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x-fontdata" PartName="/ppt/fonts/font3.fntdata"/>
  <Override ContentType="application/x-fontdata" PartName="/ppt/fonts/font4.fntdata"/>
  <Override ContentType="application/x-fontdata" PartName="/ppt/fonts/font5.fntdata"/>
  <Override ContentType="application/x-fontdata" PartName="/ppt/fonts/font6.fntdata"/>
  <Override ContentType="application/x-fontdata" PartName="/ppt/fonts/font7.fntdata"/>
  <Override ContentType="application/vnd.openxmlformats-officedocument.presentationml.tags+xml" PartName="/ppt/tags/tag3.xml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/ppt/media/image1.jpe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png" Type="http://schemas.openxmlformats.org/officeDocument/2006/relationships/image"/><Relationship Id="rId13" Target="/ppt/media/image13.png" Type="http://schemas.openxmlformats.org/officeDocument/2006/relationships/image"/><Relationship Id="rId14" Target="/ppt/media/image14.png" Type="http://schemas.openxmlformats.org/officeDocument/2006/relationships/image"/><Relationship Id="rId15" Target="/ppt/media/image15.png" Type="http://schemas.openxmlformats.org/officeDocument/2006/relationships/image"/><Relationship Id="rId16" Target="/ppt/media/image16.png" Type="http://schemas.openxmlformats.org/officeDocument/2006/relationships/image"/><Relationship Id="rId17" Target="/ppt/media/image17.png" Type="http://schemas.openxmlformats.org/officeDocument/2006/relationships/image"/><Relationship Id="rId18" Target="/ppt/media/image18.png" Type="http://schemas.openxmlformats.org/officeDocument/2006/relationships/image"/><Relationship Id="rId19" Target="/ppt/media/image19.png" Type="http://schemas.openxmlformats.org/officeDocument/2006/relationships/image"/><Relationship Id="rId20" Target="/ppt/media/image20.png" Type="http://schemas.openxmlformats.org/officeDocument/2006/relationships/image"/><Relationship Id="rId21" Target="/ppt/media/image21.png" Type="http://schemas.openxmlformats.org/officeDocument/2006/relationships/image"/><Relationship Id="rId22" Target="/ppt/media/image22.png" Type="http://schemas.openxmlformats.org/officeDocument/2006/relationships/image"/><Relationship Id="rId23" Target="/ppt/media/image23.png" Type="http://schemas.openxmlformats.org/officeDocument/2006/relationships/image"/><Relationship Id="rId24" Target="/ppt/media/image24.png" Type="http://schemas.openxmlformats.org/officeDocument/2006/relationships/image"/><Relationship Id="rId25" Target="/ppt/media/image25.png" Type="http://schemas.openxmlformats.org/officeDocument/2006/relationships/image"/><Relationship Id="rId26" Target="/ppt/media/image26.png" Type="http://schemas.openxmlformats.org/officeDocument/2006/relationships/image"/><Relationship Id="rId27" Target="/ppt/media/image27.png" Type="http://schemas.openxmlformats.org/officeDocument/2006/relationships/image"/><Relationship Id="rId28" Target="/ppt/media/image28.png" Type="http://schemas.openxmlformats.org/officeDocument/2006/relationships/image"/><Relationship Id="rId29" Target="/ppt/media/image29.png" Type="http://schemas.openxmlformats.org/officeDocument/2006/relationships/image"/><Relationship Id="rId30" Target="/ppt/media/image30.png" Type="http://schemas.openxmlformats.org/officeDocument/2006/relationships/image"/><Relationship Id="rId31" Target="/ppt/media/image31.png" Type="http://schemas.openxmlformats.org/officeDocument/2006/relationships/image"/><Relationship Id="rId32" Target="ppt/media/img_cc_black.png" Type="http://schemas.openxmlformats.org/officeDocument/2006/relationships/image"/><Relationship Id="rId33" Target="ppt/presentation.xml" Type="http://schemas.openxmlformats.org/officeDocument/2006/relationships/officeDocument"/><Relationship Id="rId34" Target="docProps/core.xml" Type="http://schemas.openxmlformats.org/package/2006/relationships/metadata/core-properties"/><Relationship Id="rId35" Target="docProps/app.xml" Type="http://schemas.openxmlformats.org/officeDocument/2006/relationships/extended-properties"/></Relationships>
</file>

<file path=ppt/presentation.xml><?xml version="1.0" encoding="utf-8"?>
<p:presentation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9144000" cy="5143500"/>
  <p:embeddedFontLst>
    <p:embeddedFont>
      <p:font typeface="Zoho Puvi-light"/>
      <p:regular r:id="rId21"/>
    </p:embeddedFont>
    <p:embeddedFont>
      <p:font typeface="Zoho Puvi"/>
      <p:regular r:id="rId22"/>
      <p:bold r:id="rId24"/>
    </p:embeddedFont>
    <p:embeddedFont>
      <p:font typeface="Roboto"/>
      <p:regular r:id="rId25"/>
    </p:embeddedFont>
    <p:embeddedFont>
      <p:font typeface="Zoho Puvi-demi_bold"/>
      <p:regular r:id="rId23"/>
    </p:embeddedFont>
    <p:embeddedFont>
      <p:font typeface="Open Sans"/>
      <p:regular r:id="rId26"/>
      <p:bold r:id="rId27"/>
    </p:embeddedFont>
  </p:embeddedFontLst>
  <p:custDataLst>
    <p:tags r:id="rId28"/>
  </p:custDataLst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0" Target="tableStyles.xml" Type="http://schemas.openxmlformats.org/officeDocument/2006/relationships/tableStyles"/><Relationship Id="rId21" Target="fonts/font1.fntdata" Type="http://schemas.openxmlformats.org/officeDocument/2006/relationships/font"/><Relationship Id="rId22" Target="fonts/font2.fntdata" Type="http://schemas.openxmlformats.org/officeDocument/2006/relationships/font"/><Relationship Id="rId23" Target="fonts/font3.fntdata" Type="http://schemas.openxmlformats.org/officeDocument/2006/relationships/font"/><Relationship Id="rId24" Target="fonts/font4.fntdata" Type="http://schemas.openxmlformats.org/officeDocument/2006/relationships/font"/><Relationship Id="rId25" Target="fonts/font5.fntdata" Type="http://schemas.openxmlformats.org/officeDocument/2006/relationships/font"/><Relationship Id="rId26" Target="fonts/font6.fntdata" Type="http://schemas.openxmlformats.org/officeDocument/2006/relationships/font"/><Relationship Id="rId27" Target="fonts/font7.fntdata" Type="http://schemas.openxmlformats.org/officeDocument/2006/relationships/font"/><Relationship Id="rId28" Target="tags/tag3.xml" Type="http://schemas.openxmlformats.org/officeDocument/2006/relationships/tags"/><Relationship Id="rId29" Target="presProps.xml" Type="http://schemas.openxmlformats.org/officeDocument/2006/relationships/presProps"/><Relationship Id="rId30" Target="viewProps.xml" Type="http://schemas.openxmlformats.org/officeDocument/2006/relationships/viewProps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2" Target="../tags/tag1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2" Target="../tags/tag2.xml" Type="http://schemas.openxmlformats.org/officeDocument/2006/relationships/tags"/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Title 1">
            <a:extLst>
              <a:ext uri="{8093518B-7DE0-405F-8F16-2E46641639A6}">
                <a16:creationId xmlns:a16="http://schemas.microsoft.com/office/drawing/2010/main" id="{43205E92-87F3-414D-9D73-0EA542D5D99E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1351643" y="2271771"/>
            <a:ext cx="6436178" cy="776702"/>
          </a:xfrm>
          <a:prstGeom prst="rect">
            <a:avLst/>
          </a:prstGeom>
        </p:spPr>
        <p:txBody>
          <a:bodyPr anchor="b" rtlCol="0"/>
          <a:lstStyle>
            <a:lvl1pPr algn="ctr" lvl="0">
              <a:defRPr dirty="0" lang="en-US" sz="44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3" name="Subtitle 2">
            <a:extLst>
              <a:ext uri="{EFF50B7B-8813-4DE5-A7E6-AA8980245100}">
                <a16:creationId xmlns:a16="http://schemas.microsoft.com/office/drawing/2010/main" id="{A1B7E048-3555-4E65-AC58-78CECA11841B}"/>
              </a:ext>
            </a:extLst>
          </p:cNvPr>
          <p:cNvSpPr>
            <a:spLocks noGrp="true"/>
          </p:cNvSpPr>
          <p:nvPr>
            <p:ph idx="1" type="subTitle"/>
          </p:nvPr>
        </p:nvSpPr>
        <p:spPr>
          <a:xfrm rot="0">
            <a:off x="1351645" y="3064002"/>
            <a:ext cx="6436178" cy="494945"/>
          </a:xfrm>
          <a:prstGeom prst="rect">
            <a:avLst/>
          </a:prstGeom>
        </p:spPr>
        <p:txBody>
          <a:bodyPr anchor="t" lIns="91440" rtlCol="0">
            <a:noAutofit/>
          </a:bodyPr>
          <a:lstStyle>
            <a:lvl1pPr algn="ctr" indent="0" lvl="0" marL="0">
              <a:lnSpc>
                <a:spcPct val="100000"/>
              </a:lnSpc>
              <a:spcBef>
                <a:spcPts val="0"/>
              </a:spcBef>
              <a:buNone/>
              <a:defRPr b="0" baseline="0" dirty="0" i="0" lang="en-US" sz="1400">
                <a:solidFill>
                  <a:schemeClr val="accent1"/>
                </a:solidFill>
                <a:latin typeface="+mn-lt"/>
              </a:defRPr>
            </a:lvl1pPr>
            <a:lvl2pPr algn="ctr" indent="0" lvl="1" marL="457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2pPr>
            <a:lvl3pPr algn="ctr" indent="0" lvl="2" marL="914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3pPr>
            <a:lvl4pPr algn="ctr" indent="0" lvl="3" marL="1371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4pPr>
            <a:lvl5pPr algn="ctr" indent="0" lvl="4" marL="18288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5pPr>
            <a:lvl6pPr algn="ctr" indent="0" lvl="5" marL="22860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6pPr>
            <a:lvl7pPr algn="ctr" indent="0" lvl="6" marL="27432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7pPr>
            <a:lvl8pPr algn="ctr" indent="0" lvl="7" marL="32004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8pPr>
            <a:lvl9pPr algn="ctr" indent="0" lvl="8" marL="3657600">
              <a:buNone/>
              <a:defRPr dirty="0" lang="en-U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hidden="true" id="4" name="Slide Number Placeholder 5">
            <a:extLst>
              <a:ext uri="{7755A987-6EAD-438E-975C-C564C8D5F032}">
                <a16:creationId xmlns:a16="http://schemas.microsoft.com/office/drawing/2010/main" id="{587EC7D2-3CBA-4A26-A403-3E28159D8C0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5" name="Footer Placeholder 4">
            <a:extLst>
              <a:ext uri="{B6EEF3D7-E623-4F22-B4A4-267319031F41}">
                <a16:creationId xmlns:a16="http://schemas.microsoft.com/office/drawing/2010/main" id="{EA05B93F-F593-4629-AF64-18CB954B89A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6" name="Date Placeholder 3">
            <a:extLst>
              <a:ext uri="{945A3565-101A-4353-AF00-21580213373C}">
                <a16:creationId xmlns:a16="http://schemas.microsoft.com/office/drawing/2010/main" id="{730D0237-1911-4F53-8161-E3C016C84F2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>
          <a:xfrm rot="0">
            <a:off x="762000" y="4695034"/>
            <a:ext cx="1639570" cy="285750"/>
          </a:xfrm>
        </p:spPr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5C414F18-A32B-4DCE-9931-E447A886EABD}">
        <p14:creationId xmlns:p14="http://schemas.microsoft.com/office/powerpoint/2010/main" val="1754476134247"/>
      </p:ext>
    </p:extLst>
  </p:cSld>
  <p:clrMapOvr>
    <a:masterClrMapping/>
  </p:clrMapOvr>
</p:sldLayout>
</file>

<file path=ppt/slideLayouts/slideLayout10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,Text,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DC524C-EEC4-44A5-BB4D-7484FD8F7348}">
                <a16:creationId xmlns:a16="http://schemas.microsoft.com/office/drawing/2010/main" id="{437F9D0D-291C-49ED-974F-3654928B128D}"/>
              </a:ext>
            </a:extLst>
          </p:cNvPr>
          <p:cNvSpPr/>
          <p:nvPr/>
        </p:nvSpPr>
        <p:spPr>
          <a:xfrm rot="0">
            <a:off x="774703" y="1417637"/>
            <a:ext cx="185052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Rectangle 20">
            <a:extLst>
              <a:ext uri="{11E99677-43BC-49C9-A2A0-4EC224FDA29F}">
                <a16:creationId xmlns:a16="http://schemas.microsoft.com/office/drawing/2010/main" id="{A06494B6-8A62-401A-B838-92F951B0CDAC}"/>
              </a:ext>
            </a:extLst>
          </p:cNvPr>
          <p:cNvSpPr/>
          <p:nvPr/>
        </p:nvSpPr>
        <p:spPr>
          <a:xfrm rot="0">
            <a:off x="2774950" y="1417637"/>
            <a:ext cx="3580319" cy="2192337"/>
          </a:xfrm>
          <a:prstGeom prst="rect">
            <a:avLst/>
          </a:pr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4" name="Rectangle 22">
            <a:extLst>
              <a:ext uri="{86E94816-0D8E-420A-B557-6B51EE41FA5E}">
                <a16:creationId xmlns:a16="http://schemas.microsoft.com/office/drawing/2010/main" id="{AFAEC651-B1B5-460E-8B3B-EC35A29C8230}"/>
              </a:ext>
            </a:extLst>
          </p:cNvPr>
          <p:cNvSpPr/>
          <p:nvPr/>
        </p:nvSpPr>
        <p:spPr>
          <a:xfrm rot="0">
            <a:off x="6496050" y="1417637"/>
            <a:ext cx="1882776" cy="2192337"/>
          </a:xfrm>
          <a:custGeom>
            <a:avLst/>
            <a:gdLst/>
            <a:ahLst/>
            <a:cxnLst/>
            <a:rect b="b" l="0" r="r" t="0"/>
            <a:pathLst>
              <a:path h="2192337" w="1882776">
                <a:moveTo>
                  <a:pt x="9525" y="0"/>
                </a:moveTo>
                <a:lnTo>
                  <a:pt x="1882777" y="0"/>
                </a:lnTo>
                <a:lnTo>
                  <a:pt x="1882777" y="2192337"/>
                </a:lnTo>
                <a:lnTo>
                  <a:pt x="9525" y="2192337"/>
                </a:lnTo>
                <a:close/>
              </a:path>
            </a:pathLst>
          </a:custGeom>
          <a:noFill/>
          <a:ln cap="flat" w="6350">
            <a:solidFill>
              <a:schemeClr val="tx1">
                <a:alpha val="48000"/>
                <a:lumMod val="50000"/>
                <a:lumOff val="50000"/>
              </a:schemeClr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5" name="Title 1">
            <a:extLst>
              <a:ext uri="{2D832D71-0709-46E4-BB05-D288AD3E9BE9}">
                <a16:creationId xmlns:a16="http://schemas.microsoft.com/office/drawing/2010/main" id="{9B984772-54E4-473D-B868-58BF4102AE0B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Picture Placeholder 2">
            <a:extLst>
              <a:ext uri="{1DAD83D3-46DE-43FD-8370-92C462905CB3}">
                <a16:creationId xmlns:a16="http://schemas.microsoft.com/office/drawing/2010/main" id="{4293035D-88DD-425F-BA36-C8FC13C039FE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835027" y="1474787"/>
            <a:ext cx="1723499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Content Placeholder 2">
            <a:extLst>
              <a:ext uri="{78B28AE2-5E6B-4EA4-9F2C-C6A3D2DEDB7C}">
                <a16:creationId xmlns:a16="http://schemas.microsoft.com/office/drawing/2010/main" id="{EC89DDBD-D5BD-4707-9889-F0DB09210C49}"/>
              </a:ext>
            </a:extLst>
          </p:cNvPr>
          <p:cNvSpPr>
            <a:spLocks noGrp="true"/>
          </p:cNvSpPr>
          <p:nvPr>
            <p:ph idx="2" type="body"/>
          </p:nvPr>
        </p:nvSpPr>
        <p:spPr>
          <a:xfrm rot="0">
            <a:off x="762000" y="3810000"/>
            <a:ext cx="1847850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8" name="Picture Placeholder 2">
            <a:extLst>
              <a:ext uri="{4CD01BD8-94FF-4868-BF5F-989C94678B7E}">
                <a16:creationId xmlns:a16="http://schemas.microsoft.com/office/drawing/2010/main" id="{F4865B99-737B-42D2-A56D-79D80E0813CA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2835275" y="1474787"/>
            <a:ext cx="3459670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9" name="Content Placeholder 2">
            <a:extLst>
              <a:ext uri="{F2BEED18-53F9-46A6-A1ED-CFE75FCF4B47}">
                <a16:creationId xmlns:a16="http://schemas.microsoft.com/office/drawing/2010/main" id="{56DFF58B-A63B-4738-B78B-1C96CD0DE3C0}"/>
              </a:ext>
            </a:extLst>
          </p:cNvPr>
          <p:cNvSpPr>
            <a:spLocks noGrp="true"/>
          </p:cNvSpPr>
          <p:nvPr>
            <p:ph idx="4" type="body"/>
          </p:nvPr>
        </p:nvSpPr>
        <p:spPr>
          <a:xfrm rot="0">
            <a:off x="2777561" y="3810000"/>
            <a:ext cx="3577708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0" name="Picture Placeholder 2">
            <a:extLst>
              <a:ext uri="{6A87ACE1-C46C-4175-A9AD-3EC1AB19E9F1}">
                <a16:creationId xmlns:a16="http://schemas.microsoft.com/office/drawing/2010/main" id="{8E0DA257-A286-420A-8309-158AFEBACBA6}"/>
              </a:ext>
            </a:extLst>
          </p:cNvPr>
          <p:cNvSpPr>
            <a:spLocks noGrp="true"/>
          </p:cNvSpPr>
          <p:nvPr>
            <p:ph idx="5" type="pic"/>
          </p:nvPr>
        </p:nvSpPr>
        <p:spPr>
          <a:xfrm rot="0">
            <a:off x="6581774" y="1474787"/>
            <a:ext cx="1724025" cy="2074863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11" name="Content Placeholder 2">
            <a:extLst>
              <a:ext uri="{862EA36B-A4A8-4000-8645-EC1D37AF2C0F}">
                <a16:creationId xmlns:a16="http://schemas.microsoft.com/office/drawing/2010/main" id="{0536E982-61EC-4EA7-B7E0-E0A1283179F5}"/>
              </a:ext>
            </a:extLst>
          </p:cNvPr>
          <p:cNvSpPr>
            <a:spLocks noGrp="true"/>
          </p:cNvSpPr>
          <p:nvPr>
            <p:ph idx="6" type="body"/>
          </p:nvPr>
        </p:nvSpPr>
        <p:spPr>
          <a:xfrm rot="0">
            <a:off x="6496050" y="3810000"/>
            <a:ext cx="1882775" cy="523875"/>
          </a:xfrm>
          <a:prstGeom prst="rect">
            <a:avLst/>
          </a:prstGeom>
        </p:spPr>
        <p:txBody>
          <a:bodyPr anchor="t" rtlCol="0">
            <a:normAutofit/>
          </a:bodyPr>
          <a:lstStyle>
            <a:lvl1pPr algn="ctr" indent="0" lvl="0" marL="0">
              <a:lnSpc>
                <a:spcPct val="100000"/>
              </a:lnSpc>
              <a:buNone/>
              <a:defRPr b="0" dirty="0"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lvl="1">
              <a:lnSpc>
                <a:spcPct val="129999"/>
              </a:lnSpc>
              <a:defRPr dirty="0" lang="en-US" sz="1000">
                <a:solidFill>
                  <a:schemeClr val="bg1">
                    <a:lumMod val="65000"/>
                  </a:schemeClr>
                </a:solidFill>
              </a:defRPr>
            </a:lvl2pPr>
            <a:lvl3pPr lvl="2">
              <a:lnSpc>
                <a:spcPts val="1200"/>
              </a:lnSpc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lvl="3">
              <a:lnSpc>
                <a:spcPts val="1200"/>
              </a:lnSpc>
              <a:defRPr dirty="0" i="0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lvl="4">
              <a:lnSpc>
                <a:spcPts val="1200"/>
              </a:lnSpc>
              <a:buChar char="»"/>
              <a:buFont typeface="Arial"/>
              <a:defRPr dirty="0" i="1" lang="en-US" sz="105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12" name="Slide Number Placeholder 4">
            <a:extLst>
              <a:ext uri="{FEB440B9-CBEC-49F0-9174-7C2BFD903BA1}">
                <a16:creationId xmlns:a16="http://schemas.microsoft.com/office/drawing/2010/main" id="{79289F3A-6246-4F6D-A1A0-BE4BA5543EB7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13" name="Footer Placeholder 3">
            <a:extLst>
              <a:ext uri="{9DA1020E-FCED-48BF-8683-FE7784FCF104}">
                <a16:creationId xmlns:a16="http://schemas.microsoft.com/office/drawing/2010/main" id="{07FD2B63-EC68-4F63-B9BD-549B85BDA6CD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14" name="Date Placeholder 1">
            <a:extLst>
              <a:ext uri="{69D3BB06-4C50-42FA-8CC9-953EBAF17F75}">
                <a16:creationId xmlns:a16="http://schemas.microsoft.com/office/drawing/2010/main" id="{2CB9DC4B-CCDC-4EED-9557-DA78C92723B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35729E37-21AB-4D99-8736-75B26EDBF63F}">
        <p14:creationId xmlns:p14="http://schemas.microsoft.com/office/powerpoint/2010/main" val="1754476134253"/>
      </p:ext>
    </p:extLst>
  </p:cSld>
  <p:clrMapOvr>
    <a:masterClrMapping/>
  </p:clrMapOvr>
</p:sldLayout>
</file>

<file path=ppt/slideLayouts/slideLayout11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userDrawn="1">
  <p:cSld name="Title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E8E47292-35E9-4921-9EF8-161CDD453A43}">
                <a16:creationId xmlns:a16="http://schemas.microsoft.com/office/drawing/2010/main" id="{6FD5F032-5B70-44E8-9388-453F59B262EF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3" name="Picture Placeholder 2">
            <a:extLst>
              <a:ext uri="{7A39F341-A14D-439F-9E9A-07480F406CE9}">
                <a16:creationId xmlns:a16="http://schemas.microsoft.com/office/drawing/2010/main" id="{C45F51AE-B96B-4608-A863-37664D3E0746}"/>
              </a:ext>
            </a:extLst>
          </p:cNvPr>
          <p:cNvSpPr>
            <a:spLocks noGrp="true"/>
          </p:cNvSpPr>
          <p:nvPr>
            <p:ph idx="1" type="pic"/>
          </p:nvPr>
        </p:nvSpPr>
        <p:spPr>
          <a:xfrm rot="0">
            <a:off x="3048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true" id="4" name="Picture Placeholder 2">
            <a:extLst>
              <a:ext uri="{3621ACC2-9A33-40BC-B765-DA3D3F288F56}">
                <a16:creationId xmlns:a16="http://schemas.microsoft.com/office/drawing/2010/main" id="{3C0DE3EA-6E08-4661-B68E-B9D6194D527C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24701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true" id="5" name="Picture Placeholder 2">
            <a:extLst>
              <a:ext uri="{5359B1CF-0B4C-454F-8F7F-2114B01EF39F}">
                <a16:creationId xmlns:a16="http://schemas.microsoft.com/office/drawing/2010/main" id="{827A6173-B38B-4020-8AE8-2D15AAA1BB90}"/>
              </a:ext>
            </a:extLst>
          </p:cNvPr>
          <p:cNvSpPr>
            <a:spLocks noGrp="true"/>
          </p:cNvSpPr>
          <p:nvPr>
            <p:ph idx="3" type="pic"/>
          </p:nvPr>
        </p:nvSpPr>
        <p:spPr>
          <a:xfrm rot="0">
            <a:off x="463550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hidden="true" id="6" name="Picture Placeholder 2">
            <a:extLst>
              <a:ext uri="{C7F33187-4556-4369-8A22-0BB2A95B4F11}">
                <a16:creationId xmlns:a16="http://schemas.microsoft.com/office/drawing/2010/main" id="{96D3D2D4-E187-44D6-BB28-A24A371A22D1}"/>
              </a:ext>
            </a:extLst>
          </p:cNvPr>
          <p:cNvSpPr>
            <a:spLocks noGrp="true"/>
          </p:cNvSpPr>
          <p:nvPr>
            <p:ph idx="4" type="pic"/>
          </p:nvPr>
        </p:nvSpPr>
        <p:spPr>
          <a:xfrm rot="0">
            <a:off x="6800850" y="1733550"/>
            <a:ext cx="2095500" cy="2190750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7" name="Slide Number Placeholder 4">
            <a:extLst>
              <a:ext uri="{94591256-CDF2-42D9-8256-C0A42FAA2FAC}">
                <a16:creationId xmlns:a16="http://schemas.microsoft.com/office/drawing/2010/main" id="{06AAE1F5-D8DE-4EC5-849A-18A530F73A7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8" name="Footer Placeholder 3">
            <a:extLst>
              <a:ext uri="{53E20CB1-9528-4431-8526-7BE0AD6D96D1}">
                <a16:creationId xmlns:a16="http://schemas.microsoft.com/office/drawing/2010/main" id="{36AAFB0F-ADF8-4392-93FE-2D8C6DA12BD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Date Placeholder 1">
            <a:extLst>
              <a:ext uri="{A96D3DD6-2A62-4071-8166-02808BD00AC3}">
                <a16:creationId xmlns:a16="http://schemas.microsoft.com/office/drawing/2010/main" id="{CBAA8613-A6E1-4D3F-AD1D-94B28883CA40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custDataLst>
      <p:tags r:id="rId2"/>
    </p:custDataLst>
    <p:extLst>
      <p:ext uri="{CEEA1063-55F8-46B4-83C1-8947852BD1F9}">
        <p14:creationId xmlns:p14="http://schemas.microsoft.com/office/powerpoint/2010/main" val="1754476134254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B8ECD95F-AFDF-43D0-8546-DAD0D2559061}">
                <a16:creationId xmlns:a16="http://schemas.microsoft.com/office/drawing/2010/main" id="{1841EF5F-8DF6-40C7-B5E8-BE61B11BD5C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42384F4F-A29B-48BB-9BFA-F1B93398C93E}">
                <a16:creationId xmlns:a16="http://schemas.microsoft.com/office/drawing/2010/main" id="{3DB356B1-6BF6-4615-8A78-5094117034A6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Slide Number Placeholder 4">
            <a:extLst>
              <a:ext uri="{9635EAF1-DA30-40E3-A3F1-0330014AB195}">
                <a16:creationId xmlns:a16="http://schemas.microsoft.com/office/drawing/2010/main" id="{94F2C770-18E0-4BBA-A68D-6B78DA43641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3">
            <a:extLst>
              <a:ext uri="{50BAB602-9AC6-43F1-B0AF-D36B31D5CF32}">
                <a16:creationId xmlns:a16="http://schemas.microsoft.com/office/drawing/2010/main" id="{3E8F68CF-2737-4FF6-801D-F9FA4130AF43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1">
            <a:extLst>
              <a:ext uri="{74792807-A9EA-4146-BB26-EBB48C1B7955}">
                <a16:creationId xmlns:a16="http://schemas.microsoft.com/office/drawing/2010/main" id="{063BA443-43B1-467E-B709-BD7794A99A9A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CE072124-AA8B-4786-93B1-E0A7096EF4B5}">
        <p14:creationId xmlns:p14="http://schemas.microsoft.com/office/powerpoint/2010/main" val="1754476134248"/>
      </p:ext>
    </p:extLst>
  </p:cSld>
  <p:clrMapOvr>
    <a:masterClrMapping/>
  </p:clrMapOvr>
</p:sldLayout>
</file>

<file path=ppt/slideLayouts/slideLayout3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DDC2748A-D486-4529-8361-320E4C240D5F}">
                <a16:creationId xmlns:a16="http://schemas.microsoft.com/office/drawing/2010/main" id="{8AD31EF2-41B3-4CD6-9D8C-3824AF279DFF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2192059"/>
            <a:ext cx="7620000" cy="511812"/>
          </a:xfrm>
          <a:prstGeom prst="rect">
            <a:avLst/>
          </a:prstGeom>
        </p:spPr>
        <p:txBody>
          <a:bodyPr anchor="b" rtlCol="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i="0" lang="en-US" sz="14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false" id="3" name="Title 1">
            <a:extLst>
              <a:ext uri="{C082B712-41FC-4697-B064-CB18686FD5C4}">
                <a16:creationId xmlns:a16="http://schemas.microsoft.com/office/drawing/2010/main" id="{BA00071F-6CB7-4247-B904-19E2119D8BA1}"/>
              </a:ext>
            </a:extLst>
          </p:cNvPr>
          <p:cNvSpPr>
            <a:spLocks noGrp="true"/>
          </p:cNvSpPr>
          <p:nvPr>
            <p:ph idx="1" type="title"/>
          </p:nvPr>
        </p:nvSpPr>
        <p:spPr>
          <a:xfrm rot="0">
            <a:off x="762000" y="2735662"/>
            <a:ext cx="7620000" cy="882263"/>
          </a:xfrm>
          <a:prstGeom prst="rect">
            <a:avLst/>
          </a:prstGeom>
        </p:spPr>
        <p:txBody>
          <a:bodyPr anchor="t" rtlCol="0"/>
          <a:lstStyle>
            <a:lvl1pPr lvl="0">
              <a:defRPr dirty="0" lang="en-US" sz="4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4" name="Slide Number Placeholder 5">
            <a:extLst>
              <a:ext uri="{2EE438E4-1F69-473C-88EF-D609DD963EA6}">
                <a16:creationId xmlns:a16="http://schemas.microsoft.com/office/drawing/2010/main" id="{93E2E62C-12BC-4CC1-A039-883CABF9E0A2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5" name="Footer Placeholder 4">
            <a:extLst>
              <a:ext uri="{C0FF4D8B-E596-4705-B5F1-D706952867A9}">
                <a16:creationId xmlns:a16="http://schemas.microsoft.com/office/drawing/2010/main" id="{1EA82754-4972-4DC3-970D-64FA4C5B0DA0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6" name="Date Placeholder 3">
            <a:extLst>
              <a:ext uri="{0D3F6203-BBF6-47E2-BF20-B70148935103}">
                <a16:creationId xmlns:a16="http://schemas.microsoft.com/office/drawing/2010/main" id="{1C1A87F8-3371-447E-AE61-FDEA5E39CE22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40541516-1C96-40EA-B914-AA11ADC133B4}">
        <p14:creationId xmlns:p14="http://schemas.microsoft.com/office/powerpoint/2010/main" val="1754476134248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9B57B51F-2622-498A-B989-8936B649734C}">
                <a16:creationId xmlns:a16="http://schemas.microsoft.com/office/drawing/2010/main" id="{CEE64EB6-BD9B-48C0-8D37-F411F08C4FEA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>
            <a:extLst>
              <a:ext uri="{202F3FC7-4D71-4108-A540-204AFECC2B5B}">
                <a16:creationId xmlns:a16="http://schemas.microsoft.com/office/drawing/2010/main" id="{5D8B2CB1-8CDD-43FE-B58B-1EEC2B2E2C2F}"/>
              </a:ext>
            </a:extLst>
          </p:cNvPr>
          <p:cNvSpPr>
            <a:spLocks noGrp="true"/>
          </p:cNvSpPr>
          <p:nvPr>
            <p:ph idx="1"/>
          </p:nvPr>
        </p:nvSpPr>
        <p:spPr>
          <a:xfrm rot="0">
            <a:off x="762000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2">
            <a:extLst>
              <a:ext uri="{4D5D3975-763E-4E43-9D16-C60630221104}">
                <a16:creationId xmlns:a16="http://schemas.microsoft.com/office/drawing/2010/main" id="{CC82AD5A-BFFC-4479-9305-16E1A452F902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4752975" y="1403352"/>
            <a:ext cx="3619500" cy="3069050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6">
            <a:extLst>
              <a:ext uri="{ECCA4901-9032-4E47-A839-F0D4A19EEAA2}">
                <a16:creationId xmlns:a16="http://schemas.microsoft.com/office/drawing/2010/main" id="{55A95648-9708-4D0D-9827-7747319A145C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5">
            <a:extLst>
              <a:ext uri="{706BF299-4C86-4AF2-885A-8A1A1612101D}">
                <a16:creationId xmlns:a16="http://schemas.microsoft.com/office/drawing/2010/main" id="{2D98C894-3554-4EA7-9ECA-1B139F4F87D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4">
            <a:extLst>
              <a:ext uri="{5DF7DEDE-D56C-4273-9CD9-1AD42847881F}">
                <a16:creationId xmlns:a16="http://schemas.microsoft.com/office/drawing/2010/main" id="{49E1E73E-4DC9-4B7F-8F05-F99BFBC7B494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B0032000-7399-4ADA-8FBF-C943AE4A80F0}">
        <p14:creationId xmlns:p14="http://schemas.microsoft.com/office/powerpoint/2010/main" val="1754476134249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9CD5AE29-02C5-4B0F-AAFA-BBC3360B6BDB}">
                <a16:creationId xmlns:a16="http://schemas.microsoft.com/office/drawing/2010/main" id="{708118D4-6A2A-433A-912E-B61DC29BD3DC}"/>
              </a:ext>
            </a:extLst>
          </p:cNvPr>
          <p:cNvSpPr>
            <a:spLocks noGrp="true"/>
          </p:cNvSpPr>
          <p:nvPr>
            <p:ph type="body"/>
          </p:nvPr>
        </p:nvSpPr>
        <p:spPr>
          <a:xfrm rot="0">
            <a:off x="762000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3" name="Text Placeholder 4">
            <a:extLst>
              <a:ext uri="{F0875C21-AB4C-4C38-9E68-3A215219DAA2}">
                <a16:creationId xmlns:a16="http://schemas.microsoft.com/office/drawing/2010/main" id="{BCD27857-778C-4DA1-92FA-247C74EA6013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4754717" y="1400175"/>
            <a:ext cx="3619500" cy="540644"/>
          </a:xfrm>
          <a:prstGeom prst="rect">
            <a:avLst/>
          </a:prstGeom>
        </p:spPr>
        <p:txBody>
          <a:bodyPr anchor="ctr" rtlCol="0">
            <a:normAutofit fontScale="100000" lnSpcReduction="0"/>
          </a:bodyPr>
          <a:lstStyle>
            <a:lvl1pPr indent="0" lvl="0" marL="0">
              <a:buNone/>
              <a:defRPr b="0" cap="none" dirty="0" i="0" lang="en-US" sz="1600">
                <a:solidFill>
                  <a:schemeClr val="accent1"/>
                </a:solidFill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06E239A1-9929-415F-9480-6CDA0BE40DF2}">
                <a16:creationId xmlns:a16="http://schemas.microsoft.com/office/drawing/2010/main" id="{077B0D7C-19B0-466C-987D-991142951475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762000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itle 1">
            <a:extLst>
              <a:ext uri="{A97AAAE1-96D7-4772-AD83-7EA2602A47A0}">
                <a16:creationId xmlns:a16="http://schemas.microsoft.com/office/drawing/2010/main" id="{010113FA-B921-4F84-88B7-B5DE4214A870}"/>
              </a:ext>
            </a:extLst>
          </p:cNvPr>
          <p:cNvSpPr>
            <a:spLocks noGrp="true"/>
          </p:cNvSpPr>
          <p:nvPr>
            <p:ph idx="3"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6" name="Content Placeholder 2">
            <a:extLst>
              <a:ext uri="{8E304A2F-8252-4E60-A29B-C6A46C6DA666}">
                <a16:creationId xmlns:a16="http://schemas.microsoft.com/office/drawing/2010/main" id="{C0F3A219-6CBD-4BB0-BC5F-6478D8EE6C50}"/>
              </a:ext>
            </a:extLst>
          </p:cNvPr>
          <p:cNvSpPr>
            <a:spLocks noGrp="true"/>
          </p:cNvSpPr>
          <p:nvPr>
            <p:ph idx="4"/>
          </p:nvPr>
        </p:nvSpPr>
        <p:spPr>
          <a:xfrm rot="0">
            <a:off x="4751443" y="1961537"/>
            <a:ext cx="3619500" cy="251086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4">
            <a:extLst>
              <a:ext uri="{EFD7DE10-CC5D-4C99-A972-86412C77B6B1}">
                <a16:creationId xmlns:a16="http://schemas.microsoft.com/office/drawing/2010/main" id="{AE86C01C-344B-4125-A748-35DF4282C644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8" name="Footer Placeholder 5">
            <a:extLst>
              <a:ext uri="{1F2A465F-6340-4667-8E56-44F28A4874B7}">
                <a16:creationId xmlns:a16="http://schemas.microsoft.com/office/drawing/2010/main" id="{D76302CF-ED3D-44A1-9CD9-F8FEA761C7DB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9" name="Slide Number Placeholder 6">
            <a:extLst>
              <a:ext uri="{6CF16D01-50B9-4F9D-ADEC-3DB7D9347D44}">
                <a16:creationId xmlns:a16="http://schemas.microsoft.com/office/drawing/2010/main" id="{513DA5AA-CDFA-4FBC-A90F-9BD61756282B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</p:spTree>
    <p:extLst>
      <p:ext uri="{5F930C07-27CE-4643-B506-939E4325DF5D}">
        <p14:creationId xmlns:p14="http://schemas.microsoft.com/office/powerpoint/2010/main" val="1754476134250"/>
      </p:ext>
    </p:extLst>
  </p:cSld>
  <p:clrMapOvr>
    <a:masterClrMapping/>
  </p:clrMapOvr>
</p:sldLayout>
</file>

<file path=ppt/slideLayouts/slideLayout6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0523CA18-91F1-45F8-ACD3-723735BDB209}">
                <a16:creationId xmlns:a16="http://schemas.microsoft.com/office/drawing/2010/main" id="{02525DB5-0B74-40A2-BEF2-666A2342AD4F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1914525"/>
            <a:ext cx="7620000" cy="857250"/>
          </a:xfrm>
        </p:spPr>
        <p:txBody>
          <a:bodyPr anchor="ctr" rtlCol="0"/>
          <a:lstStyle>
            <a:lvl1pPr algn="ctr" lvl="0">
              <a:defRPr dirty="0" lang="en-US" sz="36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lide Number Placeholder 3">
            <a:extLst>
              <a:ext uri="{29C4BC1C-1573-4592-856D-9775415C6D82}">
                <a16:creationId xmlns:a16="http://schemas.microsoft.com/office/drawing/2010/main" id="{11E932F8-3A55-4EA7-B474-0EC63A2285C9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4" name="Footer Placeholder 2">
            <a:extLst>
              <a:ext uri="{0B3E5D53-94A0-45FB-86DB-DA20036AE634}">
                <a16:creationId xmlns:a16="http://schemas.microsoft.com/office/drawing/2010/main" id="{2D8F12CB-E10A-4881-8D79-0F1D3F32DF49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5" name="Date Placeholder 1">
            <a:extLst>
              <a:ext uri="{927726F2-52AE-423F-80C9-6F448578A8ED}">
                <a16:creationId xmlns:a16="http://schemas.microsoft.com/office/drawing/2010/main" id="{49373225-81B3-4070-B797-7B09C1A09327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FCE1FA3C-D880-4F4E-8933-5FD0DFF2D8CF}">
        <p14:creationId xmlns:p14="http://schemas.microsoft.com/office/powerpoint/2010/main" val="1754476134250"/>
      </p:ext>
    </p:extLst>
  </p:cSld>
  <p:clrMapOvr>
    <a:masterClrMapping/>
  </p:clrMapOvr>
</p:sldLayout>
</file>

<file path=ppt/slideLayouts/slideLayout7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8C778312-D47B-4E47-98E2-B817CDF983EB}">
                <a16:creationId xmlns:a16="http://schemas.microsoft.com/office/drawing/2010/main" id="{EBBB6F91-6DF1-444A-9907-BB8D62A54154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3" name="Footer Placeholder 2">
            <a:extLst>
              <a:ext uri="{CDA16956-C334-43F6-9328-A11BCF1C3215}">
                <a16:creationId xmlns:a16="http://schemas.microsoft.com/office/drawing/2010/main" id="{895F77A3-C09D-404B-8D6D-7A089D7B988C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4" name="Date Placeholder 1">
            <a:extLst>
              <a:ext uri="{4961A8EE-9BB7-476F-8E55-43F677A3879F}">
                <a16:creationId xmlns:a16="http://schemas.microsoft.com/office/drawing/2010/main" id="{F27D8F3B-D8D3-4E5B-BCCB-33C59069083C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02529A75-3F2C-4A25-B57B-9A273ED12C1B}">
        <p14:creationId xmlns:p14="http://schemas.microsoft.com/office/powerpoint/2010/main" val="1754476134251"/>
      </p:ext>
    </p:extLst>
  </p:cSld>
  <p:clrMapOvr>
    <a:masterClrMapping/>
  </p:clrMapOvr>
</p:sldLayout>
</file>

<file path=ppt/slideLayouts/slideLayout8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showMasterSp="tru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2EAD1704-4440-4248-9578-4E0B3DAFC2E9}">
                <a16:creationId xmlns:a16="http://schemas.microsoft.com/office/drawing/2010/main" id="{CAA5E61D-FB54-4A91-84E1-779C9330370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3">
            <a:extLst>
              <a:ext uri="{11DB4D46-BE4D-45EE-8BBA-5A6FFB322AB4}">
                <a16:creationId xmlns:a16="http://schemas.microsoft.com/office/drawing/2010/main" id="{431AD874-DFC9-42A5-B763-C2A7EEE0FD56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2">
            <a:extLst>
              <a:ext uri="{89002BBE-2D5A-4618-9943-7204A5272571}">
                <a16:creationId xmlns:a16="http://schemas.microsoft.com/office/drawing/2010/main" id="{9938552B-5CAB-4F3E-AFE9-357DCFB64A02}"/>
              </a:ext>
            </a:extLst>
          </p:cNvPr>
          <p:cNvSpPr>
            <a:spLocks noGrp="true"/>
          </p:cNvSpPr>
          <p:nvPr>
            <p:ph idx="2"/>
          </p:nvPr>
        </p:nvSpPr>
        <p:spPr>
          <a:xfrm rot="0">
            <a:off x="3776758" y="1447800"/>
            <a:ext cx="4605242" cy="3000375"/>
          </a:xfr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Slide Number Placeholder 3">
            <a:extLst>
              <a:ext uri="{2866930B-2C1A-4848-AC85-2DAA99D4C529}">
                <a16:creationId xmlns:a16="http://schemas.microsoft.com/office/drawing/2010/main" id="{E85ECB74-448A-4F84-82EA-0BA25DDB4078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6" name="Footer Placeholder 2">
            <a:extLst>
              <a:ext uri="{0BB0B600-662F-494A-9B93-FB6A5A7B03E5}">
                <a16:creationId xmlns:a16="http://schemas.microsoft.com/office/drawing/2010/main" id="{2FBC6FA9-D276-4C10-A15A-CACB28AEA84A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7" name="Date Placeholder 1">
            <a:extLst>
              <a:ext uri="{D2E7A8F5-BAFE-49AB-9E80-21D03510B9FF}">
                <a16:creationId xmlns:a16="http://schemas.microsoft.com/office/drawing/2010/main" id="{2035DFB9-03DD-4E27-BF57-B920BED08433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9C4E5DF3-CD8F-4F4B-8EBF-DFF977E5FFF3}">
        <p14:creationId xmlns:p14="http://schemas.microsoft.com/office/powerpoint/2010/main" val="1754476134251"/>
      </p:ext>
    </p:extLst>
  </p:cSld>
  <p:clrMapOvr>
    <a:masterClrMapping/>
  </p:clrMapOvr>
</p:sldLayout>
</file>

<file path=ppt/slideLayouts/slideLayout9.xml><?xml version="1.0" encoding="utf-8"?>
<p:sldLayou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C85DBE5E-087C-44D2-A05D-576096F1F785}">
                <a16:creationId xmlns:a16="http://schemas.microsoft.com/office/drawing/2010/main" id="{B14CC426-31A4-4775-BA0D-0CD26E567041}"/>
              </a:ext>
            </a:extLst>
          </p:cNvPr>
          <p:cNvSpPr/>
          <p:nvPr/>
        </p:nvSpPr>
        <p:spPr>
          <a:xfrm rot="0">
            <a:off x="3718307" y="1437411"/>
            <a:ext cx="4663693" cy="3037029"/>
          </a:xfrm>
          <a:prstGeom prst="rect">
            <a:avLst/>
          </a:prstGeom>
          <a:noFill/>
          <a:ln cap="flat" w="6350">
            <a:solidFill>
              <a:schemeClr val="bg1">
                <a:lumMod val="75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/>
          <a:lstStyle/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hidden="true" id="3" name="Title 1">
            <a:extLst>
              <a:ext uri="{2C794AC1-A2DD-4BAE-A317-AD846D2F1C66}">
                <a16:creationId xmlns:a16="http://schemas.microsoft.com/office/drawing/2010/main" id="{982ACA0F-BDBA-469F-88B7-3CF3A97AC360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 rtlCol="0"/>
          <a:lstStyle>
            <a:lvl1pPr lvl="0"/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4" name="Text Placeholder 3">
            <a:extLst>
              <a:ext uri="{3DA01233-7505-4DE0-8AEF-B4C5D3567938}">
                <a16:creationId xmlns:a16="http://schemas.microsoft.com/office/drawing/2010/main" id="{64F4D198-46A8-4CCB-A7F6-5AEE3B0F2999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55900"/>
            <a:ext cx="2822399" cy="2984400"/>
          </a:xfrm>
        </p:spPr>
        <p:txBody>
          <a:bodyPr anchor="t" bIns="45720" lIns="91440" rIns="91440" rtlCol="0" tIns="93600">
            <a:normAutofit/>
          </a:bodyPr>
          <a:lstStyle>
            <a:lvl1pPr indent="0" lvl="0" marL="0">
              <a:lnSpc>
                <a:spcPct val="100000"/>
              </a:lnSpc>
              <a:buNone/>
              <a:defRPr b="0" dirty="0" lang="en-US">
                <a:latin typeface="+mn-lt"/>
              </a:defRPr>
            </a:lvl1pPr>
          </a:lstStyle>
          <a:p>
            <a:pPr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hidden="true" id="5" name="Picture Placeholder 2">
            <a:extLst>
              <a:ext uri="{A65CD015-2CFC-4249-97C6-22E946A2A164}">
                <a16:creationId xmlns:a16="http://schemas.microsoft.com/office/drawing/2010/main" id="{B3B9DBAA-7434-4771-BE7B-662E532793E8}"/>
              </a:ext>
            </a:extLst>
          </p:cNvPr>
          <p:cNvSpPr>
            <a:spLocks noGrp="true"/>
          </p:cNvSpPr>
          <p:nvPr>
            <p:ph idx="2" type="pic"/>
          </p:nvPr>
        </p:nvSpPr>
        <p:spPr>
          <a:xfrm rot="0">
            <a:off x="3775220" y="1492944"/>
            <a:ext cx="4543283" cy="2925962"/>
          </a:xfrm>
          <a:solidFill>
            <a:schemeClr val="bg1">
              <a:lumMod val="95000"/>
            </a:schemeClr>
          </a:solidFill>
          <a:ln w="38100">
            <a:noFill/>
            <a:miter lim="800000"/>
          </a:ln>
        </p:spPr>
        <p:txBody>
          <a:bodyPr rtlCol="0"/>
          <a:lstStyle/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6" name="Slide Number Placeholder 4">
            <a:extLst>
              <a:ext uri="{2AF6EE4E-5286-4596-B97C-AC907AD1ED86}">
                <a16:creationId xmlns:a16="http://schemas.microsoft.com/office/drawing/2010/main" id="{3E9B47F2-5849-46FF-AEE5-0678E2E62710}"/>
              </a:ext>
            </a:extLst>
          </p:cNvPr>
          <p:cNvSpPr>
            <a:spLocks noGrp="true"/>
          </p:cNvSpPr>
          <p:nvPr>
            <p:ph idx="12" sz="quarter" type="sldNum"/>
          </p:nvPr>
        </p:nvSpPr>
        <p:spPr/>
        <p:txBody>
          <a:bodyPr rtlCol="0"/>
          <a:lstStyle/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id="7" name="Footer Placeholder 3">
            <a:extLst>
              <a:ext uri="{4DBF5E4F-415F-4220-A5DB-6280F6D6A23C}">
                <a16:creationId xmlns:a16="http://schemas.microsoft.com/office/drawing/2010/main" id="{31A7FD1C-B045-4D67-A726-DA613D02ADE5}"/>
              </a:ext>
            </a:extLst>
          </p:cNvPr>
          <p:cNvSpPr>
            <a:spLocks noGrp="true"/>
          </p:cNvSpPr>
          <p:nvPr>
            <p:ph idx="11" sz="quarter" type="ftr"/>
          </p:nvPr>
        </p:nvSpPr>
        <p:spPr/>
        <p:txBody>
          <a:bodyPr rtlCol="0"/>
          <a:lstStyle/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id="8" name="Date Placeholder 1">
            <a:extLst>
              <a:ext uri="{629CBF3C-237C-4C5F-A794-89D4DC607959}">
                <a16:creationId xmlns:a16="http://schemas.microsoft.com/office/drawing/2010/main" id="{3158264E-5278-4AE9-AB42-7348055F321E}"/>
              </a:ext>
            </a:extLst>
          </p:cNvPr>
          <p:cNvSpPr>
            <a:spLocks noGrp="true"/>
          </p:cNvSpPr>
          <p:nvPr>
            <p:ph idx="10" sz="half" type="dt"/>
          </p:nvPr>
        </p:nvSpPr>
        <p:spPr/>
        <p:txBody>
          <a:bodyPr rtlCol="0"/>
          <a:lstStyle/>
          <a:p>
            <a:pPr/>
            <a:r>
              <a:rPr dirty="0" lang="en-US"/>
              <a:t>Date</a:t>
            </a:r>
            <a:endParaRPr dirty="0" lang="en-US"/>
          </a:p>
        </p:txBody>
      </p:sp>
    </p:spTree>
    <p:extLst>
      <p:ext uri="{F2A8842C-645F-42D9-9303-167A1E246A7A}">
        <p14:creationId xmlns:p14="http://schemas.microsoft.com/office/powerpoint/2010/main" val="1754476134252"/>
      </p:ext>
    </p:extLst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Master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hidden="true" id="2" name="Slide Number Placeholder 5">
            <a:extLst>
              <a:ext uri="{FEF4009A-52FE-4F5B-95F3-138BC853EEF1}">
                <a16:creationId xmlns:a16="http://schemas.microsoft.com/office/drawing/2010/main" id="{6FE614B8-1707-4EBF-B2CA-282999621F6C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3" name="Footer Placeholder 4">
            <a:extLst>
              <a:ext uri="{5B9BF637-9B6C-4DF9-8C56-37BF51DC698E}">
                <a16:creationId xmlns:a16="http://schemas.microsoft.com/office/drawing/2010/main" id="{D6D819C9-326F-4CAB-B50A-589D172F7E1A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4" name="Date Placeholder 3">
            <a:extLst>
              <a:ext uri="{C6A0CC1A-6EBC-4F81-8F8E-F275E3B70693}">
                <a16:creationId xmlns:a16="http://schemas.microsoft.com/office/drawing/2010/main" id="{C2199448-5834-4D17-A051-1FE8CBAAE4DB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5" name="Slide Number Placeholder 5">
            <a:extLst>
              <a:ext uri="{A3D72B76-B875-465C-B304-F9E058E4119E}">
                <a16:creationId xmlns:a16="http://schemas.microsoft.com/office/drawing/2010/main" id="{16519EB8-1C47-425F-ACC6-8B4802800F46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6" name="Footer Placeholder 4">
            <a:extLst>
              <a:ext uri="{71362BEA-9FE8-4CDD-BD2D-5612A5E2692E}">
                <a16:creationId xmlns:a16="http://schemas.microsoft.com/office/drawing/2010/main" id="{9FDCBAE7-AEB2-4D9B-B56F-20BBADE18556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7" name="Date Placeholder 3">
            <a:extLst>
              <a:ext uri="{6693E4AA-12C8-4DE9-A3D8-79EDFC1CE15D}">
                <a16:creationId xmlns:a16="http://schemas.microsoft.com/office/drawing/2010/main" id="{54F9C798-E1B6-488C-A735-7275527BD548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8" name="Slide Number Placeholder 5">
            <a:extLst>
              <a:ext uri="{56E146C8-4DB4-4454-A860-7D632DA4DE00}">
                <a16:creationId xmlns:a16="http://schemas.microsoft.com/office/drawing/2010/main" id="{A3164904-0BCF-4AD8-8B10-77D1AC09710D}"/>
              </a:ext>
            </a:extLst>
          </p:cNvPr>
          <p:cNvSpPr txBox="1">
            <a:spLocks noGrp="true"/>
          </p:cNvSpPr>
          <p:nvPr/>
        </p:nvSpPr>
        <p:spPr>
          <a:xfrm rot="0">
            <a:off x="6123448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9" name="Footer Placeholder 4">
            <a:extLst>
              <a:ext uri="{5BE2F372-7041-4A71-8567-3D2B2D08EFC8}">
                <a16:creationId xmlns:a16="http://schemas.microsoft.com/office/drawing/2010/main" id="{1FE3EF3B-D8E8-4E51-ABA3-640C9D2F76FF}"/>
              </a:ext>
            </a:extLst>
          </p:cNvPr>
          <p:cNvSpPr txBox="1">
            <a:spLocks noGrp="true"/>
          </p:cNvSpPr>
          <p:nvPr/>
        </p:nvSpPr>
        <p:spPr>
          <a:xfrm rot="0">
            <a:off x="3124200" y="4771233"/>
            <a:ext cx="2895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ctr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ctr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0" name="Date Placeholder 3">
            <a:extLst>
              <a:ext uri="{30CDE356-A7E3-429D-B63E-B11E2F72A0D2}">
                <a16:creationId xmlns:a16="http://schemas.microsoft.com/office/drawing/2010/main" id="{FB351ED4-99D7-4E07-A74A-53F856656F27}"/>
              </a:ext>
            </a:extLst>
          </p:cNvPr>
          <p:cNvSpPr txBox="1">
            <a:spLocks noGrp="true"/>
          </p:cNvSpPr>
          <p:nvPr/>
        </p:nvSpPr>
        <p:spPr>
          <a:xfrm rot="0">
            <a:off x="894633" y="4771233"/>
            <a:ext cx="2133600" cy="273844"/>
          </a:xfrm>
          <a:prstGeom prst="rect">
            <a:avLst/>
          </a:prstGeom>
          <a:effectLst/>
        </p:spPr>
        <p:txBody>
          <a:bodyPr anchor="ctr" bIns="45720" lIns="91440" numCol="1" rIns="91440" rtlCol="0" spcCol="0" tIns="45720"/>
          <a:lstStyle>
            <a:lvl1pPr algn="l" lvl="0" marL="0" rtl="false">
              <a:lnSpc>
                <a:spcPct val="100000"/>
              </a:lnSpc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algn="l" lvl="1" marL="457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2pPr>
            <a:lvl3pPr algn="l" lvl="2" marL="914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3pPr>
            <a:lvl4pPr algn="l" lvl="3" marL="1371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4pPr>
            <a:lvl5pPr algn="l" lvl="4" marL="18288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5pPr>
            <a:lvl6pPr algn="l" lvl="5" marL="22860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6pPr>
            <a:lvl7pPr algn="l" lvl="6" marL="27432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7pPr>
            <a:lvl8pPr algn="l" lvl="7" marL="32004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8pPr>
            <a:lvl9pPr algn="l" lvl="8" marL="3657600" rtl="false">
              <a:lnSpc>
                <a:spcPct val="100000"/>
              </a:lnSpc>
              <a:defRPr dirty="0" lang="en-US" sz="1800">
                <a:solidFill>
                  <a:schemeClr val="tx1"/>
                </a:solidFill>
                <a:latin typeface="Roboto"/>
              </a:defRPr>
            </a:lvl9pPr>
          </a:lstStyle>
          <a:p>
            <a:pPr algn="l" lvl="0" marL="0" rtl="false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dirty="0" lang="en-US"/>
              <a:t>Date</a:t>
            </a:r>
            <a:endParaRPr dirty="0" lang="en-US"/>
          </a:p>
        </p:txBody>
      </p:sp>
      <p:sp>
        <p:nvSpPr>
          <p:cNvPr hidden="true" id="11" name="Title Placeholder 1">
            <a:extLst>
              <a:ext uri="{F6E9ADC8-7EF8-4432-AF03-FE9EC2820439}">
                <a16:creationId xmlns:a16="http://schemas.microsoft.com/office/drawing/2010/main" id="{62BF3352-DE7E-4239-B4F8-EF81A311162A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 rot="0">
            <a:off x="762000" y="349045"/>
            <a:ext cx="7620000" cy="857250"/>
          </a:xfrm>
          <a:prstGeom prst="rect">
            <a:avLst/>
          </a:prstGeom>
        </p:spPr>
        <p:txBody>
          <a:bodyPr anchor="b" bIns="45720" lIns="91440" rIns="91440" rtlCol="0" tIns="45720">
            <a:no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hidden="true" id="12" name="Text Placeholder 2">
            <a:extLst>
              <a:ext uri="{8CD4A107-8287-4F72-A678-EB23360175C6}">
                <a16:creationId xmlns:a16="http://schemas.microsoft.com/office/drawing/2010/main" id="{06C7E557-06EE-4B77-834A-3E8C57C5D836}"/>
              </a:ext>
            </a:extLst>
          </p:cNvPr>
          <p:cNvSpPr>
            <a:spLocks noGrp="true"/>
          </p:cNvSpPr>
          <p:nvPr>
            <p:ph idx="1" type="body"/>
          </p:nvPr>
        </p:nvSpPr>
        <p:spPr>
          <a:xfrm rot="0">
            <a:off x="762000" y="1436055"/>
            <a:ext cx="7620000" cy="3048000"/>
          </a:xfrm>
          <a:prstGeom prst="rect">
            <a:avLst/>
          </a:prstGeom>
        </p:spPr>
        <p:txBody>
          <a:bodyPr bIns="45720" lIns="91440" rIns="91440" rtlCol="0" tIns="93600">
            <a:normAutofit fontScale="100000" lnSpcReduction="0"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hidden="true" id="13" name="Slide Number Placeholder 5">
            <a:extLst>
              <a:ext uri="{509A0D1A-00DB-4C0D-9806-A6967D281D8C}">
                <a16:creationId xmlns:a16="http://schemas.microsoft.com/office/drawing/2010/main" id="{53504E7B-50FE-486D-9392-B3220F28E792}"/>
              </a:ext>
            </a:extLst>
          </p:cNvPr>
          <p:cNvSpPr>
            <a:spLocks noGrp="true"/>
          </p:cNvSpPr>
          <p:nvPr>
            <p:ph idx="4" sz="quarter" type="sldNum"/>
          </p:nvPr>
        </p:nvSpPr>
        <p:spPr>
          <a:xfrm rot="0">
            <a:off x="7767815" y="4695033"/>
            <a:ext cx="613018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&lt;#&gt;</a:t>
            </a:r>
            <a:endParaRPr dirty="0" lang="en-US"/>
          </a:p>
        </p:txBody>
      </p:sp>
      <p:sp>
        <p:nvSpPr>
          <p:cNvPr hidden="true" id="14" name="Footer Placeholder 4">
            <a:extLst>
              <a:ext uri="{3A38E4CD-CB4D-400B-82DE-075AA578B00E}">
                <a16:creationId xmlns:a16="http://schemas.microsoft.com/office/drawing/2010/main" id="{478D89BD-96A5-4089-8F5B-7FECBC8625CD}"/>
              </a:ext>
            </a:extLst>
          </p:cNvPr>
          <p:cNvSpPr>
            <a:spLocks noGrp="true"/>
          </p:cNvSpPr>
          <p:nvPr>
            <p:ph idx="3" sz="quarter" type="ftr"/>
          </p:nvPr>
        </p:nvSpPr>
        <p:spPr>
          <a:xfrm rot="0">
            <a:off x="2495550" y="4686300"/>
            <a:ext cx="518160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ctr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Footer</a:t>
            </a:r>
            <a:endParaRPr dirty="0" lang="en-US"/>
          </a:p>
        </p:txBody>
      </p:sp>
      <p:sp>
        <p:nvSpPr>
          <p:cNvPr hidden="true" id="15" name="Date Placeholder 3">
            <a:extLst>
              <a:ext uri="{008F2E90-24A8-49F5-803B-B84CCEC7CBD1}">
                <a16:creationId xmlns:a16="http://schemas.microsoft.com/office/drawing/2010/main" id="{CCD9E513-3C34-43B2-B809-7B959BBD8DD6}"/>
              </a:ext>
            </a:extLst>
          </p:cNvPr>
          <p:cNvSpPr>
            <a:spLocks noGrp="true"/>
          </p:cNvSpPr>
          <p:nvPr>
            <p:ph idx="2" sz="half" type="dt"/>
          </p:nvPr>
        </p:nvSpPr>
        <p:spPr>
          <a:xfrm rot="0">
            <a:off x="762000" y="4695034"/>
            <a:ext cx="1639570" cy="285750"/>
          </a:xfrm>
          <a:prstGeom prst="rect">
            <a:avLst/>
          </a:prstGeom>
        </p:spPr>
        <p:txBody>
          <a:bodyPr anchor="ctr" bIns="45720" lIns="91440" rIns="91440" rtlCol="0" tIns="45720"/>
          <a:lstStyle>
            <a:lvl1pPr algn="l" lvl="0">
              <a:defRPr b="0" dirty="0" i="0" lang="en-US" sz="6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/>
            <a:r>
              <a:rPr dirty="0" lang="en-US"/>
              <a:t>Date</a:t>
            </a:r>
            <a:endParaRPr dirty="0" lang="en-US"/>
          </a:p>
        </p:txBody>
      </p:sp>
      <p:sp>
        <p:nvSpPr>
          <p:cNvPr id="16" name="">
            <a:extLst>
              <a:ext uri="{1C31A49B-EDCA-45AB-8C22-2EFAB894DEAE}">
                <a16:creationId xmlns:a16="http://schemas.microsoft.com/office/drawing/2010/main" id="{C0144450-AAC4-4EAE-B927-2D7416E88DBB}"/>
              </a:ext>
            </a:extLst>
          </p:cNvPr>
          <p:cNvSpPr/>
          <p:nvPr userDrawn="1"/>
        </p:nvSpPr>
        <p:spPr>
          <a:xfrm flipH="false" flipV="false" rot="0">
            <a:off x="0" y="-8734"/>
            <a:ext cx="9144000" cy="515040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7" name="">
            <a:extLst>
              <a:ext uri="{8F826EF0-A086-4AF0-8E8D-AF6C68B5F7D8}">
                <a16:creationId xmlns:a16="http://schemas.microsoft.com/office/drawing/2010/main" id="{0AA16DC0-5DFF-4208-935F-F5972028C234}"/>
              </a:ext>
            </a:extLst>
          </p:cNvPr>
          <p:cNvSpPr/>
          <p:nvPr userDrawn="1"/>
        </p:nvSpPr>
        <p:spPr>
          <a:xfrm flipH="false" flipV="false" rot="0">
            <a:off x="0" y="-45405"/>
            <a:ext cx="9172575" cy="5229225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sldNum="0"/>
  <p:txStyles>
    <p:titleStyle>
      <a:lvl1pPr algn="l" lvl="0" rtl="false">
        <a:lnSpc>
          <a:spcPct val="100000"/>
        </a:lnSpc>
        <a:spcBef>
          <a:spcPct val="0"/>
        </a:spcBef>
        <a:buNone/>
        <a:defRPr b="1" dirty="0" i="0" lang="en-US" sz="3200">
          <a:solidFill>
            <a:schemeClr val="tx1"/>
          </a:solidFill>
          <a:latin typeface="+mj-lt"/>
        </a:defRPr>
      </a:lvl1pPr>
    </p:titleStyle>
    <p:bodyStyle>
      <a:lvl1pPr algn="l" indent="-342900" lvl="0" marL="342900" rtl="false">
        <a:spcBef>
          <a:spcPts val="1200"/>
        </a:spcBef>
        <a:buChar char="•"/>
        <a:buClr>
          <a:schemeClr val="accent1"/>
        </a:buClr>
        <a:buFont typeface="Arial"/>
        <a:defRPr b="0" dirty="0" i="0" lang="en-US" sz="1600">
          <a:solidFill>
            <a:schemeClr val="tx1"/>
          </a:solidFill>
          <a:latin typeface="+mn-lt"/>
        </a:defRPr>
      </a:lvl1pPr>
      <a:lvl2pPr algn="l" indent="-285750" lvl="1" marL="74295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400">
          <a:solidFill>
            <a:schemeClr val="bg1">
              <a:lumMod val="50000"/>
            </a:schemeClr>
          </a:solidFill>
          <a:latin typeface="+mn-lt"/>
        </a:defRPr>
      </a:lvl2pPr>
      <a:lvl3pPr algn="l" indent="-228600" lvl="2" marL="11430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200">
          <a:solidFill>
            <a:schemeClr val="bg1">
              <a:lumMod val="50000"/>
            </a:schemeClr>
          </a:solidFill>
          <a:latin typeface="+mn-lt"/>
        </a:defRPr>
      </a:lvl3pPr>
      <a:lvl4pPr algn="l" indent="-228600" lvl="3" marL="16002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1000">
          <a:solidFill>
            <a:schemeClr val="bg1">
              <a:lumMod val="50000"/>
            </a:schemeClr>
          </a:solidFill>
          <a:latin typeface="+mn-lt"/>
        </a:defRPr>
      </a:lvl4pPr>
      <a:lvl5pPr algn="l" indent="-228600" lvl="4" marL="2057400" rtl="false">
        <a:spcBef>
          <a:spcPts val="300"/>
        </a:spcBef>
        <a:buChar char="-"/>
        <a:buClr>
          <a:schemeClr val="tx1">
            <a:lumMod val="50000"/>
            <a:lumOff val="50000"/>
          </a:schemeClr>
        </a:buClr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5pPr>
      <a:lvl6pPr algn="l" indent="-228600" lvl="5" marL="25146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6pPr>
      <a:lvl7pPr algn="l" indent="-228600" lvl="6" marL="29718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7pPr>
      <a:lvl8pPr algn="l" indent="-228600" lvl="7" marL="34290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8pPr>
      <a:lvl9pPr algn="l" indent="-228600" lvl="8" marL="3886200" rtl="false">
        <a:spcBef>
          <a:spcPct val="20000"/>
        </a:spcBef>
        <a:buChar char="-"/>
        <a:buFont typeface="Arial"/>
        <a:defRPr b="0" dirty="0" i="0" lang="en-US" sz="900">
          <a:solidFill>
            <a:schemeClr val="bg1">
              <a:lumMod val="50000"/>
            </a:schemeClr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28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3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2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2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Relationship Id="rId8" Target="../media/image16.png" Type="http://schemas.openxmlformats.org/officeDocument/2006/relationships/image"/><Relationship Id="rId9" Target="../media/image17.png" Type="http://schemas.openxmlformats.org/officeDocument/2006/relationships/image"/><Relationship Id="rId10" Target="../media/image18.png" Type="http://schemas.openxmlformats.org/officeDocument/2006/relationships/image"/><Relationship Id="rId11" Target="../media/image19.png" Type="http://schemas.openxmlformats.org/officeDocument/2006/relationships/image"/><Relationship Id="rId12" Target="../media/image20.png" Type="http://schemas.openxmlformats.org/officeDocument/2006/relationships/image"/><Relationship Id="rId13" Target="../media/image21.png" Type="http://schemas.openxmlformats.org/officeDocument/2006/relationships/image"/><Relationship Id="rId14" Target="https://www.manageengine.com/products/ad-manager/demo.html" TargetMode="External" Type="http://schemas.openxmlformats.org/officeDocument/2006/relationships/hyperlink"/><Relationship Id="rId15" Target="../media/image25.png" Type="http://schemas.openxmlformats.org/officeDocument/2006/relationships/image"/><Relationship Id="rId16" Target="https://www.manageengine.com/products/ad-manager/?acc_ppt" TargetMode="External" Type="http://schemas.openxmlformats.org/officeDocument/2006/relationships/hyperlink"/><Relationship Id="rId17" Target="https://www.manageengine.com/products/ad-manager/?acc_ppt" TargetMode="External" Type="http://schemas.openxmlformats.org/officeDocument/2006/relationships/hyperlink"/><Relationship Id="rId18" Target="https://www.manageengine.com/products/ad-manager/demo.html?acc_ppt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15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https://www.manageengine.com/products/ad-manager/" TargetMode="External" Type="http://schemas.openxmlformats.org/officeDocument/2006/relationships/hyperlink"/><Relationship Id="rId7" Target="https://www.manageengine.com/products/ad-manager/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6.png" Type="http://schemas.openxmlformats.org/officeDocument/2006/relationships/image"/><Relationship Id="rId4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3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2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2" Target="../media/image7.png" Type="http://schemas.openxmlformats.org/officeDocument/2006/relationships/image"/><Relationship Id="rId3" Target="../media/image2.png" Type="http://schemas.openxmlformats.org/officeDocument/2006/relationships/image"/><Relationship Id="rId4" Target="../media/image2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1DE01B6-1F36-418D-8EE3-878764D98435}">
                <a16:creationId xmlns:a16="http://schemas.microsoft.com/office/drawing/2010/main" id="{E9006820-21CF-4AE6-9123-C426CA9EF8C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sp>
        <p:nvSpPr>
          <p:cNvPr id="3" name="">
            <a:extLst>
              <a:ext uri="{70B9C53E-E291-4527-9504-2E3922F1D5D3}">
                <a16:creationId xmlns:a16="http://schemas.microsoft.com/office/drawing/2010/main" id="{E4DD5BDB-1C20-441F-BAC2-8C5889FC0765}"/>
              </a:ext>
            </a:extLst>
          </p:cNvPr>
          <p:cNvSpPr txBox="1"/>
          <p:nvPr/>
        </p:nvSpPr>
        <p:spPr>
          <a:xfrm flipH="false" flipV="false" rot="0">
            <a:off x="1066800" y="1704632"/>
            <a:ext cx="4198343" cy="127984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0000"/>
              </a:lnSpc>
              <a:defRPr dirty="0" lang="en-US" sz="1400"/>
            </a:pPr>
            <a:r>
              <a:rPr b="1" dirty="0" err="1" lang="en-US" sz="2800">
                <a:solidFill>
                  <a:schemeClr val="bg1"/>
                </a:solidFill>
                <a:latin typeface="Zoho Puvi"/>
              </a:rPr>
              <a:t>ADManager</a:t>
            </a:r>
            <a:r>
              <a:rPr b="1" dirty="0" lang="en-US" sz="2800">
                <a:solidFill>
                  <a:schemeClr val="bg1"/>
                </a:solidFill>
                <a:latin typeface="Zoho Puvi"/>
              </a:rPr>
              <a:t> Plus</a:t>
            </a:r>
          </a:p>
          <a:p>
            <a:pPr>
              <a:lnSpc>
                <a:spcPct val="100000"/>
              </a:lnSpc>
              <a:defRPr dirty="0" lang="en-US" sz="1400"/>
            </a:pPr>
            <a:r>
              <a:rPr b="1" dirty="0" lang="en-US" sz="2800">
                <a:solidFill>
                  <a:srgbClr val="ff816b"/>
                </a:solidFill>
                <a:latin typeface="Zoho Puvi"/>
              </a:rPr>
              <a:t>A</a:t>
            </a:r>
            <a:r>
              <a:rPr b="1" dirty="0" lang="en-US" sz="2800">
                <a:solidFill>
                  <a:srgbClr val="ff816b"/>
                </a:solidFill>
                <a:latin typeface="Zoho Puvi"/>
              </a:rPr>
              <a:t>ccess</a:t>
            </a:r>
            <a:r>
              <a:rPr b="1" dirty="0" lang="en-US" sz="2800">
                <a:solidFill>
                  <a:srgbClr val="ff816b"/>
                </a:solidFill>
                <a:latin typeface="Zoho Puvi"/>
              </a:rPr>
              <a:t> </a:t>
            </a:r>
            <a:r>
              <a:rPr b="1" dirty="0" lang="en-US" sz="2800">
                <a:solidFill>
                  <a:srgbClr val="ff816b"/>
                </a:solidFill>
                <a:latin typeface="Zoho Puvi"/>
              </a:rPr>
              <a:t>C</a:t>
            </a:r>
            <a:r>
              <a:rPr b="1" dirty="0" lang="en-US" sz="2800">
                <a:solidFill>
                  <a:srgbClr val="ff816b"/>
                </a:solidFill>
                <a:latin typeface="Zoho Puvi"/>
              </a:rPr>
              <a:t>ertification</a:t>
            </a:r>
            <a:r>
              <a:rPr b="1" dirty="0" lang="en-US" sz="28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2800">
                <a:solidFill>
                  <a:schemeClr val="bg1"/>
                </a:solidFill>
                <a:latin typeface="Zoho Puvi"/>
              </a:rPr>
              <a:t>C</a:t>
            </a:r>
            <a:r>
              <a:rPr b="1" dirty="0" lang="en-US" sz="2800">
                <a:solidFill>
                  <a:schemeClr val="bg1"/>
                </a:solidFill>
                <a:latin typeface="Zoho Puvi"/>
              </a:rPr>
              <a:t>ampaign</a:t>
            </a:r>
            <a:endParaRPr b="1" dirty="0" lang="en-US" sz="28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E0CF6AF5-9305-46AF-9216-7E2E6FF8B853}">
                <a16:creationId xmlns:a16="http://schemas.microsoft.com/office/drawing/2010/main" id="{5F8F79DB-0059-475A-8D9B-9BA2B2BFCC0C}"/>
              </a:ext>
            </a:extLst>
          </p:cNvPr>
          <p:cNvSpPr txBox="1"/>
          <p:nvPr/>
        </p:nvSpPr>
        <p:spPr>
          <a:xfrm flipH="false" flipV="false" rot="0">
            <a:off x="1066800" y="3102463"/>
            <a:ext cx="3645589" cy="58508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20000"/>
              </a:lnSpc>
              <a:defRPr dirty="0" lang="en-US" sz="1400"/>
            </a:pPr>
            <a:r>
              <a:rPr dirty="0" lang="en-US" sz="1600">
                <a:solidFill>
                  <a:schemeClr val="bg1"/>
                </a:solidFill>
                <a:latin typeface="Zoho Puvi-light"/>
              </a:rPr>
              <a:t>Preventing privilege creep and </a:t>
            </a:r>
            <a:r>
              <a:rPr dirty="0" lang="en-US" sz="1600">
                <a:solidFill>
                  <a:schemeClr val="bg1"/>
                </a:solidFill>
                <a:latin typeface="Zoho Puvi-light"/>
              </a:rPr>
              <a:t>meeting compliance </a:t>
            </a:r>
            <a:r>
              <a:rPr dirty="0" lang="en-US" sz="1600">
                <a:solidFill>
                  <a:schemeClr val="bg1"/>
                </a:solidFill>
                <a:latin typeface="Zoho Puvi-light"/>
              </a:rPr>
              <a:t>requirements</a:t>
            </a:r>
            <a:endParaRPr dirty="0" lang="en-US" sz="1600">
              <a:solidFill>
                <a:schemeClr val="bg1"/>
              </a:solidFill>
              <a:latin typeface="Zoho Puvi-light"/>
            </a:endParaRPr>
          </a:p>
        </p:txBody>
      </p:sp>
      <p:pic>
        <p:nvPicPr>
          <p:cNvPr id="5" name="">
            <a:extLst>
              <a:ext uri="{765C8678-E981-4A75-978A-18370F647F6D}">
                <a16:creationId xmlns:a16="http://schemas.microsoft.com/office/drawing/2010/main" id="{3BBDD36F-DC1A-4CB3-986A-51B5F65E790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066800" y="792870"/>
            <a:ext cx="1788185" cy="476516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D789C293-7363-43F8-B571-E06236A3A231}">
                <a16:creationId xmlns:a16="http://schemas.microsoft.com/office/drawing/2010/main" id="{6926D789-A76F-47B5-BD68-984DE6C7CA1E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5679862" y="1292123"/>
            <a:ext cx="2607354" cy="2557424"/>
          </a:xfrm>
          <a:prstGeom prst="rect">
            <a:avLst/>
          </a:prstGeom>
          <a:noFill/>
        </p:spPr>
      </p:pic>
      <p:pic>
        <p:nvPicPr>
          <p:cNvPr id="7" name="">
            <a:extLst>
              <a:ext uri="{976F0EF1-C61A-4742-90C7-0C3333A1DA47}">
                <a16:creationId xmlns:a16="http://schemas.microsoft.com/office/drawing/2010/main" id="{1D52F4CB-24C4-4340-957D-A313A6E8E553}"/>
              </a:ext>
            </a:extLst>
          </p:cNvPr>
          <p:cNvPicPr>
            <a:picLocks noChangeAspect="true"/>
          </p:cNvPicPr>
          <p:nvPr/>
        </p:nvPicPr>
        <p:blipFill>
          <a:blip r:embed="rId5">
            <a:lum bright="100000"/>
            <a:extLst>
              <a:ext uri="{1B32E62D-BCAC-45C0-B060-88AFCCA3D6DF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5E7287A7-A72C-43B8-94CC-5231EF1C8053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10800000">
            <a:off x="1066800" y="3947379"/>
            <a:ext cx="370627" cy="370627"/>
          </a:xfrm>
          <a:prstGeom prst="rect">
            <a:avLst/>
          </a:prstGeom>
          <a:noFill/>
        </p:spPr>
      </p:pic>
    </p:spTree>
    <p:extLst>
      <p:ext uri="{D3B9639F-DBD2-468B-8E8C-B7B545B595DC}">
        <p14:creationId xmlns:p14="http://schemas.microsoft.com/office/powerpoint/2010/main" val="1754476134256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19C621B-1768-4BD1-91C3-350C9D219776}">
                <a16:creationId xmlns:a16="http://schemas.microsoft.com/office/drawing/2010/main" id="{A1CF4117-65A6-47B3-908F-7441F7039378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5572" y="-41871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2CC31B50-728B-4638-BC50-FBE22207F9F3}">
                <a16:creationId xmlns:a16="http://schemas.microsoft.com/office/drawing/2010/main" id="{E736A37D-90F4-48AE-8CC6-EF8EE9FC2AF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cxnSp>
        <p:nvCxnSpPr>
          <p:cNvPr id="4" name="">
            <a:extLst>
              <a:ext uri="{CF668CE7-CC2D-4024-8C78-0F7E9D6ABC72}">
                <a16:creationId xmlns:a16="http://schemas.microsoft.com/office/drawing/2010/main" id="{217C73DD-02CD-43C6-AE10-0C7759A600B0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6FB15193-8285-4EF9-B9D2-376F5F5679DA}">
                <a16:creationId xmlns:a16="http://schemas.microsoft.com/office/drawing/2010/main" id="{38269DE3-7763-4B4E-92E0-561EA91C8751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Assigning a </a:t>
            </a:r>
            <a:r>
              <a:rPr b="1" dirty="0" err="1" lang="en-US" sz="1800">
                <a:solidFill>
                  <a:srgbClr val="ff816b"/>
                </a:solidFill>
                <a:latin typeface="Zoho Puvi"/>
              </a:rPr>
              <a:t>certifier</a:t>
            </a:r>
            <a:endParaRPr b="1" dirty="0" err="1" lang="en-US" sz="1800">
              <a:solidFill>
                <a:srgbClr val="ff816b"/>
              </a:solidFill>
              <a:latin typeface="Zoho Puvi"/>
            </a:endParaRPr>
          </a:p>
        </p:txBody>
      </p:sp>
      <p:pic>
        <p:nvPicPr>
          <p:cNvPr id="6" name="Image 21">
            <a:extLst>
              <a:ext uri="{A3BF5B68-C674-4183-81DE-FF573A6167B1}">
                <a16:creationId xmlns:a16="http://schemas.microsoft.com/office/drawing/2010/main" id="{CC815FB0-0120-4462-B2B8-DBAE03E2CB2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rcRect b="22710" l="0" r="0" t="0"/>
          <a:stretch>
            <a:fillRect/>
          </a:stretch>
        </p:blipFill>
        <p:spPr>
          <a:xfrm flipH="false" flipV="false" rot="0">
            <a:off x="3526459" y="2400300"/>
            <a:ext cx="5667374" cy="2768076"/>
          </a:xfrm>
          <a:prstGeom prst="rect">
            <a:avLst/>
          </a:prstGeom>
          <a:noFill/>
        </p:spPr>
      </p:pic>
      <p:sp>
        <p:nvSpPr>
          <p:cNvPr id="7" name="">
            <a:extLst>
              <a:ext uri="{2FB2BDB4-E487-40B5-B4EE-171057AB3E77}">
                <a16:creationId xmlns:a16="http://schemas.microsoft.com/office/drawing/2010/main" id="{EC376D11-CA2C-4107-AB35-0048198C7353}"/>
              </a:ext>
            </a:extLst>
          </p:cNvPr>
          <p:cNvSpPr txBox="1"/>
          <p:nvPr/>
        </p:nvSpPr>
        <p:spPr>
          <a:xfrm flipH="false" flipV="false" rot="0">
            <a:off x="904408" y="1054455"/>
            <a:ext cx="5836053" cy="24682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Select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certifier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for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campaign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and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schedule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the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process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to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run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automatically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7D428A8A-944B-4750-B45D-FC0D7B214C58}">
                <a16:creationId xmlns:a16="http://schemas.microsoft.com/office/drawing/2010/main" id="{591D2DDF-A0B8-4B55-A052-271807A743D9}"/>
              </a:ext>
            </a:extLst>
          </p:cNvPr>
          <p:cNvSpPr/>
          <p:nvPr/>
        </p:nvSpPr>
        <p:spPr>
          <a:xfrm flipH="false" flipV="false" rot="0">
            <a:off x="4700978" y="3664562"/>
            <a:ext cx="90658" cy="88020"/>
          </a:xfrm>
          <a:prstGeom prst="ellipse">
            <a:avLst/>
          </a:prstGeom>
          <a:solidFill>
            <a:srgbClr val="0055fe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9" name="Oval 8">
            <a:extLst>
              <a:ext uri="{6C13A2BA-41EA-469B-AD24-D917C06C5B30}">
                <a16:creationId xmlns:a16="http://schemas.microsoft.com/office/drawing/2010/main" id="{B3F577F2-0206-48CD-8C85-BF4F328B2C65}"/>
              </a:ext>
            </a:extLst>
          </p:cNvPr>
          <p:cNvSpPr/>
          <p:nvPr/>
        </p:nvSpPr>
        <p:spPr>
          <a:xfrm flipH="false" flipV="false" rot="0">
            <a:off x="4649600" y="3692137"/>
            <a:ext cx="41976" cy="40757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Text Box 9">
            <a:extLst>
              <a:ext uri="{ECB0992C-22CA-4E71-957D-48D4386AA5D3}">
                <a16:creationId xmlns:a16="http://schemas.microsoft.com/office/drawing/2010/main" id="{3F787F7A-643F-45E9-9286-88B4735B05EA}"/>
              </a:ext>
            </a:extLst>
          </p:cNvPr>
          <p:cNvSpPr txBox="1"/>
          <p:nvPr/>
        </p:nvSpPr>
        <p:spPr>
          <a:xfrm flipH="false" flipV="false" rot="0">
            <a:off x="817130" y="1695450"/>
            <a:ext cx="1873605" cy="114652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lnSpc>
                <a:spcPct val="115000"/>
              </a:lnSpc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You can select any one of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 the 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technicia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ns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a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s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 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c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e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r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tifiers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 to review the access request and they will be assigned by default once the task is created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sp>
        <p:nvSpPr>
          <p:cNvPr id="11" name="">
            <a:extLst>
              <a:ext uri="{D05D2277-242B-47DC-A5F7-BCEAC9811D02}">
                <a16:creationId xmlns:a16="http://schemas.microsoft.com/office/drawing/2010/main" id="{73C40457-39E2-4FED-B854-FD8D1E3F104E}"/>
              </a:ext>
            </a:extLst>
          </p:cNvPr>
          <p:cNvSpPr/>
          <p:nvPr/>
        </p:nvSpPr>
        <p:spPr>
          <a:xfrm flipH="false" flipV="false" rot="0">
            <a:off x="4739078" y="3855062"/>
            <a:ext cx="90658" cy="88020"/>
          </a:xfrm>
          <a:prstGeom prst="ellipse">
            <a:avLst/>
          </a:prstGeom>
          <a:solidFill>
            <a:srgbClr val="0055fe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Oval 11">
            <a:extLst>
              <a:ext uri="{7128D108-F139-4AF3-AD64-74EBAF083F0B}">
                <a16:creationId xmlns:a16="http://schemas.microsoft.com/office/drawing/2010/main" id="{0A8616CE-7CF5-4DA9-921B-74B938F898CE}"/>
              </a:ext>
            </a:extLst>
          </p:cNvPr>
          <p:cNvSpPr/>
          <p:nvPr/>
        </p:nvSpPr>
        <p:spPr>
          <a:xfrm flipH="false" flipV="false" rot="0">
            <a:off x="4763900" y="3882637"/>
            <a:ext cx="41976" cy="40757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13" name="">
            <a:extLst>
              <a:ext uri="{4749843F-DDF0-4034-ACDD-60E6E9802FC7}">
                <a16:creationId xmlns:a16="http://schemas.microsoft.com/office/drawing/2010/main" id="{5F2D0574-8FAD-44D5-A3F8-4D9FE2EF5900}"/>
              </a:ext>
            </a:extLst>
          </p:cNvPr>
          <p:cNvCxnSpPr/>
          <p:nvPr/>
        </p:nvCxnSpPr>
        <p:spPr>
          <a:xfrm flipH="true" flipV="true" rot="16200000">
            <a:off x="3936292" y="2978296"/>
            <a:ext cx="0" cy="1467793"/>
          </a:xfrm>
          <a:prstGeom prst="line">
            <a:avLst/>
          </a:prstGeom>
          <a:ln cap="flat" w="9525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4" name="">
            <a:extLst>
              <a:ext uri="{C2520E0E-C023-4C17-B85C-EA3B821A95A0}">
                <a16:creationId xmlns:a16="http://schemas.microsoft.com/office/drawing/2010/main" id="{8A80B61D-D011-4278-8730-E20666377923}"/>
              </a:ext>
            </a:extLst>
          </p:cNvPr>
          <p:cNvCxnSpPr/>
          <p:nvPr/>
        </p:nvCxnSpPr>
        <p:spPr>
          <a:xfrm flipH="true" flipV="true" rot="16200000">
            <a:off x="2261235" y="2775137"/>
            <a:ext cx="1882321" cy="0"/>
          </a:xfrm>
          <a:prstGeom prst="line">
            <a:avLst/>
          </a:prstGeom>
          <a:ln cap="flat" w="9525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5" name="Connector 14">
            <a:extLst>
              <a:ext uri="{64D7A952-1CA0-43A4-B1FF-BA9BF03FBBD8}">
                <a16:creationId xmlns:a16="http://schemas.microsoft.com/office/drawing/2010/main" id="{46FAF68C-92B0-4A02-99C5-2CD75D3E2057}"/>
              </a:ext>
            </a:extLst>
          </p:cNvPr>
          <p:cNvCxnSpPr/>
          <p:nvPr/>
        </p:nvCxnSpPr>
        <p:spPr>
          <a:xfrm flipH="true" flipV="false" rot="16200000">
            <a:off x="2983382" y="1611830"/>
            <a:ext cx="0" cy="446674"/>
          </a:xfrm>
          <a:prstGeom prst="line">
            <a:avLst/>
          </a:prstGeom>
          <a:ln cap="flat" w="9525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6" name="Connector 15">
            <a:extLst>
              <a:ext uri="{AADD340A-981F-4D5C-89BC-8503252D2727}">
                <a16:creationId xmlns:a16="http://schemas.microsoft.com/office/drawing/2010/main" id="{022D3D00-4F4B-4EA2-B979-134F49050D6D}"/>
              </a:ext>
            </a:extLst>
          </p:cNvPr>
          <p:cNvCxnSpPr/>
          <p:nvPr/>
        </p:nvCxnSpPr>
        <p:spPr>
          <a:xfrm flipH="true" flipV="true" rot="16200000">
            <a:off x="3825392" y="2943225"/>
            <a:ext cx="0" cy="1932051"/>
          </a:xfrm>
          <a:prstGeom prst="line">
            <a:avLst/>
          </a:prstGeom>
          <a:ln cap="flat" w="9525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7" name="Text Box 16">
            <a:extLst>
              <a:ext uri="{01A7F4A0-9163-4ED1-B27B-D4FA05C2F0EA}">
                <a16:creationId xmlns:a16="http://schemas.microsoft.com/office/drawing/2010/main" id="{86913E77-4B18-4025-95AF-D3B980E33A74}"/>
              </a:ext>
            </a:extLst>
          </p:cNvPr>
          <p:cNvSpPr txBox="1"/>
          <p:nvPr/>
        </p:nvSpPr>
        <p:spPr>
          <a:xfrm flipH="false" flipV="false" rot="0">
            <a:off x="896378" y="3457575"/>
            <a:ext cx="1715109" cy="1146524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lnSpc>
                <a:spcPct val="115000"/>
              </a:lnSpc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You can schedule the campaign to run automatically at 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preferred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 intervals (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i.e., 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weekly, monthly, quarterly, semi-annually, annually)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cxnSp>
        <p:nvCxnSpPr>
          <p:cNvPr id="18" name="">
            <a:extLst>
              <a:ext uri="{E9EF219E-2A5F-4D2A-B170-949E7B32EA07}">
                <a16:creationId xmlns:a16="http://schemas.microsoft.com/office/drawing/2010/main" id="{423CBB9C-7A74-481B-B8CE-8A6DBBAF38DE}"/>
              </a:ext>
            </a:extLst>
          </p:cNvPr>
          <p:cNvCxnSpPr/>
          <p:nvPr/>
        </p:nvCxnSpPr>
        <p:spPr>
          <a:xfrm flipH="false" flipV="true" rot="16200000">
            <a:off x="2669419" y="3725637"/>
            <a:ext cx="379876" cy="0"/>
          </a:xfrm>
          <a:prstGeom prst="line">
            <a:avLst/>
          </a:prstGeom>
          <a:ln cap="flat" w="9525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9" name="">
            <a:extLst>
              <a:ext uri="{D71E2F38-5169-4A9A-BCB2-0FF5E674A8B0}">
                <a16:creationId xmlns:a16="http://schemas.microsoft.com/office/drawing/2010/main" id="{5893B038-4363-49B2-9AF5-0381A8ACDEBD}"/>
              </a:ext>
            </a:extLst>
          </p:cNvPr>
          <p:cNvCxnSpPr/>
          <p:nvPr/>
        </p:nvCxnSpPr>
        <p:spPr>
          <a:xfrm flipH="false" flipV="false" rot="16200000">
            <a:off x="2740323" y="3403654"/>
            <a:ext cx="0" cy="252698"/>
          </a:xfrm>
          <a:prstGeom prst="line">
            <a:avLst/>
          </a:prstGeom>
          <a:ln cap="flat" w="9525">
            <a:solidFill>
              <a:schemeClr val="bg1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20" name="">
            <a:extLst>
              <a:ext uri="{171061AF-5425-442A-929F-8C8EF94745DB}">
                <a16:creationId xmlns:a16="http://schemas.microsoft.com/office/drawing/2010/main" id="{99ADF65F-760B-418C-96D2-2E3F32A90E2C}"/>
              </a:ext>
            </a:extLst>
          </p:cNvPr>
          <p:cNvSpPr/>
          <p:nvPr/>
        </p:nvSpPr>
        <p:spPr>
          <a:xfrm flipH="true" flipV="true" rot="0">
            <a:off x="2621851" y="1800225"/>
            <a:ext cx="87077" cy="87077"/>
          </a:xfrm>
          <a:prstGeom prst="ellipse">
            <a:avLst/>
          </a:prstGeom>
          <a:solidFill>
            <a:srgbClr val="ffa49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ot="10800000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1" name="Oval 20">
            <a:extLst>
              <a:ext uri="{429243A3-2415-4321-AE90-FE83DF011859}">
                <a16:creationId xmlns:a16="http://schemas.microsoft.com/office/drawing/2010/main" id="{1CAB48BE-A2E7-42CA-8574-6F7295368C94}"/>
              </a:ext>
            </a:extLst>
          </p:cNvPr>
          <p:cNvSpPr/>
          <p:nvPr/>
        </p:nvSpPr>
        <p:spPr>
          <a:xfrm flipH="true" flipV="true" rot="0">
            <a:off x="2500236" y="3467100"/>
            <a:ext cx="87077" cy="87077"/>
          </a:xfrm>
          <a:prstGeom prst="ellipse">
            <a:avLst/>
          </a:prstGeom>
          <a:solidFill>
            <a:srgbClr val="ffa49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ot="10800000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Oval 22">
            <a:extLst>
              <a:ext uri="{5A2AAEFD-3066-45CE-9109-468761A49070}">
                <a16:creationId xmlns:a16="http://schemas.microsoft.com/office/drawing/2010/main" id="{FD0B4151-8BE2-443C-87EC-8B2932CBCA09}"/>
              </a:ext>
            </a:extLst>
          </p:cNvPr>
          <p:cNvSpPr/>
          <p:nvPr/>
        </p:nvSpPr>
        <p:spPr>
          <a:xfrm flipH="false" flipV="false" rot="0">
            <a:off x="4725800" y="3692137"/>
            <a:ext cx="41976" cy="40757"/>
          </a:xfrm>
          <a:prstGeom prst="ellipse">
            <a:avLst/>
          </a:prstGeom>
          <a:solidFill>
            <a:schemeClr val="bg2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C5239C14-910A-40C5-9166-B28754CD6D8E}">
        <p14:creationId xmlns:p14="http://schemas.microsoft.com/office/powerpoint/2010/main" val="1754476134267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3B1F1D25-BDCE-4098-B947-DE1B844028BA}">
                <a16:creationId xmlns:a16="http://schemas.microsoft.com/office/drawing/2010/main" id="{3D4F45EE-7A8E-4DE4-8CF3-670ED8A0DFD7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F289627C-CEFA-427A-9BFB-2A17E4D1757F}">
                <a16:creationId xmlns:a16="http://schemas.microsoft.com/office/drawing/2010/main" id="{300B0251-8B27-4FC7-ABE5-71ADB4A2746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cxnSp>
        <p:nvCxnSpPr>
          <p:cNvPr id="4" name="">
            <a:extLst>
              <a:ext uri="{2D0B582B-6379-4348-92ED-2AADCDA2B6D3}">
                <a16:creationId xmlns:a16="http://schemas.microsoft.com/office/drawing/2010/main" id="{A7AEBF86-70BE-4E12-B7D7-38E5754219F7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567C6424-24FB-4373-84E7-3A573091D8FF}">
                <a16:creationId xmlns:a16="http://schemas.microsoft.com/office/drawing/2010/main" id="{A07E2487-0CB5-481A-AF2B-D6AE3BE2DDF6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Certifier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Assigning Rule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6" name="">
            <a:extLst>
              <a:ext uri="{71F9A8CB-B1DA-4645-BEC7-3C00B9D3B46F}">
                <a16:creationId xmlns:a16="http://schemas.microsoft.com/office/drawing/2010/main" id="{8F9C6860-DE71-4786-8548-3C0E81EE0018}"/>
              </a:ext>
            </a:extLst>
          </p:cNvPr>
          <p:cNvSpPr txBox="1"/>
          <p:nvPr/>
        </p:nvSpPr>
        <p:spPr>
          <a:xfrm flipH="false" flipV="false" rot="0">
            <a:off x="828208" y="1149905"/>
            <a:ext cx="3564655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238125" lvl="0" marL="342900">
              <a:lnSpc>
                <a:spcPct val="135000"/>
              </a:lnSpc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The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Assigning Rule will dynamically assign technicians as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for access review campaigns based on the conditions specified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2F48FE3E-5EB0-4DD2-A389-EAD26A03F92D}">
                <a16:creationId xmlns:a16="http://schemas.microsoft.com/office/drawing/2010/main" id="{0D30B140-1563-4653-8026-216017AE596D}"/>
              </a:ext>
            </a:extLst>
          </p:cNvPr>
          <p:cNvSpPr txBox="1"/>
          <p:nvPr/>
        </p:nvSpPr>
        <p:spPr>
          <a:xfrm flipH="false" flipV="false" rot="0">
            <a:off x="4572200" y="1149905"/>
            <a:ext cx="3564655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238125" lvl="0" marL="342900">
              <a:lnSpc>
                <a:spcPct val="135000"/>
              </a:lnSpc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Admins can also configure a workflow with reviewers, approvers, and executors through which the requests need to be reviewed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Image 8">
            <a:extLst>
              <a:ext uri="{D175AC64-2AAB-4D66-BEE2-ED3716A17EFE}">
                <a16:creationId xmlns:a16="http://schemas.microsoft.com/office/drawing/2010/main" id="{1810216F-5154-48A1-8985-4AB626CCEAD1}"/>
              </a:ext>
            </a:extLst>
          </p:cNvPr>
          <p:cNvPicPr>
            <a:picLocks noChangeAspect="true"/>
          </p:cNvPicPr>
          <p:nvPr/>
        </p:nvPicPr>
        <p:blipFill>
          <a:blip r:embed="rId4"/>
          <a:srcRect b="15560" l="0" r="0" t="0"/>
          <a:stretch>
            <a:fillRect/>
          </a:stretch>
        </p:blipFill>
        <p:spPr>
          <a:xfrm flipH="false" flipV="false" rot="0">
            <a:off x="695325" y="2010537"/>
            <a:ext cx="7758846" cy="3205080"/>
          </a:xfrm>
          <a:prstGeom prst="rect">
            <a:avLst/>
          </a:prstGeom>
          <a:noFill/>
        </p:spPr>
      </p:pic>
    </p:spTree>
    <p:extLst>
      <p:ext uri="{7EB2BE2C-7F7F-471F-B8EE-F50A15C4CE42}">
        <p14:creationId xmlns:p14="http://schemas.microsoft.com/office/powerpoint/2010/main" val="1754476134269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02ADAC09-F4B0-416A-AA8B-53A65D495BE4}">
                <a16:creationId xmlns:a16="http://schemas.microsoft.com/office/drawing/2010/main" id="{818EED28-D467-4FBC-95E7-CC339FFCDCE8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56483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71F44FBD-736F-4529-B671-536A6E629F0F}">
                <a16:creationId xmlns:a16="http://schemas.microsoft.com/office/drawing/2010/main" id="{7BBB74A6-F7A4-47FE-9B02-CEC2D3FA247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cxnSp>
        <p:nvCxnSpPr>
          <p:cNvPr id="4" name="">
            <a:extLst>
              <a:ext uri="{DDF6DB8F-DAD4-4CEA-A934-A8AF225F74EE}">
                <a16:creationId xmlns:a16="http://schemas.microsoft.com/office/drawing/2010/main" id="{99763897-4DDA-4472-8A18-F413F6CD0FD3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2E231868-11FF-4739-8F52-CA155898C5D4}">
                <a16:creationId xmlns:a16="http://schemas.microsoft.com/office/drawing/2010/main" id="{14DF88AA-8042-4E11-AC55-0B3B61147513}"/>
              </a:ext>
            </a:extLst>
          </p:cNvPr>
          <p:cNvSpPr txBox="1"/>
          <p:nvPr/>
        </p:nvSpPr>
        <p:spPr>
          <a:xfrm flipH="false" flipV="false" rot="0">
            <a:off x="904408" y="534952"/>
            <a:ext cx="2734618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Customize</a:t>
            </a: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your</a:t>
            </a: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campaign</a:t>
            </a:r>
            <a:endParaRPr b="1" dirty="0" lang="en-US" sz="1800">
              <a:solidFill>
                <a:srgbClr val="ffa494"/>
              </a:solidFill>
              <a:latin typeface="Zoho Puvi"/>
            </a:endParaRPr>
          </a:p>
        </p:txBody>
      </p:sp>
      <p:sp>
        <p:nvSpPr>
          <p:cNvPr id="6" name="">
            <a:extLst>
              <a:ext uri="{D8DCBDBC-C500-4E62-BD59-3886C1531CBE}">
                <a16:creationId xmlns:a16="http://schemas.microsoft.com/office/drawing/2010/main" id="{5898B253-51BE-4276-B3B0-3225B4607992}"/>
              </a:ext>
            </a:extLst>
          </p:cNvPr>
          <p:cNvSpPr txBox="1"/>
          <p:nvPr/>
        </p:nvSpPr>
        <p:spPr>
          <a:xfrm flipH="false" flipV="false" rot="0">
            <a:off x="895311" y="1676400"/>
            <a:ext cx="2021709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Configuration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7" name="Text Box 7">
            <a:extLst>
              <a:ext uri="{E995A754-F204-4896-A1EB-A2463346E3BD}">
                <a16:creationId xmlns:a16="http://schemas.microsoft.com/office/drawing/2010/main" id="{1826EB7E-F545-432E-A04D-C861F4B575F9}"/>
              </a:ext>
            </a:extLst>
          </p:cNvPr>
          <p:cNvSpPr txBox="1"/>
          <p:nvPr/>
        </p:nvSpPr>
        <p:spPr>
          <a:xfrm flipH="false" flipV="false" rot="0">
            <a:off x="881862" y="1962150"/>
            <a:ext cx="3301393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Customize the access certification process by mandating comments for approval and revoke operations, preventing self-certification, and enabling bulk certifications for efficient management of access permissions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39180890-84EF-48AB-94F8-9F8D8C5D57E8}">
                <a16:creationId xmlns:a16="http://schemas.microsoft.com/office/drawing/2010/main" id="{7416BE7C-4D8B-4C31-84D6-D219C34CD95A}"/>
              </a:ext>
            </a:extLst>
          </p:cNvPr>
          <p:cNvSpPr txBox="1"/>
          <p:nvPr/>
        </p:nvSpPr>
        <p:spPr>
          <a:xfrm flipH="false" flipV="false" rot="0">
            <a:off x="895311" y="3248025"/>
            <a:ext cx="2021709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Campaign settings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8BE80675-C5F2-481A-8D1B-B71C6D4068CD}">
                <a16:creationId xmlns:a16="http://schemas.microsoft.com/office/drawing/2010/main" id="{B325B9F7-CE0A-451E-9F68-D30FF576D138}"/>
              </a:ext>
            </a:extLst>
          </p:cNvPr>
          <p:cNvSpPr txBox="1"/>
          <p:nvPr/>
        </p:nvSpPr>
        <p:spPr>
          <a:xfrm flipH="false" flipV="false" rot="0">
            <a:off x="874556" y="3533775"/>
            <a:ext cx="3308699" cy="12341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Configure actions for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certification requests that have not been reviewed upon campaign completion, including setting request expiration time, sending reminders to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. Define default actions for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approved or unapproved requests, such as taking no action, approving all, or revoking all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0" name="Image 10">
            <a:extLst>
              <a:ext uri="{7A68EB8A-B147-41AD-9FA4-35401D6893E5}">
                <a16:creationId xmlns:a16="http://schemas.microsoft.com/office/drawing/2010/main" id="{90490401-9FAC-41FB-BC5D-CF804CC67F8A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4462281" y="1863928"/>
            <a:ext cx="5367680" cy="3392043"/>
          </a:xfrm>
          <a:prstGeom prst="rect">
            <a:avLst/>
          </a:prstGeom>
          <a:noFill/>
        </p:spPr>
      </p:pic>
    </p:spTree>
    <p:extLst>
      <p:ext uri="{20D46691-0B22-475A-A5DD-9DB4F0E0279A}">
        <p14:creationId xmlns:p14="http://schemas.microsoft.com/office/powerpoint/2010/main" val="1754476134270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B65024A-201C-4229-B8D5-E03F59BAA83D}">
                <a16:creationId xmlns:a16="http://schemas.microsoft.com/office/drawing/2010/main" id="{4601354D-8DF4-4016-90E1-0CA3BCC1AD3C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F5C10E48-5EC1-4358-9EE5-9A1CBF6B86F5}">
                <a16:creationId xmlns:a16="http://schemas.microsoft.com/office/drawing/2010/main" id="{54297F17-F263-4F0D-908F-D485ADBBB20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cxnSp>
        <p:nvCxnSpPr>
          <p:cNvPr id="4" name="">
            <a:extLst>
              <a:ext uri="{7BB287EB-DFB5-4E4E-96DB-49B0B846230F}">
                <a16:creationId xmlns:a16="http://schemas.microsoft.com/office/drawing/2010/main" id="{1A27C870-7CC5-43F6-AA5B-F81F98416AD1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A05BE465-F92D-4843-941F-1410961E181B}">
                <a16:creationId xmlns:a16="http://schemas.microsoft.com/office/drawing/2010/main" id="{C64E4E54-D1A6-4B38-9955-12B1747DB049}"/>
              </a:ext>
            </a:extLst>
          </p:cNvPr>
          <p:cNvSpPr txBox="1"/>
          <p:nvPr/>
        </p:nvSpPr>
        <p:spPr>
          <a:xfrm flipH="false" flipV="false" rot="0">
            <a:off x="904408" y="534952"/>
            <a:ext cx="3980954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Benefits of </a:t>
            </a: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ADManager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 Plus' 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A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ccess 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C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ertification 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C</a:t>
            </a:r>
            <a:r>
              <a:rPr b="1" dirty="0" lang="en-US" sz="1800">
                <a:solidFill>
                  <a:srgbClr val="ffa494"/>
                </a:solidFill>
                <a:latin typeface="Zoho Puvi"/>
              </a:rPr>
              <a:t>ampaign</a:t>
            </a:r>
            <a:endParaRPr b="1" dirty="0" lang="en-US" sz="1800">
              <a:solidFill>
                <a:srgbClr val="ffa494"/>
              </a:solidFill>
              <a:latin typeface="Zoho Puvi"/>
            </a:endParaRPr>
          </a:p>
        </p:txBody>
      </p:sp>
      <p:sp>
        <p:nvSpPr>
          <p:cNvPr id="6" name="">
            <a:extLst>
              <a:ext uri="{3725137B-2E52-4CD7-9318-AF9C60F0A2A7}">
                <a16:creationId xmlns:a16="http://schemas.microsoft.com/office/drawing/2010/main" id="{5AE8ADD3-EF1C-4D2D-9E01-E9ECBAAF1D7E}"/>
              </a:ext>
            </a:extLst>
          </p:cNvPr>
          <p:cNvSpPr txBox="1"/>
          <p:nvPr/>
        </p:nvSpPr>
        <p:spPr>
          <a:xfrm flipH="false" flipV="false" rot="0">
            <a:off x="904408" y="1482985"/>
            <a:ext cx="1699402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Compliance readiness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72141F07-AE07-477D-803F-D72494AE4AA5}">
                <a16:creationId xmlns:a16="http://schemas.microsoft.com/office/drawing/2010/main" id="{D1C23575-E3EC-43D7-992C-CFDDC7E55B22}"/>
              </a:ext>
            </a:extLst>
          </p:cNvPr>
          <p:cNvSpPr txBox="1"/>
          <p:nvPr/>
        </p:nvSpPr>
        <p:spPr>
          <a:xfrm flipH="false" flipV="false" rot="0">
            <a:off x="890959" y="1768735"/>
            <a:ext cx="2098671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Adhere to regulatory requirements and organizational policies by maintaining a verifiable record of access reviews and modifications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8" name="">
            <a:extLst>
              <a:ext uri="{34ED9220-F9D5-4FA1-95FD-77779146052E}">
                <a16:creationId xmlns:a16="http://schemas.microsoft.com/office/drawing/2010/main" id="{96C6AAB6-0ADC-4A7A-BA28-4F6279ADC053}"/>
              </a:ext>
            </a:extLst>
          </p:cNvPr>
          <p:cNvSpPr txBox="1"/>
          <p:nvPr/>
        </p:nvSpPr>
        <p:spPr>
          <a:xfrm flipH="false" flipV="false" rot="0">
            <a:off x="3496180" y="1482985"/>
            <a:ext cx="1699402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Elevated security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E8D1F3CC-0747-4B84-B8D4-A2C5CA1FBD34}">
                <a16:creationId xmlns:a16="http://schemas.microsoft.com/office/drawing/2010/main" id="{BA6579DB-0509-4277-A9E8-6241CCA5FAEF}"/>
              </a:ext>
            </a:extLst>
          </p:cNvPr>
          <p:cNvSpPr txBox="1"/>
          <p:nvPr/>
        </p:nvSpPr>
        <p:spPr>
          <a:xfrm flipH="false" flipV="false" rot="0">
            <a:off x="3482730" y="1768735"/>
            <a:ext cx="2203466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Mitigate the potential for unauthorized access by identifying and revoking users'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unnecessary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access rights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E37DF7F3-C0DB-497D-9CE7-2A40E7308C48}">
                <a16:creationId xmlns:a16="http://schemas.microsoft.com/office/drawing/2010/main" id="{84A726BB-1FBF-4CA6-954B-4B1CA76CFEBD}"/>
              </a:ext>
            </a:extLst>
          </p:cNvPr>
          <p:cNvSpPr txBox="1"/>
          <p:nvPr/>
        </p:nvSpPr>
        <p:spPr>
          <a:xfrm flipH="false" flipV="false" rot="0">
            <a:off x="6230845" y="1482985"/>
            <a:ext cx="1699402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Prevent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 privilege creep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1" name="">
            <a:extLst>
              <a:ext uri="{768484B6-8761-4470-9211-8F87EB68424E}">
                <a16:creationId xmlns:a16="http://schemas.microsoft.com/office/drawing/2010/main" id="{37FBBE5A-B4EC-4C7C-B519-656FA9B10F23}"/>
              </a:ext>
            </a:extLst>
          </p:cNvPr>
          <p:cNvSpPr txBox="1"/>
          <p:nvPr/>
        </p:nvSpPr>
        <p:spPr>
          <a:xfrm flipH="false" flipV="false" rot="0">
            <a:off x="6217396" y="1768735"/>
            <a:ext cx="2235012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Review access permissions regularly to prevent the accumulation of privileges, leading to a more efficient and manageable access control system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2" name="">
            <a:extLst>
              <a:ext uri="{5A96BA12-F7BC-4B33-A76F-B709AB7E01B1}">
                <a16:creationId xmlns:a16="http://schemas.microsoft.com/office/drawing/2010/main" id="{9153185A-F465-408B-A1BF-467E64654CB0}"/>
              </a:ext>
            </a:extLst>
          </p:cNvPr>
          <p:cNvSpPr txBox="1"/>
          <p:nvPr/>
        </p:nvSpPr>
        <p:spPr>
          <a:xfrm flipH="false" flipV="false" rot="0">
            <a:off x="3455651" y="3819525"/>
            <a:ext cx="2203466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By 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eview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ing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and revok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ing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users' access to enterprise resources and group memberships, organizations can effectively lower license and subscription expenses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3" name="">
            <a:extLst>
              <a:ext uri="{4C931CEF-AE72-40A2-BC5E-0B6111D79799}">
                <a16:creationId xmlns:a16="http://schemas.microsoft.com/office/drawing/2010/main" id="{31F51267-F42D-47F4-A5AA-755ABEEDC496}"/>
              </a:ext>
            </a:extLst>
          </p:cNvPr>
          <p:cNvSpPr txBox="1"/>
          <p:nvPr/>
        </p:nvSpPr>
        <p:spPr>
          <a:xfrm flipH="false" flipV="false" rot="0">
            <a:off x="3469100" y="3343275"/>
            <a:ext cx="1699402" cy="38395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Efficient resource management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4" name="">
            <a:extLst>
              <a:ext uri="{DA856CB4-AB29-4D2B-8E8E-32364426EF4A}">
                <a16:creationId xmlns:a16="http://schemas.microsoft.com/office/drawing/2010/main" id="{CA9A6697-B2B4-4957-8F6C-4F67DD7DB0B1}"/>
              </a:ext>
            </a:extLst>
          </p:cNvPr>
          <p:cNvSpPr txBox="1"/>
          <p:nvPr/>
        </p:nvSpPr>
        <p:spPr>
          <a:xfrm flipH="false" flipV="false" rot="0">
            <a:off x="6203766" y="3343275"/>
            <a:ext cx="1699402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Improved efficiency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5" name="">
            <a:extLst>
              <a:ext uri="{CA02D943-1451-4659-9947-9C811D62E64F}">
                <a16:creationId xmlns:a16="http://schemas.microsoft.com/office/drawing/2010/main" id="{5EECCFE2-32C1-4FCB-86E8-A3CEB51D4D1E}"/>
              </a:ext>
            </a:extLst>
          </p:cNvPr>
          <p:cNvSpPr txBox="1"/>
          <p:nvPr/>
        </p:nvSpPr>
        <p:spPr>
          <a:xfrm flipH="false" flipV="false" rot="0">
            <a:off x="6190316" y="3629025"/>
            <a:ext cx="2235012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Streamline access management processes by running automated campaigns to identify and revoke access for over-privileged accounts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6" name="">
            <a:extLst>
              <a:ext uri="{0BE13042-E3D7-471D-A628-DA5506585E20}">
                <a16:creationId xmlns:a16="http://schemas.microsoft.com/office/drawing/2010/main" id="{E7A3FDE9-4160-426A-B874-98C456662F63}"/>
              </a:ext>
            </a:extLst>
          </p:cNvPr>
          <p:cNvSpPr txBox="1"/>
          <p:nvPr/>
        </p:nvSpPr>
        <p:spPr>
          <a:xfrm flipH="false" flipV="false" rot="0">
            <a:off x="863879" y="3629025"/>
            <a:ext cx="2050942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Regularly review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users' access rights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o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identify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and revok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e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unnecessary privileges, thus deterring malicious insider activities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7" name="">
            <a:extLst>
              <a:ext uri="{F0B4B995-6955-4921-9E17-609EAA877352}">
                <a16:creationId xmlns:a16="http://schemas.microsoft.com/office/drawing/2010/main" id="{117C7C92-5B46-479F-B0A9-C04343D777AA}"/>
              </a:ext>
            </a:extLst>
          </p:cNvPr>
          <p:cNvSpPr txBox="1"/>
          <p:nvPr/>
        </p:nvSpPr>
        <p:spPr>
          <a:xfrm flipH="false" flipV="false" rot="0">
            <a:off x="877328" y="3343275"/>
            <a:ext cx="1853498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Mitigated insider threats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cxnSp>
        <p:nvCxnSpPr>
          <p:cNvPr id="18" name="">
            <a:extLst>
              <a:ext uri="{EEA1B086-B827-47D0-BAA6-5B0C81763295}">
                <a16:creationId xmlns:a16="http://schemas.microsoft.com/office/drawing/2010/main" id="{EB610736-28EC-4A07-94E1-94CAD85D2FDD}"/>
              </a:ext>
            </a:extLst>
          </p:cNvPr>
          <p:cNvCxnSpPr/>
          <p:nvPr/>
        </p:nvCxnSpPr>
        <p:spPr>
          <a:xfrm flipH="true" flipV="false" rot="10800000">
            <a:off x="3185236" y="1519932"/>
            <a:ext cx="0" cy="3323091"/>
          </a:xfrm>
          <a:prstGeom prst="line">
            <a:avLst/>
          </a:prstGeom>
          <a:ln cap="flat" w="9525">
            <a:solidFill>
              <a:srgbClr val="ffa494">
                <a:alpha val="27999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9" name="">
            <a:extLst>
              <a:ext uri="{BA444C5D-38FA-4A2D-8AED-7CE35090F6B9}">
                <a16:creationId xmlns:a16="http://schemas.microsoft.com/office/drawing/2010/main" id="{F0F50213-4590-433C-B61B-06398E1BA39E}"/>
              </a:ext>
            </a:extLst>
          </p:cNvPr>
          <p:cNvCxnSpPr/>
          <p:nvPr/>
        </p:nvCxnSpPr>
        <p:spPr>
          <a:xfrm flipH="true" flipV="false" rot="10800000">
            <a:off x="5847569" y="1482985"/>
            <a:ext cx="0" cy="3360039"/>
          </a:xfrm>
          <a:prstGeom prst="line">
            <a:avLst/>
          </a:prstGeom>
          <a:ln cap="flat" w="9525">
            <a:solidFill>
              <a:srgbClr val="ffa494">
                <a:alpha val="27999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20" name="">
            <a:extLst>
              <a:ext uri="{1E8F8F67-6BE8-49C5-829F-2CE0D14986ED}">
                <a16:creationId xmlns:a16="http://schemas.microsoft.com/office/drawing/2010/main" id="{78BFF8B5-8033-466C-900F-909DACF8B806}"/>
              </a:ext>
            </a:extLst>
          </p:cNvPr>
          <p:cNvCxnSpPr/>
          <p:nvPr/>
        </p:nvCxnSpPr>
        <p:spPr>
          <a:xfrm flipH="true" flipV="true" rot="16200000">
            <a:off x="4713465" y="-758656"/>
            <a:ext cx="0" cy="7618104"/>
          </a:xfrm>
          <a:prstGeom prst="line">
            <a:avLst/>
          </a:prstGeom>
          <a:ln cap="flat" w="9525">
            <a:solidFill>
              <a:srgbClr val="ffa494">
                <a:alpha val="27999"/>
              </a:srgbClr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</p:spTree>
    <p:extLst>
      <p:ext uri="{C4559393-FDC5-4B72-BFFB-BB06222F4784}">
        <p14:creationId xmlns:p14="http://schemas.microsoft.com/office/powerpoint/2010/main" val="175447613427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6924050B-A02E-4F01-9974-2DEDA192EFC5}">
                <a16:creationId xmlns:a16="http://schemas.microsoft.com/office/drawing/2010/main" id="{8EB7487C-AC73-4A9A-B0AB-4B1E485120D4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5572" y="-49177"/>
            <a:ext cx="9228182" cy="5190849"/>
          </a:xfrm>
          <a:prstGeom prst="rect">
            <a:avLst/>
          </a:prstGeom>
          <a:noFill/>
        </p:spPr>
      </p:pic>
      <p:sp>
        <p:nvSpPr>
          <p:cNvPr id="3" name="">
            <a:extLst>
              <a:ext uri="{895A7769-6D15-4CD9-9F72-04722912B89F}">
                <a16:creationId xmlns:a16="http://schemas.microsoft.com/office/drawing/2010/main" id="{6FF79083-E6FE-4A4E-A466-B594B013EF30}"/>
              </a:ext>
            </a:extLst>
          </p:cNvPr>
          <p:cNvSpPr/>
          <p:nvPr/>
        </p:nvSpPr>
        <p:spPr>
          <a:xfrm flipH="false" flipV="false" rot="0">
            <a:off x="2884036" y="559317"/>
            <a:ext cx="3419750" cy="3447676"/>
          </a:xfrm>
          <a:prstGeom prst="ellipse">
            <a:avLst/>
          </a:prstGeom>
          <a:solidFill>
            <a:schemeClr val="bg1">
              <a:alpha val="0"/>
            </a:schemeClr>
          </a:solidFill>
          <a:ln cap="flat" w="9525">
            <a:solidFill>
              <a:schemeClr val="bg1">
                <a:alpha val="8999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4" name="">
            <a:extLst>
              <a:ext uri="{87C5A30D-594B-4CBC-BA90-CCAEC8876BA9}">
                <a16:creationId xmlns:a16="http://schemas.microsoft.com/office/drawing/2010/main" id="{214B627E-D6AB-40D8-9A52-4A8367EF0F32}"/>
              </a:ext>
            </a:extLst>
          </p:cNvPr>
          <p:cNvSpPr/>
          <p:nvPr/>
        </p:nvSpPr>
        <p:spPr>
          <a:xfrm flipH="false" flipV="false" rot="0">
            <a:off x="3262788" y="941165"/>
            <a:ext cx="2662238" cy="2683978"/>
          </a:xfrm>
          <a:prstGeom prst="ellipse">
            <a:avLst/>
          </a:prstGeom>
          <a:solidFill>
            <a:schemeClr val="bg1">
              <a:alpha val="5000"/>
            </a:schemeClr>
          </a:solidFill>
          <a:ln cap="flat" w="9525">
            <a:solidFill>
              <a:schemeClr val="bg1">
                <a:alpha val="10000"/>
              </a:schemeClr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5" name="">
            <a:extLst>
              <a:ext uri="{8D838409-565F-44E3-8FD3-78237CF8E9B4}">
                <a16:creationId xmlns:a16="http://schemas.microsoft.com/office/drawing/2010/main" id="{D8B9E426-EF57-4285-8C90-21E75CB744BC}"/>
              </a:ext>
            </a:extLst>
          </p:cNvPr>
          <p:cNvPicPr>
            <a:picLocks noChangeAspect="true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 flipH="true" flipV="false" rot="0">
            <a:off x="3268170" y="954176"/>
            <a:ext cx="1178349" cy="2657960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ADF76150-4E25-46FB-97ED-760F795B3A55}">
                <a16:creationId xmlns:a16="http://schemas.microsoft.com/office/drawing/2010/main" id="{93CE1B86-737C-47E2-9526-42E14208A481}"/>
              </a:ext>
            </a:extLst>
          </p:cNvPr>
          <p:cNvPicPr>
            <a:picLocks noChangeAspect="true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flipH="false" flipV="false" rot="0">
            <a:off x="4759185" y="979665"/>
            <a:ext cx="1155744" cy="2606983"/>
          </a:xfrm>
          <a:prstGeom prst="rect">
            <a:avLst/>
          </a:prstGeom>
          <a:noFill/>
        </p:spPr>
      </p:pic>
      <p:sp>
        <p:nvSpPr>
          <p:cNvPr id="7" name="">
            <a:extLst>
              <a:ext uri="{5A03D549-9D6A-4CE8-AF0F-FC9947748E7D}">
                <a16:creationId xmlns:a16="http://schemas.microsoft.com/office/drawing/2010/main" id="{27A16CA9-3562-4021-9CA3-9E000134C29C}"/>
              </a:ext>
            </a:extLst>
          </p:cNvPr>
          <p:cNvSpPr txBox="1"/>
          <p:nvPr/>
        </p:nvSpPr>
        <p:spPr>
          <a:xfrm flipH="false" flipV="false" rot="0">
            <a:off x="3028654" y="1565443"/>
            <a:ext cx="2686945" cy="799176"/>
          </a:xfrm>
          <a:prstGeom prst="rect">
            <a:avLst/>
          </a:prstGeom>
        </p:spPr>
        <p:txBody>
          <a:bodyPr anchor="ctr" bIns="47625" lIns="95250" rIns="95250" rtlCol="0" tIns="47625">
            <a:spAutoFit/>
          </a:bodyPr>
          <a:lstStyle/>
          <a:p>
            <a:pPr algn="ctr"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2800">
                <a:solidFill>
                  <a:srgbClr val="ff8d70"/>
                </a:solidFill>
                <a:latin typeface="Zoho Puvi"/>
              </a:rPr>
              <a:t>Why</a:t>
            </a:r>
            <a:r>
              <a:rPr b="1" dirty="0" i="0" lang="en-US" sz="1800">
                <a:solidFill>
                  <a:srgbClr val="ff8d70"/>
                </a:solidFill>
                <a:latin typeface="Zoho Puvi"/>
              </a:rPr>
              <a:t> </a:t>
            </a:r>
          </a:p>
          <a:p>
            <a:pPr algn="ctr" lvl="1">
              <a:lnSpc>
                <a:spcPct val="95000"/>
              </a:lnSpc>
              <a:spcBef>
                <a:spcPts val="150"/>
              </a:spcBef>
              <a:spcAft>
                <a:spcPts val="150"/>
              </a:spcAft>
              <a:defRPr dirty="0" lang="en-US" sz="1400"/>
            </a:pPr>
            <a:r>
              <a:rPr b="1" dirty="0" i="0" lang="en-US" sz="1800">
                <a:solidFill>
                  <a:schemeClr val="bg1"/>
                </a:solidFill>
                <a:latin typeface="Zoho Puvi"/>
              </a:rPr>
              <a:t>ADManagerPlus</a:t>
            </a:r>
            <a:r>
              <a:rPr b="1" dirty="0" i="0" lang="en-US" sz="1800">
                <a:solidFill>
                  <a:schemeClr val="bg1"/>
                </a:solidFill>
                <a:latin typeface="Zoho Puvi"/>
              </a:rPr>
              <a:t>?</a:t>
            </a:r>
            <a:endParaRPr b="1" dirty="0" i="0" lang="en-US" sz="18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">
            <a:extLst>
              <a:ext uri="{2269E9EF-8E99-4003-983E-B46F7167F94E}">
                <a16:creationId xmlns:a16="http://schemas.microsoft.com/office/drawing/2010/main" id="{42298B9A-4102-4634-85E0-8AE1407E5B46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sp>
        <p:nvSpPr>
          <p:cNvPr hidden="false" id="9" name="">
            <a:extLst>
              <a:ext uri="{EC17C019-D4AE-424C-ACFD-06A8CD8C7B48}">
                <a16:creationId xmlns:a16="http://schemas.microsoft.com/office/drawing/2010/main" id="{C557E818-052D-4A09-AFD0-A8EC922E8DE4}"/>
              </a:ext>
            </a:extLst>
          </p:cNvPr>
          <p:cNvSpPr txBox="1">
            <a:spLocks noGrp="true"/>
          </p:cNvSpPr>
          <p:nvPr/>
        </p:nvSpPr>
        <p:spPr>
          <a:xfrm rot="0">
            <a:off x="3663410" y="2361523"/>
            <a:ext cx="1854679" cy="509177"/>
          </a:xfrm>
          <a:prstGeom prst="rect">
            <a:avLst/>
          </a:prstGeom>
          <a:ln>
            <a:noFill/>
          </a:ln>
          <a:effectLst/>
        </p:spPr>
        <p:txBody>
          <a:bodyPr anchor="t" bIns="0" lIns="0" numCol="1" rIns="0" rtlCol="0" spcCol="0" tIns="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accent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ctr" indent="0" lvl="0" marL="0" rtl="fal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 Plus: Your go-to </a:t>
            </a:r>
            <a:r>
              <a:rPr b="0" dirty="0" err="1" i="0" lang="en-US" sz="1200">
                <a:solidFill>
                  <a:schemeClr val="bg1"/>
                </a:solidFill>
                <a:latin typeface="Zoho Puvi"/>
              </a:rPr>
              <a:t>IGA</a:t>
            </a:r>
            <a:r>
              <a:rPr b="0" dirty="0" i="0" lang="en-US" sz="1200">
                <a:solidFill>
                  <a:schemeClr val="bg1"/>
                </a:solidFill>
                <a:latin typeface="Zoho Puvi"/>
              </a:rPr>
              <a:t> tool</a:t>
            </a:r>
            <a:endParaRPr b="0" dirty="0" i="0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0" name="">
            <a:extLst>
              <a:ext uri="{454D04EB-D3FD-42A5-B531-749049093317}">
                <a16:creationId xmlns:a16="http://schemas.microsoft.com/office/drawing/2010/main" id="{3C7A3EFA-1581-478E-B59C-391355B7B717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5347992" y="3663667"/>
            <a:ext cx="215218" cy="330771"/>
          </a:xfrm>
          <a:prstGeom prst="rect">
            <a:avLst/>
          </a:prstGeom>
          <a:noFill/>
        </p:spPr>
      </p:pic>
      <p:sp>
        <p:nvSpPr>
          <p:cNvPr id="11" name="">
            <a:extLst>
              <a:ext uri="{967BFAC8-F02E-418E-8E03-BAC99C3A7816}">
                <a16:creationId xmlns:a16="http://schemas.microsoft.com/office/drawing/2010/main" id="{FCA505CF-38C4-4726-830C-7882ED584FAA}"/>
              </a:ext>
            </a:extLst>
          </p:cNvPr>
          <p:cNvSpPr txBox="1"/>
          <p:nvPr/>
        </p:nvSpPr>
        <p:spPr>
          <a:xfrm flipH="false" flipV="false" rot="0">
            <a:off x="5574801" y="3650942"/>
            <a:ext cx="2161346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iOS and Android mobile apps for on-the-go management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12" name="">
            <a:extLst>
              <a:ext uri="{01495D9D-2266-428D-B33F-4BC23FC9B79B}">
                <a16:creationId xmlns:a16="http://schemas.microsoft.com/office/drawing/2010/main" id="{FC3A2144-C8D3-4E10-A159-5474BF4576B9}"/>
              </a:ext>
            </a:extLst>
          </p:cNvPr>
          <p:cNvPicPr>
            <a:picLocks noChangeAspect="true"/>
          </p:cNvPicPr>
          <p:nvPr/>
        </p:nvPicPr>
        <p:blipFill>
          <a:blip r:embed="rId7">
            <a:lum bright="0" contrast="0"/>
            <a:extLst>
              <a:ext uri="{77DAC2A1-BAED-465C-88E1-1F4F2553FFEB}">
                <a14:imgProps xmlns:a14="http://schemas.microsoft.com/office/drawing/2010/main">
                  <a14:imgLayer>
                    <a14:imgEffect>
                      <a14:brightnessContrast bright="0" contrast="0"/>
                    </a14:imgEffect>
                  </a14:imgLayer>
                </a14:imgProps>
              </a:ext>
              <a:ext uri="{25E32F96-2F79-491C-9F32-291C117663DD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false" flipV="false" rot="0">
            <a:off x="6026791" y="2736980"/>
            <a:ext cx="281764" cy="287514"/>
          </a:xfrm>
          <a:prstGeom prst="rect">
            <a:avLst/>
          </a:prstGeom>
          <a:noFill/>
        </p:spPr>
      </p:pic>
      <p:sp>
        <p:nvSpPr>
          <p:cNvPr id="13" name="">
            <a:extLst>
              <a:ext uri="{1BB7C38A-0567-43F7-A00B-87F1789FA25A}">
                <a16:creationId xmlns:a16="http://schemas.microsoft.com/office/drawing/2010/main" id="{9708A2AD-BD40-4D7F-BDD5-329C5B57C27A}"/>
              </a:ext>
            </a:extLst>
          </p:cNvPr>
          <p:cNvSpPr txBox="1"/>
          <p:nvPr/>
        </p:nvSpPr>
        <p:spPr>
          <a:xfrm flipH="false" flipV="false" rot="0">
            <a:off x="6303626" y="2656627"/>
            <a:ext cx="2028996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Integration with popular 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SIEM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, 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HCM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, </a:t>
            </a:r>
            <a:r>
              <a:rPr b="0" dirty="0" err="1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ITSM</a:t>
            </a: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 and help desk tools 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14" name="">
            <a:extLst>
              <a:ext uri="{AE6D9112-1101-4DA1-9939-CF562DAD02E8}">
                <a16:creationId xmlns:a16="http://schemas.microsoft.com/office/drawing/2010/main" id="{0E3C9CE3-E299-4BCB-828E-85C360857586}"/>
              </a:ext>
            </a:extLst>
          </p:cNvPr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flipH="false" flipV="false" rot="0">
            <a:off x="5998035" y="1530753"/>
            <a:ext cx="267061" cy="267061"/>
          </a:xfrm>
          <a:prstGeom prst="rect">
            <a:avLst/>
          </a:prstGeom>
          <a:noFill/>
        </p:spPr>
      </p:pic>
      <p:sp>
        <p:nvSpPr>
          <p:cNvPr id="15" name="">
            <a:extLst>
              <a:ext uri="{796B4E06-FAFA-46B2-A28C-F72203AC6A66}">
                <a16:creationId xmlns:a16="http://schemas.microsoft.com/office/drawing/2010/main" id="{5E4C97DF-6053-445A-B29E-FE7E2AAD12F5}"/>
              </a:ext>
            </a:extLst>
          </p:cNvPr>
          <p:cNvSpPr txBox="1"/>
          <p:nvPr/>
        </p:nvSpPr>
        <p:spPr>
          <a:xfrm flipH="false" flipV="false" rot="0">
            <a:off x="6324724" y="1417005"/>
            <a:ext cx="1419415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Secure data backups and recovery 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16" name="">
            <a:extLst>
              <a:ext uri="{8D2ED49B-E854-4258-A7A3-4E625BF9720D}">
                <a16:creationId xmlns:a16="http://schemas.microsoft.com/office/drawing/2010/main" id="{920BFDB0-AB26-46DC-B27F-21671F7CCD48}"/>
              </a:ext>
            </a:extLst>
          </p:cNvPr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flipH="false" flipV="false" rot="0">
            <a:off x="5402341" y="704850"/>
            <a:ext cx="262187" cy="243562"/>
          </a:xfrm>
          <a:prstGeom prst="rect">
            <a:avLst/>
          </a:prstGeom>
          <a:noFill/>
        </p:spPr>
      </p:pic>
      <p:sp>
        <p:nvSpPr>
          <p:cNvPr id="17" name="">
            <a:extLst>
              <a:ext uri="{55968AF6-423C-4689-98EA-2CC497F5A787}">
                <a16:creationId xmlns:a16="http://schemas.microsoft.com/office/drawing/2010/main" id="{AB3E6A8B-27A4-4193-ABF7-028C44ED4C91}"/>
              </a:ext>
            </a:extLst>
          </p:cNvPr>
          <p:cNvSpPr txBox="1"/>
          <p:nvPr/>
        </p:nvSpPr>
        <p:spPr>
          <a:xfrm flipH="false" flipV="false" rot="0">
            <a:off x="5709990" y="619353"/>
            <a:ext cx="1404118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l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Multi-level business workflows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18" name="">
            <a:extLst>
              <a:ext uri="{ED11AFE8-3516-4079-AC50-DFDF42AD6C00}">
                <a16:creationId xmlns:a16="http://schemas.microsoft.com/office/drawing/2010/main" id="{DDF0BB85-6320-4110-9775-2DA42E4884AF}"/>
              </a:ext>
            </a:extLst>
          </p:cNvPr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flipH="false" flipV="false" rot="0">
            <a:off x="3599040" y="674941"/>
            <a:ext cx="279682" cy="279682"/>
          </a:xfrm>
          <a:prstGeom prst="rect">
            <a:avLst/>
          </a:prstGeom>
          <a:noFill/>
        </p:spPr>
      </p:pic>
      <p:sp>
        <p:nvSpPr>
          <p:cNvPr id="19" name="">
            <a:extLst>
              <a:ext uri="{626F594E-7BB1-4D1B-B164-3FF70044308C}">
                <a16:creationId xmlns:a16="http://schemas.microsoft.com/office/drawing/2010/main" id="{9111F240-CA1F-4312-B5DE-C0C047939543}"/>
              </a:ext>
            </a:extLst>
          </p:cNvPr>
          <p:cNvSpPr txBox="1"/>
          <p:nvPr/>
        </p:nvSpPr>
        <p:spPr>
          <a:xfrm flipH="false" flipV="false" rot="0">
            <a:off x="1895817" y="642461"/>
            <a:ext cx="1675123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r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Streamlined identity life cycle management 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20" name="">
            <a:extLst>
              <a:ext uri="{A6C2CF75-58D0-4766-9476-DF1B28D8808F}">
                <a16:creationId xmlns:a16="http://schemas.microsoft.com/office/drawing/2010/main" id="{62E0A6A7-03C2-425F-9009-D175C8F45EE7}"/>
              </a:ext>
            </a:extLst>
          </p:cNvPr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flipH="false" flipV="false" rot="0">
            <a:off x="2850565" y="1602590"/>
            <a:ext cx="247842" cy="271077"/>
          </a:xfrm>
          <a:prstGeom prst="rect">
            <a:avLst/>
          </a:prstGeom>
          <a:noFill/>
        </p:spPr>
      </p:pic>
      <p:sp>
        <p:nvSpPr>
          <p:cNvPr id="21" name="">
            <a:extLst>
              <a:ext uri="{3262B245-D0ED-4AD8-B34E-4C2A7E62BEDF}">
                <a16:creationId xmlns:a16="http://schemas.microsoft.com/office/drawing/2010/main" id="{7113AA52-C28D-4C94-8971-A7016EB5061D}"/>
              </a:ext>
            </a:extLst>
          </p:cNvPr>
          <p:cNvSpPr/>
          <p:nvPr/>
        </p:nvSpPr>
        <p:spPr>
          <a:xfrm flipH="false" flipV="false" rot="0">
            <a:off x="1544212" y="4314825"/>
            <a:ext cx="5655821" cy="633431"/>
          </a:xfrm>
          <a:prstGeom prst="roundRect">
            <a:avLst>
              <a:gd fmla="val 5623" name="adj"/>
            </a:avLst>
          </a:prstGeom>
          <a:solidFill>
            <a:schemeClr val="bg1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22" name="">
            <a:extLst>
              <a:ext uri="{AE386CA6-FFF1-4374-B349-453B0F46D99C}">
                <a16:creationId xmlns:a16="http://schemas.microsoft.com/office/drawing/2010/main" id="{6954F04D-0AE7-4D7A-AF1A-4A0348848FA6}"/>
              </a:ext>
            </a:extLst>
          </p:cNvPr>
          <p:cNvSpPr txBox="1"/>
          <p:nvPr/>
        </p:nvSpPr>
        <p:spPr>
          <a:xfrm flipH="false" flipV="false" rot="0">
            <a:off x="1458287" y="1520361"/>
            <a:ext cx="1404118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r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200+ pre-packaged reports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sp>
        <p:nvSpPr>
          <p:cNvPr id="23" name="">
            <a:extLst>
              <a:ext uri="{5E53FC75-35AF-4B3F-ADF5-E8945D627724}">
                <a16:creationId xmlns:a16="http://schemas.microsoft.com/office/drawing/2010/main" id="{3BAE6655-9146-4193-92C5-ABAFF71C04CB}"/>
              </a:ext>
            </a:extLst>
          </p:cNvPr>
          <p:cNvSpPr txBox="1"/>
          <p:nvPr/>
        </p:nvSpPr>
        <p:spPr>
          <a:xfrm flipH="false" flipV="false" rot="0">
            <a:off x="1065628" y="2483348"/>
            <a:ext cx="1799301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r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Template-based, event-driven automations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24" name="">
            <a:extLst>
              <a:ext uri="{B26C2309-7D81-498A-AACC-B6339F448EEC}">
                <a16:creationId xmlns:a16="http://schemas.microsoft.com/office/drawing/2010/main" id="{AD8C1A95-C720-4D7F-86A9-DEC5B8F1DAE8}"/>
              </a:ext>
            </a:extLst>
          </p:cNvPr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flipH="false" flipV="false" rot="0">
            <a:off x="2819514" y="2630700"/>
            <a:ext cx="283530" cy="243026"/>
          </a:xfrm>
          <a:prstGeom prst="rect">
            <a:avLst/>
          </a:prstGeom>
          <a:noFill/>
        </p:spPr>
      </p:pic>
      <p:sp>
        <p:nvSpPr>
          <p:cNvPr id="25" name="">
            <a:extLst>
              <a:ext uri="{95DE27B5-1268-4684-8AB5-38E7999F3AC5}">
                <a16:creationId xmlns:a16="http://schemas.microsoft.com/office/drawing/2010/main" id="{E968910A-B1EE-4947-BC0A-A1EC06AD0B08}"/>
              </a:ext>
            </a:extLst>
          </p:cNvPr>
          <p:cNvSpPr txBox="1"/>
          <p:nvPr/>
        </p:nvSpPr>
        <p:spPr>
          <a:xfrm flipH="false" flipV="false" rot="0">
            <a:off x="1628003" y="3581400"/>
            <a:ext cx="1921373" cy="399973"/>
          </a:xfrm>
          <a:prstGeom prst="rect">
            <a:avLst/>
          </a:prstGeom>
        </p:spPr>
        <p:txBody>
          <a:bodyPr anchor="t" bIns="47625" lIns="95250" rIns="95250" rtlCol="0" tIns="47625">
            <a:spAutoFit/>
          </a:bodyPr>
          <a:lstStyle>
            <a:defPPr>
              <a:defRPr>
                <a:solidFill>
                  <a:schemeClr val="bg1">
                    <a:alpha val="90000"/>
                  </a:schemeClr>
                </a:solidFill>
              </a:defRPr>
            </a:defPPr>
          </a:lstStyle>
          <a:p>
            <a:pPr algn="r">
              <a:defRPr dirty="0" lang="en-US" sz="1400">
                <a:solidFill>
                  <a:schemeClr val="bg1">
                    <a:alpha val="90000"/>
                  </a:schemeClr>
                </a:solidFill>
              </a:defRPr>
            </a:pPr>
            <a:r>
              <a:rPr b="0" dirty="0" lang="en-US" sz="1000">
                <a:solidFill>
                  <a:schemeClr val="bg1">
                    <a:alpha val="90000"/>
                  </a:schemeClr>
                </a:solidFill>
                <a:latin typeface="Zoho Puvi"/>
              </a:rPr>
              <a:t>Periodic access certification campaigns</a:t>
            </a:r>
            <a:endParaRPr b="0" dirty="0" lang="en-US" sz="1000">
              <a:solidFill>
                <a:schemeClr val="bg1">
                  <a:alpha val="90000"/>
                </a:schemeClr>
              </a:solidFill>
              <a:latin typeface="Zoho Puvi"/>
            </a:endParaRPr>
          </a:p>
        </p:txBody>
      </p:sp>
      <p:pic>
        <p:nvPicPr>
          <p:cNvPr id="26" name="">
            <a:extLst>
              <a:ext uri="{F3A4466B-6D45-4D0C-AAEA-59DD817586E3}">
                <a16:creationId xmlns:a16="http://schemas.microsoft.com/office/drawing/2010/main" id="{A448244F-534E-46D6-B7E7-E84A1615C507}"/>
              </a:ext>
            </a:extLst>
          </p:cNvPr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flipH="false" flipV="false" rot="0">
            <a:off x="3544119" y="3646684"/>
            <a:ext cx="244034" cy="264501"/>
          </a:xfrm>
          <a:prstGeom prst="rect">
            <a:avLst/>
          </a:prstGeom>
          <a:noFill/>
        </p:spPr>
      </p:pic>
      <p:grpSp>
        <p:nvGrpSpPr>
          <p:cNvPr id="27" name="">
            <a:extLst>
              <a:ext uri="{E63545D4-FD14-4669-8077-70565E814FD0}">
                <a16:creationId xmlns:a16="http://schemas.microsoft.com/office/drawing/2010/main" id="{8906E743-BB0C-4653-ABF8-A79A6DA149E1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5971260" y="4494904"/>
            <a:ext cx="982570" cy="273272"/>
            <a:chOff x="5945228" y="4501191"/>
            <a:chExt cx="982570" cy="273272"/>
          </a:xfrm>
        </p:grpSpPr>
        <p:sp>
          <p:nvSpPr>
            <p:cNvPr id="28" name="">
              <a:extLst>
                <a:ext uri="{453C691D-7C60-4B17-BEEB-D5C6A859A0BF}">
                  <a16:creationId xmlns:a16="http://schemas.microsoft.com/office/drawing/2010/main" id="{AF9BC2E2-C7EB-43F6-9658-287C6C32D7B8}"/>
                </a:ext>
              </a:extLst>
            </p:cNvPr>
            <p:cNvSpPr/>
            <p:nvPr/>
          </p:nvSpPr>
          <p:spPr>
            <a:xfrm flipH="false" flipV="false" rot="0">
              <a:off x="5945228" y="4501191"/>
              <a:ext cx="982568" cy="273276"/>
            </a:xfrm>
            <a:prstGeom prst="roundRect">
              <a:avLst>
                <a:gd fmla="val 10655" name="adj"/>
              </a:avLst>
            </a:prstGeom>
            <a:solidFill>
              <a:schemeClr val="accent3"/>
            </a:solidFill>
            <a:ln cap="flat" w="9525">
              <a:noFill/>
              <a:prstDash val="solid"/>
              <a:round/>
            </a:ln>
            <a:effectLst>
              <a:outerShdw blurRad="165100" dir="8100000" dist="38100">
                <a:srgbClr val="3f3f3f">
                  <a:alpha val="26999"/>
                </a:srgbClr>
              </a:outerShdw>
            </a:effectLst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sp>
          <p:nvSpPr>
            <p:cNvPr id="29" name="">
              <a:hlinkClick r:id="rId14"/>
              <a:extLst>
                <a:ext uri="{DDC56A64-E1E6-4F70-BEA7-F1D1643101F1}">
                  <a16:creationId xmlns:a16="http://schemas.microsoft.com/office/drawing/2010/main" id="{148E13F0-C7FE-43A6-9487-25A014920B14}"/>
                </a:ext>
              </a:extLst>
            </p:cNvPr>
            <p:cNvSpPr txBox="1"/>
            <p:nvPr/>
          </p:nvSpPr>
          <p:spPr>
            <a:xfrm flipH="false" flipV="false" rot="0">
              <a:off x="5994120" y="4534728"/>
              <a:ext cx="833980" cy="217141"/>
            </a:xfrm>
            <a:prstGeom prst="rect">
              <a:avLst/>
            </a:prstGeom>
          </p:spPr>
          <p:txBody>
            <a:bodyPr anchor="t" bIns="47625" lIns="95250" rIns="95250" rtlCol="0" tIns="47625">
              <a:spAutoFit/>
            </a:bodyPr>
            <a:lstStyle/>
            <a:p>
              <a:pPr>
                <a:defRPr dirty="0" lang="en-US" sz="1400"/>
              </a:pPr>
              <a:r>
                <a:rPr b="1" dirty="0" i="0" lang="en-US" sz="800">
                  <a:solidFill>
                    <a:schemeClr val="bg1"/>
                  </a:solidFill>
                  <a:latin typeface="Zoho Puvi"/>
                </a:rPr>
                <a:t>Register</a:t>
              </a:r>
              <a:r>
                <a:rPr b="1" dirty="0" i="0" lang="en-US" sz="800">
                  <a:solidFill>
                    <a:schemeClr val="bg1"/>
                  </a:solidFill>
                  <a:latin typeface="Zoho Puvi"/>
                </a:rPr>
                <a:t> here</a:t>
              </a:r>
              <a:endParaRPr b="1" dirty="0" i="0" lang="en-US" sz="800">
                <a:solidFill>
                  <a:schemeClr val="bg1"/>
                </a:solidFill>
                <a:latin typeface="Zoho Puvi"/>
              </a:endParaRPr>
            </a:p>
          </p:txBody>
        </p:sp>
      </p:grpSp>
      <p:pic>
        <p:nvPicPr>
          <p:cNvPr id="30" name="">
            <a:extLst>
              <a:ext uri="{9E3608B6-F042-4A84-82EF-790E63AD181E}">
                <a16:creationId xmlns:a16="http://schemas.microsoft.com/office/drawing/2010/main" id="{47992FF0-A44C-48D4-85CC-08BCB78D0372}"/>
              </a:ext>
            </a:extLst>
          </p:cNvPr>
          <p:cNvPicPr>
            <a:picLocks noChangeAspect="true"/>
          </p:cNvPicPr>
          <p:nvPr/>
        </p:nvPicPr>
        <p:blipFill>
          <a:blip r:embed="rId15">
            <a:alphaModFix amt="17000"/>
          </a:blip>
          <a:stretch>
            <a:fillRect/>
          </a:stretch>
        </p:blipFill>
        <p:spPr>
          <a:xfrm flipH="true" flipV="false" rot="9720000">
            <a:off x="5156530" y="4418895"/>
            <a:ext cx="612722" cy="410689"/>
          </a:xfrm>
          <a:prstGeom prst="rect">
            <a:avLst/>
          </a:prstGeom>
          <a:noFill/>
        </p:spPr>
      </p:pic>
      <p:sp>
        <p:nvSpPr>
          <p:cNvPr hidden="false" id="31" name="">
            <a:extLst>
              <a:ext uri="{85689DB9-E9C4-4D4C-8A0E-BFBAA7BFDC10}">
                <a16:creationId xmlns:a16="http://schemas.microsoft.com/office/drawing/2010/main" id="{C93302E0-D397-4F23-BCAF-CC8D12A48618}"/>
              </a:ext>
            </a:extLst>
          </p:cNvPr>
          <p:cNvSpPr txBox="1">
            <a:spLocks noGrp="true"/>
          </p:cNvSpPr>
          <p:nvPr/>
        </p:nvSpPr>
        <p:spPr>
          <a:xfrm rot="0">
            <a:off x="1690439" y="4332751"/>
            <a:ext cx="3520287" cy="477545"/>
          </a:xfrm>
          <a:prstGeom prst="rect">
            <a:avLst/>
          </a:prstGeom>
          <a:ln>
            <a:noFill/>
          </a:ln>
          <a:effectLst/>
        </p:spPr>
        <p:txBody>
          <a:bodyPr anchor="t" bIns="95250" lIns="95250" numCol="1" rIns="95250" rtlCol="0" spcCol="0" tIns="95250">
            <a:noAutofit/>
          </a:bodyPr>
          <a:lstStyle>
            <a:lvl1pPr algn="l" indent="-342900" lvl="0" marL="342900" rtl="false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har char="•"/>
              <a:buClr>
                <a:schemeClr val="accent1"/>
              </a:buClr>
              <a:buFont typeface="Arial"/>
              <a:defRPr b="0" dirty="0" i="0" lang="en-US" sz="1600">
                <a:solidFill>
                  <a:schemeClr val="tx1"/>
                </a:solidFill>
                <a:latin typeface="Open Sans"/>
              </a:defRPr>
            </a:lvl1pPr>
            <a:lvl2pPr algn="l" indent="-285750" lvl="1" marL="74295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400">
                <a:solidFill>
                  <a:schemeClr val="bg1">
                    <a:lumMod val="50000"/>
                  </a:schemeClr>
                </a:solidFill>
                <a:latin typeface="Open Sans"/>
              </a:defRPr>
            </a:lvl2pPr>
            <a:lvl3pPr algn="l" indent="-228600" lvl="2" marL="11430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200">
                <a:solidFill>
                  <a:schemeClr val="bg1">
                    <a:lumMod val="50000"/>
                  </a:schemeClr>
                </a:solidFill>
                <a:latin typeface="Open Sans"/>
              </a:defRPr>
            </a:lvl3pPr>
            <a:lvl4pPr algn="l" indent="-228600" lvl="3" marL="16002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1000">
                <a:solidFill>
                  <a:schemeClr val="bg1">
                    <a:lumMod val="50000"/>
                  </a:schemeClr>
                </a:solidFill>
                <a:latin typeface="Open Sans"/>
              </a:defRPr>
            </a:lvl4pPr>
            <a:lvl5pPr algn="l" indent="-228600" lvl="4" marL="2057400" rtl="false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har char="-"/>
              <a:buClr>
                <a:schemeClr val="tx1">
                  <a:lumMod val="50000"/>
                  <a:lumOff val="50000"/>
                </a:schemeClr>
              </a:buClr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5pPr>
            <a:lvl6pPr algn="l" indent="-228600" lvl="5" marL="25146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6pPr>
            <a:lvl7pPr algn="l" indent="-228600" lvl="6" marL="29718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7pPr>
            <a:lvl8pPr algn="l" indent="-228600" lvl="7" marL="34290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8pPr>
            <a:lvl9pPr algn="l" indent="-228600" lvl="8" marL="3886200" rtl="false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har char="-"/>
              <a:buFont typeface="Arial"/>
              <a:defRPr b="0" dirty="0" i="0" lang="en-US" sz="900">
                <a:solidFill>
                  <a:schemeClr val="bg1">
                    <a:lumMod val="50000"/>
                  </a:schemeClr>
                </a:solidFill>
                <a:latin typeface="Open Sans"/>
              </a:defRPr>
            </a:lvl9pPr>
          </a:lstStyle>
          <a:p>
            <a:pPr algn="l" indent="0" lvl="0" marL="0" rtl="false">
              <a:lnSpc>
                <a:spcPct val="129999"/>
              </a:lnSpc>
              <a:spcBef>
                <a:spcPts val="1050"/>
              </a:spcBef>
              <a:spcAft>
                <a:spcPts val="450"/>
              </a:spcAft>
              <a:buNone/>
            </a:pP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E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xplore </a:t>
            </a:r>
            <a:r>
              <a:rPr b="0" dirty="0" err="1" i="0" lang="en-US" sz="900">
                <a:solidFill>
                  <a:schemeClr val="tx1"/>
                </a:solidFill>
                <a:latin typeface="Zoho Puvi"/>
                <a:hlinkClick r:id="rId16"/>
              </a:rPr>
              <a:t>ADManager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17"/>
              </a:rPr>
              <a:t> Plus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' full potential! 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Sign up now for a free </a:t>
            </a:r>
            <a:r>
              <a:rPr b="0" dirty="0" i="0" lang="en-US" sz="900">
                <a:solidFill>
                  <a:schemeClr val="tx1"/>
                </a:solidFill>
                <a:latin typeface="Zoho Puvi"/>
                <a:hlinkClick r:id="rId18"/>
              </a:rPr>
              <a:t>product demo</a:t>
            </a:r>
            <a:r>
              <a:rPr b="0" dirty="0" i="0" lang="en-US" sz="900">
                <a:solidFill>
                  <a:schemeClr val="tx1"/>
                </a:solidFill>
                <a:latin typeface="Zoho Puvi"/>
              </a:rPr>
              <a:t> to explore additional features and functionalities</a:t>
            </a:r>
            <a:endParaRPr b="0" dirty="0" i="0" lang="en-US" sz="900">
              <a:solidFill>
                <a:schemeClr val="tx1"/>
              </a:solidFill>
              <a:latin typeface="Zoho Puvi"/>
            </a:endParaRPr>
          </a:p>
        </p:txBody>
      </p:sp>
    </p:spTree>
    <p:extLst>
      <p:ext uri="{87B0664A-4114-403E-8E2C-CF56F64802CA}">
        <p14:creationId xmlns:p14="http://schemas.microsoft.com/office/powerpoint/2010/main" val="1754476134273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2F831209-66F4-4EC9-A7D5-7861DE0C290E}">
                <a16:creationId xmlns:a16="http://schemas.microsoft.com/office/drawing/2010/main" id="{A7FC6C9C-8CFF-4838-88D6-77D7E0BE8B1D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23650" y="-49177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B3E8FF39-440E-4DA8-B78C-E5ED9AED2E20}">
                <a16:creationId xmlns:a16="http://schemas.microsoft.com/office/drawing/2010/main" id="{B51B20FE-DB35-44B7-AEE2-6FEFF74C979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382839" y="866070"/>
            <a:ext cx="2015448" cy="538962"/>
          </a:xfrm>
          <a:prstGeom prst="rect">
            <a:avLst/>
          </a:prstGeom>
          <a:noFill/>
        </p:spPr>
      </p:pic>
      <p:sp>
        <p:nvSpPr>
          <p:cNvPr id="4" name="">
            <a:extLst>
              <a:ext uri="{25B76803-B709-46EE-919F-552EB921BAA8}">
                <a16:creationId xmlns:a16="http://schemas.microsoft.com/office/drawing/2010/main" id="{ECC07228-56B6-451D-848C-9BE63FD1CC55}"/>
              </a:ext>
            </a:extLst>
          </p:cNvPr>
          <p:cNvSpPr/>
          <p:nvPr/>
        </p:nvSpPr>
        <p:spPr>
          <a:xfrm flipH="false" flipV="false" rot="0">
            <a:off x="7697228" y="2805760"/>
            <a:ext cx="1554603" cy="4177122"/>
          </a:xfrm>
          <a:prstGeom prst="roundRect">
            <a:avLst>
              <a:gd fmla="val 50000" name="adj"/>
            </a:avLst>
          </a:prstGeom>
          <a:solidFill>
            <a:srgbClr val="ffa49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F030F7D5-6833-4244-A6D8-02B9E74B38FE}">
                <a16:creationId xmlns:a16="http://schemas.microsoft.com/office/drawing/2010/main" id="{CCF854DE-A6AA-46E1-94B0-C71E80DFC432}"/>
              </a:ext>
            </a:extLst>
          </p:cNvPr>
          <p:cNvSpPr txBox="1"/>
          <p:nvPr/>
        </p:nvSpPr>
        <p:spPr>
          <a:xfrm flipH="false" flipV="false" rot="0">
            <a:off x="1337433" y="1763029"/>
            <a:ext cx="3115084" cy="109701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defRPr dirty="0" lang="en-US" sz="1400"/>
            </a:pPr>
            <a:r>
              <a:rPr b="1" dirty="0" lang="en-US" sz="3600">
                <a:solidFill>
                  <a:schemeClr val="bg1"/>
                </a:solidFill>
                <a:latin typeface="Zoho Puvi"/>
              </a:rPr>
              <a:t>GOT</a:t>
            </a:r>
          </a:p>
          <a:p>
            <a:pPr>
              <a:defRPr dirty="0" lang="en-US" sz="1400"/>
            </a:pPr>
            <a:r>
              <a:rPr b="1" dirty="0" lang="en-US" sz="3600">
                <a:solidFill>
                  <a:schemeClr val="bg1"/>
                </a:solidFill>
                <a:latin typeface="Zoho Puvi"/>
              </a:rPr>
              <a:t>QUESTIONS?</a:t>
            </a:r>
            <a:endParaRPr b="1" dirty="0" lang="en-US" sz="36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B1DDAF3F-F805-4516-AC1B-F9D9FA6EC628}">
                <a16:creationId xmlns:a16="http://schemas.microsoft.com/office/drawing/2010/main" id="{053322AF-ECAB-4C15-A4DA-24789A36ACB0}"/>
              </a:ext>
            </a:extLst>
          </p:cNvPr>
          <p:cNvSpPr txBox="1"/>
          <p:nvPr/>
        </p:nvSpPr>
        <p:spPr>
          <a:xfrm flipH="false" flipV="false" rot="0">
            <a:off x="1375533" y="2905448"/>
            <a:ext cx="2203466" cy="41137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dirty="0" lang="en-US" sz="2000">
                <a:solidFill>
                  <a:srgbClr val="ffa494"/>
                </a:solidFill>
                <a:latin typeface="Zoho Puvi-demi_bold"/>
              </a:rPr>
              <a:t>Reach out to us</a:t>
            </a:r>
            <a:endParaRPr dirty="0" lang="en-US" sz="2000">
              <a:solidFill>
                <a:srgbClr val="ffa494"/>
              </a:solidFill>
              <a:latin typeface="Zoho Puvi-demi_bold"/>
            </a:endParaRPr>
          </a:p>
        </p:txBody>
      </p:sp>
      <p:pic>
        <p:nvPicPr>
          <p:cNvPr id="7" name="">
            <a:extLst>
              <a:ext uri="{7152508F-50E5-4C59-ADD4-265E15615C1A}">
                <a16:creationId xmlns:a16="http://schemas.microsoft.com/office/drawing/2010/main" id="{3CFC3621-6CB1-4249-A5BE-C4964B3908F7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true" rot="10800000">
            <a:off x="1370295" y="3579504"/>
            <a:ext cx="245059" cy="245059"/>
          </a:xfrm>
          <a:prstGeom prst="rect">
            <a:avLst/>
          </a:prstGeom>
          <a:noFill/>
        </p:spPr>
      </p:pic>
      <p:pic>
        <p:nvPicPr>
          <p:cNvPr id="8" name="">
            <a:extLst>
              <a:ext uri="{222AC606-4693-45CA-9CB5-6511A9357F8B}">
                <a16:creationId xmlns:a16="http://schemas.microsoft.com/office/drawing/2010/main" id="{4EDB72A3-F12F-4D11-BE75-D1BBD72C6FD9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true" flipV="true" rot="0">
            <a:off x="1358484" y="4001138"/>
            <a:ext cx="264175" cy="264175"/>
          </a:xfrm>
          <a:prstGeom prst="rect">
            <a:avLst/>
          </a:prstGeom>
          <a:noFill/>
        </p:spPr>
      </p:pic>
      <p:sp>
        <p:nvSpPr>
          <p:cNvPr id="9" name="">
            <a:extLst>
              <a:ext uri="{DDD3E14A-0EF1-47EC-987A-75735BEBC239}">
                <a16:creationId xmlns:a16="http://schemas.microsoft.com/office/drawing/2010/main" id="{48121974-0452-4435-ADAD-F49CB5E7048E}"/>
              </a:ext>
            </a:extLst>
          </p:cNvPr>
          <p:cNvSpPr txBox="1"/>
          <p:nvPr/>
        </p:nvSpPr>
        <p:spPr>
          <a:xfrm flipH="false" flipV="false" rot="0">
            <a:off x="1702755" y="3581400"/>
            <a:ext cx="1888769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support@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admanagerplus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.com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0" name="">
            <a:extLst>
              <a:ext uri="{3709AE44-BCE4-419B-AFB1-F150598A0375}">
                <a16:creationId xmlns:a16="http://schemas.microsoft.com/office/drawing/2010/main" id="{08160A4A-9089-49A7-B63F-9653C768298E}"/>
              </a:ext>
            </a:extLst>
          </p:cNvPr>
          <p:cNvSpPr txBox="1"/>
          <p:nvPr/>
        </p:nvSpPr>
        <p:spPr>
          <a:xfrm flipH="false" flipV="false" rot="0">
            <a:off x="1695450" y="4000500"/>
            <a:ext cx="2632529" cy="205692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 u="sng">
                <a:solidFill>
                  <a:schemeClr val="bg1"/>
                </a:solidFill>
                <a:latin typeface="Zoho Puvi"/>
                <a:hlinkClick r:id="rId6"/>
              </a:rPr>
              <a:t>manageengine.com/products/ad-manager/</a:t>
            </a:r>
            <a:endParaRPr b="0" dirty="0" lang="en-US" sz="1000" u="sng">
              <a:solidFill>
                <a:schemeClr val="bg1"/>
              </a:solidFill>
              <a:latin typeface="Zoho Puvi"/>
              <a:hlinkClick r:id="rId7"/>
            </a:endParaRPr>
          </a:p>
        </p:txBody>
      </p:sp>
      <p:sp>
        <p:nvSpPr>
          <p:cNvPr id="11" name="">
            <a:extLst>
              <a:ext uri="{6525C84B-51FF-4897-8F1D-A79A6D3E0D34}">
                <a16:creationId xmlns:a16="http://schemas.microsoft.com/office/drawing/2010/main" id="{864AD3DE-2A09-47B0-BEA2-1292B7221339}"/>
              </a:ext>
            </a:extLst>
          </p:cNvPr>
          <p:cNvSpPr/>
          <p:nvPr/>
        </p:nvSpPr>
        <p:spPr>
          <a:xfrm flipH="false" flipV="false" rot="0">
            <a:off x="110709" y="4706626"/>
            <a:ext cx="11430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cap="flat" w="457200">
            <a:solidFill>
              <a:srgbClr val="ffa494"/>
            </a:solidFill>
            <a:prstDash val="solid"/>
            <a:round/>
          </a:ln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">
            <a:extLst>
              <a:ext uri="{36D2059F-BEAF-4DA3-8D8C-32529E6418E7}">
                <a16:creationId xmlns:a16="http://schemas.microsoft.com/office/drawing/2010/main" id="{A3E8A2BE-9324-4042-A368-31368E941F4A}"/>
              </a:ext>
            </a:extLst>
          </p:cNvPr>
          <p:cNvSpPr/>
          <p:nvPr/>
        </p:nvSpPr>
        <p:spPr>
          <a:xfrm flipH="false" flipV="false" rot="0">
            <a:off x="290312" y="145608"/>
            <a:ext cx="266128" cy="266128"/>
          </a:xfrm>
          <a:prstGeom prst="star5">
            <a:avLst>
              <a:gd fmla="val 19812" name="adj"/>
              <a:gd fmla="val 105146" name="hf"/>
              <a:gd fmla="val 110557" name="vf"/>
            </a:avLst>
          </a:prstGeom>
          <a:solidFill>
            <a:srgbClr val="ffa49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">
            <a:extLst>
              <a:ext uri="{446B15AA-8360-4F4A-81C1-C71CBA2D8783}">
                <a16:creationId xmlns:a16="http://schemas.microsoft.com/office/drawing/2010/main" id="{940CF231-AF88-4AE4-8198-9EB95D110EC2}"/>
              </a:ext>
            </a:extLst>
          </p:cNvPr>
          <p:cNvSpPr/>
          <p:nvPr/>
        </p:nvSpPr>
        <p:spPr>
          <a:xfrm flipH="false" flipV="false" rot="0">
            <a:off x="8985704" y="1418729"/>
            <a:ext cx="266128" cy="266128"/>
          </a:xfrm>
          <a:prstGeom prst="star5">
            <a:avLst>
              <a:gd fmla="val 19812" name="adj"/>
              <a:gd fmla="val 105146" name="hf"/>
              <a:gd fmla="val 110557" name="vf"/>
            </a:avLst>
          </a:prstGeom>
          <a:solidFill>
            <a:srgbClr val="ffa494"/>
          </a:soli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</p:spTree>
    <p:extLst>
      <p:ext uri="{040BEF9B-593D-4862-983E-7C61623A77C0}">
        <p14:creationId xmlns:p14="http://schemas.microsoft.com/office/powerpoint/2010/main" val="1754476134275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23E64CFC-4EE1-46E3-A490-294DDB655A24}">
                <a16:creationId xmlns:a16="http://schemas.microsoft.com/office/drawing/2010/main" id="{008E10A4-4EE6-464E-8658-1C81B6E3190B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sp>
        <p:nvSpPr>
          <p:cNvPr id="3" name="">
            <a:extLst>
              <a:ext uri="{E3EA21F6-5D74-4163-9711-4E428E628B25}">
                <a16:creationId xmlns:a16="http://schemas.microsoft.com/office/drawing/2010/main" id="{BB08A289-7B22-4FFE-BCCB-6BB1CE81EB39}"/>
              </a:ext>
            </a:extLst>
          </p:cNvPr>
          <p:cNvSpPr txBox="1"/>
          <p:nvPr/>
        </p:nvSpPr>
        <p:spPr>
          <a:xfrm flipH="false" flipV="false" rot="0">
            <a:off x="675808" y="1199816"/>
            <a:ext cx="3156270" cy="123410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Imagine a world where managing user access is streamlined and efficient. With today's digital security demands, wouldn't it be amazing to have a structured process that guarantees the right access for every user?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4" name="">
            <a:extLst>
              <a:ext uri="{3809C81D-CE92-49AA-B631-743C7021E5A7}">
                <a16:creationId xmlns:a16="http://schemas.microsoft.com/office/drawing/2010/main" id="{801CAC85-8286-4E00-B0B1-712595723F3F}"/>
              </a:ext>
            </a:extLst>
          </p:cNvPr>
          <p:cNvSpPr txBox="1"/>
          <p:nvPr/>
        </p:nvSpPr>
        <p:spPr>
          <a:xfrm flipH="false" flipV="false" rot="0">
            <a:off x="697715" y="2646587"/>
            <a:ext cx="3141669" cy="10238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marL="0">
              <a:lnSpc>
                <a:spcPct val="140000"/>
              </a:lnSpc>
              <a:spcBef>
                <a:spcPts val="750"/>
              </a:spcBef>
              <a:defRPr dirty="0" lang="en-US" sz="1400"/>
            </a:pPr>
            <a:r>
              <a:rPr b="1" dirty="0" err="1" lang="en-US" sz="1200">
                <a:solidFill>
                  <a:srgbClr val="ff816b"/>
                </a:solidFill>
                <a:latin typeface="Zoho Puvi"/>
              </a:rPr>
              <a:t>ADManager</a:t>
            </a:r>
            <a:r>
              <a:rPr b="1" dirty="0" lang="en-US" sz="1200">
                <a:solidFill>
                  <a:srgbClr val="ff816b"/>
                </a:solidFill>
                <a:latin typeface="Zoho Puvi"/>
              </a:rPr>
              <a:t> Plus' </a:t>
            </a:r>
            <a:r>
              <a:rPr b="1" dirty="0" lang="en-US" sz="1200">
                <a:solidFill>
                  <a:srgbClr val="ff816b"/>
                </a:solidFill>
                <a:latin typeface="Zoho Puvi"/>
              </a:rPr>
              <a:t>a</a:t>
            </a:r>
            <a:r>
              <a:rPr b="1" dirty="0" lang="en-US" sz="1200">
                <a:solidFill>
                  <a:srgbClr val="ff816b"/>
                </a:solidFill>
                <a:latin typeface="Zoho Puvi"/>
              </a:rPr>
              <a:t>ccess certification campaigns 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offer a structured process to ensure the rights and privileges assigned to users are accurate and up-to-date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5" name="">
            <a:extLst>
              <a:ext uri="{94047C31-F50F-4394-98A3-85A3E11163E4}">
                <a16:creationId xmlns:a16="http://schemas.microsoft.com/office/drawing/2010/main" id="{BA54B978-AF72-4D0A-9732-EA522941780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4148966" y="1371600"/>
            <a:ext cx="4514954" cy="2405815"/>
          </a:xfrm>
          <a:prstGeom prst="rect">
            <a:avLst/>
          </a:prstGeom>
          <a:noFill/>
        </p:spPr>
      </p:pic>
      <p:pic>
        <p:nvPicPr>
          <p:cNvPr id="6" name="">
            <a:extLst>
              <a:ext uri="{4D29FFB5-8BDB-4630-B842-2EC926157876}">
                <a16:creationId xmlns:a16="http://schemas.microsoft.com/office/drawing/2010/main" id="{D4AD400D-2345-44A1-B592-765D5281CCE8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</p:spTree>
    <p:extLst>
      <p:ext uri="{117D3C5C-2DCF-4D55-9E57-73851A09543D}">
        <p14:creationId xmlns:p14="http://schemas.microsoft.com/office/powerpoint/2010/main" val="175447613425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C63F3FFC-10D6-4BE2-90D3-999E36F5AAB1}">
                <a16:creationId xmlns:a16="http://schemas.microsoft.com/office/drawing/2010/main" id="{6FDD298C-1F60-4A7C-9FBD-04480AFC4CDC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sp>
        <p:nvSpPr>
          <p:cNvPr id="3" name="">
            <a:extLst>
              <a:ext uri="{B4344EEC-54A7-451D-BB1B-6D44AE715EA1}">
                <a16:creationId xmlns:a16="http://schemas.microsoft.com/office/drawing/2010/main" id="{BBF2B492-46CA-4FC8-93CA-F9A8AD852621}"/>
              </a:ext>
            </a:extLst>
          </p:cNvPr>
          <p:cNvSpPr txBox="1"/>
          <p:nvPr/>
        </p:nvSpPr>
        <p:spPr>
          <a:xfrm flipH="false" flipV="false" rot="0">
            <a:off x="904408" y="649252"/>
            <a:ext cx="3625281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Why do organizations need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a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ccess certification campaigns?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4" name="">
            <a:extLst>
              <a:ext uri="{B1BB22A6-1134-4A4C-85AB-A9E4DDB9A11B}">
                <a16:creationId xmlns:a16="http://schemas.microsoft.com/office/drawing/2010/main" id="{64D38C51-1B38-4880-A16B-A853057BC89C}"/>
              </a:ext>
            </a:extLst>
          </p:cNvPr>
          <p:cNvSpPr/>
          <p:nvPr/>
        </p:nvSpPr>
        <p:spPr>
          <a:xfrm flipH="false" flipV="false" rot="0">
            <a:off x="904408" y="1823275"/>
            <a:ext cx="3462404" cy="2365838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22730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">
            <a:extLst>
              <a:ext uri="{FCBD27EC-5C90-47EC-A789-8A44240FA31F}">
                <a16:creationId xmlns:a16="http://schemas.microsoft.com/office/drawing/2010/main" id="{DA267D85-DE35-4442-A87F-AE11E176F1C8}"/>
              </a:ext>
            </a:extLst>
          </p:cNvPr>
          <p:cNvSpPr txBox="1"/>
          <p:nvPr/>
        </p:nvSpPr>
        <p:spPr>
          <a:xfrm flipH="false" flipV="false" rot="0">
            <a:off x="1237621" y="2362200"/>
            <a:ext cx="2746248" cy="102846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By regularly reviewing and certifying access rights, organizations can demonstrate compliance with regulatory requirements and industry standards, avoiding penalties and legal consequences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ECA6D95B-A9D9-4657-A2AF-297E67AEBF3C}">
                <a16:creationId xmlns:a16="http://schemas.microsoft.com/office/drawing/2010/main" id="{B3ED1F3F-4FB1-4CC6-9D8E-0CD242CE0CF8}"/>
              </a:ext>
            </a:extLst>
          </p:cNvPr>
          <p:cNvSpPr txBox="1"/>
          <p:nvPr/>
        </p:nvSpPr>
        <p:spPr>
          <a:xfrm flipH="false" flipV="false" rot="0">
            <a:off x="1220276" y="2076450"/>
            <a:ext cx="2437980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Mitigate access-related risks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19055F09-6411-405B-8886-1F1766086926}">
                <a16:creationId xmlns:a16="http://schemas.microsoft.com/office/drawing/2010/main" id="{BC00F99B-F928-47E8-89EA-0CF70C06054F}"/>
              </a:ext>
            </a:extLst>
          </p:cNvPr>
          <p:cNvSpPr/>
          <p:nvPr/>
        </p:nvSpPr>
        <p:spPr>
          <a:xfrm flipH="false" flipV="false" rot="0">
            <a:off x="4688995" y="1830581"/>
            <a:ext cx="3462404" cy="2365838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22730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91A6F9DE-EBC8-4CC6-A041-DF6E26CBF16A}">
                <a16:creationId xmlns:a16="http://schemas.microsoft.com/office/drawing/2010/main" id="{A00A0227-6BAD-46CA-81DD-78EB88751A6A}"/>
              </a:ext>
            </a:extLst>
          </p:cNvPr>
          <p:cNvSpPr txBox="1"/>
          <p:nvPr/>
        </p:nvSpPr>
        <p:spPr>
          <a:xfrm flipH="false" flipV="false" rot="0">
            <a:off x="5075367" y="2085975"/>
            <a:ext cx="1936346" cy="20381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Ensure compliance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9" name="">
            <a:extLst>
              <a:ext uri="{3C1F9033-A21E-4EF6-9082-6C3F4E0DB786}">
                <a16:creationId xmlns:a16="http://schemas.microsoft.com/office/drawing/2010/main" id="{3D38C941-8D15-401F-82E6-05EC8E878428}"/>
              </a:ext>
            </a:extLst>
          </p:cNvPr>
          <p:cNvSpPr txBox="1"/>
          <p:nvPr/>
        </p:nvSpPr>
        <p:spPr>
          <a:xfrm flipH="false" flipV="false" rot="0">
            <a:off x="5092713" y="2362200"/>
            <a:ext cx="2736503" cy="822769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Access certification campaigns ensure that access rights align with organizational policies, reducing the risk of unauthorized access and potential security breaches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cxnSp>
        <p:nvCxnSpPr>
          <p:cNvPr id="10" name="">
            <a:extLst>
              <a:ext uri="{7B3D114B-583A-4C0F-9635-00E30FDE1487}">
                <a16:creationId xmlns:a16="http://schemas.microsoft.com/office/drawing/2010/main" id="{4E4DA158-FB2A-4F2F-AFC8-3F252037EE48}"/>
              </a:ext>
            </a:extLst>
          </p:cNvPr>
          <p:cNvCxnSpPr/>
          <p:nvPr/>
        </p:nvCxnSpPr>
        <p:spPr>
          <a:xfrm flipH="true" flipV="true" rot="10800000">
            <a:off x="708726" y="7816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11" name="">
            <a:extLst>
              <a:ext uri="{13CBA4E8-502F-4E2B-9C2A-949DF708CEFC}">
                <a16:creationId xmlns:a16="http://schemas.microsoft.com/office/drawing/2010/main" id="{FFE32568-2822-4669-8739-8E808A29BAE0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815948" y="457200"/>
            <a:ext cx="1213751" cy="323440"/>
          </a:xfrm>
          <a:prstGeom prst="rect">
            <a:avLst/>
          </a:prstGeom>
          <a:noFill/>
        </p:spPr>
      </p:pic>
    </p:spTree>
    <p:extLst>
      <p:ext uri="{F19FA385-8779-4DE9-B46E-F1E146335EE0}">
        <p14:creationId xmlns:p14="http://schemas.microsoft.com/office/powerpoint/2010/main" val="1754476134258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AEB2BB99-9F4F-4B84-8724-5F6BE7195240}">
                <a16:creationId xmlns:a16="http://schemas.microsoft.com/office/drawing/2010/main" id="{4FBDE29A-BA83-4DFA-9A80-05A226BDF958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cxnSp>
        <p:nvCxnSpPr>
          <p:cNvPr id="3" name="">
            <a:extLst>
              <a:ext uri="{25E2B68C-D5D5-4F04-A0B3-97B506A82161}">
                <a16:creationId xmlns:a16="http://schemas.microsoft.com/office/drawing/2010/main" id="{8A4CB95A-E18F-4088-B917-F4B701CCAE34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4" name="">
            <a:extLst>
              <a:ext uri="{5EAA0A4E-294F-4DD4-B1F5-55FA02AFBFB5}">
                <a16:creationId xmlns:a16="http://schemas.microsoft.com/office/drawing/2010/main" id="{34C77662-817F-42BC-AB75-1D9D17A0ED30}"/>
              </a:ext>
            </a:extLst>
          </p:cNvPr>
          <p:cNvSpPr txBox="1"/>
          <p:nvPr/>
        </p:nvSpPr>
        <p:spPr>
          <a:xfrm flipH="false" flipV="false" rot="0">
            <a:off x="904408" y="534952"/>
            <a:ext cx="2734618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ADManager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 Plus'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A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ccess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ertification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ampaign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5" name="">
            <a:extLst>
              <a:ext uri="{E231E210-1DD3-4458-BC80-9EE7AA4A9E71}">
                <a16:creationId xmlns:a16="http://schemas.microsoft.com/office/drawing/2010/main" id="{14DF7A4B-4853-40D2-9AC5-AD43559D0F8D}"/>
              </a:ext>
            </a:extLst>
          </p:cNvPr>
          <p:cNvSpPr txBox="1"/>
          <p:nvPr/>
        </p:nvSpPr>
        <p:spPr>
          <a:xfrm flipH="false" flipV="false" rot="0">
            <a:off x="3405311" y="1894865"/>
            <a:ext cx="4438574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238125" lvl="0" marL="342900">
              <a:lnSpc>
                <a:spcPct val="135000"/>
              </a:lnSpc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An access certification campaign is a process that involves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reviewing and validating 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users'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 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access rights and privilege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s</a:t>
            </a:r>
            <a:endParaRPr dirty="0" lang="en-US" sz="1000">
              <a:solidFill>
                <a:srgbClr val="ff816b"/>
              </a:solidFill>
              <a:latin typeface="Zoho Puvi-demi_bold"/>
            </a:endParaRPr>
          </a:p>
        </p:txBody>
      </p:sp>
      <p:sp>
        <p:nvSpPr>
          <p:cNvPr id="6" name="">
            <a:extLst>
              <a:ext uri="{DDC94888-A78C-4A6C-9DA3-5F92B7C43E36}">
                <a16:creationId xmlns:a16="http://schemas.microsoft.com/office/drawing/2010/main" id="{5F085F3B-0259-440A-8EFD-495C1E18B257}"/>
              </a:ext>
            </a:extLst>
          </p:cNvPr>
          <p:cNvSpPr txBox="1"/>
          <p:nvPr/>
        </p:nvSpPr>
        <p:spPr>
          <a:xfrm flipH="false" flipV="false" rot="0">
            <a:off x="3412617" y="2542565"/>
            <a:ext cx="4474492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238125" lvl="0" marL="342900">
              <a:lnSpc>
                <a:spcPct val="135000"/>
              </a:lnSpc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Access certification campaigns can be utilized to 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recertify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 and revoke users' access rights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and implement the principle of least privilege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and role-based access control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7" name="">
            <a:extLst>
              <a:ext uri="{359823ED-04A2-4A06-B2D6-210B98E84D3D}">
                <a16:creationId xmlns:a16="http://schemas.microsoft.com/office/drawing/2010/main" id="{681D8970-1C4F-4415-8691-2DEC318846A1}"/>
              </a:ext>
            </a:extLst>
          </p:cNvPr>
          <p:cNvSpPr txBox="1"/>
          <p:nvPr/>
        </p:nvSpPr>
        <p:spPr>
          <a:xfrm flipH="false" flipV="false" rot="0">
            <a:off x="3412617" y="3397596"/>
            <a:ext cx="4438574" cy="61707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238125" lvl="0" marL="342900">
              <a:lnSpc>
                <a:spcPct val="135000"/>
              </a:lnSpc>
              <a:buChar char=""/>
              <a:buFont typeface="Wingdings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With the access certification campaigns in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Plus, </a:t>
            </a:r>
            <a:r>
              <a:rPr dirty="0" lang="en-US" sz="1000">
                <a:solidFill>
                  <a:srgbClr val="ff816b"/>
                </a:solidFill>
                <a:latin typeface="Zoho Puvi-demi_bold"/>
              </a:rPr>
              <a:t>user access rights can be validated in bulk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, resulting in improved operational efficiency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8" name="">
            <a:extLst>
              <a:ext uri="{05902C7A-FD25-4937-8C20-90741681BBDD}">
                <a16:creationId xmlns:a16="http://schemas.microsoft.com/office/drawing/2010/main" id="{A54D48A7-9E73-439D-8D1C-EB03F3A79F2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1288465" y="1894865"/>
            <a:ext cx="1712642" cy="2077707"/>
          </a:xfrm>
          <a:prstGeom prst="rect">
            <a:avLst/>
          </a:prstGeom>
          <a:noFill/>
          <a:effectLst/>
        </p:spPr>
      </p:pic>
      <p:pic>
        <p:nvPicPr>
          <p:cNvPr id="9" name="">
            <a:extLst>
              <a:ext uri="{33EA12A9-B788-4504-8286-01334858CE2B}">
                <a16:creationId xmlns:a16="http://schemas.microsoft.com/office/drawing/2010/main" id="{65893C2E-A1FC-456A-B630-B89D0DE312D3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</p:spTree>
    <p:extLst>
      <p:ext uri="{60085129-DD8F-4A0B-BB88-20B693A89A06}">
        <p14:creationId xmlns:p14="http://schemas.microsoft.com/office/powerpoint/2010/main" val="1754476134260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10C7FBC7-5358-4763-A3CA-87C856D26DCD}">
                <a16:creationId xmlns:a16="http://schemas.microsoft.com/office/drawing/2010/main" id="{B98409D7-80A9-43A9-91D3-5B6EC5BAE277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7489" y="-56483"/>
            <a:ext cx="9228182" cy="5190849"/>
          </a:xfrm>
          <a:prstGeom prst="rect">
            <a:avLst/>
          </a:prstGeom>
          <a:noFill/>
        </p:spPr>
      </p:pic>
      <p:cxnSp>
        <p:nvCxnSpPr>
          <p:cNvPr id="3" name="">
            <a:extLst>
              <a:ext uri="{9D35ED73-74DA-4488-B121-C03E8A327097}">
                <a16:creationId xmlns:a16="http://schemas.microsoft.com/office/drawing/2010/main" id="{22607A09-F0E7-4FB3-8BCB-9F332CBB14E9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4" name="">
            <a:extLst>
              <a:ext uri="{43E7AE5C-EABD-4C36-94A0-EBEE044BE2AC}">
                <a16:creationId xmlns:a16="http://schemas.microsoft.com/office/drawing/2010/main" id="{E7D3310D-F629-484D-835C-79BCD92F6E17}"/>
              </a:ext>
            </a:extLst>
          </p:cNvPr>
          <p:cNvSpPr txBox="1"/>
          <p:nvPr/>
        </p:nvSpPr>
        <p:spPr>
          <a:xfrm flipH="false" flipV="false" rot="0">
            <a:off x="904408" y="534952"/>
            <a:ext cx="3403977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Components</a:t>
            </a:r>
            <a:r>
              <a:rPr b="1" dirty="0" err="1" lang="en-US" sz="1800">
                <a:solidFill>
                  <a:schemeClr val="bg1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of</a:t>
            </a:r>
          </a:p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rgbClr val="ff816b"/>
                </a:solidFill>
                <a:latin typeface="Zoho Puvi"/>
              </a:rPr>
              <a:t>access</a:t>
            </a:r>
            <a:r>
              <a:rPr b="1" dirty="0" err="1" lang="en-US" sz="1800">
                <a:solidFill>
                  <a:srgbClr val="ff816b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certification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campaign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5" name="">
            <a:extLst>
              <a:ext uri="{5425EA62-008F-484B-9C81-FA96E23E0016}">
                <a16:creationId xmlns:a16="http://schemas.microsoft.com/office/drawing/2010/main" id="{3906E65B-9131-4D1D-8B2A-D2834F8CD8A5}"/>
              </a:ext>
            </a:extLst>
          </p:cNvPr>
          <p:cNvSpPr txBox="1"/>
          <p:nvPr/>
        </p:nvSpPr>
        <p:spPr>
          <a:xfrm flipH="false" flipV="false" rot="0">
            <a:off x="1376219" y="2044093"/>
            <a:ext cx="342589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ct val="135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udit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campaigns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that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 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can be 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scheduled and prioritized according to the entitlements to be assessed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A46C36A1-FFFD-4327-A223-A164198F59F2}">
                <a16:creationId xmlns:a16="http://schemas.microsoft.com/office/drawing/2010/main" id="{4C4CF2C4-7B27-4C72-AE8A-B6F4B9D49F81}"/>
              </a:ext>
            </a:extLst>
          </p:cNvPr>
          <p:cNvSpPr txBox="1"/>
          <p:nvPr/>
        </p:nvSpPr>
        <p:spPr>
          <a:xfrm flipH="false" flipV="false" rot="0">
            <a:off x="1376219" y="1743922"/>
            <a:ext cx="1826418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Certification campaigns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7" name="">
            <a:extLst>
              <a:ext uri="{6A9E04F5-1EB5-4FA1-A22B-BAC5E427E6F0}">
                <a16:creationId xmlns:a16="http://schemas.microsoft.com/office/drawing/2010/main" id="{8DECBF18-4B2D-4818-86D7-7872CECD6ACA}"/>
              </a:ext>
            </a:extLst>
          </p:cNvPr>
          <p:cNvSpPr/>
          <p:nvPr/>
        </p:nvSpPr>
        <p:spPr>
          <a:xfrm flipH="false" flipV="false" rot="0">
            <a:off x="4966525" y="1650549"/>
            <a:ext cx="3577904" cy="2365838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22730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">
            <a:extLst>
              <a:ext uri="{75D8FAF9-57A7-4889-B778-FD707DD3BE72}">
                <a16:creationId xmlns:a16="http://schemas.microsoft.com/office/drawing/2010/main" id="{2685F420-FCBF-4B43-A951-6235B715090F}"/>
              </a:ext>
            </a:extLst>
          </p:cNvPr>
          <p:cNvSpPr txBox="1"/>
          <p:nvPr/>
        </p:nvSpPr>
        <p:spPr>
          <a:xfrm flipH="false" flipV="false" rot="0">
            <a:off x="5616626" y="2196493"/>
            <a:ext cx="2726426" cy="123415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ct val="135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 key stakeholder in the procedure responsible for reviewing and managing users' access permissions. The role of a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may be fulfilled by an administrator, help desk technician, a user's manager, or tailored according to the organization’s requirements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">
            <a:extLst>
              <a:ext uri="{86813C44-BE7E-42C5-9652-970B9A4492E0}">
                <a16:creationId xmlns:a16="http://schemas.microsoft.com/office/drawing/2010/main" id="{51DF13EC-7310-4C51-A7C0-7175E8D6BEA7}"/>
              </a:ext>
            </a:extLst>
          </p:cNvPr>
          <p:cNvSpPr txBox="1"/>
          <p:nvPr/>
        </p:nvSpPr>
        <p:spPr>
          <a:xfrm flipH="false" flipV="false" rot="0">
            <a:off x="5616626" y="1896322"/>
            <a:ext cx="1668065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err="1" lang="en-US" sz="1200">
                <a:solidFill>
                  <a:srgbClr val="ffa494"/>
                </a:solidFill>
                <a:latin typeface="Zoho Puvi-demi_bold"/>
              </a:rPr>
              <a:t>Certifier</a:t>
            </a:r>
            <a:endParaRPr dirty="0" err="1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0" name="">
            <a:extLst>
              <a:ext uri="{60EEC551-AB1B-4EE7-AB1E-CAF8DA7FEA85}">
                <a16:creationId xmlns:a16="http://schemas.microsoft.com/office/drawing/2010/main" id="{7D5401EC-86E8-43BB-B914-C1C81FA1FCD6}"/>
              </a:ext>
            </a:extLst>
          </p:cNvPr>
          <p:cNvSpPr txBox="1"/>
          <p:nvPr/>
        </p:nvSpPr>
        <p:spPr>
          <a:xfrm flipH="false" flipV="false" rot="0">
            <a:off x="1368914" y="3037656"/>
            <a:ext cx="342589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ct val="135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Users' group memberships and access permissions that will be validated by the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</a:t>
            </a:r>
            <a:endParaRPr b="0" dirty="0" err="1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11" name="">
            <a:extLst>
              <a:ext uri="{6724600B-D8FE-4B58-9D31-999D6631523E}">
                <a16:creationId xmlns:a16="http://schemas.microsoft.com/office/drawing/2010/main" id="{A36D201B-6C1F-4057-A343-032B4849621C}"/>
              </a:ext>
            </a:extLst>
          </p:cNvPr>
          <p:cNvSpPr txBox="1"/>
          <p:nvPr/>
        </p:nvSpPr>
        <p:spPr>
          <a:xfrm flipH="false" flipV="false" rot="0">
            <a:off x="1376219" y="2737485"/>
            <a:ext cx="1544478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Entitlements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2" name="">
            <a:extLst>
              <a:ext uri="{F6319DAB-C34A-462F-8D73-3BFD40BD3CA2}">
                <a16:creationId xmlns:a16="http://schemas.microsoft.com/office/drawing/2010/main" id="{3ABD7FAC-C347-4B8F-8C7A-08CAEE33349C}"/>
              </a:ext>
            </a:extLst>
          </p:cNvPr>
          <p:cNvSpPr txBox="1"/>
          <p:nvPr/>
        </p:nvSpPr>
        <p:spPr>
          <a:xfrm flipH="false" flipV="false" rot="0">
            <a:off x="1362360" y="3726342"/>
            <a:ext cx="1942528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err="1" lang="en-US" sz="1200">
                <a:solidFill>
                  <a:srgbClr val="ffa494"/>
                </a:solidFill>
                <a:latin typeface="Zoho Puvi-demi_bold"/>
              </a:rPr>
              <a:t>Certifier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 assigning rules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3" name="">
            <a:extLst>
              <a:ext uri="{7BA85141-806B-48E3-BA65-B56598A4D821}">
                <a16:creationId xmlns:a16="http://schemas.microsoft.com/office/drawing/2010/main" id="{18994155-6A99-44C0-9B38-DA0CEBA3D592}"/>
              </a:ext>
            </a:extLst>
          </p:cNvPr>
          <p:cNvSpPr txBox="1"/>
          <p:nvPr/>
        </p:nvSpPr>
        <p:spPr>
          <a:xfrm flipH="false" flipV="false" rot="0">
            <a:off x="1355055" y="4026512"/>
            <a:ext cx="3425895" cy="411384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0" lvl="0" marL="0">
              <a:lnSpc>
                <a:spcPct val="135000"/>
              </a:lnSpc>
              <a:buNone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Rules that can be configured to dynamically assign </a:t>
            </a: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certifiers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for the audit campaigns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4" name="">
            <a:extLst>
              <a:ext uri="{6288B2A7-CFE9-4DCA-9A8A-8A77349DA2FB}">
                <a16:creationId xmlns:a16="http://schemas.microsoft.com/office/drawing/2010/main" id="{29E4450F-0020-46C5-9180-494BA2DEF7D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871480" y="1790700"/>
            <a:ext cx="261527" cy="318163"/>
          </a:xfrm>
          <a:prstGeom prst="rect">
            <a:avLst/>
          </a:prstGeom>
          <a:noFill/>
        </p:spPr>
      </p:pic>
      <p:pic>
        <p:nvPicPr>
          <p:cNvPr id="15" name="">
            <a:extLst>
              <a:ext uri="{6997BE00-E13D-456D-8716-36D8FE18EF7E}">
                <a16:creationId xmlns:a16="http://schemas.microsoft.com/office/drawing/2010/main" id="{87FAF656-894F-4EEA-8100-6AA0527D9D3F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868260" y="2760973"/>
            <a:ext cx="264804" cy="276682"/>
          </a:xfrm>
          <a:prstGeom prst="rect">
            <a:avLst/>
          </a:prstGeom>
          <a:noFill/>
        </p:spPr>
      </p:pic>
      <p:pic>
        <p:nvPicPr>
          <p:cNvPr id="16" name="">
            <a:extLst>
              <a:ext uri="{6078848E-43D8-4061-AEFE-466CB1446E11}">
                <a16:creationId xmlns:a16="http://schemas.microsoft.com/office/drawing/2010/main" id="{62F3D98D-7242-42D8-BCA4-BC9CFDC47F68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flipH="false" flipV="false" rot="0">
            <a:off x="867889" y="3738876"/>
            <a:ext cx="256212" cy="308343"/>
          </a:xfrm>
          <a:prstGeom prst="rect">
            <a:avLst/>
          </a:prstGeom>
          <a:noFill/>
        </p:spPr>
      </p:pic>
      <p:pic>
        <p:nvPicPr>
          <p:cNvPr id="17" name="">
            <a:extLst>
              <a:ext uri="{655CDCCB-0071-4CCE-AFAB-EFFFC62C77B9}">
                <a16:creationId xmlns:a16="http://schemas.microsoft.com/office/drawing/2010/main" id="{DFFB5F7F-68B7-4436-8D46-33A6E42C24B6}"/>
              </a:ext>
            </a:extLst>
          </p:cNvPr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flipH="false" flipV="false" rot="0">
            <a:off x="5151158" y="1938461"/>
            <a:ext cx="211302" cy="210416"/>
          </a:xfrm>
          <a:prstGeom prst="rect">
            <a:avLst/>
          </a:prstGeom>
          <a:noFill/>
        </p:spPr>
      </p:pic>
      <p:pic>
        <p:nvPicPr>
          <p:cNvPr id="18" name="">
            <a:extLst>
              <a:ext uri="{710D66F5-0A7D-47ED-8031-E4420A6137B6}">
                <a16:creationId xmlns:a16="http://schemas.microsoft.com/office/drawing/2010/main" id="{32340DCE-32CD-4C28-B7E9-EA9C1B70CD81}"/>
              </a:ext>
            </a:extLst>
          </p:cNvPr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</p:spTree>
    <p:extLst>
      <p:ext uri="{BF2C40EB-BA4D-4DC3-88BA-49C56B25AD43}">
        <p14:creationId xmlns:p14="http://schemas.microsoft.com/office/powerpoint/2010/main" val="1754476134261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4B174277-4017-4446-8B11-D9B314B79EDA}">
                <a16:creationId xmlns:a16="http://schemas.microsoft.com/office/drawing/2010/main" id="{26A0287D-AE36-4918-A026-F4A25198A6F8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cxnSp>
        <p:nvCxnSpPr>
          <p:cNvPr id="3" name="">
            <a:extLst>
              <a:ext uri="{BF8DD810-FAAA-4286-A1A0-BFA8ECB4E680}">
                <a16:creationId xmlns:a16="http://schemas.microsoft.com/office/drawing/2010/main" id="{B2855231-1539-4065-816C-EDD5E895FBC2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4" name="">
            <a:extLst>
              <a:ext uri="{8D50140C-67D4-483C-8487-2B9E6F442F1E}">
                <a16:creationId xmlns:a16="http://schemas.microsoft.com/office/drawing/2010/main" id="{56BC1EAD-1FB0-48B0-8B87-F60F5E51CDE7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Campaign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creation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5" name="">
            <a:extLst>
              <a:ext uri="{54BBC157-CDBB-443B-BA7A-F4792F34EDA2}">
                <a16:creationId xmlns:a16="http://schemas.microsoft.com/office/drawing/2010/main" id="{24619715-AC7C-403E-AC92-73EB056B1CE6}"/>
              </a:ext>
            </a:extLst>
          </p:cNvPr>
          <p:cNvSpPr txBox="1"/>
          <p:nvPr/>
        </p:nvSpPr>
        <p:spPr>
          <a:xfrm flipH="false" flipV="false" rot="0">
            <a:off x="904408" y="1168755"/>
            <a:ext cx="6281928" cy="98728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lang="en-US" sz="1200">
                <a:solidFill>
                  <a:schemeClr val="bg1"/>
                </a:solidFill>
                <a:latin typeface="Zoho Puvi"/>
              </a:rPr>
              <a:t>The campaign creation process in 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Plus involves defining the campaign details, selecting the entitlements and objects for review, choosing </a:t>
            </a: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certifiers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and scheduling the campaign, configuring settings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,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and reviewing the summary of the campaign settings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cxnSp>
        <p:nvCxnSpPr>
          <p:cNvPr id="6" name="">
            <a:extLst>
              <a:ext uri="{E9F03D3C-54D1-483C-A0FB-43A0270787E8}">
                <a16:creationId xmlns:a16="http://schemas.microsoft.com/office/drawing/2010/main" id="{247FA7E2-CF83-48E6-A437-31EABED8C9E4}"/>
              </a:ext>
            </a:extLst>
          </p:cNvPr>
          <p:cNvCxnSpPr/>
          <p:nvPr/>
        </p:nvCxnSpPr>
        <p:spPr>
          <a:xfrm flipH="true" flipV="false" rot="10800000">
            <a:off x="6619" y="2849165"/>
            <a:ext cx="9172575" cy="0"/>
          </a:xfrm>
          <a:prstGeom prst="line">
            <a:avLst/>
          </a:prstGeom>
          <a:ln cap="flat" w="9525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grpSp>
        <p:nvGrpSpPr>
          <p:cNvPr id="7" name="">
            <a:extLst>
              <a:ext uri="{9179FA6E-FBAF-4151-B48D-19ED8FF964E8}">
                <a16:creationId xmlns:a16="http://schemas.microsoft.com/office/drawing/2010/main" id="{499477AF-448C-4885-AD42-CCCFD809BC21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823026" y="2743200"/>
            <a:ext cx="773201" cy="1215199"/>
            <a:chOff x="708726" y="2735627"/>
            <a:chExt cx="773201" cy="1215199"/>
          </a:xfrm>
        </p:grpSpPr>
        <p:sp>
          <p:nvSpPr>
            <p:cNvPr id="8" name="">
              <a:extLst>
                <a:ext uri="{EF4BC7CA-7199-4A3B-BC55-BB4789EC3BA9}">
                  <a16:creationId xmlns:a16="http://schemas.microsoft.com/office/drawing/2010/main" id="{FB8D7BE2-DF46-4E8C-83A3-69B18FC1310C}"/>
                </a:ext>
              </a:extLst>
            </p:cNvPr>
            <p:cNvSpPr/>
            <p:nvPr/>
          </p:nvSpPr>
          <p:spPr>
            <a:xfrm flipH="false" flipV="false" rot="0">
              <a:off x="708726" y="2735627"/>
              <a:ext cx="230400" cy="230400"/>
            </a:xfrm>
            <a:prstGeom prst="star4">
              <a:avLst>
                <a:gd fmla="val 25282" name="adj"/>
              </a:avLst>
            </a:prstGeom>
            <a:solidFill>
              <a:srgbClr val="ffa494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grpSp>
          <p:nvGrpSpPr>
            <p:cNvPr id="9" name="">
              <a:extLst>
                <a:ext uri="{BF895A2C-3E6D-4D46-8083-2D7F95EC5E4E}">
                  <a16:creationId xmlns:a16="http://schemas.microsoft.com/office/drawing/2010/main" id="{B93FDC65-52E8-4A30-B8A4-7F669FDEB8F9}"/>
                </a:ext>
              </a:extLst>
            </p:cNvPr>
            <p:cNvGrpSpPr>
              <a:grpSpLocks noChangeAspect="true"/>
            </p:cNvGrpSpPr>
            <p:nvPr/>
          </p:nvGrpSpPr>
          <p:grpSpPr>
            <a:xfrm flipH="false" flipV="false" rot="0">
              <a:off x="708726" y="3076575"/>
              <a:ext cx="773201" cy="874252"/>
              <a:chOff x="708726" y="3076575"/>
              <a:chExt cx="773201" cy="874252"/>
            </a:xfrm>
          </p:grpSpPr>
          <p:sp>
            <p:nvSpPr>
              <p:cNvPr id="10" name="">
                <a:extLst>
                  <a:ext uri="{5096542E-0AB3-41F5-A813-7FA6C5C6DA5E}">
                    <a16:creationId xmlns:a16="http://schemas.microsoft.com/office/drawing/2010/main" id="{59386A62-D29A-46AF-A5C6-F60CEC49473A}"/>
                  </a:ext>
                </a:extLst>
              </p:cNvPr>
              <p:cNvSpPr txBox="1"/>
              <p:nvPr/>
            </p:nvSpPr>
            <p:spPr>
              <a:xfrm flipH="false" flipV="false" rot="0">
                <a:off x="708726" y="3333750"/>
                <a:ext cx="773201" cy="617077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None/>
                  <a:defRPr dirty="0" lang="en-US" sz="1400"/>
                </a:pP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Describe the campaign details</a:t>
                </a:r>
                <a:endParaRPr b="0" dirty="0" lang="en-US" sz="1000">
                  <a:solidFill>
                    <a:schemeClr val="bg1"/>
                  </a:solidFill>
                  <a:latin typeface="Zoho Puvi"/>
                </a:endParaRPr>
              </a:p>
            </p:txBody>
          </p:sp>
          <p:sp>
            <p:nvSpPr>
              <p:cNvPr id="11" name="">
                <a:extLst>
                  <a:ext uri="{4319E4F5-FBBD-4F2A-8373-C72A2A38D964}">
                    <a16:creationId xmlns:a16="http://schemas.microsoft.com/office/drawing/2010/main" id="{D78B1BF1-2F2E-4BD6-AA4B-BF644FBE1E66}"/>
                  </a:ext>
                </a:extLst>
              </p:cNvPr>
              <p:cNvSpPr txBox="1"/>
              <p:nvPr/>
            </p:nvSpPr>
            <p:spPr>
              <a:xfrm flipH="false" flipV="false" rot="0">
                <a:off x="708726" y="3076575"/>
                <a:ext cx="773201" cy="205692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None/>
                  <a:defRPr dirty="0" lang="en-US" sz="1400"/>
                </a:pP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STEP 1</a:t>
                </a:r>
                <a:endParaRPr dirty="0" lang="en-US" sz="1000">
                  <a:solidFill>
                    <a:srgbClr val="ffa494"/>
                  </a:solidFill>
                  <a:latin typeface="Zoho Puvi-demi_bold"/>
                </a:endParaRPr>
              </a:p>
            </p:txBody>
          </p:sp>
        </p:grpSp>
      </p:grpSp>
      <p:grpSp>
        <p:nvGrpSpPr>
          <p:cNvPr id="12" name="">
            <a:extLst>
              <a:ext uri="{68509F54-EC3B-4A4A-96FF-CF189CB684EB}">
                <a16:creationId xmlns:a16="http://schemas.microsoft.com/office/drawing/2010/main" id="{2A1A39EB-0A36-405C-A92E-23CE7BDA9E25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2422493" y="2743200"/>
            <a:ext cx="948490" cy="1420891"/>
            <a:chOff x="2308193" y="2752725"/>
            <a:chExt cx="948490" cy="1420891"/>
          </a:xfrm>
        </p:grpSpPr>
        <p:sp>
          <p:nvSpPr>
            <p:cNvPr id="13" name="">
              <a:extLst>
                <a:ext uri="{6029F965-A267-4F03-A451-F5DB2265C2EE}">
                  <a16:creationId xmlns:a16="http://schemas.microsoft.com/office/drawing/2010/main" id="{75E72E2A-B472-4393-B1F7-11D7DFE3759C}"/>
                </a:ext>
              </a:extLst>
            </p:cNvPr>
            <p:cNvSpPr/>
            <p:nvPr/>
          </p:nvSpPr>
          <p:spPr>
            <a:xfrm flipH="false" flipV="false" rot="0">
              <a:off x="2308193" y="2752725"/>
              <a:ext cx="230400" cy="230400"/>
            </a:xfrm>
            <a:prstGeom prst="star4">
              <a:avLst>
                <a:gd fmla="val 25282" name="adj"/>
              </a:avLst>
            </a:prstGeom>
            <a:solidFill>
              <a:srgbClr val="ffa494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grpSp>
          <p:nvGrpSpPr>
            <p:cNvPr id="14" name="">
              <a:extLst>
                <a:ext uri="{48F75197-5F41-4F99-82E3-13BBA6F1B1C9}">
                  <a16:creationId xmlns:a16="http://schemas.microsoft.com/office/drawing/2010/main" id="{615CC011-21F1-42BA-9746-F1AFC40EC683}"/>
                </a:ext>
              </a:extLst>
            </p:cNvPr>
            <p:cNvGrpSpPr>
              <a:grpSpLocks noChangeAspect="true"/>
            </p:cNvGrpSpPr>
            <p:nvPr/>
          </p:nvGrpSpPr>
          <p:grpSpPr>
            <a:xfrm flipH="false" flipV="false" rot="0">
              <a:off x="2308193" y="3093672"/>
              <a:ext cx="948490" cy="1079944"/>
              <a:chOff x="2315499" y="3093672"/>
              <a:chExt cx="948490" cy="1079944"/>
            </a:xfrm>
          </p:grpSpPr>
          <p:sp>
            <p:nvSpPr>
              <p:cNvPr id="15" name="">
                <a:extLst>
                  <a:ext uri="{28B466A2-3C83-4B61-B143-77FF02559A66}">
                    <a16:creationId xmlns:a16="http://schemas.microsoft.com/office/drawing/2010/main" id="{85762ED6-998F-49D4-A238-477DF27FA2E4}"/>
                  </a:ext>
                </a:extLst>
              </p:cNvPr>
              <p:cNvSpPr txBox="1"/>
              <p:nvPr/>
            </p:nvSpPr>
            <p:spPr>
              <a:xfrm flipH="false" flipV="false" rot="0">
                <a:off x="2315499" y="3093672"/>
                <a:ext cx="773201" cy="205692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None/>
                  <a:defRPr dirty="0" lang="en-US" sz="1400"/>
                </a:pP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STEP 2</a:t>
                </a:r>
                <a:endParaRPr dirty="0" lang="en-US" sz="1000">
                  <a:solidFill>
                    <a:srgbClr val="ffa494"/>
                  </a:solidFill>
                  <a:latin typeface="Zoho Puvi-demi_bold"/>
                </a:endParaRPr>
              </a:p>
            </p:txBody>
          </p:sp>
          <p:sp>
            <p:nvSpPr>
              <p:cNvPr id="16" name="">
                <a:extLst>
                  <a:ext uri="{10E81109-8580-47B7-900A-1C72AFCFCBCF}">
                    <a16:creationId xmlns:a16="http://schemas.microsoft.com/office/drawing/2010/main" id="{0C88C89E-BEB3-4953-8029-E88BE0C5EB2F}"/>
                  </a:ext>
                </a:extLst>
              </p:cNvPr>
              <p:cNvSpPr txBox="1"/>
              <p:nvPr/>
            </p:nvSpPr>
            <p:spPr>
              <a:xfrm flipH="false" flipV="false" rot="0">
                <a:off x="2315499" y="3350847"/>
                <a:ext cx="948490" cy="822769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None/>
                  <a:defRPr dirty="0" lang="en-US" sz="1400"/>
                </a:pP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Specify the entitlements and objects to be reviewed</a:t>
                </a:r>
                <a:endParaRPr b="0" dirty="0" lang="en-US" sz="1000">
                  <a:solidFill>
                    <a:schemeClr val="bg1"/>
                  </a:solidFill>
                  <a:latin typeface="Zoho Puvi"/>
                </a:endParaRPr>
              </a:p>
            </p:txBody>
          </p:sp>
        </p:grpSp>
      </p:grpSp>
      <p:grpSp>
        <p:nvGrpSpPr>
          <p:cNvPr id="17" name="">
            <a:extLst>
              <a:ext uri="{D0189229-4FEA-4714-916A-31506CC82346}">
                <a16:creationId xmlns:a16="http://schemas.microsoft.com/office/drawing/2010/main" id="{9CF5226D-D384-410A-B0DF-FA92F442EC65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4060059" y="2735894"/>
            <a:ext cx="859907" cy="1420887"/>
            <a:chOff x="3914965" y="2741266"/>
            <a:chExt cx="859907" cy="1420887"/>
          </a:xfrm>
        </p:grpSpPr>
        <p:sp>
          <p:nvSpPr>
            <p:cNvPr id="18" name="">
              <a:extLst>
                <a:ext uri="{EE582499-A885-404E-8866-81F0BED92219}">
                  <a16:creationId xmlns:a16="http://schemas.microsoft.com/office/drawing/2010/main" id="{8D81E9C9-926A-4F21-8068-B4170C4DFEE8}"/>
                </a:ext>
              </a:extLst>
            </p:cNvPr>
            <p:cNvSpPr/>
            <p:nvPr/>
          </p:nvSpPr>
          <p:spPr>
            <a:xfrm flipH="false" flipV="false" rot="0">
              <a:off x="3914965" y="2741266"/>
              <a:ext cx="230400" cy="230400"/>
            </a:xfrm>
            <a:prstGeom prst="star4">
              <a:avLst>
                <a:gd fmla="val 25282" name="adj"/>
              </a:avLst>
            </a:prstGeom>
            <a:solidFill>
              <a:srgbClr val="ffa494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grpSp>
          <p:nvGrpSpPr>
            <p:cNvPr id="19" name="">
              <a:extLst>
                <a:ext uri="{67379D93-A14B-4166-AF36-C9ED3479E1CD}">
                  <a16:creationId xmlns:a16="http://schemas.microsoft.com/office/drawing/2010/main" id="{CDBE76DA-CA95-43AA-89DF-F654ED88A102}"/>
                </a:ext>
              </a:extLst>
            </p:cNvPr>
            <p:cNvGrpSpPr>
              <a:grpSpLocks noChangeAspect="true"/>
            </p:cNvGrpSpPr>
            <p:nvPr/>
          </p:nvGrpSpPr>
          <p:grpSpPr>
            <a:xfrm flipH="false" flipV="false" rot="0">
              <a:off x="3914965" y="3082214"/>
              <a:ext cx="859907" cy="1079939"/>
              <a:chOff x="3914965" y="3082218"/>
              <a:chExt cx="859907" cy="1079939"/>
            </a:xfrm>
          </p:grpSpPr>
          <p:sp>
            <p:nvSpPr>
              <p:cNvPr id="20" name="">
                <a:extLst>
                  <a:ext uri="{FAC81C6B-3EEF-4295-9B2D-FCC19D84A65E}">
                    <a16:creationId xmlns:a16="http://schemas.microsoft.com/office/drawing/2010/main" id="{FF9FCB89-7AD4-46DE-A1A3-4D70FEECC4D6}"/>
                  </a:ext>
                </a:extLst>
              </p:cNvPr>
              <p:cNvSpPr txBox="1"/>
              <p:nvPr/>
            </p:nvSpPr>
            <p:spPr>
              <a:xfrm flipH="false" flipV="false" rot="0">
                <a:off x="3914969" y="3082218"/>
                <a:ext cx="773201" cy="205692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None/>
                  <a:defRPr dirty="0" lang="en-US" sz="1400"/>
                </a:pP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STEP</a:t>
                </a: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 3</a:t>
                </a:r>
                <a:endParaRPr dirty="0" lang="en-US" sz="1000">
                  <a:solidFill>
                    <a:srgbClr val="ffa494"/>
                  </a:solidFill>
                  <a:latin typeface="Zoho Puvi-demi_bold"/>
                </a:endParaRPr>
              </a:p>
            </p:txBody>
          </p:sp>
          <p:sp>
            <p:nvSpPr>
              <p:cNvPr id="21" name="">
                <a:extLst>
                  <a:ext uri="{4DB32433-32F4-432E-B1F4-83EA445D90CC}">
                    <a16:creationId xmlns:a16="http://schemas.microsoft.com/office/drawing/2010/main" id="{B5BF7791-B9EC-48B5-838D-C6EACB170875}"/>
                  </a:ext>
                </a:extLst>
              </p:cNvPr>
              <p:cNvSpPr txBox="1"/>
              <p:nvPr/>
            </p:nvSpPr>
            <p:spPr>
              <a:xfrm flipH="false" flipV="false" rot="0">
                <a:off x="3914965" y="3339389"/>
                <a:ext cx="859907" cy="822769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None/>
                  <a:defRPr dirty="0" lang="en-US" sz="1400"/>
                </a:pP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Assign </a:t>
                </a:r>
                <a:r>
                  <a:rPr b="0" dirty="0" err="1" lang="en-US" sz="1000">
                    <a:solidFill>
                      <a:schemeClr val="bg1"/>
                    </a:solidFill>
                    <a:latin typeface="Zoho Puvi"/>
                  </a:rPr>
                  <a:t>certifiers</a:t>
                </a: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 and schedule the campaign</a:t>
                </a:r>
                <a:endParaRPr b="0" dirty="0" lang="en-US" sz="1000">
                  <a:solidFill>
                    <a:schemeClr val="bg1"/>
                  </a:solidFill>
                  <a:latin typeface="Zoho Puvi"/>
                </a:endParaRPr>
              </a:p>
            </p:txBody>
          </p:sp>
        </p:grpSp>
      </p:grpSp>
      <p:grpSp>
        <p:nvGrpSpPr>
          <p:cNvPr id="22" name="">
            <a:extLst>
              <a:ext uri="{57E94E04-0EC7-46BE-BEAA-DA57A82AFA3F}">
                <a16:creationId xmlns:a16="http://schemas.microsoft.com/office/drawing/2010/main" id="{AB7DAE44-0EFD-4EE7-B317-B38CC02B329F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5576030" y="2735894"/>
            <a:ext cx="925239" cy="1420891"/>
            <a:chOff x="5507135" y="2735627"/>
            <a:chExt cx="925239" cy="1420891"/>
          </a:xfrm>
        </p:grpSpPr>
        <p:sp>
          <p:nvSpPr>
            <p:cNvPr id="23" name="">
              <a:extLst>
                <a:ext uri="{550E9D4F-AE31-4376-BDC9-776434E06E7E}">
                  <a16:creationId xmlns:a16="http://schemas.microsoft.com/office/drawing/2010/main" id="{0D981254-B723-42E4-85DE-A94B3CF51ED4}"/>
                </a:ext>
              </a:extLst>
            </p:cNvPr>
            <p:cNvSpPr/>
            <p:nvPr/>
          </p:nvSpPr>
          <p:spPr>
            <a:xfrm flipH="false" flipV="false" rot="0">
              <a:off x="5507135" y="2735627"/>
              <a:ext cx="230400" cy="230400"/>
            </a:xfrm>
            <a:prstGeom prst="star4">
              <a:avLst>
                <a:gd fmla="val 25282" name="adj"/>
              </a:avLst>
            </a:prstGeom>
            <a:solidFill>
              <a:srgbClr val="ffa494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grpSp>
          <p:nvGrpSpPr>
            <p:cNvPr id="24" name="">
              <a:extLst>
                <a:ext uri="{A97FB8EC-6405-4927-8DCC-2874990C3D52}">
                  <a16:creationId xmlns:a16="http://schemas.microsoft.com/office/drawing/2010/main" id="{73BD7A9B-9A83-470E-BC0C-AAA5D619F1AD}"/>
                </a:ext>
              </a:extLst>
            </p:cNvPr>
            <p:cNvGrpSpPr>
              <a:grpSpLocks noChangeAspect="true"/>
            </p:cNvGrpSpPr>
            <p:nvPr/>
          </p:nvGrpSpPr>
          <p:grpSpPr>
            <a:xfrm flipH="false" flipV="false" rot="0">
              <a:off x="5507136" y="3076575"/>
              <a:ext cx="925239" cy="1079944"/>
              <a:chOff x="5507136" y="3076575"/>
              <a:chExt cx="925239" cy="1079944"/>
            </a:xfrm>
          </p:grpSpPr>
          <p:sp>
            <p:nvSpPr>
              <p:cNvPr id="25" name="">
                <a:extLst>
                  <a:ext uri="{C2098FC3-A778-4D6B-9B9F-D8838FB207EF}">
                    <a16:creationId xmlns:a16="http://schemas.microsoft.com/office/drawing/2010/main" id="{8A9BAEFD-E302-4BC6-A67D-AA8D838CB35F}"/>
                  </a:ext>
                </a:extLst>
              </p:cNvPr>
              <p:cNvSpPr txBox="1"/>
              <p:nvPr/>
            </p:nvSpPr>
            <p:spPr>
              <a:xfrm flipH="false" flipV="false" rot="0">
                <a:off x="5507136" y="3076575"/>
                <a:ext cx="773201" cy="205692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None/>
                  <a:defRPr dirty="0" lang="en-US" sz="1400"/>
                </a:pP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STEP</a:t>
                </a: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 4</a:t>
                </a:r>
                <a:endParaRPr dirty="0" lang="en-US" sz="1000">
                  <a:solidFill>
                    <a:srgbClr val="ffa494"/>
                  </a:solidFill>
                  <a:latin typeface="Zoho Puvi-demi_bold"/>
                </a:endParaRPr>
              </a:p>
            </p:txBody>
          </p:sp>
          <p:sp>
            <p:nvSpPr>
              <p:cNvPr id="26" name="">
                <a:extLst>
                  <a:ext uri="{250925BB-3FAB-4D34-AE87-8E570B4D8B80}">
                    <a16:creationId xmlns:a16="http://schemas.microsoft.com/office/drawing/2010/main" id="{2F423A6B-79DA-4F38-8707-21056B2F3A74}"/>
                  </a:ext>
                </a:extLst>
              </p:cNvPr>
              <p:cNvSpPr txBox="1"/>
              <p:nvPr/>
            </p:nvSpPr>
            <p:spPr>
              <a:xfrm flipH="false" flipV="false" rot="0">
                <a:off x="5507136" y="3333750"/>
                <a:ext cx="925239" cy="822769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None/>
                  <a:defRPr dirty="0" lang="en-US" sz="1400"/>
                </a:pP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Configure custom settings for the campaign</a:t>
                </a:r>
                <a:endParaRPr b="0" dirty="0" lang="en-US" sz="1000">
                  <a:solidFill>
                    <a:schemeClr val="bg1"/>
                  </a:solidFill>
                  <a:latin typeface="Zoho Puvi"/>
                </a:endParaRPr>
              </a:p>
            </p:txBody>
          </p:sp>
        </p:grpSp>
      </p:grpSp>
      <p:grpSp>
        <p:nvGrpSpPr>
          <p:cNvPr id="27" name="">
            <a:extLst>
              <a:ext uri="{724C56A1-E556-4804-AB10-074022672AE7}">
                <a16:creationId xmlns:a16="http://schemas.microsoft.com/office/drawing/2010/main" id="{83937C1F-2A17-45A3-B7AC-16EE796B2302}"/>
              </a:ext>
            </a:extLst>
          </p:cNvPr>
          <p:cNvGrpSpPr>
            <a:grpSpLocks noChangeAspect="true"/>
          </p:cNvGrpSpPr>
          <p:nvPr/>
        </p:nvGrpSpPr>
        <p:grpSpPr>
          <a:xfrm flipH="false" flipV="false" rot="0">
            <a:off x="7186336" y="2735894"/>
            <a:ext cx="860844" cy="1215199"/>
            <a:chOff x="7384138" y="2741266"/>
            <a:chExt cx="860844" cy="1215199"/>
          </a:xfrm>
        </p:grpSpPr>
        <p:sp>
          <p:nvSpPr>
            <p:cNvPr id="28" name="">
              <a:extLst>
                <a:ext uri="{32485124-13D9-41A3-AA78-731CD74E54ED}">
                  <a16:creationId xmlns:a16="http://schemas.microsoft.com/office/drawing/2010/main" id="{2BF0693C-EFD4-4830-8E27-2EE0F2FE856F}"/>
                </a:ext>
              </a:extLst>
            </p:cNvPr>
            <p:cNvSpPr/>
            <p:nvPr/>
          </p:nvSpPr>
          <p:spPr>
            <a:xfrm flipH="false" flipV="false" rot="0">
              <a:off x="7384142" y="2741266"/>
              <a:ext cx="230400" cy="230400"/>
            </a:xfrm>
            <a:prstGeom prst="star4">
              <a:avLst>
                <a:gd fmla="val 25282" name="adj"/>
              </a:avLst>
            </a:prstGeom>
            <a:solidFill>
              <a:srgbClr val="ffa494"/>
            </a:solidFill>
            <a:effectLst/>
          </p:spPr>
          <p:style>
            <a:lnRef idx="1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anchor="ctr" rtlCol="0">
              <a:noAutofit/>
            </a:bodyPr>
            <a:lstStyle/>
            <a:p>
              <a:pPr algn="ctr"/>
              <a:r>
                <a:rPr dirty="0" lang="en-US"/>
                <a:t/>
              </a:r>
              <a:endParaRPr dirty="0" lang="en-US"/>
            </a:p>
          </p:txBody>
        </p:sp>
        <p:grpSp>
          <p:nvGrpSpPr>
            <p:cNvPr id="29" name="">
              <a:extLst>
                <a:ext uri="{606EE35B-741B-41BE-B9DC-5E2CD5F6D840}">
                  <a16:creationId xmlns:a16="http://schemas.microsoft.com/office/drawing/2010/main" id="{D2F8242D-73D1-4306-BCA6-45C1C1FE20D7}"/>
                </a:ext>
              </a:extLst>
            </p:cNvPr>
            <p:cNvGrpSpPr>
              <a:grpSpLocks noChangeAspect="true"/>
            </p:cNvGrpSpPr>
            <p:nvPr/>
          </p:nvGrpSpPr>
          <p:grpSpPr>
            <a:xfrm flipH="false" flipV="false" rot="0">
              <a:off x="7384138" y="3082218"/>
              <a:ext cx="860844" cy="874247"/>
              <a:chOff x="7384138" y="3082218"/>
              <a:chExt cx="860844" cy="874247"/>
            </a:xfrm>
          </p:grpSpPr>
          <p:sp>
            <p:nvSpPr>
              <p:cNvPr id="30" name="">
                <a:extLst>
                  <a:ext uri="{9841A3F6-7D39-47D9-9117-E8B7E95EBCBC}">
                    <a16:creationId xmlns:a16="http://schemas.microsoft.com/office/drawing/2010/main" id="{188D8B81-0257-49CA-AC9C-AC5F54C82932}"/>
                  </a:ext>
                </a:extLst>
              </p:cNvPr>
              <p:cNvSpPr txBox="1"/>
              <p:nvPr/>
            </p:nvSpPr>
            <p:spPr>
              <a:xfrm flipH="false" flipV="false" rot="0">
                <a:off x="7384138" y="3082218"/>
                <a:ext cx="773201" cy="205692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None/>
                  <a:defRPr dirty="0" lang="en-US" sz="1400"/>
                </a:pP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STEP</a:t>
                </a:r>
                <a:r>
                  <a:rPr dirty="0" lang="en-US" sz="1000">
                    <a:solidFill>
                      <a:srgbClr val="ffa494"/>
                    </a:solidFill>
                    <a:latin typeface="Zoho Puvi-demi_bold"/>
                  </a:rPr>
                  <a:t> 5</a:t>
                </a:r>
                <a:endParaRPr dirty="0" lang="en-US" sz="1000">
                  <a:solidFill>
                    <a:srgbClr val="ffa494"/>
                  </a:solidFill>
                  <a:latin typeface="Zoho Puvi-demi_bold"/>
                </a:endParaRPr>
              </a:p>
            </p:txBody>
          </p:sp>
          <p:sp>
            <p:nvSpPr>
              <p:cNvPr id="31" name="">
                <a:extLst>
                  <a:ext uri="{5A5AEEB9-7463-46F2-8990-FF792EB40E41}">
                    <a16:creationId xmlns:a16="http://schemas.microsoft.com/office/drawing/2010/main" id="{A7C13C03-C0CC-487E-9227-C4FC7FC85985}"/>
                  </a:ext>
                </a:extLst>
              </p:cNvPr>
              <p:cNvSpPr txBox="1"/>
              <p:nvPr/>
            </p:nvSpPr>
            <p:spPr>
              <a:xfrm flipH="false" flipV="false" rot="0">
                <a:off x="7384142" y="3339389"/>
                <a:ext cx="860840" cy="617077"/>
              </a:xfrm>
              <a:prstGeom prst="rect">
                <a:avLst/>
              </a:prstGeom>
            </p:spPr>
            <p:txBody>
              <a:bodyPr anchor="t" bIns="0" lIns="0" rIns="0" rtlCol="0" tIns="0">
                <a:spAutoFit/>
              </a:bodyPr>
              <a:lstStyle/>
              <a:p>
                <a:pPr indent="0" lvl="0" marL="0">
                  <a:lnSpc>
                    <a:spcPct val="135000"/>
                  </a:lnSpc>
                  <a:buNone/>
                  <a:defRPr dirty="0" lang="en-US" sz="1400"/>
                </a:pPr>
                <a:r>
                  <a:rPr b="0" dirty="0" lang="en-US" sz="1000">
                    <a:solidFill>
                      <a:schemeClr val="bg1"/>
                    </a:solidFill>
                    <a:latin typeface="Zoho Puvi"/>
                  </a:rPr>
                  <a:t>View the summary of the campaign</a:t>
                </a:r>
                <a:endParaRPr b="0" dirty="0" lang="en-US" sz="1000">
                  <a:solidFill>
                    <a:schemeClr val="bg1"/>
                  </a:solidFill>
                  <a:latin typeface="Zoho Puvi"/>
                </a:endParaRPr>
              </a:p>
            </p:txBody>
          </p:sp>
        </p:grpSp>
      </p:grpSp>
      <p:pic>
        <p:nvPicPr>
          <p:cNvPr id="32" name="">
            <a:extLst>
              <a:ext uri="{30470D2C-FFAB-428C-8F48-52FE250F1A5A}">
                <a16:creationId xmlns:a16="http://schemas.microsoft.com/office/drawing/2010/main" id="{244B658C-C9EA-4F4E-B71B-D196B1DE1B3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</p:spTree>
    <p:extLst>
      <p:ext uri="{9F9D28A8-095A-45C6-AE69-3BC8E4720B49}">
        <p14:creationId xmlns:p14="http://schemas.microsoft.com/office/powerpoint/2010/main" val="1754476134262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6F270F7-15A3-4990-A62F-B95765EEA0A5}">
                <a16:creationId xmlns:a16="http://schemas.microsoft.com/office/drawing/2010/main" id="{C62787DC-AB16-497B-AA49-CA4173392A88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0183" y="-49177"/>
            <a:ext cx="9228182" cy="5190849"/>
          </a:xfrm>
          <a:prstGeom prst="rect">
            <a:avLst/>
          </a:prstGeom>
          <a:noFill/>
        </p:spPr>
      </p:pic>
      <p:pic>
        <p:nvPicPr>
          <p:cNvPr id="3" name="">
            <a:extLst>
              <a:ext uri="{8E4AB121-4042-4167-A225-111B39434831}">
                <a16:creationId xmlns:a16="http://schemas.microsoft.com/office/drawing/2010/main" id="{703601A5-7185-4878-9F6F-B7BCD39E6C29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cxnSp>
        <p:nvCxnSpPr>
          <p:cNvPr id="4" name="">
            <a:extLst>
              <a:ext uri="{20643EBB-18A6-4F85-9118-C2917C79BD29}">
                <a16:creationId xmlns:a16="http://schemas.microsoft.com/office/drawing/2010/main" id="{D069950C-DB16-42EE-8CF2-7601871EA58B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5" name="">
            <a:extLst>
              <a:ext uri="{059F9045-8B0B-404D-8BBC-D2EC9E6114DB}">
                <a16:creationId xmlns:a16="http://schemas.microsoft.com/office/drawing/2010/main" id="{1753F277-FBA8-4D13-A842-1A7F6D66B608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Campaign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details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6" name="Text Box 5">
            <a:extLst>
              <a:ext uri="{904498B0-D76F-4A28-9C6C-A23231FD4FC8}">
                <a16:creationId xmlns:a16="http://schemas.microsoft.com/office/drawing/2010/main" id="{61757779-3B45-464B-A991-85C1C8DABCAA}"/>
              </a:ext>
            </a:extLst>
          </p:cNvPr>
          <p:cNvSpPr txBox="1"/>
          <p:nvPr/>
        </p:nvSpPr>
        <p:spPr>
          <a:xfrm flipH="false" flipV="false" rot="0">
            <a:off x="2511866" y="1247775"/>
            <a:ext cx="4357783" cy="63078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algn="ctr">
              <a:lnSpc>
                <a:spcPct val="115000"/>
              </a:lnSpc>
              <a:defRPr dirty="0" lang="en-US" sz="1400"/>
            </a:pPr>
            <a:r>
              <a:rPr dirty="0" lang="en-US" sz="1800">
                <a:solidFill>
                  <a:schemeClr val="bg1"/>
                </a:solidFill>
                <a:latin typeface="Zoho Puvi-demi_bold"/>
              </a:rPr>
              <a:t>S</a:t>
            </a:r>
            <a:r>
              <a:rPr dirty="0" lang="en-US" sz="1800">
                <a:solidFill>
                  <a:schemeClr val="bg1"/>
                </a:solidFill>
                <a:latin typeface="Zoho Puvi-demi_bold"/>
              </a:rPr>
              <a:t>et</a:t>
            </a:r>
            <a:r>
              <a:rPr dirty="0" lang="en-US" sz="1800">
                <a:solidFill>
                  <a:schemeClr val="bg1"/>
                </a:solidFill>
                <a:latin typeface="Zoho Puvi-demi_bold"/>
              </a:rPr>
              <a:t> the name, purpose, and </a:t>
            </a:r>
            <a:r>
              <a:rPr dirty="0" lang="en-US" sz="1800">
                <a:solidFill>
                  <a:schemeClr val="bg1"/>
                </a:solidFill>
                <a:latin typeface="Zoho Puvi-demi_bold"/>
              </a:rPr>
              <a:t>priority for the campaign</a:t>
            </a:r>
            <a:endParaRPr dirty="0" lang="en-US" sz="1800">
              <a:solidFill>
                <a:schemeClr val="bg1"/>
              </a:solidFill>
              <a:latin typeface="Zoho Puvi-demi_bold"/>
            </a:endParaRPr>
          </a:p>
        </p:txBody>
      </p:sp>
      <p:pic>
        <p:nvPicPr>
          <p:cNvPr id="7" name="Image 7">
            <a:extLst>
              <a:ext uri="{4826491D-1BCB-4EB8-9883-25F88DB3C049}">
                <a16:creationId xmlns:a16="http://schemas.microsoft.com/office/drawing/2010/main" id="{38DF403B-6C12-4B4E-9499-70A08999F96C}"/>
              </a:ext>
            </a:extLst>
          </p:cNvPr>
          <p:cNvPicPr>
            <a:picLocks noChangeAspect="true"/>
          </p:cNvPicPr>
          <p:nvPr/>
        </p:nvPicPr>
        <p:blipFill>
          <a:blip r:embed="rId4"/>
          <a:srcRect b="12700" l="0" r="0" t="0"/>
          <a:stretch>
            <a:fillRect/>
          </a:stretch>
        </p:blipFill>
        <p:spPr>
          <a:xfrm flipH="false" flipV="false" rot="0">
            <a:off x="821559" y="1965855"/>
            <a:ext cx="7544686" cy="3222501"/>
          </a:xfrm>
          <a:prstGeom prst="rect">
            <a:avLst/>
          </a:prstGeom>
          <a:noFill/>
        </p:spPr>
      </p:pic>
    </p:spTree>
    <p:extLst>
      <p:ext uri="{4E5A03A0-33F6-4CB9-BE99-834A888D4373}">
        <p14:creationId xmlns:p14="http://schemas.microsoft.com/office/powerpoint/2010/main" val="1754476134264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54D57F2C-2E2C-4FA1-A512-E84C89EAC252}">
                <a16:creationId xmlns:a16="http://schemas.microsoft.com/office/drawing/2010/main" id="{657FE389-46BE-40BB-94D3-2614D19FEF9E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7489" y="-56483"/>
            <a:ext cx="9228182" cy="5190849"/>
          </a:xfrm>
          <a:prstGeom prst="rect">
            <a:avLst/>
          </a:prstGeom>
          <a:noFill/>
        </p:spPr>
      </p:pic>
      <p:cxnSp>
        <p:nvCxnSpPr>
          <p:cNvPr id="3" name="">
            <a:extLst>
              <a:ext uri="{67398B01-28BC-4F40-B22E-8FCE29E92BF5}">
                <a16:creationId xmlns:a16="http://schemas.microsoft.com/office/drawing/2010/main" id="{0CA5B9B3-AC8E-4D98-847A-50F9C283A0DE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4" name="">
            <a:extLst>
              <a:ext uri="{EA75A26A-398A-441E-8019-1470489BE98C}">
                <a16:creationId xmlns:a16="http://schemas.microsoft.com/office/drawing/2010/main" id="{DC7A01D0-28B9-4A44-93DA-5ED786F0AEC2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Entitlement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s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supported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5" name="">
            <a:extLst>
              <a:ext uri="{A2052702-C563-4D14-BDA6-F53513DD7310}">
                <a16:creationId xmlns:a16="http://schemas.microsoft.com/office/drawing/2010/main" id="{859EC489-4A74-43E5-82A9-75B68B700F74}"/>
              </a:ext>
            </a:extLst>
          </p:cNvPr>
          <p:cNvSpPr txBox="1"/>
          <p:nvPr/>
        </p:nvSpPr>
        <p:spPr>
          <a:xfrm flipH="false" flipV="false" rot="0">
            <a:off x="904408" y="1054455"/>
            <a:ext cx="4601756" cy="24682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Plus allows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you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to review the following entitlements: 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">
            <a:extLst>
              <a:ext uri="{9CC1F460-1F32-4FCD-B780-C399F6A3F4E1}">
                <a16:creationId xmlns:a16="http://schemas.microsoft.com/office/drawing/2010/main" id="{06562001-047A-4F79-8331-03FD53341FCD}"/>
              </a:ext>
            </a:extLst>
          </p:cNvPr>
          <p:cNvSpPr/>
          <p:nvPr/>
        </p:nvSpPr>
        <p:spPr>
          <a:xfrm flipH="false" flipV="false" rot="0">
            <a:off x="720642" y="1587369"/>
            <a:ext cx="2384650" cy="1212437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8303e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Text Box 6">
            <a:extLst>
              <a:ext uri="{2FE6F216-D32E-48AF-B39E-B63551940FBF}">
                <a16:creationId xmlns:a16="http://schemas.microsoft.com/office/drawing/2010/main" id="{9AE23A12-90C0-4F0C-9481-7BE5057286FC}"/>
              </a:ext>
            </a:extLst>
          </p:cNvPr>
          <p:cNvSpPr txBox="1"/>
          <p:nvPr/>
        </p:nvSpPr>
        <p:spPr>
          <a:xfrm flipH="false" flipV="false" rot="0">
            <a:off x="1112710" y="1809750"/>
            <a:ext cx="1306058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AD 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ntitlements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8" name="Text Box 7">
            <a:extLst>
              <a:ext uri="{4AFF2EF3-F3E9-4730-8670-35B90980EF7E}">
                <a16:creationId xmlns:a16="http://schemas.microsoft.com/office/drawing/2010/main" id="{81A302B8-9445-456B-9820-0C5C2F6E9009}"/>
              </a:ext>
            </a:extLst>
          </p:cNvPr>
          <p:cNvSpPr txBox="1"/>
          <p:nvPr/>
        </p:nvSpPr>
        <p:spPr>
          <a:xfrm flipH="false" flipV="false" rot="0">
            <a:off x="1112710" y="2019300"/>
            <a:ext cx="1500511" cy="578967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90500" marL="180975">
              <a:lnSpc>
                <a:spcPct val="190000"/>
              </a:lnSpc>
              <a:buChar char="•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Group memberships</a:t>
            </a:r>
          </a:p>
          <a:p>
            <a:pPr indent="-190500" marL="180975">
              <a:lnSpc>
                <a:spcPct val="190000"/>
              </a:lnSpc>
              <a:buChar char="•"/>
              <a:buFont typeface="Arial"/>
              <a:defRPr dirty="0" lang="en-US" sz="1400"/>
            </a:pPr>
            <a:r>
              <a:rPr b="0" dirty="0" err="1" lang="en-US" sz="1000">
                <a:solidFill>
                  <a:schemeClr val="bg1"/>
                </a:solidFill>
                <a:latin typeface="Zoho Puvi"/>
              </a:rPr>
              <a:t>NTFS</a:t>
            </a:r>
            <a:r>
              <a:rPr b="0" dirty="0" lang="en-US" sz="1000">
                <a:solidFill>
                  <a:schemeClr val="bg1"/>
                </a:solidFill>
                <a:latin typeface="Zoho Puvi"/>
              </a:rPr>
              <a:t> permissions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9" name="Rectangle 8">
            <a:extLst>
              <a:ext uri="{CF109955-012B-4975-B9F1-F27649F921E9}">
                <a16:creationId xmlns:a16="http://schemas.microsoft.com/office/drawing/2010/main" id="{97D479B8-11D1-42F1-8CDE-E0BAD70A765A}"/>
              </a:ext>
            </a:extLst>
          </p:cNvPr>
          <p:cNvSpPr/>
          <p:nvPr/>
        </p:nvSpPr>
        <p:spPr>
          <a:xfrm flipH="false" flipV="false" rot="0">
            <a:off x="713336" y="2838783"/>
            <a:ext cx="2391956" cy="2063515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22730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0" name="Text Box 9">
            <a:extLst>
              <a:ext uri="{03D3397C-3E30-4D74-A605-E6639431A57D}">
                <a16:creationId xmlns:a16="http://schemas.microsoft.com/office/drawing/2010/main" id="{2349FCEE-5B0E-41F0-BC30-D049E9714673}"/>
              </a:ext>
            </a:extLst>
          </p:cNvPr>
          <p:cNvSpPr txBox="1"/>
          <p:nvPr/>
        </p:nvSpPr>
        <p:spPr>
          <a:xfrm flipH="false" flipV="false" rot="0">
            <a:off x="1090793" y="2977657"/>
            <a:ext cx="1435703" cy="475373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29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Microsoft 365 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</a:t>
            </a: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ntitlements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11" name="Text Box 10">
            <a:extLst>
              <a:ext uri="{3F5EC6BE-FFD2-4B5B-9E63-72020CE7208C}">
                <a16:creationId xmlns:a16="http://schemas.microsoft.com/office/drawing/2010/main" id="{1641A59C-F1C2-4ABF-86F1-95E31E7C1A32}"/>
              </a:ext>
            </a:extLst>
          </p:cNvPr>
          <p:cNvSpPr txBox="1"/>
          <p:nvPr/>
        </p:nvSpPr>
        <p:spPr>
          <a:xfrm flipH="false" flipV="false" rot="0">
            <a:off x="1090793" y="3568207"/>
            <a:ext cx="2113988" cy="122848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90500" marL="190500">
              <a:lnSpc>
                <a:spcPct val="120000"/>
              </a:lnSpc>
              <a:spcBef>
                <a:spcPts val="825"/>
              </a:spcBef>
              <a:buChar char="•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Group memberships</a:t>
            </a:r>
          </a:p>
          <a:p>
            <a:pPr indent="-190500" marL="190500">
              <a:lnSpc>
                <a:spcPct val="120000"/>
              </a:lnSpc>
              <a:spcBef>
                <a:spcPts val="825"/>
              </a:spcBef>
              <a:buChar char="•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Role assignments</a:t>
            </a:r>
          </a:p>
          <a:p>
            <a:pPr indent="-190500" marL="190500">
              <a:lnSpc>
                <a:spcPct val="120000"/>
              </a:lnSpc>
              <a:spcBef>
                <a:spcPts val="825"/>
              </a:spcBef>
              <a:buChar char="•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Application assignments</a:t>
            </a:r>
          </a:p>
          <a:p>
            <a:pPr indent="-190500" marL="190500">
              <a:lnSpc>
                <a:spcPct val="120000"/>
              </a:lnSpc>
              <a:spcBef>
                <a:spcPts val="825"/>
              </a:spcBef>
              <a:buChar char="•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Microsoft Teams channel memberships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12" name="">
            <a:extLst>
              <a:ext uri="{774DA4C0-8226-4B81-ABF6-3808781B7D0F}">
                <a16:creationId xmlns:a16="http://schemas.microsoft.com/office/drawing/2010/main" id="{0F778BE7-8AC6-433B-9330-35FB96B3E722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pic>
        <p:nvPicPr>
          <p:cNvPr id="13" name="Image 13">
            <a:extLst>
              <a:ext uri="{1CA76A4F-B896-4EBE-81F8-62E5CF22AED2}">
                <a16:creationId xmlns:a16="http://schemas.microsoft.com/office/drawing/2010/main" id="{68B12E25-CD4C-4E79-AC66-DCCA60882345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3590115" y="1666875"/>
            <a:ext cx="5659916" cy="3541071"/>
          </a:xfrm>
          <a:prstGeom prst="rect">
            <a:avLst/>
          </a:prstGeom>
          <a:noFill/>
        </p:spPr>
      </p:pic>
    </p:spTree>
    <p:extLst>
      <p:ext uri="{2383A3CA-11A9-41A3-95C1-34861DE57670}">
        <p14:creationId xmlns:p14="http://schemas.microsoft.com/office/powerpoint/2010/main" val="1754476134265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 showMasterSp="true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6750A84F-9FAF-4977-8D20-CD22C5ED7F1A}">
                <a16:creationId xmlns:a16="http://schemas.microsoft.com/office/drawing/2010/main" id="{7C640E71-FEB8-4D40-8F1D-643DDD0754D8}"/>
              </a:ext>
            </a:extLst>
          </p:cNvPr>
          <p:cNvPicPr>
            <a:picLocks noChangeAspect="true"/>
          </p:cNvPicPr>
          <p:nvPr/>
        </p:nvPicPr>
        <p:blipFill>
          <a:blip r:embed="rId2">
            <a:alphaModFix amt="39999"/>
          </a:blip>
          <a:stretch>
            <a:fillRect/>
          </a:stretch>
        </p:blipFill>
        <p:spPr>
          <a:xfrm flipH="false" flipV="false" rot="0">
            <a:off x="-27489" y="-56483"/>
            <a:ext cx="9228182" cy="5190849"/>
          </a:xfrm>
          <a:prstGeom prst="rect">
            <a:avLst/>
          </a:prstGeom>
          <a:noFill/>
        </p:spPr>
      </p:pic>
      <p:cxnSp>
        <p:nvCxnSpPr>
          <p:cNvPr id="3" name="">
            <a:extLst>
              <a:ext uri="{293AE5F7-6B8B-4728-A18B-97884B6DA7E0}">
                <a16:creationId xmlns:a16="http://schemas.microsoft.com/office/drawing/2010/main" id="{788E2988-909F-4A52-8465-6AD9202F2833}"/>
              </a:ext>
            </a:extLst>
          </p:cNvPr>
          <p:cNvCxnSpPr/>
          <p:nvPr/>
        </p:nvCxnSpPr>
        <p:spPr>
          <a:xfrm flipH="true" flipV="true" rot="10800000">
            <a:off x="708726" y="667369"/>
            <a:ext cx="0" cy="387086"/>
          </a:xfrm>
          <a:prstGeom prst="line">
            <a:avLst/>
          </a:prstGeom>
          <a:ln cap="flat" w="19050">
            <a:solidFill>
              <a:srgbClr val="ffa494"/>
            </a:solidFill>
            <a:prstDash val="solid"/>
            <a:round/>
          </a:ln>
        </p:spPr>
        <p:style>
          <a:lnRef idx="1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4" name="">
            <a:extLst>
              <a:ext uri="{A660A845-28A8-4C12-A55A-AADAEE642CCF}">
                <a16:creationId xmlns:a16="http://schemas.microsoft.com/office/drawing/2010/main" id="{11251CDD-AB9A-4407-9DFB-E7659FEC1DF8}"/>
              </a:ext>
            </a:extLst>
          </p:cNvPr>
          <p:cNvSpPr txBox="1"/>
          <p:nvPr/>
        </p:nvSpPr>
        <p:spPr>
          <a:xfrm flipH="false" flipV="false" rot="0">
            <a:off x="904408" y="687352"/>
            <a:ext cx="2734618" cy="31539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15000"/>
              </a:lnSpc>
              <a:defRPr dirty="0" lang="en-US" sz="1400"/>
            </a:pPr>
            <a:r>
              <a:rPr b="1" dirty="0" lang="en-US" sz="1800">
                <a:solidFill>
                  <a:schemeClr val="bg1"/>
                </a:solidFill>
                <a:latin typeface="Zoho Puvi"/>
              </a:rPr>
              <a:t>Entitlement</a:t>
            </a:r>
            <a:r>
              <a:rPr b="1" dirty="0" lang="en-US" sz="1800">
                <a:solidFill>
                  <a:schemeClr val="bg1"/>
                </a:solidFill>
                <a:latin typeface="Zoho Puvi"/>
              </a:rPr>
              <a:t>s </a:t>
            </a:r>
            <a:r>
              <a:rPr b="1" dirty="0" lang="en-US" sz="1800">
                <a:solidFill>
                  <a:srgbClr val="ff816b"/>
                </a:solidFill>
                <a:latin typeface="Zoho Puvi"/>
              </a:rPr>
              <a:t>supported</a:t>
            </a:r>
            <a:endParaRPr b="1" dirty="0" lang="en-US" sz="1800">
              <a:solidFill>
                <a:srgbClr val="ff816b"/>
              </a:solidFill>
              <a:latin typeface="Zoho Puvi"/>
            </a:endParaRPr>
          </a:p>
        </p:txBody>
      </p:sp>
      <p:sp>
        <p:nvSpPr>
          <p:cNvPr id="5" name="">
            <a:extLst>
              <a:ext uri="{7C501AE7-4B17-4E67-8A6F-374B1B0C8C62}">
                <a16:creationId xmlns:a16="http://schemas.microsoft.com/office/drawing/2010/main" id="{07E36F06-9335-49C4-B68C-5E0ED2F107C7}"/>
              </a:ext>
            </a:extLst>
          </p:cNvPr>
          <p:cNvSpPr txBox="1"/>
          <p:nvPr/>
        </p:nvSpPr>
        <p:spPr>
          <a:xfrm flipH="false" flipV="false" rot="0">
            <a:off x="904408" y="1054455"/>
            <a:ext cx="4601756" cy="246821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35000"/>
              </a:lnSpc>
              <a:defRPr dirty="0" lang="en-US" sz="1400"/>
            </a:pPr>
            <a:r>
              <a:rPr b="0" dirty="0" err="1" lang="en-US" sz="1200">
                <a:solidFill>
                  <a:schemeClr val="bg1"/>
                </a:solidFill>
                <a:latin typeface="Zoho Puvi"/>
              </a:rPr>
              <a:t>ADManager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Plus allows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you</a:t>
            </a:r>
            <a:r>
              <a:rPr b="0" dirty="0" lang="en-US" sz="1200">
                <a:solidFill>
                  <a:schemeClr val="bg1"/>
                </a:solidFill>
                <a:latin typeface="Zoho Puvi"/>
              </a:rPr>
              <a:t> to review the following entitlements: </a:t>
            </a:r>
            <a:endParaRPr b="0" dirty="0" lang="en-US" sz="1200">
              <a:solidFill>
                <a:schemeClr val="bg1"/>
              </a:solidFill>
              <a:latin typeface="Zoho Puvi"/>
            </a:endParaRPr>
          </a:p>
        </p:txBody>
      </p:sp>
      <p:sp>
        <p:nvSpPr>
          <p:cNvPr id="6" name="Rectangle 5">
            <a:extLst>
              <a:ext uri="{80198968-3370-45C9-B784-EF3AC51B1AE5}">
                <a16:creationId xmlns:a16="http://schemas.microsoft.com/office/drawing/2010/main" id="{29AF9710-67BF-4EA7-BDB0-78939B36D6D7}"/>
              </a:ext>
            </a:extLst>
          </p:cNvPr>
          <p:cNvSpPr/>
          <p:nvPr/>
        </p:nvSpPr>
        <p:spPr>
          <a:xfrm flipH="false" flipV="false" rot="0">
            <a:off x="720642" y="1587369"/>
            <a:ext cx="2618032" cy="1212437"/>
          </a:xfrm>
          <a:prstGeom prst="roundRect">
            <a:avLst>
              <a:gd fmla="val 7853" name="adj"/>
            </a:avLst>
          </a:prstGeom>
          <a:gradFill rotWithShape="1">
            <a:gsLst>
              <a:gs pos="0">
                <a:srgbClr val="28303e"/>
              </a:gs>
              <a:gs pos="100000">
                <a:srgbClr val="17191b">
                  <a:alpha val="0"/>
                </a:srgbClr>
              </a:gs>
            </a:gsLst>
            <a:lin ang="5400000" scaled="0"/>
          </a:gradFill>
          <a:effectLst/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anchor="ctr" rtlCol="0">
            <a:noAutofit/>
          </a:bodyPr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Text Box 6">
            <a:extLst>
              <a:ext uri="{93875373-5243-416E-8595-6BDE8894CDB8}">
                <a16:creationId xmlns:a16="http://schemas.microsoft.com/office/drawing/2010/main" id="{172F6C4A-4FFD-4050-9E70-CB2558DCC34C}"/>
              </a:ext>
            </a:extLst>
          </p:cNvPr>
          <p:cNvSpPr txBox="1"/>
          <p:nvPr/>
        </p:nvSpPr>
        <p:spPr>
          <a:xfrm flipH="false" flipV="false" rot="0">
            <a:off x="998410" y="1809750"/>
            <a:ext cx="1777031" cy="191976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>
              <a:lnSpc>
                <a:spcPct val="104999"/>
              </a:lnSpc>
              <a:defRPr dirty="0" lang="en-US" sz="1400"/>
            </a:pPr>
            <a:r>
              <a:rPr dirty="0" lang="en-US" sz="1200">
                <a:solidFill>
                  <a:srgbClr val="ffa494"/>
                </a:solidFill>
                <a:latin typeface="Zoho Puvi-demi_bold"/>
              </a:rPr>
              <a:t>Exchange entitlements</a:t>
            </a:r>
            <a:endParaRPr dirty="0" lang="en-US" sz="1200">
              <a:solidFill>
                <a:srgbClr val="ffa494"/>
              </a:solidFill>
              <a:latin typeface="Zoho Puvi-demi_bold"/>
            </a:endParaRPr>
          </a:p>
        </p:txBody>
      </p:sp>
      <p:sp>
        <p:nvSpPr>
          <p:cNvPr id="8" name="Text Box 7">
            <a:extLst>
              <a:ext uri="{B0204EFF-C738-4B8E-B924-852F05323FA8}">
                <a16:creationId xmlns:a16="http://schemas.microsoft.com/office/drawing/2010/main" id="{A4D3DCCF-936D-455D-95E6-69AB0264EEEE}"/>
              </a:ext>
            </a:extLst>
          </p:cNvPr>
          <p:cNvSpPr txBox="1"/>
          <p:nvPr/>
        </p:nvSpPr>
        <p:spPr>
          <a:xfrm flipH="false" flipV="false" rot="0">
            <a:off x="998410" y="2057400"/>
            <a:ext cx="1992582" cy="457085"/>
          </a:xfrm>
          <a:prstGeom prst="rect">
            <a:avLst/>
          </a:prstGeom>
        </p:spPr>
        <p:txBody>
          <a:bodyPr anchor="t" bIns="0" lIns="0" rIns="0" rtlCol="0" tIns="0">
            <a:spAutoFit/>
          </a:bodyPr>
          <a:lstStyle/>
          <a:p>
            <a:pPr indent="-190500" marL="180975">
              <a:lnSpc>
                <a:spcPct val="150000"/>
              </a:lnSpc>
              <a:buChar char="•"/>
              <a:buFont typeface="Arial"/>
              <a:defRPr dirty="0" lang="en-US" sz="1400"/>
            </a:pPr>
            <a:r>
              <a:rPr b="0" dirty="0" lang="en-US" sz="1000">
                <a:solidFill>
                  <a:schemeClr val="bg1"/>
                </a:solidFill>
                <a:latin typeface="Zoho Puvi"/>
              </a:rPr>
              <a:t>Exchange mailbox rights (both on-premise and cloud)</a:t>
            </a:r>
            <a:endParaRPr b="0" dirty="0" lang="en-US" sz="1000">
              <a:solidFill>
                <a:schemeClr val="bg1"/>
              </a:solidFill>
              <a:latin typeface="Zoho Puvi"/>
            </a:endParaRPr>
          </a:p>
        </p:txBody>
      </p:sp>
      <p:pic>
        <p:nvPicPr>
          <p:cNvPr id="9" name="">
            <a:extLst>
              <a:ext uri="{C20F8493-65B4-4F6D-AD5E-BEDA11EB6029}">
                <a16:creationId xmlns:a16="http://schemas.microsoft.com/office/drawing/2010/main" id="{8D31806B-2012-4638-9CA7-802616BDB5E6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flipH="false" flipV="false" rot="0">
            <a:off x="7625448" y="266700"/>
            <a:ext cx="1213751" cy="323440"/>
          </a:xfrm>
          <a:prstGeom prst="rect">
            <a:avLst/>
          </a:prstGeom>
          <a:noFill/>
        </p:spPr>
      </p:pic>
      <p:pic>
        <p:nvPicPr>
          <p:cNvPr id="10" name="Image 10">
            <a:extLst>
              <a:ext uri="{2DC48853-0970-4A78-810F-9B860F4D0120}">
                <a16:creationId xmlns:a16="http://schemas.microsoft.com/office/drawing/2010/main" id="{FABA023B-2F3B-4716-9998-33C404000D7B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flipH="false" flipV="false" rot="0">
            <a:off x="3609356" y="1652406"/>
            <a:ext cx="5668327" cy="3546338"/>
          </a:xfrm>
          <a:prstGeom prst="rect">
            <a:avLst/>
          </a:prstGeom>
          <a:noFill/>
        </p:spPr>
      </p:pic>
    </p:spTree>
    <p:extLst>
      <p:ext uri="{67865D51-2C10-4471-9ABB-96CA5A6618FF}">
        <p14:creationId xmlns:p14="http://schemas.microsoft.com/office/powerpoint/2010/main" val="1754476134266"/>
      </p:ext>
    </p:extLst>
  </p:cSld>
  <p:clrMapOvr>
    <a:masterClrMapping/>
  </p:clrMapOvr>
</p:sld>
</file>

<file path=ppt/tags/tag1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threePicAndTx"/>
</p:tagLst>
</file>

<file path=ppt/tags/tag2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LAYOUT" val="fourPic"/>
</p:tagLst>
</file>

<file path=ppt/tags/tag3.xml><?xml version="1.0" encoding="utf-8"?>
<p:tagLst xmlns:p="http://schemas.openxmlformats.org/presentationml/2006/main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r="http://schemas.openxmlformats.org/officeDocument/2006/relationships" xmlns:vt="http://schemas.openxmlformats.org/officeDocument/2006/docPropsVTypes">
  <p:tag name="webfont1" val="Zoho Puvi-light"/>
  <p:tag name="webfont3" val="Zoho Puvi-demi_bold"/>
</p:tagLst>
</file>

<file path=ppt/theme/_rels/theme1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_rels/theme2.xml.rels><?xml version="1.0" encoding="UTF-8" standalone="no"?><Relationships xmlns="http://schemas.openxmlformats.org/package/2006/relationships"><Relationship Id="rId1" Target="../media/image1.jpeg" Type="http://schemas.openxmlformats.org/officeDocument/2006/relationships/image"/></Relationships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Whitepaper">
  <a:themeElements>
    <a:clrScheme name="Whitepaper">
      <a:dk1>
        <a:srgbClr val="000000"/>
      </a:dk1>
      <a:lt1>
        <a:srgbClr val="ffffff"/>
      </a:lt1>
      <a:dk2>
        <a:srgbClr val="171c23"/>
      </a:dk2>
      <a:lt2>
        <a:srgbClr val="f7fcfc"/>
      </a:lt2>
      <a:accent1>
        <a:srgbClr val="42c3c9"/>
      </a:accent1>
      <a:accent2>
        <a:srgbClr val="ffc94a"/>
      </a:accent2>
      <a:accent3>
        <a:srgbClr val="f2494b"/>
      </a:accent3>
      <a:accent4>
        <a:srgbClr val="ff7b43"/>
      </a:accent4>
      <a:accent5>
        <a:srgbClr val="775e9e"/>
      </a:accent5>
      <a:accent6>
        <a:srgbClr val="c1408a"/>
      </a:accent6>
      <a:hlink>
        <a:srgbClr val="2d83d8"/>
      </a:hlink>
      <a:folHlink>
        <a:srgbClr val="c1408a"/>
      </a:folHlink>
    </a:clrScheme>
    <a:fontScheme name="Whitepaper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White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cap="flat" w="9525">
          <a:noFill/>
          <a:prstDash val="solid"/>
        </a:ln>
        <a:ln cap="flat" w="25400">
          <a:solidFill>
            <a:schemeClr val="phClr"/>
          </a:solidFill>
          <a:prstDash val="solid"/>
        </a:ln>
        <a:ln cap="flat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blipFill dpi="0" rotWithShape="1">
          <a:blip r:embed="rId1">
            <a:duotone>
              <a:schemeClr val="phClr">
                <a:shade val="10000"/>
                <a:satMod val="400000"/>
              </a:schemeClr>
              <a:schemeClr val="phClr">
                <a:tint val="90000"/>
                <a:satMod val="200000"/>
              </a:schemeClr>
            </a:duotone>
          </a:blip>
          <a:tile algn="tl" sx="100000" sy="100000" tx="0" ty="0"/>
        </a:blip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 anchor="ctr" rtlCol="0"/>
      <a:lstStyle>
        <a:lvl1pPr algn="ctr" lvl="0"/>
      </a:lstStyle>
      <a:style>
        <a:lnRef idx="0"/>
        <a:fillRef idx="1">
          <a:schemeClr val="accent1"/>
        </a:fillRef>
        <a:effectRef idx="0">
          <a:schemeClr val="accent1"/>
        </a:effectRef>
        <a:fontRef idx="none"/>
      </a:style>
    </a:spDef>
    <a:lnDef>
      <a:spPr>
        <a:ln cap="flat" w="19050">
          <a:solidFill>
            <a:schemeClr val="accent1">
              <a:lumMod val="75000"/>
            </a:schemeClr>
          </a:solidFill>
          <a:prstDash val="solid"/>
          <a:round/>
        </a:ln>
      </a:spPr>
      <a:bodyPr anchor="ctr" rtlCol="0"/>
      <a:lstStyle>
        <a:lvl1pPr algn="ctr" lvl="0"/>
      </a:lstStyle>
    </a:lnDef>
  </a:objectDefaults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si:type="dcterms:W3CDTF">2024-06-05T03:38:35Z</dcterms:created>
  <dcterms:modified xsi:type="dcterms:W3CDTF">2025-07-29T05:10:51Z</dcterms:modified>
</cp:coreProperties>
</file>