
<file path=[Content_Types].xml><?xml version="1.0" encoding="utf-8"?>
<Types xmlns="http://schemas.openxmlformats.org/package/2006/content-types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theme+xml" PartName="/ppt/theme/theme1.xml"/>
  <Override ContentType="application/vnd.openxmlformats-officedocument.presentationml.tags+xml" PartName="/ppt/tags/tag1.xml"/>
  <Override ContentType="application/vnd.openxmlformats-officedocument.presentationml.tags+xml" PartName="/ppt/tags/tag2.xml"/>
  <Override ContentType="application/vnd.openxmlformats-officedocument.presentationml.notesMaster+xml" PartName="/ppt/notesMasters/notesMaster1.xml"/>
  <Override ContentType="application/vnd.openxmlformats-officedocument.theme+xml" PartName="/ppt/theme/theme2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Default ContentType="image/png" Extension="png"/>
  <Default ContentType="image/jpeg" Extension="jpeg"/>
  <Override ContentType="application/x-fontdata" PartName="/ppt/fonts/font1.fntdata"/>
  <Override ContentType="application/x-fontdata" PartName="/ppt/fonts/font2.fntdata"/>
  <Override ContentType="application/x-fontdata" PartName="/ppt/fonts/font3.fntdata"/>
  <Override ContentType="application/x-fontdata" PartName="/ppt/fonts/font4.fntdata"/>
  <Override ContentType="application/x-fontdata" PartName="/ppt/fonts/font5.fntdata"/>
  <Override ContentType="application/x-fontdata" PartName="/ppt/fonts/font6.fntdata"/>
  <Override ContentType="application/x-fontdata" PartName="/ppt/fonts/font7.fntdata"/>
  <Override ContentType="application/x-fontdata" PartName="/ppt/fonts/font8.fntdata"/>
  <Override ContentType="application/x-fontdata" PartName="/ppt/fonts/font9.fntdata"/>
  <Override ContentType="application/vnd.openxmlformats-officedocument.presentationml.tags+xml" PartName="/ppt/tags/tag3.xml"/>
  <Override ContentType="application/vnd.openxmlformats-officedocument.presentationml.presentation.main+xml" PartName="/ppt/presentation.xml"/>
  <Default ContentType="application/xml" Extension="xml"/>
  <Default ContentType="application/vnd.openxmlformats-package.relationships+xml" Extension="rels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/ppt/media/image1.jpeg" Type="http://schemas.openxmlformats.org/officeDocument/2006/relationships/image"/><Relationship Id="rId2" Target="/ppt/media/image2.png" Type="http://schemas.openxmlformats.org/officeDocument/2006/relationships/image"/><Relationship Id="rId3" Target="/ppt/media/image3.png" Type="http://schemas.openxmlformats.org/officeDocument/2006/relationships/image"/><Relationship Id="rId4" Target="/ppt/media/image4.png" Type="http://schemas.openxmlformats.org/officeDocument/2006/relationships/image"/><Relationship Id="rId5" Target="/ppt/media/image5.png" Type="http://schemas.openxmlformats.org/officeDocument/2006/relationships/image"/><Relationship Id="rId6" Target="/ppt/media/image6.png" Type="http://schemas.openxmlformats.org/officeDocument/2006/relationships/image"/><Relationship Id="rId7" Target="/ppt/media/image7.png" Type="http://schemas.openxmlformats.org/officeDocument/2006/relationships/image"/><Relationship Id="rId8" Target="/ppt/media/image8.png" Type="http://schemas.openxmlformats.org/officeDocument/2006/relationships/image"/><Relationship Id="rId9" Target="/ppt/media/image9.png" Type="http://schemas.openxmlformats.org/officeDocument/2006/relationships/image"/><Relationship Id="rId10" Target="/ppt/media/image10.png" Type="http://schemas.openxmlformats.org/officeDocument/2006/relationships/image"/><Relationship Id="rId11" Target="/ppt/media/image11.png" Type="http://schemas.openxmlformats.org/officeDocument/2006/relationships/image"/><Relationship Id="rId12" Target="/ppt/media/image12.png" Type="http://schemas.openxmlformats.org/officeDocument/2006/relationships/image"/><Relationship Id="rId13" Target="/ppt/media/image13.png" Type="http://schemas.openxmlformats.org/officeDocument/2006/relationships/image"/><Relationship Id="rId14" Target="/ppt/media/image14.png" Type="http://schemas.openxmlformats.org/officeDocument/2006/relationships/image"/><Relationship Id="rId15" Target="/ppt/media/image15.png" Type="http://schemas.openxmlformats.org/officeDocument/2006/relationships/image"/><Relationship Id="rId16" Target="/ppt/media/image16.png" Type="http://schemas.openxmlformats.org/officeDocument/2006/relationships/image"/><Relationship Id="rId17" Target="/ppt/media/image17.png" Type="http://schemas.openxmlformats.org/officeDocument/2006/relationships/image"/><Relationship Id="rId18" Target="/ppt/media/image18.png" Type="http://schemas.openxmlformats.org/officeDocument/2006/relationships/image"/><Relationship Id="rId19" Target="/ppt/media/image19.png" Type="http://schemas.openxmlformats.org/officeDocument/2006/relationships/image"/><Relationship Id="rId20" Target="/ppt/media/image20.png" Type="http://schemas.openxmlformats.org/officeDocument/2006/relationships/image"/><Relationship Id="rId21" Target="/ppt/media/image21.png" Type="http://schemas.openxmlformats.org/officeDocument/2006/relationships/image"/><Relationship Id="rId22" Target="/ppt/media/image22.png" Type="http://schemas.openxmlformats.org/officeDocument/2006/relationships/image"/><Relationship Id="rId23" Target="/ppt/media/image23.png" Type="http://schemas.openxmlformats.org/officeDocument/2006/relationships/image"/><Relationship Id="rId24" Target="/ppt/media/image24.png" Type="http://schemas.openxmlformats.org/officeDocument/2006/relationships/image"/><Relationship Id="rId25" Target="/ppt/media/image25.png" Type="http://schemas.openxmlformats.org/officeDocument/2006/relationships/image"/><Relationship Id="rId26" Target="/ppt/media/image26.png" Type="http://schemas.openxmlformats.org/officeDocument/2006/relationships/image"/><Relationship Id="rId27" Target="/ppt/media/image27.png" Type="http://schemas.openxmlformats.org/officeDocument/2006/relationships/image"/><Relationship Id="rId28" Target="/ppt/media/image28.png" Type="http://schemas.openxmlformats.org/officeDocument/2006/relationships/image"/><Relationship Id="rId29" Target="/ppt/media/image29.png" Type="http://schemas.openxmlformats.org/officeDocument/2006/relationships/image"/><Relationship Id="rId30" Target="/ppt/media/image30.png" Type="http://schemas.openxmlformats.org/officeDocument/2006/relationships/image"/><Relationship Id="rId31" Target="/ppt/media/image31.png" Type="http://schemas.openxmlformats.org/officeDocument/2006/relationships/image"/><Relationship Id="rId32" Target="/ppt/media/image32.png" Type="http://schemas.openxmlformats.org/officeDocument/2006/relationships/image"/><Relationship Id="rId33" Target="/ppt/media/image33.png" Type="http://schemas.openxmlformats.org/officeDocument/2006/relationships/image"/><Relationship Id="rId34" Target="/ppt/media/image34.png" Type="http://schemas.openxmlformats.org/officeDocument/2006/relationships/image"/><Relationship Id="rId35" Target="/ppt/media/image35.png" Type="http://schemas.openxmlformats.org/officeDocument/2006/relationships/image"/><Relationship Id="rId36" Target="/ppt/media/image36.png" Type="http://schemas.openxmlformats.org/officeDocument/2006/relationships/image"/><Relationship Id="rId37" Target="/ppt/media/image37.png" Type="http://schemas.openxmlformats.org/officeDocument/2006/relationships/image"/><Relationship Id="rId38" Target="/ppt/media/image38.png" Type="http://schemas.openxmlformats.org/officeDocument/2006/relationships/image"/><Relationship Id="rId39" Target="/ppt/media/image39.png" Type="http://schemas.openxmlformats.org/officeDocument/2006/relationships/image"/><Relationship Id="rId40" Target="/ppt/media/image40.png" Type="http://schemas.openxmlformats.org/officeDocument/2006/relationships/image"/><Relationship Id="rId41" Target="ppt/media/img_cc_black.png" Type="http://schemas.openxmlformats.org/officeDocument/2006/relationships/image"/><Relationship Id="rId42" Target="ppt/presentation.xml" Type="http://schemas.openxmlformats.org/officeDocument/2006/relationships/officeDocument"/><Relationship Id="rId43" Target="docProps/core.xml" Type="http://schemas.openxmlformats.org/package/2006/relationships/metadata/core-properties"/><Relationship Id="rId44" Target="docProps/app.xml" Type="http://schemas.openxmlformats.org/officeDocument/2006/relationships/extended-properties"/></Relationships>
</file>

<file path=ppt/presentation.xml><?xml version="1.0" encoding="utf-8"?>
<p:presentation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embedTrueTypeFonts="1" saveSubsetFonts="1">
  <p:sldMasterIdLst>
    <p:sldMasterId id="2147483648" r:id="rId1"/>
  </p:sldMasterIdLst>
  <p:notesMasterIdLst>
    <p:notesMasterId r:id="rId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9144000" cy="5143500" type="screen16x9"/>
  <p:notesSz cx="9144000" cy="5143500"/>
  <p:embeddedFontLst>
    <p:embeddedFont>
      <p:font typeface="Zoho Puvi-light"/>
      <p:regular r:id="rId21"/>
    </p:embeddedFont>
    <p:embeddedFont>
      <p:font typeface="Zoho Puvi"/>
      <p:regular r:id="rId22"/>
      <p:bold r:id="rId25"/>
    </p:embeddedFont>
    <p:embeddedFont>
      <p:font typeface="Roboto"/>
      <p:regular r:id="rId27"/>
    </p:embeddedFont>
    <p:embeddedFont>
      <p:font typeface="Zoho Puvi-demi_bold"/>
      <p:regular r:id="rId24"/>
    </p:embeddedFont>
    <p:embeddedFont>
      <p:font typeface="Zoho Puvi-medium"/>
      <p:regular r:id="rId23"/>
    </p:embeddedFont>
    <p:embeddedFont>
      <p:font typeface="Zoho Puvi-heavy"/>
      <p:regular r:id="rId26"/>
    </p:embeddedFont>
    <p:embeddedFont>
      <p:font typeface="Open Sans"/>
      <p:regular r:id="rId28"/>
      <p:bold r:id="rId29"/>
    </p:embeddedFont>
  </p:embeddedFontLst>
  <p:custDataLst>
    <p:tags r:id="rId30"/>
  </p:custDataLst>
  <p:defaultTextStyle>
    <a:defPPr>
      <a:defRPr lang="en-US"/>
    </a:defPPr>
    <a:lvl1pPr algn="l" lvl="0" marL="0" rtl="false">
      <a:defRPr dirty="0" lang="en-US" sz="1800">
        <a:solidFill>
          <a:schemeClr val="tx1"/>
        </a:solidFill>
        <a:latin typeface="+mn-lt"/>
      </a:defRPr>
    </a:lvl1pPr>
    <a:lvl2pPr algn="l" lvl="1" marL="457200" rtl="false">
      <a:defRPr dirty="0" lang="en-US" sz="1800">
        <a:solidFill>
          <a:schemeClr val="tx1"/>
        </a:solidFill>
        <a:latin typeface="+mn-lt"/>
      </a:defRPr>
    </a:lvl2pPr>
    <a:lvl3pPr algn="l" lvl="2" marL="914400" rtl="false">
      <a:defRPr dirty="0" lang="en-US" sz="1800">
        <a:solidFill>
          <a:schemeClr val="tx1"/>
        </a:solidFill>
        <a:latin typeface="+mn-lt"/>
      </a:defRPr>
    </a:lvl3pPr>
    <a:lvl4pPr algn="l" lvl="3" marL="1371600" rtl="false">
      <a:defRPr dirty="0" lang="en-US" sz="1800">
        <a:solidFill>
          <a:schemeClr val="tx1"/>
        </a:solidFill>
        <a:latin typeface="+mn-lt"/>
      </a:defRPr>
    </a:lvl4pPr>
    <a:lvl5pPr algn="l" lvl="4" marL="1828800" rtl="false">
      <a:defRPr dirty="0" lang="en-US" sz="1800">
        <a:solidFill>
          <a:schemeClr val="tx1"/>
        </a:solidFill>
        <a:latin typeface="+mn-lt"/>
      </a:defRPr>
    </a:lvl5pPr>
    <a:lvl6pPr algn="l" lvl="5" marL="2286000" rtl="false">
      <a:defRPr dirty="0" lang="en-US" sz="1800">
        <a:solidFill>
          <a:schemeClr val="tx1"/>
        </a:solidFill>
        <a:latin typeface="+mn-lt"/>
      </a:defRPr>
    </a:lvl6pPr>
    <a:lvl7pPr algn="l" lvl="6" marL="2743200" rtl="false">
      <a:defRPr dirty="0" lang="en-US" sz="1800">
        <a:solidFill>
          <a:schemeClr val="tx1"/>
        </a:solidFill>
        <a:latin typeface="+mn-lt"/>
      </a:defRPr>
    </a:lvl7pPr>
    <a:lvl8pPr algn="l" lvl="7" marL="3200400" rtl="false">
      <a:defRPr dirty="0" lang="en-US" sz="1800">
        <a:solidFill>
          <a:schemeClr val="tx1"/>
        </a:solidFill>
        <a:latin typeface="+mn-lt"/>
      </a:defRPr>
    </a:lvl8pPr>
    <a:lvl9pPr algn="l" lvl="8" marL="3657600" rtl="false">
      <a:defRPr dirty="0" lang="en-US" sz="1800">
        <a:solidFill>
          <a:schemeClr val="tx1"/>
        </a:solidFill>
        <a:latin typeface="+mn-lt"/>
      </a:defRPr>
    </a:lvl9pPr>
  </p:defaultTextStyle>
</p:presentation>
</file>

<file path=ppt/presProps.xml><?xml version="1.0" encoding="utf-8"?>
<p:presentationPr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showPr showNarration="1">
    <p:sldAll/>
  </p:showPr>
</p:presentationPr>
</file>

<file path=ppt/tableStyles.xml><?xml version="1.0" encoding="utf-8"?>
<a:tblStyleLst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 def="{5C22544A-7EE6-4342-B048-85BDC9FD1C3A}"/>
</file>

<file path=ppt/viewProps.xml><?xml version="1.0" encoding="utf-8"?>
<p:viewPr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normalViewPr showOutlineIcons="false">
    <p:restoredLeft sz="15620"/>
    <p:restoredTop sz="94660"/>
  </p:normalViewPr>
  <p:slideViewPr>
    <p:cSldViewPr>
      <p:cViewPr varScale="true">
        <p:scale>
          <a:sx d="100" n="73"/>
          <a:sy d="100" n="73"/>
        </p:scale>
        <p:origin x="-1110" y="-102"/>
      </p:cViewPr>
      <p:guideLst>
        <p:guide orient="horz" pos="2160"/>
        <p:guide pos="2880"/>
      </p:guideLst>
    </p:cSldViewPr>
  </p:slideViewPr>
  <p:notesTextViewPr>
    <p:cViewPr>
      <p:scale>
        <a:sx d="100" n="100"/>
        <a:sy d="100" n="100"/>
      </p:scale>
      <p:origin x="0" y="0"/>
    </p:cViewPr>
  </p:notesTextViewPr>
  <p:gridSpacing cx="78028800" cy="780288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2" Target="theme/theme1.xml" Type="http://schemas.openxmlformats.org/officeDocument/2006/relationships/theme"/><Relationship Id="rId3" Target="notesMasters/notesMaster1.xml" Type="http://schemas.openxmlformats.org/officeDocument/2006/relationships/notesMaster"/><Relationship Id="rId4" Target="theme/theme2.xml" Type="http://schemas.openxmlformats.org/officeDocument/2006/relationships/theme"/><Relationship Id="rId5" Target="slides/slide1.xml" Type="http://schemas.openxmlformats.org/officeDocument/2006/relationships/slide"/><Relationship Id="rId6" Target="slides/slide2.xml" Type="http://schemas.openxmlformats.org/officeDocument/2006/relationships/slide"/><Relationship Id="rId7" Target="slides/slide3.xml" Type="http://schemas.openxmlformats.org/officeDocument/2006/relationships/slide"/><Relationship Id="rId8" Target="slides/slide4.xml" Type="http://schemas.openxmlformats.org/officeDocument/2006/relationships/slide"/><Relationship Id="rId9" Target="slides/slide5.xml" Type="http://schemas.openxmlformats.org/officeDocument/2006/relationships/slide"/><Relationship Id="rId10" Target="slides/slide6.xml" Type="http://schemas.openxmlformats.org/officeDocument/2006/relationships/slide"/><Relationship Id="rId11" Target="slides/slide7.xml" Type="http://schemas.openxmlformats.org/officeDocument/2006/relationships/slide"/><Relationship Id="rId12" Target="slides/slide8.xml" Type="http://schemas.openxmlformats.org/officeDocument/2006/relationships/slide"/><Relationship Id="rId13" Target="slides/slide9.xml" Type="http://schemas.openxmlformats.org/officeDocument/2006/relationships/slide"/><Relationship Id="rId14" Target="slides/slide10.xml" Type="http://schemas.openxmlformats.org/officeDocument/2006/relationships/slide"/><Relationship Id="rId15" Target="slides/slide11.xml" Type="http://schemas.openxmlformats.org/officeDocument/2006/relationships/slide"/><Relationship Id="rId16" Target="slides/slide12.xml" Type="http://schemas.openxmlformats.org/officeDocument/2006/relationships/slide"/><Relationship Id="rId17" Target="slides/slide13.xml" Type="http://schemas.openxmlformats.org/officeDocument/2006/relationships/slide"/><Relationship Id="rId18" Target="slides/slide14.xml" Type="http://schemas.openxmlformats.org/officeDocument/2006/relationships/slide"/><Relationship Id="rId19" Target="slides/slide15.xml" Type="http://schemas.openxmlformats.org/officeDocument/2006/relationships/slide"/><Relationship Id="rId20" Target="tableStyles.xml" Type="http://schemas.openxmlformats.org/officeDocument/2006/relationships/tableStyles"/><Relationship Id="rId21" Target="fonts/font1.fntdata" Type="http://schemas.openxmlformats.org/officeDocument/2006/relationships/font"/><Relationship Id="rId22" Target="fonts/font2.fntdata" Type="http://schemas.openxmlformats.org/officeDocument/2006/relationships/font"/><Relationship Id="rId23" Target="fonts/font3.fntdata" Type="http://schemas.openxmlformats.org/officeDocument/2006/relationships/font"/><Relationship Id="rId24" Target="fonts/font4.fntdata" Type="http://schemas.openxmlformats.org/officeDocument/2006/relationships/font"/><Relationship Id="rId25" Target="fonts/font5.fntdata" Type="http://schemas.openxmlformats.org/officeDocument/2006/relationships/font"/><Relationship Id="rId26" Target="fonts/font6.fntdata" Type="http://schemas.openxmlformats.org/officeDocument/2006/relationships/font"/><Relationship Id="rId27" Target="fonts/font7.fntdata" Type="http://schemas.openxmlformats.org/officeDocument/2006/relationships/font"/><Relationship Id="rId28" Target="fonts/font8.fntdata" Type="http://schemas.openxmlformats.org/officeDocument/2006/relationships/font"/><Relationship Id="rId29" Target="fonts/font9.fntdata" Type="http://schemas.openxmlformats.org/officeDocument/2006/relationships/font"/><Relationship Id="rId30" Target="tags/tag3.xml" Type="http://schemas.openxmlformats.org/officeDocument/2006/relationships/tags"/><Relationship Id="rId31" Target="presProps.xml" Type="http://schemas.openxmlformats.org/officeDocument/2006/relationships/presProps"/><Relationship Id="rId32" Target="viewProps.xml" Type="http://schemas.openxmlformats.org/officeDocument/2006/relationships/viewProps"/></Relationships>
</file>

<file path=ppt/notesMasters/_rels/notesMaster1.xml.rels><?xml version="1.0" encoding="UTF-8" standalone="no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p="http://schemas.openxmlformats.org/presentationml/2006/main" xmlns:a="http://schemas.openxmlformats.org/drawing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sz="quarter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44B65459-4C01-9248-BDAA-F28591FAF6F5}" type="datetimeFigureOut">
              <a:rPr lang="en-US" smtClean="0"/>
              <a:t>4/4/17</a:t>
            </a:fld>
            <a:endParaRPr lang="en-US"/>
          </a:p>
        </p:txBody>
      </p:sp>
      <p:sp>
        <p:nvSpPr>
          <p:cNvPr id="4" name="Slide Image Placeholder 3"/>
          <p:cNvSpPr>
            <a:spLocks noChangeAspect="1" noGrp="1" noRot="1"/>
          </p:cNvSpPr>
          <p:nvPr>
            <p:ph idx="2"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idx="3" sz="quarter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bIns="45720" lIns="91440" rIns="91440" rtlCol="0" tIns="45720"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4" sz="quarter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5" sz="quarter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69327042-6B61-B148-8485-8BBBFAA1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21138"/>
      </p:ext>
    </p:extLst>
  </p:cSld>
  <p:clrMap accent1="accent1" accent2="accent2" accent3="accent3" accent4="accent4" accent5="accent5" accent6="accent6" bg1="lt1" bg2="lt2" folHlink="folHlink" hlink="hlink" tx1="dk1" tx2="dk2"/>
  <p:notesStyle>
    <a:lvl1pPr algn="l" defTabSz="914400" eaLnBrk="1" hangingPunct="1" latinLnBrk="0" marL="0" rtl="0">
      <a:defRPr kern="1200" sz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200">
        <a:solidFill>
          <a:schemeClr val="tx1"/>
        </a:solidFill>
        <a:latin typeface="+mn-lt"/>
        <a:ea typeface="+mn-ea"/>
        <a:cs typeface="+mn-cs"/>
      </a:defRPr>
    </a:lvl9pPr>
  </p:notesStyle>
</p:notesMaster>
<!-- $Id$ --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2" Target="../tags/tag1.xml" Type="http://schemas.openxmlformats.org/officeDocument/2006/relationships/tags"/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2" Target="../tags/tag2.xml" Type="http://schemas.openxmlformats.org/officeDocument/2006/relationships/tags"/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2" Target="../media/image36.png" Type="http://schemas.openxmlformats.org/officeDocument/2006/relationships/image"/><Relationship Id="rId3" Target="../media/image35.png" Type="http://schemas.openxmlformats.org/officeDocument/2006/relationships/image"/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2" Target="../media/image36.png" Type="http://schemas.openxmlformats.org/officeDocument/2006/relationships/image"/><Relationship Id="rId3" Target="../media/image35.png" Type="http://schemas.openxmlformats.org/officeDocument/2006/relationships/image"/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11A9717E-3DC9-4D31-B1AC-3E4E461A7990}">
                <a16:creationId xmlns:a16="http://schemas.microsoft.com/office/drawing/2010/main" id="{AC48E345-5632-45CD-930B-4C4012FAB983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1351643" y="2271771"/>
            <a:ext cx="6436178" cy="776702"/>
          </a:xfrm>
          <a:prstGeom prst="rect">
            <a:avLst/>
          </a:prstGeom>
        </p:spPr>
        <p:txBody>
          <a:bodyPr anchor="b" rtlCol="0"/>
          <a:lstStyle>
            <a:lvl1pPr algn="ctr" lvl="0">
              <a:defRPr dirty="0" lang="en-US" sz="4400"/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Subtitle 2">
            <a:extLst>
              <a:ext uri="{A14F63CC-0147-4CB4-97F0-7C44968ABA32}">
                <a16:creationId xmlns:a16="http://schemas.microsoft.com/office/drawing/2010/main" id="{CAB73E88-CA39-42E4-92F9-307D921B5117}"/>
              </a:ext>
            </a:extLst>
          </p:cNvPr>
          <p:cNvSpPr>
            <a:spLocks noGrp="true"/>
          </p:cNvSpPr>
          <p:nvPr>
            <p:ph idx="1" type="subTitle"/>
          </p:nvPr>
        </p:nvSpPr>
        <p:spPr>
          <a:xfrm rot="0">
            <a:off x="1351643" y="3056695"/>
            <a:ext cx="6436178" cy="494945"/>
          </a:xfrm>
          <a:prstGeom prst="rect">
            <a:avLst/>
          </a:prstGeom>
        </p:spPr>
        <p:txBody>
          <a:bodyPr anchor="t" lIns="91440" rtlCol="0">
            <a:noAutofit/>
          </a:bodyPr>
          <a:lstStyle>
            <a:lvl1pPr algn="ctr" indent="0" lvl="0" marL="0">
              <a:lnSpc>
                <a:spcPct val="100000"/>
              </a:lnSpc>
              <a:spcBef>
                <a:spcPts val="0"/>
              </a:spcBef>
              <a:buNone/>
              <a:defRPr b="0" baseline="0" dirty="0" i="0" lang="en-US" sz="1400">
                <a:solidFill>
                  <a:schemeClr val="accent1"/>
                </a:solidFill>
                <a:latin typeface="+mn-lt"/>
              </a:defRPr>
            </a:lvl1pPr>
            <a:lvl2pPr algn="ctr" indent="0" lvl="1" marL="4572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2pPr>
            <a:lvl3pPr algn="ctr" indent="0" lvl="2" marL="9144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3pPr>
            <a:lvl4pPr algn="ctr" indent="0" lvl="3" marL="13716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4pPr>
            <a:lvl5pPr algn="ctr" indent="0" lvl="4" marL="18288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5pPr>
            <a:lvl6pPr algn="ctr" indent="0" lvl="5" marL="22860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6pPr>
            <a:lvl7pPr algn="ctr" indent="0" lvl="6" marL="27432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7pPr>
            <a:lvl8pPr algn="ctr" indent="0" lvl="7" marL="32004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8pPr>
            <a:lvl9pPr algn="ctr" indent="0" lvl="8" marL="36576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/>
            <a:r>
              <a:rPr dirty="0" lang="en-US"/>
              <a:t>Click to edit Master subtitle style</a:t>
            </a:r>
            <a:endParaRPr dirty="0" lang="en-US"/>
          </a:p>
        </p:txBody>
      </p:sp>
      <p:sp>
        <p:nvSpPr>
          <p:cNvPr id="4" name="Slide Number Placeholder 5">
            <a:extLst>
              <a:ext uri="{D45CFAF0-5B2C-42E7-8F68-A9789FC5F9AF}">
                <a16:creationId xmlns:a16="http://schemas.microsoft.com/office/drawing/2010/main" id="{0D1AD144-C134-4EA0-B5A0-10E824822BEF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5" name="Footer Placeholder 4">
            <a:extLst>
              <a:ext uri="{8B1FE69F-9FEE-4490-A106-267B31E71C83}">
                <a16:creationId xmlns:a16="http://schemas.microsoft.com/office/drawing/2010/main" id="{B2000B8C-134E-474E-B2B6-F24B2C724EC8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6" name="Date Placeholder 3">
            <a:extLst>
              <a:ext uri="{238AABEC-9F11-4BB4-8C54-AF31EEEDFDAA}">
                <a16:creationId xmlns:a16="http://schemas.microsoft.com/office/drawing/2010/main" id="{D8AEC556-C675-4AE4-8B1B-AA4EA932EC0E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EAB5092E-FAD7-4BA7-82DE-50C7707804C4}">
        <p14:creationId xmlns:p14="http://schemas.microsoft.com/office/powerpoint/2010/main" val="1754026754328"/>
      </p:ext>
    </p:extLst>
  </p:cSld>
  <p:clrMapOvr>
    <a:masterClrMapping/>
  </p:clrMapOvr>
</p:sldLayout>
</file>

<file path=ppt/slideLayouts/slideLayout10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userDrawn="1">
  <p:cSld name="Title,Text,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4742747A-919F-49EE-96CA-E349A85F283C}">
                <a16:creationId xmlns:a16="http://schemas.microsoft.com/office/drawing/2010/main" id="{56FDB148-C938-4D6E-A875-FBDB3F3F841E}"/>
              </a:ext>
            </a:extLst>
          </p:cNvPr>
          <p:cNvSpPr/>
          <p:nvPr/>
        </p:nvSpPr>
        <p:spPr>
          <a:xfrm rot="0">
            <a:off x="774703" y="1417637"/>
            <a:ext cx="1850529" cy="2192337"/>
          </a:xfrm>
          <a:prstGeom prst="rect">
            <a:avLst/>
          </a:prstGeom>
          <a:noFill/>
          <a:ln cap="flat" w="6350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/>
          <a:lstStyle/>
          <a:p>
            <a:pPr algn="ctr"/>
            <a:r>
              <a:rPr dirty="0" lang="en-US">
                <a:latin typeface="+mn-lt"/>
              </a:rPr>
              <a:t/>
            </a:r>
            <a:endParaRPr dirty="0" lang="en-US">
              <a:latin typeface="+mn-lt"/>
            </a:endParaRPr>
          </a:p>
        </p:txBody>
      </p:sp>
      <p:sp>
        <p:nvSpPr>
          <p:cNvPr id="3" name="Rectangle 20">
            <a:extLst>
              <a:ext uri="{9CB9E709-6A43-441D-9B1D-1CA3F1EAA0D0}">
                <a16:creationId xmlns:a16="http://schemas.microsoft.com/office/drawing/2010/main" id="{2FAEB5BB-F27D-492F-B732-8943587F6143}"/>
              </a:ext>
            </a:extLst>
          </p:cNvPr>
          <p:cNvSpPr/>
          <p:nvPr/>
        </p:nvSpPr>
        <p:spPr>
          <a:xfrm rot="0">
            <a:off x="2774950" y="1417637"/>
            <a:ext cx="3580319" cy="2192337"/>
          </a:xfrm>
          <a:prstGeom prst="rect">
            <a:avLst/>
          </a:prstGeom>
          <a:noFill/>
          <a:ln cap="flat" w="6350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/>
          <a:lstStyle/>
          <a:p>
            <a:pPr algn="ctr"/>
            <a:r>
              <a:rPr dirty="0" lang="en-US">
                <a:latin typeface="+mn-lt"/>
              </a:rPr>
              <a:t/>
            </a:r>
            <a:endParaRPr dirty="0" lang="en-US">
              <a:latin typeface="+mn-lt"/>
            </a:endParaRPr>
          </a:p>
        </p:txBody>
      </p:sp>
      <p:sp>
        <p:nvSpPr>
          <p:cNvPr id="4" name="Rectangle 22">
            <a:extLst>
              <a:ext uri="{61C86DA3-B899-4A88-A56E-EAAB071B4076}">
                <a16:creationId xmlns:a16="http://schemas.microsoft.com/office/drawing/2010/main" id="{96C9D405-276B-450A-B908-AD9D5C6C5626}"/>
              </a:ext>
            </a:extLst>
          </p:cNvPr>
          <p:cNvSpPr/>
          <p:nvPr/>
        </p:nvSpPr>
        <p:spPr>
          <a:xfrm rot="0">
            <a:off x="6496050" y="1417637"/>
            <a:ext cx="1882776" cy="2192337"/>
          </a:xfrm>
          <a:custGeom>
            <a:avLst/>
            <a:gdLst/>
            <a:ahLst/>
            <a:cxnLst/>
            <a:rect b="b" l="0" r="r" t="0"/>
            <a:pathLst>
              <a:path h="2192337" w="1882776">
                <a:moveTo>
                  <a:pt x="9525" y="0"/>
                </a:moveTo>
                <a:lnTo>
                  <a:pt x="1882777" y="0"/>
                </a:lnTo>
                <a:lnTo>
                  <a:pt x="1882777" y="2192337"/>
                </a:lnTo>
                <a:lnTo>
                  <a:pt x="9525" y="2192337"/>
                </a:lnTo>
                <a:close/>
              </a:path>
            </a:pathLst>
          </a:custGeom>
          <a:noFill/>
          <a:ln cap="flat" w="6350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/>
          <a:lstStyle/>
          <a:p>
            <a:pPr algn="ctr"/>
            <a:r>
              <a:rPr dirty="0" lang="en-US">
                <a:latin typeface="+mn-lt"/>
              </a:rPr>
              <a:t/>
            </a:r>
            <a:endParaRPr dirty="0" lang="en-US">
              <a:latin typeface="+mn-lt"/>
            </a:endParaRPr>
          </a:p>
        </p:txBody>
      </p:sp>
      <p:sp>
        <p:nvSpPr>
          <p:cNvPr id="5" name="Title 1">
            <a:extLst>
              <a:ext uri="{B1242AD7-F3B2-45EF-942D-20332E6686DC}">
                <a16:creationId xmlns:a16="http://schemas.microsoft.com/office/drawing/2010/main" id="{160B7553-0BA6-4E4A-B468-ECE17F6CA8A5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6" name="Picture Placeholder 2">
            <a:extLst>
              <a:ext uri="{CE995015-789B-4C0C-AE97-10F04EB60389}">
                <a16:creationId xmlns:a16="http://schemas.microsoft.com/office/drawing/2010/main" id="{A4186087-81E9-4E7C-B8B0-1BC783F5F6C7}"/>
              </a:ext>
            </a:extLst>
          </p:cNvPr>
          <p:cNvSpPr>
            <a:spLocks noGrp="true"/>
          </p:cNvSpPr>
          <p:nvPr>
            <p:ph idx="1" type="pic"/>
          </p:nvPr>
        </p:nvSpPr>
        <p:spPr>
          <a:xfrm rot="0">
            <a:off x="835027" y="1474787"/>
            <a:ext cx="1723499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7" name="Content Placeholder 2">
            <a:extLst>
              <a:ext uri="{D59BCDAB-539B-436C-A0C2-CCC4E46A9AEB}">
                <a16:creationId xmlns:a16="http://schemas.microsoft.com/office/drawing/2010/main" id="{6CF1FE73-046E-43A9-862F-12E608341670}"/>
              </a:ext>
            </a:extLst>
          </p:cNvPr>
          <p:cNvSpPr>
            <a:spLocks noGrp="true"/>
          </p:cNvSpPr>
          <p:nvPr>
            <p:ph idx="2" type="body"/>
          </p:nvPr>
        </p:nvSpPr>
        <p:spPr>
          <a:xfrm rot="0">
            <a:off x="762000" y="3810000"/>
            <a:ext cx="1847850" cy="523875"/>
          </a:xfrm>
          <a:prstGeom prst="rect">
            <a:avLst/>
          </a:prstGeom>
        </p:spPr>
        <p:txBody>
          <a:bodyPr anchor="t" rtlCol="0">
            <a:normAutofit/>
          </a:bodyPr>
          <a:lstStyle>
            <a:lvl1pPr algn="ctr" indent="0" lvl="0" marL="0">
              <a:lnSpc>
                <a:spcPct val="100000"/>
              </a:lnSpc>
              <a:buNone/>
              <a:defRPr b="0" dirty="0"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dirty="0" lang="en-US" sz="100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dirty="0" i="0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Char char="»"/>
              <a:buFont typeface="Arial"/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8" name="Picture Placeholder 2">
            <a:extLst>
              <a:ext uri="{C8EDAA41-0C39-4241-BE72-4D1BF185D9DC}">
                <a16:creationId xmlns:a16="http://schemas.microsoft.com/office/drawing/2010/main" id="{86CE6E7B-F5FF-4CB6-BC77-EC680600BD91}"/>
              </a:ext>
            </a:extLst>
          </p:cNvPr>
          <p:cNvSpPr>
            <a:spLocks noGrp="true"/>
          </p:cNvSpPr>
          <p:nvPr>
            <p:ph idx="3" type="pic"/>
          </p:nvPr>
        </p:nvSpPr>
        <p:spPr>
          <a:xfrm rot="0">
            <a:off x="2835275" y="1474787"/>
            <a:ext cx="3459670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9" name="Content Placeholder 2">
            <a:extLst>
              <a:ext uri="{B9CED093-4570-40BD-B677-A82FFD0FCAAD}">
                <a16:creationId xmlns:a16="http://schemas.microsoft.com/office/drawing/2010/main" id="{F2D22F3C-68C1-4144-BA1F-222E743D8B89}"/>
              </a:ext>
            </a:extLst>
          </p:cNvPr>
          <p:cNvSpPr>
            <a:spLocks noGrp="true"/>
          </p:cNvSpPr>
          <p:nvPr>
            <p:ph idx="4" type="body"/>
          </p:nvPr>
        </p:nvSpPr>
        <p:spPr>
          <a:xfrm rot="0">
            <a:off x="2777561" y="3810000"/>
            <a:ext cx="3577708" cy="523875"/>
          </a:xfrm>
          <a:prstGeom prst="rect">
            <a:avLst/>
          </a:prstGeom>
        </p:spPr>
        <p:txBody>
          <a:bodyPr anchor="t" rtlCol="0">
            <a:normAutofit/>
          </a:bodyPr>
          <a:lstStyle>
            <a:lvl1pPr algn="ctr" indent="0" lvl="0" marL="0">
              <a:lnSpc>
                <a:spcPct val="100000"/>
              </a:lnSpc>
              <a:buNone/>
              <a:defRPr b="0" dirty="0"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dirty="0" lang="en-US" sz="100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dirty="0" i="0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Char char="»"/>
              <a:buFont typeface="Arial"/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10" name="Picture Placeholder 2">
            <a:extLst>
              <a:ext uri="{8B4CE74C-7CDD-4865-890B-DF7A34C696D3}">
                <a16:creationId xmlns:a16="http://schemas.microsoft.com/office/drawing/2010/main" id="{6FC14128-773C-4C32-8B7C-F7EDE0D64073}"/>
              </a:ext>
            </a:extLst>
          </p:cNvPr>
          <p:cNvSpPr>
            <a:spLocks noGrp="true"/>
          </p:cNvSpPr>
          <p:nvPr>
            <p:ph idx="5" type="pic"/>
          </p:nvPr>
        </p:nvSpPr>
        <p:spPr>
          <a:xfrm rot="0">
            <a:off x="6581774" y="1474787"/>
            <a:ext cx="1724025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11" name="Content Placeholder 2">
            <a:extLst>
              <a:ext uri="{053EB9EB-0F84-4D7E-912D-3941ED7B3423}">
                <a16:creationId xmlns:a16="http://schemas.microsoft.com/office/drawing/2010/main" id="{126027C8-7147-4D0E-BBCD-2320066688B8}"/>
              </a:ext>
            </a:extLst>
          </p:cNvPr>
          <p:cNvSpPr>
            <a:spLocks noGrp="true"/>
          </p:cNvSpPr>
          <p:nvPr>
            <p:ph idx="6" type="body"/>
          </p:nvPr>
        </p:nvSpPr>
        <p:spPr>
          <a:xfrm rot="0">
            <a:off x="6496050" y="3810000"/>
            <a:ext cx="1882775" cy="523875"/>
          </a:xfrm>
          <a:prstGeom prst="rect">
            <a:avLst/>
          </a:prstGeom>
        </p:spPr>
        <p:txBody>
          <a:bodyPr anchor="t" rtlCol="0">
            <a:normAutofit/>
          </a:bodyPr>
          <a:lstStyle>
            <a:lvl1pPr algn="ctr" indent="0" lvl="0" marL="0">
              <a:lnSpc>
                <a:spcPct val="100000"/>
              </a:lnSpc>
              <a:buNone/>
              <a:defRPr b="0" dirty="0"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dirty="0" lang="en-US" sz="100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dirty="0" i="0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Char char="»"/>
              <a:buFont typeface="Arial"/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12" name="Slide Number Placeholder 4">
            <a:extLst>
              <a:ext uri="{48B9ABA8-A695-4263-91C4-C1836D3BB006}">
                <a16:creationId xmlns:a16="http://schemas.microsoft.com/office/drawing/2010/main" id="{E450E8AF-F369-4E1D-97AE-CB900EDE8C24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13" name="Footer Placeholder 3">
            <a:extLst>
              <a:ext uri="{41E1FCCD-294B-445A-BB33-5A807B04098F}">
                <a16:creationId xmlns:a16="http://schemas.microsoft.com/office/drawing/2010/main" id="{3A3C619B-9995-4D5C-B386-2085C40F977A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14" name="Date Placeholder 1">
            <a:extLst>
              <a:ext uri="{392CD97B-6111-4442-B30B-A814FF055CF8}">
                <a16:creationId xmlns:a16="http://schemas.microsoft.com/office/drawing/2010/main" id="{2F568B22-A799-4A88-96B1-E38851818C14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custDataLst>
      <p:tags r:id="rId2"/>
    </p:custDataLst>
    <p:extLst>
      <p:ext uri="{B63DD629-2481-4B1B-84C2-BCD2D7203DDE}">
        <p14:creationId xmlns:p14="http://schemas.microsoft.com/office/powerpoint/2010/main" val="1754026754338"/>
      </p:ext>
    </p:extLst>
  </p:cSld>
  <p:clrMapOvr>
    <a:masterClrMapping/>
  </p:clrMapOvr>
</p:sldLayout>
</file>

<file path=ppt/slideLayouts/slideLayout11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userDrawn="1">
  <p:cSld name="Title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8B086A1C-96F7-4667-BC67-34B7F8CBB615}">
                <a16:creationId xmlns:a16="http://schemas.microsoft.com/office/drawing/2010/main" id="{F4126975-CEC0-4825-B102-CACFF683B5CB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Picture Placeholder 2">
            <a:extLst>
              <a:ext uri="{6588D7F3-AF90-4779-BC44-223B9132CA39}">
                <a16:creationId xmlns:a16="http://schemas.microsoft.com/office/drawing/2010/main" id="{7628A296-F13C-4727-934B-FF24F401705C}"/>
              </a:ext>
            </a:extLst>
          </p:cNvPr>
          <p:cNvSpPr>
            <a:spLocks noGrp="true"/>
          </p:cNvSpPr>
          <p:nvPr>
            <p:ph idx="1" type="pic"/>
          </p:nvPr>
        </p:nvSpPr>
        <p:spPr>
          <a:xfrm rot="0">
            <a:off x="30480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4" name="Picture Placeholder 2">
            <a:extLst>
              <a:ext uri="{D9C07B30-360A-4E52-8566-A09EE8DC2940}">
                <a16:creationId xmlns:a16="http://schemas.microsoft.com/office/drawing/2010/main" id="{B02274FA-9CA5-4CEE-A2CA-6F4A5D4049C9}"/>
              </a:ext>
            </a:extLst>
          </p:cNvPr>
          <p:cNvSpPr>
            <a:spLocks noGrp="true"/>
          </p:cNvSpPr>
          <p:nvPr>
            <p:ph idx="2" type="pic"/>
          </p:nvPr>
        </p:nvSpPr>
        <p:spPr>
          <a:xfrm rot="0">
            <a:off x="247015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5" name="Picture Placeholder 2">
            <a:extLst>
              <a:ext uri="{7D410321-C814-4DDB-8010-F74051E2E65B}">
                <a16:creationId xmlns:a16="http://schemas.microsoft.com/office/drawing/2010/main" id="{D8EEA608-BA6A-4003-832D-46749D5D1F2F}"/>
              </a:ext>
            </a:extLst>
          </p:cNvPr>
          <p:cNvSpPr>
            <a:spLocks noGrp="true"/>
          </p:cNvSpPr>
          <p:nvPr>
            <p:ph idx="3" type="pic"/>
          </p:nvPr>
        </p:nvSpPr>
        <p:spPr>
          <a:xfrm rot="0">
            <a:off x="463550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6" name="Picture Placeholder 2">
            <a:extLst>
              <a:ext uri="{1126EFDA-093B-4C54-8FB9-579D1A1CA3BF}">
                <a16:creationId xmlns:a16="http://schemas.microsoft.com/office/drawing/2010/main" id="{B7FA64AB-F590-4433-9BC0-71D6711FA5BB}"/>
              </a:ext>
            </a:extLst>
          </p:cNvPr>
          <p:cNvSpPr>
            <a:spLocks noGrp="true"/>
          </p:cNvSpPr>
          <p:nvPr>
            <p:ph idx="4" type="pic"/>
          </p:nvPr>
        </p:nvSpPr>
        <p:spPr>
          <a:xfrm rot="0">
            <a:off x="680085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7" name="Slide Number Placeholder 4">
            <a:extLst>
              <a:ext uri="{7751901D-43EE-4394-A8F0-E13BAA303CC2}">
                <a16:creationId xmlns:a16="http://schemas.microsoft.com/office/drawing/2010/main" id="{2CE14F32-7AD6-4DE5-8A27-20E7AA901E55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8" name="Footer Placeholder 3">
            <a:extLst>
              <a:ext uri="{06A5F903-B38D-45FD-BAE7-373D114970E1}">
                <a16:creationId xmlns:a16="http://schemas.microsoft.com/office/drawing/2010/main" id="{DF52D55E-FAD6-4004-9C8B-491A8089C231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9" name="Date Placeholder 1">
            <a:extLst>
              <a:ext uri="{76016686-C3DD-4522-A392-867BCCB178E6}">
                <a16:creationId xmlns:a16="http://schemas.microsoft.com/office/drawing/2010/main" id="{B491A501-93E3-4654-B8E0-8F05174103F0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custDataLst>
      <p:tags r:id="rId2"/>
    </p:custDataLst>
    <p:extLst>
      <p:ext uri="{2A803589-3908-4490-94C5-9C974889E2F9}">
        <p14:creationId xmlns:p14="http://schemas.microsoft.com/office/powerpoint/2010/main" val="1754026754340"/>
      </p:ext>
    </p:extLst>
  </p:cSld>
  <p:clrMapOvr>
    <a:masterClrMapping/>
  </p:clrMapOvr>
</p:sldLayout>
</file>

<file path=ppt/slideLayouts/slideLayout2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D4898DDA-2A15-419A-8AF0-B66F2A9B7CD1}">
                <a16:creationId xmlns:a16="http://schemas.microsoft.com/office/drawing/2010/main" id="{ADAB7CB4-62C4-4C38-AC5A-3939C486BECC}"/>
              </a:ext>
            </a:extLst>
          </p:cNvPr>
          <p:cNvPicPr>
            <a:picLocks noChangeAspect="true"/>
          </p:cNvPicPr>
          <p:nvPr userDrawn="1"/>
        </p:nvPicPr>
        <p:blipFill>
          <a:blip r:embed="rId2"/>
          <a:stretch>
            <a:fillRect/>
          </a:stretch>
        </p:blipFill>
        <p:spPr>
          <a:xfrm flipH="false" flipV="false" rot="0">
            <a:off x="-685" y="-20202"/>
            <a:ext cx="9195130" cy="5200107"/>
          </a:xfrm>
          <a:prstGeom prst="rect">
            <a:avLst/>
          </a:prstGeom>
          <a:noFill/>
        </p:spPr>
      </p:pic>
      <p:sp>
        <p:nvSpPr>
          <p:cNvPr id="3" name="Title 7">
            <a:extLst>
              <a:ext uri="{3A842CAD-A3B3-47F9-A1BE-22E3495A13B0}">
                <a16:creationId xmlns:a16="http://schemas.microsoft.com/office/drawing/2010/main" id="{47A0810B-ACDD-435C-81F5-456721E8786D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579415" y="297922"/>
            <a:ext cx="7986922" cy="711679"/>
          </a:xfrm>
        </p:spPr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4" name="Content Placeholder 2">
            <a:extLst>
              <a:ext uri="{24BF07CB-3247-4893-8805-F485BD69D984}">
                <a16:creationId xmlns:a16="http://schemas.microsoft.com/office/drawing/2010/main" id="{355BE39B-066F-4BB1-904E-FEE081916B44}"/>
              </a:ext>
            </a:extLst>
          </p:cNvPr>
          <p:cNvSpPr>
            <a:spLocks noGrp="true"/>
          </p:cNvSpPr>
          <p:nvPr>
            <p:ph idx="1"/>
          </p:nvPr>
        </p:nvSpPr>
        <p:spPr>
          <a:xfrm rot="0">
            <a:off x="579415" y="1219819"/>
            <a:ext cx="7986922" cy="3218831"/>
          </a:xfrm>
        </p:spPr>
        <p:txBody>
          <a:bodyPr rtlCol="0"/>
          <a:lstStyle>
            <a:lvl1pPr lvl="0">
              <a:defRPr dirty="0" lang="en-US" sz="1300"/>
            </a:lvl1pPr>
            <a:lvl2pPr lvl="1">
              <a:defRPr dirty="0" lang="en-US" sz="1000"/>
            </a:lvl2pPr>
            <a:lvl3pPr lvl="2">
              <a:defRPr dirty="0" lang="en-US" sz="1000"/>
            </a:lvl3pPr>
            <a:lvl4pPr lvl="3">
              <a:defRPr dirty="0" lang="en-US" sz="900"/>
            </a:lvl4pPr>
            <a:lvl5pPr lvl="4">
              <a:defRPr dirty="0" lang="en-US" sz="1000"/>
            </a:lvl5pPr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5" name="Slide Number Placeholder 4">
            <a:extLst>
              <a:ext uri="{1FD4623B-B2C7-4836-B60D-354697261320}">
                <a16:creationId xmlns:a16="http://schemas.microsoft.com/office/drawing/2010/main" id="{5DCC9E3C-1AEC-42A4-AB52-AEE8484C5EA6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6" name="Footer Placeholder 3">
            <a:extLst>
              <a:ext uri="{A44DE948-30C0-4283-8BDC-17E0C9E1CCA1}">
                <a16:creationId xmlns:a16="http://schemas.microsoft.com/office/drawing/2010/main" id="{3C67C1CB-824C-41E6-B973-7A9297D3AE40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7" name="Date Placeholder 1">
            <a:extLst>
              <a:ext uri="{80FC6C13-35FF-4193-832A-E4EC99EA56B3}">
                <a16:creationId xmlns:a16="http://schemas.microsoft.com/office/drawing/2010/main" id="{BDA1FE12-D9B8-45BD-A6EA-8D06D62DD7D5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  <p:pic>
        <p:nvPicPr>
          <p:cNvPr id="8" name="">
            <a:extLst>
              <a:ext uri="{1E905328-7C7A-4201-A0FC-BC23547DFF67}">
                <a16:creationId xmlns:a16="http://schemas.microsoft.com/office/drawing/2010/main" id="{D27653BD-E466-401F-AD1D-7BD446D49484}"/>
              </a:ext>
            </a:extLst>
          </p:cNvPr>
          <p:cNvPicPr>
            <a:picLocks noChangeAspect="true"/>
          </p:cNvPicPr>
          <p:nvPr userDrawn="1"/>
        </p:nvPicPr>
        <p:blipFill>
          <a:blip r:embed="rId3"/>
          <a:stretch>
            <a:fillRect/>
          </a:stretch>
        </p:blipFill>
        <p:spPr>
          <a:xfrm flipH="false" flipV="false" rot="0">
            <a:off x="202987" y="4764491"/>
            <a:ext cx="1021727" cy="276472"/>
          </a:xfrm>
          <a:prstGeom prst="rect">
            <a:avLst/>
          </a:prstGeom>
          <a:noFill/>
        </p:spPr>
      </p:pic>
    </p:spTree>
    <p:extLst>
      <p:ext uri="{8D4EB4AF-7AE1-408C-97D9-3C006FF65842}">
        <p14:creationId xmlns:p14="http://schemas.microsoft.com/office/powerpoint/2010/main" val="1754026754329"/>
      </p:ext>
    </p:extLst>
  </p:cSld>
  <p:clrMapOvr>
    <a:masterClrMapping/>
  </p:clrMapOvr>
</p:sldLayout>
</file>

<file path=ppt/slideLayouts/slideLayout3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A017A48D-534D-4B74-8E17-2241E1AD4292}">
                <a16:creationId xmlns:a16="http://schemas.microsoft.com/office/drawing/2010/main" id="{3E5DA42F-9F15-4170-AB9F-97D5B40C2425}"/>
              </a:ext>
            </a:extLst>
          </p:cNvPr>
          <p:cNvSpPr>
            <a:spLocks noGrp="true"/>
          </p:cNvSpPr>
          <p:nvPr>
            <p:ph type="body"/>
          </p:nvPr>
        </p:nvSpPr>
        <p:spPr>
          <a:xfrm rot="0">
            <a:off x="762000" y="2192059"/>
            <a:ext cx="7620000" cy="511812"/>
          </a:xfrm>
          <a:prstGeom prst="rect">
            <a:avLst/>
          </a:prstGeom>
        </p:spPr>
        <p:txBody>
          <a:bodyPr anchor="b" rtlCol="0">
            <a:normAutofit/>
          </a:bodyPr>
          <a:lstStyle>
            <a:lvl1pPr indent="0" lvl="0" marL="0">
              <a:lnSpc>
                <a:spcPct val="100000"/>
              </a:lnSpc>
              <a:buNone/>
              <a:defRPr b="0" dirty="0" i="0" lang="en-US" sz="1400">
                <a:solidFill>
                  <a:schemeClr val="accent1"/>
                </a:solidFill>
                <a:latin typeface="+mn-lt"/>
              </a:defRPr>
            </a:lvl1pPr>
            <a:lvl2pPr indent="0" lvl="1" marL="457200">
              <a:buNone/>
              <a:defRPr dirty="0" lang="en-US" sz="1800">
                <a:solidFill>
                  <a:schemeClr val="tx1">
                    <a:tint val="75000"/>
                  </a:schemeClr>
                </a:solidFill>
              </a:defRPr>
            </a:lvl2pPr>
            <a:lvl3pPr indent="0" lvl="2" marL="914400">
              <a:buNone/>
              <a:defRPr dirty="0" lang="en-US" sz="1600">
                <a:solidFill>
                  <a:schemeClr val="tx1">
                    <a:tint val="75000"/>
                  </a:schemeClr>
                </a:solidFill>
              </a:defRPr>
            </a:lvl3pPr>
            <a:lvl4pPr indent="0" lvl="3" marL="13716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4pPr>
            <a:lvl5pPr indent="0" lvl="4" marL="18288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5pPr>
            <a:lvl6pPr indent="0" lvl="5" marL="22860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6pPr>
            <a:lvl7pPr indent="0" lvl="6" marL="27432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7pPr>
            <a:lvl8pPr indent="0" lvl="7" marL="32004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8pPr>
            <a:lvl9pPr indent="0" lvl="8" marL="36576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hidden="false" id="3" name="Title 1">
            <a:extLst>
              <a:ext uri="{010C5D17-1BA2-40E4-AF34-601BCE76D93E}">
                <a16:creationId xmlns:a16="http://schemas.microsoft.com/office/drawing/2010/main" id="{4816F47E-BB59-4B20-99E1-00977936FB04}"/>
              </a:ext>
            </a:extLst>
          </p:cNvPr>
          <p:cNvSpPr>
            <a:spLocks noGrp="true"/>
          </p:cNvSpPr>
          <p:nvPr>
            <p:ph idx="1" type="title"/>
          </p:nvPr>
        </p:nvSpPr>
        <p:spPr>
          <a:xfrm rot="0">
            <a:off x="762000" y="2735662"/>
            <a:ext cx="7620000" cy="882263"/>
          </a:xfrm>
          <a:prstGeom prst="rect">
            <a:avLst/>
          </a:prstGeom>
        </p:spPr>
        <p:txBody>
          <a:bodyPr anchor="t" rtlCol="0"/>
          <a:lstStyle>
            <a:lvl1pPr lvl="0">
              <a:defRPr dirty="0" lang="en-US" sz="4000"/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4" name="Slide Number Placeholder 5">
            <a:extLst>
              <a:ext uri="{9FF41ADE-F45A-492B-9E59-36C005E3BD7F}">
                <a16:creationId xmlns:a16="http://schemas.microsoft.com/office/drawing/2010/main" id="{EA720F04-4E3A-41CB-B707-2CFA04295A42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5" name="Footer Placeholder 4">
            <a:extLst>
              <a:ext uri="{77B15546-4361-43A5-8241-9C5FDF7FB928}">
                <a16:creationId xmlns:a16="http://schemas.microsoft.com/office/drawing/2010/main" id="{8011BE12-42AD-4430-B18B-0704F66A608B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6" name="Date Placeholder 3">
            <a:extLst>
              <a:ext uri="{0CC85CFD-B000-4073-9BB9-7CEB3366253D}">
                <a16:creationId xmlns:a16="http://schemas.microsoft.com/office/drawing/2010/main" id="{721B8BE8-572E-4EE2-80E3-0A8A86B5503D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9E334D74-050C-48C6-81E7-D9B9FF614C12}">
        <p14:creationId xmlns:p14="http://schemas.microsoft.com/office/powerpoint/2010/main" val="1754026754330"/>
      </p:ext>
    </p:extLst>
  </p:cSld>
  <p:clrMapOvr>
    <a:masterClrMapping/>
  </p:clrMapOvr>
</p:sldLayout>
</file>

<file path=ppt/slideLayouts/slideLayout4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67793EAC-E1F6-4E0D-B08B-3432D8577504}">
                <a16:creationId xmlns:a16="http://schemas.microsoft.com/office/drawing/2010/main" id="{3D0B0232-F462-4FBC-9A8D-C8823E3CA0A6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Content Placeholder 2">
            <a:extLst>
              <a:ext uri="{A952B11E-BBF1-470F-975D-D7984D683308}">
                <a16:creationId xmlns:a16="http://schemas.microsoft.com/office/drawing/2010/main" id="{1E8E57B2-6339-4353-AB39-C1C7A2AB7AD8}"/>
              </a:ext>
            </a:extLst>
          </p:cNvPr>
          <p:cNvSpPr>
            <a:spLocks noGrp="true"/>
          </p:cNvSpPr>
          <p:nvPr>
            <p:ph idx="1"/>
          </p:nvPr>
        </p:nvSpPr>
        <p:spPr>
          <a:xfrm rot="0">
            <a:off x="762000" y="1403352"/>
            <a:ext cx="3619500" cy="3069050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4" name="Content Placeholder 2">
            <a:extLst>
              <a:ext uri="{33E34DF3-5AF7-4385-9938-C50F8E80F5B7}">
                <a16:creationId xmlns:a16="http://schemas.microsoft.com/office/drawing/2010/main" id="{04FAB0FA-376E-46B5-BC78-9A2549694D40}"/>
              </a:ext>
            </a:extLst>
          </p:cNvPr>
          <p:cNvSpPr>
            <a:spLocks noGrp="true"/>
          </p:cNvSpPr>
          <p:nvPr>
            <p:ph idx="2"/>
          </p:nvPr>
        </p:nvSpPr>
        <p:spPr>
          <a:xfrm rot="0">
            <a:off x="4752975" y="1403352"/>
            <a:ext cx="3619500" cy="3069050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5" name="Slide Number Placeholder 6">
            <a:extLst>
              <a:ext uri="{41FF9363-C432-4DEA-9699-58CCCF06963C}">
                <a16:creationId xmlns:a16="http://schemas.microsoft.com/office/drawing/2010/main" id="{4C8841B5-19C2-4629-A8D9-A5495C8BFD87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6" name="Footer Placeholder 5">
            <a:extLst>
              <a:ext uri="{4508D3E5-FA1B-4553-89BD-120EE06D6387}">
                <a16:creationId xmlns:a16="http://schemas.microsoft.com/office/drawing/2010/main" id="{4A3804F5-D994-41F1-9295-3B288E506D8B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7" name="Date Placeholder 4">
            <a:extLst>
              <a:ext uri="{7B47F7B1-B13F-4527-8D5D-ABD98C170625}">
                <a16:creationId xmlns:a16="http://schemas.microsoft.com/office/drawing/2010/main" id="{67751A31-1499-4CFB-912F-F3B59D170C1A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BA5D976E-3BD2-48F4-B606-7CCF5C20178C}">
        <p14:creationId xmlns:p14="http://schemas.microsoft.com/office/powerpoint/2010/main" val="1754026754331"/>
      </p:ext>
    </p:extLst>
  </p:cSld>
  <p:clrMapOvr>
    <a:masterClrMapping/>
  </p:clrMapOvr>
</p:sldLayout>
</file>

<file path=ppt/slideLayouts/slideLayout5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0C350073-0E83-4081-95A4-FB7B9023D8C1}">
                <a16:creationId xmlns:a16="http://schemas.microsoft.com/office/drawing/2010/main" id="{E5C77FC5-D0A0-4F00-B12D-EC4C8EC9E687}"/>
              </a:ext>
            </a:extLst>
          </p:cNvPr>
          <p:cNvSpPr>
            <a:spLocks noGrp="true"/>
          </p:cNvSpPr>
          <p:nvPr>
            <p:ph type="body"/>
          </p:nvPr>
        </p:nvSpPr>
        <p:spPr>
          <a:xfrm rot="0">
            <a:off x="762000" y="1400175"/>
            <a:ext cx="3619500" cy="540644"/>
          </a:xfrm>
          <a:prstGeom prst="rect">
            <a:avLst/>
          </a:prstGeom>
        </p:spPr>
        <p:txBody>
          <a:bodyPr anchor="ctr" rtlCol="0">
            <a:normAutofit fontScale="100000" lnSpcReduction="0"/>
          </a:bodyPr>
          <a:lstStyle>
            <a:lvl1pPr indent="0" lvl="0" marL="0">
              <a:buNone/>
              <a:defRPr b="0" cap="none" dirty="0" i="0" lang="en-US" sz="1600">
                <a:solidFill>
                  <a:schemeClr val="accent1"/>
                </a:solidFill>
                <a:latin typeface="+mn-lt"/>
              </a:defRPr>
            </a:lvl1pPr>
            <a:lvl2pPr indent="0" lvl="1" marL="457200">
              <a:buNone/>
              <a:defRPr b="1" dirty="0" lang="en-US" sz="2000">
                <a:latin typeface="+mn-lt"/>
              </a:defRPr>
            </a:lvl2pPr>
            <a:lvl3pPr indent="0" lvl="2" marL="914400">
              <a:buNone/>
              <a:defRPr b="1" dirty="0" lang="en-US" sz="1800">
                <a:latin typeface="+mn-lt"/>
              </a:defRPr>
            </a:lvl3pPr>
            <a:lvl4pPr indent="0" lvl="3" marL="1371600">
              <a:buNone/>
              <a:defRPr b="1" dirty="0" lang="en-US" sz="1600">
                <a:latin typeface="+mn-lt"/>
              </a:defRPr>
            </a:lvl4pPr>
            <a:lvl5pPr indent="0" lvl="4" marL="1828800">
              <a:buNone/>
              <a:defRPr b="1" dirty="0" lang="en-US" sz="1600">
                <a:latin typeface="+mn-lt"/>
              </a:defRPr>
            </a:lvl5pPr>
            <a:lvl6pPr indent="0" lvl="5" marL="2286000">
              <a:buNone/>
              <a:defRPr b="1" dirty="0" lang="en-US" sz="1600">
                <a:latin typeface="+mn-lt"/>
              </a:defRPr>
            </a:lvl6pPr>
            <a:lvl7pPr indent="0" lvl="6" marL="2743200">
              <a:buNone/>
              <a:defRPr b="1" dirty="0" lang="en-US" sz="1600">
                <a:latin typeface="+mn-lt"/>
              </a:defRPr>
            </a:lvl7pPr>
            <a:lvl8pPr indent="0" lvl="7" marL="3200400">
              <a:buNone/>
              <a:defRPr b="1" dirty="0" lang="en-US" sz="1600">
                <a:latin typeface="+mn-lt"/>
              </a:defRPr>
            </a:lvl8pPr>
            <a:lvl9pPr indent="0" lvl="8" marL="3657600">
              <a:buNone/>
              <a:defRPr b="1" dirty="0" lang="en-US" sz="1600">
                <a:latin typeface="+mn-lt"/>
              </a:defRPr>
            </a:lvl9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3" name="Text Placeholder 4">
            <a:extLst>
              <a:ext uri="{76FF6540-7F72-4C19-BE1B-C0438F5662B7}">
                <a16:creationId xmlns:a16="http://schemas.microsoft.com/office/drawing/2010/main" id="{FCFB9799-6133-46FD-BA02-C51796C45D5E}"/>
              </a:ext>
            </a:extLst>
          </p:cNvPr>
          <p:cNvSpPr>
            <a:spLocks noGrp="true"/>
          </p:cNvSpPr>
          <p:nvPr>
            <p:ph idx="1" type="body"/>
          </p:nvPr>
        </p:nvSpPr>
        <p:spPr>
          <a:xfrm rot="0">
            <a:off x="4754717" y="1400175"/>
            <a:ext cx="3619500" cy="540644"/>
          </a:xfrm>
          <a:prstGeom prst="rect">
            <a:avLst/>
          </a:prstGeom>
        </p:spPr>
        <p:txBody>
          <a:bodyPr anchor="ctr" rtlCol="0">
            <a:normAutofit fontScale="100000" lnSpcReduction="0"/>
          </a:bodyPr>
          <a:lstStyle>
            <a:lvl1pPr indent="0" lvl="0" marL="0">
              <a:buNone/>
              <a:defRPr b="0" cap="none" dirty="0" i="0" lang="en-US" sz="1600">
                <a:solidFill>
                  <a:schemeClr val="accent1"/>
                </a:solidFill>
                <a:latin typeface="+mn-lt"/>
              </a:defRPr>
            </a:lvl1pPr>
            <a:lvl2pPr indent="0" lvl="1" marL="457200">
              <a:buNone/>
              <a:defRPr b="1" dirty="0" lang="en-US" sz="2000">
                <a:latin typeface="+mn-lt"/>
              </a:defRPr>
            </a:lvl2pPr>
            <a:lvl3pPr indent="0" lvl="2" marL="914400">
              <a:buNone/>
              <a:defRPr b="1" dirty="0" lang="en-US" sz="1800">
                <a:latin typeface="+mn-lt"/>
              </a:defRPr>
            </a:lvl3pPr>
            <a:lvl4pPr indent="0" lvl="3" marL="1371600">
              <a:buNone/>
              <a:defRPr b="1" dirty="0" lang="en-US" sz="1600">
                <a:latin typeface="+mn-lt"/>
              </a:defRPr>
            </a:lvl4pPr>
            <a:lvl5pPr indent="0" lvl="4" marL="1828800">
              <a:buNone/>
              <a:defRPr b="1" dirty="0" lang="en-US" sz="1600">
                <a:latin typeface="+mn-lt"/>
              </a:defRPr>
            </a:lvl5pPr>
            <a:lvl6pPr indent="0" lvl="5" marL="2286000">
              <a:buNone/>
              <a:defRPr b="1" dirty="0" lang="en-US" sz="1600">
                <a:latin typeface="+mn-lt"/>
              </a:defRPr>
            </a:lvl6pPr>
            <a:lvl7pPr indent="0" lvl="6" marL="2743200">
              <a:buNone/>
              <a:defRPr b="1" dirty="0" lang="en-US" sz="1600">
                <a:latin typeface="+mn-lt"/>
              </a:defRPr>
            </a:lvl7pPr>
            <a:lvl8pPr indent="0" lvl="7" marL="3200400">
              <a:buNone/>
              <a:defRPr b="1" dirty="0" lang="en-US" sz="1600">
                <a:latin typeface="+mn-lt"/>
              </a:defRPr>
            </a:lvl8pPr>
            <a:lvl9pPr indent="0" lvl="8" marL="3657600">
              <a:buNone/>
              <a:defRPr b="1" dirty="0" lang="en-US" sz="1600">
                <a:latin typeface="+mn-lt"/>
              </a:defRPr>
            </a:lvl9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4" name="Content Placeholder 2">
            <a:extLst>
              <a:ext uri="{E1CB1516-306E-4519-AD51-81897C306EC8}">
                <a16:creationId xmlns:a16="http://schemas.microsoft.com/office/drawing/2010/main" id="{662B91D9-99DF-4F86-B224-D9CCABD5EAA9}"/>
              </a:ext>
            </a:extLst>
          </p:cNvPr>
          <p:cNvSpPr>
            <a:spLocks noGrp="true"/>
          </p:cNvSpPr>
          <p:nvPr>
            <p:ph idx="2"/>
          </p:nvPr>
        </p:nvSpPr>
        <p:spPr>
          <a:xfrm rot="0">
            <a:off x="762000" y="1961537"/>
            <a:ext cx="3619500" cy="2510865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5" name="Title 1">
            <a:extLst>
              <a:ext uri="{CA1963EA-46F2-4C62-A574-51CDD0BDE678}">
                <a16:creationId xmlns:a16="http://schemas.microsoft.com/office/drawing/2010/main" id="{9D6405BB-85B5-4109-B9A3-8ECF6AD84528}"/>
              </a:ext>
            </a:extLst>
          </p:cNvPr>
          <p:cNvSpPr>
            <a:spLocks noGrp="true"/>
          </p:cNvSpPr>
          <p:nvPr>
            <p:ph idx="3"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6" name="Content Placeholder 2">
            <a:extLst>
              <a:ext uri="{79EDF290-F5E3-42F8-A5D6-98AC17C21DA9}">
                <a16:creationId xmlns:a16="http://schemas.microsoft.com/office/drawing/2010/main" id="{20413CF8-21C7-4252-AA70-4BBE9425DCBE}"/>
              </a:ext>
            </a:extLst>
          </p:cNvPr>
          <p:cNvSpPr>
            <a:spLocks noGrp="true"/>
          </p:cNvSpPr>
          <p:nvPr>
            <p:ph idx="4"/>
          </p:nvPr>
        </p:nvSpPr>
        <p:spPr>
          <a:xfrm rot="0">
            <a:off x="4751443" y="1961537"/>
            <a:ext cx="3619500" cy="2510865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7" name="Date Placeholder 4">
            <a:extLst>
              <a:ext uri="{69E3BDBA-37A6-4731-875E-EF36551E88DE}">
                <a16:creationId xmlns:a16="http://schemas.microsoft.com/office/drawing/2010/main" id="{618E1516-4B35-4E44-BC48-CB731DFA00AC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  <p:sp>
        <p:nvSpPr>
          <p:cNvPr id="8" name="Footer Placeholder 5">
            <a:extLst>
              <a:ext uri="{B258E54D-BB9A-4B38-B2FE-2D45A4709631}">
                <a16:creationId xmlns:a16="http://schemas.microsoft.com/office/drawing/2010/main" id="{A0E854E7-CF80-4DF6-9620-5F68398F0E84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9" name="Slide Number Placeholder 6">
            <a:extLst>
              <a:ext uri="{1B487A95-ADD8-49BB-ADCC-4618A691CF2C}">
                <a16:creationId xmlns:a16="http://schemas.microsoft.com/office/drawing/2010/main" id="{FE5FFCA0-4582-4666-8CB5-9CAAC83AE16E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</p:spTree>
    <p:extLst>
      <p:ext uri="{8FC6FF6E-8389-4B60-83B7-C2A1749882DC}">
        <p14:creationId xmlns:p14="http://schemas.microsoft.com/office/powerpoint/2010/main" val="1754026754332"/>
      </p:ext>
    </p:extLst>
  </p:cSld>
  <p:clrMapOvr>
    <a:masterClrMapping/>
  </p:clrMapOvr>
</p:sldLayout>
</file>

<file path=ppt/slideLayouts/slideLayout6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3865FE29-17C4-41F4-8CD8-7B93E89CBC66}">
                <a16:creationId xmlns:a16="http://schemas.microsoft.com/office/drawing/2010/main" id="{DC2D8B65-FC16-4676-AF33-CAE090F5216C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762000" y="1914525"/>
            <a:ext cx="7620000" cy="857250"/>
          </a:xfrm>
        </p:spPr>
        <p:txBody>
          <a:bodyPr anchor="ctr" rtlCol="0"/>
          <a:lstStyle>
            <a:lvl1pPr algn="ctr" lvl="0">
              <a:defRPr dirty="0" lang="en-US" sz="3600"/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Slide Number Placeholder 3">
            <a:extLst>
              <a:ext uri="{FB827B4B-C60A-44F8-9E31-EFD5766E3AA8}">
                <a16:creationId xmlns:a16="http://schemas.microsoft.com/office/drawing/2010/main" id="{6773B394-0AA4-44D0-8B4B-B2066822D2F5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4" name="Footer Placeholder 2">
            <a:extLst>
              <a:ext uri="{95B34170-C7DC-486D-AF92-7C8B677D6C2D}">
                <a16:creationId xmlns:a16="http://schemas.microsoft.com/office/drawing/2010/main" id="{A24903ED-2839-434C-9929-C209AB64BD14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5" name="Date Placeholder 1">
            <a:extLst>
              <a:ext uri="{ADE2451B-BC04-43D5-8E05-574A06EBE8D9}">
                <a16:creationId xmlns:a16="http://schemas.microsoft.com/office/drawing/2010/main" id="{CE67EDB5-38E3-4BFD-99F6-D1A12DF3A2C3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DEBEAC34-D282-4E74-A46F-64F07BE4E51C}">
        <p14:creationId xmlns:p14="http://schemas.microsoft.com/office/powerpoint/2010/main" val="1754026754333"/>
      </p:ext>
    </p:extLst>
  </p:cSld>
  <p:clrMapOvr>
    <a:masterClrMapping/>
  </p:clrMapOvr>
</p:sldLayout>
</file>

<file path=ppt/slideLayouts/slideLayout7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15F12FBD-9209-4E58-88CC-4DA7CA68F76F}">
                <a16:creationId xmlns:a16="http://schemas.microsoft.com/office/drawing/2010/main" id="{91079728-C34F-4766-BC86-70F218A7607F}"/>
              </a:ext>
            </a:extLst>
          </p:cNvPr>
          <p:cNvPicPr>
            <a:picLocks noChangeAspect="true"/>
          </p:cNvPicPr>
          <p:nvPr userDrawn="1"/>
        </p:nvPicPr>
        <p:blipFill>
          <a:blip r:embed="rId2"/>
          <a:stretch>
            <a:fillRect/>
          </a:stretch>
        </p:blipFill>
        <p:spPr>
          <a:xfrm flipH="false" flipV="false" rot="0">
            <a:off x="-685" y="-20202"/>
            <a:ext cx="9195130" cy="5200107"/>
          </a:xfrm>
          <a:prstGeom prst="rect">
            <a:avLst/>
          </a:prstGeom>
          <a:noFill/>
        </p:spPr>
      </p:pic>
      <p:pic>
        <p:nvPicPr>
          <p:cNvPr id="3" name="">
            <a:extLst>
              <a:ext uri="{89062142-2C93-4718-B9AA-94B4B1E0A835}">
                <a16:creationId xmlns:a16="http://schemas.microsoft.com/office/drawing/2010/main" id="{2B250B69-ED28-4061-B221-3C7D1C6EFC1A}"/>
              </a:ext>
            </a:extLst>
          </p:cNvPr>
          <p:cNvPicPr>
            <a:picLocks noChangeAspect="true"/>
          </p:cNvPicPr>
          <p:nvPr userDrawn="1"/>
        </p:nvPicPr>
        <p:blipFill>
          <a:blip r:embed="rId3"/>
          <a:stretch>
            <a:fillRect/>
          </a:stretch>
        </p:blipFill>
        <p:spPr>
          <a:xfrm flipH="false" flipV="false" rot="0">
            <a:off x="202987" y="4764491"/>
            <a:ext cx="1021727" cy="276472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6BFB46DF-B867-4BED-88C8-962326A00AD2}">
                <a16:creationId xmlns:a16="http://schemas.microsoft.com/office/drawing/2010/main" id="{00A6D345-FA60-4DBA-8349-D2C155C28FAF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5" name="Footer Placeholder 2">
            <a:extLst>
              <a:ext uri="{308D7EE7-2E33-4B51-B7D9-4AC736C7136C}">
                <a16:creationId xmlns:a16="http://schemas.microsoft.com/office/drawing/2010/main" id="{FCD809A4-2898-4CAC-804A-4EA099C52CB0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6" name="Date Placeholder 1">
            <a:extLst>
              <a:ext uri="{0FB5DC2C-D279-4539-BD7B-2012481AC068}">
                <a16:creationId xmlns:a16="http://schemas.microsoft.com/office/drawing/2010/main" id="{A6655C26-F390-4CF4-B535-9A98D33B0519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625EBCAE-F12C-46C2-A0F6-35415431809E}">
        <p14:creationId xmlns:p14="http://schemas.microsoft.com/office/powerpoint/2010/main" val="1754026754334"/>
      </p:ext>
    </p:extLst>
  </p:cSld>
  <p:clrMapOvr>
    <a:masterClrMapping/>
  </p:clrMapOvr>
</p:sldLayout>
</file>

<file path=ppt/slideLayouts/slideLayout8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8F17F2CE-8BF2-4966-B202-54EDE36173CA}">
                <a16:creationId xmlns:a16="http://schemas.microsoft.com/office/drawing/2010/main" id="{D3081579-F7BA-4EDA-8B46-AC2704782651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Text Placeholder 3">
            <a:extLst>
              <a:ext uri="{D121F334-25B7-47E8-8125-47C8EAAEA6AF}">
                <a16:creationId xmlns:a16="http://schemas.microsoft.com/office/drawing/2010/main" id="{F50A6265-6F4E-4B82-B8B2-2208980D34F8}"/>
              </a:ext>
            </a:extLst>
          </p:cNvPr>
          <p:cNvSpPr>
            <a:spLocks noGrp="true"/>
          </p:cNvSpPr>
          <p:nvPr>
            <p:ph idx="1" type="body"/>
          </p:nvPr>
        </p:nvSpPr>
        <p:spPr>
          <a:xfrm rot="0">
            <a:off x="762000" y="1455900"/>
            <a:ext cx="2822399" cy="2984400"/>
          </a:xfrm>
        </p:spPr>
        <p:txBody>
          <a:bodyPr anchor="t" bIns="45720" lIns="91440" rIns="91440" rtlCol="0" tIns="93600">
            <a:normAutofit/>
          </a:bodyPr>
          <a:lstStyle>
            <a:lvl1pPr indent="0" lvl="0" marL="0">
              <a:lnSpc>
                <a:spcPct val="100000"/>
              </a:lnSpc>
              <a:buNone/>
              <a:defRPr b="0" dirty="0" lang="en-US">
                <a:latin typeface="+mn-lt"/>
              </a:defRPr>
            </a:lvl1pPr>
          </a:lstStyle>
          <a:p>
            <a:pPr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4" name="Content Placeholder 2">
            <a:extLst>
              <a:ext uri="{D32848D9-545A-4E9C-B2D5-208386B4E6EF}">
                <a16:creationId xmlns:a16="http://schemas.microsoft.com/office/drawing/2010/main" id="{43176A6F-B0F8-4482-AC8C-D2D4AAAA8DE1}"/>
              </a:ext>
            </a:extLst>
          </p:cNvPr>
          <p:cNvSpPr>
            <a:spLocks noGrp="true"/>
          </p:cNvSpPr>
          <p:nvPr>
            <p:ph idx="2"/>
          </p:nvPr>
        </p:nvSpPr>
        <p:spPr>
          <a:xfrm rot="0">
            <a:off x="3776758" y="1447800"/>
            <a:ext cx="4605242" cy="3000375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5" name="Slide Number Placeholder 3">
            <a:extLst>
              <a:ext uri="{4117AA11-29B5-4077-A542-1C947C74E8B4}">
                <a16:creationId xmlns:a16="http://schemas.microsoft.com/office/drawing/2010/main" id="{B8AC79B4-3AEB-40C8-881A-32E8F6519BC5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6" name="Footer Placeholder 2">
            <a:extLst>
              <a:ext uri="{1FFF698C-8FE9-4CC1-A022-622E9886C1FA}">
                <a16:creationId xmlns:a16="http://schemas.microsoft.com/office/drawing/2010/main" id="{8D02F3FC-3786-48D0-9907-3C595EABA29D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7" name="Date Placeholder 1">
            <a:extLst>
              <a:ext uri="{FC4AD67D-13F3-4855-B501-46FE0FA525A9}">
                <a16:creationId xmlns:a16="http://schemas.microsoft.com/office/drawing/2010/main" id="{32B34749-2EC6-4253-9ED9-AFEBD24DA252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A6821457-66A7-4167-B6EC-9CB57406F579}">
        <p14:creationId xmlns:p14="http://schemas.microsoft.com/office/powerpoint/2010/main" val="1754026754335"/>
      </p:ext>
    </p:extLst>
  </p:cSld>
  <p:clrMapOvr>
    <a:masterClrMapping/>
  </p:clrMapOvr>
</p:sldLayout>
</file>

<file path=ppt/slideLayouts/slideLayout9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8D24AE44-7D3A-4635-9EC1-195291A04A67}">
                <a16:creationId xmlns:a16="http://schemas.microsoft.com/office/drawing/2010/main" id="{EFD0B031-4F9D-426B-B928-FC2ADDE864B0}"/>
              </a:ext>
            </a:extLst>
          </p:cNvPr>
          <p:cNvSpPr/>
          <p:nvPr/>
        </p:nvSpPr>
        <p:spPr>
          <a:xfrm rot="0">
            <a:off x="3718307" y="1437411"/>
            <a:ext cx="4663693" cy="3037029"/>
          </a:xfrm>
          <a:prstGeom prst="rect">
            <a:avLst/>
          </a:prstGeom>
          <a:noFill/>
          <a:ln cap="flat" w="6350">
            <a:solidFill>
              <a:schemeClr val="bg1">
                <a:lumMod val="7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/>
          <a:lstStyle/>
          <a:p>
            <a:pPr algn="ctr"/>
            <a:r>
              <a:rPr dirty="0" lang="en-US">
                <a:latin typeface="+mn-lt"/>
              </a:rPr>
              <a:t/>
            </a:r>
            <a:endParaRPr dirty="0" lang="en-US">
              <a:latin typeface="+mn-lt"/>
            </a:endParaRPr>
          </a:p>
        </p:txBody>
      </p:sp>
      <p:sp>
        <p:nvSpPr>
          <p:cNvPr id="3" name="Title 1">
            <a:extLst>
              <a:ext uri="{7EF0E292-A99C-4CD5-8329-A5F355E95D4D}">
                <a16:creationId xmlns:a16="http://schemas.microsoft.com/office/drawing/2010/main" id="{8279BCCA-8C87-454A-BA19-CD0B96DE08EA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4" name="Text Placeholder 3">
            <a:extLst>
              <a:ext uri="{BC0BDE56-3012-4572-B719-10269BE7F14D}">
                <a16:creationId xmlns:a16="http://schemas.microsoft.com/office/drawing/2010/main" id="{A4B1E45C-F4FE-46FC-8B1F-266CEC128277}"/>
              </a:ext>
            </a:extLst>
          </p:cNvPr>
          <p:cNvSpPr>
            <a:spLocks noGrp="true"/>
          </p:cNvSpPr>
          <p:nvPr>
            <p:ph idx="1" type="body"/>
          </p:nvPr>
        </p:nvSpPr>
        <p:spPr>
          <a:xfrm rot="0">
            <a:off x="762000" y="1455900"/>
            <a:ext cx="2822399" cy="2984400"/>
          </a:xfrm>
        </p:spPr>
        <p:txBody>
          <a:bodyPr anchor="t" bIns="45720" lIns="91440" rIns="91440" rtlCol="0" tIns="93600">
            <a:normAutofit/>
          </a:bodyPr>
          <a:lstStyle>
            <a:lvl1pPr indent="0" lvl="0" marL="0">
              <a:lnSpc>
                <a:spcPct val="100000"/>
              </a:lnSpc>
              <a:buNone/>
              <a:defRPr b="0" dirty="0" lang="en-US">
                <a:latin typeface="+mn-lt"/>
              </a:defRPr>
            </a:lvl1pPr>
          </a:lstStyle>
          <a:p>
            <a:pPr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5" name="Picture Placeholder 2">
            <a:extLst>
              <a:ext uri="{34300A81-6C7C-447E-98A8-A5119D158F72}">
                <a16:creationId xmlns:a16="http://schemas.microsoft.com/office/drawing/2010/main" id="{23D6E8B7-8699-4E09-BEAC-3DE338810233}"/>
              </a:ext>
            </a:extLst>
          </p:cNvPr>
          <p:cNvSpPr>
            <a:spLocks noGrp="true"/>
          </p:cNvSpPr>
          <p:nvPr>
            <p:ph idx="2" type="pic"/>
          </p:nvPr>
        </p:nvSpPr>
        <p:spPr>
          <a:xfrm rot="0">
            <a:off x="3775220" y="1492944"/>
            <a:ext cx="4543283" cy="2925962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6" name="Slide Number Placeholder 4">
            <a:extLst>
              <a:ext uri="{C54971BA-7334-4EDD-8B0D-7AA0F72C1E41}">
                <a16:creationId xmlns:a16="http://schemas.microsoft.com/office/drawing/2010/main" id="{78A8AAB7-4634-4289-8B88-9CD0BEF0E935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7" name="Footer Placeholder 3">
            <a:extLst>
              <a:ext uri="{8214514C-7BD8-4AA4-81E4-ED7A62BA950F}">
                <a16:creationId xmlns:a16="http://schemas.microsoft.com/office/drawing/2010/main" id="{145ED0F1-C686-4B95-94F8-FE2000D0FA04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8" name="Date Placeholder 1">
            <a:extLst>
              <a:ext uri="{3B2054E5-BF58-4DBA-8627-28B990607F33}">
                <a16:creationId xmlns:a16="http://schemas.microsoft.com/office/drawing/2010/main" id="{BB9D1490-8714-48E9-A59B-648731C1F1C6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C3444CD6-10A6-493F-8C04-2E7364B2FE52}">
        <p14:creationId xmlns:p14="http://schemas.microsoft.com/office/powerpoint/2010/main" val="1754026754336"/>
      </p:ext>
    </p:extLst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/Relationships>
</file>

<file path=ppt/slideMasters/slideMaster1.xml><?xml version="1.0" encoding="utf-8"?>
<p:sldMaster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Master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true" id="2" name="Slide Number Placeholder 5">
            <a:extLst>
              <a:ext uri="{BB1FBA90-6B69-486A-818C-FA3B05759F12}">
                <a16:creationId xmlns:a16="http://schemas.microsoft.com/office/drawing/2010/main" id="{2C1D1C71-CC38-49B3-9B50-147E2357D929}"/>
              </a:ext>
            </a:extLst>
          </p:cNvPr>
          <p:cNvSpPr txBox="1">
            <a:spLocks noGrp="true"/>
          </p:cNvSpPr>
          <p:nvPr/>
        </p:nvSpPr>
        <p:spPr>
          <a:xfrm rot="0">
            <a:off x="6123448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true" id="3" name="Footer Placeholder 4">
            <a:extLst>
              <a:ext uri="{06A9EA97-C2E9-4921-B9D1-F3EDC0FE9C27}">
                <a16:creationId xmlns:a16="http://schemas.microsoft.com/office/drawing/2010/main" id="{0FF6FEDD-C68C-441B-B6A3-E713B3A18C2F}"/>
              </a:ext>
            </a:extLst>
          </p:cNvPr>
          <p:cNvSpPr txBox="1">
            <a:spLocks noGrp="true"/>
          </p:cNvSpPr>
          <p:nvPr/>
        </p:nvSpPr>
        <p:spPr>
          <a:xfrm rot="0">
            <a:off x="3124200" y="4771233"/>
            <a:ext cx="2895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ct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ct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Footer</a:t>
            </a:r>
            <a:endParaRPr dirty="0" lang="en-US"/>
          </a:p>
        </p:txBody>
      </p:sp>
      <p:sp>
        <p:nvSpPr>
          <p:cNvPr hidden="true" id="4" name="Date Placeholder 3">
            <a:extLst>
              <a:ext uri="{B7581718-8FEE-4D02-BB6D-7B16446C0253}">
                <a16:creationId xmlns:a16="http://schemas.microsoft.com/office/drawing/2010/main" id="{E0B25EBB-D50A-42D1-A01C-5A32D49E67AA}"/>
              </a:ext>
            </a:extLst>
          </p:cNvPr>
          <p:cNvSpPr txBox="1">
            <a:spLocks noGrp="true"/>
          </p:cNvSpPr>
          <p:nvPr/>
        </p:nvSpPr>
        <p:spPr>
          <a:xfrm rot="0">
            <a:off x="894633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l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l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Date</a:t>
            </a:r>
            <a:endParaRPr dirty="0" lang="en-US"/>
          </a:p>
        </p:txBody>
      </p:sp>
      <p:sp>
        <p:nvSpPr>
          <p:cNvPr hidden="true" id="5" name="Slide Number Placeholder 5">
            <a:extLst>
              <a:ext uri="{8D8B36A4-5DDE-4800-AB43-6552E99F0895}">
                <a16:creationId xmlns:a16="http://schemas.microsoft.com/office/drawing/2010/main" id="{C79B60C4-B0DD-46FA-90AB-61A0310D0C91}"/>
              </a:ext>
            </a:extLst>
          </p:cNvPr>
          <p:cNvSpPr txBox="1">
            <a:spLocks noGrp="true"/>
          </p:cNvSpPr>
          <p:nvPr/>
        </p:nvSpPr>
        <p:spPr>
          <a:xfrm rot="0">
            <a:off x="6123448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true" id="6" name="Footer Placeholder 4">
            <a:extLst>
              <a:ext uri="{EB53A4D8-B5FD-42B2-8E21-16F990403CB2}">
                <a16:creationId xmlns:a16="http://schemas.microsoft.com/office/drawing/2010/main" id="{4C0368F9-7467-47FF-BE84-A44BA2804891}"/>
              </a:ext>
            </a:extLst>
          </p:cNvPr>
          <p:cNvSpPr txBox="1">
            <a:spLocks noGrp="true"/>
          </p:cNvSpPr>
          <p:nvPr/>
        </p:nvSpPr>
        <p:spPr>
          <a:xfrm rot="0">
            <a:off x="3124200" y="4771233"/>
            <a:ext cx="2895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ct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ct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Footer</a:t>
            </a:r>
            <a:endParaRPr dirty="0" lang="en-US"/>
          </a:p>
        </p:txBody>
      </p:sp>
      <p:sp>
        <p:nvSpPr>
          <p:cNvPr hidden="true" id="7" name="Date Placeholder 3">
            <a:extLst>
              <a:ext uri="{E2337D44-B0D7-4B16-8557-94A0345C47A7}">
                <a16:creationId xmlns:a16="http://schemas.microsoft.com/office/drawing/2010/main" id="{07B7B6AA-3454-4343-86FA-4546904A01B0}"/>
              </a:ext>
            </a:extLst>
          </p:cNvPr>
          <p:cNvSpPr txBox="1">
            <a:spLocks noGrp="true"/>
          </p:cNvSpPr>
          <p:nvPr/>
        </p:nvSpPr>
        <p:spPr>
          <a:xfrm rot="0">
            <a:off x="894633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l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l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Date</a:t>
            </a:r>
            <a:endParaRPr dirty="0" lang="en-US"/>
          </a:p>
        </p:txBody>
      </p:sp>
      <p:sp>
        <p:nvSpPr>
          <p:cNvPr hidden="true" id="8" name="Slide Number Placeholder 5">
            <a:extLst>
              <a:ext uri="{71673700-3196-4BE8-B524-F8378B345328}">
                <a16:creationId xmlns:a16="http://schemas.microsoft.com/office/drawing/2010/main" id="{EA1B65DA-786F-4C30-9B05-C9083B94DE7F}"/>
              </a:ext>
            </a:extLst>
          </p:cNvPr>
          <p:cNvSpPr txBox="1">
            <a:spLocks noGrp="true"/>
          </p:cNvSpPr>
          <p:nvPr/>
        </p:nvSpPr>
        <p:spPr>
          <a:xfrm rot="0">
            <a:off x="6123448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true" id="9" name="Footer Placeholder 4">
            <a:extLst>
              <a:ext uri="{970AFB1B-6B67-4350-B43A-1725363507B2}">
                <a16:creationId xmlns:a16="http://schemas.microsoft.com/office/drawing/2010/main" id="{C8995AE2-19E7-497B-A76B-9FD0AD8E7448}"/>
              </a:ext>
            </a:extLst>
          </p:cNvPr>
          <p:cNvSpPr txBox="1">
            <a:spLocks noGrp="true"/>
          </p:cNvSpPr>
          <p:nvPr/>
        </p:nvSpPr>
        <p:spPr>
          <a:xfrm rot="0">
            <a:off x="3124200" y="4771233"/>
            <a:ext cx="2895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ct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ct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Footer</a:t>
            </a:r>
            <a:endParaRPr dirty="0" lang="en-US"/>
          </a:p>
        </p:txBody>
      </p:sp>
      <p:sp>
        <p:nvSpPr>
          <p:cNvPr hidden="true" id="10" name="Date Placeholder 3">
            <a:extLst>
              <a:ext uri="{E9EC948A-BF29-4F74-9509-4C65C1282DDA}">
                <a16:creationId xmlns:a16="http://schemas.microsoft.com/office/drawing/2010/main" id="{7AD2CD7B-B2EB-4A73-98BD-F61DFA595DEA}"/>
              </a:ext>
            </a:extLst>
          </p:cNvPr>
          <p:cNvSpPr txBox="1">
            <a:spLocks noGrp="true"/>
          </p:cNvSpPr>
          <p:nvPr/>
        </p:nvSpPr>
        <p:spPr>
          <a:xfrm rot="0">
            <a:off x="894633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l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l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Date</a:t>
            </a:r>
            <a:endParaRPr dirty="0" lang="en-US"/>
          </a:p>
        </p:txBody>
      </p:sp>
      <p:sp>
        <p:nvSpPr>
          <p:cNvPr id="11" name="Title Placeholder 1">
            <a:extLst>
              <a:ext uri="{3CA43823-948B-42BF-B1D1-70D3E1F5D52C}">
                <a16:creationId xmlns:a16="http://schemas.microsoft.com/office/drawing/2010/main" id="{30BE886E-846A-4D41-90A5-8CC49A1641A7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579415" y="349043"/>
            <a:ext cx="7986922" cy="711679"/>
          </a:xfrm>
          <a:prstGeom prst="rect">
            <a:avLst/>
          </a:prstGeom>
        </p:spPr>
        <p:txBody>
          <a:bodyPr anchor="ctr" bIns="45720" lIns="91440" rIns="91440" rtlCol="0" tIns="45720">
            <a:noAutofit/>
          </a:bodyPr>
          <a:lstStyle/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12" name="Text Placeholder 2">
            <a:extLst>
              <a:ext uri="{038F949B-F059-4E3A-BE62-75F43BE8B09A}">
                <a16:creationId xmlns:a16="http://schemas.microsoft.com/office/drawing/2010/main" id="{93ED59E4-9866-4A25-992B-0319065C2304}"/>
              </a:ext>
            </a:extLst>
          </p:cNvPr>
          <p:cNvSpPr>
            <a:spLocks noGrp="true"/>
          </p:cNvSpPr>
          <p:nvPr>
            <p:ph idx="1" type="body"/>
          </p:nvPr>
        </p:nvSpPr>
        <p:spPr>
          <a:xfrm rot="0">
            <a:off x="579415" y="1257919"/>
            <a:ext cx="7986922" cy="3218831"/>
          </a:xfrm>
          <a:prstGeom prst="rect">
            <a:avLst/>
          </a:prstGeom>
        </p:spPr>
        <p:txBody>
          <a:bodyPr bIns="45720" lIns="91440" rIns="91440" rtlCol="0" tIns="93600">
            <a:normAutofit fontScale="100000" lnSpcReduction="0"/>
          </a:bodyPr>
          <a:lstStyle/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hidden="false" id="13" name="Slide Number Placeholder 5">
            <a:extLst>
              <a:ext uri="{AD0A41D8-24C7-478B-94F4-B328E977621F}">
                <a16:creationId xmlns:a16="http://schemas.microsoft.com/office/drawing/2010/main" id="{24573219-E896-42F8-A595-E971A7A89E72}"/>
              </a:ext>
            </a:extLst>
          </p:cNvPr>
          <p:cNvSpPr>
            <a:spLocks noGrp="true"/>
          </p:cNvSpPr>
          <p:nvPr>
            <p:ph idx="4" sz="quarter" type="sldNum"/>
          </p:nvPr>
        </p:nvSpPr>
        <p:spPr>
          <a:xfrm rot="0">
            <a:off x="7767815" y="4695033"/>
            <a:ext cx="613018" cy="285750"/>
          </a:xfrm>
          <a:prstGeom prst="rect">
            <a:avLst/>
          </a:prstGeom>
        </p:spPr>
        <p:txBody>
          <a:bodyPr anchor="ctr" bIns="45720" lIns="91440" rIns="91440" rtlCol="0" tIns="45720"/>
          <a:lstStyle>
            <a:lvl1pPr algn="r" lvl="0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false" id="14" name="Footer Placeholder 4">
            <a:extLst>
              <a:ext uri="{CC4539A6-62BF-4B0D-806D-E78F7D81736C}">
                <a16:creationId xmlns:a16="http://schemas.microsoft.com/office/drawing/2010/main" id="{CE436106-311F-46E6-A09B-0C3E3F2FCB3F}"/>
              </a:ext>
            </a:extLst>
          </p:cNvPr>
          <p:cNvSpPr>
            <a:spLocks noGrp="true"/>
          </p:cNvSpPr>
          <p:nvPr>
            <p:ph idx="3" sz="quarter" type="ftr"/>
          </p:nvPr>
        </p:nvSpPr>
        <p:spPr>
          <a:xfrm rot="0">
            <a:off x="2495550" y="4686300"/>
            <a:ext cx="5181600" cy="285750"/>
          </a:xfrm>
          <a:prstGeom prst="rect">
            <a:avLst/>
          </a:prstGeom>
        </p:spPr>
        <p:txBody>
          <a:bodyPr anchor="ctr" bIns="45720" lIns="91440" rIns="91440" rtlCol="0" tIns="45720"/>
          <a:lstStyle>
            <a:lvl1pPr algn="ctr" lvl="0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hidden="false" id="15" name="Date Placeholder 3">
            <a:extLst>
              <a:ext uri="{14ABB69F-5D76-4F0D-AB42-D4233B620788}">
                <a16:creationId xmlns:a16="http://schemas.microsoft.com/office/drawing/2010/main" id="{9847B0DB-6486-41E0-BF25-3468EB4FA6BD}"/>
              </a:ext>
            </a:extLst>
          </p:cNvPr>
          <p:cNvSpPr>
            <a:spLocks noGrp="true"/>
          </p:cNvSpPr>
          <p:nvPr>
            <p:ph idx="2" sz="half" type="dt"/>
          </p:nvPr>
        </p:nvSpPr>
        <p:spPr>
          <a:xfrm rot="0">
            <a:off x="762000" y="4695033"/>
            <a:ext cx="1639570" cy="285750"/>
          </a:xfrm>
          <a:prstGeom prst="rect">
            <a:avLst/>
          </a:prstGeom>
        </p:spPr>
        <p:txBody>
          <a:bodyPr anchor="ctr" bIns="45720" lIns="91440" rIns="91440" rtlCol="0" tIns="45720"/>
          <a:lstStyle>
            <a:lvl1pPr algn="l" lvl="0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/>
            <a:r>
              <a:rPr dirty="0" lang="en-US"/>
              <a:t>Date</a:t>
            </a:r>
            <a:endParaRPr dirty="0" lang="en-US"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sldNum="0"/>
  <p:txStyles>
    <p:titleStyle>
      <a:lvl1pPr algn="l" lvl="0" rtl="false">
        <a:lnSpc>
          <a:spcPct val="100000"/>
        </a:lnSpc>
        <a:spcBef>
          <a:spcPct val="0"/>
        </a:spcBef>
        <a:buNone/>
        <a:defRPr b="1" dirty="0" i="0" lang="en-US" sz="2800">
          <a:solidFill>
            <a:schemeClr val="tx1"/>
          </a:solidFill>
          <a:latin typeface="Zoho Puvi"/>
        </a:defRPr>
      </a:lvl1pPr>
    </p:titleStyle>
    <p:bodyStyle>
      <a:lvl1pPr algn="l" indent="-342900" lvl="0" marL="342900" rtl="false">
        <a:spcBef>
          <a:spcPts val="1200"/>
        </a:spcBef>
        <a:buChar char="•"/>
        <a:buClr>
          <a:schemeClr val="accent1"/>
        </a:buClr>
        <a:buFont typeface="Arial"/>
        <a:defRPr b="0" dirty="0" i="0" lang="en-US" sz="1600">
          <a:solidFill>
            <a:schemeClr val="tx1"/>
          </a:solidFill>
          <a:latin typeface="Zoho Puvi"/>
        </a:defRPr>
      </a:lvl1pPr>
      <a:lvl2pPr algn="l" indent="-285750" lvl="1" marL="742950" rtl="false">
        <a:spcBef>
          <a:spcPts val="300"/>
        </a:spcBef>
        <a:buChar char="-"/>
        <a:buClr>
          <a:schemeClr val="tx1">
            <a:lumMod val="50000"/>
            <a:lumOff val="50000"/>
          </a:schemeClr>
        </a:buClr>
        <a:buFont typeface="Arial"/>
        <a:defRPr b="0" dirty="0" i="0" lang="en-US" sz="1400">
          <a:solidFill>
            <a:schemeClr val="bg1">
              <a:lumMod val="50000"/>
            </a:schemeClr>
          </a:solidFill>
          <a:latin typeface="Zoho Puvi"/>
        </a:defRPr>
      </a:lvl2pPr>
      <a:lvl3pPr algn="l" indent="-228600" lvl="2" marL="1143000" rtl="false">
        <a:spcBef>
          <a:spcPts val="300"/>
        </a:spcBef>
        <a:buChar char="-"/>
        <a:buClr>
          <a:schemeClr val="tx1">
            <a:lumMod val="50000"/>
            <a:lumOff val="50000"/>
          </a:schemeClr>
        </a:buClr>
        <a:buFont typeface="Arial"/>
        <a:defRPr b="0" dirty="0" i="0" lang="en-US" sz="1200">
          <a:solidFill>
            <a:schemeClr val="bg1">
              <a:lumMod val="50000"/>
            </a:schemeClr>
          </a:solidFill>
          <a:latin typeface="Zoho Puvi"/>
        </a:defRPr>
      </a:lvl3pPr>
      <a:lvl4pPr algn="l" indent="-228600" lvl="3" marL="1600200" rtl="false">
        <a:spcBef>
          <a:spcPts val="300"/>
        </a:spcBef>
        <a:buChar char="-"/>
        <a:buClr>
          <a:schemeClr val="tx1">
            <a:lumMod val="50000"/>
            <a:lumOff val="50000"/>
          </a:schemeClr>
        </a:buClr>
        <a:buFont typeface="Arial"/>
        <a:defRPr b="0" dirty="0" i="0" lang="en-US" sz="1000">
          <a:solidFill>
            <a:schemeClr val="bg1">
              <a:lumMod val="50000"/>
            </a:schemeClr>
          </a:solidFill>
          <a:latin typeface="Zoho Puvi"/>
        </a:defRPr>
      </a:lvl4pPr>
      <a:lvl5pPr algn="l" indent="-228600" lvl="4" marL="2057400" rtl="false">
        <a:spcBef>
          <a:spcPts val="300"/>
        </a:spcBef>
        <a:buChar char="-"/>
        <a:buClr>
          <a:schemeClr val="tx1">
            <a:lumMod val="50000"/>
            <a:lumOff val="50000"/>
          </a:schemeClr>
        </a:buClr>
        <a:buFont typeface="Arial"/>
        <a:defRPr b="0" dirty="0" i="0" lang="en-US" sz="900">
          <a:solidFill>
            <a:schemeClr val="bg1">
              <a:lumMod val="50000"/>
            </a:schemeClr>
          </a:solidFill>
          <a:latin typeface="Zoho Puvi"/>
        </a:defRPr>
      </a:lvl5pPr>
      <a:lvl6pPr algn="l" indent="-228600" lvl="5" marL="2514600" rtl="false">
        <a:spcBef>
          <a:spcPct val="20000"/>
        </a:spcBef>
        <a:buChar char="-"/>
        <a:buFont typeface="Arial"/>
        <a:defRPr b="0" dirty="0" i="0" lang="en-US" sz="900">
          <a:solidFill>
            <a:schemeClr val="bg1">
              <a:lumMod val="50000"/>
            </a:schemeClr>
          </a:solidFill>
          <a:latin typeface="+mn-lt"/>
        </a:defRPr>
      </a:lvl6pPr>
      <a:lvl7pPr algn="l" indent="-228600" lvl="6" marL="2971800" rtl="false">
        <a:spcBef>
          <a:spcPct val="20000"/>
        </a:spcBef>
        <a:buChar char="-"/>
        <a:buFont typeface="Arial"/>
        <a:defRPr b="0" dirty="0" i="0" lang="en-US" sz="900">
          <a:solidFill>
            <a:schemeClr val="bg1">
              <a:lumMod val="50000"/>
            </a:schemeClr>
          </a:solidFill>
          <a:latin typeface="+mn-lt"/>
        </a:defRPr>
      </a:lvl7pPr>
      <a:lvl8pPr algn="l" indent="-228600" lvl="7" marL="3429000" rtl="false">
        <a:spcBef>
          <a:spcPct val="20000"/>
        </a:spcBef>
        <a:buChar char="-"/>
        <a:buFont typeface="Arial"/>
        <a:defRPr b="0" dirty="0" i="0" lang="en-US" sz="900">
          <a:solidFill>
            <a:schemeClr val="bg1">
              <a:lumMod val="50000"/>
            </a:schemeClr>
          </a:solidFill>
          <a:latin typeface="+mn-lt"/>
        </a:defRPr>
      </a:lvl8pPr>
      <a:lvl9pPr algn="l" indent="-228600" lvl="8" marL="3886200" rtl="false">
        <a:spcBef>
          <a:spcPct val="20000"/>
        </a:spcBef>
        <a:buChar char="-"/>
        <a:buFont typeface="Arial"/>
        <a:defRPr b="0" dirty="0" i="0" lang="en-US" sz="900">
          <a:solidFill>
            <a:schemeClr val="bg1">
              <a:lumMod val="50000"/>
            </a:schemeClr>
          </a:solidFill>
          <a:latin typeface="+mn-lt"/>
        </a:defRPr>
      </a:lvl9pPr>
    </p:bodyStyle>
    <p:otherStyle>
      <a:lvl1pPr algn="l" lvl="0" marL="0" rtl="false">
        <a:defRPr dirty="0" lang="en-US" sz="1800">
          <a:solidFill>
            <a:schemeClr val="tx1"/>
          </a:solidFill>
          <a:latin typeface="+mn-lt"/>
        </a:defRPr>
      </a:lvl1pPr>
      <a:lvl2pPr algn="l" lvl="1" marL="457200" rtl="false">
        <a:defRPr dirty="0" lang="en-US" sz="1800">
          <a:solidFill>
            <a:schemeClr val="tx1"/>
          </a:solidFill>
          <a:latin typeface="+mn-lt"/>
        </a:defRPr>
      </a:lvl2pPr>
      <a:lvl3pPr algn="l" lvl="2" marL="914400" rtl="false">
        <a:defRPr dirty="0" lang="en-US" sz="1800">
          <a:solidFill>
            <a:schemeClr val="tx1"/>
          </a:solidFill>
          <a:latin typeface="+mn-lt"/>
        </a:defRPr>
      </a:lvl3pPr>
      <a:lvl4pPr algn="l" lvl="3" marL="1371600" rtl="false">
        <a:defRPr dirty="0" lang="en-US" sz="1800">
          <a:solidFill>
            <a:schemeClr val="tx1"/>
          </a:solidFill>
          <a:latin typeface="+mn-lt"/>
        </a:defRPr>
      </a:lvl4pPr>
      <a:lvl5pPr algn="l" lvl="4" marL="1828800" rtl="false">
        <a:defRPr dirty="0" lang="en-US" sz="1800">
          <a:solidFill>
            <a:schemeClr val="tx1"/>
          </a:solidFill>
          <a:latin typeface="+mn-lt"/>
        </a:defRPr>
      </a:lvl5pPr>
      <a:lvl6pPr algn="l" lvl="5" marL="2286000" rtl="false">
        <a:defRPr dirty="0" lang="en-US" sz="1800">
          <a:solidFill>
            <a:schemeClr val="tx1"/>
          </a:solidFill>
          <a:latin typeface="+mn-lt"/>
        </a:defRPr>
      </a:lvl6pPr>
      <a:lvl7pPr algn="l" lvl="6" marL="2743200" rtl="false">
        <a:defRPr dirty="0" lang="en-US" sz="1800">
          <a:solidFill>
            <a:schemeClr val="tx1"/>
          </a:solidFill>
          <a:latin typeface="+mn-lt"/>
        </a:defRPr>
      </a:lvl7pPr>
      <a:lvl8pPr algn="l" lvl="7" marL="3200400" rtl="false">
        <a:defRPr dirty="0" lang="en-US" sz="1800">
          <a:solidFill>
            <a:schemeClr val="tx1"/>
          </a:solidFill>
          <a:latin typeface="+mn-lt"/>
        </a:defRPr>
      </a:lvl8pPr>
      <a:lvl9pPr algn="l" lvl="8" marL="3657600" rtl="false">
        <a:defRPr dirty="0" lang="en-US" sz="1800">
          <a:solidFill>
            <a:schemeClr val="tx1"/>
          </a:solidFill>
          <a:latin typeface="+mn-lt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2" Target="../media/image37.png" Type="http://schemas.openxmlformats.org/officeDocument/2006/relationships/image"/><Relationship Id="rId3" Target="../media/image40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.xml.rels><?xml version="1.0" encoding="UTF-8" standalone="no"?><Relationships xmlns="http://schemas.openxmlformats.org/package/2006/relationships"><Relationship Id="rId2" Target="https://www.manageengine.com/products/ad-manager/active-directory-migration-tool.html" TargetMode="External" Type="http://schemas.openxmlformats.org/officeDocument/2006/relationships/hyperlink"/><Relationship Id="rId3" Target="../media/image17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1.xml.rels><?xml version="1.0" encoding="UTF-8" standalone="no"?><Relationships xmlns="http://schemas.openxmlformats.org/package/2006/relationships"><Relationship Id="rId2" Target="../media/image19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2.xml.rels><?xml version="1.0" encoding="UTF-8" standalone="no"?><Relationships xmlns="http://schemas.openxmlformats.org/package/2006/relationships"><Relationship Id="rId2" Target="../media/image21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3.xml.rels><?xml version="1.0" encoding="UTF-8" standalone="no"?><Relationships xmlns="http://schemas.openxmlformats.org/package/2006/relationships"><Relationship Id="rId2" Target="../media/image22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4.xml.rels><?xml version="1.0" encoding="UTF-8" standalone="no"?><Relationships xmlns="http://schemas.openxmlformats.org/package/2006/relationships"><Relationship Id="rId2" Target="../media/image23.png" Type="http://schemas.openxmlformats.org/officeDocument/2006/relationships/image"/><Relationship Id="rId3" Target="../media/image24.png" Type="http://schemas.openxmlformats.org/officeDocument/2006/relationships/image"/><Relationship Id="rId4" Target="../media/image25.png" Type="http://schemas.openxmlformats.org/officeDocument/2006/relationships/image"/><Relationship Id="rId5" Target="../media/image26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5.xml.rels><?xml version="1.0" encoding="UTF-8" standalone="no"?><Relationships xmlns="http://schemas.openxmlformats.org/package/2006/relationships"><Relationship Id="rId2" Target="../media/image23.png" Type="http://schemas.openxmlformats.org/officeDocument/2006/relationships/image"/><Relationship Id="rId3" Target="https://www.manageengine.com/products/ad-manager/" TargetMode="External" Type="http://schemas.openxmlformats.org/officeDocument/2006/relationships/hyperlink"/><Relationship Id="rId4" Target="https://www.manageengine.com/products/ad-manager/" TargetMode="External" Type="http://schemas.openxmlformats.org/officeDocument/2006/relationships/hyperlink"/><Relationship Id="rId5" Target="https://www.manageengine.com/products/ad-manager/" TargetMode="External" Type="http://schemas.openxmlformats.org/officeDocument/2006/relationships/hyperlink"/><Relationship Id="rId6" Target="https://www.manageengine.com/products/ad-manager/" TargetMode="External" Type="http://schemas.openxmlformats.org/officeDocument/2006/relationships/hyperlink"/><Relationship Id="rId7" Target="https://support@admanagerplus.com" TargetMode="External" Type="http://schemas.openxmlformats.org/officeDocument/2006/relationships/hyperlink"/><Relationship Id="rId8" Target="https://support@admanagerplus.com" TargetMode="External" Type="http://schemas.openxmlformats.org/officeDocument/2006/relationships/hyperlink"/><Relationship Id="rId9" Target="https://support@admanagerplus.com" TargetMode="External" Type="http://schemas.openxmlformats.org/officeDocument/2006/relationships/hyperlink"/><Relationship Id="rId10" Target="https://support@admanagerplus.com" TargetMode="External" Type="http://schemas.openxmlformats.org/officeDocument/2006/relationships/hyperlink"/><Relationship Id="rId11" Target="https://www.manageengine.com/products/ad-manager/download.html" TargetMode="External" Type="http://schemas.openxmlformats.org/officeDocument/2006/relationships/hyperlink"/><Relationship Id="rId12" Target="https://www.manageengine.com/products/ad-manager/download.html" TargetMode="External" Type="http://schemas.openxmlformats.org/officeDocument/2006/relationships/hyperlink"/><Relationship Id="rId13" Target="https://www.manageengine.com/products/ad-manager/download.html" TargetMode="External" Type="http://schemas.openxmlformats.org/officeDocument/2006/relationships/hyperlink"/><Relationship Id="rId14" Target="https://www.manageengine.com/products/ad-manager/download.html" TargetMode="External" Type="http://schemas.openxmlformats.org/officeDocument/2006/relationships/hyperlink"/><Relationship Id="rId15" Target="https://www.manageengine.com/products/ad-manager/download.html" TargetMode="External" Type="http://schemas.openxmlformats.org/officeDocument/2006/relationships/hyperlink"/><Relationship Id="rId16" Target="https://www.manageengine.com/products/ad-manager/" TargetMode="External" Type="http://schemas.openxmlformats.org/officeDocument/2006/relationships/hyperlink"/><Relationship Id="rId17" Target="https://www.manageengine.com/products/ad-manager/" TargetMode="External" Type="http://schemas.openxmlformats.org/officeDocument/2006/relationships/hyperlink"/><Relationship Id="rId18" Target="../media/image27.png" Type="http://schemas.openxmlformats.org/officeDocument/2006/relationships/image"/><Relationship Id="rId19" Target="../media/image28.png" Type="http://schemas.openxmlformats.org/officeDocument/2006/relationships/image"/><Relationship Id="rId20" Target="../media/image29.png" Type="http://schemas.openxmlformats.org/officeDocument/2006/relationships/image"/><Relationship Id="rId21" Target="../media/image30.png" Type="http://schemas.openxmlformats.org/officeDocument/2006/relationships/image"/><Relationship Id="rId22" Target="../media/image32.png" Type="http://schemas.openxmlformats.org/officeDocument/2006/relationships/image"/><Relationship Id="rId23" Target="../media/image33.png" Type="http://schemas.openxmlformats.org/officeDocument/2006/relationships/image"/><Relationship Id="rId24" Target="https://www.manageengine.com/products/ad-manager/demo.html" TargetMode="External" Type="http://schemas.openxmlformats.org/officeDocument/2006/relationships/hyperlink"/><Relationship Id="rId25" Target="https://www.manageengine.com/products/ad-manager/demo.html" TargetMode="External" Type="http://schemas.openxmlformats.org/officeDocument/2006/relationships/hyperlink"/><Relationship Id="rId1" Target="../slideLayouts/slideLayout2.xml" Type="http://schemas.openxmlformats.org/officeDocument/2006/relationships/slideLayout"/></Relationships>
</file>

<file path=ppt/slides/_rels/slide2.xml.rels><?xml version="1.0" encoding="UTF-8" standalone="no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3.xml.rels><?xml version="1.0" encoding="UTF-8" standalone="no"?><Relationships xmlns="http://schemas.openxmlformats.org/package/2006/relationships"><Relationship Id="rId2" Target="../media/image8.png" Type="http://schemas.openxmlformats.org/officeDocument/2006/relationships/image"/><Relationship Id="rId3" Target="../media/image35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.xml.rels><?xml version="1.0" encoding="UTF-8" standalone="no"?><Relationships xmlns="http://schemas.openxmlformats.org/package/2006/relationships"><Relationship Id="rId2" Target="../media/image9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6.xml.rels><?xml version="1.0" encoding="UTF-8" standalone="no"?><Relationships xmlns="http://schemas.openxmlformats.org/package/2006/relationships"><Relationship Id="rId2" Target="https://www.manageengine.com/products/ad-manager/windows-ad-account-provisioning-templates.html#bulk-user-provisioning-templates" TargetMode="External" Type="http://schemas.openxmlformats.org/officeDocument/2006/relationships/hyperlink"/><Relationship Id="rId3" Target="../media/image12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7.xml.rels><?xml version="1.0" encoding="UTF-8" standalone="no"?><Relationships xmlns="http://schemas.openxmlformats.org/package/2006/relationships"><Relationship Id="rId2" Target="https://www.manageengine.com/products/ad-manager/active-directory-ou-management.html" TargetMode="External" Type="http://schemas.openxmlformats.org/officeDocument/2006/relationships/hyperlink"/><Relationship Id="rId3" Target="https://www.manageengine.com/products/ad-manager/active-directory-ou-management.html" TargetMode="External" Type="http://schemas.openxmlformats.org/officeDocument/2006/relationships/hyperlink"/><Relationship Id="rId4" Target="../media/image13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8.xml.rels><?xml version="1.0" encoding="UTF-8" standalone="no"?><Relationships xmlns="http://schemas.openxmlformats.org/package/2006/relationships"><Relationship Id="rId2" Target="../media/image35.png" Type="http://schemas.openxmlformats.org/officeDocument/2006/relationships/image"/><Relationship Id="rId3" Target="../media/image14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9.xml.rels><?xml version="1.0" encoding="UTF-8" standalone="no"?><Relationships xmlns="http://schemas.openxmlformats.org/package/2006/relationships"><Relationship Id="rId2" Target="../media/image15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>
            <a:extLst>
              <a:ext uri="{B728592D-CFDF-428A-B49C-063DC662708F}">
                <a16:creationId xmlns:a16="http://schemas.microsoft.com/office/drawing/2010/main" id="{F2E8FCE4-C88D-4108-8566-45F15A151292}"/>
              </a:ext>
            </a:extLst>
          </p:cNvPr>
          <p:cNvSpPr txBox="1"/>
          <p:nvPr/>
        </p:nvSpPr>
        <p:spPr>
          <a:xfrm flipH="false" flipV="false" rot="0">
            <a:off x="371475" y="1073991"/>
            <a:ext cx="5760606" cy="2874340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>
              <a:lnSpc>
                <a:spcPct val="95000"/>
              </a:lnSpc>
              <a:defRPr dirty="0" lang="en-US" sz="1400"/>
            </a:pPr>
            <a:r>
              <a:rPr b="1" dirty="0" lang="en-US" sz="4800">
                <a:solidFill>
                  <a:srgbClr val="edfff7"/>
                </a:solidFill>
                <a:latin typeface="Zoho Puvi-heavy"/>
              </a:rPr>
              <a:t>A</a:t>
            </a:r>
            <a:r>
              <a:rPr b="1" dirty="0" lang="en-US" sz="4800">
                <a:solidFill>
                  <a:schemeClr val="bg1"/>
                </a:solidFill>
                <a:latin typeface="Zoho Puvi-heavy"/>
              </a:rPr>
              <a:t> </a:t>
            </a:r>
            <a:r>
              <a:rPr b="1" dirty="0" lang="en-US" sz="4800">
                <a:solidFill>
                  <a:srgbClr val="00df82"/>
                </a:solidFill>
                <a:latin typeface="Zoho Puvi-heavy"/>
              </a:rPr>
              <a:t>powerful</a:t>
            </a:r>
            <a:r>
              <a:rPr b="1" dirty="0" lang="en-US" sz="4800">
                <a:solidFill>
                  <a:srgbClr val="00df82"/>
                </a:solidFill>
                <a:latin typeface="Zoho Puvi-heavy"/>
              </a:rPr>
              <a:t> </a:t>
            </a:r>
            <a:r>
              <a:rPr b="1" dirty="0" lang="en-US" sz="4800">
                <a:solidFill>
                  <a:srgbClr val="00df82"/>
                </a:solidFill>
                <a:latin typeface="Zoho Puvi-heavy"/>
              </a:rPr>
              <a:t>tool</a:t>
            </a:r>
            <a:r>
              <a:rPr b="1" dirty="0" lang="en-US" sz="4800">
                <a:solidFill>
                  <a:srgbClr val="edfff7"/>
                </a:solidFill>
                <a:latin typeface="Zoho Puvi-heavy"/>
              </a:rPr>
              <a:t> </a:t>
            </a:r>
            <a:r>
              <a:rPr b="1" dirty="0" lang="en-US" sz="4800">
                <a:solidFill>
                  <a:srgbClr val="edfff7"/>
                </a:solidFill>
                <a:latin typeface="Zoho Puvi-heavy"/>
              </a:rPr>
              <a:t>for </a:t>
            </a:r>
            <a:r>
              <a:rPr b="1" dirty="0" lang="en-US" sz="4800">
                <a:solidFill>
                  <a:srgbClr val="edfff7"/>
                </a:solidFill>
                <a:latin typeface="Zoho Puvi-heavy"/>
              </a:rPr>
              <a:t>Active Directory </a:t>
            </a:r>
            <a:r>
              <a:rPr b="1" dirty="0" lang="en-US" sz="4800">
                <a:solidFill>
                  <a:srgbClr val="edfff7"/>
                </a:solidFill>
                <a:latin typeface="Zoho Puvi-heavy"/>
              </a:rPr>
              <a:t>m</a:t>
            </a:r>
            <a:r>
              <a:rPr b="1" dirty="0" lang="en-US" sz="4800">
                <a:solidFill>
                  <a:srgbClr val="edfff7"/>
                </a:solidFill>
                <a:latin typeface="Zoho Puvi-heavy"/>
              </a:rPr>
              <a:t>anagement</a:t>
            </a:r>
            <a:r>
              <a:rPr b="1" dirty="0" lang="en-US" sz="4800">
                <a:solidFill>
                  <a:srgbClr val="edfff7"/>
                </a:solidFill>
                <a:latin typeface="Zoho Puvi-heavy"/>
              </a:rPr>
              <a:t> and automation</a:t>
            </a:r>
            <a:endParaRPr b="1" dirty="0" lang="en-US" sz="4800">
              <a:solidFill>
                <a:srgbClr val="edfff7"/>
              </a:solidFill>
              <a:latin typeface="Zoho Puvi-heavy"/>
            </a:endParaRPr>
          </a:p>
        </p:txBody>
      </p:sp>
      <p:pic>
        <p:nvPicPr>
          <p:cNvPr id="3" name="">
            <a:extLst>
              <a:ext uri="{F212AED6-2B08-4F02-BDC4-63448E98EFE1}">
                <a16:creationId xmlns:a16="http://schemas.microsoft.com/office/drawing/2010/main" id="{8C0F8FC0-FB89-44A4-BC69-65884EBE7D82}"/>
              </a:ext>
            </a:extLst>
          </p:cNvPr>
          <p:cNvPicPr>
            <a:picLocks noChangeAspect="true"/>
          </p:cNvPicPr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 flipH="true" flipV="false" rot="0">
            <a:off x="-20774" y="0"/>
            <a:ext cx="3247091" cy="3086062"/>
          </a:xfrm>
          <a:prstGeom prst="rect">
            <a:avLst/>
          </a:prstGeom>
          <a:noFill/>
        </p:spPr>
      </p:pic>
      <p:pic>
        <p:nvPicPr>
          <p:cNvPr id="4" name="">
            <a:extLst>
              <a:ext uri="{115C8091-A1A5-4332-950A-068E4BF3DD57}">
                <a16:creationId xmlns:a16="http://schemas.microsoft.com/office/drawing/2010/main" id="{A56D68D0-18B0-460B-A587-3E6293528CE8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5966050" y="1776469"/>
            <a:ext cx="3235804" cy="3432762"/>
          </a:xfrm>
          <a:prstGeom prst="rect">
            <a:avLst/>
          </a:prstGeom>
          <a:noFill/>
        </p:spPr>
      </p:pic>
      <p:sp>
        <p:nvSpPr>
          <p:cNvPr id="5" name="">
            <a:extLst>
              <a:ext uri="{4E88A365-B99B-4D0E-9901-2110DEBDCA60}">
                <a16:creationId xmlns:a16="http://schemas.microsoft.com/office/drawing/2010/main" id="{1961249E-834F-485E-9A3F-43D968E54B71}"/>
              </a:ext>
            </a:extLst>
          </p:cNvPr>
          <p:cNvSpPr txBox="1"/>
          <p:nvPr/>
        </p:nvSpPr>
        <p:spPr>
          <a:xfrm flipH="false" flipV="false" rot="0">
            <a:off x="407327" y="688271"/>
            <a:ext cx="2474680" cy="369503"/>
          </a:xfrm>
          <a:prstGeom prst="rect">
            <a:avLst/>
          </a:prstGeom>
        </p:spPr>
        <p:txBody>
          <a:bodyPr anchor="ctr" bIns="47625" lIns="95250" rIns="95250" rtlCol="0" tIns="47625">
            <a:spAutoFit/>
          </a:bodyPr>
          <a:lstStyle/>
          <a:p>
            <a:pPr algn="l">
              <a:lnSpc>
                <a:spcPct val="90000"/>
              </a:lnSpc>
              <a:defRPr dirty="0" lang="en-US" sz="1400"/>
            </a:pPr>
            <a:r>
              <a:rPr b="0" dirty="0" lang="en-US" sz="2000">
                <a:solidFill>
                  <a:schemeClr val="bg1"/>
                </a:solidFill>
                <a:latin typeface="Zoho Puvi"/>
              </a:rPr>
              <a:t>ADManager</a:t>
            </a:r>
            <a:r>
              <a:rPr b="0" dirty="0" lang="en-US" sz="2000">
                <a:solidFill>
                  <a:schemeClr val="bg1"/>
                </a:solidFill>
                <a:latin typeface="Zoho Puvi"/>
              </a:rPr>
              <a:t> Plus</a:t>
            </a:r>
            <a:endParaRPr b="0" dirty="0" lang="en-US" sz="2000">
              <a:solidFill>
                <a:schemeClr val="bg1"/>
              </a:solidFill>
              <a:latin typeface="Zoho Puvi"/>
            </a:endParaRPr>
          </a:p>
        </p:txBody>
      </p:sp>
    </p:spTree>
    <p:extLst>
      <p:ext uri="{C60AA176-1C88-4255-9FDA-7569F92C1CB8}">
        <p14:creationId xmlns:p14="http://schemas.microsoft.com/office/powerpoint/2010/main" val="1754026754343"/>
      </p:ext>
    </p:extLst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false" id="2" name="">
            <a:extLst>
              <a:ext uri="{6FB0FB0A-14AF-44D7-A57D-B39B53F4AAEA}">
                <a16:creationId xmlns:a16="http://schemas.microsoft.com/office/drawing/2010/main" id="{B27DB7E7-3CA5-459A-B93F-D916975F1E3D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713251"/>
            <a:ext cx="7986922" cy="711679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800">
                <a:solidFill>
                  <a:schemeClr val="tx1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Migration</a:t>
            </a:r>
            <a:endParaRPr b="1" dirty="0" i="0" lang="en-US" sz="3600">
              <a:solidFill>
                <a:srgbClr val="d5ffee"/>
              </a:solidFill>
              <a:latin typeface="Zoho Puvi"/>
            </a:endParaRPr>
          </a:p>
        </p:txBody>
      </p:sp>
      <p:sp>
        <p:nvSpPr>
          <p:cNvPr hidden="false" id="3" name="">
            <a:extLst>
              <a:ext uri="{18041D0B-EF61-4CBB-953A-B35C5A85DA6F}">
                <a16:creationId xmlns:a16="http://schemas.microsoft.com/office/drawing/2010/main" id="{7BEF26C2-7761-47A7-94B0-5808C3313E7C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1647186"/>
            <a:ext cx="2658522" cy="3218831"/>
          </a:xfrm>
          <a:prstGeom prst="rect">
            <a:avLst/>
          </a:prstGeom>
          <a:ln>
            <a:noFill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har char="•"/>
              <a:buClr>
                <a:srgbClr val="00df82"/>
              </a:buClr>
              <a:buFont typeface="Arial"/>
              <a:defRPr b="0" dirty="0" i="0" lang="en-US" sz="13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har char="•"/>
              <a:buClr>
                <a:srgbClr val="d5ffee"/>
              </a:buClr>
              <a:buFont typeface="Arial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Simplify </a:t>
            </a:r>
            <a:r>
              <a:rPr b="0" dirty="0" i="0" lang="en-US" sz="1000">
                <a:solidFill>
                  <a:srgbClr val="edfff7"/>
                </a:solidFill>
                <a:latin typeface="Zoho Puvi"/>
                <a:hlinkClick r:id="rId2"/>
              </a:rPr>
              <a:t>AD migrations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with 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</a:rPr>
              <a:t>ADManager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Plus. Easily migrate users, groups, contacts, and 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</a:rPr>
              <a:t>GPOs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across trusted forests 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in your AD environment, 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with or without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 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the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 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Active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Directory Migration Tool (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</a:rPr>
              <a:t>ADM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</a:rPr>
              <a:t>T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)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.</a:t>
            </a:r>
            <a:endParaRPr b="0" dirty="0" i="0" lang="en-US" sz="1000">
              <a:solidFill>
                <a:srgbClr val="edfff7"/>
              </a:solidFill>
              <a:latin typeface="Zoho Puvi"/>
            </a:endParaRPr>
          </a:p>
        </p:txBody>
      </p:sp>
      <p:grpSp>
        <p:nvGrpSpPr>
          <p:cNvPr id="4" name="">
            <a:extLst>
              <a:ext uri="{424DCA07-785C-4267-8D8C-48A5BB495F72}">
                <a16:creationId xmlns:a16="http://schemas.microsoft.com/office/drawing/2010/main" id="{1CF587F1-782F-4128-A30E-86152BE37EE2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566756" y="447646"/>
            <a:ext cx="1120644" cy="287578"/>
            <a:chOff x="609600" y="590550"/>
            <a:chExt cx="1120644" cy="287578"/>
          </a:xfrm>
        </p:grpSpPr>
        <p:sp>
          <p:nvSpPr>
            <p:cNvPr id="5" name="">
              <a:extLst>
                <a:ext uri="{48722EFA-05AE-4308-B834-1B1B439341A7}">
                  <a16:creationId xmlns:a16="http://schemas.microsoft.com/office/drawing/2010/main" id="{EE204A6D-E414-43F9-B748-54BD3EF76A1A}"/>
                </a:ext>
              </a:extLst>
            </p:cNvPr>
            <p:cNvSpPr/>
            <p:nvPr/>
          </p:nvSpPr>
          <p:spPr>
            <a:xfrm flipH="false" flipV="false" rot="0">
              <a:off x="666750" y="590550"/>
              <a:ext cx="1056198" cy="287578"/>
            </a:xfrm>
            <a:prstGeom prst="roundRect">
              <a:avLst/>
            </a:prstGeom>
            <a:solidFill>
              <a:srgbClr val="00df82">
                <a:alpha val="13999"/>
              </a:srgbClr>
            </a:solidFill>
            <a:ln cap="flat" w="9525">
              <a:solidFill>
                <a:srgbClr val="00df82"/>
              </a:solidFill>
              <a:prstDash val="solid"/>
              <a:round/>
            </a:ln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6" name="">
              <a:extLst>
                <a:ext uri="{63FBBB8F-02E8-41FA-92F8-EC84A7608DAC}">
                  <a16:creationId xmlns:a16="http://schemas.microsoft.com/office/drawing/2010/main" id="{32258D90-A831-40D5-9CCA-122B0C6573C1}"/>
                </a:ext>
              </a:extLst>
            </p:cNvPr>
            <p:cNvSpPr txBox="1"/>
            <p:nvPr/>
          </p:nvSpPr>
          <p:spPr>
            <a:xfrm flipH="false" flipV="false" rot="0">
              <a:off x="609600" y="621353"/>
              <a:ext cx="1120644" cy="232371"/>
            </a:xfrm>
            <a:prstGeom prst="rect">
              <a:avLst/>
            </a:prstGeom>
          </p:spPr>
          <p:txBody>
            <a:bodyPr anchor="ctr" bIns="47625" lIns="95250" rIns="95250" rtlCol="0" tIns="47625">
              <a:spAutoFit/>
            </a:bodyPr>
            <a:lstStyle/>
            <a:p>
              <a:pPr algn="ctr">
                <a:lnSpc>
                  <a:spcPct val="90000"/>
                </a:lnSpc>
                <a:defRPr dirty="0" lang="en-US" sz="1400"/>
              </a:pP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C</a:t>
              </a: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apabilities</a:t>
              </a:r>
              <a:endParaRPr b="0" cap="all" dirty="0" lang="en-US" sz="1000">
                <a:solidFill>
                  <a:srgbClr val="00df82"/>
                </a:solidFill>
                <a:latin typeface="Zoho Puvi"/>
              </a:endParaRPr>
            </a:p>
          </p:txBody>
        </p:sp>
      </p:grpSp>
      <p:pic>
        <p:nvPicPr>
          <p:cNvPr id="7" name="">
            <a:extLst>
              <a:ext uri="{1325176C-CB5D-4FE1-9504-4C5BBEF7E339}">
                <a16:creationId xmlns:a16="http://schemas.microsoft.com/office/drawing/2010/main" id="{665258F6-D243-4F39-9930-88ED093BCF50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3048000" y="1762125"/>
            <a:ext cx="7467600" cy="4708228"/>
          </a:xfrm>
          <a:prstGeom prst="rect">
            <a:avLst/>
          </a:prstGeom>
          <a:noFill/>
        </p:spPr>
      </p:pic>
    </p:spTree>
    <p:extLst>
      <p:ext uri="{6D5C897C-D892-4560-AFF8-5FB679131997}">
        <p14:creationId xmlns:p14="http://schemas.microsoft.com/office/powerpoint/2010/main" val="1754026754364"/>
      </p:ext>
    </p:extLst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false" id="2" name="">
            <a:extLst>
              <a:ext uri="{25271C96-5B91-4C71-B53C-37A72E5E6510}">
                <a16:creationId xmlns:a16="http://schemas.microsoft.com/office/drawing/2010/main" id="{8CC6ED57-898F-4ED0-93FB-D631734B05B4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713251"/>
            <a:ext cx="7986922" cy="711679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800">
                <a:solidFill>
                  <a:schemeClr val="tx1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3600">
                <a:solidFill>
                  <a:srgbClr val="00df82"/>
                </a:solidFill>
                <a:latin typeface="Zoho Puvi"/>
              </a:rPr>
              <a:t>Delete</a:t>
            </a:r>
            <a:r>
              <a:rPr b="1" dirty="0" i="0" lang="en-US" sz="3600">
                <a:solidFill>
                  <a:srgbClr val="00df82"/>
                </a:solidFill>
                <a:latin typeface="Zoho Puvi"/>
              </a:rPr>
              <a:t> </a:t>
            </a:r>
            <a:r>
              <a:rPr b="1" dirty="0" i="0" lang="en-US" sz="3600">
                <a:solidFill>
                  <a:srgbClr val="00df82"/>
                </a:solidFill>
                <a:latin typeface="Zoho Puvi"/>
              </a:rPr>
              <a:t>and d</a:t>
            </a:r>
            <a:r>
              <a:rPr b="1" dirty="0" i="0" lang="en-US" sz="3600">
                <a:solidFill>
                  <a:srgbClr val="00df82"/>
                </a:solidFill>
                <a:latin typeface="Zoho Puvi"/>
              </a:rPr>
              <a:t>isable</a:t>
            </a: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 policy</a:t>
            </a:r>
            <a:endParaRPr b="1" dirty="0" i="0" lang="en-US" sz="3600">
              <a:solidFill>
                <a:srgbClr val="d5ffee"/>
              </a:solidFill>
              <a:latin typeface="Zoho Puvi"/>
            </a:endParaRPr>
          </a:p>
        </p:txBody>
      </p:sp>
      <p:sp>
        <p:nvSpPr>
          <p:cNvPr hidden="false" id="3" name="">
            <a:extLst>
              <a:ext uri="{A1EDC5DE-9F29-4806-8B05-D46487ADF97C}">
                <a16:creationId xmlns:a16="http://schemas.microsoft.com/office/drawing/2010/main" id="{2C33F56B-6176-4EB1-876F-CB78D2E632DB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1647186"/>
            <a:ext cx="2658522" cy="3218831"/>
          </a:xfrm>
          <a:prstGeom prst="rect">
            <a:avLst/>
          </a:prstGeom>
          <a:ln>
            <a:noFill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har char="•"/>
              <a:buClr>
                <a:srgbClr val="00df82"/>
              </a:buClr>
              <a:buFont typeface="Arial"/>
              <a:defRPr b="0" dirty="0" i="0" lang="en-US" sz="13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har char="•"/>
              <a:buClr>
                <a:srgbClr val="d5ffee"/>
              </a:buClr>
              <a:buFont typeface="Arial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Define domain-specific policies for 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user accounts in A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D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 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to 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autom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at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e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actions such as deleting or disabling home folders, roaming profiles, Microsoft 36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5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and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Google Workspace accounts, and more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.</a:t>
            </a:r>
            <a:endParaRPr b="0" dirty="0" i="0" lang="en-US" sz="1000">
              <a:solidFill>
                <a:srgbClr val="edfff7"/>
              </a:solidFill>
              <a:latin typeface="Zoho Puvi"/>
            </a:endParaRPr>
          </a:p>
        </p:txBody>
      </p:sp>
      <p:grpSp>
        <p:nvGrpSpPr>
          <p:cNvPr id="4" name="">
            <a:extLst>
              <a:ext uri="{936A8057-CF13-488F-85E5-5D5B77698C47}">
                <a16:creationId xmlns:a16="http://schemas.microsoft.com/office/drawing/2010/main" id="{F79F2858-4526-4D8E-847F-8AF37A985C03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566756" y="447646"/>
            <a:ext cx="1120644" cy="287578"/>
            <a:chOff x="609600" y="590550"/>
            <a:chExt cx="1120644" cy="287578"/>
          </a:xfrm>
        </p:grpSpPr>
        <p:sp>
          <p:nvSpPr>
            <p:cNvPr id="5" name="">
              <a:extLst>
                <a:ext uri="{ACBF458B-70E4-4F30-B55E-704C3F49A2E5}">
                  <a16:creationId xmlns:a16="http://schemas.microsoft.com/office/drawing/2010/main" id="{C3C6F4B4-EBAF-4DA5-B443-D373D6BEE63B}"/>
                </a:ext>
              </a:extLst>
            </p:cNvPr>
            <p:cNvSpPr/>
            <p:nvPr/>
          </p:nvSpPr>
          <p:spPr>
            <a:xfrm flipH="false" flipV="false" rot="0">
              <a:off x="666750" y="590550"/>
              <a:ext cx="1056198" cy="287578"/>
            </a:xfrm>
            <a:prstGeom prst="roundRect">
              <a:avLst/>
            </a:prstGeom>
            <a:solidFill>
              <a:srgbClr val="00df82">
                <a:alpha val="13999"/>
              </a:srgbClr>
            </a:solidFill>
            <a:ln cap="flat" w="9525">
              <a:solidFill>
                <a:srgbClr val="00df82"/>
              </a:solidFill>
              <a:prstDash val="solid"/>
              <a:round/>
            </a:ln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6" name="">
              <a:extLst>
                <a:ext uri="{D65836D1-8F1E-45D5-8461-BB6742E9DBF3}">
                  <a16:creationId xmlns:a16="http://schemas.microsoft.com/office/drawing/2010/main" id="{795F3389-2735-436C-AB64-1DD9E8BF954E}"/>
                </a:ext>
              </a:extLst>
            </p:cNvPr>
            <p:cNvSpPr txBox="1"/>
            <p:nvPr/>
          </p:nvSpPr>
          <p:spPr>
            <a:xfrm flipH="false" flipV="false" rot="0">
              <a:off x="609600" y="621353"/>
              <a:ext cx="1120644" cy="232371"/>
            </a:xfrm>
            <a:prstGeom prst="rect">
              <a:avLst/>
            </a:prstGeom>
          </p:spPr>
          <p:txBody>
            <a:bodyPr anchor="ctr" bIns="47625" lIns="95250" rIns="95250" rtlCol="0" tIns="47625">
              <a:spAutoFit/>
            </a:bodyPr>
            <a:lstStyle/>
            <a:p>
              <a:pPr algn="ctr">
                <a:lnSpc>
                  <a:spcPct val="90000"/>
                </a:lnSpc>
                <a:defRPr dirty="0" lang="en-US" sz="1400"/>
              </a:pP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C</a:t>
              </a: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apabilities</a:t>
              </a:r>
              <a:endParaRPr b="0" cap="all" dirty="0" lang="en-US" sz="1000">
                <a:solidFill>
                  <a:srgbClr val="00df82"/>
                </a:solidFill>
                <a:latin typeface="Zoho Puvi"/>
              </a:endParaRPr>
            </a:p>
          </p:txBody>
        </p:sp>
      </p:grpSp>
      <p:pic>
        <p:nvPicPr>
          <p:cNvPr id="7" name="">
            <a:extLst>
              <a:ext uri="{86459B34-4AE1-401D-AD64-1B3DF1DC12D7}">
                <a16:creationId xmlns:a16="http://schemas.microsoft.com/office/drawing/2010/main" id="{607E5F7E-E469-4F4E-9034-41E70420A04C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3048000" y="1762125"/>
            <a:ext cx="7467600" cy="4708228"/>
          </a:xfrm>
          <a:prstGeom prst="rect">
            <a:avLst/>
          </a:prstGeom>
          <a:noFill/>
        </p:spPr>
      </p:pic>
    </p:spTree>
    <p:extLst>
      <p:ext uri="{A9E5423A-523E-4AB2-AC38-50AAD45A24D6}">
        <p14:creationId xmlns:p14="http://schemas.microsoft.com/office/powerpoint/2010/main" val="1754026754366"/>
      </p:ext>
    </p:extLst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false" id="2" name="">
            <a:extLst>
              <a:ext uri="{277DE7BB-0859-4060-8696-7A4719C198C7}">
                <a16:creationId xmlns:a16="http://schemas.microsoft.com/office/drawing/2010/main" id="{9E5F2847-4D23-4C98-B453-EF79C237ABDD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713251"/>
            <a:ext cx="7986922" cy="711679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800">
                <a:solidFill>
                  <a:schemeClr val="tx1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3600">
                <a:solidFill>
                  <a:srgbClr val="00df82"/>
                </a:solidFill>
                <a:latin typeface="Zoho Puvi"/>
              </a:rPr>
              <a:t>Real-time </a:t>
            </a: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notifications</a:t>
            </a:r>
            <a:endParaRPr b="1" dirty="0" i="0" lang="en-US" sz="3600">
              <a:solidFill>
                <a:srgbClr val="d5ffee"/>
              </a:solidFill>
              <a:latin typeface="Zoho Puvi"/>
            </a:endParaRPr>
          </a:p>
        </p:txBody>
      </p:sp>
      <p:sp>
        <p:nvSpPr>
          <p:cNvPr hidden="false" id="3" name="">
            <a:extLst>
              <a:ext uri="{75C5756F-7505-4238-917F-E472F932693B}">
                <a16:creationId xmlns:a16="http://schemas.microsoft.com/office/drawing/2010/main" id="{EAFA3D69-E385-43FD-AB5B-B40CCB6BB295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1647186"/>
            <a:ext cx="2658522" cy="3218831"/>
          </a:xfrm>
          <a:prstGeom prst="rect">
            <a:avLst/>
          </a:prstGeom>
          <a:ln>
            <a:noFill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har char="•"/>
              <a:buClr>
                <a:srgbClr val="00df82"/>
              </a:buClr>
              <a:buFont typeface="Arial"/>
              <a:defRPr b="0" dirty="0" i="0" lang="en-US" sz="13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har char="•"/>
              <a:buClr>
                <a:srgbClr val="d5ffee"/>
              </a:buClr>
              <a:buFont typeface="Arial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Configure 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</a:rPr>
              <a:t>ADManager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Plus to notify administrators or technicians of any AD changes via SMS or email</a:t>
            </a:r>
          </a:p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har char="•"/>
              <a:buClr>
                <a:srgbClr val="d5ffee"/>
              </a:buClr>
              <a:buFont typeface="Arial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Create notification templates and profiles for custom messages and recipient configurations</a:t>
            </a:r>
            <a:endParaRPr b="0" dirty="0" i="0" lang="en-US" sz="1000">
              <a:solidFill>
                <a:srgbClr val="edfff7"/>
              </a:solidFill>
              <a:latin typeface="Zoho Puvi"/>
            </a:endParaRPr>
          </a:p>
        </p:txBody>
      </p:sp>
      <p:grpSp>
        <p:nvGrpSpPr>
          <p:cNvPr id="4" name="">
            <a:extLst>
              <a:ext uri="{B7C8C2D4-4A00-49D4-B1AF-899436C68248}">
                <a16:creationId xmlns:a16="http://schemas.microsoft.com/office/drawing/2010/main" id="{4242F03B-311D-4223-B7FA-D3E33DA6A1C2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566756" y="447646"/>
            <a:ext cx="1120644" cy="287578"/>
            <a:chOff x="609600" y="590550"/>
            <a:chExt cx="1120644" cy="287578"/>
          </a:xfrm>
        </p:grpSpPr>
        <p:sp>
          <p:nvSpPr>
            <p:cNvPr id="5" name="">
              <a:extLst>
                <a:ext uri="{937B797A-4EBA-478A-B503-3DAD84B99A1D}">
                  <a16:creationId xmlns:a16="http://schemas.microsoft.com/office/drawing/2010/main" id="{BCBD51B1-0914-4490-8D49-D065BF09DFD9}"/>
                </a:ext>
              </a:extLst>
            </p:cNvPr>
            <p:cNvSpPr/>
            <p:nvPr/>
          </p:nvSpPr>
          <p:spPr>
            <a:xfrm flipH="false" flipV="false" rot="0">
              <a:off x="666750" y="590550"/>
              <a:ext cx="1056198" cy="287578"/>
            </a:xfrm>
            <a:prstGeom prst="roundRect">
              <a:avLst/>
            </a:prstGeom>
            <a:solidFill>
              <a:srgbClr val="00df82">
                <a:alpha val="13999"/>
              </a:srgbClr>
            </a:solidFill>
            <a:ln cap="flat" w="9525">
              <a:solidFill>
                <a:srgbClr val="00df82"/>
              </a:solidFill>
              <a:prstDash val="solid"/>
              <a:round/>
            </a:ln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6" name="">
              <a:extLst>
                <a:ext uri="{E4F42553-10AB-40FB-8F06-BFA95B9E4495}">
                  <a16:creationId xmlns:a16="http://schemas.microsoft.com/office/drawing/2010/main" id="{703F8BB8-D72F-407C-B6FE-6CFA8C22EDB0}"/>
                </a:ext>
              </a:extLst>
            </p:cNvPr>
            <p:cNvSpPr txBox="1"/>
            <p:nvPr/>
          </p:nvSpPr>
          <p:spPr>
            <a:xfrm flipH="false" flipV="false" rot="0">
              <a:off x="609600" y="621353"/>
              <a:ext cx="1120644" cy="232371"/>
            </a:xfrm>
            <a:prstGeom prst="rect">
              <a:avLst/>
            </a:prstGeom>
          </p:spPr>
          <p:txBody>
            <a:bodyPr anchor="ctr" bIns="47625" lIns="95250" rIns="95250" rtlCol="0" tIns="47625">
              <a:spAutoFit/>
            </a:bodyPr>
            <a:lstStyle/>
            <a:p>
              <a:pPr algn="ctr">
                <a:lnSpc>
                  <a:spcPct val="90000"/>
                </a:lnSpc>
                <a:defRPr dirty="0" lang="en-US" sz="1400"/>
              </a:pP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C</a:t>
              </a: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apabilities</a:t>
              </a:r>
              <a:endParaRPr b="0" cap="all" dirty="0" lang="en-US" sz="1000">
                <a:solidFill>
                  <a:srgbClr val="00df82"/>
                </a:solidFill>
                <a:latin typeface="Zoho Puvi"/>
              </a:endParaRPr>
            </a:p>
          </p:txBody>
        </p:sp>
      </p:grpSp>
      <p:pic>
        <p:nvPicPr>
          <p:cNvPr id="7" name="">
            <a:extLst>
              <a:ext uri="{329E1466-4AB2-4208-959C-E4E0FE33FD4B}">
                <a16:creationId xmlns:a16="http://schemas.microsoft.com/office/drawing/2010/main" id="{17D16085-8C15-4E49-8702-464179C0D855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3048000" y="1762125"/>
            <a:ext cx="7467600" cy="4708228"/>
          </a:xfrm>
          <a:prstGeom prst="rect">
            <a:avLst/>
          </a:prstGeom>
          <a:noFill/>
        </p:spPr>
      </p:pic>
    </p:spTree>
    <p:extLst>
      <p:ext uri="{C1018ECD-0FD2-4425-9C83-B2BA5DBAC553}">
        <p14:creationId xmlns:p14="http://schemas.microsoft.com/office/powerpoint/2010/main" val="1754026754368"/>
      </p:ext>
    </p:extLst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false" id="2" name="">
            <a:extLst>
              <a:ext uri="{F9EF416C-443D-44E2-8B27-2D854F4452E5}">
                <a16:creationId xmlns:a16="http://schemas.microsoft.com/office/drawing/2010/main" id="{715B21A9-233B-4B3B-AA88-44C4EBFB2868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713251"/>
            <a:ext cx="7986922" cy="711679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800">
                <a:solidFill>
                  <a:schemeClr val="tx1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Montmorency's </a:t>
            </a: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u</a:t>
            </a: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ser </a:t>
            </a: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a</a:t>
            </a: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dmin </a:t>
            </a: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a</a:t>
            </a: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lly</a:t>
            </a:r>
            <a:endParaRPr b="1" dirty="0" i="0" lang="en-US" sz="3600">
              <a:solidFill>
                <a:srgbClr val="d5ffee"/>
              </a:solidFill>
              <a:latin typeface="Zoho Puvi"/>
            </a:endParaRPr>
          </a:p>
        </p:txBody>
      </p:sp>
      <p:sp>
        <p:nvSpPr>
          <p:cNvPr hidden="false" id="3" name="">
            <a:extLst>
              <a:ext uri="{CAC99198-6483-4D4C-8806-1A9949B40314}">
                <a16:creationId xmlns:a16="http://schemas.microsoft.com/office/drawing/2010/main" id="{252493F0-DA10-4BD8-9C97-F59DE82C34AC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2050065"/>
            <a:ext cx="2278742" cy="2454354"/>
          </a:xfrm>
          <a:prstGeom prst="rect">
            <a:avLst/>
          </a:prstGeom>
          <a:ln>
            <a:noFill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har char="•"/>
              <a:buClr>
                <a:srgbClr val="00df82"/>
              </a:buClr>
              <a:buFont typeface="Arial"/>
              <a:defRPr b="0" dirty="0" i="0" lang="en-US" sz="13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har char="•"/>
              <a:buClr>
                <a:srgbClr val="d5ffee"/>
              </a:buClr>
              <a:buFont typeface="Arial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College 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</a:rPr>
              <a:t>Montmorency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enrolls 6,000+ new students annually, making AD user creation resource-intensive</a:t>
            </a:r>
          </a:p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har char="•"/>
              <a:buClr>
                <a:srgbClr val="d5ffee"/>
              </a:buClr>
              <a:buFont typeface="Arial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Most user attributes are consistent, but transferring data from 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CSV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to AD accurately is challenging</a:t>
            </a:r>
          </a:p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har char="•"/>
              <a:buClr>
                <a:srgbClr val="d5ffee"/>
              </a:buClr>
              <a:buFont typeface="Arial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Efficient management can significantly reduce time and resource use</a:t>
            </a:r>
            <a:endParaRPr b="0" dirty="0" i="0" lang="en-US" sz="1000">
              <a:solidFill>
                <a:srgbClr val="edfff7"/>
              </a:solidFill>
              <a:latin typeface="Zoho Puvi"/>
            </a:endParaRPr>
          </a:p>
        </p:txBody>
      </p:sp>
      <p:grpSp>
        <p:nvGrpSpPr>
          <p:cNvPr id="4" name="">
            <a:extLst>
              <a:ext uri="{D4C458DB-D150-497D-9D99-EE8EDE2A3E1B}">
                <a16:creationId xmlns:a16="http://schemas.microsoft.com/office/drawing/2010/main" id="{C35F1126-2669-4168-B32B-A9284CA52347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566756" y="447646"/>
            <a:ext cx="1120644" cy="287578"/>
            <a:chOff x="609600" y="590550"/>
            <a:chExt cx="1120644" cy="287578"/>
          </a:xfrm>
        </p:grpSpPr>
        <p:sp>
          <p:nvSpPr>
            <p:cNvPr id="5" name="">
              <a:extLst>
                <a:ext uri="{5B04B9A0-6DBA-4B27-AE27-0FAFA8A3FB2D}">
                  <a16:creationId xmlns:a16="http://schemas.microsoft.com/office/drawing/2010/main" id="{59C76E1B-4DDD-4EB4-9FC1-E619913C499E}"/>
                </a:ext>
              </a:extLst>
            </p:cNvPr>
            <p:cNvSpPr/>
            <p:nvPr/>
          </p:nvSpPr>
          <p:spPr>
            <a:xfrm flipH="false" flipV="false" rot="0">
              <a:off x="666750" y="590550"/>
              <a:ext cx="1056198" cy="287578"/>
            </a:xfrm>
            <a:prstGeom prst="roundRect">
              <a:avLst/>
            </a:prstGeom>
            <a:solidFill>
              <a:srgbClr val="00df82">
                <a:alpha val="13999"/>
              </a:srgbClr>
            </a:solidFill>
            <a:ln cap="flat" w="9525">
              <a:solidFill>
                <a:srgbClr val="00df82"/>
              </a:solidFill>
              <a:prstDash val="solid"/>
              <a:round/>
            </a:ln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6" name="">
              <a:extLst>
                <a:ext uri="{845B756D-CD7F-4A27-B352-7AFF4BA6D0AB}">
                  <a16:creationId xmlns:a16="http://schemas.microsoft.com/office/drawing/2010/main" id="{F8E27629-BDF0-4001-9DB5-F10F5496C941}"/>
                </a:ext>
              </a:extLst>
            </p:cNvPr>
            <p:cNvSpPr txBox="1"/>
            <p:nvPr/>
          </p:nvSpPr>
          <p:spPr>
            <a:xfrm flipH="false" flipV="false" rot="0">
              <a:off x="609600" y="621353"/>
              <a:ext cx="1120644" cy="232371"/>
            </a:xfrm>
            <a:prstGeom prst="rect">
              <a:avLst/>
            </a:prstGeom>
          </p:spPr>
          <p:txBody>
            <a:bodyPr anchor="ctr" bIns="47625" lIns="95250" rIns="95250" rtlCol="0" tIns="47625">
              <a:spAutoFit/>
            </a:bodyPr>
            <a:lstStyle/>
            <a:p>
              <a:pPr algn="ctr">
                <a:lnSpc>
                  <a:spcPct val="90000"/>
                </a:lnSpc>
                <a:defRPr dirty="0" lang="en-US" sz="1400"/>
              </a:pP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USE CASE</a:t>
              </a:r>
              <a:endParaRPr b="0" cap="all" dirty="0" lang="en-US" sz="1000">
                <a:solidFill>
                  <a:srgbClr val="00df82"/>
                </a:solidFill>
                <a:latin typeface="Zoho Puvi"/>
              </a:endParaRPr>
            </a:p>
          </p:txBody>
        </p:sp>
      </p:grpSp>
      <p:sp>
        <p:nvSpPr>
          <p:cNvPr id="7" name="">
            <a:extLst>
              <a:ext uri="{943022E8-6C46-469F-80E2-FAAD03AD6006}">
                <a16:creationId xmlns:a16="http://schemas.microsoft.com/office/drawing/2010/main" id="{024ABF09-93BD-452B-BFD5-806B31E70BD9}"/>
              </a:ext>
            </a:extLst>
          </p:cNvPr>
          <p:cNvSpPr txBox="1"/>
          <p:nvPr/>
        </p:nvSpPr>
        <p:spPr>
          <a:xfrm flipH="false" flipV="false" rot="0">
            <a:off x="503701" y="1743075"/>
            <a:ext cx="1905000" cy="30855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b="1" dirty="0" lang="en-US">
                <a:solidFill>
                  <a:srgbClr val="00df82"/>
                </a:solidFill>
                <a:latin typeface="Zoho Puvi"/>
              </a:rPr>
              <a:t>Business </a:t>
            </a:r>
            <a:r>
              <a:rPr b="1" dirty="0" lang="en-US">
                <a:solidFill>
                  <a:srgbClr val="00df82"/>
                </a:solidFill>
                <a:latin typeface="Zoho Puvi"/>
              </a:rPr>
              <a:t>challenge</a:t>
            </a:r>
            <a:endParaRPr b="1" dirty="0" lang="en-US">
              <a:solidFill>
                <a:srgbClr val="00df82"/>
              </a:solidFill>
              <a:latin typeface="Zoho Puvi"/>
            </a:endParaRPr>
          </a:p>
        </p:txBody>
      </p:sp>
      <p:sp>
        <p:nvSpPr>
          <p:cNvPr hidden="false" id="8" name="">
            <a:extLst>
              <a:ext uri="{2D513A1B-81D2-4A78-9097-8488A440AE23}">
                <a16:creationId xmlns:a16="http://schemas.microsoft.com/office/drawing/2010/main" id="{70C6FFEB-4346-49BD-AB60-9AE4B700032A}"/>
              </a:ext>
            </a:extLst>
          </p:cNvPr>
          <p:cNvSpPr txBox="1">
            <a:spLocks noGrp="true"/>
          </p:cNvSpPr>
          <p:nvPr/>
        </p:nvSpPr>
        <p:spPr>
          <a:xfrm rot="0">
            <a:off x="3095625" y="2291086"/>
            <a:ext cx="2439419" cy="2454354"/>
          </a:xfrm>
          <a:prstGeom prst="rect">
            <a:avLst/>
          </a:prstGeom>
          <a:ln>
            <a:noFill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har char="•"/>
              <a:buClr>
                <a:srgbClr val="00df82"/>
              </a:buClr>
              <a:buFont typeface="Arial"/>
              <a:defRPr b="0" dirty="0" i="0" lang="en-US" sz="13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har char="•"/>
              <a:buClr>
                <a:srgbClr val="d5ffee"/>
              </a:buClr>
              <a:buFont typeface="Arial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Pre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defined templates simplify setting up user attributes</a:t>
            </a:r>
          </a:p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har char="•"/>
              <a:buClr>
                <a:srgbClr val="d5ffee"/>
              </a:buClr>
              <a:buFont typeface="Arial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CSV bulk-user import for easy data transfer</a:t>
            </a:r>
          </a:p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har char="•"/>
              <a:buClr>
                <a:srgbClr val="d5ffee"/>
              </a:buClr>
              <a:buFont typeface="Arial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All-in-one tool for AD management and user administration</a:t>
            </a:r>
          </a:p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har char="•"/>
              <a:buClr>
                <a:srgbClr val="d5ffee"/>
              </a:buClr>
              <a:buFont typeface="Arial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Intuitive interface with detailed, easy-to-understand reports</a:t>
            </a:r>
            <a:endParaRPr b="0" dirty="0" i="0" lang="en-US" sz="1000">
              <a:solidFill>
                <a:srgbClr val="edfff7"/>
              </a:solidFill>
              <a:latin typeface="Zoho Puvi"/>
            </a:endParaRPr>
          </a:p>
        </p:txBody>
      </p:sp>
      <p:sp>
        <p:nvSpPr>
          <p:cNvPr id="9" name="">
            <a:extLst>
              <a:ext uri="{54BA2BD5-8114-4113-BC36-12E63CF6A0BC}">
                <a16:creationId xmlns:a16="http://schemas.microsoft.com/office/drawing/2010/main" id="{6F761C70-1FB1-498D-A4DC-FF1D1AD299CD}"/>
              </a:ext>
            </a:extLst>
          </p:cNvPr>
          <p:cNvSpPr txBox="1"/>
          <p:nvPr/>
        </p:nvSpPr>
        <p:spPr>
          <a:xfrm flipH="false" flipV="false" rot="0">
            <a:off x="3095625" y="1743075"/>
            <a:ext cx="3899630" cy="564508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lnSpc>
                <a:spcPct val="110000"/>
              </a:lnSpc>
              <a:defRPr dirty="0" lang="en-US" sz="1400"/>
            </a:pPr>
            <a:r>
              <a:rPr b="1" dirty="0" err="1" lang="en-US">
                <a:solidFill>
                  <a:srgbClr val="00df82"/>
                </a:solidFill>
                <a:latin typeface="Zoho Puvi"/>
              </a:rPr>
              <a:t>ADManager</a:t>
            </a:r>
            <a:r>
              <a:rPr b="1" dirty="0" lang="en-US">
                <a:solidFill>
                  <a:srgbClr val="00df82"/>
                </a:solidFill>
                <a:latin typeface="Zoho Puvi"/>
              </a:rPr>
              <a:t> Plus</a:t>
            </a:r>
          </a:p>
          <a:p>
            <a:pPr>
              <a:lnSpc>
                <a:spcPct val="110000"/>
              </a:lnSpc>
              <a:defRPr dirty="0" lang="en-US" sz="1400"/>
            </a:pPr>
            <a:r>
              <a:rPr b="1" cap="small" dirty="0" lang="en-US">
                <a:solidFill>
                  <a:srgbClr val="00df82"/>
                </a:solidFill>
                <a:latin typeface="Zoho Puvi"/>
              </a:rPr>
              <a:t>F</a:t>
            </a:r>
            <a:r>
              <a:rPr b="1" cap="small" dirty="0" lang="en-US">
                <a:solidFill>
                  <a:srgbClr val="00df82"/>
                </a:solidFill>
                <a:latin typeface="Zoho Puvi"/>
              </a:rPr>
              <a:t>or </a:t>
            </a:r>
            <a:r>
              <a:rPr b="1" cap="none" dirty="0" lang="en-US">
                <a:solidFill>
                  <a:srgbClr val="00df82"/>
                </a:solidFill>
                <a:latin typeface="Zoho Puvi"/>
              </a:rPr>
              <a:t>C</a:t>
            </a:r>
            <a:r>
              <a:rPr b="1" cap="none" dirty="0" lang="en-US">
                <a:solidFill>
                  <a:srgbClr val="00df82"/>
                </a:solidFill>
                <a:latin typeface="Zoho Puvi"/>
              </a:rPr>
              <a:t>ollege</a:t>
            </a:r>
            <a:r>
              <a:rPr b="1" cap="small" dirty="0" lang="en-US">
                <a:solidFill>
                  <a:srgbClr val="00df82"/>
                </a:solidFill>
                <a:latin typeface="Zoho Puvi"/>
              </a:rPr>
              <a:t> </a:t>
            </a:r>
            <a:r>
              <a:rPr b="1" cap="none" dirty="0" err="1" lang="en-US">
                <a:solidFill>
                  <a:srgbClr val="00df82"/>
                </a:solidFill>
                <a:latin typeface="Zoho Puvi"/>
              </a:rPr>
              <a:t>Montmorency</a:t>
            </a:r>
            <a:endParaRPr b="1" cap="none" dirty="0" err="1" lang="en-US">
              <a:solidFill>
                <a:srgbClr val="00df82"/>
              </a:solidFill>
              <a:latin typeface="Zoho Puvi"/>
            </a:endParaRPr>
          </a:p>
        </p:txBody>
      </p:sp>
      <p:sp>
        <p:nvSpPr>
          <p:cNvPr id="10" name="">
            <a:extLst>
              <a:ext uri="{F3147A25-1E06-4359-B2FD-AD45D18BEF47}">
                <a16:creationId xmlns:a16="http://schemas.microsoft.com/office/drawing/2010/main" id="{C1F87776-B341-4092-BC0A-D1D83505967E}"/>
              </a:ext>
            </a:extLst>
          </p:cNvPr>
          <p:cNvSpPr/>
          <p:nvPr/>
        </p:nvSpPr>
        <p:spPr>
          <a:xfrm flipH="false" flipV="false" rot="0">
            <a:off x="5947534" y="1615792"/>
            <a:ext cx="2835354" cy="3906402"/>
          </a:xfrm>
          <a:prstGeom prst="roundRect">
            <a:avLst>
              <a:gd fmla="val 5479" name="adj"/>
            </a:avLst>
          </a:prstGeom>
          <a:solidFill>
            <a:srgbClr val="00df8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00df82"/>
                </a:solidFill>
              </a:rPr>
              <a:t/>
            </a:r>
            <a:endParaRPr dirty="0" lang="en-US">
              <a:solidFill>
                <a:srgbClr val="00df82"/>
              </a:solidFill>
            </a:endParaRPr>
          </a:p>
        </p:txBody>
      </p:sp>
      <p:sp>
        <p:nvSpPr>
          <p:cNvPr id="11" name="">
            <a:extLst>
              <a:ext uri="{6C17C571-C086-4FF9-98F4-D18B1F3D612D}">
                <a16:creationId xmlns:a16="http://schemas.microsoft.com/office/drawing/2010/main" id="{4698197C-3EB7-495C-AEE2-524D6E6A965F}"/>
              </a:ext>
            </a:extLst>
          </p:cNvPr>
          <p:cNvSpPr txBox="1"/>
          <p:nvPr/>
        </p:nvSpPr>
        <p:spPr>
          <a:xfrm flipH="false" flipV="false" rot="0">
            <a:off x="6143272" y="4254922"/>
            <a:ext cx="2364638" cy="689467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lnSpc>
                <a:spcPct val="129999"/>
              </a:lnSpc>
              <a:defRPr dirty="0" lang="en-US" sz="1400"/>
            </a:pPr>
            <a:r>
              <a:rPr b="0" dirty="0" lang="en-US" sz="1000">
                <a:latin typeface="Zoho Puvi"/>
              </a:rPr>
              <a:t>—</a:t>
            </a:r>
            <a:r>
              <a:rPr b="0" dirty="0" lang="en-US" sz="1000">
                <a:latin typeface="Zoho Puvi"/>
              </a:rPr>
              <a:t>Cuauhtemoc </a:t>
            </a:r>
            <a:r>
              <a:rPr b="0" dirty="0" err="1" lang="en-US" sz="1000">
                <a:latin typeface="Zoho Puvi"/>
              </a:rPr>
              <a:t>Gagnon</a:t>
            </a:r>
            <a:r>
              <a:rPr b="0" dirty="0" lang="en-US" sz="1000">
                <a:latin typeface="Zoho Puvi"/>
              </a:rPr>
              <a:t>, </a:t>
            </a:r>
            <a:br>
              <a:rPr b="0" dirty="0" lang="en-US" sz="1000">
                <a:latin typeface="Zoho Puvi"/>
              </a:rPr>
            </a:br>
            <a:r>
              <a:rPr b="0" dirty="0" lang="en-US" sz="1000">
                <a:latin typeface="Zoho Puvi"/>
              </a:rPr>
              <a:t>IT </a:t>
            </a:r>
            <a:r>
              <a:rPr b="0" dirty="0" lang="en-US" sz="1000">
                <a:latin typeface="Zoho Puvi"/>
              </a:rPr>
              <a:t>i</a:t>
            </a:r>
            <a:r>
              <a:rPr b="0" dirty="0" lang="en-US" sz="1000">
                <a:latin typeface="Zoho Puvi"/>
              </a:rPr>
              <a:t>nfrastructure </a:t>
            </a:r>
            <a:r>
              <a:rPr b="0" dirty="0" lang="en-US" sz="1000">
                <a:latin typeface="Zoho Puvi"/>
              </a:rPr>
              <a:t>t</a:t>
            </a:r>
            <a:r>
              <a:rPr b="0" dirty="0" lang="en-US" sz="1000">
                <a:latin typeface="Zoho Puvi"/>
              </a:rPr>
              <a:t>echnician, College </a:t>
            </a:r>
            <a:r>
              <a:rPr b="0" dirty="0" err="1" lang="en-US" sz="1000">
                <a:latin typeface="Zoho Puvi"/>
              </a:rPr>
              <a:t>Montmorency</a:t>
            </a:r>
            <a:endParaRPr b="0" dirty="0" err="1" lang="en-US" sz="1000">
              <a:latin typeface="Zoho Puvi"/>
            </a:endParaRPr>
          </a:p>
        </p:txBody>
      </p:sp>
      <p:sp>
        <p:nvSpPr>
          <p:cNvPr id="12" name="">
            <a:extLst>
              <a:ext uri="{662C084F-CB85-4614-BC02-52A0E78679CD}">
                <a16:creationId xmlns:a16="http://schemas.microsoft.com/office/drawing/2010/main" id="{C5DABB99-7C5C-49DC-8AEC-43990C4DC766}"/>
              </a:ext>
            </a:extLst>
          </p:cNvPr>
          <p:cNvSpPr/>
          <p:nvPr/>
        </p:nvSpPr>
        <p:spPr>
          <a:xfrm flipH="false" flipV="false" rot="21540000">
            <a:off x="6199498" y="2409339"/>
            <a:ext cx="2140429" cy="31371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3" name="">
            <a:extLst>
              <a:ext uri="{785A2927-AAED-4AB7-9522-205BBA4EFF62}">
                <a16:creationId xmlns:a16="http://schemas.microsoft.com/office/drawing/2010/main" id="{56D4CA4E-9D3A-4984-BB3C-1275B78BF4AF}"/>
              </a:ext>
            </a:extLst>
          </p:cNvPr>
          <p:cNvSpPr txBox="1"/>
          <p:nvPr/>
        </p:nvSpPr>
        <p:spPr>
          <a:xfrm flipH="false" flipV="false" rot="0">
            <a:off x="6143272" y="2071163"/>
            <a:ext cx="2362085" cy="2115588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lnSpc>
                <a:spcPct val="129999"/>
              </a:lnSpc>
              <a:defRPr dirty="0" lang="en-US" sz="1400"/>
            </a:pPr>
            <a:r>
              <a:rPr b="0" dirty="0" lang="en-US" sz="1200">
                <a:latin typeface="Zoho Puvi"/>
              </a:rPr>
              <a:t>I have to recreate more than </a:t>
            </a:r>
            <a:r>
              <a:rPr dirty="0" lang="en-US" sz="1800">
                <a:latin typeface="Zoho Puvi-demi_bold"/>
              </a:rPr>
              <a:t>6</a:t>
            </a:r>
            <a:r>
              <a:rPr dirty="0" lang="en-US" sz="1800">
                <a:latin typeface="Zoho Puvi-demi_bold"/>
              </a:rPr>
              <a:t>,</a:t>
            </a:r>
            <a:r>
              <a:rPr dirty="0" lang="en-US" sz="1800">
                <a:latin typeface="Zoho Puvi-demi_bold"/>
              </a:rPr>
              <a:t>000 users yearly</a:t>
            </a:r>
            <a:r>
              <a:rPr dirty="0" lang="en-US" sz="1200">
                <a:latin typeface="Zoho Puvi-medium"/>
              </a:rPr>
              <a:t>.</a:t>
            </a:r>
            <a:r>
              <a:rPr dirty="0" lang="en-US" sz="1200">
                <a:latin typeface="Zoho Puvi-medium"/>
              </a:rPr>
              <a:t> </a:t>
            </a:r>
            <a:r>
              <a:rPr b="0" dirty="0" err="1" lang="en-US" sz="1200">
                <a:latin typeface="Zoho Puvi"/>
              </a:rPr>
              <a:t>ADManager</a:t>
            </a:r>
            <a:r>
              <a:rPr b="0" dirty="0" lang="en-US" sz="1200">
                <a:latin typeface="Zoho Puvi"/>
              </a:rPr>
              <a:t> </a:t>
            </a:r>
            <a:r>
              <a:rPr b="0" dirty="0" lang="en-US" sz="1200">
                <a:latin typeface="Zoho Puvi"/>
              </a:rPr>
              <a:t>Plus</a:t>
            </a:r>
            <a:r>
              <a:rPr b="0" dirty="0" lang="en-US" sz="1200">
                <a:latin typeface="Zoho Puvi"/>
              </a:rPr>
              <a:t> help create these in less than a few hours</a:t>
            </a:r>
            <a:r>
              <a:rPr b="0" dirty="0" lang="en-US" sz="1200">
                <a:latin typeface="Zoho Puvi"/>
              </a:rPr>
              <a:t>.</a:t>
            </a:r>
            <a:r>
              <a:rPr dirty="0" lang="en-US" sz="1200">
                <a:latin typeface="Zoho Puvi-medium"/>
              </a:rPr>
              <a:t> </a:t>
            </a:r>
            <a:r>
              <a:rPr b="0" dirty="0" lang="en-US" sz="1200">
                <a:latin typeface="Zoho Puvi"/>
              </a:rPr>
              <a:t>I have much more time left for other tasks, and errors occur less often since the template lets you configure your users</a:t>
            </a:r>
            <a:r>
              <a:rPr dirty="0" lang="en-US" sz="1200">
                <a:latin typeface="Zoho Puvi-medium"/>
              </a:rPr>
              <a:t>.</a:t>
            </a:r>
            <a:endParaRPr dirty="0" lang="en-US" sz="1200">
              <a:latin typeface="Zoho Puvi-medium"/>
            </a:endParaRPr>
          </a:p>
        </p:txBody>
      </p:sp>
      <p:pic>
        <p:nvPicPr>
          <p:cNvPr id="14" name="">
            <a:extLst>
              <a:ext uri="{672CDF6D-183B-49FD-BD45-843D5B7F50CE}">
                <a16:creationId xmlns:a16="http://schemas.microsoft.com/office/drawing/2010/main" id="{D4F57A20-8E56-4FC5-9268-6D2A49B464E1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6254581" y="1847897"/>
            <a:ext cx="230257" cy="187861"/>
          </a:xfrm>
          <a:prstGeom prst="rect">
            <a:avLst/>
          </a:prstGeom>
          <a:noFill/>
        </p:spPr>
      </p:pic>
    </p:spTree>
    <p:extLst>
      <p:ext uri="{2A5B082A-C450-4E5D-8DBA-FFA7FAF49429}">
        <p14:creationId xmlns:p14="http://schemas.microsoft.com/office/powerpoint/2010/main" val="1754026754371"/>
      </p:ext>
    </p:extLst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585AE63D-9F2D-4DC7-8A01-ADE837CD253B}">
                <a16:creationId xmlns:a16="http://schemas.microsoft.com/office/drawing/2010/main" id="{E94DA7C0-BD9B-434E-8DA2-BC2E713D1E03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-21774" y="-12896"/>
            <a:ext cx="9188967" cy="5170893"/>
          </a:xfrm>
          <a:prstGeom prst="rect">
            <a:avLst/>
          </a:prstGeom>
          <a:noFill/>
        </p:spPr>
      </p:pic>
      <p:sp>
        <p:nvSpPr>
          <p:cNvPr hidden="false" id="3" name="">
            <a:extLst>
              <a:ext uri="{C7ACF34A-2A9D-49E7-85F1-0BA7CAE2DC89}">
                <a16:creationId xmlns:a16="http://schemas.microsoft.com/office/drawing/2010/main" id="{3E97FBAA-3F45-4AE3-B924-A802568D82D0}"/>
              </a:ext>
            </a:extLst>
          </p:cNvPr>
          <p:cNvSpPr txBox="1">
            <a:spLocks noGrp="true"/>
          </p:cNvSpPr>
          <p:nvPr/>
        </p:nvSpPr>
        <p:spPr>
          <a:xfrm rot="0">
            <a:off x="1438275" y="1201112"/>
            <a:ext cx="6259763" cy="365693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>
            <a:sp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800">
                <a:solidFill>
                  <a:schemeClr val="tx1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ctr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1800">
                <a:solidFill>
                  <a:srgbClr val="d5ffee"/>
                </a:solidFill>
                <a:latin typeface="Zoho Puvi-light"/>
              </a:rPr>
              <a:t>of </a:t>
            </a:r>
            <a:r>
              <a:rPr b="1" dirty="0" i="0" lang="en-US" sz="1800">
                <a:solidFill>
                  <a:srgbClr val="d5ffee"/>
                </a:solidFill>
                <a:latin typeface="Zoho Puvi-light"/>
              </a:rPr>
              <a:t>using </a:t>
            </a:r>
            <a:r>
              <a:rPr b="1" dirty="0" err="1" i="0" lang="en-US" sz="1800">
                <a:solidFill>
                  <a:srgbClr val="d5ffee"/>
                </a:solidFill>
                <a:latin typeface="Zoho Puvi-light"/>
              </a:rPr>
              <a:t>ADManager</a:t>
            </a:r>
            <a:r>
              <a:rPr b="1" dirty="0" i="0" lang="en-US" sz="1800">
                <a:solidFill>
                  <a:srgbClr val="d5ffee"/>
                </a:solidFill>
                <a:latin typeface="Zoho Puvi-light"/>
              </a:rPr>
              <a:t> Plus</a:t>
            </a:r>
            <a:r>
              <a:rPr b="1" dirty="0" i="0" lang="en-US" sz="1800">
                <a:solidFill>
                  <a:srgbClr val="d5ffee"/>
                </a:solidFill>
                <a:latin typeface="Zoho Puvi-light"/>
              </a:rPr>
              <a:t> for </a:t>
            </a:r>
            <a:r>
              <a:rPr b="1" dirty="0" i="0" lang="en-US" sz="1800">
                <a:solidFill>
                  <a:srgbClr val="d5ffee"/>
                </a:solidFill>
                <a:latin typeface="Zoho Puvi-light"/>
              </a:rPr>
              <a:t>AD</a:t>
            </a:r>
            <a:r>
              <a:rPr b="1" dirty="0" i="0" lang="en-US" sz="1800">
                <a:solidFill>
                  <a:srgbClr val="d5ffee"/>
                </a:solidFill>
                <a:latin typeface="Zoho Puvi-light"/>
              </a:rPr>
              <a:t> </a:t>
            </a:r>
            <a:r>
              <a:rPr b="1" dirty="0" i="0" lang="en-US" sz="1800">
                <a:solidFill>
                  <a:srgbClr val="d5ffee"/>
                </a:solidFill>
                <a:latin typeface="Zoho Puvi-light"/>
              </a:rPr>
              <a:t>m</a:t>
            </a:r>
            <a:r>
              <a:rPr b="1" dirty="0" i="0" lang="en-US" sz="1800">
                <a:solidFill>
                  <a:srgbClr val="d5ffee"/>
                </a:solidFill>
                <a:latin typeface="Zoho Puvi-light"/>
              </a:rPr>
              <a:t>anagement</a:t>
            </a:r>
            <a:endParaRPr b="1" dirty="0" i="0" lang="en-US" sz="1800">
              <a:solidFill>
                <a:srgbClr val="d5ffee"/>
              </a:solidFill>
              <a:latin typeface="Zoho Puvi-light"/>
            </a:endParaRPr>
          </a:p>
        </p:txBody>
      </p:sp>
      <p:sp>
        <p:nvSpPr>
          <p:cNvPr id="4" name="">
            <a:extLst>
              <a:ext uri="{583BA053-A95F-4FC3-BB68-0B9E101AC01B}">
                <a16:creationId xmlns:a16="http://schemas.microsoft.com/office/drawing/2010/main" id="{3B664A53-02F6-4CC4-B43A-2366AF7CD2DB}"/>
              </a:ext>
            </a:extLst>
          </p:cNvPr>
          <p:cNvSpPr txBox="1"/>
          <p:nvPr/>
        </p:nvSpPr>
        <p:spPr>
          <a:xfrm flipH="false" flipV="false" rot="0">
            <a:off x="2343150" y="312553"/>
            <a:ext cx="4448498" cy="100942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defRPr dirty="0" lang="en-US" sz="1400"/>
            </a:pPr>
            <a:r>
              <a:rPr b="1" cap="all" dirty="0" i="0" lang="en-US" sz="6000">
                <a:solidFill>
                  <a:srgbClr val="00df82"/>
                </a:solidFill>
                <a:latin typeface="Zoho Puvi-heavy"/>
              </a:rPr>
              <a:t>Benefits </a:t>
            </a:r>
            <a:endParaRPr b="1" cap="all" dirty="0" i="0" lang="en-US" sz="6000">
              <a:solidFill>
                <a:srgbClr val="00df82"/>
              </a:solidFill>
              <a:latin typeface="Zoho Puvi-heavy"/>
            </a:endParaRPr>
          </a:p>
        </p:txBody>
      </p:sp>
      <p:sp>
        <p:nvSpPr>
          <p:cNvPr id="5" name="">
            <a:extLst>
              <a:ext uri="{C497E67E-F049-44F2-9D3F-AB3B1CB7B341}">
                <a16:creationId xmlns:a16="http://schemas.microsoft.com/office/drawing/2010/main" id="{24505E0D-F77B-4546-AC7F-91624C790CE1}"/>
              </a:ext>
            </a:extLst>
          </p:cNvPr>
          <p:cNvSpPr/>
          <p:nvPr/>
        </p:nvSpPr>
        <p:spPr>
          <a:xfrm flipH="false" flipV="false" rot="0">
            <a:off x="531856" y="2060695"/>
            <a:ext cx="2531164" cy="4015968"/>
          </a:xfrm>
          <a:prstGeom prst="roundRect">
            <a:avLst>
              <a:gd fmla="val 5479" name="adj"/>
            </a:avLst>
          </a:prstGeom>
          <a:solidFill>
            <a:srgbClr val="00df82">
              <a:alpha val="11000"/>
            </a:srgbClr>
          </a:solidFill>
          <a:ln cap="flat" w="9525">
            <a:noFill/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00df82"/>
                </a:solidFill>
              </a:rPr>
              <a:t/>
            </a:r>
            <a:endParaRPr dirty="0" lang="en-US">
              <a:solidFill>
                <a:srgbClr val="00df82"/>
              </a:solidFill>
            </a:endParaRPr>
          </a:p>
        </p:txBody>
      </p:sp>
      <p:sp>
        <p:nvSpPr>
          <p:cNvPr id="6" name="">
            <a:extLst>
              <a:ext uri="{8B8ED937-ADDE-4BEB-8DEE-418FCBCA2E3D}">
                <a16:creationId xmlns:a16="http://schemas.microsoft.com/office/drawing/2010/main" id="{1BBD0961-6298-4E7B-AFE8-1AAA84B996C9}"/>
              </a:ext>
            </a:extLst>
          </p:cNvPr>
          <p:cNvSpPr txBox="1"/>
          <p:nvPr/>
        </p:nvSpPr>
        <p:spPr>
          <a:xfrm flipH="false" flipV="false" rot="0">
            <a:off x="762000" y="3095625"/>
            <a:ext cx="2081774" cy="369503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>
              <a:defRPr dirty="0" lang="en-US" sz="1400"/>
            </a:pPr>
            <a:r>
              <a:rPr b="1" dirty="0" lang="en-US" sz="1800">
                <a:solidFill>
                  <a:srgbClr val="00df82"/>
                </a:solidFill>
                <a:latin typeface="Zoho Puvi"/>
              </a:rPr>
              <a:t>Cost-</a:t>
            </a:r>
            <a:r>
              <a:rPr b="1" dirty="0" lang="en-US" sz="1800">
                <a:solidFill>
                  <a:srgbClr val="00df82"/>
                </a:solidFill>
                <a:latin typeface="Zoho Puvi"/>
              </a:rPr>
              <a:t>e</a:t>
            </a:r>
            <a:r>
              <a:rPr b="1" dirty="0" lang="en-US" sz="1800">
                <a:solidFill>
                  <a:srgbClr val="00df82"/>
                </a:solidFill>
                <a:latin typeface="Zoho Puvi"/>
              </a:rPr>
              <a:t>ffective</a:t>
            </a:r>
            <a:endParaRPr b="1" dirty="0" lang="en-US" sz="1800">
              <a:solidFill>
                <a:srgbClr val="00df82"/>
              </a:solidFill>
              <a:latin typeface="Zoho Puvi"/>
            </a:endParaRPr>
          </a:p>
        </p:txBody>
      </p:sp>
      <p:sp>
        <p:nvSpPr>
          <p:cNvPr id="7" name="">
            <a:extLst>
              <a:ext uri="{4060DC7E-B795-4F65-BBC3-15E77CD7D13A}">
                <a16:creationId xmlns:a16="http://schemas.microsoft.com/office/drawing/2010/main" id="{6AF17916-AB40-4E19-8A7E-F5D792AC5FBC}"/>
              </a:ext>
            </a:extLst>
          </p:cNvPr>
          <p:cNvSpPr txBox="1"/>
          <p:nvPr/>
        </p:nvSpPr>
        <p:spPr>
          <a:xfrm flipH="false" flipV="false" rot="0">
            <a:off x="762000" y="3486150"/>
            <a:ext cx="2100900" cy="97131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>
              <a:lnSpc>
                <a:spcPct val="120000"/>
              </a:lnSpc>
              <a:defRPr dirty="0" lang="en-US" sz="1400"/>
            </a:pPr>
            <a:r>
              <a:rPr b="0" dirty="0" lang="en-US" sz="1000">
                <a:solidFill>
                  <a:srgbClr val="edfff7"/>
                </a:solidFill>
                <a:latin typeface="Zoho Puvi"/>
              </a:rPr>
              <a:t>Saves cost</a:t>
            </a:r>
            <a:r>
              <a:rPr b="0" dirty="0" lang="en-US" sz="1000">
                <a:solidFill>
                  <a:srgbClr val="edfff7"/>
                </a:solidFill>
                <a:latin typeface="Zoho Puvi"/>
              </a:rPr>
              <a:t> by streamlining AD management processes, reducing the need for manual intervention, and minimizing downtime</a:t>
            </a:r>
            <a:endParaRPr b="0" dirty="0" lang="en-US" sz="1000">
              <a:solidFill>
                <a:srgbClr val="edfff7"/>
              </a:solidFill>
              <a:latin typeface="Zoho Puvi"/>
            </a:endParaRPr>
          </a:p>
        </p:txBody>
      </p:sp>
      <p:sp>
        <p:nvSpPr>
          <p:cNvPr id="8" name="">
            <a:extLst>
              <a:ext uri="{81668114-0969-49AA-8D2B-274847B04BA6}">
                <a16:creationId xmlns:a16="http://schemas.microsoft.com/office/drawing/2010/main" id="{70097C96-807D-405B-B1C5-F3B6C6B833A9}"/>
              </a:ext>
            </a:extLst>
          </p:cNvPr>
          <p:cNvSpPr/>
          <p:nvPr/>
        </p:nvSpPr>
        <p:spPr>
          <a:xfrm flipH="false" flipV="false" rot="0">
            <a:off x="3369273" y="2053390"/>
            <a:ext cx="2531164" cy="4015968"/>
          </a:xfrm>
          <a:prstGeom prst="roundRect">
            <a:avLst>
              <a:gd fmla="val 5479" name="adj"/>
            </a:avLst>
          </a:prstGeom>
          <a:solidFill>
            <a:srgbClr val="00df82">
              <a:alpha val="11000"/>
            </a:srgbClr>
          </a:solidFill>
          <a:ln cap="flat" w="9525">
            <a:noFill/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00df82"/>
                </a:solidFill>
              </a:rPr>
              <a:t/>
            </a:r>
            <a:endParaRPr dirty="0" lang="en-US">
              <a:solidFill>
                <a:srgbClr val="00df82"/>
              </a:solidFill>
            </a:endParaRPr>
          </a:p>
        </p:txBody>
      </p:sp>
      <p:sp>
        <p:nvSpPr>
          <p:cNvPr id="9" name="">
            <a:extLst>
              <a:ext uri="{5555161B-3042-4970-BA4D-760C8DE2FDB1}">
                <a16:creationId xmlns:a16="http://schemas.microsoft.com/office/drawing/2010/main" id="{90430105-0D68-4D15-B33A-5A63E97FCC46}"/>
              </a:ext>
            </a:extLst>
          </p:cNvPr>
          <p:cNvSpPr/>
          <p:nvPr/>
        </p:nvSpPr>
        <p:spPr>
          <a:xfrm flipH="false" flipV="false" rot="0">
            <a:off x="6206690" y="2053390"/>
            <a:ext cx="2531164" cy="4015968"/>
          </a:xfrm>
          <a:prstGeom prst="roundRect">
            <a:avLst>
              <a:gd fmla="val 5479" name="adj"/>
            </a:avLst>
          </a:prstGeom>
          <a:solidFill>
            <a:srgbClr val="00df82">
              <a:alpha val="11000"/>
            </a:srgbClr>
          </a:solidFill>
          <a:ln cap="flat" w="9525">
            <a:noFill/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00df82"/>
                </a:solidFill>
              </a:rPr>
              <a:t/>
            </a:r>
            <a:endParaRPr dirty="0" lang="en-US">
              <a:solidFill>
                <a:srgbClr val="00df82"/>
              </a:solidFill>
            </a:endParaRPr>
          </a:p>
        </p:txBody>
      </p:sp>
      <p:sp>
        <p:nvSpPr>
          <p:cNvPr id="10" name="">
            <a:extLst>
              <a:ext uri="{95C26BFE-7B8B-4C34-BAF9-C3CB67149683}">
                <a16:creationId xmlns:a16="http://schemas.microsoft.com/office/drawing/2010/main" id="{D30D321A-610F-4F67-B2AC-6E7D48CBB8E9}"/>
              </a:ext>
            </a:extLst>
          </p:cNvPr>
          <p:cNvSpPr txBox="1"/>
          <p:nvPr/>
        </p:nvSpPr>
        <p:spPr>
          <a:xfrm flipH="false" flipV="false" rot="0">
            <a:off x="3584324" y="3486150"/>
            <a:ext cx="2100900" cy="100941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>
              <a:lnSpc>
                <a:spcPct val="120000"/>
              </a:lnSpc>
              <a:defRPr dirty="0" lang="en-US" sz="1400"/>
            </a:pPr>
            <a:r>
              <a:rPr b="0" dirty="0" lang="en-US" sz="1000">
                <a:solidFill>
                  <a:srgbClr val="edfff7"/>
                </a:solidFill>
                <a:latin typeface="Zoho Puvi"/>
              </a:rPr>
              <a:t>Scales easily to accommodate growing organizational needs, ensuring that AD management remains efficient and effective as the organization expands</a:t>
            </a:r>
            <a:endParaRPr b="0" dirty="0" lang="en-US" sz="1000">
              <a:solidFill>
                <a:srgbClr val="edfff7"/>
              </a:solidFill>
              <a:latin typeface="Zoho Puvi"/>
            </a:endParaRPr>
          </a:p>
        </p:txBody>
      </p:sp>
      <p:sp>
        <p:nvSpPr>
          <p:cNvPr id="11" name="">
            <a:extLst>
              <a:ext uri="{F6E25DE7-2895-4D8D-AE74-25AEA9550C1F}">
                <a16:creationId xmlns:a16="http://schemas.microsoft.com/office/drawing/2010/main" id="{96BEAE1E-C2DD-41F9-B79E-4DCF46CF5840}"/>
              </a:ext>
            </a:extLst>
          </p:cNvPr>
          <p:cNvSpPr txBox="1"/>
          <p:nvPr/>
        </p:nvSpPr>
        <p:spPr>
          <a:xfrm flipH="false" flipV="false" rot="0">
            <a:off x="3584324" y="3095625"/>
            <a:ext cx="2081774" cy="369503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>
              <a:defRPr dirty="0" lang="en-US" sz="1400"/>
            </a:pPr>
            <a:r>
              <a:rPr b="1" dirty="0" lang="en-US" sz="1800">
                <a:solidFill>
                  <a:srgbClr val="00df82"/>
                </a:solidFill>
                <a:latin typeface="Zoho Puvi"/>
              </a:rPr>
              <a:t>Scalability</a:t>
            </a:r>
            <a:endParaRPr b="1" dirty="0" lang="en-US" sz="1800">
              <a:solidFill>
                <a:srgbClr val="00df82"/>
              </a:solidFill>
              <a:latin typeface="Zoho Puvi"/>
            </a:endParaRPr>
          </a:p>
        </p:txBody>
      </p:sp>
      <p:sp>
        <p:nvSpPr>
          <p:cNvPr id="12" name="">
            <a:extLst>
              <a:ext uri="{ABA9DC63-D8AF-4057-9021-63541BA6D86B}">
                <a16:creationId xmlns:a16="http://schemas.microsoft.com/office/drawing/2010/main" id="{FFED1618-6591-470B-8920-19824D0921B7}"/>
              </a:ext>
            </a:extLst>
          </p:cNvPr>
          <p:cNvSpPr txBox="1"/>
          <p:nvPr/>
        </p:nvSpPr>
        <p:spPr>
          <a:xfrm flipH="false" flipV="false" rot="0">
            <a:off x="6398733" y="3486150"/>
            <a:ext cx="1911981" cy="796099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>
              <a:lnSpc>
                <a:spcPct val="120000"/>
              </a:lnSpc>
              <a:defRPr dirty="0" lang="en-US" sz="1400"/>
            </a:pPr>
            <a:r>
              <a:rPr b="0" dirty="0" lang="en-US" sz="1000">
                <a:solidFill>
                  <a:srgbClr val="edfff7"/>
                </a:solidFill>
                <a:latin typeface="Zoho Puvi"/>
              </a:rPr>
              <a:t>Increases user satisfaction by providing a seamless experience for</a:t>
            </a:r>
            <a:r>
              <a:rPr b="0" dirty="0" lang="en-US" sz="1000">
                <a:solidFill>
                  <a:srgbClr val="edfff7"/>
                </a:solidFill>
                <a:latin typeface="Zoho Puvi"/>
              </a:rPr>
              <a:t> </a:t>
            </a:r>
            <a:r>
              <a:rPr b="0" dirty="0" lang="en-US" sz="1000">
                <a:solidFill>
                  <a:srgbClr val="edfff7"/>
                </a:solidFill>
                <a:latin typeface="Zoho Puvi"/>
              </a:rPr>
              <a:t>managing user accounts</a:t>
            </a:r>
            <a:endParaRPr b="0" dirty="0" lang="en-US" sz="1000">
              <a:solidFill>
                <a:srgbClr val="edfff7"/>
              </a:solidFill>
              <a:latin typeface="Zoho Puvi"/>
            </a:endParaRPr>
          </a:p>
        </p:txBody>
      </p:sp>
      <p:sp>
        <p:nvSpPr>
          <p:cNvPr id="13" name="">
            <a:extLst>
              <a:ext uri="{CD7F47DD-A817-438E-99F6-E4F285313601}">
                <a16:creationId xmlns:a16="http://schemas.microsoft.com/office/drawing/2010/main" id="{DC04AD6B-0CBE-40AA-9D0B-1D33A037ECEE}"/>
              </a:ext>
            </a:extLst>
          </p:cNvPr>
          <p:cNvSpPr txBox="1"/>
          <p:nvPr/>
        </p:nvSpPr>
        <p:spPr>
          <a:xfrm flipH="false" flipV="false" rot="0">
            <a:off x="6398733" y="3095625"/>
            <a:ext cx="2277160" cy="369503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>
              <a:defRPr dirty="0" lang="en-US" sz="1400"/>
            </a:pPr>
            <a:r>
              <a:rPr b="1" dirty="0" lang="en-US" sz="1800">
                <a:solidFill>
                  <a:srgbClr val="00df82"/>
                </a:solidFill>
                <a:latin typeface="Zoho Puvi"/>
              </a:rPr>
              <a:t>User </a:t>
            </a:r>
            <a:r>
              <a:rPr b="1" dirty="0" lang="en-US" sz="1800">
                <a:solidFill>
                  <a:srgbClr val="00df82"/>
                </a:solidFill>
                <a:latin typeface="Zoho Puvi"/>
              </a:rPr>
              <a:t>s</a:t>
            </a:r>
            <a:r>
              <a:rPr b="1" dirty="0" lang="en-US" sz="1800">
                <a:solidFill>
                  <a:srgbClr val="00df82"/>
                </a:solidFill>
                <a:latin typeface="Zoho Puvi"/>
              </a:rPr>
              <a:t>atisfaction</a:t>
            </a:r>
            <a:endParaRPr b="1" dirty="0" lang="en-US" sz="1800">
              <a:solidFill>
                <a:srgbClr val="00df82"/>
              </a:solidFill>
              <a:latin typeface="Zoho Puvi"/>
            </a:endParaRPr>
          </a:p>
        </p:txBody>
      </p:sp>
      <p:pic>
        <p:nvPicPr>
          <p:cNvPr id="14" name="">
            <a:extLst>
              <a:ext uri="{E8069301-790A-4F81-AA11-8F9437DB5424}">
                <a16:creationId xmlns:a16="http://schemas.microsoft.com/office/drawing/2010/main" id="{0F13A5B3-7882-49E7-881D-3AEF6E00DBC0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true" flipV="false" rot="0">
            <a:off x="813949" y="2428875"/>
            <a:ext cx="448875" cy="470954"/>
          </a:xfrm>
          <a:prstGeom prst="rect">
            <a:avLst/>
          </a:prstGeom>
          <a:noFill/>
        </p:spPr>
      </p:pic>
      <p:pic>
        <p:nvPicPr>
          <p:cNvPr id="15" name="">
            <a:extLst>
              <a:ext uri="{5BA126DE-F5A0-4FBB-8F6D-676DA94B3D27}">
                <a16:creationId xmlns:a16="http://schemas.microsoft.com/office/drawing/2010/main" id="{8355304B-7988-4086-BF17-9CB732ADFF23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3648027" y="2419350"/>
            <a:ext cx="545087" cy="494242"/>
          </a:xfrm>
          <a:prstGeom prst="rect">
            <a:avLst/>
          </a:prstGeom>
          <a:noFill/>
        </p:spPr>
      </p:pic>
      <p:pic>
        <p:nvPicPr>
          <p:cNvPr id="16" name="">
            <a:extLst>
              <a:ext uri="{BB02F9B3-0666-4925-AAEC-6D2F57A0491A}">
                <a16:creationId xmlns:a16="http://schemas.microsoft.com/office/drawing/2010/main" id="{2C4F0100-11AA-4109-90DC-85E103F1FEB0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flipH="false" flipV="false" rot="0">
            <a:off x="6481143" y="2381250"/>
            <a:ext cx="480726" cy="498043"/>
          </a:xfrm>
          <a:prstGeom prst="rect">
            <a:avLst/>
          </a:prstGeom>
          <a:noFill/>
        </p:spPr>
      </p:pic>
    </p:spTree>
    <p:extLst>
      <p:ext uri="{B43B6D33-B020-430D-8C11-4C15FE06AB19}">
        <p14:creationId xmlns:p14="http://schemas.microsoft.com/office/powerpoint/2010/main" val="1754026754374"/>
      </p:ext>
    </p:extLst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895EB713-0C91-4FF6-8344-99BBB11C3105}">
                <a16:creationId xmlns:a16="http://schemas.microsoft.com/office/drawing/2010/main" id="{7BDC173A-E95F-4D86-B503-A12C21351FAC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-21774" y="-5591"/>
            <a:ext cx="9188967" cy="5170893"/>
          </a:xfrm>
          <a:prstGeom prst="rect">
            <a:avLst/>
          </a:prstGeom>
          <a:noFill/>
        </p:spPr>
      </p:pic>
      <p:sp>
        <p:nvSpPr>
          <p:cNvPr hidden="false" id="3" name="">
            <a:extLst>
              <a:ext uri="{ED1A4575-5994-42AB-A9C5-2474157A60C0}">
                <a16:creationId xmlns:a16="http://schemas.microsoft.com/office/drawing/2010/main" id="{6CD4D845-88D6-48F3-BE5E-4185B391B035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1437884"/>
            <a:ext cx="4440583" cy="711679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800">
                <a:solidFill>
                  <a:schemeClr val="tx1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6000">
                <a:solidFill>
                  <a:srgbClr val="00df82"/>
                </a:solidFill>
                <a:latin typeface="Zoho Puvi-heavy"/>
              </a:rPr>
              <a:t>Contact </a:t>
            </a:r>
            <a:r>
              <a:rPr b="1" dirty="0" i="0" lang="en-US" sz="6000">
                <a:solidFill>
                  <a:srgbClr val="00df82"/>
                </a:solidFill>
                <a:latin typeface="Zoho Puvi-heavy"/>
              </a:rPr>
              <a:t>us</a:t>
            </a:r>
            <a:endParaRPr b="1" dirty="0" i="0" lang="en-US" sz="6000">
              <a:solidFill>
                <a:srgbClr val="00df82"/>
              </a:solidFill>
              <a:latin typeface="Zoho Puvi-heavy"/>
            </a:endParaRPr>
          </a:p>
        </p:txBody>
      </p:sp>
      <p:sp>
        <p:nvSpPr>
          <p:cNvPr id="4" name="">
            <a:extLst>
              <a:ext uri="{4860C71F-3847-44C1-A427-FF9524950A05}">
                <a16:creationId xmlns:a16="http://schemas.microsoft.com/office/drawing/2010/main" id="{040D1CCC-CBF5-4CA3-B52B-00E6E95B6F9F}"/>
              </a:ext>
            </a:extLst>
          </p:cNvPr>
          <p:cNvSpPr txBox="1"/>
          <p:nvPr/>
        </p:nvSpPr>
        <p:spPr>
          <a:xfrm flipH="false" flipV="false" rot="0">
            <a:off x="5582650" y="1579426"/>
            <a:ext cx="2551928" cy="27427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l"/>
            <a:r>
              <a:rPr dirty="0" lang="en-US" sz="1200">
                <a:solidFill>
                  <a:schemeClr val="bg1"/>
                </a:solidFill>
                <a:latin typeface="Zoho Puvi-medium"/>
              </a:rPr>
              <a:t>+1-408-916-9393</a:t>
            </a:r>
            <a:endParaRPr dirty="0" lang="en-US" sz="1200">
              <a:solidFill>
                <a:schemeClr val="bg1"/>
              </a:solidFill>
              <a:latin typeface="Zoho Puvi-medium"/>
            </a:endParaRPr>
          </a:p>
        </p:txBody>
      </p:sp>
      <p:sp>
        <p:nvSpPr>
          <p:cNvPr id="5" name="">
            <a:extLst>
              <a:ext uri="{2850CDF2-6A8E-4E35-8FC8-107BB1D7829D}">
                <a16:creationId xmlns:a16="http://schemas.microsoft.com/office/drawing/2010/main" id="{58837E0E-8B22-4261-BA7C-EB503BE6472D}"/>
              </a:ext>
            </a:extLst>
          </p:cNvPr>
          <p:cNvSpPr txBox="1"/>
          <p:nvPr/>
        </p:nvSpPr>
        <p:spPr>
          <a:xfrm flipH="false" flipV="false" rot="0">
            <a:off x="5301281" y="1060265"/>
            <a:ext cx="2668800" cy="24380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l"/>
            <a:r>
              <a:rPr b="0" cap="all" dirty="0" lang="en-US" sz="1000">
                <a:solidFill>
                  <a:schemeClr val="bg1"/>
                </a:solidFill>
                <a:latin typeface="Zoho Puvi"/>
              </a:rPr>
              <a:t>For technical support</a:t>
            </a:r>
            <a:r>
              <a:rPr b="0" cap="all" dirty="0" lang="en-US" sz="1000">
                <a:solidFill>
                  <a:schemeClr val="bg1"/>
                </a:solidFill>
                <a:latin typeface="Zoho Puvi"/>
              </a:rPr>
              <a:t>:</a:t>
            </a:r>
            <a:endParaRPr b="0" cap="all" dirty="0" lang="en-US" sz="1000">
              <a:solidFill>
                <a:schemeClr val="bg1"/>
              </a:solidFill>
              <a:latin typeface="Zoho Puvi"/>
            </a:endParaRPr>
          </a:p>
        </p:txBody>
      </p:sp>
      <p:sp>
        <p:nvSpPr>
          <p:cNvPr id="6" name="">
            <a:extLst>
              <a:ext uri="{E453AE53-0383-4194-B8E0-81725F4952C3}">
                <a16:creationId xmlns:a16="http://schemas.microsoft.com/office/drawing/2010/main" id="{CE62A20B-3E95-467B-92BD-70FE02A29A3D}"/>
              </a:ext>
            </a:extLst>
          </p:cNvPr>
          <p:cNvSpPr txBox="1"/>
          <p:nvPr/>
        </p:nvSpPr>
        <p:spPr>
          <a:xfrm flipH="false" flipV="false" rot="0">
            <a:off x="5582650" y="2401462"/>
            <a:ext cx="2668800" cy="27427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l"/>
            <a:r>
              <a:rPr cap="small" dirty="0" lang="en-US" sz="1200">
                <a:solidFill>
                  <a:schemeClr val="bg1"/>
                </a:solidFill>
                <a:latin typeface="Zoho Puvi-medium"/>
                <a:hlinkClick r:id="rId3"/>
              </a:rPr>
              <a:t>Www.</a:t>
            </a:r>
            <a:r>
              <a:rPr cap="small" dirty="0" err="1" lang="en-US" sz="1200">
                <a:solidFill>
                  <a:schemeClr val="bg1"/>
                </a:solidFill>
                <a:latin typeface="Zoho Puvi-medium"/>
                <a:hlinkClick r:id="rId4"/>
              </a:rPr>
              <a:t>admanagerplus</a:t>
            </a:r>
            <a:r>
              <a:rPr cap="small" dirty="0" lang="en-US" sz="1200">
                <a:solidFill>
                  <a:schemeClr val="bg1"/>
                </a:solidFill>
                <a:latin typeface="Zoho Puvi-medium"/>
                <a:hlinkClick r:id="rId5"/>
              </a:rPr>
              <a:t>.com</a:t>
            </a:r>
            <a:endParaRPr cap="small" dirty="0" lang="en-US" sz="1200">
              <a:solidFill>
                <a:schemeClr val="bg1"/>
              </a:solidFill>
              <a:latin typeface="Zoho Puvi-medium"/>
              <a:hlinkClick r:id="rId6"/>
            </a:endParaRPr>
          </a:p>
        </p:txBody>
      </p:sp>
      <p:sp>
        <p:nvSpPr>
          <p:cNvPr id="7" name="">
            <a:extLst>
              <a:ext uri="{BFB24BA7-0D00-4CE2-8C9D-4383DCB8B51C}">
                <a16:creationId xmlns:a16="http://schemas.microsoft.com/office/drawing/2010/main" id="{395630A6-5C06-415C-8A40-EC51CD149E98}"/>
              </a:ext>
            </a:extLst>
          </p:cNvPr>
          <p:cNvSpPr txBox="1"/>
          <p:nvPr/>
        </p:nvSpPr>
        <p:spPr>
          <a:xfrm flipH="false" flipV="false" rot="0">
            <a:off x="5582650" y="1983629"/>
            <a:ext cx="2551928" cy="27427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l"/>
            <a:r>
              <a:rPr dirty="0" lang="en-US" sz="1200">
                <a:solidFill>
                  <a:schemeClr val="bg1"/>
                </a:solidFill>
                <a:latin typeface="Zoho Puvi-medium"/>
                <a:hlinkClick r:id="rId7"/>
              </a:rPr>
              <a:t>support@</a:t>
            </a:r>
            <a:r>
              <a:rPr dirty="0" err="1" lang="en-US" sz="1200">
                <a:solidFill>
                  <a:schemeClr val="bg1"/>
                </a:solidFill>
                <a:latin typeface="Zoho Puvi-medium"/>
                <a:hlinkClick r:id="rId8"/>
              </a:rPr>
              <a:t>admanagerplus</a:t>
            </a:r>
            <a:r>
              <a:rPr dirty="0" lang="en-US" sz="1200">
                <a:solidFill>
                  <a:schemeClr val="bg1"/>
                </a:solidFill>
                <a:latin typeface="Zoho Puvi-medium"/>
                <a:hlinkClick r:id="rId9"/>
              </a:rPr>
              <a:t>.com</a:t>
            </a:r>
            <a:endParaRPr dirty="0" lang="en-US" sz="1200">
              <a:solidFill>
                <a:schemeClr val="bg1"/>
              </a:solidFill>
              <a:latin typeface="Zoho Puvi-medium"/>
              <a:hlinkClick r:id="rId10"/>
            </a:endParaRPr>
          </a:p>
        </p:txBody>
      </p:sp>
      <p:grpSp>
        <p:nvGrpSpPr>
          <p:cNvPr id="8" name="">
            <a:extLst>
              <a:ext uri="{451C477C-F103-454E-80E7-9F22E754D539}">
                <a16:creationId xmlns:a16="http://schemas.microsoft.com/office/drawing/2010/main" id="{8D26AD59-FAD0-45B3-B94C-C58F083B28C9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5427983" y="4169873"/>
            <a:ext cx="2849870" cy="430749"/>
            <a:chOff x="5314950" y="3292697"/>
            <a:chExt cx="2562491" cy="387315"/>
          </a:xfrm>
        </p:grpSpPr>
        <p:sp>
          <p:nvSpPr>
            <p:cNvPr id="9" name="">
              <a:extLst>
                <a:ext uri="{E2E4E5E2-4C26-403D-A689-1067BD85E044}">
                  <a16:creationId xmlns:a16="http://schemas.microsoft.com/office/drawing/2010/main" id="{872AF8D6-02E2-4AFA-A91D-76F9C7A207A6}"/>
                </a:ext>
              </a:extLst>
            </p:cNvPr>
            <p:cNvSpPr/>
            <p:nvPr/>
          </p:nvSpPr>
          <p:spPr>
            <a:xfrm flipH="false" flipV="false" rot="0">
              <a:off x="5314950" y="3292697"/>
              <a:ext cx="2562491" cy="38731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10" name="">
              <a:extLst>
                <a:ext uri="{A509240E-0036-4B90-8A03-61BCE72391D1}">
                  <a16:creationId xmlns:a16="http://schemas.microsoft.com/office/drawing/2010/main" id="{00066BFE-7A07-4F5C-AFC2-F9EA23311499}"/>
                </a:ext>
              </a:extLst>
            </p:cNvPr>
            <p:cNvSpPr txBox="1"/>
            <p:nvPr/>
          </p:nvSpPr>
          <p:spPr>
            <a:xfrm flipH="false" flipV="false" rot="0">
              <a:off x="5334000" y="3340322"/>
              <a:ext cx="2522944" cy="266486"/>
            </a:xfrm>
            <a:prstGeom prst="rect">
              <a:avLst/>
            </a:prstGeom>
          </p:spPr>
          <p:txBody>
            <a:bodyPr anchor="t" bIns="47625" lIns="95250" rIns="95250" rtlCol="0" tIns="47625">
              <a:spAutoFit/>
            </a:bodyPr>
            <a:lstStyle/>
            <a:p>
              <a:pPr algn="ctr" indent="0" marL="0">
                <a:lnSpc>
                  <a:spcPct val="120000"/>
                </a:lnSpc>
                <a:buNone/>
                <a:defRPr dirty="0" lang="en-US" sz="1400"/>
              </a:pPr>
              <a:r>
                <a:rPr b="1" dirty="0" lang="en-US" sz="1100">
                  <a:solidFill>
                    <a:schemeClr val="bg1"/>
                  </a:solidFill>
                  <a:latin typeface="Zoho Puvi"/>
                  <a:hlinkClick r:id="rId11"/>
                </a:rPr>
                <a:t>Download </a:t>
              </a:r>
              <a:r>
                <a:rPr b="1" dirty="0" err="1" lang="en-US" sz="1100">
                  <a:solidFill>
                    <a:schemeClr val="bg1"/>
                  </a:solidFill>
                  <a:latin typeface="Zoho Puvi"/>
                  <a:hlinkClick r:id="rId12"/>
                </a:rPr>
                <a:t>ADManager</a:t>
              </a:r>
              <a:r>
                <a:rPr b="1" dirty="0" lang="en-US" sz="1100">
                  <a:solidFill>
                    <a:schemeClr val="bg1"/>
                  </a:solidFill>
                  <a:latin typeface="Zoho Puvi"/>
                  <a:hlinkClick r:id="rId13"/>
                </a:rPr>
                <a:t> </a:t>
              </a:r>
              <a:r>
                <a:rPr b="1" dirty="0" lang="en-US" sz="1100">
                  <a:solidFill>
                    <a:schemeClr val="bg1"/>
                  </a:solidFill>
                  <a:latin typeface="Zoho Puvi"/>
                  <a:hlinkClick r:id="rId14"/>
                </a:rPr>
                <a:t>Plus now</a:t>
              </a:r>
              <a:endParaRPr b="1" dirty="0" lang="en-US" sz="1100">
                <a:solidFill>
                  <a:schemeClr val="bg1"/>
                </a:solidFill>
                <a:latin typeface="Zoho Puvi"/>
                <a:hlinkClick r:id="rId15"/>
              </a:endParaRPr>
            </a:p>
          </p:txBody>
        </p:sp>
      </p:grpSp>
      <p:sp>
        <p:nvSpPr>
          <p:cNvPr id="11" name="">
            <a:extLst>
              <a:ext uri="{F5F2EECC-2A92-4B3A-8DE2-DE315ED83F72}">
                <a16:creationId xmlns:a16="http://schemas.microsoft.com/office/drawing/2010/main" id="{8F253119-FC53-43B6-AF89-CFFDDBEEC855}"/>
              </a:ext>
            </a:extLst>
          </p:cNvPr>
          <p:cNvSpPr txBox="1"/>
          <p:nvPr/>
        </p:nvSpPr>
        <p:spPr>
          <a:xfrm flipH="false" flipV="false" rot="0">
            <a:off x="5582650" y="2824314"/>
            <a:ext cx="2421188" cy="25904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l"/>
            <a:r>
              <a:rPr dirty="0" lang="en-US" sz="1100" u="none">
                <a:solidFill>
                  <a:schemeClr val="bg1"/>
                </a:solidFill>
                <a:latin typeface="Zoho Puvi-medium"/>
                <a:hlinkClick r:id="rId16"/>
              </a:rPr>
              <a:t>Chat live with our support team </a:t>
            </a:r>
            <a:endParaRPr dirty="0" lang="en-US" sz="1100" u="none">
              <a:solidFill>
                <a:schemeClr val="bg1"/>
              </a:solidFill>
              <a:latin typeface="Zoho Puvi-medium"/>
              <a:hlinkClick r:id="rId17"/>
            </a:endParaRPr>
          </a:p>
        </p:txBody>
      </p:sp>
      <p:sp>
        <p:nvSpPr>
          <p:cNvPr id="12" name="">
            <a:extLst>
              <a:ext uri="{6B003AA6-380E-46B1-8071-E541162594DE}">
                <a16:creationId xmlns:a16="http://schemas.microsoft.com/office/drawing/2010/main" id="{26705201-E1AF-49DB-A9ED-40DA43B10160}"/>
              </a:ext>
            </a:extLst>
          </p:cNvPr>
          <p:cNvSpPr/>
          <p:nvPr/>
        </p:nvSpPr>
        <p:spPr>
          <a:xfrm flipH="false" flipV="false" rot="0">
            <a:off x="5439775" y="3483292"/>
            <a:ext cx="2850194" cy="431854"/>
          </a:xfrm>
          <a:prstGeom prst="rect">
            <a:avLst/>
          </a:prstGeom>
          <a:solidFill>
            <a:schemeClr val="bg1">
              <a:alpha val="1999"/>
            </a:schemeClr>
          </a:solidFill>
          <a:ln cap="flat" w="16669">
            <a:solidFill>
              <a:schemeClr val="bg1">
                <a:alpha val="100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13" name="">
            <a:extLst>
              <a:ext uri="{13046135-804D-4D20-9127-30AF4E6FF915}">
                <a16:creationId xmlns:a16="http://schemas.microsoft.com/office/drawing/2010/main" id="{88EF789C-A2D9-4706-A46A-39BC3D4E0B83}"/>
              </a:ext>
            </a:extLst>
          </p:cNvPr>
          <p:cNvPicPr>
            <a:picLocks noChangeAspect="true"/>
          </p:cNvPicPr>
          <p:nvPr/>
        </p:nvPicPr>
        <p:blipFill>
          <a:blip r:embed="rId18"/>
          <a:stretch>
            <a:fillRect/>
          </a:stretch>
        </p:blipFill>
        <p:spPr>
          <a:xfrm flipH="false" flipV="false" rot="0">
            <a:off x="5401675" y="1664512"/>
            <a:ext cx="143656" cy="143656"/>
          </a:xfrm>
          <a:prstGeom prst="rect">
            <a:avLst/>
          </a:prstGeom>
          <a:noFill/>
        </p:spPr>
      </p:pic>
      <p:pic>
        <p:nvPicPr>
          <p:cNvPr id="14" name="">
            <a:extLst>
              <a:ext uri="{32688565-462F-49FB-936E-07668DC0591E}">
                <a16:creationId xmlns:a16="http://schemas.microsoft.com/office/drawing/2010/main" id="{6DD81BB4-3C87-4902-9A87-50CFDA51D729}"/>
              </a:ext>
            </a:extLst>
          </p:cNvPr>
          <p:cNvPicPr>
            <a:picLocks noChangeAspect="true"/>
          </p:cNvPicPr>
          <p:nvPr/>
        </p:nvPicPr>
        <p:blipFill>
          <a:blip r:embed="rId19"/>
          <a:stretch>
            <a:fillRect/>
          </a:stretch>
        </p:blipFill>
        <p:spPr>
          <a:xfrm flipH="false" flipV="false" rot="0">
            <a:off x="5401675" y="2088308"/>
            <a:ext cx="153314" cy="118271"/>
          </a:xfrm>
          <a:prstGeom prst="rect">
            <a:avLst/>
          </a:prstGeom>
          <a:noFill/>
        </p:spPr>
      </p:pic>
      <p:pic>
        <p:nvPicPr>
          <p:cNvPr id="15" name="">
            <a:extLst>
              <a:ext uri="{51A00C67-3673-453A-810B-0C79F6171971}">
                <a16:creationId xmlns:a16="http://schemas.microsoft.com/office/drawing/2010/main" id="{97649D5E-AE99-46F0-BF79-1C26A439FAD0}"/>
              </a:ext>
            </a:extLst>
          </p:cNvPr>
          <p:cNvPicPr>
            <a:picLocks noChangeAspect="true"/>
          </p:cNvPicPr>
          <p:nvPr/>
        </p:nvPicPr>
        <p:blipFill>
          <a:blip r:embed="rId20"/>
          <a:stretch>
            <a:fillRect/>
          </a:stretch>
        </p:blipFill>
        <p:spPr>
          <a:xfrm flipH="false" flipV="false" rot="0">
            <a:off x="5392150" y="2454954"/>
            <a:ext cx="170668" cy="170668"/>
          </a:xfrm>
          <a:prstGeom prst="rect">
            <a:avLst/>
          </a:prstGeom>
          <a:noFill/>
        </p:spPr>
      </p:pic>
      <p:pic>
        <p:nvPicPr>
          <p:cNvPr id="16" name="">
            <a:extLst>
              <a:ext uri="{2F52663C-0F78-4FD9-BF25-5C295721F114}">
                <a16:creationId xmlns:a16="http://schemas.microsoft.com/office/drawing/2010/main" id="{561838C8-D089-42B7-BD55-F907EDCBE127}"/>
              </a:ext>
            </a:extLst>
          </p:cNvPr>
          <p:cNvPicPr>
            <a:picLocks noChangeAspect="true"/>
          </p:cNvPicPr>
          <p:nvPr/>
        </p:nvPicPr>
        <p:blipFill>
          <a:blip r:embed="rId21"/>
          <a:stretch>
            <a:fillRect/>
          </a:stretch>
        </p:blipFill>
        <p:spPr>
          <a:xfrm flipH="false" flipV="false" rot="0">
            <a:off x="5401675" y="2891409"/>
            <a:ext cx="147466" cy="147466"/>
          </a:xfrm>
          <a:prstGeom prst="rect">
            <a:avLst/>
          </a:prstGeom>
          <a:noFill/>
        </p:spPr>
      </p:pic>
      <p:pic>
        <p:nvPicPr>
          <p:cNvPr id="17" name="">
            <a:extLst>
              <a:ext uri="{A7854816-AC57-4CC1-8EF9-204E047517B3}">
                <a16:creationId xmlns:a16="http://schemas.microsoft.com/office/drawing/2010/main" id="{DEAE862A-A33F-4798-AFD6-DFD410B921C3}"/>
              </a:ext>
            </a:extLst>
          </p:cNvPr>
          <p:cNvPicPr>
            <a:picLocks noChangeAspect="true"/>
          </p:cNvPicPr>
          <p:nvPr/>
        </p:nvPicPr>
        <p:blipFill>
          <a:blip r:embed="rId22"/>
          <a:stretch>
            <a:fillRect/>
          </a:stretch>
        </p:blipFill>
        <p:spPr>
          <a:xfrm flipH="false" flipV="false" rot="0">
            <a:off x="-118005" y="1900628"/>
            <a:ext cx="4403607" cy="3242881"/>
          </a:xfrm>
          <a:prstGeom prst="rect">
            <a:avLst/>
          </a:prstGeom>
          <a:noFill/>
        </p:spPr>
      </p:pic>
      <p:pic>
        <p:nvPicPr>
          <p:cNvPr id="18" name="">
            <a:extLst>
              <a:ext uri="{7F51D40D-DC6B-4855-BAFB-6E5C926A3A2D}">
                <a16:creationId xmlns:a16="http://schemas.microsoft.com/office/drawing/2010/main" id="{DDC04208-5BC6-4FC8-8962-E380A108DF5E}"/>
              </a:ext>
            </a:extLst>
          </p:cNvPr>
          <p:cNvPicPr>
            <a:picLocks noChangeAspect="true"/>
          </p:cNvPicPr>
          <p:nvPr/>
        </p:nvPicPr>
        <p:blipFill>
          <a:blip r:embed="rId23"/>
          <a:stretch>
            <a:fillRect/>
          </a:stretch>
        </p:blipFill>
        <p:spPr>
          <a:xfrm flipH="false" flipV="false" rot="0">
            <a:off x="642661" y="541096"/>
            <a:ext cx="1416253" cy="381857"/>
          </a:xfrm>
          <a:prstGeom prst="rect">
            <a:avLst/>
          </a:prstGeom>
          <a:noFill/>
        </p:spPr>
      </p:pic>
      <p:cxnSp>
        <p:nvCxnSpPr>
          <p:cNvPr id="19" name="">
            <a:extLst>
              <a:ext uri="{A94BA542-8745-4BAF-85BF-968DA65C1E81}">
                <a16:creationId xmlns:a16="http://schemas.microsoft.com/office/drawing/2010/main" id="{091D03E2-7570-49D8-BE56-3B43089F294D}"/>
              </a:ext>
            </a:extLst>
          </p:cNvPr>
          <p:cNvCxnSpPr/>
          <p:nvPr/>
        </p:nvCxnSpPr>
        <p:spPr>
          <a:xfrm flipH="false" flipV="true" rot="10800000">
            <a:off x="5009521" y="1060723"/>
            <a:ext cx="0" cy="3644446"/>
          </a:xfrm>
          <a:prstGeom prst="line">
            <a:avLst/>
          </a:prstGeom>
          <a:ln cap="flat" w="9525">
            <a:solidFill>
              <a:srgbClr val="00df82">
                <a:alpha val="19999"/>
              </a:srgb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sp>
        <p:nvSpPr>
          <p:cNvPr id="20" name="">
            <a:extLst>
              <a:ext uri="{F2304F5D-F35D-4F26-9CEC-46A05828F4E6}">
                <a16:creationId xmlns:a16="http://schemas.microsoft.com/office/drawing/2010/main" id="{D73B4987-41D4-4AD3-8850-B2D12A1F5205}"/>
              </a:ext>
            </a:extLst>
          </p:cNvPr>
          <p:cNvSpPr txBox="1"/>
          <p:nvPr/>
        </p:nvSpPr>
        <p:spPr>
          <a:xfrm flipH="false" flipV="false" rot="0">
            <a:off x="5592175" y="3569017"/>
            <a:ext cx="2551928" cy="25904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b="1" dirty="0" lang="en-US" sz="1100">
                <a:solidFill>
                  <a:srgbClr val="030f0f"/>
                </a:solidFill>
                <a:latin typeface="Zoho Puvi"/>
                <a:hlinkClick r:id="rId24"/>
              </a:rPr>
              <a:t>Personalized web demo</a:t>
            </a:r>
            <a:endParaRPr b="1" dirty="0" lang="en-US" sz="1100">
              <a:solidFill>
                <a:srgbClr val="030f0f"/>
              </a:solidFill>
              <a:latin typeface="Zoho Puvi"/>
              <a:hlinkClick r:id="rId25"/>
            </a:endParaRPr>
          </a:p>
        </p:txBody>
      </p:sp>
    </p:spTree>
    <p:extLst>
      <p:ext uri="{242B0407-0BDB-481D-81DB-ACA21C101442}">
        <p14:creationId xmlns:p14="http://schemas.microsoft.com/office/powerpoint/2010/main" val="1754026754376"/>
      </p:ext>
    </p:extLst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2B4FD069-299B-4114-90FC-2099735E9D36}">
                <a16:creationId xmlns:a16="http://schemas.microsoft.com/office/drawing/2010/main" id="{D75B8EC8-14F7-41FB-9803-8080BE9A2E2B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655615" y="508139"/>
            <a:ext cx="7986922" cy="711679"/>
          </a:xfrm>
        </p:spPr>
        <p:txBody>
          <a:bodyPr rtlCol="0"/>
          <a:lstStyle/>
          <a:p>
            <a:pPr/>
            <a:r>
              <a:rPr dirty="0" lang="en-US" sz="4000">
                <a:solidFill>
                  <a:srgbClr val="edfff7"/>
                </a:solidFill>
              </a:rPr>
              <a:t>Business</a:t>
            </a:r>
            <a:r>
              <a:rPr dirty="0" lang="en-US" sz="4000">
                <a:solidFill>
                  <a:schemeClr val="bg1"/>
                </a:solidFill>
              </a:rPr>
              <a:t> </a:t>
            </a:r>
            <a:r>
              <a:rPr dirty="0" lang="en-US" sz="4000">
                <a:solidFill>
                  <a:srgbClr val="00df82"/>
                </a:solidFill>
              </a:rPr>
              <a:t>challenges</a:t>
            </a:r>
            <a:endParaRPr dirty="0" lang="en-US" sz="4000">
              <a:solidFill>
                <a:srgbClr val="00df82"/>
              </a:solidFill>
            </a:endParaRPr>
          </a:p>
        </p:txBody>
      </p:sp>
      <p:sp>
        <p:nvSpPr>
          <p:cNvPr id="3" name="Content Placeholder 2">
            <a:extLst>
              <a:ext uri="{E57F61E7-F4B7-4E44-9822-DBC64E13D463}">
                <a16:creationId xmlns:a16="http://schemas.microsoft.com/office/drawing/2010/main" id="{2A1D5B0D-3FD9-4311-A7C7-31B8A1796CAA}"/>
              </a:ext>
            </a:extLst>
          </p:cNvPr>
          <p:cNvSpPr>
            <a:spLocks noGrp="true"/>
          </p:cNvSpPr>
          <p:nvPr>
            <p:ph idx="1"/>
          </p:nvPr>
        </p:nvSpPr>
        <p:spPr>
          <a:xfrm rot="0">
            <a:off x="655615" y="1418586"/>
            <a:ext cx="7168924" cy="3218831"/>
          </a:xfrm>
        </p:spPr>
        <p:txBody>
          <a:bodyPr rtlCol="0">
            <a:noAutofit/>
          </a:bodyPr>
          <a:lstStyle/>
          <a:p>
            <a:pPr>
              <a:lnSpc>
                <a:spcPct val="120000"/>
              </a:lnSpc>
            </a:pPr>
            <a:r>
              <a:rPr dirty="0" lang="en-US" sz="1200">
                <a:solidFill>
                  <a:srgbClr val="edfff7"/>
                </a:solidFill>
              </a:rPr>
              <a:t>O</a:t>
            </a:r>
            <a:r>
              <a:rPr dirty="0" lang="en-US" sz="1200">
                <a:solidFill>
                  <a:srgbClr val="edfff7"/>
                </a:solidFill>
              </a:rPr>
              <a:t>verwhelmed</a:t>
            </a:r>
            <a:r>
              <a:rPr dirty="0" lang="en-US" sz="1200">
                <a:solidFill>
                  <a:srgbClr val="edfff7"/>
                </a:solidFill>
              </a:rPr>
              <a:t> by manual A</a:t>
            </a:r>
            <a:r>
              <a:rPr dirty="0" lang="en-US" sz="1200">
                <a:solidFill>
                  <a:srgbClr val="edfff7"/>
                </a:solidFill>
              </a:rPr>
              <a:t>D</a:t>
            </a:r>
            <a:r>
              <a:rPr dirty="0" lang="en-US" sz="1200">
                <a:solidFill>
                  <a:srgbClr val="edfff7"/>
                </a:solidFill>
              </a:rPr>
              <a:t> </a:t>
            </a:r>
            <a:r>
              <a:rPr dirty="0" lang="en-US" sz="1200">
                <a:solidFill>
                  <a:srgbClr val="edfff7"/>
                </a:solidFill>
              </a:rPr>
              <a:t>tasks?</a:t>
            </a:r>
          </a:p>
          <a:p>
            <a:pPr>
              <a:lnSpc>
                <a:spcPct val="120000"/>
              </a:lnSpc>
            </a:pPr>
            <a:r>
              <a:rPr dirty="0" lang="en-US" sz="1200">
                <a:solidFill>
                  <a:srgbClr val="edfff7"/>
                </a:solidFill>
              </a:rPr>
              <a:t>E</a:t>
            </a:r>
            <a:r>
              <a:rPr dirty="0" lang="en-US" sz="1200">
                <a:solidFill>
                  <a:srgbClr val="edfff7"/>
                </a:solidFill>
              </a:rPr>
              <a:t>xperiencing difficulties in managing group memberships and access permissions?</a:t>
            </a:r>
          </a:p>
          <a:p>
            <a:pPr>
              <a:lnSpc>
                <a:spcPct val="120000"/>
              </a:lnSpc>
            </a:pPr>
            <a:r>
              <a:rPr dirty="0" lang="en-US" sz="1200">
                <a:solidFill>
                  <a:srgbClr val="edfff7"/>
                </a:solidFill>
              </a:rPr>
              <a:t>S</a:t>
            </a:r>
            <a:r>
              <a:rPr dirty="0" lang="en-US" sz="1200">
                <a:solidFill>
                  <a:srgbClr val="edfff7"/>
                </a:solidFill>
              </a:rPr>
              <a:t>truggling to keep </a:t>
            </a:r>
            <a:r>
              <a:rPr dirty="0" err="1" lang="en-US" sz="1200">
                <a:solidFill>
                  <a:srgbClr val="edfff7"/>
                </a:solidFill>
              </a:rPr>
              <a:t>GPOs</a:t>
            </a:r>
            <a:r>
              <a:rPr dirty="0" lang="en-US" sz="1200">
                <a:solidFill>
                  <a:srgbClr val="edfff7"/>
                </a:solidFill>
              </a:rPr>
              <a:t> updated and consistent?</a:t>
            </a:r>
          </a:p>
          <a:p>
            <a:pPr>
              <a:lnSpc>
                <a:spcPct val="120000"/>
              </a:lnSpc>
            </a:pPr>
            <a:r>
              <a:rPr dirty="0" lang="en-US" sz="1200">
                <a:solidFill>
                  <a:srgbClr val="edfff7"/>
                </a:solidFill>
              </a:rPr>
              <a:t>S</a:t>
            </a:r>
            <a:r>
              <a:rPr dirty="0" lang="en-US" sz="1200">
                <a:solidFill>
                  <a:srgbClr val="edfff7"/>
                </a:solidFill>
              </a:rPr>
              <a:t>truggling to manage and understand permission inheritance in complex folder structures?</a:t>
            </a:r>
          </a:p>
          <a:p>
            <a:pPr>
              <a:lnSpc>
                <a:spcPct val="120000"/>
              </a:lnSpc>
            </a:pPr>
            <a:r>
              <a:rPr dirty="0" lang="en-US" sz="1200">
                <a:solidFill>
                  <a:srgbClr val="edfff7"/>
                </a:solidFill>
              </a:rPr>
              <a:t>H</a:t>
            </a:r>
            <a:r>
              <a:rPr dirty="0" lang="en-US" sz="1200">
                <a:solidFill>
                  <a:srgbClr val="edfff7"/>
                </a:solidFill>
              </a:rPr>
              <a:t>aving trouble performing bulk operations, like </a:t>
            </a:r>
            <a:r>
              <a:rPr dirty="0" lang="en-US" sz="1200">
                <a:solidFill>
                  <a:srgbClr val="edfff7"/>
                </a:solidFill>
              </a:rPr>
              <a:t>creating user accounts in bulk or </a:t>
            </a:r>
            <a:r>
              <a:rPr dirty="0" lang="en-US" sz="1200">
                <a:solidFill>
                  <a:srgbClr val="edfff7"/>
                </a:solidFill>
              </a:rPr>
              <a:t>resetting passwords of multiple users</a:t>
            </a:r>
            <a:r>
              <a:rPr dirty="0" lang="en-US" sz="1200">
                <a:solidFill>
                  <a:srgbClr val="edfff7"/>
                </a:solidFill>
              </a:rPr>
              <a:t>?</a:t>
            </a:r>
          </a:p>
          <a:p>
            <a:pPr>
              <a:lnSpc>
                <a:spcPct val="120000"/>
              </a:lnSpc>
            </a:pPr>
            <a:r>
              <a:rPr dirty="0" lang="en-US" sz="1200">
                <a:solidFill>
                  <a:srgbClr val="edfff7"/>
                </a:solidFill>
              </a:rPr>
              <a:t>F</a:t>
            </a:r>
            <a:r>
              <a:rPr dirty="0" lang="en-US" sz="1200">
                <a:solidFill>
                  <a:srgbClr val="edfff7"/>
                </a:solidFill>
              </a:rPr>
              <a:t>inding it challenging to automate the provisioning of new users in Microsoft 365</a:t>
            </a:r>
            <a:r>
              <a:rPr dirty="0" lang="en-US" sz="1200">
                <a:solidFill>
                  <a:srgbClr val="edfff7"/>
                </a:solidFill>
              </a:rPr>
              <a:t> </a:t>
            </a:r>
            <a:r>
              <a:rPr dirty="0" lang="en-US" sz="1200">
                <a:solidFill>
                  <a:srgbClr val="edfff7"/>
                </a:solidFill>
              </a:rPr>
              <a:t>and </a:t>
            </a:r>
            <a:r>
              <a:rPr dirty="0" err="1" lang="en-US" sz="1200">
                <a:solidFill>
                  <a:srgbClr val="edfff7"/>
                </a:solidFill>
              </a:rPr>
              <a:t>deprovisioning</a:t>
            </a:r>
            <a:r>
              <a:rPr dirty="0" lang="en-US" sz="1200">
                <a:solidFill>
                  <a:srgbClr val="edfff7"/>
                </a:solidFill>
              </a:rPr>
              <a:t> of inactive accounts in </a:t>
            </a:r>
            <a:r>
              <a:rPr dirty="0" lang="en-US" sz="1200">
                <a:solidFill>
                  <a:srgbClr val="edfff7"/>
                </a:solidFill>
              </a:rPr>
              <a:t>a hybrid setup?</a:t>
            </a:r>
            <a:endParaRPr dirty="0" lang="en-US" sz="1200">
              <a:solidFill>
                <a:srgbClr val="edfff7"/>
              </a:solidFill>
            </a:endParaRPr>
          </a:p>
        </p:txBody>
      </p:sp>
    </p:spTree>
    <p:extLst>
      <p:ext uri="{604E0DD6-FE9C-408A-85CD-3F7725AF4514}">
        <p14:creationId xmlns:p14="http://schemas.microsoft.com/office/powerpoint/2010/main" val="1754026754345"/>
      </p:ext>
    </p:extLst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>
            <a:extLst>
              <a:ext uri="{9FFB2159-448D-48D6-97E8-267184774826}">
                <a16:creationId xmlns:a16="http://schemas.microsoft.com/office/drawing/2010/main" id="{D3FC65F0-E4B8-4EA1-A419-7307616C27A1}"/>
              </a:ext>
            </a:extLst>
          </p:cNvPr>
          <p:cNvSpPr txBox="1"/>
          <p:nvPr/>
        </p:nvSpPr>
        <p:spPr>
          <a:xfrm flipH="false" flipV="false" rot="0">
            <a:off x="4857750" y="811911"/>
            <a:ext cx="3179606" cy="27808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b="1" dirty="0" lang="en-US" sz="1200">
                <a:solidFill>
                  <a:srgbClr val="00df82"/>
                </a:solidFill>
                <a:latin typeface="Zoho Puvi"/>
              </a:rPr>
              <a:t>Reliance on </a:t>
            </a:r>
            <a:r>
              <a:rPr b="1" dirty="0" err="1" lang="en-US" sz="1200">
                <a:solidFill>
                  <a:srgbClr val="00df82"/>
                </a:solidFill>
                <a:latin typeface="Zoho Puvi"/>
              </a:rPr>
              <a:t>PowerShell</a:t>
            </a:r>
            <a:endParaRPr b="1" dirty="0" err="1" lang="en-US" sz="1200">
              <a:solidFill>
                <a:srgbClr val="00df82"/>
              </a:solidFill>
              <a:latin typeface="Zoho Puvi"/>
            </a:endParaRPr>
          </a:p>
        </p:txBody>
      </p:sp>
      <p:sp>
        <p:nvSpPr>
          <p:cNvPr id="3" name="">
            <a:extLst>
              <a:ext uri="{B6A6E0D6-F7C0-44F3-9BE9-2E266AA7BE4A}">
                <a16:creationId xmlns:a16="http://schemas.microsoft.com/office/drawing/2010/main" id="{F44FF1D6-FAAD-4EBA-970F-D2B45069B090}"/>
              </a:ext>
            </a:extLst>
          </p:cNvPr>
          <p:cNvSpPr txBox="1"/>
          <p:nvPr/>
        </p:nvSpPr>
        <p:spPr>
          <a:xfrm flipH="false" flipV="false" rot="0">
            <a:off x="4857750" y="1071914"/>
            <a:ext cx="3208820" cy="27046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lnSpc>
                <a:spcPct val="115000"/>
              </a:lnSpc>
              <a:defRPr dirty="0" lang="en-US" sz="1400"/>
            </a:pPr>
            <a:r>
              <a:rPr b="0" dirty="0" lang="en-US" sz="1000">
                <a:solidFill>
                  <a:srgbClr val="edfff7"/>
                </a:solidFill>
                <a:latin typeface="Zoho Puvi"/>
              </a:rPr>
              <a:t>Demands advanced </a:t>
            </a:r>
            <a:r>
              <a:rPr b="0" dirty="0" lang="en-US" sz="1000">
                <a:solidFill>
                  <a:srgbClr val="edfff7"/>
                </a:solidFill>
                <a:latin typeface="Zoho Puvi"/>
              </a:rPr>
              <a:t>scripting skills</a:t>
            </a:r>
            <a:endParaRPr b="0" dirty="0" lang="en-US" sz="1000">
              <a:solidFill>
                <a:srgbClr val="edfff7"/>
              </a:solidFill>
              <a:latin typeface="Zoho Puvi"/>
            </a:endParaRPr>
          </a:p>
        </p:txBody>
      </p:sp>
      <p:sp>
        <p:nvSpPr>
          <p:cNvPr hidden="false" id="4" name="">
            <a:extLst>
              <a:ext uri="{574B6BA7-2D18-46BD-99EC-55DDECABE062}">
                <a16:creationId xmlns:a16="http://schemas.microsoft.com/office/drawing/2010/main" id="{2D58CFC0-A9E2-44AB-87F6-74DB41F5019C}"/>
              </a:ext>
            </a:extLst>
          </p:cNvPr>
          <p:cNvSpPr txBox="1">
            <a:spLocks noGrp="true"/>
          </p:cNvSpPr>
          <p:nvPr/>
        </p:nvSpPr>
        <p:spPr>
          <a:xfrm rot="0">
            <a:off x="649281" y="817445"/>
            <a:ext cx="3502571" cy="1456058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800">
                <a:solidFill>
                  <a:schemeClr val="tx1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4000">
                <a:solidFill>
                  <a:srgbClr val="00df82"/>
                </a:solidFill>
                <a:latin typeface="Zoho Puvi"/>
              </a:rPr>
              <a:t>Drawbacks</a:t>
            </a:r>
          </a:p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4000">
                <a:solidFill>
                  <a:srgbClr val="edfff7"/>
                </a:solidFill>
                <a:latin typeface="Zoho Puvi"/>
              </a:rPr>
              <a:t>of </a:t>
            </a:r>
            <a:r>
              <a:rPr b="1" dirty="0" i="0" lang="en-US" sz="4000">
                <a:solidFill>
                  <a:srgbClr val="edfff7"/>
                </a:solidFill>
                <a:latin typeface="Zoho Puvi"/>
              </a:rPr>
              <a:t>native</a:t>
            </a:r>
            <a:r>
              <a:rPr b="1" dirty="0" i="0" lang="en-US" sz="4000">
                <a:solidFill>
                  <a:srgbClr val="edfff7"/>
                </a:solidFill>
                <a:latin typeface="Zoho Puvi"/>
              </a:rPr>
              <a:t> tools</a:t>
            </a:r>
            <a:endParaRPr b="1" dirty="0" i="0" lang="en-US" sz="4000">
              <a:solidFill>
                <a:srgbClr val="edfff7"/>
              </a:solidFill>
              <a:latin typeface="Zoho Puvi"/>
            </a:endParaRPr>
          </a:p>
        </p:txBody>
      </p:sp>
      <p:pic>
        <p:nvPicPr>
          <p:cNvPr id="5" name="">
            <a:extLst>
              <a:ext uri="{9E4C5AA7-B497-4310-AFF0-253421D97C42}">
                <a16:creationId xmlns:a16="http://schemas.microsoft.com/office/drawing/2010/main" id="{5454271A-7E25-4ED9-9F67-7BDBA45C10EF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4574495" y="879109"/>
            <a:ext cx="220865" cy="223208"/>
          </a:xfrm>
          <a:prstGeom prst="rect">
            <a:avLst/>
          </a:prstGeom>
          <a:noFill/>
        </p:spPr>
      </p:pic>
      <p:sp>
        <p:nvSpPr>
          <p:cNvPr id="6" name="">
            <a:extLst>
              <a:ext uri="{522DA18F-6919-4007-B86E-A1F1886AB802}">
                <a16:creationId xmlns:a16="http://schemas.microsoft.com/office/drawing/2010/main" id="{DD845E75-93F8-4D60-924D-ED1EFEE0BA37}"/>
              </a:ext>
            </a:extLst>
          </p:cNvPr>
          <p:cNvSpPr txBox="1"/>
          <p:nvPr/>
        </p:nvSpPr>
        <p:spPr>
          <a:xfrm flipH="false" flipV="false" rot="0">
            <a:off x="4857750" y="1659121"/>
            <a:ext cx="3179606" cy="27808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b="1" dirty="0" lang="en-US" sz="1200">
                <a:solidFill>
                  <a:srgbClr val="00df82"/>
                </a:solidFill>
                <a:latin typeface="Zoho Puvi"/>
              </a:rPr>
              <a:t>Poor </a:t>
            </a:r>
            <a:r>
              <a:rPr b="1" dirty="0" err="1" lang="en-US" sz="1200">
                <a:solidFill>
                  <a:srgbClr val="00df82"/>
                </a:solidFill>
                <a:latin typeface="Zoho Puvi"/>
              </a:rPr>
              <a:t>UI</a:t>
            </a:r>
            <a:endParaRPr b="1" dirty="0" err="1" lang="en-US" sz="1200">
              <a:solidFill>
                <a:srgbClr val="00df82"/>
              </a:solidFill>
              <a:latin typeface="Zoho Puvi"/>
            </a:endParaRPr>
          </a:p>
        </p:txBody>
      </p:sp>
      <p:sp>
        <p:nvSpPr>
          <p:cNvPr id="7" name="">
            <a:extLst>
              <a:ext uri="{EE00870B-8034-4CB9-A404-16DA3236147A}">
                <a16:creationId xmlns:a16="http://schemas.microsoft.com/office/drawing/2010/main" id="{17EDFF95-8C97-4121-B780-D749BE9AC2BA}"/>
              </a:ext>
            </a:extLst>
          </p:cNvPr>
          <p:cNvSpPr txBox="1"/>
          <p:nvPr/>
        </p:nvSpPr>
        <p:spPr>
          <a:xfrm flipH="false" flipV="false" rot="0">
            <a:off x="4857750" y="1919125"/>
            <a:ext cx="3208820" cy="27046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lnSpc>
                <a:spcPct val="115000"/>
              </a:lnSpc>
              <a:defRPr dirty="0" lang="en-US" sz="1400"/>
            </a:pPr>
            <a:r>
              <a:rPr b="0" dirty="0" lang="en-US" sz="1000">
                <a:solidFill>
                  <a:srgbClr val="edfff7"/>
                </a:solidFill>
                <a:latin typeface="Zoho Puvi"/>
              </a:rPr>
              <a:t>Complicated </a:t>
            </a:r>
            <a:r>
              <a:rPr b="0" dirty="0" lang="en-US" sz="1000">
                <a:solidFill>
                  <a:srgbClr val="edfff7"/>
                </a:solidFill>
                <a:latin typeface="Zoho Puvi"/>
              </a:rPr>
              <a:t>user</a:t>
            </a:r>
            <a:r>
              <a:rPr b="0" dirty="0" lang="en-US" sz="1000">
                <a:solidFill>
                  <a:srgbClr val="edfff7"/>
                </a:solidFill>
                <a:latin typeface="Zoho Puvi"/>
              </a:rPr>
              <a:t> i</a:t>
            </a:r>
            <a:r>
              <a:rPr b="0" dirty="0" lang="en-US" sz="1000">
                <a:solidFill>
                  <a:srgbClr val="edfff7"/>
                </a:solidFill>
                <a:latin typeface="Zoho Puvi"/>
              </a:rPr>
              <a:t>nterface</a:t>
            </a:r>
            <a:endParaRPr b="0" dirty="0" lang="en-US" sz="1000">
              <a:solidFill>
                <a:srgbClr val="edfff7"/>
              </a:solidFill>
              <a:latin typeface="Zoho Puvi"/>
            </a:endParaRPr>
          </a:p>
        </p:txBody>
      </p:sp>
      <p:pic>
        <p:nvPicPr>
          <p:cNvPr id="8" name="">
            <a:extLst>
              <a:ext uri="{2EB0AEA3-8509-452A-955E-C9EC268AA88D}">
                <a16:creationId xmlns:a16="http://schemas.microsoft.com/office/drawing/2010/main" id="{19977C1D-FC9B-4F19-B74D-158E568027E9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4574495" y="1726320"/>
            <a:ext cx="220865" cy="223208"/>
          </a:xfrm>
          <a:prstGeom prst="rect">
            <a:avLst/>
          </a:prstGeom>
          <a:noFill/>
        </p:spPr>
      </p:pic>
      <p:sp>
        <p:nvSpPr>
          <p:cNvPr id="9" name="">
            <a:extLst>
              <a:ext uri="{1D39C80B-3466-4A0C-88D4-66F8D79793FA}">
                <a16:creationId xmlns:a16="http://schemas.microsoft.com/office/drawing/2010/main" id="{78932D48-0D6D-4D9B-94C8-D2E4B44DAE02}"/>
              </a:ext>
            </a:extLst>
          </p:cNvPr>
          <p:cNvSpPr txBox="1"/>
          <p:nvPr/>
        </p:nvSpPr>
        <p:spPr>
          <a:xfrm flipH="false" flipV="false" rot="0">
            <a:off x="4857750" y="2484418"/>
            <a:ext cx="3179606" cy="27808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b="1" dirty="0" lang="en-US" sz="1200">
                <a:solidFill>
                  <a:srgbClr val="00df82"/>
                </a:solidFill>
                <a:latin typeface="Zoho Puvi"/>
              </a:rPr>
              <a:t>Complex management</a:t>
            </a:r>
            <a:endParaRPr b="1" dirty="0" lang="en-US" sz="1200">
              <a:solidFill>
                <a:srgbClr val="00df82"/>
              </a:solidFill>
              <a:latin typeface="Zoho Puvi"/>
            </a:endParaRPr>
          </a:p>
        </p:txBody>
      </p:sp>
      <p:pic>
        <p:nvPicPr>
          <p:cNvPr id="10" name="">
            <a:extLst>
              <a:ext uri="{30494535-6873-49E8-930A-D4524BFD1C78}">
                <a16:creationId xmlns:a16="http://schemas.microsoft.com/office/drawing/2010/main" id="{D2B71B22-501C-40BB-8EAE-CFAC1BB927AF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4574495" y="2551617"/>
            <a:ext cx="220865" cy="223208"/>
          </a:xfrm>
          <a:prstGeom prst="rect">
            <a:avLst/>
          </a:prstGeom>
          <a:noFill/>
        </p:spPr>
      </p:pic>
      <p:sp>
        <p:nvSpPr>
          <p:cNvPr id="11" name="">
            <a:extLst>
              <a:ext uri="{B24CB6BD-20F3-4A3D-8A85-9B548694260F}">
                <a16:creationId xmlns:a16="http://schemas.microsoft.com/office/drawing/2010/main" id="{8F700887-DC79-4049-8148-D420BC2BE47D}"/>
              </a:ext>
            </a:extLst>
          </p:cNvPr>
          <p:cNvSpPr txBox="1"/>
          <p:nvPr/>
        </p:nvSpPr>
        <p:spPr>
          <a:xfrm flipH="false" flipV="false" rot="0">
            <a:off x="4857750" y="2744422"/>
            <a:ext cx="3208820" cy="27046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lnSpc>
                <a:spcPct val="115000"/>
              </a:lnSpc>
              <a:defRPr dirty="0" lang="en-US" sz="1400"/>
            </a:pPr>
            <a:r>
              <a:rPr b="0" dirty="0" lang="en-US" sz="1000">
                <a:solidFill>
                  <a:srgbClr val="edfff7"/>
                </a:solidFill>
                <a:latin typeface="Zoho Puvi"/>
              </a:rPr>
              <a:t>Overly intricate and time-intensive </a:t>
            </a:r>
            <a:endParaRPr b="0" dirty="0" lang="en-US" sz="1000">
              <a:solidFill>
                <a:srgbClr val="edfff7"/>
              </a:solidFill>
              <a:latin typeface="Zoho Puvi"/>
            </a:endParaRPr>
          </a:p>
        </p:txBody>
      </p:sp>
      <p:pic>
        <p:nvPicPr>
          <p:cNvPr id="12" name="">
            <a:extLst>
              <a:ext uri="{639E62A3-AA93-4936-A05A-1FB1FD1F9D54}">
                <a16:creationId xmlns:a16="http://schemas.microsoft.com/office/drawing/2010/main" id="{4AB0A676-2722-41B4-B86A-C5ECC9CA45E2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4574495" y="3353419"/>
            <a:ext cx="220865" cy="223208"/>
          </a:xfrm>
          <a:prstGeom prst="rect">
            <a:avLst/>
          </a:prstGeom>
          <a:noFill/>
        </p:spPr>
      </p:pic>
      <p:sp>
        <p:nvSpPr>
          <p:cNvPr id="13" name="">
            <a:extLst>
              <a:ext uri="{81442A40-2356-4806-AC43-2E8C3374BCA4}">
                <a16:creationId xmlns:a16="http://schemas.microsoft.com/office/drawing/2010/main" id="{E670FE99-9DD0-445D-9601-9B6A078B739D}"/>
              </a:ext>
            </a:extLst>
          </p:cNvPr>
          <p:cNvSpPr txBox="1"/>
          <p:nvPr/>
        </p:nvSpPr>
        <p:spPr>
          <a:xfrm flipH="false" flipV="false" rot="0">
            <a:off x="4857750" y="3278919"/>
            <a:ext cx="3179606" cy="27808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b="1" dirty="0" lang="en-US" sz="1200">
                <a:solidFill>
                  <a:srgbClr val="00df82"/>
                </a:solidFill>
                <a:latin typeface="Zoho Puvi"/>
              </a:rPr>
              <a:t>Security challenges</a:t>
            </a:r>
            <a:endParaRPr b="1" dirty="0" lang="en-US" sz="1200">
              <a:solidFill>
                <a:srgbClr val="00df82"/>
              </a:solidFill>
              <a:latin typeface="Zoho Puvi"/>
            </a:endParaRPr>
          </a:p>
        </p:txBody>
      </p:sp>
      <p:sp>
        <p:nvSpPr>
          <p:cNvPr id="14" name="">
            <a:extLst>
              <a:ext uri="{6EC59921-88A1-489C-9311-6C9FE50B4EA6}">
                <a16:creationId xmlns:a16="http://schemas.microsoft.com/office/drawing/2010/main" id="{856A52C9-92E8-4E50-897E-13179405729B}"/>
              </a:ext>
            </a:extLst>
          </p:cNvPr>
          <p:cNvSpPr txBox="1"/>
          <p:nvPr/>
        </p:nvSpPr>
        <p:spPr>
          <a:xfrm flipH="false" flipV="false" rot="0">
            <a:off x="4857750" y="3538923"/>
            <a:ext cx="3208820" cy="620887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lnSpc>
                <a:spcPct val="115000"/>
              </a:lnSpc>
              <a:defRPr dirty="0" lang="en-US" sz="1400"/>
            </a:pPr>
            <a:r>
              <a:rPr b="0" dirty="0" lang="en-US" sz="1000">
                <a:solidFill>
                  <a:srgbClr val="edfff7"/>
                </a:solidFill>
                <a:latin typeface="Zoho Puvi"/>
              </a:rPr>
              <a:t>No predefined</a:t>
            </a:r>
            <a:r>
              <a:rPr b="0" dirty="0" lang="en-US" sz="1000">
                <a:solidFill>
                  <a:srgbClr val="edfff7"/>
                </a:solidFill>
                <a:latin typeface="Zoho Puvi"/>
              </a:rPr>
              <a:t>,</a:t>
            </a:r>
            <a:r>
              <a:rPr b="0" dirty="0" lang="en-US" sz="1000">
                <a:solidFill>
                  <a:srgbClr val="edfff7"/>
                </a:solidFill>
                <a:latin typeface="Zoho Puvi"/>
              </a:rPr>
              <a:t> </a:t>
            </a:r>
            <a:r>
              <a:rPr b="0" dirty="0" lang="en-US" sz="1000">
                <a:solidFill>
                  <a:srgbClr val="edfff7"/>
                </a:solidFill>
                <a:latin typeface="Zoho Puvi"/>
              </a:rPr>
              <a:t>role-based</a:t>
            </a:r>
            <a:r>
              <a:rPr b="0" dirty="0" lang="en-US" sz="1000">
                <a:solidFill>
                  <a:srgbClr val="edfff7"/>
                </a:solidFill>
                <a:latin typeface="Zoho Puvi"/>
              </a:rPr>
              <a:t> administrative </a:t>
            </a:r>
            <a:r>
              <a:rPr b="0" dirty="0" lang="en-US" sz="1000">
                <a:solidFill>
                  <a:srgbClr val="edfff7"/>
                </a:solidFill>
                <a:latin typeface="Zoho Puvi"/>
              </a:rPr>
              <a:t>delegation options</a:t>
            </a:r>
            <a:r>
              <a:rPr b="0" dirty="0" lang="en-US" sz="1000">
                <a:solidFill>
                  <a:srgbClr val="edfff7"/>
                </a:solidFill>
                <a:latin typeface="Zoho Puvi"/>
              </a:rPr>
              <a:t> to non-IT users like managers, HR personnel, and service desk technicians</a:t>
            </a:r>
            <a:endParaRPr b="0" dirty="0" lang="en-US" sz="1000">
              <a:solidFill>
                <a:srgbClr val="edfff7"/>
              </a:solidFill>
              <a:latin typeface="Zoho Puvi"/>
            </a:endParaRPr>
          </a:p>
        </p:txBody>
      </p:sp>
      <p:pic>
        <p:nvPicPr>
          <p:cNvPr id="15" name="">
            <a:extLst>
              <a:ext uri="{68B42C1D-7190-462F-9053-829F55DA3903}">
                <a16:creationId xmlns:a16="http://schemas.microsoft.com/office/drawing/2010/main" id="{BACA5488-47C0-463D-8BEE-DCA154219F04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202987" y="4764491"/>
            <a:ext cx="1021727" cy="276472"/>
          </a:xfrm>
          <a:prstGeom prst="rect">
            <a:avLst/>
          </a:prstGeom>
          <a:noFill/>
        </p:spPr>
      </p:pic>
    </p:spTree>
    <p:extLst>
      <p:ext uri="{10CF6965-8745-42B7-877B-688F25EC60D8}">
        <p14:creationId xmlns:p14="http://schemas.microsoft.com/office/powerpoint/2010/main" val="1754026754346"/>
      </p:ext>
    </p:extLst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>
            <a:extLst>
              <a:ext uri="{455FC9B7-14B4-4F31-B647-3ADF62EBB6CE}">
                <a16:creationId xmlns:a16="http://schemas.microsoft.com/office/drawing/2010/main" id="{7B9C546B-02A5-47AD-9E99-19E068158B09}"/>
              </a:ext>
            </a:extLst>
          </p:cNvPr>
          <p:cNvSpPr txBox="1"/>
          <p:nvPr/>
        </p:nvSpPr>
        <p:spPr>
          <a:xfrm flipH="false" flipV="false" rot="0">
            <a:off x="600075" y="1806663"/>
            <a:ext cx="4485503" cy="369503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dirty="0" lang="en-US" sz="1800">
                <a:solidFill>
                  <a:srgbClr val="d5ffee"/>
                </a:solidFill>
                <a:latin typeface="Zoho Puvi-medium"/>
              </a:rPr>
              <a:t>Overcoming native tool complexities</a:t>
            </a:r>
            <a:endParaRPr dirty="0" lang="en-US" sz="1800">
              <a:solidFill>
                <a:srgbClr val="d5ffee"/>
              </a:solidFill>
              <a:latin typeface="Zoho Puvi-medium"/>
            </a:endParaRPr>
          </a:p>
        </p:txBody>
      </p:sp>
      <p:sp>
        <p:nvSpPr>
          <p:cNvPr id="3" name="">
            <a:extLst>
              <a:ext uri="{E8E9EE8C-2ABE-4BDB-A965-3B2FAC554038}">
                <a16:creationId xmlns:a16="http://schemas.microsoft.com/office/drawing/2010/main" id="{062AA90F-9B2F-465B-95F8-C771D50D5F7E}"/>
              </a:ext>
            </a:extLst>
          </p:cNvPr>
          <p:cNvSpPr txBox="1"/>
          <p:nvPr/>
        </p:nvSpPr>
        <p:spPr>
          <a:xfrm flipH="false" flipV="false" rot="0">
            <a:off x="600075" y="2278827"/>
            <a:ext cx="3496513" cy="808310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lnSpc>
                <a:spcPct val="129999"/>
              </a:lnSpc>
              <a:defRPr dirty="0" lang="en-US" sz="1400"/>
            </a:pPr>
            <a:r>
              <a:rPr b="0" dirty="0" err="1" lang="en-US" sz="1200">
                <a:solidFill>
                  <a:srgbClr val="d5ffee"/>
                </a:solidFill>
                <a:latin typeface="Zoho Puvi"/>
              </a:rPr>
              <a:t>ADManager</a:t>
            </a:r>
            <a:r>
              <a:rPr b="0" dirty="0" lang="en-US" sz="1200">
                <a:solidFill>
                  <a:srgbClr val="d5ffee"/>
                </a:solidFill>
                <a:latin typeface="Zoho Puvi"/>
              </a:rPr>
              <a:t> Plus enables administrators to seamlessly </a:t>
            </a:r>
            <a:r>
              <a:rPr b="0" dirty="0" lang="en-US" sz="1200">
                <a:solidFill>
                  <a:srgbClr val="d5ffee"/>
                </a:solidFill>
                <a:latin typeface="Zoho Puvi"/>
              </a:rPr>
              <a:t>manage</a:t>
            </a:r>
            <a:r>
              <a:rPr b="0" dirty="0" lang="en-US" sz="1200">
                <a:solidFill>
                  <a:srgbClr val="d5ffee"/>
                </a:solidFill>
                <a:latin typeface="Zoho Puvi"/>
              </a:rPr>
              <a:t> AD users</a:t>
            </a:r>
            <a:r>
              <a:rPr b="0" dirty="0" lang="en-US" sz="1200">
                <a:solidFill>
                  <a:srgbClr val="d5ffee"/>
                </a:solidFill>
                <a:latin typeface="Zoho Puvi"/>
              </a:rPr>
              <a:t>,</a:t>
            </a:r>
            <a:r>
              <a:rPr b="0" dirty="0" lang="en-US" sz="1200">
                <a:solidFill>
                  <a:srgbClr val="d5ffee"/>
                </a:solidFill>
                <a:latin typeface="Zoho Puvi"/>
              </a:rPr>
              <a:t> </a:t>
            </a:r>
            <a:r>
              <a:rPr b="0" dirty="0" lang="en-US" sz="1200">
                <a:solidFill>
                  <a:srgbClr val="d5ffee"/>
                </a:solidFill>
                <a:latin typeface="Zoho Puvi"/>
              </a:rPr>
              <a:t>computers, contacts, and groups with ease.</a:t>
            </a:r>
            <a:endParaRPr b="0" dirty="0" lang="en-US" sz="1200">
              <a:solidFill>
                <a:srgbClr val="d5ffee"/>
              </a:solidFill>
              <a:latin typeface="Zoho Puvi"/>
            </a:endParaRPr>
          </a:p>
        </p:txBody>
      </p:sp>
      <p:sp>
        <p:nvSpPr>
          <p:cNvPr hidden="false" id="4" name="">
            <a:extLst>
              <a:ext uri="{0BA25741-A423-41C1-9FEB-23E8E90A6B1C}">
                <a16:creationId xmlns:a16="http://schemas.microsoft.com/office/drawing/2010/main" id="{B2127FAB-0B22-4BCF-99C9-1065937F5C6E}"/>
              </a:ext>
            </a:extLst>
          </p:cNvPr>
          <p:cNvSpPr txBox="1">
            <a:spLocks noGrp="true"/>
          </p:cNvSpPr>
          <p:nvPr/>
        </p:nvSpPr>
        <p:spPr>
          <a:xfrm rot="0">
            <a:off x="600075" y="554583"/>
            <a:ext cx="4275744" cy="1263510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800">
                <a:solidFill>
                  <a:schemeClr val="tx1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4000">
                <a:solidFill>
                  <a:srgbClr val="d5ffee"/>
                </a:solidFill>
                <a:latin typeface="Zoho Puvi"/>
              </a:rPr>
              <a:t>AD</a:t>
            </a:r>
            <a:r>
              <a:rPr b="1" dirty="0" i="0" lang="en-US" sz="4000">
                <a:solidFill>
                  <a:srgbClr val="d5ffee"/>
                </a:solidFill>
                <a:latin typeface="Zoho Puvi"/>
              </a:rPr>
              <a:t> </a:t>
            </a:r>
            <a:r>
              <a:rPr b="1" dirty="0" i="0" lang="en-US" sz="4000">
                <a:solidFill>
                  <a:srgbClr val="d5ffee"/>
                </a:solidFill>
                <a:latin typeface="Zoho Puvi"/>
              </a:rPr>
              <a:t>management </a:t>
            </a:r>
            <a:r>
              <a:rPr b="1" dirty="0" i="0" lang="en-US" sz="4000">
                <a:solidFill>
                  <a:srgbClr val="00df82"/>
                </a:solidFill>
                <a:latin typeface="Zoho Puvi"/>
              </a:rPr>
              <a:t>simplified</a:t>
            </a:r>
            <a:endParaRPr b="1" dirty="0" i="0" lang="en-US" sz="4000">
              <a:solidFill>
                <a:srgbClr val="00df82"/>
              </a:solidFill>
              <a:latin typeface="Zoho Puvi"/>
            </a:endParaRPr>
          </a:p>
        </p:txBody>
      </p:sp>
      <p:sp>
        <p:nvSpPr>
          <p:cNvPr id="5" name="">
            <a:extLst>
              <a:ext uri="{A1963F0A-7701-411D-BF0E-F69DD2941964}">
                <a16:creationId xmlns:a16="http://schemas.microsoft.com/office/drawing/2010/main" id="{C74C23C7-BD69-43BD-8CF0-0BE0B1A21E52}"/>
              </a:ext>
            </a:extLst>
          </p:cNvPr>
          <p:cNvSpPr/>
          <p:nvPr/>
        </p:nvSpPr>
        <p:spPr>
          <a:xfrm flipH="false" flipV="false" rot="0">
            <a:off x="5300081" y="342900"/>
            <a:ext cx="3457727" cy="4458166"/>
          </a:xfrm>
          <a:prstGeom prst="roundRect">
            <a:avLst>
              <a:gd fmla="val 5479" name="adj"/>
            </a:avLst>
          </a:prstGeom>
          <a:solidFill>
            <a:srgbClr val="00c473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00df82"/>
                </a:solidFill>
              </a:rPr>
              <a:t/>
            </a:r>
            <a:endParaRPr dirty="0" lang="en-US">
              <a:solidFill>
                <a:srgbClr val="00df82"/>
              </a:solidFill>
            </a:endParaRPr>
          </a:p>
        </p:txBody>
      </p:sp>
      <p:sp>
        <p:nvSpPr>
          <p:cNvPr hidden="false" id="6" name="">
            <a:extLst>
              <a:ext uri="{2999FBAF-42B9-4996-9D71-3DFE27814367}">
                <a16:creationId xmlns:a16="http://schemas.microsoft.com/office/drawing/2010/main" id="{DD5606FA-3F7A-44D6-AC56-39150BDBC350}"/>
              </a:ext>
            </a:extLst>
          </p:cNvPr>
          <p:cNvSpPr txBox="1">
            <a:spLocks noGrp="true"/>
          </p:cNvSpPr>
          <p:nvPr/>
        </p:nvSpPr>
        <p:spPr>
          <a:xfrm rot="0">
            <a:off x="5561961" y="730567"/>
            <a:ext cx="2902124" cy="3566550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har char="•"/>
              <a:buClr>
                <a:srgbClr val="0d45e8"/>
              </a:buClr>
              <a:buFont typeface="Arial"/>
              <a:defRPr b="0" dirty="0" i="0" lang="en-US" sz="13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d45e8"/>
              </a:buClr>
              <a:buFont typeface="Arial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d45e8"/>
              </a:buClr>
              <a:buFont typeface="Arial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d45e8"/>
              </a:buClr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d45e8"/>
              </a:buClr>
              <a:buFont typeface="Arial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Streamlined </a:t>
            </a: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user </a:t>
            </a: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life cycle management</a:t>
            </a:r>
          </a:p>
          <a:p>
            <a:pPr algn="l" indent="0" marL="0" rtl="false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Customizable templates </a:t>
            </a: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for bulk provisioning and re-provisioning</a:t>
            </a:r>
          </a:p>
          <a:p>
            <a:pPr algn="l" indent="0" marL="0" rtl="false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Bulk </a:t>
            </a: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user </a:t>
            </a: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management </a:t>
            </a:r>
          </a:p>
          <a:p>
            <a:pPr algn="l" indent="0" marL="0" rtl="false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dirty="0" err="1" i="0" lang="en-US" sz="1200">
                <a:solidFill>
                  <a:schemeClr val="tx1"/>
                </a:solidFill>
                <a:latin typeface="Zoho Puvi-medium"/>
              </a:rPr>
              <a:t>OU</a:t>
            </a: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 management</a:t>
            </a:r>
          </a:p>
          <a:p>
            <a:pPr algn="l" indent="0" marL="0" rtl="false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File server management </a:t>
            </a:r>
          </a:p>
          <a:p>
            <a:pPr algn="l" indent="0" marL="0" rtl="false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GPO management</a:t>
            </a:r>
          </a:p>
          <a:p>
            <a:pPr algn="l" indent="0" marL="0" rtl="false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AD </a:t>
            </a: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m</a:t>
            </a: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igration </a:t>
            </a:r>
          </a:p>
          <a:p>
            <a:pPr algn="l" indent="0" marL="0" rtl="false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Microsoft</a:t>
            </a: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 365 user managemen</a:t>
            </a: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t</a:t>
            </a:r>
            <a:endParaRPr dirty="0" i="0" lang="en-US" sz="1200">
              <a:solidFill>
                <a:schemeClr val="tx1"/>
              </a:solidFill>
              <a:latin typeface="Zoho Puvi-medium"/>
            </a:endParaRPr>
          </a:p>
        </p:txBody>
      </p:sp>
      <p:sp>
        <p:nvSpPr>
          <p:cNvPr id="7" name="">
            <a:extLst>
              <a:ext uri="{5BEF95BD-429E-4D39-BF86-F2DC2BB0BC60}">
                <a16:creationId xmlns:a16="http://schemas.microsoft.com/office/drawing/2010/main" id="{F51A146E-C0F5-4E1A-9E42-A416889E5495}"/>
              </a:ext>
            </a:extLst>
          </p:cNvPr>
          <p:cNvSpPr txBox="1"/>
          <p:nvPr/>
        </p:nvSpPr>
        <p:spPr>
          <a:xfrm flipH="false" flipV="false" rot="0">
            <a:off x="600075" y="3829726"/>
            <a:ext cx="3582933" cy="399983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lnSpc>
                <a:spcPct val="125000"/>
              </a:lnSpc>
              <a:defRPr dirty="0" lang="en-US" sz="1400"/>
            </a:pPr>
            <a:r>
              <a:rPr b="0" dirty="0" lang="en-US" sz="1600">
                <a:solidFill>
                  <a:srgbClr val="d5ffee"/>
                </a:solidFill>
                <a:latin typeface="Zoho Puvi"/>
              </a:rPr>
              <a:t>C</a:t>
            </a:r>
            <a:r>
              <a:rPr b="0" dirty="0" lang="en-US" sz="1600">
                <a:solidFill>
                  <a:srgbClr val="d5ffee"/>
                </a:solidFill>
                <a:latin typeface="Zoho Puvi"/>
              </a:rPr>
              <a:t>apabilities </a:t>
            </a:r>
            <a:r>
              <a:rPr b="0" dirty="0" lang="en-US" sz="1600">
                <a:solidFill>
                  <a:srgbClr val="d5ffee"/>
                </a:solidFill>
                <a:latin typeface="Zoho Puvi"/>
              </a:rPr>
              <a:t>of </a:t>
            </a:r>
            <a:r>
              <a:rPr b="0" dirty="0" err="1" lang="en-US" sz="1600">
                <a:solidFill>
                  <a:srgbClr val="00df82"/>
                </a:solidFill>
                <a:latin typeface="Zoho Puvi"/>
              </a:rPr>
              <a:t>ADManager</a:t>
            </a:r>
            <a:r>
              <a:rPr b="0" dirty="0" lang="en-US" sz="1600">
                <a:solidFill>
                  <a:srgbClr val="00df82"/>
                </a:solidFill>
                <a:latin typeface="Zoho Puvi"/>
              </a:rPr>
              <a:t> Plus</a:t>
            </a:r>
            <a:r>
              <a:rPr b="0" dirty="0" lang="en-US" sz="1600">
                <a:solidFill>
                  <a:srgbClr val="00df82"/>
                </a:solidFill>
                <a:latin typeface="Zoho Puvi"/>
              </a:rPr>
              <a:t> </a:t>
            </a:r>
            <a:endParaRPr b="0" dirty="0" lang="en-US" sz="1600">
              <a:solidFill>
                <a:srgbClr val="00df82"/>
              </a:solidFill>
              <a:latin typeface="Zoho Puvi"/>
            </a:endParaRPr>
          </a:p>
        </p:txBody>
      </p:sp>
      <p:grpSp>
        <p:nvGrpSpPr>
          <p:cNvPr id="8" name="">
            <a:extLst>
              <a:ext uri="{9B56EC82-87E7-4B58-8645-EA933845A42B}">
                <a16:creationId xmlns:a16="http://schemas.microsoft.com/office/drawing/2010/main" id="{C0A2866C-33B3-4EFC-85C5-760D5A108961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3724103" y="3951046"/>
            <a:ext cx="909408" cy="207625"/>
            <a:chOff x="3690756" y="4091682"/>
            <a:chExt cx="1410185" cy="321964"/>
          </a:xfrm>
        </p:grpSpPr>
        <p:cxnSp>
          <p:nvCxnSpPr>
            <p:cNvPr id="9" name="">
              <a:extLst>
                <a:ext uri="{7922DE17-FF7A-40E2-B878-06C0C5C65971}">
                  <a16:creationId xmlns:a16="http://schemas.microsoft.com/office/drawing/2010/main" id="{886A3C34-6059-4653-AF33-03939B1C954E}"/>
                </a:ext>
              </a:extLst>
            </p:cNvPr>
            <p:cNvCxnSpPr/>
            <p:nvPr/>
          </p:nvCxnSpPr>
          <p:spPr>
            <a:xfrm flipH="true" flipV="false" rot="10800000">
              <a:off x="3690756" y="4252360"/>
              <a:ext cx="1402270" cy="0"/>
            </a:xfrm>
            <a:prstGeom prst="line">
              <a:avLst/>
            </a:prstGeom>
            <a:ln cap="flat" w="9525">
              <a:solidFill>
                <a:srgbClr val="00df82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</p:cxnSp>
        <p:cxnSp>
          <p:nvCxnSpPr>
            <p:cNvPr id="10" name="">
              <a:extLst>
                <a:ext uri="{4A19A4B7-F767-460A-A456-B00E19A1BC27}">
                  <a16:creationId xmlns:a16="http://schemas.microsoft.com/office/drawing/2010/main" id="{2C21C738-5D93-47D2-B908-5A8157970635}"/>
                </a:ext>
              </a:extLst>
            </p:cNvPr>
            <p:cNvCxnSpPr/>
            <p:nvPr/>
          </p:nvCxnSpPr>
          <p:spPr>
            <a:xfrm flipH="true" flipV="true" rot="10800000">
              <a:off x="4939655" y="4091682"/>
              <a:ext cx="160677" cy="160677"/>
            </a:xfrm>
            <a:prstGeom prst="line">
              <a:avLst/>
            </a:prstGeom>
            <a:ln cap="flat" w="9525">
              <a:solidFill>
                <a:srgbClr val="00df82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</p:cxnSp>
        <p:cxnSp>
          <p:nvCxnSpPr>
            <p:cNvPr id="11" name="">
              <a:extLst>
                <a:ext uri="{50ABA879-A649-4037-81BC-283D33BC665B}">
                  <a16:creationId xmlns:a16="http://schemas.microsoft.com/office/drawing/2010/main" id="{4F9A5B70-7497-45D1-859C-9F268C2D27E9}"/>
                </a:ext>
              </a:extLst>
            </p:cNvPr>
            <p:cNvCxnSpPr/>
            <p:nvPr/>
          </p:nvCxnSpPr>
          <p:spPr>
            <a:xfrm flipH="true" flipV="true" rot="5400000">
              <a:off x="4940265" y="4252969"/>
              <a:ext cx="160677" cy="160677"/>
            </a:xfrm>
            <a:prstGeom prst="line">
              <a:avLst/>
            </a:prstGeom>
            <a:ln cap="flat" w="9525">
              <a:solidFill>
                <a:srgbClr val="00df82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</p:cxnSp>
      </p:grpSp>
      <p:cxnSp>
        <p:nvCxnSpPr>
          <p:cNvPr id="12" name="">
            <a:extLst>
              <a:ext uri="{984867A1-AD55-4926-BD78-3D7C4B18455B}">
                <a16:creationId xmlns:a16="http://schemas.microsoft.com/office/drawing/2010/main" id="{06136D92-876E-4CDD-ABAB-2C70D8D25BBE}"/>
              </a:ext>
            </a:extLst>
          </p:cNvPr>
          <p:cNvCxnSpPr/>
          <p:nvPr/>
        </p:nvCxnSpPr>
        <p:spPr>
          <a:xfrm flipH="true" flipV="true" rot="10800000">
            <a:off x="5644934" y="1263634"/>
            <a:ext cx="2738818" cy="0"/>
          </a:xfrm>
          <a:prstGeom prst="line">
            <a:avLst/>
          </a:prstGeom>
          <a:ln cap="flat" w="9525">
            <a:solidFill>
              <a:srgbClr val="030f0f">
                <a:alpha val="45999"/>
              </a:srgbClr>
            </a:solidFill>
            <a:prstDash val="sysDot"/>
            <a:round/>
            <a:headEnd len="sm" type="none" w="lg"/>
            <a:tailEnd len="sm" type="none" w="sm"/>
          </a:ln>
          <a:effectLst>
            <a:outerShdw blurRad="0" dir="2700000" dist="0">
              <a:srgbClr val="3f3f3f">
                <a:alpha val="39999"/>
              </a:srgbClr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3" name="">
            <a:extLst>
              <a:ext uri="{7894D4C1-A49C-4B75-9DE4-4FE48E4F7E05}">
                <a16:creationId xmlns:a16="http://schemas.microsoft.com/office/drawing/2010/main" id="{ED858399-F69A-4501-88B5-2A413A205C23}"/>
              </a:ext>
            </a:extLst>
          </p:cNvPr>
          <p:cNvCxnSpPr/>
          <p:nvPr/>
        </p:nvCxnSpPr>
        <p:spPr>
          <a:xfrm flipH="true" flipV="true" rot="10800000">
            <a:off x="5644934" y="1986676"/>
            <a:ext cx="2738818" cy="0"/>
          </a:xfrm>
          <a:prstGeom prst="line">
            <a:avLst/>
          </a:prstGeom>
          <a:ln cap="flat" w="9525">
            <a:solidFill>
              <a:srgbClr val="030f0f">
                <a:alpha val="45999"/>
              </a:srgbClr>
            </a:solidFill>
            <a:prstDash val="sysDot"/>
            <a:round/>
            <a:headEnd len="sm" type="none" w="lg"/>
            <a:tailEnd len="sm" type="none" w="sm"/>
          </a:ln>
          <a:effectLst>
            <a:outerShdw blurRad="0" dir="2700000" dist="0">
              <a:srgbClr val="3f3f3f">
                <a:alpha val="39999"/>
              </a:srgbClr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4" name="">
            <a:extLst>
              <a:ext uri="{67B9282D-942C-49BA-A191-84CD8A79B489}">
                <a16:creationId xmlns:a16="http://schemas.microsoft.com/office/drawing/2010/main" id="{A0CD1C7E-39B7-48F5-B798-EB047CE49879}"/>
              </a:ext>
            </a:extLst>
          </p:cNvPr>
          <p:cNvCxnSpPr/>
          <p:nvPr/>
        </p:nvCxnSpPr>
        <p:spPr>
          <a:xfrm flipH="true" flipV="true" rot="10800000">
            <a:off x="5644934" y="2410291"/>
            <a:ext cx="2738818" cy="0"/>
          </a:xfrm>
          <a:prstGeom prst="line">
            <a:avLst/>
          </a:prstGeom>
          <a:ln cap="flat" w="9525">
            <a:solidFill>
              <a:srgbClr val="030f0f">
                <a:alpha val="45999"/>
              </a:srgbClr>
            </a:solidFill>
            <a:prstDash val="sysDot"/>
            <a:round/>
            <a:headEnd len="sm" type="none" w="lg"/>
            <a:tailEnd len="sm" type="none" w="sm"/>
          </a:ln>
          <a:effectLst>
            <a:outerShdw blurRad="0" dir="2700000" dist="0">
              <a:srgbClr val="3f3f3f">
                <a:alpha val="39999"/>
              </a:srgbClr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5" name="">
            <a:extLst>
              <a:ext uri="{F21D8B44-724E-49FD-80F1-FFAC1E7B0E8E}">
                <a16:creationId xmlns:a16="http://schemas.microsoft.com/office/drawing/2010/main" id="{4356E202-C80A-496C-B9EF-3CE8B33235F2}"/>
              </a:ext>
            </a:extLst>
          </p:cNvPr>
          <p:cNvCxnSpPr/>
          <p:nvPr/>
        </p:nvCxnSpPr>
        <p:spPr>
          <a:xfrm flipH="true" flipV="true" rot="10800000">
            <a:off x="5644934" y="2826581"/>
            <a:ext cx="2738818" cy="0"/>
          </a:xfrm>
          <a:prstGeom prst="line">
            <a:avLst/>
          </a:prstGeom>
          <a:ln cap="flat" w="9525">
            <a:solidFill>
              <a:srgbClr val="030f0f">
                <a:alpha val="45999"/>
              </a:srgbClr>
            </a:solidFill>
            <a:prstDash val="sysDot"/>
            <a:round/>
            <a:headEnd len="sm" type="none" w="lg"/>
            <a:tailEnd len="sm" type="none" w="sm"/>
          </a:ln>
          <a:effectLst>
            <a:outerShdw blurRad="0" dir="2700000" dist="0">
              <a:srgbClr val="3f3f3f">
                <a:alpha val="39999"/>
              </a:srgbClr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6" name="">
            <a:extLst>
              <a:ext uri="{00E8FD6A-827A-4FFB-B981-081ABBFB5D0F}">
                <a16:creationId xmlns:a16="http://schemas.microsoft.com/office/drawing/2010/main" id="{FEB6AC9B-FAD6-4567-BC49-52B9B706CAC2}"/>
              </a:ext>
            </a:extLst>
          </p:cNvPr>
          <p:cNvCxnSpPr/>
          <p:nvPr/>
        </p:nvCxnSpPr>
        <p:spPr>
          <a:xfrm flipH="true" flipV="true" rot="10800000">
            <a:off x="5644934" y="3242891"/>
            <a:ext cx="2738818" cy="0"/>
          </a:xfrm>
          <a:prstGeom prst="line">
            <a:avLst/>
          </a:prstGeom>
          <a:ln cap="flat" w="9525">
            <a:solidFill>
              <a:srgbClr val="030f0f">
                <a:alpha val="45999"/>
              </a:srgbClr>
            </a:solidFill>
            <a:prstDash val="sysDot"/>
            <a:round/>
            <a:headEnd len="sm" type="none" w="lg"/>
            <a:tailEnd len="sm" type="none" w="sm"/>
          </a:ln>
          <a:effectLst>
            <a:outerShdw blurRad="0" dir="2700000" dist="0">
              <a:srgbClr val="3f3f3f">
                <a:alpha val="39999"/>
              </a:srgbClr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7" name="">
            <a:extLst>
              <a:ext uri="{F3799109-BC21-42EE-A365-48033A66A9AD}">
                <a16:creationId xmlns:a16="http://schemas.microsoft.com/office/drawing/2010/main" id="{9F5AE4F4-6BEC-4F10-B390-351143E7CBCB}"/>
              </a:ext>
            </a:extLst>
          </p:cNvPr>
          <p:cNvCxnSpPr/>
          <p:nvPr/>
        </p:nvCxnSpPr>
        <p:spPr>
          <a:xfrm flipH="true" flipV="true" rot="10800000">
            <a:off x="5644934" y="3688394"/>
            <a:ext cx="2738818" cy="0"/>
          </a:xfrm>
          <a:prstGeom prst="line">
            <a:avLst/>
          </a:prstGeom>
          <a:ln cap="flat" w="9525">
            <a:solidFill>
              <a:srgbClr val="030f0f">
                <a:alpha val="45999"/>
              </a:srgbClr>
            </a:solidFill>
            <a:prstDash val="sysDot"/>
            <a:round/>
            <a:headEnd len="sm" type="none" w="lg"/>
            <a:tailEnd len="sm" type="none" w="sm"/>
          </a:ln>
          <a:effectLst>
            <a:outerShdw blurRad="0" dir="2700000" dist="0">
              <a:srgbClr val="3f3f3f">
                <a:alpha val="39999"/>
              </a:srgbClr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8" name="">
            <a:extLst>
              <a:ext uri="{9BF64F64-0D10-4D2C-A075-A09F041ECEB9}">
                <a16:creationId xmlns:a16="http://schemas.microsoft.com/office/drawing/2010/main" id="{89C4D0B3-6D3A-4895-93C2-43EE92D11721}"/>
              </a:ext>
            </a:extLst>
          </p:cNvPr>
          <p:cNvCxnSpPr/>
          <p:nvPr/>
        </p:nvCxnSpPr>
        <p:spPr>
          <a:xfrm flipH="true" flipV="true" rot="10800000">
            <a:off x="5644934" y="4104703"/>
            <a:ext cx="2738818" cy="0"/>
          </a:xfrm>
          <a:prstGeom prst="line">
            <a:avLst/>
          </a:prstGeom>
          <a:ln cap="flat" w="9525">
            <a:solidFill>
              <a:srgbClr val="030f0f">
                <a:alpha val="45999"/>
              </a:srgbClr>
            </a:solidFill>
            <a:prstDash val="sysDot"/>
            <a:round/>
            <a:headEnd len="sm" type="none" w="lg"/>
            <a:tailEnd len="sm" type="none" w="sm"/>
          </a:ln>
          <a:effectLst>
            <a:outerShdw blurRad="0" dir="2700000" dist="0">
              <a:srgbClr val="3f3f3f">
                <a:alpha val="39999"/>
              </a:srgbClr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</p:spTree>
    <p:extLst>
      <p:ext uri="{41686AB5-776E-4018-84BD-3A644A710CAF}">
        <p14:creationId xmlns:p14="http://schemas.microsoft.com/office/powerpoint/2010/main" val="1754026754349"/>
      </p:ext>
    </p:extLst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>
            <a:extLst>
              <a:ext uri="{1FCD30C2-52FF-48A0-AF29-560EF7CEC670}">
                <a16:creationId xmlns:a16="http://schemas.microsoft.com/office/drawing/2010/main" id="{0DAA212A-B3CC-4D44-A302-271F275B264D}"/>
              </a:ext>
            </a:extLst>
          </p:cNvPr>
          <p:cNvSpPr txBox="1"/>
          <p:nvPr/>
        </p:nvSpPr>
        <p:spPr>
          <a:xfrm flipH="false" flipV="false" rot="0">
            <a:off x="4629150" y="622496"/>
            <a:ext cx="2081774" cy="23237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>
              <a:defRPr dirty="0" lang="en-US" sz="1400"/>
            </a:pPr>
            <a:r>
              <a:rPr b="1" dirty="0" lang="en-US" sz="900">
                <a:solidFill>
                  <a:srgbClr val="00df82"/>
                </a:solidFill>
                <a:latin typeface="Zoho Puvi"/>
              </a:rPr>
              <a:t>User data import</a:t>
            </a:r>
            <a:endParaRPr b="1" dirty="0" lang="en-US" sz="900">
              <a:solidFill>
                <a:srgbClr val="00df82"/>
              </a:solidFill>
              <a:latin typeface="Zoho Puvi"/>
            </a:endParaRPr>
          </a:p>
        </p:txBody>
      </p:sp>
      <p:sp>
        <p:nvSpPr>
          <p:cNvPr id="3" name="">
            <a:extLst>
              <a:ext uri="{FD229C64-EA25-49FA-9939-A896F9DF23CF}">
                <a16:creationId xmlns:a16="http://schemas.microsoft.com/office/drawing/2010/main" id="{20E0B9CA-CD1A-4567-A4C5-B4396B910D38}"/>
              </a:ext>
            </a:extLst>
          </p:cNvPr>
          <p:cNvSpPr txBox="1"/>
          <p:nvPr/>
        </p:nvSpPr>
        <p:spPr>
          <a:xfrm flipH="false" flipV="false" rot="0">
            <a:off x="4629150" y="781002"/>
            <a:ext cx="2100900" cy="252936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>
              <a:lnSpc>
                <a:spcPct val="115000"/>
              </a:lnSpc>
              <a:defRPr dirty="0" lang="en-US" sz="1400"/>
            </a:pPr>
            <a:r>
              <a:rPr b="0" dirty="0" lang="en-US" sz="900">
                <a:solidFill>
                  <a:srgbClr val="edfff7"/>
                </a:solidFill>
                <a:latin typeface="Zoho Puvi"/>
              </a:rPr>
              <a:t>Efficiently import user data</a:t>
            </a:r>
            <a:endParaRPr b="0" dirty="0" lang="en-US" sz="900">
              <a:solidFill>
                <a:srgbClr val="edfff7"/>
              </a:solidFill>
              <a:latin typeface="Zoho Puvi"/>
            </a:endParaRPr>
          </a:p>
        </p:txBody>
      </p:sp>
      <p:sp>
        <p:nvSpPr>
          <p:cNvPr id="4" name="">
            <a:extLst>
              <a:ext uri="{3D5E9191-B116-4711-9454-C8D342BD2C2C}">
                <a16:creationId xmlns:a16="http://schemas.microsoft.com/office/drawing/2010/main" id="{F9153E9E-1109-42E9-8CB1-873CBC0753F6}"/>
              </a:ext>
            </a:extLst>
          </p:cNvPr>
          <p:cNvSpPr txBox="1"/>
          <p:nvPr/>
        </p:nvSpPr>
        <p:spPr>
          <a:xfrm flipH="false" flipV="false" rot="0">
            <a:off x="4324350" y="1381125"/>
            <a:ext cx="2473356" cy="23237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defRPr dirty="0" lang="en-US" sz="1400"/>
            </a:pPr>
            <a:r>
              <a:rPr b="1" dirty="0" lang="en-US" sz="900">
                <a:solidFill>
                  <a:srgbClr val="00df82"/>
                </a:solidFill>
                <a:latin typeface="Zoho Puvi"/>
              </a:rPr>
              <a:t>User onboarding</a:t>
            </a:r>
            <a:endParaRPr b="1" dirty="0" lang="en-US" sz="900">
              <a:solidFill>
                <a:srgbClr val="00df82"/>
              </a:solidFill>
              <a:latin typeface="Zoho Puvi"/>
            </a:endParaRPr>
          </a:p>
        </p:txBody>
      </p:sp>
      <p:sp>
        <p:nvSpPr>
          <p:cNvPr id="5" name="">
            <a:extLst>
              <a:ext uri="{EF434756-D873-481D-BCED-FAD4AB234690}">
                <a16:creationId xmlns:a16="http://schemas.microsoft.com/office/drawing/2010/main" id="{3B67603D-0646-4B71-8106-4DE387CBB6DC}"/>
              </a:ext>
            </a:extLst>
          </p:cNvPr>
          <p:cNvSpPr txBox="1"/>
          <p:nvPr/>
        </p:nvSpPr>
        <p:spPr>
          <a:xfrm flipH="false" flipV="false" rot="0">
            <a:off x="4619625" y="1562100"/>
            <a:ext cx="1882977" cy="41062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lnSpc>
                <a:spcPct val="115000"/>
              </a:lnSpc>
              <a:defRPr dirty="0" lang="en-US" sz="1400"/>
            </a:pPr>
            <a:r>
              <a:rPr b="0" dirty="0" lang="en-US" sz="900">
                <a:solidFill>
                  <a:srgbClr val="edfff7"/>
                </a:solidFill>
                <a:latin typeface="Zoho Puvi"/>
              </a:rPr>
              <a:t>Streamline new user </a:t>
            </a:r>
          </a:p>
          <a:p>
            <a:pPr algn="ctr">
              <a:lnSpc>
                <a:spcPct val="115000"/>
              </a:lnSpc>
              <a:defRPr dirty="0" lang="en-US" sz="1400"/>
            </a:pPr>
            <a:r>
              <a:rPr b="0" dirty="0" lang="en-US" sz="900">
                <a:solidFill>
                  <a:srgbClr val="edfff7"/>
                </a:solidFill>
                <a:latin typeface="Zoho Puvi"/>
              </a:rPr>
              <a:t>account creation</a:t>
            </a:r>
            <a:endParaRPr b="0" dirty="0" lang="en-US" sz="900">
              <a:solidFill>
                <a:srgbClr val="edfff7"/>
              </a:solidFill>
              <a:latin typeface="Zoho Puvi"/>
            </a:endParaRPr>
          </a:p>
        </p:txBody>
      </p:sp>
      <p:sp>
        <p:nvSpPr>
          <p:cNvPr id="6" name="">
            <a:extLst>
              <a:ext uri="{B39DB1EB-CF4C-4A5F-B978-78A5B58CE4CC}">
                <a16:creationId xmlns:a16="http://schemas.microsoft.com/office/drawing/2010/main" id="{16C9E9E0-CB8C-432C-AAD0-8789541137F3}"/>
              </a:ext>
            </a:extLst>
          </p:cNvPr>
          <p:cNvSpPr txBox="1"/>
          <p:nvPr/>
        </p:nvSpPr>
        <p:spPr>
          <a:xfrm flipH="false" flipV="false" rot="0">
            <a:off x="6543674" y="1562100"/>
            <a:ext cx="2100900" cy="252936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lnSpc>
                <a:spcPct val="115000"/>
              </a:lnSpc>
              <a:defRPr dirty="0" lang="en-US" sz="1400"/>
            </a:pPr>
            <a:r>
              <a:rPr b="0" dirty="0" lang="en-US" sz="900">
                <a:solidFill>
                  <a:srgbClr val="edfff7"/>
                </a:solidFill>
                <a:latin typeface="Zoho Puvi"/>
              </a:rPr>
              <a:t>Efficiently import user data</a:t>
            </a:r>
            <a:endParaRPr b="0" dirty="0" lang="en-US" sz="900">
              <a:solidFill>
                <a:srgbClr val="edfff7"/>
              </a:solidFill>
              <a:latin typeface="Zoho Puvi"/>
            </a:endParaRPr>
          </a:p>
        </p:txBody>
      </p:sp>
      <p:sp>
        <p:nvSpPr>
          <p:cNvPr id="7" name="">
            <a:extLst>
              <a:ext uri="{C80B3899-8737-4D3B-9033-0AFAAF63909C}">
                <a16:creationId xmlns:a16="http://schemas.microsoft.com/office/drawing/2010/main" id="{2B82D066-E2BF-476C-ADA5-9C86F945E268}"/>
              </a:ext>
            </a:extLst>
          </p:cNvPr>
          <p:cNvSpPr txBox="1"/>
          <p:nvPr/>
        </p:nvSpPr>
        <p:spPr>
          <a:xfrm flipH="false" flipV="false" rot="0">
            <a:off x="6296025" y="1381125"/>
            <a:ext cx="2597543" cy="23237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defRPr dirty="0" lang="en-US" sz="1400"/>
            </a:pPr>
            <a:r>
              <a:rPr b="1" dirty="0" lang="en-US" sz="900">
                <a:solidFill>
                  <a:srgbClr val="00df82"/>
                </a:solidFill>
                <a:latin typeface="Zoho Puvi"/>
              </a:rPr>
              <a:t>Assign ro</a:t>
            </a:r>
            <a:r>
              <a:rPr b="1" dirty="0" lang="en-US" sz="900">
                <a:solidFill>
                  <a:srgbClr val="00df82"/>
                </a:solidFill>
                <a:latin typeface="Zoho Puvi"/>
              </a:rPr>
              <a:t>les and </a:t>
            </a:r>
            <a:r>
              <a:rPr b="1" dirty="0" lang="en-US" sz="900">
                <a:solidFill>
                  <a:srgbClr val="00df82"/>
                </a:solidFill>
                <a:latin typeface="Zoho Puvi"/>
              </a:rPr>
              <a:t>permissions</a:t>
            </a:r>
            <a:endParaRPr b="1" dirty="0" lang="en-US" sz="900">
              <a:solidFill>
                <a:srgbClr val="00df82"/>
              </a:solidFill>
              <a:latin typeface="Zoho Puvi"/>
            </a:endParaRPr>
          </a:p>
        </p:txBody>
      </p:sp>
      <p:sp>
        <p:nvSpPr>
          <p:cNvPr id="8" name="">
            <a:extLst>
              <a:ext uri="{0BEAEB77-82AD-49BA-9D0B-779DBA2925BB}">
                <a16:creationId xmlns:a16="http://schemas.microsoft.com/office/drawing/2010/main" id="{3785A721-5D8E-45B8-80E7-13D368022BA9}"/>
              </a:ext>
            </a:extLst>
          </p:cNvPr>
          <p:cNvSpPr txBox="1"/>
          <p:nvPr/>
        </p:nvSpPr>
        <p:spPr>
          <a:xfrm flipH="false" flipV="false" rot="0">
            <a:off x="3724275" y="2333625"/>
            <a:ext cx="3666644" cy="23237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defRPr dirty="0" lang="en-US" sz="1400"/>
            </a:pPr>
            <a:r>
              <a:rPr b="1" dirty="0" lang="en-US" sz="900">
                <a:solidFill>
                  <a:srgbClr val="00df82"/>
                </a:solidFill>
                <a:latin typeface="Zoho Puvi"/>
              </a:rPr>
              <a:t>Ongoing user management</a:t>
            </a:r>
            <a:endParaRPr b="1" dirty="0" lang="en-US" sz="900">
              <a:solidFill>
                <a:srgbClr val="00df82"/>
              </a:solidFill>
              <a:latin typeface="Zoho Puvi"/>
            </a:endParaRPr>
          </a:p>
        </p:txBody>
      </p:sp>
      <p:sp>
        <p:nvSpPr>
          <p:cNvPr id="9" name="">
            <a:extLst>
              <a:ext uri="{5403545C-674F-46AC-A17B-5EE84E256FDF}">
                <a16:creationId xmlns:a16="http://schemas.microsoft.com/office/drawing/2010/main" id="{5DC3521D-D115-45BE-9429-83E6449D3221}"/>
              </a:ext>
            </a:extLst>
          </p:cNvPr>
          <p:cNvSpPr txBox="1"/>
          <p:nvPr/>
        </p:nvSpPr>
        <p:spPr>
          <a:xfrm flipH="false" flipV="false" rot="0">
            <a:off x="4076700" y="2528716"/>
            <a:ext cx="2965592" cy="41062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lnSpc>
                <a:spcPct val="115000"/>
              </a:lnSpc>
              <a:defRPr dirty="0" lang="en-US" sz="1400"/>
            </a:pPr>
            <a:r>
              <a:rPr b="0" dirty="0" lang="en-US" sz="900">
                <a:solidFill>
                  <a:srgbClr val="edfff7"/>
                </a:solidFill>
                <a:latin typeface="Zoho Puvi"/>
              </a:rPr>
              <a:t>Maintain and update</a:t>
            </a:r>
          </a:p>
          <a:p>
            <a:pPr algn="ctr">
              <a:lnSpc>
                <a:spcPct val="115000"/>
              </a:lnSpc>
              <a:defRPr dirty="0" lang="en-US" sz="1400"/>
            </a:pPr>
            <a:r>
              <a:rPr b="0" dirty="0" lang="en-US" sz="900">
                <a:solidFill>
                  <a:srgbClr val="edfff7"/>
                </a:solidFill>
                <a:latin typeface="Zoho Puvi"/>
              </a:rPr>
              <a:t>user info</a:t>
            </a:r>
            <a:endParaRPr b="0" dirty="0" lang="en-US" sz="900">
              <a:solidFill>
                <a:srgbClr val="edfff7"/>
              </a:solidFill>
              <a:latin typeface="Zoho Puvi"/>
            </a:endParaRPr>
          </a:p>
        </p:txBody>
      </p:sp>
      <p:sp>
        <p:nvSpPr>
          <p:cNvPr id="10" name="">
            <a:extLst>
              <a:ext uri="{B892F464-15CC-406E-AC5F-D1F4C3A64A87}">
                <a16:creationId xmlns:a16="http://schemas.microsoft.com/office/drawing/2010/main" id="{3BDD7BEF-1150-4271-875D-B39FD89D360E}"/>
              </a:ext>
            </a:extLst>
          </p:cNvPr>
          <p:cNvSpPr txBox="1"/>
          <p:nvPr/>
        </p:nvSpPr>
        <p:spPr>
          <a:xfrm flipH="false" flipV="false" rot="0">
            <a:off x="6296025" y="2333625"/>
            <a:ext cx="2597543" cy="23237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defRPr dirty="0" lang="en-US" sz="1400"/>
            </a:pPr>
            <a:r>
              <a:rPr b="1" dirty="0" lang="en-US" sz="900">
                <a:solidFill>
                  <a:srgbClr val="00df82"/>
                </a:solidFill>
                <a:latin typeface="Zoho Puvi"/>
              </a:rPr>
              <a:t>Reporting and monitoring</a:t>
            </a:r>
            <a:endParaRPr b="1" dirty="0" lang="en-US" sz="900">
              <a:solidFill>
                <a:srgbClr val="00df82"/>
              </a:solidFill>
              <a:latin typeface="Zoho Puvi"/>
            </a:endParaRPr>
          </a:p>
        </p:txBody>
      </p:sp>
      <p:sp>
        <p:nvSpPr>
          <p:cNvPr id="11" name="">
            <a:extLst>
              <a:ext uri="{B4837729-DD5E-4DB5-8375-1330B416D036}">
                <a16:creationId xmlns:a16="http://schemas.microsoft.com/office/drawing/2010/main" id="{0159C194-EB3C-4BD3-8B27-B2EAA9235163}"/>
              </a:ext>
            </a:extLst>
          </p:cNvPr>
          <p:cNvSpPr txBox="1"/>
          <p:nvPr/>
        </p:nvSpPr>
        <p:spPr>
          <a:xfrm flipH="false" flipV="false" rot="0">
            <a:off x="6772274" y="2506808"/>
            <a:ext cx="1645767" cy="41062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lnSpc>
                <a:spcPct val="115000"/>
              </a:lnSpc>
              <a:defRPr dirty="0" lang="en-US" sz="1400"/>
            </a:pPr>
            <a:r>
              <a:rPr b="0" dirty="0" lang="en-US" sz="900">
                <a:solidFill>
                  <a:srgbClr val="edfff7"/>
                </a:solidFill>
                <a:latin typeface="Zoho Puvi"/>
              </a:rPr>
              <a:t>Generate reports </a:t>
            </a:r>
            <a:r>
              <a:rPr b="0" dirty="0" lang="en-US" sz="900">
                <a:solidFill>
                  <a:srgbClr val="edfff7"/>
                </a:solidFill>
                <a:latin typeface="Zoho Puvi"/>
              </a:rPr>
              <a:t>and track user</a:t>
            </a:r>
            <a:r>
              <a:rPr b="0" dirty="0" lang="en-US" sz="900">
                <a:solidFill>
                  <a:srgbClr val="edfff7"/>
                </a:solidFill>
                <a:latin typeface="Zoho Puvi"/>
              </a:rPr>
              <a:t> activities</a:t>
            </a:r>
            <a:endParaRPr b="0" dirty="0" lang="en-US" sz="900">
              <a:solidFill>
                <a:srgbClr val="edfff7"/>
              </a:solidFill>
              <a:latin typeface="Zoho Puvi"/>
            </a:endParaRPr>
          </a:p>
        </p:txBody>
      </p:sp>
      <p:sp>
        <p:nvSpPr>
          <p:cNvPr id="12" name="">
            <a:extLst>
              <a:ext uri="{72CC8BCF-C0AB-4481-BE06-F14BC339A761}">
                <a16:creationId xmlns:a16="http://schemas.microsoft.com/office/drawing/2010/main" id="{A937853B-4933-4B75-8F41-078CA5D723DE}"/>
              </a:ext>
            </a:extLst>
          </p:cNvPr>
          <p:cNvSpPr txBox="1"/>
          <p:nvPr/>
        </p:nvSpPr>
        <p:spPr>
          <a:xfrm flipH="false" flipV="false" rot="0">
            <a:off x="4257675" y="3238500"/>
            <a:ext cx="2597543" cy="23237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defRPr dirty="0" lang="en-US" sz="1400"/>
            </a:pPr>
            <a:r>
              <a:rPr b="1" dirty="0" lang="en-US" sz="900">
                <a:solidFill>
                  <a:srgbClr val="00df82"/>
                </a:solidFill>
                <a:latin typeface="Zoho Puvi"/>
              </a:rPr>
              <a:t>User account updates</a:t>
            </a:r>
            <a:endParaRPr b="1" dirty="0" lang="en-US" sz="900">
              <a:solidFill>
                <a:srgbClr val="00df82"/>
              </a:solidFill>
              <a:latin typeface="Zoho Puvi"/>
            </a:endParaRPr>
          </a:p>
        </p:txBody>
      </p:sp>
      <p:sp>
        <p:nvSpPr>
          <p:cNvPr id="13" name="">
            <a:extLst>
              <a:ext uri="{CFC6A2ED-7687-4123-A3D5-01060895230A}">
                <a16:creationId xmlns:a16="http://schemas.microsoft.com/office/drawing/2010/main" id="{79C155FF-95D0-47E9-960A-0D02C52838F0}"/>
              </a:ext>
            </a:extLst>
          </p:cNvPr>
          <p:cNvSpPr txBox="1"/>
          <p:nvPr/>
        </p:nvSpPr>
        <p:spPr>
          <a:xfrm flipH="false" flipV="false" rot="0">
            <a:off x="4505325" y="3400425"/>
            <a:ext cx="2100900" cy="41062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lnSpc>
                <a:spcPct val="115000"/>
              </a:lnSpc>
              <a:defRPr dirty="0" lang="en-US" sz="1400"/>
            </a:pPr>
            <a:r>
              <a:rPr b="0" dirty="0" lang="en-US" sz="900">
                <a:solidFill>
                  <a:srgbClr val="edfff7"/>
                </a:solidFill>
                <a:latin typeface="Zoho Puvi"/>
              </a:rPr>
              <a:t>Handle role changes and promotions</a:t>
            </a:r>
            <a:endParaRPr b="0" dirty="0" lang="en-US" sz="900">
              <a:solidFill>
                <a:srgbClr val="edfff7"/>
              </a:solidFill>
              <a:latin typeface="Zoho Puvi"/>
            </a:endParaRPr>
          </a:p>
        </p:txBody>
      </p:sp>
      <p:sp>
        <p:nvSpPr>
          <p:cNvPr id="14" name="">
            <a:extLst>
              <a:ext uri="{B2237180-5FF0-4153-9053-DAAFAAED6E25}">
                <a16:creationId xmlns:a16="http://schemas.microsoft.com/office/drawing/2010/main" id="{B2401516-2C4F-4EE7-930E-C5CCBFB82B20}"/>
              </a:ext>
            </a:extLst>
          </p:cNvPr>
          <p:cNvSpPr txBox="1"/>
          <p:nvPr/>
        </p:nvSpPr>
        <p:spPr>
          <a:xfrm flipH="false" flipV="false" rot="0">
            <a:off x="6296025" y="3238500"/>
            <a:ext cx="2597543" cy="23237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defRPr dirty="0" lang="en-US" sz="1400"/>
            </a:pPr>
            <a:r>
              <a:rPr b="1" dirty="0" lang="en-US" sz="900">
                <a:solidFill>
                  <a:srgbClr val="00df82"/>
                </a:solidFill>
                <a:latin typeface="Zoho Puvi"/>
              </a:rPr>
              <a:t>User offboarding</a:t>
            </a:r>
            <a:endParaRPr b="1" dirty="0" lang="en-US" sz="900">
              <a:solidFill>
                <a:srgbClr val="00df82"/>
              </a:solidFill>
              <a:latin typeface="Zoho Puvi"/>
            </a:endParaRPr>
          </a:p>
        </p:txBody>
      </p:sp>
      <p:sp>
        <p:nvSpPr>
          <p:cNvPr id="15" name="">
            <a:extLst>
              <a:ext uri="{5B8A4B89-FBD7-4CFF-966F-CB57B8B57FF4}">
                <a16:creationId xmlns:a16="http://schemas.microsoft.com/office/drawing/2010/main" id="{53FA17BD-8A6E-4AC6-A946-133978DEF9D9}"/>
              </a:ext>
            </a:extLst>
          </p:cNvPr>
          <p:cNvSpPr txBox="1"/>
          <p:nvPr/>
        </p:nvSpPr>
        <p:spPr>
          <a:xfrm flipH="false" flipV="false" rot="0">
            <a:off x="6543674" y="3400425"/>
            <a:ext cx="2100900" cy="41062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lnSpc>
                <a:spcPct val="115000"/>
              </a:lnSpc>
              <a:defRPr dirty="0" lang="en-US" sz="1400"/>
            </a:pPr>
            <a:r>
              <a:rPr b="0" dirty="0" lang="en-US" sz="900">
                <a:solidFill>
                  <a:srgbClr val="edfff7"/>
                </a:solidFill>
                <a:latin typeface="Zoho Puvi"/>
              </a:rPr>
              <a:t>Efficiently manage</a:t>
            </a:r>
          </a:p>
          <a:p>
            <a:pPr algn="ctr">
              <a:lnSpc>
                <a:spcPct val="115000"/>
              </a:lnSpc>
              <a:defRPr dirty="0" lang="en-US" sz="1400"/>
            </a:pPr>
            <a:r>
              <a:rPr b="0" dirty="0" lang="en-US" sz="900">
                <a:solidFill>
                  <a:srgbClr val="edfff7"/>
                </a:solidFill>
                <a:latin typeface="Zoho Puvi"/>
              </a:rPr>
              <a:t>user</a:t>
            </a:r>
            <a:r>
              <a:rPr b="0" dirty="0" lang="en-US" sz="900">
                <a:solidFill>
                  <a:srgbClr val="edfff7"/>
                </a:solidFill>
                <a:latin typeface="Zoho Puvi"/>
              </a:rPr>
              <a:t> exit</a:t>
            </a:r>
            <a:r>
              <a:rPr b="0" dirty="0" lang="en-US" sz="900">
                <a:solidFill>
                  <a:srgbClr val="edfff7"/>
                </a:solidFill>
                <a:latin typeface="Zoho Puvi"/>
              </a:rPr>
              <a:t>s</a:t>
            </a:r>
            <a:endParaRPr b="0" dirty="0" lang="en-US" sz="900">
              <a:solidFill>
                <a:srgbClr val="edfff7"/>
              </a:solidFill>
              <a:latin typeface="Zoho Puvi"/>
            </a:endParaRPr>
          </a:p>
        </p:txBody>
      </p:sp>
      <p:sp>
        <p:nvSpPr>
          <p:cNvPr id="16" name="">
            <a:extLst>
              <a:ext uri="{1F7366FE-F75F-42E5-8BAB-B30E5C8B908C}">
                <a16:creationId xmlns:a16="http://schemas.microsoft.com/office/drawing/2010/main" id="{52D3B579-5385-4B40-B31C-3FE13EB022C9}"/>
              </a:ext>
            </a:extLst>
          </p:cNvPr>
          <p:cNvSpPr txBox="1"/>
          <p:nvPr/>
        </p:nvSpPr>
        <p:spPr>
          <a:xfrm flipH="false" flipV="false" rot="0">
            <a:off x="4629150" y="4158415"/>
            <a:ext cx="2597543" cy="23237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>
              <a:defRPr dirty="0" lang="en-US" sz="1400"/>
            </a:pPr>
            <a:r>
              <a:rPr b="1" dirty="0" lang="en-US" sz="900">
                <a:solidFill>
                  <a:srgbClr val="00df82"/>
                </a:solidFill>
                <a:latin typeface="Zoho Puvi"/>
              </a:rPr>
              <a:t>Account deactivation and deletion</a:t>
            </a:r>
            <a:endParaRPr b="1" dirty="0" lang="en-US" sz="900">
              <a:solidFill>
                <a:srgbClr val="00df82"/>
              </a:solidFill>
              <a:latin typeface="Zoho Puvi"/>
            </a:endParaRPr>
          </a:p>
        </p:txBody>
      </p:sp>
      <p:sp>
        <p:nvSpPr>
          <p:cNvPr id="17" name="">
            <a:extLst>
              <a:ext uri="{4202E0C8-F332-49F0-9A28-6B44BA478176}">
                <a16:creationId xmlns:a16="http://schemas.microsoft.com/office/drawing/2010/main" id="{A8494C86-6329-42D0-A6B4-4CA05D4378DE}"/>
              </a:ext>
            </a:extLst>
          </p:cNvPr>
          <p:cNvSpPr txBox="1"/>
          <p:nvPr/>
        </p:nvSpPr>
        <p:spPr>
          <a:xfrm flipH="false" flipV="false" rot="0">
            <a:off x="4629150" y="4339380"/>
            <a:ext cx="2100900" cy="252936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>
              <a:lnSpc>
                <a:spcPct val="115000"/>
              </a:lnSpc>
              <a:defRPr dirty="0" lang="en-US" sz="1400"/>
            </a:pPr>
            <a:r>
              <a:rPr b="0" dirty="0" lang="en-US" sz="900">
                <a:solidFill>
                  <a:srgbClr val="edfff7"/>
                </a:solidFill>
                <a:latin typeface="Zoho Puvi"/>
              </a:rPr>
              <a:t>Efficiently import user data</a:t>
            </a:r>
            <a:endParaRPr b="0" dirty="0" lang="en-US" sz="900">
              <a:solidFill>
                <a:srgbClr val="edfff7"/>
              </a:solidFill>
              <a:latin typeface="Zoho Puvi"/>
            </a:endParaRPr>
          </a:p>
        </p:txBody>
      </p:sp>
      <p:sp>
        <p:nvSpPr>
          <p:cNvPr id="18" name="">
            <a:extLst>
              <a:ext uri="{96EF860E-603F-4FA5-A7E8-BD7425FCEDCF}">
                <a16:creationId xmlns:a16="http://schemas.microsoft.com/office/drawing/2010/main" id="{FEEC876D-9C93-4916-8C9F-DBEEBE62DBD4}"/>
              </a:ext>
            </a:extLst>
          </p:cNvPr>
          <p:cNvSpPr/>
          <p:nvPr/>
        </p:nvSpPr>
        <p:spPr>
          <a:xfrm flipH="false" flipV="false" rot="0">
            <a:off x="7524750" y="1162907"/>
            <a:ext cx="141389" cy="141389"/>
          </a:xfrm>
          <a:prstGeom prst="ellipse">
            <a:avLst/>
          </a:prstGeom>
          <a:solidFill>
            <a:srgbClr val="00df82"/>
          </a:solidFill>
          <a:ln cap="flat" w="57150">
            <a:solidFill>
              <a:srgbClr val="00df82">
                <a:alpha val="38000"/>
              </a:srgb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9" name="">
            <a:extLst>
              <a:ext uri="{06B86882-1B8E-4026-BB87-5C36556E36AC}">
                <a16:creationId xmlns:a16="http://schemas.microsoft.com/office/drawing/2010/main" id="{78717D3F-A0A5-41B9-81C7-8EA299EB1FEF}"/>
              </a:ext>
            </a:extLst>
          </p:cNvPr>
          <p:cNvSpPr/>
          <p:nvPr/>
        </p:nvSpPr>
        <p:spPr>
          <a:xfrm flipH="false" flipV="false" rot="0">
            <a:off x="4450156" y="760237"/>
            <a:ext cx="141389" cy="141389"/>
          </a:xfrm>
          <a:prstGeom prst="ellipse">
            <a:avLst/>
          </a:prstGeom>
          <a:solidFill>
            <a:srgbClr val="00df82"/>
          </a:solidFill>
          <a:ln cap="flat" w="57150">
            <a:solidFill>
              <a:srgbClr val="00df82">
                <a:alpha val="38000"/>
              </a:srgb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0" name="">
            <a:extLst>
              <a:ext uri="{D7D28A6E-5D3F-4828-909C-18F269153616}">
                <a16:creationId xmlns:a16="http://schemas.microsoft.com/office/drawing/2010/main" id="{48F32E0B-AF6B-4824-8806-6FE10C75313A}"/>
              </a:ext>
            </a:extLst>
          </p:cNvPr>
          <p:cNvSpPr/>
          <p:nvPr/>
        </p:nvSpPr>
        <p:spPr>
          <a:xfrm flipH="false" flipV="false" rot="0">
            <a:off x="5486400" y="1162907"/>
            <a:ext cx="141389" cy="141389"/>
          </a:xfrm>
          <a:prstGeom prst="ellipse">
            <a:avLst/>
          </a:prstGeom>
          <a:solidFill>
            <a:srgbClr val="00df82"/>
          </a:solidFill>
          <a:ln cap="flat" w="57150">
            <a:solidFill>
              <a:srgbClr val="00df82">
                <a:alpha val="38000"/>
              </a:srgb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1" name="">
            <a:extLst>
              <a:ext uri="{17337E2B-1A50-4438-9FD9-108CBCDEE3BE}">
                <a16:creationId xmlns:a16="http://schemas.microsoft.com/office/drawing/2010/main" id="{94EA0B7F-4835-4A5E-9D61-1B0C4F3228BF}"/>
              </a:ext>
            </a:extLst>
          </p:cNvPr>
          <p:cNvSpPr/>
          <p:nvPr/>
        </p:nvSpPr>
        <p:spPr>
          <a:xfrm flipH="false" flipV="false" rot="0">
            <a:off x="5486400" y="2090451"/>
            <a:ext cx="141389" cy="141389"/>
          </a:xfrm>
          <a:prstGeom prst="ellipse">
            <a:avLst/>
          </a:prstGeom>
          <a:solidFill>
            <a:srgbClr val="00df82"/>
          </a:solidFill>
          <a:ln cap="flat" w="57150">
            <a:solidFill>
              <a:srgbClr val="00df82">
                <a:alpha val="38000"/>
              </a:srgb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2" name="">
            <a:extLst>
              <a:ext uri="{EE5A3A49-49B1-4C90-8562-1EA7F961763E}">
                <a16:creationId xmlns:a16="http://schemas.microsoft.com/office/drawing/2010/main" id="{367A61A7-A7D2-4D22-B8A6-CEA913F0AC81}"/>
              </a:ext>
            </a:extLst>
          </p:cNvPr>
          <p:cNvSpPr/>
          <p:nvPr/>
        </p:nvSpPr>
        <p:spPr>
          <a:xfrm flipH="false" flipV="false" rot="0">
            <a:off x="7524750" y="2097757"/>
            <a:ext cx="141389" cy="141389"/>
          </a:xfrm>
          <a:prstGeom prst="ellipse">
            <a:avLst/>
          </a:prstGeom>
          <a:solidFill>
            <a:srgbClr val="00df82"/>
          </a:solidFill>
          <a:ln cap="flat" w="57150">
            <a:solidFill>
              <a:srgbClr val="00df82">
                <a:alpha val="38000"/>
              </a:srgb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3" name="">
            <a:extLst>
              <a:ext uri="{1ECD08AE-226C-4793-871A-90F10BFFE1E8}">
                <a16:creationId xmlns:a16="http://schemas.microsoft.com/office/drawing/2010/main" id="{7411285D-FD8E-486A-9FE5-B922FE9256B0}"/>
              </a:ext>
            </a:extLst>
          </p:cNvPr>
          <p:cNvSpPr/>
          <p:nvPr/>
        </p:nvSpPr>
        <p:spPr>
          <a:xfrm flipH="false" flipV="false" rot="0">
            <a:off x="5486400" y="3003394"/>
            <a:ext cx="141389" cy="141389"/>
          </a:xfrm>
          <a:prstGeom prst="ellipse">
            <a:avLst/>
          </a:prstGeom>
          <a:solidFill>
            <a:srgbClr val="00df82"/>
          </a:solidFill>
          <a:ln cap="flat" w="57150">
            <a:solidFill>
              <a:srgbClr val="00df82">
                <a:alpha val="38000"/>
              </a:srgb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4" name="">
            <a:extLst>
              <a:ext uri="{24158F9F-3014-484A-B090-CDA25A62E512}">
                <a16:creationId xmlns:a16="http://schemas.microsoft.com/office/drawing/2010/main" id="{01F61070-7C74-4AB7-B2AE-620D97694172}"/>
              </a:ext>
            </a:extLst>
          </p:cNvPr>
          <p:cNvSpPr/>
          <p:nvPr/>
        </p:nvSpPr>
        <p:spPr>
          <a:xfrm flipH="false" flipV="false" rot="0">
            <a:off x="7524750" y="3010700"/>
            <a:ext cx="141389" cy="141389"/>
          </a:xfrm>
          <a:prstGeom prst="ellipse">
            <a:avLst/>
          </a:prstGeom>
          <a:solidFill>
            <a:srgbClr val="00df82"/>
          </a:solidFill>
          <a:ln cap="flat" w="57150">
            <a:solidFill>
              <a:srgbClr val="00df82">
                <a:alpha val="38000"/>
              </a:srgb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5" name="">
            <a:extLst>
              <a:ext uri="{AE5F0BC8-EBC5-435A-800A-9B144943BFF7}">
                <a16:creationId xmlns:a16="http://schemas.microsoft.com/office/drawing/2010/main" id="{AA5D60CC-2538-424C-AD63-86039BE43BFE}"/>
              </a:ext>
            </a:extLst>
          </p:cNvPr>
          <p:cNvSpPr/>
          <p:nvPr/>
        </p:nvSpPr>
        <p:spPr>
          <a:xfrm flipH="false" flipV="false" rot="0">
            <a:off x="4450156" y="4287231"/>
            <a:ext cx="141389" cy="141389"/>
          </a:xfrm>
          <a:prstGeom prst="ellipse">
            <a:avLst/>
          </a:prstGeom>
          <a:solidFill>
            <a:srgbClr val="00df82"/>
          </a:solidFill>
          <a:ln cap="flat" w="57150">
            <a:solidFill>
              <a:srgbClr val="00df82">
                <a:alpha val="38000"/>
              </a:srgb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26" name="">
            <a:extLst>
              <a:ext uri="{7ABFB34A-D011-4D3A-B4F6-0A5F6412733F}">
                <a16:creationId xmlns:a16="http://schemas.microsoft.com/office/drawing/2010/main" id="{A4CAE8BF-EFBC-4A46-BD14-4E6E3D8C9D19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4517631" y="467429"/>
            <a:ext cx="4368736" cy="4325388"/>
          </a:xfrm>
          <a:prstGeom prst="rect">
            <a:avLst/>
          </a:prstGeom>
          <a:noFill/>
        </p:spPr>
      </p:pic>
      <p:sp>
        <p:nvSpPr>
          <p:cNvPr hidden="false" id="27" name="">
            <a:extLst>
              <a:ext uri="{999ED771-19DD-4B4E-896D-E4FF59962091}">
                <a16:creationId xmlns:a16="http://schemas.microsoft.com/office/drawing/2010/main" id="{DDCAEF09-BC97-4F34-BCA5-AA3627F1A75C}"/>
              </a:ext>
            </a:extLst>
          </p:cNvPr>
          <p:cNvSpPr txBox="1">
            <a:spLocks noGrp="true"/>
          </p:cNvSpPr>
          <p:nvPr/>
        </p:nvSpPr>
        <p:spPr>
          <a:xfrm rot="0">
            <a:off x="485775" y="717461"/>
            <a:ext cx="3774986" cy="2264092"/>
          </a:xfrm>
          <a:prstGeom prst="rect">
            <a:avLst/>
          </a:prstGeom>
          <a:ln>
            <a:noFill/>
          </a:ln>
          <a:effectLst/>
        </p:spPr>
        <p:txBody>
          <a:bodyPr anchor="ctr" bIns="45720" lIns="91440" numCol="1" rIns="91440" rtlCol="0" spcCol="0" tIns="4572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800">
                <a:solidFill>
                  <a:schemeClr val="tx1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4000">
                <a:solidFill>
                  <a:srgbClr val="00df82"/>
                </a:solidFill>
                <a:latin typeface="Zoho Puvi"/>
              </a:rPr>
              <a:t>Streamlined </a:t>
            </a:r>
            <a:r>
              <a:rPr b="1" dirty="0" i="0" lang="en-US" sz="4000">
                <a:solidFill>
                  <a:srgbClr val="00df82"/>
                </a:solidFill>
                <a:latin typeface="Zoho Puvi"/>
              </a:rPr>
              <a:t>user</a:t>
            </a:r>
            <a:r>
              <a:rPr b="1" dirty="0" i="0" lang="en-US" sz="4000">
                <a:solidFill>
                  <a:srgbClr val="edfff7"/>
                </a:solidFill>
                <a:latin typeface="Zoho Puvi"/>
              </a:rPr>
              <a:t> </a:t>
            </a:r>
            <a:r>
              <a:rPr b="1" dirty="0" i="0" lang="en-US" sz="4000">
                <a:solidFill>
                  <a:srgbClr val="edfff7"/>
                </a:solidFill>
                <a:latin typeface="Zoho Puvi"/>
              </a:rPr>
              <a:t>life cycle management</a:t>
            </a:r>
            <a:endParaRPr b="1" dirty="0" i="0" lang="en-US" sz="4000">
              <a:solidFill>
                <a:srgbClr val="edfff7"/>
              </a:solidFill>
              <a:latin typeface="Zoho Puvi"/>
            </a:endParaRPr>
          </a:p>
        </p:txBody>
      </p:sp>
      <p:sp>
        <p:nvSpPr>
          <p:cNvPr id="28" name="">
            <a:extLst>
              <a:ext uri="{1F4430D6-C46E-4D09-B60C-56FA11DC35E5}">
                <a16:creationId xmlns:a16="http://schemas.microsoft.com/office/drawing/2010/main" id="{E2A7F77E-0287-466C-BEDA-4845206B8E1E}"/>
              </a:ext>
            </a:extLst>
          </p:cNvPr>
          <p:cNvSpPr txBox="1"/>
          <p:nvPr/>
        </p:nvSpPr>
        <p:spPr>
          <a:xfrm flipH="false" flipV="false" rot="0">
            <a:off x="485775" y="2899286"/>
            <a:ext cx="2873159" cy="118467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lnSpc>
                <a:spcPct val="129999"/>
              </a:lnSpc>
              <a:defRPr dirty="0" lang="en-US" sz="1400"/>
            </a:pPr>
            <a:r>
              <a:rPr b="0" dirty="0" lang="en-US" sz="1100">
                <a:solidFill>
                  <a:srgbClr val="d5ffee"/>
                </a:solidFill>
                <a:latin typeface="Zoho Puvi"/>
              </a:rPr>
              <a:t>Provision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user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accounts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across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multiple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platforms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,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such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as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AD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,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Microsoft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Exchange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,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Microsoft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365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,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and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 </a:t>
            </a:r>
          </a:p>
          <a:p>
            <a:pPr>
              <a:lnSpc>
                <a:spcPct val="129999"/>
              </a:lnSpc>
              <a:defRPr dirty="0" lang="en-US" sz="1400"/>
            </a:pPr>
            <a:r>
              <a:rPr b="0" dirty="0" lang="en-US" sz="1100">
                <a:solidFill>
                  <a:srgbClr val="d5ffee"/>
                </a:solidFill>
                <a:latin typeface="Zoho Puvi"/>
              </a:rPr>
              <a:t>Google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Workspace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,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simultaneously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from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a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single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console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.</a:t>
            </a:r>
            <a:endParaRPr b="0" dirty="0" err="1" lang="en-US" sz="1100">
              <a:solidFill>
                <a:srgbClr val="d5ffee"/>
              </a:solidFill>
              <a:latin typeface="Zoho Puvi"/>
            </a:endParaRPr>
          </a:p>
        </p:txBody>
      </p:sp>
      <p:grpSp>
        <p:nvGrpSpPr>
          <p:cNvPr id="29" name="">
            <a:extLst>
              <a:ext uri="{4AD2194E-DBDF-4A03-8A79-23FAF5C6FE38}">
                <a16:creationId xmlns:a16="http://schemas.microsoft.com/office/drawing/2010/main" id="{93CEBFA8-1192-4B14-A356-055D8FCB5B3D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571500" y="605161"/>
            <a:ext cx="1120644" cy="287578"/>
            <a:chOff x="609600" y="590550"/>
            <a:chExt cx="1120644" cy="287578"/>
          </a:xfrm>
        </p:grpSpPr>
        <p:sp>
          <p:nvSpPr>
            <p:cNvPr id="30" name="">
              <a:extLst>
                <a:ext uri="{3528217D-86D9-4144-8674-3130B297A943}">
                  <a16:creationId xmlns:a16="http://schemas.microsoft.com/office/drawing/2010/main" id="{1F4EE192-0730-44EF-B687-81E8305C5DC4}"/>
                </a:ext>
              </a:extLst>
            </p:cNvPr>
            <p:cNvSpPr/>
            <p:nvPr/>
          </p:nvSpPr>
          <p:spPr>
            <a:xfrm flipH="false" flipV="false" rot="0">
              <a:off x="666750" y="590550"/>
              <a:ext cx="1056198" cy="287578"/>
            </a:xfrm>
            <a:prstGeom prst="roundRect">
              <a:avLst/>
            </a:prstGeom>
            <a:solidFill>
              <a:srgbClr val="00df82">
                <a:alpha val="13999"/>
              </a:srgbClr>
            </a:solidFill>
            <a:ln cap="flat" w="9525">
              <a:solidFill>
                <a:srgbClr val="00df82"/>
              </a:solidFill>
              <a:prstDash val="solid"/>
              <a:round/>
            </a:ln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31" name="">
              <a:extLst>
                <a:ext uri="{11D4BF55-5945-4CBA-8B83-A59CB56DD892}">
                  <a16:creationId xmlns:a16="http://schemas.microsoft.com/office/drawing/2010/main" id="{A565F95B-8448-4572-90F1-053871CDE7A5}"/>
                </a:ext>
              </a:extLst>
            </p:cNvPr>
            <p:cNvSpPr txBox="1"/>
            <p:nvPr/>
          </p:nvSpPr>
          <p:spPr>
            <a:xfrm flipH="false" flipV="false" rot="0">
              <a:off x="609600" y="621353"/>
              <a:ext cx="1120644" cy="232371"/>
            </a:xfrm>
            <a:prstGeom prst="rect">
              <a:avLst/>
            </a:prstGeom>
          </p:spPr>
          <p:txBody>
            <a:bodyPr anchor="ctr" bIns="47625" lIns="95250" rIns="95250" rtlCol="0" tIns="47625">
              <a:spAutoFit/>
            </a:bodyPr>
            <a:lstStyle/>
            <a:p>
              <a:pPr algn="ctr">
                <a:lnSpc>
                  <a:spcPct val="90000"/>
                </a:lnSpc>
                <a:defRPr dirty="0" lang="en-US" sz="1400"/>
              </a:pP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C</a:t>
              </a: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apabilities</a:t>
              </a:r>
              <a:endParaRPr b="0" cap="all" dirty="0" lang="en-US" sz="1000">
                <a:solidFill>
                  <a:srgbClr val="00df82"/>
                </a:solidFill>
                <a:latin typeface="Zoho Puvi"/>
              </a:endParaRPr>
            </a:p>
          </p:txBody>
        </p:sp>
      </p:grpSp>
    </p:spTree>
    <p:extLst>
      <p:ext uri="{B367CF16-5981-48ED-B94B-1578D3135E1C}">
        <p14:creationId xmlns:p14="http://schemas.microsoft.com/office/powerpoint/2010/main" val="1754026754353"/>
      </p:ext>
    </p:extLst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false" id="2" name="">
            <a:extLst>
              <a:ext uri="{BBF5B61A-FE53-48B3-A300-E13C4B5380DD}">
                <a16:creationId xmlns:a16="http://schemas.microsoft.com/office/drawing/2010/main" id="{BC2395A3-182E-4494-B0CA-CA3C81ACC7E7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713251"/>
            <a:ext cx="7986922" cy="711679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800">
                <a:solidFill>
                  <a:schemeClr val="tx1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3600">
                <a:solidFill>
                  <a:srgbClr val="00df82"/>
                </a:solidFill>
                <a:latin typeface="Zoho Puvi"/>
              </a:rPr>
              <a:t>Customizable</a:t>
            </a:r>
            <a:r>
              <a:rPr b="1" dirty="0" err="1" i="0" lang="en-US" sz="3600">
                <a:solidFill>
                  <a:srgbClr val="00df82"/>
                </a:solidFill>
                <a:latin typeface="Zoho Puvi"/>
              </a:rPr>
              <a:t> </a:t>
            </a: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templates</a:t>
            </a:r>
            <a:endParaRPr b="1" dirty="0" i="0" lang="en-US" sz="3600">
              <a:solidFill>
                <a:srgbClr val="d5ffee"/>
              </a:solidFill>
              <a:latin typeface="Zoho Puvi"/>
            </a:endParaRPr>
          </a:p>
        </p:txBody>
      </p:sp>
      <p:sp>
        <p:nvSpPr>
          <p:cNvPr hidden="false" id="3" name="">
            <a:extLst>
              <a:ext uri="{813C0378-05A9-4F4D-A85A-111487577A81}">
                <a16:creationId xmlns:a16="http://schemas.microsoft.com/office/drawing/2010/main" id="{EB8F7281-E70C-4400-B9A5-388925F6968E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1647186"/>
            <a:ext cx="2922422" cy="3218831"/>
          </a:xfrm>
          <a:prstGeom prst="rect">
            <a:avLst/>
          </a:prstGeom>
          <a:ln>
            <a:noFill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har char="•"/>
              <a:buClr>
                <a:srgbClr val="00df82"/>
              </a:buClr>
              <a:buFont typeface="Arial"/>
              <a:defRPr b="0" dirty="0" i="0" lang="en-US" sz="13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har char="•"/>
              <a:buClr>
                <a:srgbClr val="d5ffee"/>
              </a:buClr>
              <a:buFont typeface="Arial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Streamline AD management with </a:t>
            </a:r>
            <a:r>
              <a:rPr b="0" dirty="0" i="0" lang="en-US" sz="1000">
                <a:solidFill>
                  <a:srgbClr val="edfff7"/>
                </a:solidFill>
                <a:latin typeface="Zoho Puvi"/>
                <a:hlinkClick r:id="rId2"/>
              </a:rPr>
              <a:t>customizable templates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for users, groups, 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</a:rPr>
              <a:t>OUs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, and 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</a:rPr>
              <a:t>GPOs</a:t>
            </a:r>
          </a:p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har char="•"/>
              <a:buClr>
                <a:srgbClr val="d5ffee"/>
              </a:buClr>
              <a:buFont typeface="Arial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Simplify account creation by 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pre-filling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 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standard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attributes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and auto-populating fields using Creation Rules</a:t>
            </a:r>
          </a:p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har char="•"/>
              <a:buClr>
                <a:srgbClr val="d5ffee"/>
              </a:buClr>
              <a:buFont typeface="Arial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Assign templates to help desk technicians, manage duplicates, and auto-configure attributes</a:t>
            </a:r>
          </a:p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har char="•"/>
              <a:buClr>
                <a:srgbClr val="d5ffee"/>
              </a:buClr>
              <a:buFont typeface="Arial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Simplify bulk operations like password resets, account creation, and managing inactive accounts via CSV import</a:t>
            </a:r>
            <a:endParaRPr b="0" dirty="0" i="0" lang="en-US" sz="1000">
              <a:solidFill>
                <a:srgbClr val="edfff7"/>
              </a:solidFill>
              <a:latin typeface="Zoho Puvi"/>
            </a:endParaRPr>
          </a:p>
        </p:txBody>
      </p:sp>
      <p:pic>
        <p:nvPicPr>
          <p:cNvPr id="4" name="Image 3">
            <a:extLst>
              <a:ext uri="{290A731D-B39C-4AD4-9DCA-EED0E1899D37}">
                <a16:creationId xmlns:a16="http://schemas.microsoft.com/office/drawing/2010/main" id="{7D93F11C-0824-4DCE-A81B-924508ACCA8C}"/>
              </a:ext>
            </a:extLst>
          </p:cNvPr>
          <p:cNvPicPr>
            <a:picLocks noChangeAspect="true"/>
          </p:cNvPicPr>
          <p:nvPr/>
        </p:nvPicPr>
        <p:blipFill>
          <a:blip r:embed="rId3"/>
          <a:srcRect b="27300" l="0" r="0" t="0"/>
          <a:stretch>
            <a:fillRect/>
          </a:stretch>
        </p:blipFill>
        <p:spPr>
          <a:xfrm flipH="false" flipV="false" rot="0">
            <a:off x="3048000" y="1762125"/>
            <a:ext cx="7461160" cy="3419274"/>
          </a:xfrm>
          <a:prstGeom prst="rect">
            <a:avLst/>
          </a:prstGeom>
          <a:noFill/>
        </p:spPr>
      </p:pic>
      <p:grpSp>
        <p:nvGrpSpPr>
          <p:cNvPr id="5" name="">
            <a:extLst>
              <a:ext uri="{B357DAB6-D42D-4B47-B9D7-AF061F662892}">
                <a16:creationId xmlns:a16="http://schemas.microsoft.com/office/drawing/2010/main" id="{F368FD32-24D9-4C38-8059-808666227C93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566756" y="447646"/>
            <a:ext cx="1120644" cy="287578"/>
            <a:chOff x="609600" y="590550"/>
            <a:chExt cx="1120644" cy="287578"/>
          </a:xfrm>
        </p:grpSpPr>
        <p:sp>
          <p:nvSpPr>
            <p:cNvPr id="6" name="">
              <a:extLst>
                <a:ext uri="{21D7A476-3DC4-4536-B385-D96CE6EBDA78}">
                  <a16:creationId xmlns:a16="http://schemas.microsoft.com/office/drawing/2010/main" id="{A1AF7B99-C98D-4459-B258-7ED7B9203F19}"/>
                </a:ext>
              </a:extLst>
            </p:cNvPr>
            <p:cNvSpPr/>
            <p:nvPr/>
          </p:nvSpPr>
          <p:spPr>
            <a:xfrm flipH="false" flipV="false" rot="0">
              <a:off x="666750" y="590550"/>
              <a:ext cx="1056198" cy="287578"/>
            </a:xfrm>
            <a:prstGeom prst="roundRect">
              <a:avLst/>
            </a:prstGeom>
            <a:solidFill>
              <a:srgbClr val="00df82">
                <a:alpha val="13999"/>
              </a:srgbClr>
            </a:solidFill>
            <a:ln cap="flat" w="9525">
              <a:solidFill>
                <a:srgbClr val="00df82"/>
              </a:solidFill>
              <a:prstDash val="solid"/>
              <a:round/>
            </a:ln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7" name="">
              <a:extLst>
                <a:ext uri="{2A4DD4FD-8D2C-4528-B90D-DAAE2492A6AD}">
                  <a16:creationId xmlns:a16="http://schemas.microsoft.com/office/drawing/2010/main" id="{589A53E0-B52F-4378-947C-C28C7F008AB2}"/>
                </a:ext>
              </a:extLst>
            </p:cNvPr>
            <p:cNvSpPr txBox="1"/>
            <p:nvPr/>
          </p:nvSpPr>
          <p:spPr>
            <a:xfrm flipH="false" flipV="false" rot="0">
              <a:off x="609600" y="621353"/>
              <a:ext cx="1120644" cy="232371"/>
            </a:xfrm>
            <a:prstGeom prst="rect">
              <a:avLst/>
            </a:prstGeom>
          </p:spPr>
          <p:txBody>
            <a:bodyPr anchor="ctr" bIns="47625" lIns="95250" rIns="95250" rtlCol="0" tIns="47625">
              <a:spAutoFit/>
            </a:bodyPr>
            <a:lstStyle/>
            <a:p>
              <a:pPr algn="ctr">
                <a:lnSpc>
                  <a:spcPct val="90000"/>
                </a:lnSpc>
                <a:defRPr dirty="0" lang="en-US" sz="1400"/>
              </a:pP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C</a:t>
              </a: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apabilities</a:t>
              </a:r>
              <a:endParaRPr b="0" cap="all" dirty="0" lang="en-US" sz="1000">
                <a:solidFill>
                  <a:srgbClr val="00df82"/>
                </a:solidFill>
                <a:latin typeface="Zoho Puvi"/>
              </a:endParaRPr>
            </a:p>
          </p:txBody>
        </p:sp>
      </p:grpSp>
    </p:spTree>
    <p:extLst>
      <p:ext uri="{EFBC8065-DEA8-43E8-95F5-CC08B1D407C8}">
        <p14:creationId xmlns:p14="http://schemas.microsoft.com/office/powerpoint/2010/main" val="1754026754355"/>
      </p:ext>
    </p:extLst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false" id="2" name="">
            <a:extLst>
              <a:ext uri="{AC357C3C-A4BA-4EA6-BB8C-71E7045B0E25}">
                <a16:creationId xmlns:a16="http://schemas.microsoft.com/office/drawing/2010/main" id="{2D357611-C389-45F4-8770-E5D4036C92D6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713251"/>
            <a:ext cx="7986922" cy="711679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800">
                <a:solidFill>
                  <a:schemeClr val="tx1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err="1" i="0" lang="en-US" sz="3600">
                <a:solidFill>
                  <a:srgbClr val="00df82"/>
                </a:solidFill>
                <a:latin typeface="Zoho Puvi"/>
              </a:rPr>
              <a:t>OU</a:t>
            </a:r>
            <a:r>
              <a:rPr b="1" dirty="0" i="0" lang="en-US" sz="3600">
                <a:solidFill>
                  <a:srgbClr val="00df82"/>
                </a:solidFill>
                <a:latin typeface="Zoho Puvi"/>
              </a:rPr>
              <a:t> </a:t>
            </a: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m</a:t>
            </a: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anagement</a:t>
            </a:r>
            <a:endParaRPr b="1" dirty="0" i="0" lang="en-US" sz="3600">
              <a:solidFill>
                <a:srgbClr val="d5ffee"/>
              </a:solidFill>
              <a:latin typeface="Zoho Puvi"/>
            </a:endParaRPr>
          </a:p>
        </p:txBody>
      </p:sp>
      <p:sp>
        <p:nvSpPr>
          <p:cNvPr hidden="false" id="3" name="">
            <a:extLst>
              <a:ext uri="{593ABD90-9191-4ED1-B808-B3292E92759F}">
                <a16:creationId xmlns:a16="http://schemas.microsoft.com/office/drawing/2010/main" id="{C84096CC-024E-4D95-A3DB-C1D497D88583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1647186"/>
            <a:ext cx="2922422" cy="3218831"/>
          </a:xfrm>
          <a:prstGeom prst="rect">
            <a:avLst/>
          </a:prstGeom>
          <a:ln>
            <a:noFill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har char="•"/>
              <a:buClr>
                <a:srgbClr val="00df82"/>
              </a:buClr>
              <a:buFont typeface="Arial"/>
              <a:defRPr b="0" dirty="0" i="0" lang="en-US" sz="13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har char="•"/>
              <a:buClr>
                <a:srgbClr val="d5ffee"/>
              </a:buClr>
              <a:buFont typeface="Arial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Create, modify, move, and delete 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</a:rPr>
              <a:t>OUs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effortlessly to ensure </a:t>
            </a:r>
            <a:r>
              <a:rPr b="0" dirty="0" i="0" lang="en-US" sz="1000">
                <a:solidFill>
                  <a:srgbClr val="edfff7"/>
                </a:solidFill>
                <a:latin typeface="Zoho Puvi"/>
                <a:hlinkClick r:id="rId2"/>
              </a:rPr>
              <a:t>efficient AD administratio</a:t>
            </a:r>
            <a:r>
              <a:rPr b="0" dirty="0" i="0" lang="en-US" sz="1000">
                <a:solidFill>
                  <a:srgbClr val="edfff7"/>
                </a:solidFill>
                <a:latin typeface="Zoho Puvi"/>
                <a:hlinkClick r:id="rId3"/>
              </a:rPr>
              <a:t>n</a:t>
            </a:r>
          </a:p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har char="•"/>
              <a:buClr>
                <a:srgbClr val="d5ffee"/>
              </a:buClr>
              <a:buFont typeface="Arial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Standardize 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</a:rPr>
              <a:t>OU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creation with templates and manage multiple 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</a:rPr>
              <a:t>OUs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simultaneously using the import CSV option</a:t>
            </a:r>
          </a:p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har char="•"/>
              <a:buClr>
                <a:srgbClr val="d5ffee"/>
              </a:buClr>
              <a:buFont typeface="Arial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Perform all 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</a:rPr>
              <a:t>OU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management tasks from a single, user-friendly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 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console</a:t>
            </a:r>
            <a:endParaRPr b="0" dirty="0" i="0" lang="en-US" sz="1000">
              <a:solidFill>
                <a:srgbClr val="edfff7"/>
              </a:solidFill>
              <a:latin typeface="Zoho Puvi"/>
            </a:endParaRPr>
          </a:p>
        </p:txBody>
      </p:sp>
      <p:grpSp>
        <p:nvGrpSpPr>
          <p:cNvPr id="4" name="">
            <a:extLst>
              <a:ext uri="{10C926D9-66E6-4CAB-9E60-56AFE6C823C4}">
                <a16:creationId xmlns:a16="http://schemas.microsoft.com/office/drawing/2010/main" id="{78616572-E889-4F28-9A8D-B9056F5C7C8A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566756" y="447646"/>
            <a:ext cx="1120644" cy="287578"/>
            <a:chOff x="609600" y="590550"/>
            <a:chExt cx="1120644" cy="287578"/>
          </a:xfrm>
        </p:grpSpPr>
        <p:sp>
          <p:nvSpPr>
            <p:cNvPr id="5" name="">
              <a:extLst>
                <a:ext uri="{C2E81FF3-0C86-4C87-866C-F39814EC92B3}">
                  <a16:creationId xmlns:a16="http://schemas.microsoft.com/office/drawing/2010/main" id="{F5A29EBD-1CDF-4D77-AA87-DE8DAE5F6E2F}"/>
                </a:ext>
              </a:extLst>
            </p:cNvPr>
            <p:cNvSpPr/>
            <p:nvPr/>
          </p:nvSpPr>
          <p:spPr>
            <a:xfrm flipH="false" flipV="false" rot="0">
              <a:off x="666750" y="590550"/>
              <a:ext cx="1056198" cy="287578"/>
            </a:xfrm>
            <a:prstGeom prst="roundRect">
              <a:avLst/>
            </a:prstGeom>
            <a:solidFill>
              <a:srgbClr val="00df82">
                <a:alpha val="13999"/>
              </a:srgbClr>
            </a:solidFill>
            <a:ln cap="flat" w="9525">
              <a:solidFill>
                <a:srgbClr val="00df82"/>
              </a:solidFill>
              <a:prstDash val="solid"/>
              <a:round/>
            </a:ln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6" name="">
              <a:extLst>
                <a:ext uri="{14D725B0-009B-4119-91E2-D2644E2DA173}">
                  <a16:creationId xmlns:a16="http://schemas.microsoft.com/office/drawing/2010/main" id="{8D66C73F-6EAF-4D50-A7F7-102BE14F4E16}"/>
                </a:ext>
              </a:extLst>
            </p:cNvPr>
            <p:cNvSpPr txBox="1"/>
            <p:nvPr/>
          </p:nvSpPr>
          <p:spPr>
            <a:xfrm flipH="false" flipV="false" rot="0">
              <a:off x="609600" y="621353"/>
              <a:ext cx="1120644" cy="232371"/>
            </a:xfrm>
            <a:prstGeom prst="rect">
              <a:avLst/>
            </a:prstGeom>
          </p:spPr>
          <p:txBody>
            <a:bodyPr anchor="ctr" bIns="47625" lIns="95250" rIns="95250" rtlCol="0" tIns="47625">
              <a:spAutoFit/>
            </a:bodyPr>
            <a:lstStyle/>
            <a:p>
              <a:pPr algn="ctr">
                <a:lnSpc>
                  <a:spcPct val="90000"/>
                </a:lnSpc>
                <a:defRPr dirty="0" lang="en-US" sz="1400"/>
              </a:pP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C</a:t>
              </a: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apabilities</a:t>
              </a:r>
              <a:endParaRPr b="0" cap="all" dirty="0" lang="en-US" sz="1000">
                <a:solidFill>
                  <a:srgbClr val="00df82"/>
                </a:solidFill>
                <a:latin typeface="Zoho Puvi"/>
              </a:endParaRPr>
            </a:p>
          </p:txBody>
        </p:sp>
      </p:grpSp>
      <p:pic>
        <p:nvPicPr>
          <p:cNvPr id="7" name="">
            <a:extLst>
              <a:ext uri="{46920340-6154-4DBE-8994-1520D9E89773}">
                <a16:creationId xmlns:a16="http://schemas.microsoft.com/office/drawing/2010/main" id="{52DB5229-2D19-40B9-9048-42291282B23C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3048000" y="1762125"/>
            <a:ext cx="7463035" cy="4705350"/>
          </a:xfrm>
          <a:prstGeom prst="rect">
            <a:avLst/>
          </a:prstGeom>
          <a:noFill/>
        </p:spPr>
      </p:pic>
    </p:spTree>
    <p:extLst>
      <p:ext uri="{A5BF8511-88BC-49F0-864D-8B2C11835B8B}">
        <p14:creationId xmlns:p14="http://schemas.microsoft.com/office/powerpoint/2010/main" val="1754026754358"/>
      </p:ext>
    </p:extLst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5FFE31FF-D373-4565-8157-ECCC45EFFB31}">
                <a16:creationId xmlns:a16="http://schemas.microsoft.com/office/drawing/2010/main" id="{711E170B-A903-4421-B864-9A5FBABEF4B4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202987" y="4764491"/>
            <a:ext cx="1021727" cy="276472"/>
          </a:xfrm>
          <a:prstGeom prst="rect">
            <a:avLst/>
          </a:prstGeom>
          <a:noFill/>
        </p:spPr>
      </p:pic>
      <p:sp>
        <p:nvSpPr>
          <p:cNvPr hidden="false" id="3" name="">
            <a:extLst>
              <a:ext uri="{72725974-1283-4A07-9CF6-D8A6B4FF5F3A}">
                <a16:creationId xmlns:a16="http://schemas.microsoft.com/office/drawing/2010/main" id="{4D9DBFCA-3461-428F-B849-17AF8F709252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713251"/>
            <a:ext cx="7986922" cy="711679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800">
                <a:solidFill>
                  <a:schemeClr val="tx1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3600">
                <a:solidFill>
                  <a:srgbClr val="00df82"/>
                </a:solidFill>
                <a:latin typeface="Zoho Puvi"/>
              </a:rPr>
              <a:t>File</a:t>
            </a:r>
            <a:r>
              <a:rPr b="1" dirty="0" err="1" i="0" lang="en-US" sz="3600">
                <a:solidFill>
                  <a:srgbClr val="00df82"/>
                </a:solidFill>
                <a:latin typeface="Zoho Puvi"/>
              </a:rPr>
              <a:t> </a:t>
            </a:r>
            <a:r>
              <a:rPr b="1" dirty="0" i="0" lang="en-US" sz="3600">
                <a:solidFill>
                  <a:srgbClr val="00df82"/>
                </a:solidFill>
                <a:latin typeface="Zoho Puvi"/>
              </a:rPr>
              <a:t>server </a:t>
            </a: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m</a:t>
            </a: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anagement</a:t>
            </a:r>
            <a:endParaRPr b="1" dirty="0" i="0" lang="en-US" sz="3600">
              <a:solidFill>
                <a:srgbClr val="d5ffee"/>
              </a:solidFill>
              <a:latin typeface="Zoho Puvi"/>
            </a:endParaRPr>
          </a:p>
        </p:txBody>
      </p:sp>
      <p:sp>
        <p:nvSpPr>
          <p:cNvPr hidden="false" id="4" name="">
            <a:extLst>
              <a:ext uri="{A2FAC817-3116-4F9F-9926-0D4067779481}">
                <a16:creationId xmlns:a16="http://schemas.microsoft.com/office/drawing/2010/main" id="{21B6DA1B-1437-45CA-9F37-5060D059A74A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1647186"/>
            <a:ext cx="2922422" cy="3218831"/>
          </a:xfrm>
          <a:prstGeom prst="rect">
            <a:avLst/>
          </a:prstGeom>
          <a:ln>
            <a:noFill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har char="•"/>
              <a:buClr>
                <a:srgbClr val="00df82"/>
              </a:buClr>
              <a:buFont typeface="Arial"/>
              <a:defRPr b="0" dirty="0" i="0" lang="en-US" sz="13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har char="•"/>
              <a:buClr>
                <a:srgbClr val="d5ffee"/>
              </a:buClr>
              <a:buFont typeface="Arial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Manage 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</a:rPr>
              <a:t>NTFS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and share permissions in bulk, ensure secure resource access, and perform bulk modifications</a:t>
            </a:r>
          </a:p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har char="•"/>
              <a:buClr>
                <a:srgbClr val="d5ffee"/>
              </a:buClr>
              <a:buFont typeface="Arial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Manage permissions on 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A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D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, 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</a:rPr>
              <a:t>NetApp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, and Isilon 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file servers from a single, central interface</a:t>
            </a:r>
          </a:p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har char="•"/>
              <a:buClr>
                <a:srgbClr val="d5ffee"/>
              </a:buClr>
              <a:buFont typeface="Arial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Apply various permissions and limit scope to specific folders and sub-folders</a:t>
            </a:r>
            <a:endParaRPr b="0" dirty="0" i="0" lang="en-US" sz="1000">
              <a:solidFill>
                <a:srgbClr val="edfff7"/>
              </a:solidFill>
              <a:latin typeface="Zoho Puvi"/>
            </a:endParaRPr>
          </a:p>
        </p:txBody>
      </p:sp>
      <p:grpSp>
        <p:nvGrpSpPr>
          <p:cNvPr id="5" name="">
            <a:extLst>
              <a:ext uri="{5EA9D674-4B56-4F36-84F2-5040DFC30017}">
                <a16:creationId xmlns:a16="http://schemas.microsoft.com/office/drawing/2010/main" id="{859E3161-29A5-4A21-B8CA-24FE3CF31E22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566756" y="447646"/>
            <a:ext cx="1120644" cy="287578"/>
            <a:chOff x="609600" y="590550"/>
            <a:chExt cx="1120644" cy="287578"/>
          </a:xfrm>
        </p:grpSpPr>
        <p:sp>
          <p:nvSpPr>
            <p:cNvPr id="6" name="">
              <a:extLst>
                <a:ext uri="{B6DEEA7B-2319-44C9-9E51-C98B0FD9F826}">
                  <a16:creationId xmlns:a16="http://schemas.microsoft.com/office/drawing/2010/main" id="{AA9BF69A-2B17-44BD-B832-D4DA588BD599}"/>
                </a:ext>
              </a:extLst>
            </p:cNvPr>
            <p:cNvSpPr/>
            <p:nvPr/>
          </p:nvSpPr>
          <p:spPr>
            <a:xfrm flipH="false" flipV="false" rot="0">
              <a:off x="666750" y="590550"/>
              <a:ext cx="1056198" cy="287578"/>
            </a:xfrm>
            <a:prstGeom prst="roundRect">
              <a:avLst/>
            </a:prstGeom>
            <a:solidFill>
              <a:srgbClr val="00df82">
                <a:alpha val="13999"/>
              </a:srgbClr>
            </a:solidFill>
            <a:ln cap="flat" w="9525">
              <a:solidFill>
                <a:srgbClr val="00df82"/>
              </a:solidFill>
              <a:prstDash val="solid"/>
              <a:round/>
            </a:ln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7" name="">
              <a:extLst>
                <a:ext uri="{294E1EA4-6D46-44D7-97EB-7C0952CBF91E}">
                  <a16:creationId xmlns:a16="http://schemas.microsoft.com/office/drawing/2010/main" id="{B1C8BB6C-99FA-4AED-A6E8-2DA849B449FD}"/>
                </a:ext>
              </a:extLst>
            </p:cNvPr>
            <p:cNvSpPr txBox="1"/>
            <p:nvPr/>
          </p:nvSpPr>
          <p:spPr>
            <a:xfrm flipH="false" flipV="false" rot="0">
              <a:off x="609600" y="621353"/>
              <a:ext cx="1120644" cy="232371"/>
            </a:xfrm>
            <a:prstGeom prst="rect">
              <a:avLst/>
            </a:prstGeom>
          </p:spPr>
          <p:txBody>
            <a:bodyPr anchor="ctr" bIns="47625" lIns="95250" rIns="95250" rtlCol="0" tIns="47625">
              <a:spAutoFit/>
            </a:bodyPr>
            <a:lstStyle/>
            <a:p>
              <a:pPr algn="ctr">
                <a:lnSpc>
                  <a:spcPct val="90000"/>
                </a:lnSpc>
                <a:defRPr dirty="0" lang="en-US" sz="1400"/>
              </a:pP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C</a:t>
              </a: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apabilities</a:t>
              </a:r>
              <a:endParaRPr b="0" cap="all" dirty="0" lang="en-US" sz="1000">
                <a:solidFill>
                  <a:srgbClr val="00df82"/>
                </a:solidFill>
                <a:latin typeface="Zoho Puvi"/>
              </a:endParaRPr>
            </a:p>
          </p:txBody>
        </p:sp>
      </p:grpSp>
      <p:pic>
        <p:nvPicPr>
          <p:cNvPr id="8" name="">
            <a:extLst>
              <a:ext uri="{113F21A9-262F-4BD1-BAED-72CCFFCB4650}">
                <a16:creationId xmlns:a16="http://schemas.microsoft.com/office/drawing/2010/main" id="{05856EDB-0133-43A5-9B6F-B8E9621010A6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3048000" y="1762125"/>
            <a:ext cx="7467600" cy="4708228"/>
          </a:xfrm>
          <a:prstGeom prst="rect">
            <a:avLst/>
          </a:prstGeom>
          <a:noFill/>
        </p:spPr>
      </p:pic>
    </p:spTree>
    <p:extLst>
      <p:ext uri="{6BAF4D17-C66C-4111-B363-4DEA8B4F657F}">
        <p14:creationId xmlns:p14="http://schemas.microsoft.com/office/powerpoint/2010/main" val="1754026754360"/>
      </p:ext>
    </p:extLst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false" id="2" name="">
            <a:extLst>
              <a:ext uri="{8CC8C6FB-076F-452B-A871-4184CAF5C00E}">
                <a16:creationId xmlns:a16="http://schemas.microsoft.com/office/drawing/2010/main" id="{DD7C32E0-C3E0-484B-8298-573C6837D5B6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713251"/>
            <a:ext cx="7986922" cy="711679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800">
                <a:solidFill>
                  <a:schemeClr val="tx1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3600">
                <a:solidFill>
                  <a:srgbClr val="00df82"/>
                </a:solidFill>
                <a:latin typeface="Zoho Puvi"/>
              </a:rPr>
              <a:t>GPO </a:t>
            </a: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m</a:t>
            </a: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anagement </a:t>
            </a:r>
            <a:endParaRPr b="1" dirty="0" i="0" lang="en-US" sz="3600">
              <a:solidFill>
                <a:srgbClr val="d5ffee"/>
              </a:solidFill>
              <a:latin typeface="Zoho Puvi"/>
            </a:endParaRPr>
          </a:p>
        </p:txBody>
      </p:sp>
      <p:sp>
        <p:nvSpPr>
          <p:cNvPr hidden="false" id="3" name="Rectangle 2">
            <a:extLst>
              <a:ext uri="{8AC89356-F613-4C8C-9C8A-81223F5D68F3}">
                <a16:creationId xmlns:a16="http://schemas.microsoft.com/office/drawing/2010/main" id="{795F589F-481D-40F1-9349-62AA31333F12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1647186"/>
            <a:ext cx="2658522" cy="3218831"/>
          </a:xfrm>
          <a:prstGeom prst="rect">
            <a:avLst/>
          </a:prstGeom>
          <a:ln>
            <a:noFill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har char="•"/>
              <a:buClr>
                <a:srgbClr val="00df82"/>
              </a:buClr>
              <a:buFont typeface="Arial"/>
              <a:defRPr b="0" dirty="0" i="0" lang="en-US" sz="13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har char="-"/>
              <a:buClr>
                <a:srgbClr val="00df82"/>
              </a:buClr>
              <a:buFont typeface="Arial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har char="-"/>
              <a:buFont typeface="Arial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har char="•"/>
              <a:buClr>
                <a:srgbClr val="d5ffee"/>
              </a:buClr>
              <a:buFont typeface="Arial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Enable administrators to manage 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</a:rPr>
              <a:t>GPOs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and their links effortlessly, facilitating key actions such as syncing administrative file templates, linking 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</a:rPr>
              <a:t>GPOs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, forcing updates to skip wait times, and merging 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</a:rPr>
              <a:t>GPOs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.</a:t>
            </a:r>
            <a:endParaRPr b="0" dirty="0" i="0" lang="en-US" sz="1000">
              <a:solidFill>
                <a:srgbClr val="edfff7"/>
              </a:solidFill>
              <a:latin typeface="Zoho Puvi"/>
            </a:endParaRPr>
          </a:p>
        </p:txBody>
      </p:sp>
      <p:grpSp>
        <p:nvGrpSpPr>
          <p:cNvPr id="4" name="">
            <a:extLst>
              <a:ext uri="{2536B883-381B-49C5-AB8E-61455CDA11D1}">
                <a16:creationId xmlns:a16="http://schemas.microsoft.com/office/drawing/2010/main" id="{B1C95A14-CA6B-497F-8A7B-D54959905013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566756" y="447646"/>
            <a:ext cx="1120644" cy="287578"/>
            <a:chOff x="609600" y="590550"/>
            <a:chExt cx="1120644" cy="287578"/>
          </a:xfrm>
        </p:grpSpPr>
        <p:sp>
          <p:nvSpPr>
            <p:cNvPr id="5" name="">
              <a:extLst>
                <a:ext uri="{47662181-8C6C-4023-9184-D11BBC2F7C8B}">
                  <a16:creationId xmlns:a16="http://schemas.microsoft.com/office/drawing/2010/main" id="{4B557CC2-0631-41F2-AD15-EA6A4E0A6F70}"/>
                </a:ext>
              </a:extLst>
            </p:cNvPr>
            <p:cNvSpPr/>
            <p:nvPr/>
          </p:nvSpPr>
          <p:spPr>
            <a:xfrm flipH="false" flipV="false" rot="0">
              <a:off x="666750" y="590550"/>
              <a:ext cx="1056198" cy="287578"/>
            </a:xfrm>
            <a:prstGeom prst="roundRect">
              <a:avLst/>
            </a:prstGeom>
            <a:solidFill>
              <a:srgbClr val="00df82">
                <a:alpha val="13999"/>
              </a:srgbClr>
            </a:solidFill>
            <a:ln cap="flat" w="9525">
              <a:solidFill>
                <a:srgbClr val="00df82"/>
              </a:solidFill>
              <a:prstDash val="solid"/>
              <a:round/>
            </a:ln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6" name="">
              <a:extLst>
                <a:ext uri="{22EC4E09-EF51-4B7B-8323-DC4BA6CF79E7}">
                  <a16:creationId xmlns:a16="http://schemas.microsoft.com/office/drawing/2010/main" id="{D62F1DA5-744E-44C9-96D1-5E1E14FE665D}"/>
                </a:ext>
              </a:extLst>
            </p:cNvPr>
            <p:cNvSpPr txBox="1"/>
            <p:nvPr/>
          </p:nvSpPr>
          <p:spPr>
            <a:xfrm flipH="false" flipV="false" rot="0">
              <a:off x="609600" y="621353"/>
              <a:ext cx="1120644" cy="232371"/>
            </a:xfrm>
            <a:prstGeom prst="rect">
              <a:avLst/>
            </a:prstGeom>
          </p:spPr>
          <p:txBody>
            <a:bodyPr anchor="ctr" bIns="47625" lIns="95250" rIns="95250" rtlCol="0" tIns="47625">
              <a:spAutoFit/>
            </a:bodyPr>
            <a:lstStyle/>
            <a:p>
              <a:pPr algn="ctr">
                <a:lnSpc>
                  <a:spcPct val="90000"/>
                </a:lnSpc>
                <a:defRPr dirty="0" lang="en-US" sz="1400"/>
              </a:pP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C</a:t>
              </a: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apabilities</a:t>
              </a:r>
              <a:endParaRPr b="0" cap="all" dirty="0" lang="en-US" sz="1000">
                <a:solidFill>
                  <a:srgbClr val="00df82"/>
                </a:solidFill>
                <a:latin typeface="Zoho Puvi"/>
              </a:endParaRPr>
            </a:p>
          </p:txBody>
        </p:sp>
      </p:grpSp>
      <p:pic>
        <p:nvPicPr>
          <p:cNvPr id="7" name="">
            <a:extLst>
              <a:ext uri="{07EFDC72-B7E9-422E-B9A2-9D2520E5F3E1}">
                <a16:creationId xmlns:a16="http://schemas.microsoft.com/office/drawing/2010/main" id="{B36B2D91-3FB2-4CCE-A546-A59B7DE54A20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3048000" y="1762125"/>
            <a:ext cx="7467600" cy="4708228"/>
          </a:xfrm>
          <a:prstGeom prst="rect">
            <a:avLst/>
          </a:prstGeom>
          <a:noFill/>
        </p:spPr>
      </p:pic>
    </p:spTree>
    <p:extLst>
      <p:ext uri="{3741BFDB-E11A-4248-A6C3-1471574975AA}">
        <p14:creationId xmlns:p14="http://schemas.microsoft.com/office/powerpoint/2010/main" val="1754026754362"/>
      </p:ext>
    </p:extLst>
  </p:cSld>
  <p:clrMapOvr>
    <a:masterClrMapping/>
  </p:clrMapOvr>
</p:sld>
</file>

<file path=ppt/tags/tag1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LAYOUT" val="threePicAndTx"/>
</p:tagLst>
</file>

<file path=ppt/tags/tag2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LAYOUT" val="fourPic"/>
</p:tagLst>
</file>

<file path=ppt/tags/tag3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webfont1" val="Zoho Puvi-light"/>
  <p:tag name="webfont4" val="Zoho Puvi-demi_bold"/>
  <p:tag name="webfont3" val="Zoho Puvi-medium"/>
  <p:tag name="webfont6" val="Zoho Puvi-heavy"/>
</p:tagLst>
</file>

<file path=ppt/theme/_rels/theme1.xml.rels><?xml version="1.0" encoding="UTF-8" standalone="no"?><Relationships xmlns="http://schemas.openxmlformats.org/package/2006/relationships"><Relationship Id="rId1" Target="../media/image1.jpeg" Type="http://schemas.openxmlformats.org/officeDocument/2006/relationships/image"/></Relationships>
</file>

<file path=ppt/theme/_rels/theme2.xml.rels><?xml version="1.0" encoding="UTF-8" standalone="no"?><Relationships xmlns="http://schemas.openxmlformats.org/package/2006/relationships"><Relationship Id="rId1" Target="../media/image1.jpeg" Type="http://schemas.openxmlformats.org/officeDocument/2006/relationships/image"/></Relationships>
</file>

<file path=ppt/theme/theme1.xml><?xml version="1.0" encoding="utf-8"?>
<a:theme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 name="Whitepaper">
  <a:themeElements>
    <a:clrScheme name="Whitepaper">
      <a:dk1>
        <a:srgbClr val="000000"/>
      </a:dk1>
      <a:lt1>
        <a:srgbClr val="ffffff"/>
      </a:lt1>
      <a:dk2>
        <a:srgbClr val="171c23"/>
      </a:dk2>
      <a:lt2>
        <a:srgbClr val="f7fcfc"/>
      </a:lt2>
      <a:accent1>
        <a:srgbClr val="42c3c9"/>
      </a:accent1>
      <a:accent2>
        <a:srgbClr val="ffc94a"/>
      </a:accent2>
      <a:accent3>
        <a:srgbClr val="f2494b"/>
      </a:accent3>
      <a:accent4>
        <a:srgbClr val="ff7b43"/>
      </a:accent4>
      <a:accent5>
        <a:srgbClr val="775e9e"/>
      </a:accent5>
      <a:accent6>
        <a:srgbClr val="c1408a"/>
      </a:accent6>
      <a:hlink>
        <a:srgbClr val="ffffff"/>
      </a:hlink>
      <a:folHlink>
        <a:srgbClr val="ffffff"/>
      </a:folHlink>
    </a:clrScheme>
    <a:fontScheme name="Whitepaper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White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cap="flat" w="9525">
          <a:noFill/>
          <a:prstDash val="solid"/>
        </a:ln>
        <a:ln cap="flat" w="25400">
          <a:solidFill>
            <a:schemeClr val="phClr"/>
          </a:solidFill>
          <a:prstDash val="solid"/>
        </a:ln>
        <a:ln cap="flat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blipFill dpi="0" rotWithShape="1">
          <a:blip r:embed="rId1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algn="tl" sx="100000" sy="100000" tx="0" ty="0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 anchor="ctr" rtlCol="0"/>
      <a:lstStyle>
        <a:lvl1pPr algn="ctr" lvl="0"/>
      </a:lstStyle>
      <a:style>
        <a:lnRef idx="0"/>
        <a:fillRef idx="1">
          <a:schemeClr val="accent1"/>
        </a:fillRef>
        <a:effectRef idx="0">
          <a:schemeClr val="accent1"/>
        </a:effectRef>
        <a:fontRef idx="none"/>
      </a:style>
    </a:spDef>
    <a:lnDef>
      <a:spPr>
        <a:ln cap="flat" w="19050">
          <a:solidFill>
            <a:schemeClr val="accent1">
              <a:lumMod val="75000"/>
            </a:schemeClr>
          </a:solidFill>
          <a:prstDash val="solid"/>
          <a:round/>
        </a:ln>
      </a:spPr>
      <a:bodyPr anchor="ctr" rtlCol="0"/>
      <a:lstStyle>
        <a:lvl1pPr algn="ctr" lvl="0"/>
      </a:lstStyle>
    </a:lnDef>
  </a:objectDefaults>
  <a:extraClrSchemeLst/>
</a:theme>
</file>

<file path=ppt/theme/theme2.xml><?xml version="1.0" encoding="utf-8"?>
<a:theme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 name="Whitepaper">
  <a:themeElements>
    <a:clrScheme name="Whitepaper">
      <a:dk1>
        <a:srgbClr val="000000"/>
      </a:dk1>
      <a:lt1>
        <a:srgbClr val="ffffff"/>
      </a:lt1>
      <a:dk2>
        <a:srgbClr val="171c23"/>
      </a:dk2>
      <a:lt2>
        <a:srgbClr val="f7fcfc"/>
      </a:lt2>
      <a:accent1>
        <a:srgbClr val="42c3c9"/>
      </a:accent1>
      <a:accent2>
        <a:srgbClr val="ffc94a"/>
      </a:accent2>
      <a:accent3>
        <a:srgbClr val="f2494b"/>
      </a:accent3>
      <a:accent4>
        <a:srgbClr val="ff7b43"/>
      </a:accent4>
      <a:accent5>
        <a:srgbClr val="775e9e"/>
      </a:accent5>
      <a:accent6>
        <a:srgbClr val="c1408a"/>
      </a:accent6>
      <a:hlink>
        <a:srgbClr val="ffffff"/>
      </a:hlink>
      <a:folHlink>
        <a:srgbClr val="ffffff"/>
      </a:folHlink>
    </a:clrScheme>
    <a:fontScheme name="Whitepaper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White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cap="flat" w="9525">
          <a:noFill/>
          <a:prstDash val="solid"/>
        </a:ln>
        <a:ln cap="flat" w="25400">
          <a:solidFill>
            <a:schemeClr val="phClr"/>
          </a:solidFill>
          <a:prstDash val="solid"/>
        </a:ln>
        <a:ln cap="flat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blipFill dpi="0" rotWithShape="1">
          <a:blip r:embed="rId1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algn="tl" sx="100000" sy="100000" tx="0" ty="0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 anchor="ctr" rtlCol="0"/>
      <a:lstStyle>
        <a:lvl1pPr algn="ctr" lvl="0"/>
      </a:lstStyle>
      <a:style>
        <a:lnRef idx="0"/>
        <a:fillRef idx="1">
          <a:schemeClr val="accent1"/>
        </a:fillRef>
        <a:effectRef idx="0">
          <a:schemeClr val="accent1"/>
        </a:effectRef>
        <a:fontRef idx="none"/>
      </a:style>
    </a:spDef>
    <a:lnDef>
      <a:spPr>
        <a:ln cap="flat" w="19050">
          <a:solidFill>
            <a:schemeClr val="accent1">
              <a:lumMod val="75000"/>
            </a:schemeClr>
          </a:solidFill>
          <a:prstDash val="solid"/>
          <a:round/>
        </a:ln>
      </a:spPr>
      <a:bodyPr anchor="ctr" rtlCol="0"/>
      <a:lstStyle>
        <a:lvl1pPr algn="ctr" lvl="0"/>
      </a:lstStyle>
    </a:lnDef>
  </a:objectDefaults>
  <a:extraClrSchemeLst/>
</a:theme>
</file>

<file path=docProps/app.xml><?xml version="1.0" encoding="utf-8"?>
<properties:Properties xmlns:properties="http://schemas.openxmlformats.org/officeDocument/2006/extended-properties" xmlns:vt="http://schemas.openxmlformats.org/officeDocument/2006/docPropsVTypes">
  <properties:AppVersion>3.0000</properties:AppVersion>
  <properties:ScaleCrop>false</properties:ScaleCrop>
  <properties:Company>Company</properties:Company>
  <properties:LinksUpToDate>false</properties:LinksUpToDate>
  <properties:HyperlinksChanged>false</properties:HyperlinksChanged>
  <properties:PresentationFormat>On-Screen Show (4:3)</properties:PresentationFormat>
  <properties:Application>Zoho Show</properties:Application>
  <properties:SharedDoc>false</properties:SharedDoc>
</properties:Properties>
</file>

<file path=docProps/core.xml><?xml version="1.0" encoding="utf-8"?>
<cp:coreProperties xmlns:cp="http://schemas.openxmlformats.org/package/2006/metadata/core-properties" xmlns:dc="http://purl.org/dc/elements/1.1/" xmlns:dcmitype="http://purl.org/dc/dcmitype/" xmlns:dcterms="http://purl.org/dc/terms/" xmlns:xsi="http://www.w3.org/2001/XMLSchema-instance">
  <dc:title>Slide 1</dc:title>
  <cp:revision>1</cp:revision>
  <dc:creator/>
  <cp:lastModifiedBy/>
  <dcterms:created xsi:type="dcterms:W3CDTF">2024-07-29T00:15:36Z</dcterms:created>
  <dcterms:modified xsi:type="dcterms:W3CDTF">2025-07-29T04:22:53Z</dcterms:modified>
</cp:coreProperties>
</file>