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slide+xml" PartName="/ppt/slides/slide1.xml"/>
  <Override ContentType="application/vnd.openxmlformats-officedocument.presentationml.tags+xml" PartName="/ppt/tags/tag5.xml"/>
  <Override ContentType="application/vnd.openxmlformats-officedocument.presentationml.slide+xml" PartName="/ppt/slides/slide2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slide+xml" PartName="/ppt/slides/slide3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slide+xml" PartName="/ppt/slides/slide4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slide+xml" PartName="/ppt/slides/slide5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slide+xml" PartName="/ppt/slides/slide6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slide+xml" PartName="/ppt/slides/slide7.xml"/>
  <Override ContentType="application/vnd.openxmlformats-officedocument.presentationml.tags+xml" PartName="/ppt/tags/tag16.xml"/>
  <Override ContentType="application/vnd.openxmlformats-officedocument.presentationml.slide+xml" PartName="/ppt/slides/slide8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slide+xml" PartName="/ppt/slides/slide9.xml"/>
  <Override ContentType="application/vnd.openxmlformats-officedocument.presentationml.tags+xml" PartName="/ppt/tags/tag19.xml"/>
  <Override ContentType="application/vnd.openxmlformats-officedocument.presentationml.tags+xml" PartName="/ppt/tags/tag20.xml"/>
  <Override ContentType="application/vnd.openxmlformats-officedocument.presentationml.slide+xml" PartName="/ppt/slides/slide1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Default ContentType="image/png" Extension="png"/>
  <Default ContentType="image/jpeg" Extension="jpeg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x-fontdata" PartName="/ppt/fonts/font7.fntdata"/>
  <Override ContentType="application/vnd.openxmlformats-officedocument.presentationml.tags+xml" PartName="/ppt/tags/tag23.xml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/ppt/media/image1.jpeg" Type="http://schemas.openxmlformats.org/officeDocument/2006/relationships/image"/><Relationship Id="rId2" Target="/ppt/media/image2.png" Type="http://schemas.openxmlformats.org/officeDocument/2006/relationships/image"/><Relationship Id="rId3" Target="/ppt/media/image3.png" Type="http://schemas.openxmlformats.org/officeDocument/2006/relationships/image"/><Relationship Id="rId4" Target="/ppt/media/image4.png" Type="http://schemas.openxmlformats.org/officeDocument/2006/relationships/image"/><Relationship Id="rId5" Target="/ppt/media/image5.png" Type="http://schemas.openxmlformats.org/officeDocument/2006/relationships/image"/><Relationship Id="rId6" Target="/ppt/media/image6.png" Type="http://schemas.openxmlformats.org/officeDocument/2006/relationships/image"/><Relationship Id="rId7" Target="/ppt/media/image7.png" Type="http://schemas.openxmlformats.org/officeDocument/2006/relationships/image"/><Relationship Id="rId8" Target="/ppt/media/image8.png" Type="http://schemas.openxmlformats.org/officeDocument/2006/relationships/image"/><Relationship Id="rId9" Target="/ppt/media/image9.png" Type="http://schemas.openxmlformats.org/officeDocument/2006/relationships/image"/><Relationship Id="rId10" Target="/ppt/media/image10.png" Type="http://schemas.openxmlformats.org/officeDocument/2006/relationships/image"/><Relationship Id="rId11" Target="/ppt/media/image11.png" Type="http://schemas.openxmlformats.org/officeDocument/2006/relationships/image"/><Relationship Id="rId12" Target="/ppt/media/image12.png" Type="http://schemas.openxmlformats.org/officeDocument/2006/relationships/image"/><Relationship Id="rId13" Target="/ppt/media/image13.png" Type="http://schemas.openxmlformats.org/officeDocument/2006/relationships/image"/><Relationship Id="rId14" Target="/ppt/media/image14.png" Type="http://schemas.openxmlformats.org/officeDocument/2006/relationships/image"/><Relationship Id="rId15" Target="/ppt/media/image15.png" Type="http://schemas.openxmlformats.org/officeDocument/2006/relationships/image"/><Relationship Id="rId16" Target="/ppt/media/image16.png" Type="http://schemas.openxmlformats.org/officeDocument/2006/relationships/image"/><Relationship Id="rId17" Target="/ppt/media/image17.png" Type="http://schemas.openxmlformats.org/officeDocument/2006/relationships/image"/><Relationship Id="rId18" Target="/ppt/media/image18.png" Type="http://schemas.openxmlformats.org/officeDocument/2006/relationships/image"/><Relationship Id="rId19" Target="/ppt/media/image19.png" Type="http://schemas.openxmlformats.org/officeDocument/2006/relationships/image"/><Relationship Id="rId20" Target="/ppt/media/image20.png" Type="http://schemas.openxmlformats.org/officeDocument/2006/relationships/image"/><Relationship Id="rId21" Target="/ppt/media/image21.png" Type="http://schemas.openxmlformats.org/officeDocument/2006/relationships/image"/><Relationship Id="rId22" Target="/ppt/media/image22.png" Type="http://schemas.openxmlformats.org/officeDocument/2006/relationships/image"/><Relationship Id="rId23" Target="/ppt/media/image23.png" Type="http://schemas.openxmlformats.org/officeDocument/2006/relationships/image"/><Relationship Id="rId24" Target="/ppt/media/image24.png" Type="http://schemas.openxmlformats.org/officeDocument/2006/relationships/image"/><Relationship Id="rId25" Target="/ppt/media/image25.png" Type="http://schemas.openxmlformats.org/officeDocument/2006/relationships/image"/><Relationship Id="rId26" Target="/ppt/media/image26.png" Type="http://schemas.openxmlformats.org/officeDocument/2006/relationships/image"/><Relationship Id="rId27" Target="/ppt/media/image27.png" Type="http://schemas.openxmlformats.org/officeDocument/2006/relationships/image"/><Relationship Id="rId28" Target="/ppt/media/image28.png" Type="http://schemas.openxmlformats.org/officeDocument/2006/relationships/image"/><Relationship Id="rId29" Target="/ppt/media/image29.png" Type="http://schemas.openxmlformats.org/officeDocument/2006/relationships/image"/><Relationship Id="rId30" Target="/ppt/media/image30.png" Type="http://schemas.openxmlformats.org/officeDocument/2006/relationships/image"/><Relationship Id="rId31" Target="/ppt/media/image31.png" Type="http://schemas.openxmlformats.org/officeDocument/2006/relationships/image"/><Relationship Id="rId32" Target="/ppt/media/image32.png" Type="http://schemas.openxmlformats.org/officeDocument/2006/relationships/image"/><Relationship Id="rId33" Target="/ppt/media/image33.png" Type="http://schemas.openxmlformats.org/officeDocument/2006/relationships/image"/><Relationship Id="rId34" Target="/ppt/media/image34.png" Type="http://schemas.openxmlformats.org/officeDocument/2006/relationships/image"/><Relationship Id="rId35" Target="/ppt/media/image35.png" Type="http://schemas.openxmlformats.org/officeDocument/2006/relationships/image"/><Relationship Id="rId36" Target="/ppt/media/image36.png" Type="http://schemas.openxmlformats.org/officeDocument/2006/relationships/image"/><Relationship Id="rId37" Target="/ppt/media/image37.png" Type="http://schemas.openxmlformats.org/officeDocument/2006/relationships/image"/><Relationship Id="rId38" Target="/ppt/media/image38.png" Type="http://schemas.openxmlformats.org/officeDocument/2006/relationships/image"/><Relationship Id="rId39" Target="/ppt/media/image39.png" Type="http://schemas.openxmlformats.org/officeDocument/2006/relationships/image"/><Relationship Id="rId40" Target="/ppt/media/image40.png" Type="http://schemas.openxmlformats.org/officeDocument/2006/relationships/image"/><Relationship Id="rId41" Target="/ppt/media/image41.png" Type="http://schemas.openxmlformats.org/officeDocument/2006/relationships/image"/><Relationship Id="rId42" Target="/ppt/media/image42.png" Type="http://schemas.openxmlformats.org/officeDocument/2006/relationships/image"/><Relationship Id="rId43" Target="/ppt/media/image43.png" Type="http://schemas.openxmlformats.org/officeDocument/2006/relationships/image"/><Relationship Id="rId44" Target="/ppt/media/image44.png" Type="http://schemas.openxmlformats.org/officeDocument/2006/relationships/image"/><Relationship Id="rId45" Target="/ppt/media/image45.png" Type="http://schemas.openxmlformats.org/officeDocument/2006/relationships/image"/><Relationship Id="rId46" Target="/ppt/media/image46.png" Type="http://schemas.openxmlformats.org/officeDocument/2006/relationships/image"/><Relationship Id="rId47" Target="/ppt/media/image47.png" Type="http://schemas.openxmlformats.org/officeDocument/2006/relationships/image"/><Relationship Id="rId48" Target="/ppt/media/image48.png" Type="http://schemas.openxmlformats.org/officeDocument/2006/relationships/image"/><Relationship Id="rId49" Target="/ppt/media/image49.png" Type="http://schemas.openxmlformats.org/officeDocument/2006/relationships/image"/><Relationship Id="rId50" Target="/ppt/media/image50.png" Type="http://schemas.openxmlformats.org/officeDocument/2006/relationships/image"/><Relationship Id="rId51" Target="/ppt/media/image51.png" Type="http://schemas.openxmlformats.org/officeDocument/2006/relationships/image"/><Relationship Id="rId52" Target="/ppt/media/image52.png" Type="http://schemas.openxmlformats.org/officeDocument/2006/relationships/image"/><Relationship Id="rId53" Target="/ppt/media/image53.png" Type="http://schemas.openxmlformats.org/officeDocument/2006/relationships/image"/><Relationship Id="rId54" Target="/ppt/media/image54.png" Type="http://schemas.openxmlformats.org/officeDocument/2006/relationships/image"/><Relationship Id="rId55" Target="/ppt/media/image55.png" Type="http://schemas.openxmlformats.org/officeDocument/2006/relationships/image"/><Relationship Id="rId56" Target="/ppt/media/image56.png" Type="http://schemas.openxmlformats.org/officeDocument/2006/relationships/image"/><Relationship Id="rId57" Target="/ppt/media/image57.png" Type="http://schemas.openxmlformats.org/officeDocument/2006/relationships/image"/><Relationship Id="rId58" Target="/ppt/media/image58.png" Type="http://schemas.openxmlformats.org/officeDocument/2006/relationships/image"/><Relationship Id="rId59" Target="/ppt/media/image59.png" Type="http://schemas.openxmlformats.org/officeDocument/2006/relationships/image"/><Relationship Id="rId60" Target="/ppt/media/image60.png" Type="http://schemas.openxmlformats.org/officeDocument/2006/relationships/image"/><Relationship Id="rId61" Target="/ppt/media/image61.png" Type="http://schemas.openxmlformats.org/officeDocument/2006/relationships/image"/><Relationship Id="rId62" Target="/ppt/media/image62.png" Type="http://schemas.openxmlformats.org/officeDocument/2006/relationships/image"/><Relationship Id="rId63" Target="/ppt/media/image63.png" Type="http://schemas.openxmlformats.org/officeDocument/2006/relationships/image"/><Relationship Id="rId64" Target="/ppt/media/image64.png" Type="http://schemas.openxmlformats.org/officeDocument/2006/relationships/image"/><Relationship Id="rId65" Target="ppt/media/img_cc_black.png" Type="http://schemas.openxmlformats.org/officeDocument/2006/relationships/image"/><Relationship Id="rId66" Target="ppt/presentation.xml" Type="http://schemas.openxmlformats.org/officeDocument/2006/relationships/officeDocument"/><Relationship Id="rId67" Target="docProps/core.xml" Type="http://schemas.openxmlformats.org/package/2006/relationships/metadata/core-properties"/><Relationship Id="rId68" Target="docProps/app.xml" Type="http://schemas.openxmlformats.org/officeDocument/2006/relationships/extended-properties"/></Relationships>
</file>

<file path=ppt/presentation.xml><?xml version="1.0" encoding="utf-8"?>
<p:presentation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embedTrueTypeFonts="1" saveSubsetFonts="1">
  <p:sldMasterIdLst>
    <p:sldMasterId id="2147483648" r:id="rId1"/>
  </p:sldMasterIdLst>
  <p:notesMasterIdLst>
    <p:notesMasterId r:id="rId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9144000" cy="5143500" type="screen16x9"/>
  <p:notesSz cx="9144000" cy="5143500"/>
  <p:embeddedFontLst>
    <p:embeddedFont>
      <p:font typeface="Zoho Puvi-light"/>
      <p:regular r:id="rId18"/>
    </p:embeddedFont>
    <p:embeddedFont>
      <p:font typeface="Zoho Puvi"/>
      <p:regular r:id="rId19"/>
      <p:bold r:id="rId20"/>
    </p:embeddedFont>
    <p:embeddedFont>
      <p:font typeface="Roboto"/>
      <p:regular r:id="rId21"/>
    </p:embeddedFont>
    <p:embeddedFont>
      <p:font typeface="Zoho Puvi-thin"/>
      <p:regular r:id="rId17"/>
    </p:embeddedFont>
    <p:embeddedFont>
      <p:font typeface="Open Sans"/>
      <p:regular r:id="rId22"/>
      <p:bold r:id="rId23"/>
    </p:embeddedFont>
  </p:embeddedFontLst>
  <p:custDataLst>
    <p:tags r:id="rId24"/>
  </p:custDataLst>
  <p:defaultTextStyle>
    <a:defPPr>
      <a:defRPr lang="en-US"/>
    </a:defPPr>
    <a:lvl1pPr algn="l" lvl="0" marL="0" rtl="false">
      <a:defRPr dirty="0" lang="en-US" sz="1800">
        <a:solidFill>
          <a:schemeClr val="tx1"/>
        </a:solidFill>
        <a:latin typeface="+mn-lt"/>
      </a:defRPr>
    </a:lvl1pPr>
    <a:lvl2pPr algn="l" lvl="1" marL="457200" rtl="false">
      <a:defRPr dirty="0" lang="en-US" sz="1800">
        <a:solidFill>
          <a:schemeClr val="tx1"/>
        </a:solidFill>
        <a:latin typeface="+mn-lt"/>
      </a:defRPr>
    </a:lvl2pPr>
    <a:lvl3pPr algn="l" lvl="2" marL="914400" rtl="false">
      <a:defRPr dirty="0" lang="en-US" sz="1800">
        <a:solidFill>
          <a:schemeClr val="tx1"/>
        </a:solidFill>
        <a:latin typeface="+mn-lt"/>
      </a:defRPr>
    </a:lvl3pPr>
    <a:lvl4pPr algn="l" lvl="3" marL="1371600" rtl="false">
      <a:defRPr dirty="0" lang="en-US" sz="1800">
        <a:solidFill>
          <a:schemeClr val="tx1"/>
        </a:solidFill>
        <a:latin typeface="+mn-lt"/>
      </a:defRPr>
    </a:lvl4pPr>
    <a:lvl5pPr algn="l" lvl="4" marL="1828800" rtl="false">
      <a:defRPr dirty="0" lang="en-US" sz="1800">
        <a:solidFill>
          <a:schemeClr val="tx1"/>
        </a:solidFill>
        <a:latin typeface="+mn-lt"/>
      </a:defRPr>
    </a:lvl5pPr>
    <a:lvl6pPr algn="l" lvl="5" marL="2286000" rtl="false">
      <a:defRPr dirty="0" lang="en-US" sz="1800">
        <a:solidFill>
          <a:schemeClr val="tx1"/>
        </a:solidFill>
        <a:latin typeface="+mn-lt"/>
      </a:defRPr>
    </a:lvl6pPr>
    <a:lvl7pPr algn="l" lvl="6" marL="2743200" rtl="false">
      <a:defRPr dirty="0" lang="en-US" sz="1800">
        <a:solidFill>
          <a:schemeClr val="tx1"/>
        </a:solidFill>
        <a:latin typeface="+mn-lt"/>
      </a:defRPr>
    </a:lvl7pPr>
    <a:lvl8pPr algn="l" lvl="7" marL="3200400" rtl="false">
      <a:defRPr dirty="0" lang="en-US" sz="1800">
        <a:solidFill>
          <a:schemeClr val="tx1"/>
        </a:solidFill>
        <a:latin typeface="+mn-lt"/>
      </a:defRPr>
    </a:lvl8pPr>
    <a:lvl9pPr algn="l" lvl="8" marL="3657600" rtl="false">
      <a:defRPr dirty="0" lang="en-US" sz="1800">
        <a:solidFill>
          <a:schemeClr val="tx1"/>
        </a:solidFill>
        <a:latin typeface="+mn-lt"/>
      </a:defRPr>
    </a:lvl9pPr>
  </p:defaultTextStyle>
</p:presentation>
</file>

<file path=ppt/presProps.xml><?xml version="1.0" encoding="utf-8"?>
<p:presentation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showPr showNarration="1">
    <p:sldAll/>
  </p:showPr>
</p:presentationPr>
</file>

<file path=ppt/tableStyles.xml><?xml version="1.0" encoding="utf-8"?>
<a:tblStyleLst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def="{5C22544A-7EE6-4342-B048-85BDC9FD1C3A}"/>
</file>

<file path=ppt/viewProps.xml><?xml version="1.0" encoding="utf-8"?>
<p:view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normalViewPr showOutlineIcons="false">
    <p:restoredLeft sz="15620"/>
    <p:restoredTop sz="94660"/>
  </p:normalViewPr>
  <p:slideViewPr>
    <p:cSldViewPr>
      <p:cViewPr varScale="true">
        <p:scale>
          <a:sx d="100" n="73"/>
          <a:sy d="100" n="73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d="100" n="100"/>
        <a:sy d="100" n="100"/>
      </p:scale>
      <p:origin x="0" y="0"/>
    </p:cViewPr>
  </p:notesTextViewPr>
  <p:gridSpacing cx="78028800" cy="780288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2" Target="theme/theme1.xml" Type="http://schemas.openxmlformats.org/officeDocument/2006/relationships/theme"/><Relationship Id="rId3" Target="notesMasters/notesMaster1.xml" Type="http://schemas.openxmlformats.org/officeDocument/2006/relationships/notesMaster"/><Relationship Id="rId4" Target="theme/theme2.xml" Type="http://schemas.openxmlformats.org/officeDocument/2006/relationships/theme"/><Relationship Id="rId5" Target="slides/slide1.xml" Type="http://schemas.openxmlformats.org/officeDocument/2006/relationships/slide"/><Relationship Id="rId6" Target="slides/slide2.xml" Type="http://schemas.openxmlformats.org/officeDocument/2006/relationships/slide"/><Relationship Id="rId7" Target="slides/slide3.xml" Type="http://schemas.openxmlformats.org/officeDocument/2006/relationships/slide"/><Relationship Id="rId8" Target="slides/slide4.xml" Type="http://schemas.openxmlformats.org/officeDocument/2006/relationships/slide"/><Relationship Id="rId9" Target="slides/slide5.xml" Type="http://schemas.openxmlformats.org/officeDocument/2006/relationships/slide"/><Relationship Id="rId10" Target="slides/slide6.xml" Type="http://schemas.openxmlformats.org/officeDocument/2006/relationships/slide"/><Relationship Id="rId11" Target="slides/slide7.xml" Type="http://schemas.openxmlformats.org/officeDocument/2006/relationships/slide"/><Relationship Id="rId12" Target="slides/slide8.xml" Type="http://schemas.openxmlformats.org/officeDocument/2006/relationships/slide"/><Relationship Id="rId13" Target="slides/slide9.xml" Type="http://schemas.openxmlformats.org/officeDocument/2006/relationships/slide"/><Relationship Id="rId14" Target="slides/slide10.xml" Type="http://schemas.openxmlformats.org/officeDocument/2006/relationships/slide"/><Relationship Id="rId15" Target="slides/slide11.xml" Type="http://schemas.openxmlformats.org/officeDocument/2006/relationships/slide"/><Relationship Id="rId16" Target="tableStyles.xml" Type="http://schemas.openxmlformats.org/officeDocument/2006/relationships/tableStyles"/><Relationship Id="rId17" Target="fonts/font1.fntdata" Type="http://schemas.openxmlformats.org/officeDocument/2006/relationships/font"/><Relationship Id="rId18" Target="fonts/font2.fntdata" Type="http://schemas.openxmlformats.org/officeDocument/2006/relationships/font"/><Relationship Id="rId19" Target="fonts/font3.fntdata" Type="http://schemas.openxmlformats.org/officeDocument/2006/relationships/font"/><Relationship Id="rId20" Target="fonts/font4.fntdata" Type="http://schemas.openxmlformats.org/officeDocument/2006/relationships/font"/><Relationship Id="rId21" Target="fonts/font5.fntdata" Type="http://schemas.openxmlformats.org/officeDocument/2006/relationships/font"/><Relationship Id="rId22" Target="fonts/font6.fntdata" Type="http://schemas.openxmlformats.org/officeDocument/2006/relationships/font"/><Relationship Id="rId23" Target="fonts/font7.fntdata" Type="http://schemas.openxmlformats.org/officeDocument/2006/relationships/font"/><Relationship Id="rId24" Target="tags/tag23.xml" Type="http://schemas.openxmlformats.org/officeDocument/2006/relationships/tags"/><Relationship Id="rId25" Target="presProps.xml" Type="http://schemas.openxmlformats.org/officeDocument/2006/relationships/presProps"/><Relationship Id="rId26" Target="viewProps.xml" Type="http://schemas.openxmlformats.org/officeDocument/2006/relationships/viewProps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p="http://schemas.openxmlformats.org/presentationml/2006/main" xmlns:a="http://schemas.openxmlformats.org/drawing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sz="quarter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idx="2"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idx="3" sz="quarter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bIns="45720" lIns="91440" rIns="91440" rtlCol="0" tIns="45720"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4" sz="quarter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5" sz="quarter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accent1="accent1" accent2="accent2" accent3="accent3" accent4="accent4" accent5="accent5" accent6="accent6" bg1="lt1" bg2="lt2" folHlink="folHlink" hlink="hlink" tx1="dk1" tx2="dk2"/>
  <p:notesStyle>
    <a:lvl1pPr algn="l" defTabSz="914400" eaLnBrk="1" hangingPunct="1" latinLnBrk="0" marL="0" rtl="0">
      <a:defRPr kern="1200" sz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latin typeface="+mn-lt"/>
        <a:ea typeface="+mn-ea"/>
        <a:cs typeface="+mn-cs"/>
      </a:defRPr>
    </a:lvl9pPr>
  </p:notesStyle>
</p:notesMaster>
<!-- $Id$ --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2" Target="../tags/tag1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2" Target="../tags/tag2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D8389664-0C5E-411D-A1C1-A3652AB58EC6}">
                <a16:creationId xmlns:a16="http://schemas.microsoft.com/office/drawing/2010/main" id="{66E82EFA-5E07-46B9-B731-F2789F8B8FA4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1351643" y="2271771"/>
            <a:ext cx="6436178" cy="776702"/>
          </a:xfrm>
          <a:prstGeom prst="rect">
            <a:avLst/>
          </a:prstGeom>
        </p:spPr>
        <p:txBody>
          <a:bodyPr anchor="b" rtlCol="0"/>
          <a:lstStyle>
            <a:lvl1pPr algn="ctr" lvl="0">
              <a:defRPr dirty="0" lang="en-US" sz="44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ubtitle 2">
            <a:extLst>
              <a:ext uri="{F9332977-C110-4542-8D17-45A42088A9AF}">
                <a16:creationId xmlns:a16="http://schemas.microsoft.com/office/drawing/2010/main" id="{ABA7959C-100D-4FC8-ADE9-30A6D4897AD3}"/>
              </a:ext>
            </a:extLst>
          </p:cNvPr>
          <p:cNvSpPr>
            <a:spLocks noGrp="true"/>
          </p:cNvSpPr>
          <p:nvPr>
            <p:ph idx="1" type="subTitle"/>
          </p:nvPr>
        </p:nvSpPr>
        <p:spPr>
          <a:xfrm rot="0">
            <a:off x="1351643" y="3056695"/>
            <a:ext cx="6436178" cy="494945"/>
          </a:xfrm>
          <a:prstGeom prst="rect">
            <a:avLst/>
          </a:prstGeom>
        </p:spPr>
        <p:txBody>
          <a:bodyPr anchor="t" lIns="91440" rtlCol="0">
            <a:noAutofit/>
          </a:bodyPr>
          <a:lstStyle>
            <a:lvl1pPr algn="ctr" indent="0" lvl="0" marL="0">
              <a:lnSpc>
                <a:spcPct val="100000"/>
              </a:lnSpc>
              <a:spcBef>
                <a:spcPts val="0"/>
              </a:spcBef>
              <a:buNone/>
              <a:defRPr b="0" baseline="0" dirty="0" i="0" lang="en-US" sz="1400">
                <a:solidFill>
                  <a:schemeClr val="accent1"/>
                </a:solidFill>
                <a:latin typeface="+mn-lt"/>
              </a:defRPr>
            </a:lvl1pPr>
            <a:lvl2pPr algn="ctr" indent="0" lvl="1" marL="457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2pPr>
            <a:lvl3pPr algn="ctr" indent="0" lvl="2" marL="914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3pPr>
            <a:lvl4pPr algn="ctr" indent="0" lvl="3" marL="1371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4pPr>
            <a:lvl5pPr algn="ctr" indent="0" lvl="4" marL="18288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5pPr>
            <a:lvl6pPr algn="ctr" indent="0" lvl="5" marL="22860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6pPr>
            <a:lvl7pPr algn="ctr" indent="0" lvl="6" marL="2743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7pPr>
            <a:lvl8pPr algn="ctr" indent="0" lvl="7" marL="3200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8pPr>
            <a:lvl9pPr algn="ctr" indent="0" lvl="8" marL="3657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/>
            <a:r>
              <a:rPr dirty="0" lang="en-US"/>
              <a:t>Click to edit Master subtitle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1F8FF737-EDA0-4B6B-BF09-A390B7CDB6D7}">
                <a16:creationId xmlns:a16="http://schemas.microsoft.com/office/drawing/2010/main" id="{4807498C-B3BD-4FE2-8822-21B65C593F3D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B5FB4EA4-FB8B-4724-B16C-2BCE38694D7A}">
                <a16:creationId xmlns:a16="http://schemas.microsoft.com/office/drawing/2010/main" id="{18149AE8-4081-4267-A82B-2E2CC6CBA0D6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21ED8F18-4E5C-41BF-A737-9CFBE3A41A78}">
                <a16:creationId xmlns:a16="http://schemas.microsoft.com/office/drawing/2010/main" id="{5A6FB535-E745-4799-82DB-1F1B75C979B0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F9693428-D8CD-4F7C-BE16-648D7BF70ABA}">
        <p14:creationId xmlns:p14="http://schemas.microsoft.com/office/powerpoint/2010/main" val="1715608124310"/>
      </p:ext>
    </p:extLst>
  </p:cSld>
  <p:clrMapOvr>
    <a:masterClrMapping/>
  </p:clrMapOvr>
</p:sldLayout>
</file>

<file path=ppt/slideLayouts/slideLayout10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748B52DF-C410-4A09-8D46-23F5F77EF965}">
                <a16:creationId xmlns:a16="http://schemas.microsoft.com/office/drawing/2010/main" id="{DD101D23-3B3B-4A0D-BFDE-444931761D39}"/>
              </a:ext>
            </a:extLst>
          </p:cNvPr>
          <p:cNvSpPr/>
          <p:nvPr/>
        </p:nvSpPr>
        <p:spPr>
          <a:xfrm rot="0">
            <a:off x="774703" y="1417637"/>
            <a:ext cx="185052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Rectangle 20">
            <a:extLst>
              <a:ext uri="{97506E9E-EF3C-4E12-9FDF-23D1C045B1C5}">
                <a16:creationId xmlns:a16="http://schemas.microsoft.com/office/drawing/2010/main" id="{C920C8D3-42F0-41B0-A2BE-B836FC2CD197}"/>
              </a:ext>
            </a:extLst>
          </p:cNvPr>
          <p:cNvSpPr/>
          <p:nvPr/>
        </p:nvSpPr>
        <p:spPr>
          <a:xfrm rot="0">
            <a:off x="2774950" y="1417637"/>
            <a:ext cx="358031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4" name="Rectangle 22">
            <a:extLst>
              <a:ext uri="{5C1C9BFD-1A48-4511-8A0F-1C403BF3FD96}">
                <a16:creationId xmlns:a16="http://schemas.microsoft.com/office/drawing/2010/main" id="{AAFFFF79-DED3-410C-AEB3-EDB4B50D8F7C}"/>
              </a:ext>
            </a:extLst>
          </p:cNvPr>
          <p:cNvSpPr/>
          <p:nvPr/>
        </p:nvSpPr>
        <p:spPr>
          <a:xfrm rot="0">
            <a:off x="6496050" y="1417637"/>
            <a:ext cx="1882776" cy="2192337"/>
          </a:xfrm>
          <a:custGeom>
            <a:avLst/>
            <a:gdLst/>
            <a:ahLst/>
            <a:cxnLst/>
            <a:rect b="b" l="0" r="r" t="0"/>
            <a:pathLst>
              <a:path h="2192337" w="1882776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5" name="Title 1">
            <a:extLst>
              <a:ext uri="{2941AF82-C7EB-4A3C-98A3-614E706EC742}">
                <a16:creationId xmlns:a16="http://schemas.microsoft.com/office/drawing/2010/main" id="{351B83B8-C134-42D7-A61C-95FFF07C72F5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Picture Placeholder 2">
            <a:extLst>
              <a:ext uri="{5A5C5B0B-1903-49ED-9196-1B675C14523B}">
                <a16:creationId xmlns:a16="http://schemas.microsoft.com/office/drawing/2010/main" id="{6AF27A68-6C6D-4347-9896-45B756747388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Content Placeholder 2">
            <a:extLst>
              <a:ext uri="{24E765F6-DA51-4E10-B0F7-CCC30A23DCF6}">
                <a16:creationId xmlns:a16="http://schemas.microsoft.com/office/drawing/2010/main" id="{E94CFF11-DFEC-4C47-BEFD-FA4969C9F1AB}"/>
              </a:ext>
            </a:extLst>
          </p:cNvPr>
          <p:cNvSpPr>
            <a:spLocks noGrp="true"/>
          </p:cNvSpPr>
          <p:nvPr>
            <p:ph idx="2" type="body"/>
          </p:nvPr>
        </p:nvSpPr>
        <p:spPr>
          <a:xfrm rot="0">
            <a:off x="762000" y="3810000"/>
            <a:ext cx="1847850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8" name="Picture Placeholder 2">
            <a:extLst>
              <a:ext uri="{BBC75AC9-13B9-42B3-BD9E-26499DFB8608}">
                <a16:creationId xmlns:a16="http://schemas.microsoft.com/office/drawing/2010/main" id="{C04EC583-45DA-453F-BF2C-F5A103BE5BA3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9" name="Content Placeholder 2">
            <a:extLst>
              <a:ext uri="{FDC91804-DFF1-445D-8D89-54FFA928A5A3}">
                <a16:creationId xmlns:a16="http://schemas.microsoft.com/office/drawing/2010/main" id="{CCF9F976-46DD-4AF4-8FEC-FD384592C4D6}"/>
              </a:ext>
            </a:extLst>
          </p:cNvPr>
          <p:cNvSpPr>
            <a:spLocks noGrp="true"/>
          </p:cNvSpPr>
          <p:nvPr>
            <p:ph idx="4" type="body"/>
          </p:nvPr>
        </p:nvSpPr>
        <p:spPr>
          <a:xfrm rot="0">
            <a:off x="2777561" y="3810000"/>
            <a:ext cx="3577708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0" name="Picture Placeholder 2">
            <a:extLst>
              <a:ext uri="{0ED96A0E-B3E0-4408-9FEF-7A6421CA686E}">
                <a16:creationId xmlns:a16="http://schemas.microsoft.com/office/drawing/2010/main" id="{0B06C0EF-DF49-463C-8581-B43DAA6C8E90}"/>
              </a:ext>
            </a:extLst>
          </p:cNvPr>
          <p:cNvSpPr>
            <a:spLocks noGrp="true"/>
          </p:cNvSpPr>
          <p:nvPr>
            <p:ph idx="5" type="pic"/>
          </p:nvPr>
        </p:nvSpPr>
        <p:spPr>
          <a:xfrm rot="0"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11" name="Content Placeholder 2">
            <a:extLst>
              <a:ext uri="{EC23249B-D749-4809-9F9D-5B394CF520F4}">
                <a16:creationId xmlns:a16="http://schemas.microsoft.com/office/drawing/2010/main" id="{E63F3EC2-0D10-4515-B15E-B6D700E83C63}"/>
              </a:ext>
            </a:extLst>
          </p:cNvPr>
          <p:cNvSpPr>
            <a:spLocks noGrp="true"/>
          </p:cNvSpPr>
          <p:nvPr>
            <p:ph idx="6" type="body"/>
          </p:nvPr>
        </p:nvSpPr>
        <p:spPr>
          <a:xfrm rot="0">
            <a:off x="6496050" y="3810000"/>
            <a:ext cx="1882775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2" name="Slide Number Placeholder 4">
            <a:extLst>
              <a:ext uri="{A6331C50-5152-4918-80B0-1D60F2CB3A6B}">
                <a16:creationId xmlns:a16="http://schemas.microsoft.com/office/drawing/2010/main" id="{D3B5A929-8A1C-4A85-9E7A-7E69B2522717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13" name="Footer Placeholder 3">
            <a:extLst>
              <a:ext uri="{5EADBF67-F988-41CA-8F3E-862FFEF5AF49}">
                <a16:creationId xmlns:a16="http://schemas.microsoft.com/office/drawing/2010/main" id="{8085C8AE-9491-44A4-A24E-FBF4B4986D5C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14" name="Date Placeholder 1">
            <a:extLst>
              <a:ext uri="{962941ED-A990-449A-B5E8-F2CA301F5584}">
                <a16:creationId xmlns:a16="http://schemas.microsoft.com/office/drawing/2010/main" id="{7677FBEB-6740-42C3-AA65-C014DA694E3A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33EBED57-F2F6-4D77-9050-FA0167B4FD69}">
        <p14:creationId xmlns:p14="http://schemas.microsoft.com/office/powerpoint/2010/main" val="1715608124323"/>
      </p:ext>
    </p:extLst>
  </p:cSld>
  <p:clrMapOvr>
    <a:masterClrMapping/>
  </p:clrMapOvr>
</p:sldLayout>
</file>

<file path=ppt/slideLayouts/slideLayout1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21044E8C-E541-4529-98B7-9C42728895D7}">
                <a16:creationId xmlns:a16="http://schemas.microsoft.com/office/drawing/2010/main" id="{19E98EEF-18AD-4D73-B276-ABD23CEFF904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Picture Placeholder 2">
            <a:extLst>
              <a:ext uri="{C50E6A63-608F-4415-BED1-914B0CEA9CB5}">
                <a16:creationId xmlns:a16="http://schemas.microsoft.com/office/drawing/2010/main" id="{719F45A3-9FA9-497E-A669-89B5D07E86D9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4" name="Picture Placeholder 2">
            <a:extLst>
              <a:ext uri="{FACFCBCF-D1DD-44BD-AEEE-FA236FFED032}">
                <a16:creationId xmlns:a16="http://schemas.microsoft.com/office/drawing/2010/main" id="{C957B72B-DC55-48BD-B7B5-C9FBC18B6D2B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24701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5" name="Picture Placeholder 2">
            <a:extLst>
              <a:ext uri="{395A6193-8295-46D1-A873-19FC61BD338A}">
                <a16:creationId xmlns:a16="http://schemas.microsoft.com/office/drawing/2010/main" id="{E214B34B-AC86-4D4A-8830-8BC7E5150554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Picture Placeholder 2">
            <a:extLst>
              <a:ext uri="{35457569-EE6C-40F9-9B89-D2B70AE2DE5C}">
                <a16:creationId xmlns:a16="http://schemas.microsoft.com/office/drawing/2010/main" id="{831C2B1B-D049-4FE0-A94D-23BE680968B7}"/>
              </a:ext>
            </a:extLst>
          </p:cNvPr>
          <p:cNvSpPr>
            <a:spLocks noGrp="true"/>
          </p:cNvSpPr>
          <p:nvPr>
            <p:ph idx="4" type="pic"/>
          </p:nvPr>
        </p:nvSpPr>
        <p:spPr>
          <a:xfrm rot="0"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Slide Number Placeholder 4">
            <a:extLst>
              <a:ext uri="{FBB060C1-9196-4ED4-B672-00E90DC19E0A}">
                <a16:creationId xmlns:a16="http://schemas.microsoft.com/office/drawing/2010/main" id="{50E75DD5-12E1-432C-9553-011FE29CB974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8" name="Footer Placeholder 3">
            <a:extLst>
              <a:ext uri="{54A4ECE6-C28E-4C62-8EE5-6F2D73475470}">
                <a16:creationId xmlns:a16="http://schemas.microsoft.com/office/drawing/2010/main" id="{076BE247-025B-45EF-84BA-3A7DF98709B0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Date Placeholder 1">
            <a:extLst>
              <a:ext uri="{3EBBA78F-AC45-4636-BA6E-6DF29162E51D}">
                <a16:creationId xmlns:a16="http://schemas.microsoft.com/office/drawing/2010/main" id="{CCBFC4C7-D690-414D-821F-4811E4921668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1CE8E587-96FF-4125-9F82-8985FF7DC2F7}">
        <p14:creationId xmlns:p14="http://schemas.microsoft.com/office/powerpoint/2010/main" val="1715608124325"/>
      </p:ext>
    </p:extLst>
  </p:cSld>
  <p:clrMapOvr>
    <a:masterClrMapping/>
  </p:clrMapOvr>
</p:sldLayout>
</file>

<file path=ppt/slideLayouts/slideLayout2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CDBF4C86-B26A-4CA5-9A67-4BFA42ED0B57}">
                <a16:creationId xmlns:a16="http://schemas.microsoft.com/office/drawing/2010/main" id="{EFD389E1-5FF4-4B3B-BA6F-9B5BE6C9C4F3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A06AE81E-4C46-4C17-9E81-10B30E421484}">
                <a16:creationId xmlns:a16="http://schemas.microsoft.com/office/drawing/2010/main" id="{4BC08C25-0920-42AD-894E-8EE97EDAF670}"/>
              </a:ext>
            </a:extLst>
          </p:cNvPr>
          <p:cNvSpPr>
            <a:spLocks noGrp="true"/>
          </p:cNvSpPr>
          <p:nvPr>
            <p:ph idx="1"/>
          </p:nvPr>
        </p:nvSpPr>
        <p:spPr/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Slide Number Placeholder 4">
            <a:extLst>
              <a:ext uri="{DEF409DF-B7B6-4A3F-A901-2197991D15D0}">
                <a16:creationId xmlns:a16="http://schemas.microsoft.com/office/drawing/2010/main" id="{3456A90E-E918-4020-A87F-A881AB4D1638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3">
            <a:extLst>
              <a:ext uri="{C546F4A2-BC23-4FCD-82DF-EF284EBD90A0}">
                <a16:creationId xmlns:a16="http://schemas.microsoft.com/office/drawing/2010/main" id="{058F42CF-307F-4118-8834-9EFE21890EFE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1">
            <a:extLst>
              <a:ext uri="{B1FCD2FC-CA13-467A-8C7C-7F0FC926E60A}">
                <a16:creationId xmlns:a16="http://schemas.microsoft.com/office/drawing/2010/main" id="{D2CAC949-B88E-4371-9A3B-98A9D7625781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82D89BE2-5E2A-4609-A3C9-3AFAEAF120EC}">
        <p14:creationId xmlns:p14="http://schemas.microsoft.com/office/powerpoint/2010/main" val="1715608124311"/>
      </p:ext>
    </p:extLst>
  </p:cSld>
  <p:clrMapOvr>
    <a:masterClrMapping/>
  </p:clrMapOvr>
</p:sldLayout>
</file>

<file path=ppt/slideLayouts/slideLayout3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AF101AA5-B439-4802-95CD-8D56D86D4062}">
                <a16:creationId xmlns:a16="http://schemas.microsoft.com/office/drawing/2010/main" id="{2BD9A2F6-D236-4168-89F9-A2AD43205911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2192059"/>
            <a:ext cx="7620000" cy="511812"/>
          </a:xfrm>
          <a:prstGeom prst="rect">
            <a:avLst/>
          </a:prstGeom>
        </p:spPr>
        <p:txBody>
          <a:bodyPr anchor="b" rtlCol="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i="0" lang="en-US" sz="14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dirty="0" lang="en-US"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dirty="0" lang="en-US"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hidden="false" id="3" name="Title 1">
            <a:extLst>
              <a:ext uri="{11B4EABE-7890-4091-A074-9150BF0C7481}">
                <a16:creationId xmlns:a16="http://schemas.microsoft.com/office/drawing/2010/main" id="{04C006EC-BD93-4DE5-91AE-18E413F7E280}"/>
              </a:ext>
            </a:extLst>
          </p:cNvPr>
          <p:cNvSpPr>
            <a:spLocks noGrp="true"/>
          </p:cNvSpPr>
          <p:nvPr>
            <p:ph idx="1" type="title"/>
          </p:nvPr>
        </p:nvSpPr>
        <p:spPr>
          <a:xfrm rot="0">
            <a:off x="762000" y="2735662"/>
            <a:ext cx="7620000" cy="882263"/>
          </a:xfrm>
          <a:prstGeom prst="rect">
            <a:avLst/>
          </a:prstGeom>
        </p:spPr>
        <p:txBody>
          <a:bodyPr anchor="t" rtlCol="0"/>
          <a:lstStyle>
            <a:lvl1pPr lvl="0">
              <a:defRPr dirty="0" lang="en-US" sz="40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AE955BC3-48FF-42AA-BE7A-6978E3B4A63F}">
                <a16:creationId xmlns:a16="http://schemas.microsoft.com/office/drawing/2010/main" id="{52F7AAAF-A853-43A2-92C4-D5584BD4162B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6DCFA330-C3D3-4C61-A82F-751B2D6ADC05}">
                <a16:creationId xmlns:a16="http://schemas.microsoft.com/office/drawing/2010/main" id="{45F83563-A240-49D3-8599-0F8D58F03082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39E08ACD-720E-463A-ABF9-EFD598451034}">
                <a16:creationId xmlns:a16="http://schemas.microsoft.com/office/drawing/2010/main" id="{E95A4ECB-E751-4F27-8B4C-0FA135C1ED5D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91C90CF2-5D12-4F4A-A283-DEAB3CD772DB}">
        <p14:creationId xmlns:p14="http://schemas.microsoft.com/office/powerpoint/2010/main" val="1715608124312"/>
      </p:ext>
    </p:extLst>
  </p:cSld>
  <p:clrMapOvr>
    <a:masterClrMapping/>
  </p:clrMapOvr>
</p:sldLayout>
</file>

<file path=ppt/slideLayouts/slideLayout4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85293DE-B95C-4802-808D-7E089F7CBA75}">
                <a16:creationId xmlns:a16="http://schemas.microsoft.com/office/drawing/2010/main" id="{D01D7EA2-D7A7-42D7-9C8C-503D024CF7D7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C18C456F-7B51-4087-92DD-175E5E1747D3}">
                <a16:creationId xmlns:a16="http://schemas.microsoft.com/office/drawing/2010/main" id="{34AB1C82-E79E-46D5-9736-7ACCE2EC59A1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Content Placeholder 2">
            <a:extLst>
              <a:ext uri="{CDA0D64A-FA21-405C-B7C2-33EE4D4ED762}">
                <a16:creationId xmlns:a16="http://schemas.microsoft.com/office/drawing/2010/main" id="{B66658FB-890F-4CB4-BE68-53A4E6E6A95E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6">
            <a:extLst>
              <a:ext uri="{705A8A80-5FB5-4CFD-83FD-5261271CC542}">
                <a16:creationId xmlns:a16="http://schemas.microsoft.com/office/drawing/2010/main" id="{69A7A470-BCF2-4438-B27F-5E62F08226BB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5">
            <a:extLst>
              <a:ext uri="{5BFB8CF1-6592-4AF4-8E96-44B495C11453}">
                <a16:creationId xmlns:a16="http://schemas.microsoft.com/office/drawing/2010/main" id="{F6AE17AA-278F-4C0A-844E-3062296A2B5C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4">
            <a:extLst>
              <a:ext uri="{D9AF12F2-6F17-4109-A2F6-8620512E259D}">
                <a16:creationId xmlns:a16="http://schemas.microsoft.com/office/drawing/2010/main" id="{CE5044A1-C099-411F-B7BF-1F9C97CB4444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694FE337-455C-41B6-A429-77013BB0474F}">
        <p14:creationId xmlns:p14="http://schemas.microsoft.com/office/powerpoint/2010/main" val="1715608124314"/>
      </p:ext>
    </p:extLst>
  </p:cSld>
  <p:clrMapOvr>
    <a:masterClrMapping/>
  </p:clrMapOvr>
</p:sldLayout>
</file>

<file path=ppt/slideLayouts/slideLayout5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C3D310BB-047E-4EDC-812E-27A11121D8D6}">
                <a16:creationId xmlns:a16="http://schemas.microsoft.com/office/drawing/2010/main" id="{76CC7102-EB8F-4C9B-80DC-F53E4B714FC0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3" name="Text Placeholder 4">
            <a:extLst>
              <a:ext uri="{8A03F45C-8CE0-4618-8D78-C24120976442}">
                <a16:creationId xmlns:a16="http://schemas.microsoft.com/office/drawing/2010/main" id="{98B9E97E-6233-4BAB-B46D-E6E904748367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4754717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58EE67D5-ECA2-410C-96A7-8CE6DE50E47F}">
                <a16:creationId xmlns:a16="http://schemas.microsoft.com/office/drawing/2010/main" id="{A7557DD7-68F9-44E7-9B5F-D41559111E08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762000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Title 1">
            <a:extLst>
              <a:ext uri="{992B7751-34D3-421F-AEC7-FB6CFE828965}">
                <a16:creationId xmlns:a16="http://schemas.microsoft.com/office/drawing/2010/main" id="{65B12BD9-25AA-4618-AEEB-2876DB9194A4}"/>
              </a:ext>
            </a:extLst>
          </p:cNvPr>
          <p:cNvSpPr>
            <a:spLocks noGrp="true"/>
          </p:cNvSpPr>
          <p:nvPr>
            <p:ph idx="3"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Content Placeholder 2">
            <a:extLst>
              <a:ext uri="{C1F3CBE6-6A0C-490B-8126-63B2443F9240}">
                <a16:creationId xmlns:a16="http://schemas.microsoft.com/office/drawing/2010/main" id="{99FDFD3A-9738-4252-87B6-7E263124765D}"/>
              </a:ext>
            </a:extLst>
          </p:cNvPr>
          <p:cNvSpPr>
            <a:spLocks noGrp="true"/>
          </p:cNvSpPr>
          <p:nvPr>
            <p:ph idx="4"/>
          </p:nvPr>
        </p:nvSpPr>
        <p:spPr>
          <a:xfrm rot="0">
            <a:off x="4751443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7" name="Date Placeholder 4">
            <a:extLst>
              <a:ext uri="{E2785C91-5471-4252-A031-A5C0AA85DED4}">
                <a16:creationId xmlns:a16="http://schemas.microsoft.com/office/drawing/2010/main" id="{0BC9A314-FA5E-497A-86F9-56D3A8995265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sp>
        <p:nvSpPr>
          <p:cNvPr id="8" name="Footer Placeholder 5">
            <a:extLst>
              <a:ext uri="{6D06AFFF-3118-4F4A-9BC4-D03216F6A5FD}">
                <a16:creationId xmlns:a16="http://schemas.microsoft.com/office/drawing/2010/main" id="{87F96A22-4538-4A2D-914E-BC9EC8824AF1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Slide Number Placeholder 6">
            <a:extLst>
              <a:ext uri="{79DB0B1B-984E-423A-85FB-95F140CE0794}">
                <a16:creationId xmlns:a16="http://schemas.microsoft.com/office/drawing/2010/main" id="{A5C8AB04-6B7E-482D-A813-3026CF780185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</p:spTree>
    <p:extLst>
      <p:ext uri="{6F88C652-E86C-4749-9500-9DFA34A14955}">
        <p14:creationId xmlns:p14="http://schemas.microsoft.com/office/powerpoint/2010/main" val="1715608124315"/>
      </p:ext>
    </p:extLst>
  </p:cSld>
  <p:clrMapOvr>
    <a:masterClrMapping/>
  </p:clrMapOvr>
</p:sldLayout>
</file>

<file path=ppt/slideLayouts/slideLayout6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1E5C50E0-CDB5-4EA2-B144-B15E6AD42FA1}">
                <a16:creationId xmlns:a16="http://schemas.microsoft.com/office/drawing/2010/main" id="{9199A412-7F37-4EE6-A652-5713D5482719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1914525"/>
            <a:ext cx="7620000" cy="857250"/>
          </a:xfrm>
        </p:spPr>
        <p:txBody>
          <a:bodyPr anchor="ctr" rtlCol="0"/>
          <a:lstStyle>
            <a:lvl1pPr algn="ctr" lvl="0">
              <a:defRPr dirty="0" lang="en-US" sz="36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lide Number Placeholder 3">
            <a:extLst>
              <a:ext uri="{134DBBD9-41C0-43DD-9AA8-925426301787}">
                <a16:creationId xmlns:a16="http://schemas.microsoft.com/office/drawing/2010/main" id="{E52907A3-6FA4-4C0E-83F6-CA19DAE9DAF7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4" name="Footer Placeholder 2">
            <a:extLst>
              <a:ext uri="{51A9CD71-5125-4A4F-B134-44C38674AC01}">
                <a16:creationId xmlns:a16="http://schemas.microsoft.com/office/drawing/2010/main" id="{BB44EF01-1B58-49E5-B882-CC1499E2AEFF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5" name="Date Placeholder 1">
            <a:extLst>
              <a:ext uri="{C6C37FDD-1F0F-43AD-97EC-564AD004A78A}">
                <a16:creationId xmlns:a16="http://schemas.microsoft.com/office/drawing/2010/main" id="{DF8B681F-56F6-4E0E-BE28-C97ED51F3710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D83BBCAE-78F7-42DD-95E7-2785263532F5}">
        <p14:creationId xmlns:p14="http://schemas.microsoft.com/office/powerpoint/2010/main" val="1715608124317"/>
      </p:ext>
    </p:extLst>
  </p:cSld>
  <p:clrMapOvr>
    <a:masterClrMapping/>
  </p:clrMapOvr>
</p:sldLayout>
</file>

<file path=ppt/slideLayouts/slideLayout7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0902C955-423D-46D9-AB3E-08BCD49DDE8E}">
                <a16:creationId xmlns:a16="http://schemas.microsoft.com/office/drawing/2010/main" id="{50B8879A-DEDF-4EB0-9993-815D8997E60F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3" name="Footer Placeholder 2">
            <a:extLst>
              <a:ext uri="{FA2D40DD-B187-41EA-A0E1-4D4AE8C6C744}">
                <a16:creationId xmlns:a16="http://schemas.microsoft.com/office/drawing/2010/main" id="{E0D973B3-8509-4F9F-80EA-CDA4ECDF4761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4" name="Date Placeholder 1">
            <a:extLst>
              <a:ext uri="{B360055C-FC02-4EA3-87C1-18E1272E0CA5}">
                <a16:creationId xmlns:a16="http://schemas.microsoft.com/office/drawing/2010/main" id="{074C9E81-DDB9-4E47-B00D-41EEED881AFD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080E8D08-2611-4FFB-AE2E-F23B119EF3FD}">
        <p14:creationId xmlns:p14="http://schemas.microsoft.com/office/powerpoint/2010/main" val="1715608124318"/>
      </p:ext>
    </p:extLst>
  </p:cSld>
  <p:clrMapOvr>
    <a:masterClrMapping/>
  </p:clrMapOvr>
</p:sldLayout>
</file>

<file path=ppt/slideLayouts/slideLayout8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3872B6AD-F2EF-4548-98A0-345C23B4D775}">
                <a16:creationId xmlns:a16="http://schemas.microsoft.com/office/drawing/2010/main" id="{60AA6B88-1820-4273-9BCA-55E60C57294B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Text Placeholder 3">
            <a:extLst>
              <a:ext uri="{1C5F959E-692C-4892-A85B-0FB4BB68AC49}">
                <a16:creationId xmlns:a16="http://schemas.microsoft.com/office/drawing/2010/main" id="{7F7C5BCD-E0A3-4FD0-B99E-E7F3CEE6FEE7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21BB568C-6C2E-477F-A14B-486149DD1CDE}">
                <a16:creationId xmlns:a16="http://schemas.microsoft.com/office/drawing/2010/main" id="{F4F0C824-A86E-4C6B-905B-9404AA229A70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3776758" y="1447800"/>
            <a:ext cx="4605242" cy="300037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3">
            <a:extLst>
              <a:ext uri="{463A195B-B7FD-47C8-8771-FFE86652BC82}">
                <a16:creationId xmlns:a16="http://schemas.microsoft.com/office/drawing/2010/main" id="{C86BBCF5-AA50-4F4C-A548-F108ED37D80B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2">
            <a:extLst>
              <a:ext uri="{921DC660-2155-4D05-A7A8-056278B58045}">
                <a16:creationId xmlns:a16="http://schemas.microsoft.com/office/drawing/2010/main" id="{0D12E6F7-B207-4274-AA88-8944CF59E13D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1">
            <a:extLst>
              <a:ext uri="{C1D7B2B6-42A2-4700-A5D4-DCBC2DAE009B}">
                <a16:creationId xmlns:a16="http://schemas.microsoft.com/office/drawing/2010/main" id="{FDDC6DD6-823A-4384-ADBB-39F19874EF1D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ADC41859-E5A4-4624-8C10-D607B385A0E8}">
        <p14:creationId xmlns:p14="http://schemas.microsoft.com/office/powerpoint/2010/main" val="1715608124319"/>
      </p:ext>
    </p:extLst>
  </p:cSld>
  <p:clrMapOvr>
    <a:masterClrMapping/>
  </p:clrMapOvr>
</p:sldLayout>
</file>

<file path=ppt/slideLayouts/slideLayout9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D858F0DC-2F0E-4EC7-BBD2-7272A1DE37B4}">
                <a16:creationId xmlns:a16="http://schemas.microsoft.com/office/drawing/2010/main" id="{3CC69C16-3A22-4015-B40F-A79D7C12F7D2}"/>
              </a:ext>
            </a:extLst>
          </p:cNvPr>
          <p:cNvSpPr/>
          <p:nvPr/>
        </p:nvSpPr>
        <p:spPr>
          <a:xfrm rot="0">
            <a:off x="3718307" y="1437411"/>
            <a:ext cx="4663693" cy="3037029"/>
          </a:xfrm>
          <a:prstGeom prst="rect">
            <a:avLst/>
          </a:prstGeom>
          <a:noFill/>
          <a:ln cap="flat" w="6350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Title 1">
            <a:extLst>
              <a:ext uri="{34431340-CC2A-4E29-AB07-13478F06C9F4}">
                <a16:creationId xmlns:a16="http://schemas.microsoft.com/office/drawing/2010/main" id="{A9CEDD93-216A-499E-8F44-BD902FF8E29E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Text Placeholder 3">
            <a:extLst>
              <a:ext uri="{A92F77FB-936C-43FC-88A2-600CA8CFBBF3}">
                <a16:creationId xmlns:a16="http://schemas.microsoft.com/office/drawing/2010/main" id="{B59E8F9E-0494-4D6C-B287-A93199810F78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5" name="Picture Placeholder 2">
            <a:extLst>
              <a:ext uri="{B324178A-91F2-48FD-85FF-7441B7BE1323}">
                <a16:creationId xmlns:a16="http://schemas.microsoft.com/office/drawing/2010/main" id="{73090E72-13D3-4F93-8EFD-F1BFF44F4D83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Slide Number Placeholder 4">
            <a:extLst>
              <a:ext uri="{9B1D8020-DF69-4706-A13C-BA56B59E4A81}">
                <a16:creationId xmlns:a16="http://schemas.microsoft.com/office/drawing/2010/main" id="{7A88A3FD-ADD9-45C0-A829-96EA122E224A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7" name="Footer Placeholder 3">
            <a:extLst>
              <a:ext uri="{352D5583-D0F5-4030-9AAA-5C82A673B5A5}">
                <a16:creationId xmlns:a16="http://schemas.microsoft.com/office/drawing/2010/main" id="{FCFDC18E-B945-4733-8B52-D24F6DF93A95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8" name="Date Placeholder 1">
            <a:extLst>
              <a:ext uri="{18A826A9-7171-4DB5-86AD-E1DC9F1F2584}">
                <a16:creationId xmlns:a16="http://schemas.microsoft.com/office/drawing/2010/main" id="{71C5ACDD-751A-4A66-8BD1-E0E656DA847A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1D3A54AE-1172-42D1-B78C-A3F0FA3774CA}">
        <p14:creationId xmlns:p14="http://schemas.microsoft.com/office/powerpoint/2010/main" val="1715608124320"/>
      </p:ext>
    </p:extLst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/Relationships>
</file>

<file path=ppt/slideMasters/slideMaster1.xml><?xml version="1.0" encoding="utf-8"?>
<p:sldMaste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Master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true" id="2" name="Slide Number Placeholder 5">
            <a:extLst>
              <a:ext uri="{87339A42-EB42-4F0A-A23F-EA2A3AF3B942}">
                <a16:creationId xmlns:a16="http://schemas.microsoft.com/office/drawing/2010/main" id="{F004EC32-D8DD-4F67-B90A-3C338E655E33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3" name="Footer Placeholder 4">
            <a:extLst>
              <a:ext uri="{765BCC8F-F398-4470-A5B7-BCEE9BEE14B4}">
                <a16:creationId xmlns:a16="http://schemas.microsoft.com/office/drawing/2010/main" id="{475C0B1A-A329-427F-A536-FCD64F9EB510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4" name="Date Placeholder 3">
            <a:extLst>
              <a:ext uri="{B013A963-704B-44F1-96C5-5EDAE7EA9F0C}">
                <a16:creationId xmlns:a16="http://schemas.microsoft.com/office/drawing/2010/main" id="{3742BD4E-CFDE-4D6A-A8F1-2C87425ED00E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5" name="Slide Number Placeholder 5">
            <a:extLst>
              <a:ext uri="{312B03E1-CFC9-43C6-8C4F-02687428D91B}">
                <a16:creationId xmlns:a16="http://schemas.microsoft.com/office/drawing/2010/main" id="{76C6EDA7-86CF-4933-8302-976F6896B098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6" name="Footer Placeholder 4">
            <a:extLst>
              <a:ext uri="{E97B0241-E299-4A0E-A076-0CD93C60BBFC}">
                <a16:creationId xmlns:a16="http://schemas.microsoft.com/office/drawing/2010/main" id="{D1FD6454-9DDA-407D-8436-F6E43B4DECC2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7" name="Date Placeholder 3">
            <a:extLst>
              <a:ext uri="{DC859680-B47F-437F-9886-019D95D49D91}">
                <a16:creationId xmlns:a16="http://schemas.microsoft.com/office/drawing/2010/main" id="{083B92C7-A3AD-41F0-9A90-720F81A72995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8" name="Slide Number Placeholder 5">
            <a:extLst>
              <a:ext uri="{1B4E2773-422A-49FA-B371-7B0C0BD6C65C}">
                <a16:creationId xmlns:a16="http://schemas.microsoft.com/office/drawing/2010/main" id="{ED2F5719-DE02-4D21-830D-F38A80124EBB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9" name="Footer Placeholder 4">
            <a:extLst>
              <a:ext uri="{874F9026-4734-4A6C-B4B8-8F46D49A0B29}">
                <a16:creationId xmlns:a16="http://schemas.microsoft.com/office/drawing/2010/main" id="{9BF5277B-5F02-4717-B5CD-44065096BFC4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10" name="Date Placeholder 3">
            <a:extLst>
              <a:ext uri="{D5FE1E36-99EB-4F07-8D89-E504C02C1DFB}">
                <a16:creationId xmlns:a16="http://schemas.microsoft.com/office/drawing/2010/main" id="{6709F7BA-7558-4331-90AA-7209EE0A46A0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id="11" name="Title Placeholder 1">
            <a:extLst>
              <a:ext uri="{C96DC1AD-ECB3-41F5-9FDC-8C3BA12CB5FE}">
                <a16:creationId xmlns:a16="http://schemas.microsoft.com/office/drawing/2010/main" id="{BBFD8D8D-5409-43BD-8091-8513C5FE9C5C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349045"/>
            <a:ext cx="7620000" cy="857250"/>
          </a:xfrm>
          <a:prstGeom prst="rect">
            <a:avLst/>
          </a:prstGeom>
        </p:spPr>
        <p:txBody>
          <a:bodyPr anchor="b" bIns="45720" lIns="91440" rIns="91440" rtlCol="0" tIns="45720">
            <a:noAutofit/>
          </a:bodyPr>
          <a:lstStyle/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2" name="Text Placeholder 2">
            <a:extLst>
              <a:ext uri="{603BA9F0-2FD6-4D2E-AECA-5040B26453B2}">
                <a16:creationId xmlns:a16="http://schemas.microsoft.com/office/drawing/2010/main" id="{9AC227AF-5589-489C-9314-93F2D2FA5FEA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28750"/>
            <a:ext cx="7620000" cy="3048000"/>
          </a:xfrm>
          <a:prstGeom prst="rect">
            <a:avLst/>
          </a:prstGeom>
        </p:spPr>
        <p:txBody>
          <a:bodyPr bIns="45720" lIns="91440" rIns="91440" rtlCol="0" tIns="93600">
            <a:normAutofit fontScale="100000" lnSpcReduction="0"/>
          </a:bodyPr>
          <a:lstStyle/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false" id="13" name="Slide Number Placeholder 5">
            <a:extLst>
              <a:ext uri="{2B6515AE-D6EA-48F2-ADA5-A789BEB7A896}">
                <a16:creationId xmlns:a16="http://schemas.microsoft.com/office/drawing/2010/main" id="{60C2C99B-9C5E-4168-84B6-54DDE9AD580A}"/>
              </a:ext>
            </a:extLst>
          </p:cNvPr>
          <p:cNvSpPr>
            <a:spLocks noGrp="true"/>
          </p:cNvSpPr>
          <p:nvPr>
            <p:ph idx="4" sz="quarter" type="sldNum"/>
          </p:nvPr>
        </p:nvSpPr>
        <p:spPr>
          <a:xfrm rot="0">
            <a:off x="7767815" y="4695033"/>
            <a:ext cx="613018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14" name="Footer Placeholder 4">
            <a:extLst>
              <a:ext uri="{AC7AA1DB-88D4-4959-8FC3-4A2ACD4FA385}">
                <a16:creationId xmlns:a16="http://schemas.microsoft.com/office/drawing/2010/main" id="{0AFB8B08-8248-431C-B017-AE6103E823AB}"/>
              </a:ext>
            </a:extLst>
          </p:cNvPr>
          <p:cNvSpPr>
            <a:spLocks noGrp="true"/>
          </p:cNvSpPr>
          <p:nvPr>
            <p:ph idx="3" sz="quarter" type="ftr"/>
          </p:nvPr>
        </p:nvSpPr>
        <p:spPr>
          <a:xfrm rot="0">
            <a:off x="2495550" y="4686300"/>
            <a:ext cx="518160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ct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15" name="Date Placeholder 3">
            <a:extLst>
              <a:ext uri="{97AB37E8-6F11-4F12-9A54-727F8F745C92}">
                <a16:creationId xmlns:a16="http://schemas.microsoft.com/office/drawing/2010/main" id="{21365AAF-7BD4-45BB-9E28-1D89EFFA4E57}"/>
              </a:ext>
            </a:extLst>
          </p:cNvPr>
          <p:cNvSpPr>
            <a:spLocks noGrp="true"/>
          </p:cNvSpPr>
          <p:nvPr>
            <p:ph idx="2" sz="half" type="dt"/>
          </p:nvPr>
        </p:nvSpPr>
        <p:spPr>
          <a:xfrm rot="0">
            <a:off x="762000" y="4695033"/>
            <a:ext cx="163957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l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sldNum="0"/>
  <p:txStyles>
    <p:titleStyle>
      <a:lvl1pPr algn="l" lvl="0" rtl="false">
        <a:lnSpc>
          <a:spcPct val="100000"/>
        </a:lnSpc>
        <a:spcBef>
          <a:spcPct val="0"/>
        </a:spcBef>
        <a:buNone/>
        <a:defRPr b="1" dirty="0" i="0" lang="en-US" sz="3200">
          <a:solidFill>
            <a:schemeClr val="tx1"/>
          </a:solidFill>
          <a:latin typeface="+mj-lt"/>
        </a:defRPr>
      </a:lvl1pPr>
    </p:titleStyle>
    <p:bodyStyle>
      <a:lvl1pPr algn="l" indent="-342900" lvl="0" marL="342900" rtl="false">
        <a:spcBef>
          <a:spcPts val="1200"/>
        </a:spcBef>
        <a:buClr>
          <a:schemeClr val="accent1"/>
        </a:buClr>
        <a:buFont typeface="Arial"/>
        <a:buChar char="•"/>
        <a:defRPr b="0" dirty="0" i="0" lang="en-US" sz="1600">
          <a:solidFill>
            <a:schemeClr val="tx1"/>
          </a:solidFill>
          <a:latin typeface="+mn-lt"/>
        </a:defRPr>
      </a:lvl1pPr>
      <a:lvl2pPr algn="l" indent="-285750" lvl="1" marL="74295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400">
          <a:solidFill>
            <a:schemeClr val="bg1">
              <a:lumMod val="50000"/>
            </a:schemeClr>
          </a:solidFill>
          <a:latin typeface="+mn-lt"/>
        </a:defRPr>
      </a:lvl2pPr>
      <a:lvl3pPr algn="l" indent="-228600" lvl="2" marL="11430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200">
          <a:solidFill>
            <a:schemeClr val="bg1">
              <a:lumMod val="50000"/>
            </a:schemeClr>
          </a:solidFill>
          <a:latin typeface="+mn-lt"/>
        </a:defRPr>
      </a:lvl3pPr>
      <a:lvl4pPr algn="l" indent="-228600" lvl="3" marL="16002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000">
          <a:solidFill>
            <a:schemeClr val="bg1">
              <a:lumMod val="50000"/>
            </a:schemeClr>
          </a:solidFill>
          <a:latin typeface="+mn-lt"/>
        </a:defRPr>
      </a:lvl4pPr>
      <a:lvl5pPr algn="l" indent="-228600" lvl="4" marL="20574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5pPr>
      <a:lvl6pPr algn="l" indent="-228600" lvl="5" marL="25146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6pPr>
      <a:lvl7pPr algn="l" indent="-228600" lvl="6" marL="29718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7pPr>
      <a:lvl8pPr algn="l" indent="-228600" lvl="7" marL="34290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8pPr>
      <a:lvl9pPr algn="l" indent="-228600" lvl="8" marL="38862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algn="l" lvl="0" marL="0" rtl="false">
        <a:defRPr dirty="0" lang="en-US" sz="1800">
          <a:solidFill>
            <a:schemeClr val="tx1"/>
          </a:solidFill>
          <a:latin typeface="+mn-lt"/>
        </a:defRPr>
      </a:lvl1pPr>
      <a:lvl2pPr algn="l" lvl="1" marL="457200" rtl="false">
        <a:defRPr dirty="0" lang="en-US" sz="1800">
          <a:solidFill>
            <a:schemeClr val="tx1"/>
          </a:solidFill>
          <a:latin typeface="+mn-lt"/>
        </a:defRPr>
      </a:lvl2pPr>
      <a:lvl3pPr algn="l" lvl="2" marL="914400" rtl="false">
        <a:defRPr dirty="0" lang="en-US" sz="1800">
          <a:solidFill>
            <a:schemeClr val="tx1"/>
          </a:solidFill>
          <a:latin typeface="+mn-lt"/>
        </a:defRPr>
      </a:lvl3pPr>
      <a:lvl4pPr algn="l" lvl="3" marL="1371600" rtl="false">
        <a:defRPr dirty="0" lang="en-US" sz="1800">
          <a:solidFill>
            <a:schemeClr val="tx1"/>
          </a:solidFill>
          <a:latin typeface="+mn-lt"/>
        </a:defRPr>
      </a:lvl4pPr>
      <a:lvl5pPr algn="l" lvl="4" marL="1828800" rtl="false">
        <a:defRPr dirty="0" lang="en-US" sz="1800">
          <a:solidFill>
            <a:schemeClr val="tx1"/>
          </a:solidFill>
          <a:latin typeface="+mn-lt"/>
        </a:defRPr>
      </a:lvl5pPr>
      <a:lvl6pPr algn="l" lvl="5" marL="2286000" rtl="false">
        <a:defRPr dirty="0" lang="en-US" sz="1800">
          <a:solidFill>
            <a:schemeClr val="tx1"/>
          </a:solidFill>
          <a:latin typeface="+mn-lt"/>
        </a:defRPr>
      </a:lvl6pPr>
      <a:lvl7pPr algn="l" lvl="6" marL="2743200" rtl="false">
        <a:defRPr dirty="0" lang="en-US" sz="1800">
          <a:solidFill>
            <a:schemeClr val="tx1"/>
          </a:solidFill>
          <a:latin typeface="+mn-lt"/>
        </a:defRPr>
      </a:lvl7pPr>
      <a:lvl8pPr algn="l" lvl="7" marL="3200400" rtl="false">
        <a:defRPr dirty="0" lang="en-US" sz="1800">
          <a:solidFill>
            <a:schemeClr val="tx1"/>
          </a:solidFill>
          <a:latin typeface="+mn-lt"/>
        </a:defRPr>
      </a:lvl8pPr>
      <a:lvl9pPr algn="l" lvl="8" marL="3657600" rtl="false">
        <a:defRPr dirty="0" lang="en-US" sz="180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2" Target="../tags/tag3.xml" Type="http://schemas.openxmlformats.org/officeDocument/2006/relationships/tags"/><Relationship Id="rId3" Target="../media/image15.png" Type="http://schemas.openxmlformats.org/officeDocument/2006/relationships/image"/><Relationship Id="rId4" Target="../tags/tag4.xml" Type="http://schemas.openxmlformats.org/officeDocument/2006/relationships/tags"/><Relationship Id="rId5" Target="../media/image42.png" Type="http://schemas.openxmlformats.org/officeDocument/2006/relationships/image"/><Relationship Id="rId6" Target="../media/image61.pn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10.xml.rels><?xml version="1.0" encoding="UTF-8" standalone="no"?><Relationships xmlns="http://schemas.openxmlformats.org/package/2006/relationships"><Relationship Id="rId2" Target="../tags/tag19.xml" Type="http://schemas.openxmlformats.org/officeDocument/2006/relationships/tags"/><Relationship Id="rId3" Target="../tags/tag20.xml" Type="http://schemas.openxmlformats.org/officeDocument/2006/relationships/tags"/><Relationship Id="rId4" Target="../media/image40.png" Type="http://schemas.openxmlformats.org/officeDocument/2006/relationships/image"/><Relationship Id="rId5" Target="../media/image52.png" Type="http://schemas.openxmlformats.org/officeDocument/2006/relationships/image"/><Relationship Id="rId6" Target="../media/image53.png" Type="http://schemas.openxmlformats.org/officeDocument/2006/relationships/image"/><Relationship Id="rId7" Target="../media/image54.png" Type="http://schemas.openxmlformats.org/officeDocument/2006/relationships/image"/><Relationship Id="rId8" Target="../media/image55.png" Type="http://schemas.openxmlformats.org/officeDocument/2006/relationships/image"/><Relationship Id="rId9" Target="../media/image56.png" Type="http://schemas.openxmlformats.org/officeDocument/2006/relationships/image"/><Relationship Id="rId10" Target="../media/image57.png" Type="http://schemas.openxmlformats.org/officeDocument/2006/relationships/image"/><Relationship Id="rId11" Target="../media/image59.png" Type="http://schemas.openxmlformats.org/officeDocument/2006/relationships/image"/><Relationship Id="rId12" Target="../media/image60.png" Type="http://schemas.openxmlformats.org/officeDocument/2006/relationships/image"/><Relationship Id="rId13" Target="../media/image62.png" Type="http://schemas.openxmlformats.org/officeDocument/2006/relationships/image"/><Relationship Id="rId14" Target="https://www.manageengine.com/products/ad-manager/?admp_rep_slide" TargetMode="External" Type="http://schemas.openxmlformats.org/officeDocument/2006/relationships/hyperlink"/><Relationship Id="rId15" Target="https://www.manageengine.com/products/ad-manager/?admp_rep_slide" TargetMode="External" Type="http://schemas.openxmlformats.org/officeDocument/2006/relationships/hyperlink"/><Relationship Id="rId16" Target="https://www.manageengine.com/products/ad-manager/?admp_rep_slide" TargetMode="External" Type="http://schemas.openxmlformats.org/officeDocument/2006/relationships/hyperlink"/><Relationship Id="rId17" Target="https://www.manageengine.com/products/ad-manager/demo.html" TargetMode="External" Type="http://schemas.openxmlformats.org/officeDocument/2006/relationships/hyperlink"/><Relationship Id="rId18" Target="../media/image64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1.xml.rels><?xml version="1.0" encoding="UTF-8" standalone="no"?><Relationships xmlns="http://schemas.openxmlformats.org/package/2006/relationships"><Relationship Id="rId2" Target="../tags/tag21.xml" Type="http://schemas.openxmlformats.org/officeDocument/2006/relationships/tags"/><Relationship Id="rId3" Target="../media/image11.png" Type="http://schemas.openxmlformats.org/officeDocument/2006/relationships/image"/><Relationship Id="rId4" Target="../media/image15.png" Type="http://schemas.openxmlformats.org/officeDocument/2006/relationships/image"/><Relationship Id="rId5" Target="../tags/tag22.xml" Type="http://schemas.openxmlformats.org/officeDocument/2006/relationships/tags"/><Relationship Id="rId1" Target="../slideLayouts/slideLayout2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2" Target="../tags/tag5.xml" Type="http://schemas.openxmlformats.org/officeDocument/2006/relationships/tags"/><Relationship Id="rId3" Target="../media/image22.png" Type="http://schemas.openxmlformats.org/officeDocument/2006/relationships/image"/><Relationship Id="rId4" Target="../media/image6.png" Type="http://schemas.openxmlformats.org/officeDocument/2006/relationships/image"/><Relationship Id="rId5" Target="../media/image12.png" Type="http://schemas.openxmlformats.org/officeDocument/2006/relationships/image"/><Relationship Id="rId6" Target="../media/image18.png" Type="http://schemas.openxmlformats.org/officeDocument/2006/relationships/image"/><Relationship Id="rId7" Target="../media/image20.png" Type="http://schemas.openxmlformats.org/officeDocument/2006/relationships/image"/><Relationship Id="rId8" Target="../media/image61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2" Target="../tags/tag6.xml" Type="http://schemas.openxmlformats.org/officeDocument/2006/relationships/tags"/><Relationship Id="rId3" Target="../media/image6.png" Type="http://schemas.openxmlformats.org/officeDocument/2006/relationships/image"/><Relationship Id="rId4" Target="../media/image12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20.png" Type="http://schemas.openxmlformats.org/officeDocument/2006/relationships/image"/><Relationship Id="rId8" Target="../media/image49.png" Type="http://schemas.openxmlformats.org/officeDocument/2006/relationships/image"/><Relationship Id="rId9" Target="../media/image50.png" Type="http://schemas.openxmlformats.org/officeDocument/2006/relationships/image"/><Relationship Id="rId10" Target="../media/image51.png" Type="http://schemas.openxmlformats.org/officeDocument/2006/relationships/image"/><Relationship Id="rId11" Target="../tags/tag7.xml" Type="http://schemas.openxmlformats.org/officeDocument/2006/relationships/tags"/><Relationship Id="rId12" Target="../media/image61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2" Target="../tags/tag8.xml" Type="http://schemas.openxmlformats.org/officeDocument/2006/relationships/tags"/><Relationship Id="rId3" Target="../media/image6.png" Type="http://schemas.openxmlformats.org/officeDocument/2006/relationships/image"/><Relationship Id="rId4" Target="../media/image12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0.png" Type="http://schemas.openxmlformats.org/officeDocument/2006/relationships/image"/><Relationship Id="rId10" Target="../media/image47.png" Type="http://schemas.openxmlformats.org/officeDocument/2006/relationships/image"/><Relationship Id="rId11" Target="../media/image48.png" Type="http://schemas.openxmlformats.org/officeDocument/2006/relationships/image"/><Relationship Id="rId12" Target="../tags/tag9.xml" Type="http://schemas.openxmlformats.org/officeDocument/2006/relationships/tags"/><Relationship Id="rId1" Target="../slideLayouts/slideLayout2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2" Target="../tags/tag10.xml" Type="http://schemas.openxmlformats.org/officeDocument/2006/relationships/tags"/><Relationship Id="rId3" Target="../media/image6.png" Type="http://schemas.openxmlformats.org/officeDocument/2006/relationships/image"/><Relationship Id="rId4" Target="../media/image12.png" Type="http://schemas.openxmlformats.org/officeDocument/2006/relationships/image"/><Relationship Id="rId5" Target="../media/image20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Relationship Id="rId10" Target="../media/image45.png" Type="http://schemas.openxmlformats.org/officeDocument/2006/relationships/image"/><Relationship Id="rId11" Target="../media/image46.png" Type="http://schemas.openxmlformats.org/officeDocument/2006/relationships/image"/><Relationship Id="rId12" Target="../tags/tag11.xml" Type="http://schemas.openxmlformats.org/officeDocument/2006/relationships/tags"/><Relationship Id="rId1" Target="../slideLayouts/slideLayout2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2" Target="../tags/tag12.xml" Type="http://schemas.openxmlformats.org/officeDocument/2006/relationships/tags"/><Relationship Id="rId3" Target="../media/image6.png" Type="http://schemas.openxmlformats.org/officeDocument/2006/relationships/image"/><Relationship Id="rId4" Target="../media/image12.png" Type="http://schemas.openxmlformats.org/officeDocument/2006/relationships/image"/><Relationship Id="rId5" Target="../media/image2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png" Type="http://schemas.openxmlformats.org/officeDocument/2006/relationships/image"/><Relationship Id="rId10" Target="../media/image43.png" Type="http://schemas.openxmlformats.org/officeDocument/2006/relationships/image"/><Relationship Id="rId11" Target="../media/image44.png" Type="http://schemas.openxmlformats.org/officeDocument/2006/relationships/image"/><Relationship Id="rId12" Target="../tags/tag13.xml" Type="http://schemas.openxmlformats.org/officeDocument/2006/relationships/tags"/><Relationship Id="rId13" Target="../media/image61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2" Target="../tags/tag14.xml" Type="http://schemas.openxmlformats.org/officeDocument/2006/relationships/tags"/><Relationship Id="rId3" Target="../media/image6.png" Type="http://schemas.openxmlformats.org/officeDocument/2006/relationships/image"/><Relationship Id="rId4" Target="../media/image12.png" Type="http://schemas.openxmlformats.org/officeDocument/2006/relationships/image"/><Relationship Id="rId5" Target="../media/image20.png" Type="http://schemas.openxmlformats.org/officeDocument/2006/relationships/image"/><Relationship Id="rId6" Target="../media/image35.png" Type="http://schemas.openxmlformats.org/officeDocument/2006/relationships/image"/><Relationship Id="rId7" Target="../media/image36.png" Type="http://schemas.openxmlformats.org/officeDocument/2006/relationships/image"/><Relationship Id="rId8" Target="../media/image37.png" Type="http://schemas.openxmlformats.org/officeDocument/2006/relationships/image"/><Relationship Id="rId9" Target="../media/image38.png" Type="http://schemas.openxmlformats.org/officeDocument/2006/relationships/image"/><Relationship Id="rId10" Target="../media/image43.png" Type="http://schemas.openxmlformats.org/officeDocument/2006/relationships/image"/><Relationship Id="rId11" Target="../tags/tag15.xml" Type="http://schemas.openxmlformats.org/officeDocument/2006/relationships/tags"/><Relationship Id="rId12" Target="../media/image61.png" Type="http://schemas.openxmlformats.org/officeDocument/2006/relationships/image"/><Relationship Id="rId13" Target="../media/image44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8.xml.rels><?xml version="1.0" encoding="UTF-8" standalone="no"?><Relationships xmlns="http://schemas.openxmlformats.org/package/2006/relationships"><Relationship Id="rId2" Target="../media/image22.png" Type="http://schemas.openxmlformats.org/officeDocument/2006/relationships/image"/><Relationship Id="rId3" Target="../media/image12.png" Type="http://schemas.openxmlformats.org/officeDocument/2006/relationships/image"/><Relationship Id="rId4" Target="../tags/tag16.xml" Type="http://schemas.openxmlformats.org/officeDocument/2006/relationships/tags"/><Relationship Id="rId5" Target="../media/image58.png" Type="http://schemas.openxmlformats.org/officeDocument/2006/relationships/image"/><Relationship Id="rId6" Target="../media/image20.png" Type="http://schemas.openxmlformats.org/officeDocument/2006/relationships/image"/><Relationship Id="rId7" Target="../media/image61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2" Target="../media/image39.png" Type="http://schemas.openxmlformats.org/officeDocument/2006/relationships/image"/><Relationship Id="rId3" Target="../tags/tag17.xml" Type="http://schemas.openxmlformats.org/officeDocument/2006/relationships/tags"/><Relationship Id="rId4" Target="../media/image6.png" Type="http://schemas.openxmlformats.org/officeDocument/2006/relationships/image"/><Relationship Id="rId5" Target="../media/image12.png" Type="http://schemas.openxmlformats.org/officeDocument/2006/relationships/image"/><Relationship Id="rId6" Target="../media/image20.png" Type="http://schemas.openxmlformats.org/officeDocument/2006/relationships/image"/><Relationship Id="rId7" Target="../tags/tag18.xml" Type="http://schemas.openxmlformats.org/officeDocument/2006/relationships/tags"/><Relationship Id="rId8" Target="../media/image61.png" Type="http://schemas.openxmlformats.org/officeDocument/2006/relationships/image"/><Relationship Id="rId9" Target="../media/image63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205EE4D4-78EB-40A0-AA0C-5C4B66A4B220}">
                <a16:creationId xmlns:a16="http://schemas.microsoft.com/office/drawing/2010/main" id="{76AF2427-B851-47A8-81E3-BFFFDCDB381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false" flipV="false" rot="16200000">
            <a:off x="1998354" y="-2002145"/>
            <a:ext cx="5147300" cy="9143991"/>
          </a:xfrm>
          <a:prstGeom prst="rect">
            <a:avLst/>
          </a:prstGeom>
          <a:pattFill prst="pct5">
            <a:fgClr>
              <a:srgbClr val="7650ce"/>
            </a:fgClr>
            <a:bgClr>
              <a:srgbClr val="6a3fce"/>
            </a:bgClr>
          </a:patt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7030a0"/>
                </a:solidFill>
              </a:rPr>
              <a:t/>
            </a:r>
            <a:endParaRPr dirty="0" lang="en-US">
              <a:solidFill>
                <a:srgbClr val="7030a0"/>
              </a:solidFill>
            </a:endParaRPr>
          </a:p>
        </p:txBody>
      </p:sp>
      <p:sp>
        <p:nvSpPr>
          <p:cNvPr hidden="false" id="3" name="">
            <a:extLst>
              <a:ext uri="{0E59A33A-5904-4F10-A2A4-17F411F0776D}">
                <a16:creationId xmlns:a16="http://schemas.microsoft.com/office/drawing/2010/main" id="{BA65FE70-6684-4962-8FFC-A65639912BDB}"/>
              </a:ext>
            </a:extLst>
          </p:cNvPr>
          <p:cNvSpPr txBox="1">
            <a:spLocks noGrp="true"/>
          </p:cNvSpPr>
          <p:nvPr/>
        </p:nvSpPr>
        <p:spPr>
          <a:xfrm rot="0">
            <a:off x="461057" y="1565329"/>
            <a:ext cx="4108675" cy="175715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b" bIns="45720" lIns="0" numCol="1" rIns="91440" rtlCol="0" spcCol="0" tIns="45720">
            <a:noAutofit/>
          </a:bodyPr>
          <a:lstStyle>
            <a:lvl1pPr algn="ctr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4400">
                <a:solidFill>
                  <a:schemeClr val="tx1"/>
                </a:solidFill>
                <a:latin typeface="Open Sans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4000">
                <a:solidFill>
                  <a:srgbClr val="fbc318"/>
                </a:solidFill>
                <a:latin typeface="Zoho Puvi-light"/>
              </a:rPr>
              <a:t>Simplify </a:t>
            </a:r>
            <a:r>
              <a:rPr b="1" dirty="0" i="0" lang="en-US" sz="4000">
                <a:solidFill>
                  <a:srgbClr val="fbc318"/>
                </a:solidFill>
                <a:latin typeface="Zoho Puvi-light"/>
              </a:rPr>
              <a:t>your</a:t>
            </a:r>
            <a:r>
              <a:rPr b="1" dirty="0" i="0" lang="en-US" sz="4000">
                <a:solidFill>
                  <a:srgbClr val="fcde96"/>
                </a:solidFill>
                <a:latin typeface="Zoho Puvi-light"/>
              </a:rPr>
              <a:t> </a:t>
            </a:r>
            <a:r>
              <a:rPr b="1" dirty="0" i="0" lang="en-US" sz="4000">
                <a:solidFill>
                  <a:schemeClr val="bg1"/>
                </a:solidFill>
                <a:latin typeface="Zoho Puvi"/>
              </a:rPr>
              <a:t>Active Directory</a:t>
            </a:r>
            <a:r>
              <a:rPr b="1" dirty="0" i="0" lang="en-US" sz="40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i="0" lang="en-US" sz="4000">
                <a:solidFill>
                  <a:schemeClr val="bg1"/>
                </a:solidFill>
                <a:latin typeface="Zoho Puvi"/>
              </a:rPr>
              <a:t>migrations</a:t>
            </a:r>
            <a:endParaRPr b="1" dirty="0" i="0" lang="en-US" sz="40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4" name="">
            <a:extLst>
              <a:ext uri="{A8D346FB-6FB2-4486-91A8-08DC13B14C70}">
                <a16:creationId xmlns:a16="http://schemas.microsoft.com/office/drawing/2010/main" id="{E88EBA94-351B-462E-8D46-E280FC430495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564261" y="363540"/>
            <a:ext cx="1752456" cy="468634"/>
          </a:xfrm>
          <a:prstGeom prst="rect">
            <a:avLst/>
          </a:prstGeom>
          <a:noFill/>
        </p:spPr>
      </p:pic>
      <p:sp>
        <p:nvSpPr>
          <p:cNvPr id="5" name="">
            <a:extLst>
              <a:ext uri="{03F7F96C-75A9-4099-944C-ABAC966E3A79}">
                <a16:creationId xmlns:a16="http://schemas.microsoft.com/office/drawing/2010/main" id="{DDD3D5D0-9D06-49C3-B5BD-CBB3C297181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false" flipV="false" rot="0">
            <a:off x="-1676" y="4080595"/>
            <a:ext cx="9147353" cy="651300"/>
          </a:xfrm>
          <a:prstGeom prst="rect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pic>
        <p:nvPicPr>
          <p:cNvPr id="6" name="">
            <a:extLst>
              <a:ext uri="{349576FE-D5A8-4573-8750-A2ED206CFBB5}">
                <a16:creationId xmlns:a16="http://schemas.microsoft.com/office/drawing/2010/main" id="{0133B68B-48EE-409D-9878-77399216F238}"/>
              </a:ext>
            </a:extLst>
          </p:cNvPr>
          <p:cNvPicPr>
            <a:picLocks noChangeAspect="true"/>
          </p:cNvPicPr>
          <p:nvPr/>
        </p:nvPicPr>
        <p:blipFill>
          <a:blip r:embed="rId5"/>
          <a:srcRect b="3980" l="0" r="0" t="0"/>
          <a:stretch>
            <a:fillRect/>
          </a:stretch>
        </p:blipFill>
        <p:spPr>
          <a:xfrm flipH="false" flipV="false" rot="0">
            <a:off x="4626664" y="1172222"/>
            <a:ext cx="4005460" cy="2911331"/>
          </a:xfrm>
          <a:prstGeom prst="rect">
            <a:avLst/>
          </a:prstGeom>
          <a:noFill/>
        </p:spPr>
      </p:pic>
      <p:pic>
        <p:nvPicPr>
          <p:cNvPr id="7" name="">
            <a:extLst>
              <a:ext uri="{7CE3D0C7-1184-4935-93A1-C7FB005DED85}">
                <a16:creationId xmlns:a16="http://schemas.microsoft.com/office/drawing/2010/main" id="{5B5E7D9A-A1B4-4785-A1C7-8CDA53784118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8150418" y="584863"/>
            <a:ext cx="268710" cy="395602"/>
          </a:xfrm>
          <a:prstGeom prst="rect">
            <a:avLst/>
          </a:prstGeom>
          <a:noFill/>
        </p:spPr>
      </p:pic>
    </p:spTree>
    <p:extLst>
      <p:ext uri="{ABFFAEFB-4487-4A39-8263-6EA70D68CB5F}">
        <p14:creationId xmlns:p14="http://schemas.microsoft.com/office/powerpoint/2010/main" val="1715608124330"/>
      </p:ext>
    </p:extLst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1F9FC6A0-9B0C-4E04-8481-BFEA95C853B5}">
                <a16:creationId xmlns:a16="http://schemas.microsoft.com/office/drawing/2010/main" id="{DB1D03DB-643E-4A86-9D13-74825D23C9A6}"/>
              </a:ext>
            </a:extLst>
          </p:cNvPr>
          <p:cNvSpPr/>
          <p:nvPr/>
        </p:nvSpPr>
        <p:spPr>
          <a:xfrm flipH="false" flipV="false" rot="0">
            <a:off x="-7305" y="-7305"/>
            <a:ext cx="9147353" cy="5148977"/>
          </a:xfrm>
          <a:prstGeom prst="rect">
            <a:avLst/>
          </a:prstGeom>
          <a:solidFill>
            <a:schemeClr val="accent2"/>
          </a:solid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sp>
        <p:nvSpPr>
          <p:cNvPr id="3" name="">
            <a:extLst>
              <a:ext uri="{7BBB78DB-31FB-4096-8D7D-DD06894B883C}">
                <a16:creationId xmlns:a16="http://schemas.microsoft.com/office/drawing/2010/main" id="{75AC8B25-55D3-430A-9533-474305220BF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false" flipV="false" rot="0">
            <a:off x="0" y="4265876"/>
            <a:ext cx="9144000" cy="849563"/>
          </a:xfrm>
          <a:prstGeom prst="rect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sp>
        <p:nvSpPr>
          <p:cNvPr id="4" name="">
            <a:extLst>
              <a:ext uri="{3E4468AD-F84C-4E19-B742-7142874A538C}">
                <a16:creationId xmlns:a16="http://schemas.microsoft.com/office/drawing/2010/main" id="{870026B3-1F5D-456A-8C32-AF5CA86C1F04}"/>
              </a:ext>
            </a:extLst>
          </p:cNvPr>
          <p:cNvSpPr/>
          <p:nvPr/>
        </p:nvSpPr>
        <p:spPr>
          <a:xfrm flipH="false" flipV="false" rot="0">
            <a:off x="2819400" y="571500"/>
            <a:ext cx="3253167" cy="325316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cap="flat" w="9525">
            <a:solidFill>
              <a:schemeClr val="accent2">
                <a:lumMod val="60000"/>
                <a:lumOff val="40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2400">
                <a:solidFill>
                  <a:srgbClr val="e5f5f5"/>
                </a:solidFill>
              </a:rPr>
              <a:t/>
            </a:r>
            <a:endParaRPr dirty="0" lang="en-US" sz="2400">
              <a:solidFill>
                <a:srgbClr val="e5f5f5"/>
              </a:solidFill>
            </a:endParaRPr>
          </a:p>
        </p:txBody>
      </p:sp>
      <p:sp>
        <p:nvSpPr>
          <p:cNvPr id="5" name="">
            <a:extLst>
              <a:ext uri="{800C9574-0E9B-4681-8003-53EBBE284A96}">
                <a16:creationId xmlns:a16="http://schemas.microsoft.com/office/drawing/2010/main" id="{23F00154-CDCB-43A8-BBAE-71D4906100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false" flipV="false" rot="0">
            <a:off x="3095625" y="847725"/>
            <a:ext cx="2704509" cy="2704509"/>
          </a:xfrm>
          <a:prstGeom prst="ellipse">
            <a:avLst/>
          </a:prstGeom>
          <a:pattFill prst="pct5">
            <a:fgClr>
              <a:srgbClr val="7650ce"/>
            </a:fgClr>
            <a:bgClr>
              <a:srgbClr val="6a3fce"/>
            </a:bgClr>
          </a:patt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5995B9FE-8BC6-469F-A6ED-96E70551FD7D}">
                <a16:creationId xmlns:a16="http://schemas.microsoft.com/office/drawing/2010/main" id="{6183FCA2-478C-4A5A-AF01-649AFD312569}"/>
              </a:ext>
            </a:extLst>
          </p:cNvPr>
          <p:cNvSpPr/>
          <p:nvPr/>
        </p:nvSpPr>
        <p:spPr>
          <a:xfrm flipH="false" flipV="false" rot="16200000">
            <a:off x="6607702" y="-378142"/>
            <a:ext cx="644965" cy="2467604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7" name="">
            <a:extLst>
              <a:ext uri="{01CAFE18-FE6A-4D75-B6E7-77AD85765F79}">
                <a16:creationId xmlns:a16="http://schemas.microsoft.com/office/drawing/2010/main" id="{0A39AFB0-78C7-4050-84D0-71E696A3CB85}"/>
              </a:ext>
            </a:extLst>
          </p:cNvPr>
          <p:cNvSpPr txBox="1"/>
          <p:nvPr/>
        </p:nvSpPr>
        <p:spPr>
          <a:xfrm flipH="false" flipV="false" rot="0">
            <a:off x="3001499" y="1308544"/>
            <a:ext cx="2468727" cy="79002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400">
                <a:solidFill>
                  <a:srgbClr val="fbc318"/>
                </a:solidFill>
                <a:latin typeface="Zoho Puvi"/>
              </a:rPr>
              <a:t>Additional capabilities</a:t>
            </a:r>
            <a:endParaRPr b="1" dirty="0" i="0" lang="en-US" sz="2400">
              <a:solidFill>
                <a:srgbClr val="fbc318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9E59817F-801B-49E7-A83C-2C1D738EE1E4}">
                <a16:creationId xmlns:a16="http://schemas.microsoft.com/office/drawing/2010/main" id="{22075BB9-9899-4263-B7C8-AAC331A0653B}"/>
              </a:ext>
            </a:extLst>
          </p:cNvPr>
          <p:cNvSpPr txBox="1">
            <a:spLocks noGrp="true"/>
          </p:cNvSpPr>
          <p:nvPr/>
        </p:nvSpPr>
        <p:spPr>
          <a:xfrm rot="0">
            <a:off x="3228156" y="2035702"/>
            <a:ext cx="2457678" cy="904208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>
                    <a:lumMod val="95000"/>
                  </a:schemeClr>
                </a:solidFill>
                <a:latin typeface="Zoho Puvi"/>
              </a:rPr>
              <a:t>Explore the comprehensive features of </a:t>
            </a:r>
            <a:r>
              <a:rPr b="1" dirty="0" err="1" i="0" lang="en-US" sz="1200">
                <a:solidFill>
                  <a:schemeClr val="bg1">
                    <a:lumMod val="95000"/>
                  </a:schemeClr>
                </a:solidFill>
                <a:latin typeface="Zoho Puvi"/>
              </a:rPr>
              <a:t>ADManager</a:t>
            </a:r>
            <a:r>
              <a:rPr b="1" dirty="0" i="0" lang="en-US" sz="1200">
                <a:solidFill>
                  <a:schemeClr val="bg1">
                    <a:lumMod val="95000"/>
                  </a:schemeClr>
                </a:solidFill>
                <a:latin typeface="Zoho Puvi"/>
              </a:rPr>
              <a:t> </a:t>
            </a:r>
            <a:r>
              <a:rPr b="1" dirty="0" i="0" lang="en-US" sz="1200">
                <a:solidFill>
                  <a:schemeClr val="bg1">
                    <a:lumMod val="95000"/>
                  </a:schemeClr>
                </a:solidFill>
                <a:latin typeface="Zoho Puvi"/>
              </a:rPr>
              <a:t>Plus, including:</a:t>
            </a:r>
            <a:endParaRPr b="1" dirty="0" i="0" lang="en-US" sz="1200">
              <a:solidFill>
                <a:schemeClr val="bg1">
                  <a:lumMod val="95000"/>
                </a:schemeClr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020A05ED-96F8-44F3-AADF-32A19D138296}">
                <a16:creationId xmlns:a16="http://schemas.microsoft.com/office/drawing/2010/main" id="{58A22B1B-C925-4480-9C1C-DD5EEA32EEC2}"/>
              </a:ext>
            </a:extLst>
          </p:cNvPr>
          <p:cNvSpPr txBox="1">
            <a:spLocks noGrp="true"/>
          </p:cNvSpPr>
          <p:nvPr/>
        </p:nvSpPr>
        <p:spPr>
          <a:xfrm rot="0">
            <a:off x="979046" y="475764"/>
            <a:ext cx="2436752" cy="44342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r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360° identity governance across AD, Microsoft 365, and Google Workspace.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0" name="">
            <a:extLst>
              <a:ext uri="{309B709A-1CD1-4E2C-977E-778C9279E442}">
                <a16:creationId xmlns:a16="http://schemas.microsoft.com/office/drawing/2010/main" id="{DD381CA7-F7A0-420F-B0D3-AB85625424BA}"/>
              </a:ext>
            </a:extLst>
          </p:cNvPr>
          <p:cNvSpPr txBox="1">
            <a:spLocks noGrp="true"/>
          </p:cNvSpPr>
          <p:nvPr/>
        </p:nvSpPr>
        <p:spPr>
          <a:xfrm rot="0">
            <a:off x="1101175" y="2448820"/>
            <a:ext cx="1585617" cy="44342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r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Implement approval-based business workflows.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BFD3456A-3A03-423C-AB86-3D79F1AE7433}">
                <a16:creationId xmlns:a16="http://schemas.microsoft.com/office/drawing/2010/main" id="{B7F31EEF-B34A-412C-A6D9-354BDECAC63F}"/>
              </a:ext>
            </a:extLst>
          </p:cNvPr>
          <p:cNvSpPr txBox="1">
            <a:spLocks noGrp="true"/>
          </p:cNvSpPr>
          <p:nvPr/>
        </p:nvSpPr>
        <p:spPr>
          <a:xfrm rot="0">
            <a:off x="1321946" y="1386087"/>
            <a:ext cx="1302322" cy="443430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r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Conduct periodic access certification campaigns.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2" name="">
            <a:extLst>
              <a:ext uri="{AE0B7ACD-3A8C-4101-9A85-77ADBEF5E0BF}">
                <a16:creationId xmlns:a16="http://schemas.microsoft.com/office/drawing/2010/main" id="{CCBA586B-BEF2-4ED2-BF45-82722FB19768}"/>
              </a:ext>
            </a:extLst>
          </p:cNvPr>
          <p:cNvSpPr txBox="1">
            <a:spLocks noGrp="true"/>
          </p:cNvSpPr>
          <p:nvPr/>
        </p:nvSpPr>
        <p:spPr>
          <a:xfrm rot="0">
            <a:off x="1881806" y="3400425"/>
            <a:ext cx="1585617" cy="44342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r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Utilize template-based, event-driven automations.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3" name="">
            <a:extLst>
              <a:ext uri="{48B12CCF-38C2-42B5-A9D5-5447BF441960}">
                <a16:creationId xmlns:a16="http://schemas.microsoft.com/office/drawing/2010/main" id="{4DDB6063-CC91-4F13-9CB8-EDA9E4A3B993}"/>
              </a:ext>
            </a:extLst>
          </p:cNvPr>
          <p:cNvSpPr txBox="1">
            <a:spLocks noGrp="true"/>
          </p:cNvSpPr>
          <p:nvPr/>
        </p:nvSpPr>
        <p:spPr>
          <a:xfrm rot="0">
            <a:off x="6210300" y="1447647"/>
            <a:ext cx="1829704" cy="44342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Backup and recover AD, Azure AD, and Google Workspace.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4" name="">
            <a:extLst>
              <a:ext uri="{99AD06A1-1FDC-4D1B-A15A-D261442E8E6A}">
                <a16:creationId xmlns:a16="http://schemas.microsoft.com/office/drawing/2010/main" id="{B9CACC20-655B-4686-96C4-F99306C6F115}"/>
              </a:ext>
            </a:extLst>
          </p:cNvPr>
          <p:cNvSpPr txBox="1">
            <a:spLocks noGrp="true"/>
          </p:cNvSpPr>
          <p:nvPr/>
        </p:nvSpPr>
        <p:spPr>
          <a:xfrm rot="0">
            <a:off x="6248400" y="2548480"/>
            <a:ext cx="1585617" cy="44342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Monitor AD and Microsoft 365 health and mitigate risks.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5" name="">
            <a:extLst>
              <a:ext uri="{8B8D8B59-EDEC-4FBC-8AC3-AC8DBC09EF4A}">
                <a16:creationId xmlns:a16="http://schemas.microsoft.com/office/drawing/2010/main" id="{E0353943-6DCF-4FE9-9FE3-41C196BD875B}"/>
              </a:ext>
            </a:extLst>
          </p:cNvPr>
          <p:cNvSpPr txBox="1">
            <a:spLocks noGrp="true"/>
          </p:cNvSpPr>
          <p:nvPr/>
        </p:nvSpPr>
        <p:spPr>
          <a:xfrm rot="0">
            <a:off x="5353478" y="3381375"/>
            <a:ext cx="1585617" cy="44342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Over 200 actionable reports.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pic>
        <p:nvPicPr>
          <p:cNvPr id="16" name="">
            <a:extLst>
              <a:ext uri="{04D15BB2-A87E-419B-B1A3-2E4516D77FDF}">
                <a16:creationId xmlns:a16="http://schemas.microsoft.com/office/drawing/2010/main" id="{9A8232F5-4544-470C-A3E4-3AEE437E71D2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9145295" y="3777767"/>
            <a:ext cx="233112" cy="237057"/>
          </a:xfrm>
          <a:prstGeom prst="rect">
            <a:avLst/>
          </a:prstGeom>
          <a:noFill/>
        </p:spPr>
      </p:pic>
      <p:sp>
        <p:nvSpPr>
          <p:cNvPr hidden="false" id="17" name="">
            <a:extLst>
              <a:ext uri="{CAFEB46F-AF8C-406C-9A3F-84B1E3B9878C}">
                <a16:creationId xmlns:a16="http://schemas.microsoft.com/office/drawing/2010/main" id="{40BB372C-9DED-40F1-AD49-C60F9F096901}"/>
              </a:ext>
            </a:extLst>
          </p:cNvPr>
          <p:cNvSpPr txBox="1">
            <a:spLocks noGrp="true"/>
          </p:cNvSpPr>
          <p:nvPr/>
        </p:nvSpPr>
        <p:spPr>
          <a:xfrm rot="0">
            <a:off x="5562600" y="499224"/>
            <a:ext cx="1895522" cy="44342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Enjoy frictionless integrations with enterprise applications.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18" name="">
            <a:extLst>
              <a:ext uri="{018A5C41-BE07-496D-B3F3-88B9B3738D3F}">
                <a16:creationId xmlns:a16="http://schemas.microsoft.com/office/drawing/2010/main" id="{3D9315B5-4730-49A6-8B2D-FEE07D504057}"/>
              </a:ext>
            </a:extLst>
          </p:cNvPr>
          <p:cNvSpPr/>
          <p:nvPr/>
        </p:nvSpPr>
        <p:spPr>
          <a:xfrm flipH="false" flipV="false" rot="0">
            <a:off x="3516877" y="571500"/>
            <a:ext cx="344652" cy="344652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9" name="">
            <a:extLst>
              <a:ext uri="{589355E1-392F-4A7C-8544-D03D932A07D6}">
                <a16:creationId xmlns:a16="http://schemas.microsoft.com/office/drawing/2010/main" id="{940858D2-FBDB-465F-97B4-C0D6E65E274E}"/>
              </a:ext>
            </a:extLst>
          </p:cNvPr>
          <p:cNvSpPr/>
          <p:nvPr/>
        </p:nvSpPr>
        <p:spPr>
          <a:xfrm flipH="false" flipV="false" rot="0">
            <a:off x="2728274" y="1523923"/>
            <a:ext cx="344652" cy="344652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0" name="">
            <a:extLst>
              <a:ext uri="{374E0A8F-1DA3-40A6-9724-FCF43E04E018}">
                <a16:creationId xmlns:a16="http://schemas.microsoft.com/office/drawing/2010/main" id="{71223019-9A72-4A71-8E36-5300D2D3D22F}"/>
              </a:ext>
            </a:extLst>
          </p:cNvPr>
          <p:cNvSpPr/>
          <p:nvPr/>
        </p:nvSpPr>
        <p:spPr>
          <a:xfrm flipH="false" flipV="false" rot="0">
            <a:off x="2734799" y="2533650"/>
            <a:ext cx="344652" cy="344652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1" name="">
            <a:extLst>
              <a:ext uri="{68E0C0C6-0570-4B0B-901D-C3C15EC1A56C}">
                <a16:creationId xmlns:a16="http://schemas.microsoft.com/office/drawing/2010/main" id="{7D671E38-7E1F-4054-9222-372A5A3E90A5}"/>
              </a:ext>
            </a:extLst>
          </p:cNvPr>
          <p:cNvSpPr/>
          <p:nvPr/>
        </p:nvSpPr>
        <p:spPr>
          <a:xfrm flipH="false" flipV="false" rot="0">
            <a:off x="3444259" y="3476625"/>
            <a:ext cx="344652" cy="344652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2" name="">
            <a:extLst>
              <a:ext uri="{F48E0528-943B-4879-9130-49D0ECBFEE8B}">
                <a16:creationId xmlns:a16="http://schemas.microsoft.com/office/drawing/2010/main" id="{55A29B9D-D75F-4534-B76C-A0C78E4F6331}"/>
              </a:ext>
            </a:extLst>
          </p:cNvPr>
          <p:cNvSpPr/>
          <p:nvPr/>
        </p:nvSpPr>
        <p:spPr>
          <a:xfrm flipH="false" flipV="false" rot="0">
            <a:off x="5818394" y="2667000"/>
            <a:ext cx="344652" cy="344652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3" name="">
            <a:extLst>
              <a:ext uri="{D9F037F9-844F-4EDE-A1BC-6B856557F442}">
                <a16:creationId xmlns:a16="http://schemas.microsoft.com/office/drawing/2010/main" id="{AAE2109E-B02B-4C6A-ADC3-7373B0EBD9C6}"/>
              </a:ext>
            </a:extLst>
          </p:cNvPr>
          <p:cNvSpPr/>
          <p:nvPr/>
        </p:nvSpPr>
        <p:spPr>
          <a:xfrm flipH="false" flipV="false" rot="0">
            <a:off x="5055031" y="3476625"/>
            <a:ext cx="344652" cy="344652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4" name="">
            <a:extLst>
              <a:ext uri="{4AA61CBE-6C5D-4E59-B684-2C7062053C9C}">
                <a16:creationId xmlns:a16="http://schemas.microsoft.com/office/drawing/2010/main" id="{D8A0E10E-5683-48AF-B224-23BF5CFCB828}"/>
              </a:ext>
            </a:extLst>
          </p:cNvPr>
          <p:cNvSpPr/>
          <p:nvPr/>
        </p:nvSpPr>
        <p:spPr>
          <a:xfrm flipH="false" flipV="false" rot="0">
            <a:off x="5120316" y="600075"/>
            <a:ext cx="375671" cy="344652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5" name="">
            <a:extLst>
              <a:ext uri="{3452A5A8-798E-448E-8144-EF4DD894D41E}">
                <a16:creationId xmlns:a16="http://schemas.microsoft.com/office/drawing/2010/main" id="{F9E7E993-D8CE-431B-8356-A88D377608EE}"/>
              </a:ext>
            </a:extLst>
          </p:cNvPr>
          <p:cNvSpPr/>
          <p:nvPr/>
        </p:nvSpPr>
        <p:spPr>
          <a:xfrm flipH="false" flipV="false" rot="0">
            <a:off x="5816831" y="1542964"/>
            <a:ext cx="344652" cy="344652"/>
          </a:xfrm>
          <a:prstGeom prst="ellipse">
            <a:avLst/>
          </a:prstGeom>
          <a:solidFill>
            <a:schemeClr val="accent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26" name="">
            <a:extLst>
              <a:ext uri="{9789B9A5-4A92-4651-92C6-FB8598839B80}">
                <a16:creationId xmlns:a16="http://schemas.microsoft.com/office/drawing/2010/main" id="{64266844-D292-4196-85CF-EEB92D32A2EF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2750044" y="1560771"/>
            <a:ext cx="214907" cy="269350"/>
          </a:xfrm>
          <a:prstGeom prst="rect">
            <a:avLst/>
          </a:prstGeom>
          <a:noFill/>
        </p:spPr>
      </p:pic>
      <p:pic>
        <p:nvPicPr>
          <p:cNvPr id="27" name="">
            <a:extLst>
              <a:ext uri="{2F7FD70B-ABF1-472F-B520-762CF9CF65B6}">
                <a16:creationId xmlns:a16="http://schemas.microsoft.com/office/drawing/2010/main" id="{4FB8C40B-3FB8-43D7-B4BA-03D49B02DA72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5190015" y="589178"/>
            <a:ext cx="254661" cy="259894"/>
          </a:xfrm>
          <a:prstGeom prst="rect">
            <a:avLst/>
          </a:prstGeom>
          <a:noFill/>
        </p:spPr>
      </p:pic>
      <p:pic>
        <p:nvPicPr>
          <p:cNvPr id="28" name="">
            <a:extLst>
              <a:ext uri="{A5FD5504-2241-4475-B404-90A3B575BBAB}">
                <a16:creationId xmlns:a16="http://schemas.microsoft.com/office/drawing/2010/main" id="{DD733D8A-61BE-42EA-9B7F-AB443B931077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5840806" y="1569967"/>
            <a:ext cx="338310" cy="289398"/>
          </a:xfrm>
          <a:prstGeom prst="rect">
            <a:avLst/>
          </a:prstGeom>
          <a:noFill/>
        </p:spPr>
      </p:pic>
      <p:pic>
        <p:nvPicPr>
          <p:cNvPr id="29" name="">
            <a:extLst>
              <a:ext uri="{010672D8-5CC2-4F50-9748-7332A963AC72}">
                <a16:creationId xmlns:a16="http://schemas.microsoft.com/office/drawing/2010/main" id="{2E359CDE-217B-44E6-A343-C15873FA5EFC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3576860" y="595594"/>
            <a:ext cx="237678" cy="218511"/>
          </a:xfrm>
          <a:prstGeom prst="rect">
            <a:avLst/>
          </a:prstGeom>
          <a:noFill/>
        </p:spPr>
      </p:pic>
      <p:pic>
        <p:nvPicPr>
          <p:cNvPr id="30" name="">
            <a:extLst>
              <a:ext uri="{97153070-3C07-4BCB-8681-BDDB4F6D7A09}">
                <a16:creationId xmlns:a16="http://schemas.microsoft.com/office/drawing/2010/main" id="{5F690BD4-BF98-44D5-BD25-07D122AB7193}"/>
              </a:ext>
            </a:extLst>
          </p:cNvPr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flipH="false" flipV="false" rot="0">
            <a:off x="5144595" y="3566083"/>
            <a:ext cx="208603" cy="228160"/>
          </a:xfrm>
          <a:prstGeom prst="rect">
            <a:avLst/>
          </a:prstGeom>
          <a:noFill/>
        </p:spPr>
      </p:pic>
      <p:pic>
        <p:nvPicPr>
          <p:cNvPr id="31" name="">
            <a:extLst>
              <a:ext uri="{2BFD714C-5BCD-4247-9FC6-FE64C181BEF6}">
                <a16:creationId xmlns:a16="http://schemas.microsoft.com/office/drawing/2010/main" id="{08FBD6F0-4ACF-4623-A84F-979BC6213B79}"/>
              </a:ext>
            </a:extLst>
          </p:cNvPr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flipH="false" flipV="false" rot="0">
            <a:off x="5917996" y="2736685"/>
            <a:ext cx="312957" cy="236657"/>
          </a:xfrm>
          <a:prstGeom prst="rect">
            <a:avLst/>
          </a:prstGeom>
          <a:noFill/>
        </p:spPr>
      </p:pic>
      <p:pic>
        <p:nvPicPr>
          <p:cNvPr id="32" name="">
            <a:extLst>
              <a:ext uri="{E8F382B4-2C81-42D3-A3C8-CD77B96FB978}">
                <a16:creationId xmlns:a16="http://schemas.microsoft.com/office/drawing/2010/main" id="{9C9F50BB-511E-410D-B8CB-F31A620DBE35}"/>
              </a:ext>
            </a:extLst>
          </p:cNvPr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flipH="false" flipV="false" rot="0">
            <a:off x="2746464" y="2603801"/>
            <a:ext cx="222071" cy="240696"/>
          </a:xfrm>
          <a:prstGeom prst="rect">
            <a:avLst/>
          </a:prstGeom>
          <a:noFill/>
        </p:spPr>
      </p:pic>
      <p:pic>
        <p:nvPicPr>
          <p:cNvPr id="33" name="">
            <a:extLst>
              <a:ext uri="{986CF19F-A23E-43D5-9B84-751064C5D94C}">
                <a16:creationId xmlns:a16="http://schemas.microsoft.com/office/drawing/2010/main" id="{60CF151D-5FDB-4CDD-9AB1-C6FFDCFF45F6}"/>
              </a:ext>
            </a:extLst>
          </p:cNvPr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flipH="false" flipV="false" rot="0">
            <a:off x="3471081" y="3553453"/>
            <a:ext cx="286905" cy="246401"/>
          </a:xfrm>
          <a:prstGeom prst="rect">
            <a:avLst/>
          </a:prstGeom>
          <a:noFill/>
        </p:spPr>
      </p:pic>
      <p:pic>
        <p:nvPicPr>
          <p:cNvPr id="34" name="">
            <a:extLst>
              <a:ext uri="{7A2706AD-00B0-48F1-BEEA-62AF7FD0BB14}">
                <a16:creationId xmlns:a16="http://schemas.microsoft.com/office/drawing/2010/main" id="{EACEEEA9-F508-4577-B8B0-3E87866F0499}"/>
              </a:ext>
            </a:extLst>
          </p:cNvPr>
          <p:cNvPicPr>
            <a:picLocks noChangeAspect="true"/>
          </p:cNvPicPr>
          <p:nvPr/>
        </p:nvPicPr>
        <p:blipFill>
          <a:blip r:embed="rId13"/>
          <a:srcRect b="4860" l="0" r="0" t="0"/>
          <a:stretch>
            <a:fillRect/>
          </a:stretch>
        </p:blipFill>
        <p:spPr>
          <a:xfrm flipH="false" flipV="false" rot="0">
            <a:off x="3521032" y="3132096"/>
            <a:ext cx="1777504" cy="1734125"/>
          </a:xfrm>
          <a:prstGeom prst="rect">
            <a:avLst/>
          </a:prstGeom>
          <a:noFill/>
        </p:spPr>
      </p:pic>
      <p:sp>
        <p:nvSpPr>
          <p:cNvPr id="35" name="">
            <a:extLst>
              <a:ext uri="{C59BF0F9-B195-4503-9CA2-62D74F1E3D28}">
                <a16:creationId xmlns:a16="http://schemas.microsoft.com/office/drawing/2010/main" id="{4E456E53-F84C-4B48-AF45-40B20F9D0FBA}"/>
              </a:ext>
            </a:extLst>
          </p:cNvPr>
          <p:cNvSpPr/>
          <p:nvPr/>
        </p:nvSpPr>
        <p:spPr>
          <a:xfrm flipH="false" flipV="false" rot="0">
            <a:off x="1702751" y="4414980"/>
            <a:ext cx="5237491" cy="598093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36" name="">
            <a:extLst>
              <a:ext uri="{A02A70CC-8CB5-4AE2-8E4D-4151C3398A6A}">
                <a16:creationId xmlns:a16="http://schemas.microsoft.com/office/drawing/2010/main" id="{FC46227F-4287-44E1-988C-1B8D9298DDF9}"/>
              </a:ext>
            </a:extLst>
          </p:cNvPr>
          <p:cNvSpPr txBox="1">
            <a:spLocks noGrp="true"/>
          </p:cNvSpPr>
          <p:nvPr/>
        </p:nvSpPr>
        <p:spPr>
          <a:xfrm rot="0">
            <a:off x="1872262" y="4402131"/>
            <a:ext cx="2122074" cy="477545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Explore further details about</a:t>
            </a:r>
            <a:r>
              <a:rPr b="0" dirty="0" i="0" lang="en-US" sz="900">
                <a:solidFill>
                  <a:schemeClr val="tx1"/>
                </a:solidFill>
                <a:latin typeface="Zoho Puvi"/>
                <a:hlinkClick r:id="rId14"/>
              </a:rPr>
              <a:t> 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  <a:hlinkClick r:id="rId15"/>
              </a:rPr>
              <a:t>ADManager</a:t>
            </a:r>
            <a:r>
              <a:rPr b="0" dirty="0" i="0" lang="en-US" sz="900">
                <a:solidFill>
                  <a:schemeClr val="tx1"/>
                </a:solidFill>
                <a:latin typeface="Zoho Puvi"/>
                <a:hlinkClick r:id="rId16"/>
              </a:rPr>
              <a:t> Plus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! 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37" name="">
            <a:extLst>
              <a:ext uri="{D50C4264-6BD0-40D9-BD2E-2F99E88039E9}">
                <a16:creationId xmlns:a16="http://schemas.microsoft.com/office/drawing/2010/main" id="{852A558E-1B5D-4A0F-9A1C-24ED186D9528}"/>
              </a:ext>
            </a:extLst>
          </p:cNvPr>
          <p:cNvSpPr txBox="1">
            <a:spLocks noGrp="true"/>
          </p:cNvSpPr>
          <p:nvPr/>
        </p:nvSpPr>
        <p:spPr>
          <a:xfrm rot="0">
            <a:off x="3790730" y="4400635"/>
            <a:ext cx="2122074" cy="477545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For a comprehensive product walk-through, simply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38" name="">
            <a:extLst>
              <a:ext uri="{78EA831E-F775-4837-839C-B57E99CEA182}">
                <a16:creationId xmlns:a16="http://schemas.microsoft.com/office/drawing/2010/main" id="{96818E26-C6BD-435A-B0B8-B6F642EF4698}"/>
              </a:ext>
            </a:extLst>
          </p:cNvPr>
          <p:cNvSpPr/>
          <p:nvPr/>
        </p:nvSpPr>
        <p:spPr>
          <a:xfrm flipH="false" flipV="false" rot="0">
            <a:off x="5754728" y="4577391"/>
            <a:ext cx="982568" cy="273276"/>
          </a:xfrm>
          <a:prstGeom prst="roundRect">
            <a:avLst>
              <a:gd fmla="val 10655" name="adj"/>
            </a:avLst>
          </a:prstGeom>
          <a:solidFill>
            <a:schemeClr val="accent3"/>
          </a:solidFill>
          <a:ln cap="flat" w="9525">
            <a:noFill/>
            <a:prstDash val="solid"/>
            <a:round/>
          </a:ln>
          <a:effectLst>
            <a:outerShdw blurRad="165100" dir="8100000" dist="38100">
              <a:srgbClr val="3f3f3f">
                <a:alpha val="26999"/>
              </a:srgbClr>
            </a:outerShdw>
          </a:effectLst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9" name="">
            <a:hlinkClick r:id="rId17"/>
            <a:extLst>
              <a:ext uri="{0CD50849-D9AE-49C0-A293-63E735F2CE6E}">
                <a16:creationId xmlns:a16="http://schemas.microsoft.com/office/drawing/2010/main" id="{991E6E39-9511-4321-8B4B-111001C5ED02}"/>
              </a:ext>
            </a:extLst>
          </p:cNvPr>
          <p:cNvSpPr txBox="1"/>
          <p:nvPr/>
        </p:nvSpPr>
        <p:spPr>
          <a:xfrm flipH="false" flipV="false" rot="0">
            <a:off x="5803620" y="4610928"/>
            <a:ext cx="967111" cy="21714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i="0" lang="en-US" sz="800">
                <a:solidFill>
                  <a:schemeClr val="bg1"/>
                </a:solidFill>
                <a:latin typeface="Zoho Puvi"/>
              </a:rPr>
              <a:t>Register</a:t>
            </a:r>
            <a:r>
              <a:rPr b="1" dirty="0" i="0" lang="en-US" sz="800">
                <a:solidFill>
                  <a:schemeClr val="bg1"/>
                </a:solidFill>
                <a:latin typeface="Zoho Puvi"/>
              </a:rPr>
              <a:t> here</a:t>
            </a:r>
            <a:endParaRPr b="1" dirty="0" i="0" lang="en-US" sz="800">
              <a:solidFill>
                <a:schemeClr val="bg1"/>
              </a:solidFill>
              <a:latin typeface="Zoho Puvi"/>
            </a:endParaRPr>
          </a:p>
        </p:txBody>
      </p:sp>
      <p:cxnSp>
        <p:nvCxnSpPr>
          <p:cNvPr id="40" name="">
            <a:extLst>
              <a:ext uri="{FABBFE2D-274E-4302-990B-D977637AE1A1}">
                <a16:creationId xmlns:a16="http://schemas.microsoft.com/office/drawing/2010/main" id="{98D71DF2-8164-407F-B6D2-91DA255C5BA3}"/>
              </a:ext>
            </a:extLst>
          </p:cNvPr>
          <p:cNvCxnSpPr/>
          <p:nvPr/>
        </p:nvCxnSpPr>
        <p:spPr>
          <a:xfrm flipH="false" flipV="false" rot="0">
            <a:off x="3693538" y="4592155"/>
            <a:ext cx="0" cy="192378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41" name="">
            <a:extLst>
              <a:ext uri="{70A688A7-3740-41B1-A8BE-A0796B200131}">
                <a16:creationId xmlns:a16="http://schemas.microsoft.com/office/drawing/2010/main" id="{F12904A7-4C04-4287-B2D9-EABF306C1E61}"/>
              </a:ext>
            </a:extLst>
          </p:cNvPr>
          <p:cNvPicPr>
            <a:picLocks noChangeAspect="true"/>
          </p:cNvPicPr>
          <p:nvPr/>
        </p:nvPicPr>
        <p:blipFill>
          <a:blip r:embed="rId18">
            <a:alphaModFix amt="17000"/>
          </a:blip>
          <a:stretch>
            <a:fillRect/>
          </a:stretch>
        </p:blipFill>
        <p:spPr>
          <a:xfrm flipH="true" flipV="false" rot="8940000">
            <a:off x="5125033" y="4635068"/>
            <a:ext cx="462969" cy="310314"/>
          </a:xfrm>
          <a:prstGeom prst="rect">
            <a:avLst/>
          </a:prstGeom>
          <a:noFill/>
        </p:spPr>
      </p:pic>
    </p:spTree>
    <p:extLst>
      <p:ext uri="{51B8F94A-012D-4761-9A23-4E1F8D46AC79}">
        <p14:creationId xmlns:p14="http://schemas.microsoft.com/office/powerpoint/2010/main" val="1715608124381"/>
      </p:ext>
    </p:extLst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AA5AF9C4-8E60-4C5E-9AA1-71F733A7F970}">
                <a16:creationId xmlns:a16="http://schemas.microsoft.com/office/drawing/2010/main" id="{BCB11DCD-BE23-484B-86B5-40010A5DD0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false" flipV="false" rot="16200000">
            <a:off x="1999269" y="-2003059"/>
            <a:ext cx="5145471" cy="9143991"/>
          </a:xfrm>
          <a:prstGeom prst="rect">
            <a:avLst/>
          </a:prstGeom>
          <a:pattFill prst="pct5">
            <a:fgClr>
              <a:srgbClr val="7650ce"/>
            </a:fgClr>
            <a:bgClr>
              <a:srgbClr val="6a3fce"/>
            </a:bgClr>
          </a:patt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7030a0"/>
                </a:solidFill>
              </a:rPr>
              <a:t/>
            </a:r>
            <a:endParaRPr dirty="0" lang="en-US">
              <a:solidFill>
                <a:srgbClr val="7030a0"/>
              </a:solidFill>
            </a:endParaRPr>
          </a:p>
        </p:txBody>
      </p:sp>
      <p:sp>
        <p:nvSpPr>
          <p:cNvPr id="3" name="">
            <a:extLst>
              <a:ext uri="{D81D4AF8-0382-4CDB-B172-9A3619E4C82E}">
                <a16:creationId xmlns:a16="http://schemas.microsoft.com/office/drawing/2010/main" id="{C3114B8C-7653-494E-BBE2-CE99ED7B0164}"/>
              </a:ext>
            </a:extLst>
          </p:cNvPr>
          <p:cNvSpPr txBox="1"/>
          <p:nvPr/>
        </p:nvSpPr>
        <p:spPr>
          <a:xfrm flipH="false" flipV="false" rot="0">
            <a:off x="2000250" y="2274236"/>
            <a:ext cx="4647762" cy="96371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6000">
                <a:solidFill>
                  <a:srgbClr val="fbc318"/>
                </a:solidFill>
                <a:latin typeface="Zoho Puvi"/>
              </a:rPr>
              <a:t>Thank</a:t>
            </a:r>
            <a:r>
              <a:rPr b="1" dirty="0" i="0" lang="en-US" sz="6000">
                <a:solidFill>
                  <a:srgbClr val="fbc318"/>
                </a:solidFill>
                <a:latin typeface="Zoho Puvi"/>
              </a:rPr>
              <a:t> </a:t>
            </a:r>
            <a:r>
              <a:rPr b="1" dirty="0" i="0" lang="en-US" sz="6000">
                <a:solidFill>
                  <a:srgbClr val="fbc318"/>
                </a:solidFill>
                <a:latin typeface="Zoho Puvi"/>
              </a:rPr>
              <a:t>you</a:t>
            </a:r>
            <a:r>
              <a:rPr b="1" dirty="0" i="0" lang="en-US" sz="6000">
                <a:solidFill>
                  <a:srgbClr val="fbc318"/>
                </a:solidFill>
                <a:latin typeface="Zoho Puvi"/>
              </a:rPr>
              <a:t>!</a:t>
            </a:r>
            <a:endParaRPr b="1" dirty="0" i="0" lang="en-US" sz="6000">
              <a:solidFill>
                <a:srgbClr val="fbc318"/>
              </a:solidFill>
              <a:latin typeface="Zoho Puvi"/>
            </a:endParaRPr>
          </a:p>
        </p:txBody>
      </p:sp>
      <p:pic>
        <p:nvPicPr>
          <p:cNvPr id="4" name="">
            <a:extLst>
              <a:ext uri="{39DE1CAE-F0D5-489B-854A-043D79824916}">
                <a16:creationId xmlns:a16="http://schemas.microsoft.com/office/drawing/2010/main" id="{44B894EA-AF74-4FE7-B7F2-3887FB27A0E4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 flipH="false" flipV="false" rot="0">
            <a:off x="6766093" y="4618510"/>
            <a:ext cx="776299" cy="282794"/>
          </a:xfrm>
          <a:prstGeom prst="rect">
            <a:avLst/>
          </a:prstGeom>
          <a:noFill/>
        </p:spPr>
      </p:pic>
      <p:sp>
        <p:nvSpPr>
          <p:cNvPr id="5" name="">
            <a:extLst>
              <a:ext uri="{E8ED0A09-2A31-4674-BF80-1C879DF8E42F}">
                <a16:creationId xmlns:a16="http://schemas.microsoft.com/office/drawing/2010/main" id="{2337D30B-354F-4AF7-AE43-3321FB4FB5F4}"/>
              </a:ext>
            </a:extLst>
          </p:cNvPr>
          <p:cNvSpPr/>
          <p:nvPr/>
        </p:nvSpPr>
        <p:spPr>
          <a:xfrm flipH="false" flipV="false" rot="0">
            <a:off x="8706736" y="3976411"/>
            <a:ext cx="225980" cy="1143000"/>
          </a:xfrm>
          <a:prstGeom prst="rect">
            <a:avLst/>
          </a:prstGeom>
          <a:noFill/>
          <a:ln cap="flat" w="9525">
            <a:noFill/>
            <a:prstDash val="solid"/>
            <a:miter lim="800000"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6" name="">
            <a:extLst>
              <a:ext uri="{8B13488F-EE81-4CB2-9950-CD0EF0C08774}">
                <a16:creationId xmlns:a16="http://schemas.microsoft.com/office/drawing/2010/main" id="{10EC4BB4-206A-4F02-BD42-85F58C92A2ED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3610803" y="1137618"/>
            <a:ext cx="2082093" cy="556784"/>
          </a:xfrm>
          <a:prstGeom prst="rect">
            <a:avLst/>
          </a:prstGeom>
          <a:noFill/>
        </p:spPr>
      </p:pic>
      <p:sp>
        <p:nvSpPr>
          <p:cNvPr id="7" name="">
            <a:extLst>
              <a:ext uri="{F36DA201-2781-44BA-B08F-30F0A3AB56E9}">
                <a16:creationId xmlns:a16="http://schemas.microsoft.com/office/drawing/2010/main" id="{F45BD1E9-3A58-49EC-B687-4567B870E48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false" flipV="false" rot="0">
            <a:off x="-1676" y="4080595"/>
            <a:ext cx="9147353" cy="651300"/>
          </a:xfrm>
          <a:prstGeom prst="rect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</p:spTree>
    <p:extLst>
      <p:ext uri="{09713D70-3B4D-4A59-8438-148C2943A285}">
        <p14:creationId xmlns:p14="http://schemas.microsoft.com/office/powerpoint/2010/main" val="1715608124387"/>
      </p:ext>
    </p:extLst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37482FAB-FB58-481D-9AE2-9D87B7EDC5AC}">
                <a16:creationId xmlns:a16="http://schemas.microsoft.com/office/drawing/2010/main" id="{B19923C2-1DF2-4D28-BB53-ACEA309E09FD}"/>
              </a:ext>
            </a:extLst>
          </p:cNvPr>
          <p:cNvSpPr/>
          <p:nvPr/>
        </p:nvSpPr>
        <p:spPr>
          <a:xfrm flipH="false" flipV="false" rot="0">
            <a:off x="-7305" y="-16792"/>
            <a:ext cx="9147353" cy="5173875"/>
          </a:xfrm>
          <a:prstGeom prst="rect">
            <a:avLst/>
          </a:prstGeom>
          <a:solidFill>
            <a:schemeClr val="accent2"/>
          </a:solid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sp>
        <p:nvSpPr>
          <p:cNvPr id="3" name="">
            <a:extLst>
              <a:ext uri="{D1534FC1-FB43-4E40-AB54-8450F7093D79}">
                <a16:creationId xmlns:a16="http://schemas.microsoft.com/office/drawing/2010/main" id="{901C653B-AE39-48C0-8F33-89C5E463D88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false" flipV="false" rot="16200000">
            <a:off x="4180875" y="434997"/>
            <a:ext cx="443893" cy="2272950"/>
          </a:xfrm>
          <a:prstGeom prst="rect">
            <a:avLst/>
          </a:prstGeom>
          <a:pattFill prst="pct5">
            <a:fgClr>
              <a:srgbClr val="7650ce"/>
            </a:fgClr>
            <a:bgClr>
              <a:srgbClr val="6a3fce"/>
            </a:bgClr>
          </a:patt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7030a0"/>
                </a:solidFill>
              </a:rPr>
              <a:t/>
            </a:r>
            <a:endParaRPr dirty="0" lang="en-US">
              <a:solidFill>
                <a:srgbClr val="7030a0"/>
              </a:solidFill>
            </a:endParaRPr>
          </a:p>
        </p:txBody>
      </p:sp>
      <p:pic>
        <p:nvPicPr>
          <p:cNvPr id="4" name="">
            <a:extLst>
              <a:ext uri="{DDAF3A1A-98D1-427E-9A59-FB7A63CC7B2D}">
                <a16:creationId xmlns:a16="http://schemas.microsoft.com/office/drawing/2010/main" id="{989798C8-6075-4F09-8D4C-9A1F20AD4A69}"/>
              </a:ext>
            </a:extLst>
          </p:cNvPr>
          <p:cNvPicPr>
            <a:picLocks noChangeAspect="true"/>
          </p:cNvPicPr>
          <p:nvPr/>
        </p:nvPicPr>
        <p:blipFill>
          <a:blip r:embed="rId3"/>
          <a:srcRect b="0" l="0" r="0" t="0"/>
          <a:stretch>
            <a:fillRect/>
          </a:stretch>
        </p:blipFill>
        <p:spPr>
          <a:xfrm flipH="false" flipV="false" rot="0">
            <a:off x="0" y="1587093"/>
            <a:ext cx="9144000" cy="1768879"/>
          </a:xfrm>
          <a:prstGeom prst="rect">
            <a:avLst/>
          </a:prstGeom>
          <a:noFill/>
        </p:spPr>
      </p:pic>
      <p:sp>
        <p:nvSpPr>
          <p:cNvPr id="5" name="">
            <a:extLst>
              <a:ext uri="{DCB196A3-354C-47A1-94EE-37B7B33CE7F3}">
                <a16:creationId xmlns:a16="http://schemas.microsoft.com/office/drawing/2010/main" id="{FD845F88-9983-41E1-BA7B-C22A28E1FBCC}"/>
              </a:ext>
            </a:extLst>
          </p:cNvPr>
          <p:cNvSpPr/>
          <p:nvPr/>
        </p:nvSpPr>
        <p:spPr>
          <a:xfrm flipH="false" flipV="false" rot="0">
            <a:off x="5381062" y="2395327"/>
            <a:ext cx="495404" cy="495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cap="flat" w="9525">
            <a:solidFill>
              <a:schemeClr val="bg1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6" name="">
            <a:extLst>
              <a:ext uri="{4297436B-7D5D-471F-97F4-24D551B01E50}">
                <a16:creationId xmlns:a16="http://schemas.microsoft.com/office/drawing/2010/main" id="{098E67DB-2816-4655-AE94-2EE654077FD6}"/>
              </a:ext>
            </a:extLst>
          </p:cNvPr>
          <p:cNvSpPr/>
          <p:nvPr/>
        </p:nvSpPr>
        <p:spPr>
          <a:xfrm flipH="false" flipV="false" rot="0">
            <a:off x="2323909" y="2293524"/>
            <a:ext cx="495404" cy="495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cap="flat" w="9525">
            <a:solidFill>
              <a:schemeClr val="bg1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7" name="">
            <a:extLst>
              <a:ext uri="{A630E50E-731C-4265-90C2-A33B6B0EDFC7}">
                <a16:creationId xmlns:a16="http://schemas.microsoft.com/office/drawing/2010/main" id="{2B1539FC-E984-46FA-A7CF-79BCB39738E6}"/>
              </a:ext>
            </a:extLst>
          </p:cNvPr>
          <p:cNvSpPr/>
          <p:nvPr/>
        </p:nvSpPr>
        <p:spPr>
          <a:xfrm flipH="false" flipV="false" rot="0">
            <a:off x="3941226" y="3044190"/>
            <a:ext cx="495404" cy="495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cap="flat" w="9525">
            <a:solidFill>
              <a:schemeClr val="bg1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8" name="">
            <a:extLst>
              <a:ext uri="{FEB4328A-534E-47B8-BE78-B7F9B9204A8B}">
                <a16:creationId xmlns:a16="http://schemas.microsoft.com/office/drawing/2010/main" id="{A7CA3344-30BE-489E-B378-00049792CF76}"/>
              </a:ext>
            </a:extLst>
          </p:cNvPr>
          <p:cNvSpPr/>
          <p:nvPr/>
        </p:nvSpPr>
        <p:spPr>
          <a:xfrm flipH="false" flipV="false" rot="0">
            <a:off x="6562010" y="1446437"/>
            <a:ext cx="495404" cy="495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cap="flat" w="9525">
            <a:solidFill>
              <a:schemeClr val="bg1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9" name="">
            <a:extLst>
              <a:ext uri="{C0E0B2B5-5E21-45B6-94F9-82DAB4FAE400}">
                <a16:creationId xmlns:a16="http://schemas.microsoft.com/office/drawing/2010/main" id="{7D304B59-ED62-4707-9638-FC02257B124A}"/>
              </a:ext>
            </a:extLst>
          </p:cNvPr>
          <p:cNvSpPr/>
          <p:nvPr/>
        </p:nvSpPr>
        <p:spPr>
          <a:xfrm flipH="false" flipV="false" rot="0">
            <a:off x="7998190" y="1554632"/>
            <a:ext cx="495404" cy="495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cap="flat" w="9525">
            <a:solidFill>
              <a:schemeClr val="bg1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10" name="">
            <a:extLst>
              <a:ext uri="{78B071E4-5C83-4236-A054-B61330F9E36D}">
                <a16:creationId xmlns:a16="http://schemas.microsoft.com/office/drawing/2010/main" id="{D22A0F57-1952-4216-AE93-D24B78F9FE86}"/>
              </a:ext>
            </a:extLst>
          </p:cNvPr>
          <p:cNvSpPr/>
          <p:nvPr/>
        </p:nvSpPr>
        <p:spPr>
          <a:xfrm flipH="false" flipV="false" rot="0">
            <a:off x="706259" y="1548755"/>
            <a:ext cx="495404" cy="495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cap="flat" w="9525">
            <a:solidFill>
              <a:schemeClr val="bg1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11" name="">
            <a:extLst>
              <a:ext uri="{38643B9B-0FB6-4CAC-AC2A-80BCA8421D7E}">
                <a16:creationId xmlns:a16="http://schemas.microsoft.com/office/drawing/2010/main" id="{4E90E6C4-A441-47BE-9B96-7B1695242235}"/>
              </a:ext>
            </a:extLst>
          </p:cNvPr>
          <p:cNvSpPr/>
          <p:nvPr/>
        </p:nvSpPr>
        <p:spPr>
          <a:xfrm flipH="false" flipV="false" rot="0">
            <a:off x="8085696" y="1638300"/>
            <a:ext cx="330004" cy="330004"/>
          </a:xfrm>
          <a:prstGeom prst="ellipse">
            <a:avLst/>
          </a:prstGeom>
          <a:solidFill>
            <a:srgbClr val="6a3fce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12" name="">
            <a:extLst>
              <a:ext uri="{51C6E3BE-77B2-4BC7-87EF-3A02ECE626DB}">
                <a16:creationId xmlns:a16="http://schemas.microsoft.com/office/drawing/2010/main" id="{499F5EC4-1698-403A-A0A4-ABE7228955D9}"/>
              </a:ext>
            </a:extLst>
          </p:cNvPr>
          <p:cNvSpPr/>
          <p:nvPr/>
        </p:nvSpPr>
        <p:spPr>
          <a:xfrm flipH="false" flipV="false" rot="0">
            <a:off x="6640915" y="1529143"/>
            <a:ext cx="330004" cy="330004"/>
          </a:xfrm>
          <a:prstGeom prst="ellipse">
            <a:avLst/>
          </a:prstGeom>
          <a:solidFill>
            <a:srgbClr val="6a3fce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13" name="">
            <a:extLst>
              <a:ext uri="{F8DB5A73-5715-42C7-91AD-55B585E861B3}">
                <a16:creationId xmlns:a16="http://schemas.microsoft.com/office/drawing/2010/main" id="{CCB38DCF-60B1-4888-A27B-71BF87B583FD}"/>
              </a:ext>
            </a:extLst>
          </p:cNvPr>
          <p:cNvSpPr/>
          <p:nvPr/>
        </p:nvSpPr>
        <p:spPr>
          <a:xfrm flipH="false" flipV="false" rot="0">
            <a:off x="4016625" y="3124200"/>
            <a:ext cx="330004" cy="330004"/>
          </a:xfrm>
          <a:prstGeom prst="ellipse">
            <a:avLst/>
          </a:prstGeom>
          <a:solidFill>
            <a:srgbClr val="6a3fce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14" name="">
            <a:extLst>
              <a:ext uri="{F2A61EDD-48A1-48F6-BE53-0A7448520E90}">
                <a16:creationId xmlns:a16="http://schemas.microsoft.com/office/drawing/2010/main" id="{8934215A-9D95-48CA-81DB-DE7461E1AE51}"/>
              </a:ext>
            </a:extLst>
          </p:cNvPr>
          <p:cNvSpPr/>
          <p:nvPr/>
        </p:nvSpPr>
        <p:spPr>
          <a:xfrm flipH="false" flipV="false" rot="0">
            <a:off x="2404547" y="2381250"/>
            <a:ext cx="330004" cy="330004"/>
          </a:xfrm>
          <a:prstGeom prst="ellipse">
            <a:avLst/>
          </a:prstGeom>
          <a:solidFill>
            <a:srgbClr val="6a3fce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15" name="">
            <a:extLst>
              <a:ext uri="{9ABFFD9C-DCA4-4003-90FF-3F61B5011086}">
                <a16:creationId xmlns:a16="http://schemas.microsoft.com/office/drawing/2010/main" id="{73A79566-B802-4C15-B8F3-89E0DDAF34EB}"/>
              </a:ext>
            </a:extLst>
          </p:cNvPr>
          <p:cNvSpPr/>
          <p:nvPr/>
        </p:nvSpPr>
        <p:spPr>
          <a:xfrm flipH="false" flipV="false" rot="0">
            <a:off x="788184" y="1634585"/>
            <a:ext cx="330004" cy="330004"/>
          </a:xfrm>
          <a:prstGeom prst="ellipse">
            <a:avLst/>
          </a:prstGeom>
          <a:solidFill>
            <a:srgbClr val="6a3fce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pic>
        <p:nvPicPr>
          <p:cNvPr id="16" name="">
            <a:extLst>
              <a:ext uri="{4DBBF457-910D-4153-BCB5-333262C3F864}">
                <a16:creationId xmlns:a16="http://schemas.microsoft.com/office/drawing/2010/main" id="{DDF1594A-AAB9-437C-9B12-53A250E0DD64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-3276428" y="-1809130"/>
            <a:ext cx="1331331" cy="5143500"/>
          </a:xfrm>
          <a:prstGeom prst="rect">
            <a:avLst/>
          </a:prstGeom>
          <a:noFill/>
        </p:spPr>
      </p:pic>
      <p:sp>
        <p:nvSpPr>
          <p:cNvPr id="17" name="">
            <a:extLst>
              <a:ext uri="{26ABD7C5-925E-4067-BC85-31E8E09704D7}">
                <a16:creationId xmlns:a16="http://schemas.microsoft.com/office/drawing/2010/main" id="{A5B15EFF-71B3-4825-854F-CA10B72CC679}"/>
              </a:ext>
            </a:extLst>
          </p:cNvPr>
          <p:cNvSpPr txBox="1"/>
          <p:nvPr/>
        </p:nvSpPr>
        <p:spPr>
          <a:xfrm flipH="false" flipV="false" rot="0">
            <a:off x="6035926" y="2521905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/>
              <a:t/>
            </a:r>
            <a:endParaRPr dirty="0" lang="en-US"/>
          </a:p>
        </p:txBody>
      </p:sp>
      <p:pic>
        <p:nvPicPr>
          <p:cNvPr id="18" name="">
            <a:extLst>
              <a:ext uri="{1837F372-0691-43F7-96A8-0A641EDD0FC5}">
                <a16:creationId xmlns:a16="http://schemas.microsoft.com/office/drawing/2010/main" id="{4E154EE0-AF9E-4544-896A-29D68BAE0012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7785341" y="4676358"/>
            <a:ext cx="1036468" cy="277168"/>
          </a:xfrm>
          <a:prstGeom prst="rect">
            <a:avLst/>
          </a:prstGeom>
          <a:noFill/>
        </p:spPr>
      </p:pic>
      <p:sp>
        <p:nvSpPr>
          <p:cNvPr id="19" name="">
            <a:extLst>
              <a:ext uri="{75EE4E47-068A-4362-9D13-08A803B9CAD5}">
                <a16:creationId xmlns:a16="http://schemas.microsoft.com/office/drawing/2010/main" id="{3830E3C6-F88B-49BF-8FBF-78C6A77BF179}"/>
              </a:ext>
            </a:extLst>
          </p:cNvPr>
          <p:cNvSpPr txBox="1"/>
          <p:nvPr/>
        </p:nvSpPr>
        <p:spPr>
          <a:xfrm flipH="false" flipV="false" rot="0">
            <a:off x="3864225" y="3552825"/>
            <a:ext cx="1905000" cy="598055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A closer look at 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the </a:t>
            </a:r>
            <a:r>
              <a:rPr b="1" dirty="0" err="1" i="0" lang="en-US" sz="1100">
                <a:solidFill>
                  <a:schemeClr val="tx1"/>
                </a:solidFill>
                <a:latin typeface="Zoho Puvi"/>
              </a:rPr>
              <a:t>ADManager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 Plus</a:t>
            </a:r>
          </a:p>
          <a:p>
            <a:pPr>
              <a:defRPr dirty="0" lang="en-US" sz="1400"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migration tool </a:t>
            </a:r>
            <a:endParaRPr b="1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20" name="">
            <a:extLst>
              <a:ext uri="{95F775E3-CB13-44DA-A8A3-2E855059D959}">
                <a16:creationId xmlns:a16="http://schemas.microsoft.com/office/drawing/2010/main" id="{B9012BC6-D570-4D51-A59C-B81F5272F899}"/>
              </a:ext>
            </a:extLst>
          </p:cNvPr>
          <p:cNvSpPr txBox="1"/>
          <p:nvPr/>
        </p:nvSpPr>
        <p:spPr>
          <a:xfrm flipH="false" flipV="false" rot="0">
            <a:off x="2280694" y="2828925"/>
            <a:ext cx="1364932" cy="598055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Why </a:t>
            </a:r>
          </a:p>
          <a:p>
            <a:pPr>
              <a:defRPr dirty="0" lang="en-US" sz="1400"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Migration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 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matters</a:t>
            </a:r>
            <a:endParaRPr b="1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21" name="">
            <a:extLst>
              <a:ext uri="{1FA3B5FC-3C1A-4B7B-8291-999A4D5B3B52}">
                <a16:creationId xmlns:a16="http://schemas.microsoft.com/office/drawing/2010/main" id="{63E0DD11-2839-4E54-B0E4-D07F88460696}"/>
              </a:ext>
            </a:extLst>
          </p:cNvPr>
          <p:cNvSpPr txBox="1"/>
          <p:nvPr/>
        </p:nvSpPr>
        <p:spPr>
          <a:xfrm flipH="false" flipV="false" rot="0">
            <a:off x="6492011" y="1952425"/>
            <a:ext cx="773668" cy="26285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Use case</a:t>
            </a:r>
            <a:endParaRPr b="0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22" name="">
            <a:extLst>
              <a:ext uri="{71B34466-E8EE-4BC9-9525-DF6B0644B7E8}">
                <a16:creationId xmlns:a16="http://schemas.microsoft.com/office/drawing/2010/main" id="{864A3842-7679-4947-AB41-CE33F1CD3B03}"/>
              </a:ext>
            </a:extLst>
          </p:cNvPr>
          <p:cNvSpPr txBox="1"/>
          <p:nvPr/>
        </p:nvSpPr>
        <p:spPr>
          <a:xfrm flipH="false" flipV="false" rot="0">
            <a:off x="7906454" y="2127323"/>
            <a:ext cx="1290047" cy="43045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indent="0" rtl="false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  <a:defRPr dirty="0" lang="en-US" sz="1400"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Additional </a:t>
            </a:r>
            <a:br>
              <a:rPr b="0" dirty="0" i="0" lang="en-US" sz="1100">
                <a:solidFill>
                  <a:schemeClr val="tx1"/>
                </a:solidFill>
                <a:latin typeface="Zoho Puvi"/>
              </a:rPr>
            </a:b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capabilities</a:t>
            </a:r>
            <a:endParaRPr b="0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23" name="">
            <a:extLst>
              <a:ext uri="{D9134488-C9E4-4B8A-83BB-747834767ECB}">
                <a16:creationId xmlns:a16="http://schemas.microsoft.com/office/drawing/2010/main" id="{5E77F441-A90C-40B2-B0D2-1100DE76264F}"/>
              </a:ext>
            </a:extLst>
          </p:cNvPr>
          <p:cNvSpPr txBox="1"/>
          <p:nvPr/>
        </p:nvSpPr>
        <p:spPr>
          <a:xfrm flipH="false" flipV="false" rot="0">
            <a:off x="708888" y="2076259"/>
            <a:ext cx="1403089" cy="765657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Empowering enterprises: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</a:t>
            </a:r>
          </a:p>
          <a:p>
            <a:pPr>
              <a:defRPr dirty="0" lang="en-US" sz="1400"/>
            </a:pPr>
            <a:r>
              <a:rPr b="1" dirty="0" err="1" i="0" lang="en-US" sz="1100">
                <a:solidFill>
                  <a:schemeClr val="tx1"/>
                </a:solidFill>
                <a:latin typeface="Zoho Puvi"/>
              </a:rPr>
              <a:t>ADManager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 Plus</a:t>
            </a:r>
          </a:p>
          <a:p>
            <a:pPr>
              <a:defRPr dirty="0" lang="en-US" sz="1400"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in action</a:t>
            </a:r>
            <a:endParaRPr b="1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24" name="">
            <a:extLst>
              <a:ext uri="{3A7B8FDF-DA14-4BAC-B9F2-C968CFAF89C5}">
                <a16:creationId xmlns:a16="http://schemas.microsoft.com/office/drawing/2010/main" id="{032582CC-3661-41DE-BF49-284E3404CCBD}"/>
              </a:ext>
            </a:extLst>
          </p:cNvPr>
          <p:cNvSpPr txBox="1"/>
          <p:nvPr/>
        </p:nvSpPr>
        <p:spPr>
          <a:xfrm flipH="false" flipV="false" rot="0">
            <a:off x="357482" y="1636404"/>
            <a:ext cx="803386" cy="32684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600">
                <a:solidFill>
                  <a:schemeClr val="bg1"/>
                </a:solidFill>
                <a:latin typeface="Zoho Puvi"/>
              </a:rPr>
              <a:t>1</a:t>
            </a:r>
            <a:endParaRPr b="1" dirty="0" i="0" lang="en-US" sz="16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25" name="">
            <a:extLst>
              <a:ext uri="{4D5C9A96-B5F4-4DC2-9BD8-80FB12A2547F}">
                <a16:creationId xmlns:a16="http://schemas.microsoft.com/office/drawing/2010/main" id="{A4E9510F-C2F7-4B10-B82A-1C0589F84099}"/>
              </a:ext>
            </a:extLst>
          </p:cNvPr>
          <p:cNvSpPr txBox="1"/>
          <p:nvPr/>
        </p:nvSpPr>
        <p:spPr>
          <a:xfrm flipH="false" flipV="false" rot="0">
            <a:off x="1965293" y="2388555"/>
            <a:ext cx="803386" cy="32684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600">
                <a:solidFill>
                  <a:schemeClr val="bg1"/>
                </a:solidFill>
                <a:latin typeface="Zoho Puvi"/>
              </a:rPr>
              <a:t>2</a:t>
            </a:r>
            <a:endParaRPr b="1" dirty="0" i="0" lang="en-US" sz="16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26" name="">
            <a:extLst>
              <a:ext uri="{5B645F47-1446-47BA-97B5-079471FB6BD5}">
                <a16:creationId xmlns:a16="http://schemas.microsoft.com/office/drawing/2010/main" id="{F1510440-9B3D-4884-AC48-A112BA8553D4}"/>
              </a:ext>
            </a:extLst>
          </p:cNvPr>
          <p:cNvSpPr txBox="1"/>
          <p:nvPr/>
        </p:nvSpPr>
        <p:spPr>
          <a:xfrm flipH="false" flipV="false" rot="0">
            <a:off x="3568627" y="3133725"/>
            <a:ext cx="803386" cy="32684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600">
                <a:solidFill>
                  <a:schemeClr val="bg1"/>
                </a:solidFill>
                <a:latin typeface="Zoho Puvi"/>
              </a:rPr>
              <a:t>3</a:t>
            </a:r>
            <a:endParaRPr b="1" dirty="0" i="0" lang="en-US" sz="16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27" name="">
            <a:extLst>
              <a:ext uri="{152395DD-EB84-4234-A095-C0A2B4EC392F}">
                <a16:creationId xmlns:a16="http://schemas.microsoft.com/office/drawing/2010/main" id="{C8310225-172D-4602-ABD5-E31D3ED04B27}"/>
              </a:ext>
            </a:extLst>
          </p:cNvPr>
          <p:cNvSpPr txBox="1"/>
          <p:nvPr/>
        </p:nvSpPr>
        <p:spPr>
          <a:xfrm flipH="false" flipV="false" rot="0">
            <a:off x="6197012" y="1523685"/>
            <a:ext cx="803386" cy="32684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600">
                <a:solidFill>
                  <a:schemeClr val="bg1"/>
                </a:solidFill>
                <a:latin typeface="Zoho Puvi"/>
              </a:rPr>
              <a:t>5</a:t>
            </a:r>
            <a:endParaRPr b="1" dirty="0" i="0" lang="en-US" sz="16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28" name="">
            <a:extLst>
              <a:ext uri="{885F5EE6-9B32-48E3-96D6-FBF721FABAB3}">
                <a16:creationId xmlns:a16="http://schemas.microsoft.com/office/drawing/2010/main" id="{436B21C2-FD84-46D1-AA13-8FAAB267F264}"/>
              </a:ext>
            </a:extLst>
          </p:cNvPr>
          <p:cNvSpPr txBox="1"/>
          <p:nvPr/>
        </p:nvSpPr>
        <p:spPr>
          <a:xfrm flipH="false" flipV="false" rot="0">
            <a:off x="7631782" y="1639566"/>
            <a:ext cx="803386" cy="32684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600">
                <a:solidFill>
                  <a:schemeClr val="bg1"/>
                </a:solidFill>
                <a:latin typeface="Zoho Puvi"/>
              </a:rPr>
              <a:t>6</a:t>
            </a:r>
            <a:endParaRPr b="1" dirty="0" i="0" lang="en-US" sz="16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29" name="">
            <a:extLst>
              <a:ext uri="{63DF4B87-F82A-4AF8-8A1C-C64F9C84F3F1}">
                <a16:creationId xmlns:a16="http://schemas.microsoft.com/office/drawing/2010/main" id="{180AF6E9-3A15-472A-9BAF-C85AD35F8DCE}"/>
              </a:ext>
            </a:extLst>
          </p:cNvPr>
          <p:cNvSpPr/>
          <p:nvPr/>
        </p:nvSpPr>
        <p:spPr>
          <a:xfrm flipH="false" flipV="false" rot="0">
            <a:off x="5462987" y="2481157"/>
            <a:ext cx="330004" cy="330004"/>
          </a:xfrm>
          <a:prstGeom prst="ellipse">
            <a:avLst/>
          </a:prstGeom>
          <a:solidFill>
            <a:srgbClr val="6a3fce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30" name="">
            <a:extLst>
              <a:ext uri="{4BBEF00E-3DE9-4E31-9352-364ED1F75FA9}">
                <a16:creationId xmlns:a16="http://schemas.microsoft.com/office/drawing/2010/main" id="{DC0FF7D3-A721-4666-8794-CD79368911A3}"/>
              </a:ext>
            </a:extLst>
          </p:cNvPr>
          <p:cNvSpPr txBox="1"/>
          <p:nvPr/>
        </p:nvSpPr>
        <p:spPr>
          <a:xfrm flipH="false" flipV="false" rot="0">
            <a:off x="5016389" y="2479605"/>
            <a:ext cx="803386" cy="32684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600">
                <a:solidFill>
                  <a:schemeClr val="bg1"/>
                </a:solidFill>
                <a:latin typeface="Zoho Puvi"/>
              </a:rPr>
              <a:t>4</a:t>
            </a:r>
            <a:endParaRPr b="1" dirty="0" i="0" lang="en-US" sz="16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31" name="">
            <a:extLst>
              <a:ext uri="{B6F118AF-B932-4C5D-BB42-4D629ED624B1}">
                <a16:creationId xmlns:a16="http://schemas.microsoft.com/office/drawing/2010/main" id="{08D0D1C3-4DCA-4AF7-AD1A-7D0FA4575159}"/>
              </a:ext>
            </a:extLst>
          </p:cNvPr>
          <p:cNvSpPr txBox="1"/>
          <p:nvPr/>
        </p:nvSpPr>
        <p:spPr>
          <a:xfrm flipH="false" flipV="false" rot="0">
            <a:off x="5391026" y="2933700"/>
            <a:ext cx="1905000" cy="598055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Why use </a:t>
            </a:r>
          </a:p>
          <a:p>
            <a:pPr>
              <a:defRPr dirty="0" lang="en-US" sz="1400"/>
            </a:pPr>
            <a:r>
              <a:rPr b="1" dirty="0" err="1" i="0" lang="en-US" sz="1100">
                <a:solidFill>
                  <a:schemeClr val="tx1"/>
                </a:solidFill>
                <a:latin typeface="Zoho Puvi"/>
              </a:rPr>
              <a:t>ADM</a:t>
            </a:r>
            <a:r>
              <a:rPr b="1" dirty="0" err="1" i="0" lang="en-US" sz="1100">
                <a:solidFill>
                  <a:schemeClr val="tx1"/>
                </a:solidFill>
                <a:latin typeface="Zoho Puvi"/>
              </a:rPr>
              <a:t>anager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 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P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lus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for migration?</a:t>
            </a:r>
            <a:endParaRPr b="0" dirty="0" i="0" lang="en-US" sz="1100">
              <a:solidFill>
                <a:schemeClr val="tx1"/>
              </a:solidFill>
              <a:latin typeface="Zoho Puvi"/>
            </a:endParaRPr>
          </a:p>
        </p:txBody>
      </p:sp>
      <p:pic>
        <p:nvPicPr>
          <p:cNvPr id="32" name="">
            <a:extLst>
              <a:ext uri="{161575CD-DA22-4356-AC30-59188767FCED}">
                <a16:creationId xmlns:a16="http://schemas.microsoft.com/office/drawing/2010/main" id="{29068270-A917-4B5E-A55C-61BFCAB5A105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900000">
            <a:off x="4129764" y="1320012"/>
            <a:ext cx="1098527" cy="839905"/>
          </a:xfrm>
          <a:prstGeom prst="rect">
            <a:avLst/>
          </a:prstGeom>
          <a:noFill/>
        </p:spPr>
      </p:pic>
      <p:sp>
        <p:nvSpPr>
          <p:cNvPr id="33" name="">
            <a:extLst>
              <a:ext uri="{F74B6773-FD74-4478-B6DC-37A53F5E8358}">
                <a16:creationId xmlns:a16="http://schemas.microsoft.com/office/drawing/2010/main" id="{D7582A71-F75D-4D65-B848-6EA27F53B66B}"/>
              </a:ext>
            </a:extLst>
          </p:cNvPr>
          <p:cNvSpPr/>
          <p:nvPr/>
        </p:nvSpPr>
        <p:spPr>
          <a:xfrm flipH="false" flipV="false" rot="0">
            <a:off x="1802272" y="1913372"/>
            <a:ext cx="61246" cy="61246"/>
          </a:xfrm>
          <a:prstGeom prst="ellipse">
            <a:avLst/>
          </a:prstGeom>
          <a:solidFill>
            <a:schemeClr val="accent2">
              <a:lumMod val="50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4" name="">
            <a:extLst>
              <a:ext uri="{508A97EC-DF92-4462-BC5F-501B9E601515}">
                <a16:creationId xmlns:a16="http://schemas.microsoft.com/office/drawing/2010/main" id="{A49FC646-3FD8-4F51-8D57-4463FBDF6868}"/>
              </a:ext>
            </a:extLst>
          </p:cNvPr>
          <p:cNvSpPr/>
          <p:nvPr/>
        </p:nvSpPr>
        <p:spPr>
          <a:xfrm flipH="false" flipV="false" rot="0">
            <a:off x="3317681" y="3062611"/>
            <a:ext cx="61246" cy="61246"/>
          </a:xfrm>
          <a:prstGeom prst="ellipse">
            <a:avLst/>
          </a:prstGeom>
          <a:solidFill>
            <a:schemeClr val="accent2">
              <a:lumMod val="50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5" name="">
            <a:extLst>
              <a:ext uri="{6D34089E-C4C5-48F1-B9C1-2D23A58EA188}">
                <a16:creationId xmlns:a16="http://schemas.microsoft.com/office/drawing/2010/main" id="{3C4ECCBF-843B-4F66-A715-DEBABF2623E7}"/>
              </a:ext>
            </a:extLst>
          </p:cNvPr>
          <p:cNvSpPr/>
          <p:nvPr/>
        </p:nvSpPr>
        <p:spPr>
          <a:xfrm flipH="false" flipV="false" rot="0">
            <a:off x="5048078" y="3101778"/>
            <a:ext cx="61246" cy="61246"/>
          </a:xfrm>
          <a:prstGeom prst="ellipse">
            <a:avLst/>
          </a:prstGeom>
          <a:solidFill>
            <a:schemeClr val="accent2">
              <a:lumMod val="50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6" name="">
            <a:extLst>
              <a:ext uri="{48B92AE9-1F64-4B35-A5D7-F3C6EDE2E006}">
                <a16:creationId xmlns:a16="http://schemas.microsoft.com/office/drawing/2010/main" id="{5E81A93C-DE03-40AF-A5F2-1F0FBD5CC07B}"/>
              </a:ext>
            </a:extLst>
          </p:cNvPr>
          <p:cNvSpPr/>
          <p:nvPr/>
        </p:nvSpPr>
        <p:spPr>
          <a:xfrm flipH="false" flipV="false" rot="0">
            <a:off x="6192555" y="1952625"/>
            <a:ext cx="61246" cy="61246"/>
          </a:xfrm>
          <a:prstGeom prst="ellipse">
            <a:avLst/>
          </a:prstGeom>
          <a:solidFill>
            <a:schemeClr val="accent2">
              <a:lumMod val="50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7" name="">
            <a:extLst>
              <a:ext uri="{C09CA500-C0D9-4757-9954-693A8233AE62}">
                <a16:creationId xmlns:a16="http://schemas.microsoft.com/office/drawing/2010/main" id="{06D39863-75CE-4534-A3F7-2266347C20C5}"/>
              </a:ext>
            </a:extLst>
          </p:cNvPr>
          <p:cNvSpPr/>
          <p:nvPr/>
        </p:nvSpPr>
        <p:spPr>
          <a:xfrm flipH="false" flipV="false" rot="0">
            <a:off x="7586672" y="1576063"/>
            <a:ext cx="61246" cy="61246"/>
          </a:xfrm>
          <a:prstGeom prst="ellipse">
            <a:avLst/>
          </a:prstGeom>
          <a:solidFill>
            <a:schemeClr val="accent2">
              <a:lumMod val="50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38" name="">
            <a:extLst>
              <a:ext uri="{DB83A4F7-4856-4918-9D85-70CEFCB256EB}">
                <a16:creationId xmlns:a16="http://schemas.microsoft.com/office/drawing/2010/main" id="{BEEA5D38-4783-490F-8752-D5ABFC364F3C}"/>
              </a:ext>
            </a:extLst>
          </p:cNvPr>
          <p:cNvPicPr>
            <a:picLocks noChangeAspect="true"/>
          </p:cNvPicPr>
          <p:nvPr/>
        </p:nvPicPr>
        <p:blipFill>
          <a:blip r:embed="rId7"/>
          <a:srcRect b="54210" l="0" r="0" t="0"/>
          <a:stretch>
            <a:fillRect/>
          </a:stretch>
        </p:blipFill>
        <p:spPr>
          <a:xfrm flipH="false" flipV="false" rot="0">
            <a:off x="1435246" y="4638275"/>
            <a:ext cx="5706150" cy="522125"/>
          </a:xfrm>
          <a:prstGeom prst="rect">
            <a:avLst/>
          </a:prstGeom>
          <a:noFill/>
        </p:spPr>
      </p:pic>
      <p:sp>
        <p:nvSpPr>
          <p:cNvPr id="39" name="">
            <a:extLst>
              <a:ext uri="{32A405F4-158D-4A7C-94F9-D7F8D3E72D02}">
                <a16:creationId xmlns:a16="http://schemas.microsoft.com/office/drawing/2010/main" id="{7EA79E42-D4D0-4B53-8A90-FAC4343DDD63}"/>
              </a:ext>
            </a:extLst>
          </p:cNvPr>
          <p:cNvSpPr txBox="1"/>
          <p:nvPr/>
        </p:nvSpPr>
        <p:spPr>
          <a:xfrm flipH="false" flipV="false" rot="0">
            <a:off x="2969799" y="1286008"/>
            <a:ext cx="2650264" cy="55843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 rtl="false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buNone/>
              <a:defRPr dirty="0" lang="en-US" sz="1400"/>
            </a:pPr>
            <a:r>
              <a:rPr b="1" cap="none" dirty="0" i="0" lang="en-US" sz="3200">
                <a:solidFill>
                  <a:srgbClr val="fcde96"/>
                </a:solidFill>
                <a:latin typeface="Zoho Puvi"/>
              </a:rPr>
              <a:t>Outline</a:t>
            </a:r>
            <a:endParaRPr b="1" cap="none" dirty="0" i="0" lang="en-US" sz="3200">
              <a:solidFill>
                <a:srgbClr val="fcde96"/>
              </a:solidFill>
              <a:latin typeface="Zoho Puvi"/>
            </a:endParaRPr>
          </a:p>
        </p:txBody>
      </p:sp>
      <p:pic>
        <p:nvPicPr>
          <p:cNvPr id="40" name="">
            <a:extLst>
              <a:ext uri="{35B7FABE-B13D-4B76-BF05-9596C7DC86C7}">
                <a16:creationId xmlns:a16="http://schemas.microsoft.com/office/drawing/2010/main" id="{795F43FB-C25B-4D4B-9636-6DE113C8C2EB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1435246" y="592093"/>
            <a:ext cx="268710" cy="395602"/>
          </a:xfrm>
          <a:prstGeom prst="rect">
            <a:avLst/>
          </a:prstGeom>
          <a:noFill/>
        </p:spPr>
      </p:pic>
    </p:spTree>
    <p:extLst>
      <p:ext uri="{E39A6421-3734-4010-AC03-9324FA88D19C}">
        <p14:creationId xmlns:p14="http://schemas.microsoft.com/office/powerpoint/2010/main" val="1715608124335"/>
      </p:ext>
    </p:extLst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8AE5E896-CEFC-4783-BDDD-9E1EB9A40F10}">
                <a16:creationId xmlns:a16="http://schemas.microsoft.com/office/drawing/2010/main" id="{3D9EBB81-B245-4C77-8C98-16553613E302}"/>
              </a:ext>
            </a:extLst>
          </p:cNvPr>
          <p:cNvSpPr/>
          <p:nvPr/>
        </p:nvSpPr>
        <p:spPr>
          <a:xfrm flipH="false" flipV="false" rot="0">
            <a:off x="-7305" y="-7305"/>
            <a:ext cx="9147353" cy="5148977"/>
          </a:xfrm>
          <a:prstGeom prst="rect">
            <a:avLst/>
          </a:prstGeom>
          <a:solidFill>
            <a:srgbClr val="f9fdff">
              <a:alpha val="100000"/>
            </a:srgbClr>
          </a:solidFill>
          <a:ln cap="flat" w="9525">
            <a:solidFill>
              <a:schemeClr val="bg2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sp>
        <p:nvSpPr>
          <p:cNvPr id="3" name="">
            <a:extLst>
              <a:ext uri="{9E0BB891-CE50-4BDF-BCF0-1C2421FFD3BE}">
                <a16:creationId xmlns:a16="http://schemas.microsoft.com/office/drawing/2010/main" id="{50B26300-5103-43DB-A24C-3D3B9F5CDF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false" flipV="false" rot="16200000">
            <a:off x="-524646" y="1157801"/>
            <a:ext cx="5129279" cy="2820695"/>
          </a:xfrm>
          <a:prstGeom prst="rect">
            <a:avLst/>
          </a:prstGeom>
          <a:pattFill prst="pct5">
            <a:fgClr>
              <a:srgbClr val="7650ce"/>
            </a:fgClr>
            <a:bgClr>
              <a:srgbClr val="6a3fce"/>
            </a:bgClr>
          </a:patt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7030a0"/>
                </a:solidFill>
              </a:rPr>
              <a:t/>
            </a:r>
            <a:endParaRPr dirty="0" lang="en-US">
              <a:solidFill>
                <a:srgbClr val="7030a0"/>
              </a:solidFill>
            </a:endParaRPr>
          </a:p>
        </p:txBody>
      </p:sp>
      <p:pic>
        <p:nvPicPr>
          <p:cNvPr id="4" name="">
            <a:extLst>
              <a:ext uri="{2D63E96D-ED86-4EBE-8F65-9AB2175175F6}">
                <a16:creationId xmlns:a16="http://schemas.microsoft.com/office/drawing/2010/main" id="{23407E91-E825-43C3-983E-06D5AA296C3E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-3276428" y="-1961530"/>
            <a:ext cx="1331331" cy="5143500"/>
          </a:xfrm>
          <a:prstGeom prst="rect">
            <a:avLst/>
          </a:prstGeom>
          <a:noFill/>
        </p:spPr>
      </p:pic>
      <p:sp>
        <p:nvSpPr>
          <p:cNvPr id="5" name="">
            <a:extLst>
              <a:ext uri="{976552FF-706B-4371-BA22-AEC2113F1C24}">
                <a16:creationId xmlns:a16="http://schemas.microsoft.com/office/drawing/2010/main" id="{A10FEE68-A88D-45A9-96A6-8742BDB4CB00}"/>
              </a:ext>
            </a:extLst>
          </p:cNvPr>
          <p:cNvSpPr txBox="1"/>
          <p:nvPr/>
        </p:nvSpPr>
        <p:spPr>
          <a:xfrm flipH="false" flipV="false" rot="0">
            <a:off x="6035926" y="2369505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/>
              <a:t/>
            </a:r>
            <a:endParaRPr dirty="0" lang="en-US"/>
          </a:p>
        </p:txBody>
      </p:sp>
      <p:pic>
        <p:nvPicPr>
          <p:cNvPr id="6" name="">
            <a:extLst>
              <a:ext uri="{3BF72DFE-7678-4313-B31C-4BCA82D98729}">
                <a16:creationId xmlns:a16="http://schemas.microsoft.com/office/drawing/2010/main" id="{806AC7CC-8352-4C2F-81DC-48AE4C362F20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7785341" y="4638258"/>
            <a:ext cx="1036468" cy="277168"/>
          </a:xfrm>
          <a:prstGeom prst="rect">
            <a:avLst/>
          </a:prstGeom>
          <a:noFill/>
        </p:spPr>
      </p:pic>
      <p:sp>
        <p:nvSpPr>
          <p:cNvPr id="7" name="">
            <a:extLst>
              <a:ext uri="{FCF66D38-E59D-46EB-9969-2E6EB4940F67}">
                <a16:creationId xmlns:a16="http://schemas.microsoft.com/office/drawing/2010/main" id="{FB01FDE0-87E1-487E-8EF2-E4DBAF666E83}"/>
              </a:ext>
            </a:extLst>
          </p:cNvPr>
          <p:cNvSpPr txBox="1"/>
          <p:nvPr/>
        </p:nvSpPr>
        <p:spPr>
          <a:xfrm flipH="false" flipV="false" rot="0">
            <a:off x="411794" y="738940"/>
            <a:ext cx="3190951" cy="170270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dirty="0" i="0" lang="en-US" sz="2800">
                <a:solidFill>
                  <a:srgbClr val="fbc318"/>
                </a:solidFill>
                <a:latin typeface="Zoho Puvi-light"/>
              </a:rPr>
              <a:t>Empowering </a:t>
            </a:r>
          </a:p>
          <a:p>
            <a:pPr algn="l" lvl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dirty="0" i="0" lang="en-US" sz="2800">
                <a:solidFill>
                  <a:srgbClr val="fbc318"/>
                </a:solidFill>
                <a:latin typeface="Zoho Puvi-light"/>
              </a:rPr>
              <a:t>enterprises</a:t>
            </a:r>
          </a:p>
          <a:p>
            <a:pPr algn="l" lvl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err="1" i="0" lang="en-US" sz="2100">
                <a:solidFill>
                  <a:srgbClr val="fffafe"/>
                </a:solidFill>
                <a:latin typeface="Zoho Puvi"/>
              </a:rPr>
              <a:t>ADManager</a:t>
            </a:r>
            <a:r>
              <a:rPr b="1" dirty="0" i="0" lang="en-US" sz="2100">
                <a:solidFill>
                  <a:srgbClr val="fffafe"/>
                </a:solidFill>
                <a:latin typeface="Zoho Puvi"/>
              </a:rPr>
              <a:t> </a:t>
            </a:r>
            <a:r>
              <a:rPr b="1" dirty="0" i="0" lang="en-US" sz="2100">
                <a:solidFill>
                  <a:srgbClr val="fffafe"/>
                </a:solidFill>
                <a:latin typeface="Zoho Puvi"/>
              </a:rPr>
              <a:t>Plus</a:t>
            </a:r>
          </a:p>
          <a:p>
            <a:pPr algn="l" lvl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100">
                <a:solidFill>
                  <a:srgbClr val="fffafe"/>
                </a:solidFill>
                <a:latin typeface="Zoho Puvi"/>
              </a:rPr>
              <a:t>in action</a:t>
            </a:r>
            <a:endParaRPr b="1" dirty="0" i="0" lang="en-US" sz="2100">
              <a:solidFill>
                <a:srgbClr val="fffafe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322A427C-5902-40C7-B305-817E76F096AE}">
                <a16:creationId xmlns:a16="http://schemas.microsoft.com/office/drawing/2010/main" id="{1EEEDD40-F4DE-4885-9D7F-A2F38897AEEE}"/>
              </a:ext>
            </a:extLst>
          </p:cNvPr>
          <p:cNvSpPr txBox="1">
            <a:spLocks noGrp="true"/>
          </p:cNvSpPr>
          <p:nvPr/>
        </p:nvSpPr>
        <p:spPr>
          <a:xfrm rot="0">
            <a:off x="4437802" y="1276350"/>
            <a:ext cx="3523069" cy="9226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ADManager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Plus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is an 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identity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 governance and administration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(</a:t>
            </a:r>
            <a:r>
              <a:rPr b="1" dirty="0" err="1" i="0" lang="en-US" sz="900">
                <a:solidFill>
                  <a:schemeClr val="tx1"/>
                </a:solidFill>
                <a:latin typeface="Zoho Puvi"/>
              </a:rPr>
              <a:t>IGA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) tool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designed for securely managing and governing identities in Active Directory (AD), Microsoft 365,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and other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enterprise applications.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48F51BDB-08EC-4AB4-860D-A9104B735DAC}">
                <a16:creationId xmlns:a16="http://schemas.microsoft.com/office/drawing/2010/main" id="{522D2550-9C14-41F9-AD60-079FDC77BFDF}"/>
              </a:ext>
            </a:extLst>
          </p:cNvPr>
          <p:cNvSpPr txBox="1">
            <a:spLocks noGrp="true"/>
          </p:cNvSpPr>
          <p:nvPr/>
        </p:nvSpPr>
        <p:spPr>
          <a:xfrm rot="0">
            <a:off x="4466320" y="3314700"/>
            <a:ext cx="3491064" cy="50365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ADManager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Plus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also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functions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as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an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AD</a:t>
            </a:r>
            <a:r>
              <a:rPr b="1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migration</a:t>
            </a:r>
            <a:r>
              <a:rPr b="1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tool</a:t>
            </a:r>
            <a:r>
              <a:rPr b="1" dirty="0" err="1" i="0" lang="en-US" sz="900">
                <a:solidFill>
                  <a:schemeClr val="tx1"/>
                </a:solidFill>
                <a:latin typeface="Zoho Puvi"/>
              </a:rPr>
              <a:t>,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assisting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in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the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secure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migration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of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AD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objects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.</a:t>
            </a:r>
            <a:endParaRPr b="0" dirty="0" err="1" i="0" lang="en-US" sz="900">
              <a:solidFill>
                <a:schemeClr val="tx1"/>
              </a:solidFill>
              <a:latin typeface="Zoho Puvi"/>
            </a:endParaRPr>
          </a:p>
        </p:txBody>
      </p:sp>
      <p:pic>
        <p:nvPicPr>
          <p:cNvPr id="10" name="">
            <a:extLst>
              <a:ext uri="{59924CAA-3960-4C0E-A1CA-850BC9AAC6A1}">
                <a16:creationId xmlns:a16="http://schemas.microsoft.com/office/drawing/2010/main" id="{048A4396-2341-4A72-9E3D-48AA15464935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4576438" y="897569"/>
            <a:ext cx="307747" cy="327154"/>
          </a:xfrm>
          <a:prstGeom prst="rect">
            <a:avLst/>
          </a:prstGeom>
          <a:noFill/>
        </p:spPr>
      </p:pic>
      <p:pic>
        <p:nvPicPr>
          <p:cNvPr id="11" name="">
            <a:extLst>
              <a:ext uri="{2131CD23-2CEF-4695-B34C-EFA450D240A0}">
                <a16:creationId xmlns:a16="http://schemas.microsoft.com/office/drawing/2010/main" id="{FA04A8D9-F7A6-461D-9E5D-04AD1ED22E57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4573266" y="2912611"/>
            <a:ext cx="497623" cy="313719"/>
          </a:xfrm>
          <a:prstGeom prst="rect">
            <a:avLst/>
          </a:prstGeom>
          <a:noFill/>
        </p:spPr>
      </p:pic>
      <p:cxnSp>
        <p:nvCxnSpPr>
          <p:cNvPr id="12" name="">
            <a:extLst>
              <a:ext uri="{CC1FAF27-453B-4625-8631-786B37DD547E}">
                <a16:creationId xmlns:a16="http://schemas.microsoft.com/office/drawing/2010/main" id="{96659148-D5DC-4188-94E2-B0BD1D57795B}"/>
              </a:ext>
            </a:extLst>
          </p:cNvPr>
          <p:cNvCxnSpPr/>
          <p:nvPr/>
        </p:nvCxnSpPr>
        <p:spPr>
          <a:xfrm flipH="true" flipV="true" rot="10800000">
            <a:off x="4549406" y="2432866"/>
            <a:ext cx="3520297" cy="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3" name="">
            <a:extLst>
              <a:ext uri="{882667A7-D019-4138-9054-8035217E9579}">
                <a16:creationId xmlns:a16="http://schemas.microsoft.com/office/drawing/2010/main" id="{827EE334-D1B1-4C56-93F1-F113B8ABCE00}"/>
              </a:ext>
            </a:extLst>
          </p:cNvPr>
          <p:cNvPicPr>
            <a:picLocks noChangeAspect="true"/>
          </p:cNvPicPr>
          <p:nvPr/>
        </p:nvPicPr>
        <p:blipFill>
          <a:blip r:embed="rId7"/>
          <a:srcRect b="54210" l="0" r="0" t="0"/>
          <a:stretch>
            <a:fillRect/>
          </a:stretch>
        </p:blipFill>
        <p:spPr>
          <a:xfrm flipH="false" flipV="false" rot="0">
            <a:off x="3578304" y="4781550"/>
            <a:ext cx="3912990" cy="358047"/>
          </a:xfrm>
          <a:prstGeom prst="rect">
            <a:avLst/>
          </a:prstGeom>
          <a:noFill/>
        </p:spPr>
      </p:pic>
      <p:pic>
        <p:nvPicPr>
          <p:cNvPr id="14" name="">
            <a:extLst>
              <a:ext uri="{484A071B-A0B2-4573-A6C9-5042C5E95EB5}">
                <a16:creationId xmlns:a16="http://schemas.microsoft.com/office/drawing/2010/main" id="{0645E7F1-C0A6-4CE8-8CE6-F18B5BB095AD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589234" y="3019207"/>
            <a:ext cx="2901140" cy="1087197"/>
          </a:xfrm>
          <a:prstGeom prst="rect">
            <a:avLst/>
          </a:prstGeom>
          <a:noFill/>
        </p:spPr>
      </p:pic>
      <p:pic>
        <p:nvPicPr>
          <p:cNvPr id="15" name="">
            <a:extLst>
              <a:ext uri="{47BEE694-66E6-40FC-AF3D-A5132B2C60E7}">
                <a16:creationId xmlns:a16="http://schemas.microsoft.com/office/drawing/2010/main" id="{1653F292-CE18-408E-BB34-394F3F9E67E1}"/>
              </a:ext>
            </a:extLst>
          </p:cNvPr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flipH="false" flipV="false" rot="0">
            <a:off x="730670" y="4069472"/>
            <a:ext cx="2618653" cy="816033"/>
          </a:xfrm>
          <a:prstGeom prst="rect">
            <a:avLst/>
          </a:prstGeom>
          <a:noFill/>
        </p:spPr>
      </p:pic>
      <p:pic>
        <p:nvPicPr>
          <p:cNvPr id="16" name="">
            <a:extLst>
              <a:ext uri="{85DE5C90-D73F-40B3-8D3B-012B384401AE}">
                <a16:creationId xmlns:a16="http://schemas.microsoft.com/office/drawing/2010/main" id="{5A600296-8DE4-4A61-98D6-63ACF3A841DB}"/>
              </a:ext>
            </a:extLst>
          </p:cNvPr>
          <p:cNvPicPr>
            <a:picLocks noChangeAspect="true"/>
          </p:cNvPicPr>
          <p:nvPr/>
        </p:nvPicPr>
        <p:blipFill>
          <a:blip r:embed="rId10"/>
          <a:srcRect b="0" l="32810" r="0" t="0"/>
          <a:stretch>
            <a:fillRect/>
          </a:stretch>
        </p:blipFill>
        <p:spPr>
          <a:xfrm flipH="false" flipV="false" rot="0">
            <a:off x="2075849" y="4445565"/>
            <a:ext cx="840932" cy="429410"/>
          </a:xfrm>
          <a:prstGeom prst="rect">
            <a:avLst/>
          </a:prstGeom>
          <a:noFill/>
        </p:spPr>
      </p:pic>
      <p:pic>
        <p:nvPicPr>
          <p:cNvPr id="17" name="">
            <a:extLst>
              <a:ext uri="{08993B26-751E-4D72-9924-6DD2821AA3D0}">
                <a16:creationId xmlns:a16="http://schemas.microsoft.com/office/drawing/2010/main" id="{C9176E5C-E666-47C9-984A-8C8BA1234E03}"/>
              </a:ext>
            </a:extLst>
          </p:cNvPr>
          <p:cNvPicPr>
            <a:picLocks noChangeAspect="true"/>
          </p:cNvPicPr>
          <p:nvPr/>
        </p:nvPicPr>
        <p:blipFill>
          <a:blip r:embed="rId10"/>
          <a:srcRect b="0" l="32810" r="0" t="0"/>
          <a:stretch>
            <a:fillRect/>
          </a:stretch>
        </p:blipFill>
        <p:spPr>
          <a:xfrm flipH="true" flipV="false" rot="0">
            <a:off x="1022184" y="4333875"/>
            <a:ext cx="1054173" cy="538299"/>
          </a:xfrm>
          <a:prstGeom prst="rect">
            <a:avLst/>
          </a:prstGeom>
          <a:noFill/>
        </p:spPr>
      </p:pic>
      <p:sp>
        <p:nvSpPr>
          <p:cNvPr id="18" name="">
            <a:extLst>
              <a:ext uri="{71F5ACA7-3F52-4A27-807B-5A4F410F596E}">
                <a16:creationId xmlns:a16="http://schemas.microsoft.com/office/drawing/2010/main" id="{B78C7F3E-3F99-403E-80E2-159389B016AB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flipH="false" flipV="false" rot="0">
            <a:off x="622334" y="4877323"/>
            <a:ext cx="2820705" cy="273672"/>
          </a:xfrm>
          <a:prstGeom prst="rect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pic>
        <p:nvPicPr>
          <p:cNvPr id="19" name="">
            <a:extLst>
              <a:ext uri="{B7C8E840-AF82-4B8E-A604-5BC4FB845282}">
                <a16:creationId xmlns:a16="http://schemas.microsoft.com/office/drawing/2010/main" id="{C2C68017-6A38-4BAB-917B-9C1219124F01}"/>
              </a:ext>
            </a:extLst>
          </p:cNvPr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flipH="false" flipV="false" rot="0">
            <a:off x="1928736" y="2735294"/>
            <a:ext cx="222519" cy="327598"/>
          </a:xfrm>
          <a:prstGeom prst="rect">
            <a:avLst/>
          </a:prstGeom>
          <a:noFill/>
        </p:spPr>
      </p:pic>
    </p:spTree>
    <p:extLst>
      <p:ext uri="{5603F6AF-B0D9-4FB1-821D-6B75E4043FCB}">
        <p14:creationId xmlns:p14="http://schemas.microsoft.com/office/powerpoint/2010/main" val="1715608124340"/>
      </p:ext>
    </p:extLst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69AE6B83-42D7-4CB5-9475-28378539ADAF}">
                <a16:creationId xmlns:a16="http://schemas.microsoft.com/office/drawing/2010/main" id="{5E861530-C092-4542-A05A-21BFB5630FF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false" flipV="false" rot="16200000">
            <a:off x="3775005" y="-3805790"/>
            <a:ext cx="1594008" cy="9144000"/>
          </a:xfrm>
          <a:prstGeom prst="rect">
            <a:avLst/>
          </a:prstGeom>
          <a:pattFill prst="pct5">
            <a:fgClr>
              <a:srgbClr val="7650ce"/>
            </a:fgClr>
            <a:bgClr>
              <a:srgbClr val="6a3fce"/>
            </a:bgClr>
          </a:patt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7030a0"/>
                </a:solidFill>
              </a:rPr>
              <a:t/>
            </a:r>
            <a:endParaRPr dirty="0" lang="en-US">
              <a:solidFill>
                <a:srgbClr val="7030a0"/>
              </a:solidFill>
            </a:endParaRPr>
          </a:p>
        </p:txBody>
      </p:sp>
      <p:pic>
        <p:nvPicPr>
          <p:cNvPr id="3" name="">
            <a:extLst>
              <a:ext uri="{581EDD80-8C8D-4ECA-B635-F510881BBF96}">
                <a16:creationId xmlns:a16="http://schemas.microsoft.com/office/drawing/2010/main" id="{1AB7832F-1F8C-4907-BE2E-79DB7DB77847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-3276428" y="-1961530"/>
            <a:ext cx="1331331" cy="514350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02D86603-F883-465C-BD42-05061EBCAA1B}">
                <a16:creationId xmlns:a16="http://schemas.microsoft.com/office/drawing/2010/main" id="{ABEC33C3-9F26-4CB9-96AC-58DE18D3F753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7344961" y="4497890"/>
            <a:ext cx="1231428" cy="329303"/>
          </a:xfrm>
          <a:prstGeom prst="rect">
            <a:avLst/>
          </a:prstGeom>
          <a:noFill/>
        </p:spPr>
      </p:pic>
      <p:sp>
        <p:nvSpPr>
          <p:cNvPr id="5" name="">
            <a:extLst>
              <a:ext uri="{5E2A5272-BD4A-4515-AAFD-EBD09E1E3353}">
                <a16:creationId xmlns:a16="http://schemas.microsoft.com/office/drawing/2010/main" id="{6459AE39-5EAF-44DE-B504-EE36CCE927E2}"/>
              </a:ext>
            </a:extLst>
          </p:cNvPr>
          <p:cNvSpPr txBox="1"/>
          <p:nvPr/>
        </p:nvSpPr>
        <p:spPr>
          <a:xfrm flipH="false" flipV="false" rot="0">
            <a:off x="1697507" y="238020"/>
            <a:ext cx="4082662" cy="113741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dirty="0" i="0" lang="en-US" sz="3600">
                <a:solidFill>
                  <a:srgbClr val="fbc318"/>
                </a:solidFill>
                <a:latin typeface="Zoho Puvi-thin"/>
              </a:rPr>
              <a:t>Why </a:t>
            </a:r>
            <a:r>
              <a:rPr dirty="0" i="0" lang="en-US" sz="3600">
                <a:solidFill>
                  <a:srgbClr val="fbc318"/>
                </a:solidFill>
                <a:latin typeface="Zoho Puvi-thin"/>
              </a:rPr>
              <a:t>migration</a:t>
            </a:r>
            <a:r>
              <a:rPr b="1" dirty="0" i="0" lang="en-US" sz="3600">
                <a:solidFill>
                  <a:schemeClr val="tx2"/>
                </a:solidFill>
                <a:latin typeface="Zoho Puvi"/>
              </a:rPr>
              <a:t> </a:t>
            </a:r>
            <a:r>
              <a:rPr b="1" dirty="0" i="0" lang="en-US" sz="3600">
                <a:solidFill>
                  <a:schemeClr val="bg1"/>
                </a:solidFill>
                <a:latin typeface="Zoho Puvi"/>
              </a:rPr>
              <a:t>matters</a:t>
            </a:r>
            <a:endParaRPr b="1" dirty="0" i="0" lang="en-US" sz="36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6" name="">
            <a:extLst>
              <a:ext uri="{31A0FABA-7D01-4B8F-9E15-F2B901112284}">
                <a16:creationId xmlns:a16="http://schemas.microsoft.com/office/drawing/2010/main" id="{365E41D8-6F74-49B8-A71E-34D168FB6975}"/>
              </a:ext>
            </a:extLst>
          </p:cNvPr>
          <p:cNvSpPr txBox="1">
            <a:spLocks noGrp="true"/>
          </p:cNvSpPr>
          <p:nvPr/>
        </p:nvSpPr>
        <p:spPr>
          <a:xfrm rot="0">
            <a:off x="1140533" y="1924050"/>
            <a:ext cx="1967836" cy="44788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Seamless</a:t>
            </a:r>
            <a:br>
              <a:rPr b="1" dirty="0" i="0" lang="en-US" sz="900">
                <a:solidFill>
                  <a:schemeClr val="tx1"/>
                </a:solidFill>
                <a:latin typeface="Zoho Puvi"/>
              </a:rPr>
            </a:b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o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perational 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c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ontinuity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F27B5ED4-7CC8-4F3A-9000-516A861101A7}">
                <a16:creationId xmlns:a16="http://schemas.microsoft.com/office/drawing/2010/main" id="{5110B672-5250-4114-87A7-B022C7C78861}"/>
              </a:ext>
            </a:extLst>
          </p:cNvPr>
          <p:cNvSpPr txBox="1">
            <a:spLocks noGrp="true"/>
          </p:cNvSpPr>
          <p:nvPr/>
        </p:nvSpPr>
        <p:spPr>
          <a:xfrm rot="0">
            <a:off x="1137637" y="2356894"/>
            <a:ext cx="3859834" cy="69015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Effective AD migrations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are crucial for organizations during changes like mergers or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acquisitions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, ensuring a seamless transfer of data and infrastructure for operational continuity. 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BFDD4391-7A7B-4DDD-93C5-7274A83DA30D}">
                <a16:creationId xmlns:a16="http://schemas.microsoft.com/office/drawing/2010/main" id="{3F853066-B0F8-4B85-A555-0C6D2602C006}"/>
              </a:ext>
            </a:extLst>
          </p:cNvPr>
          <p:cNvSpPr txBox="1">
            <a:spLocks noGrp="true"/>
          </p:cNvSpPr>
          <p:nvPr/>
        </p:nvSpPr>
        <p:spPr>
          <a:xfrm rot="0">
            <a:off x="1090041" y="3714750"/>
            <a:ext cx="4078405" cy="80764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 well-executed migration strategy, supported by tools like the Active Directory Migration Tool (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ADMT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) and 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ADManager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Plus, streamlines the process, reduces risks, and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helps achieve strategic objectives efficiently.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2E941385-D454-4E93-96BE-1A360B7A122C}">
                <a16:creationId xmlns:a16="http://schemas.microsoft.com/office/drawing/2010/main" id="{A2BCED19-CF80-4D1B-8DD7-2CBE0F0AA7FC}"/>
              </a:ext>
            </a:extLst>
          </p:cNvPr>
          <p:cNvSpPr txBox="1">
            <a:spLocks noGrp="true"/>
          </p:cNvSpPr>
          <p:nvPr/>
        </p:nvSpPr>
        <p:spPr>
          <a:xfrm rot="0">
            <a:off x="1087907" y="3261788"/>
            <a:ext cx="1363551" cy="454590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Streamlined 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m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igration 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s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trategy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0" name="">
            <a:extLst>
              <a:ext uri="{6AB0D522-A103-49A9-9A88-F08E79D4D0F8}">
                <a16:creationId xmlns:a16="http://schemas.microsoft.com/office/drawing/2010/main" id="{FD56FE7E-5C04-4E42-9462-63A4F5CB9F2B}"/>
              </a:ext>
            </a:extLst>
          </p:cNvPr>
          <p:cNvSpPr txBox="1">
            <a:spLocks noGrp="true"/>
          </p:cNvSpPr>
          <p:nvPr/>
        </p:nvSpPr>
        <p:spPr>
          <a:xfrm rot="0">
            <a:off x="5959582" y="2467918"/>
            <a:ext cx="2166966" cy="430891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Adaptability </a:t>
            </a:r>
            <a:br>
              <a:rPr b="1" dirty="0" i="0" lang="en-US" sz="900">
                <a:solidFill>
                  <a:schemeClr val="tx1"/>
                </a:solidFill>
                <a:latin typeface="Zoho Puvi"/>
              </a:rPr>
            </a:b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and 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e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fficiency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0CE56BF2-3AEF-4F53-AEE6-EA7DFEC957B1}">
                <a16:creationId xmlns:a16="http://schemas.microsoft.com/office/drawing/2010/main" id="{FC93EAFD-D3F5-40F5-9D1B-9475B05754FD}"/>
              </a:ext>
            </a:extLst>
          </p:cNvPr>
          <p:cNvSpPr txBox="1">
            <a:spLocks noGrp="true"/>
          </p:cNvSpPr>
          <p:nvPr/>
        </p:nvSpPr>
        <p:spPr>
          <a:xfrm rot="0">
            <a:off x="5979194" y="2886246"/>
            <a:ext cx="2817695" cy="71420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They enable businesses to adapt to evolving technology, improve efficiency, and stay competitive. 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pic>
        <p:nvPicPr>
          <p:cNvPr id="12" name="">
            <a:extLst>
              <a:ext uri="{07705871-60D7-46B4-8DCE-7A5B00166513}">
                <a16:creationId xmlns:a16="http://schemas.microsoft.com/office/drawing/2010/main" id="{6BFC180E-A47C-4235-8E9E-845C8C0C0202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590550" y="1990725"/>
            <a:ext cx="445306" cy="380925"/>
          </a:xfrm>
          <a:prstGeom prst="rect">
            <a:avLst/>
          </a:prstGeom>
          <a:noFill/>
        </p:spPr>
      </p:pic>
      <p:pic>
        <p:nvPicPr>
          <p:cNvPr id="13" name="">
            <a:extLst>
              <a:ext uri="{8E8724DE-0AF9-42C8-B82E-DEE02601AF76}">
                <a16:creationId xmlns:a16="http://schemas.microsoft.com/office/drawing/2010/main" id="{A228FA58-3752-40F6-AA30-7F4138C18485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609600" y="3437620"/>
            <a:ext cx="407603" cy="255311"/>
          </a:xfrm>
          <a:prstGeom prst="rect">
            <a:avLst/>
          </a:prstGeom>
          <a:noFill/>
        </p:spPr>
      </p:pic>
      <p:pic>
        <p:nvPicPr>
          <p:cNvPr id="14" name="">
            <a:extLst>
              <a:ext uri="{FE593D37-3999-46BB-AC3A-517C0315047E}">
                <a16:creationId xmlns:a16="http://schemas.microsoft.com/office/drawing/2010/main" id="{6615F783-C94F-44D9-AA8C-7B26D27B9FFC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6010332" y="2028825"/>
            <a:ext cx="383928" cy="397016"/>
          </a:xfrm>
          <a:prstGeom prst="rect">
            <a:avLst/>
          </a:prstGeom>
          <a:noFill/>
        </p:spPr>
      </p:pic>
      <p:cxnSp>
        <p:nvCxnSpPr>
          <p:cNvPr id="15" name="">
            <a:extLst>
              <a:ext uri="{C8A50D9A-E78C-47FC-B8A6-29A8AB48037A}">
                <a16:creationId xmlns:a16="http://schemas.microsoft.com/office/drawing/2010/main" id="{68AF86A6-87C5-4C03-96E8-E115771B45C3}"/>
              </a:ext>
            </a:extLst>
          </p:cNvPr>
          <p:cNvCxnSpPr/>
          <p:nvPr/>
        </p:nvCxnSpPr>
        <p:spPr>
          <a:xfrm flipH="false" flipV="false" rot="10800000">
            <a:off x="5611187" y="2299458"/>
            <a:ext cx="0" cy="195834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6" name="">
            <a:extLst>
              <a:ext uri="{7FEE03E9-372A-44B5-B7D6-9D0C4DB3E609}">
                <a16:creationId xmlns:a16="http://schemas.microsoft.com/office/drawing/2010/main" id="{05B62F3B-5412-4DD5-85C9-A0D287D5A82B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6322171" y="375561"/>
            <a:ext cx="1235722" cy="1026668"/>
          </a:xfrm>
          <a:prstGeom prst="rect">
            <a:avLst/>
          </a:prstGeom>
          <a:noFill/>
        </p:spPr>
      </p:pic>
      <p:pic>
        <p:nvPicPr>
          <p:cNvPr id="17" name="">
            <a:extLst>
              <a:ext uri="{92C06F63-50A6-4858-8EDA-675116B4CDD3}">
                <a16:creationId xmlns:a16="http://schemas.microsoft.com/office/drawing/2010/main" id="{0F83D08A-1ECD-42DB-B52C-C31BD1241595}"/>
              </a:ext>
            </a:extLst>
          </p:cNvPr>
          <p:cNvPicPr>
            <a:picLocks noChangeAspect="true"/>
          </p:cNvPicPr>
          <p:nvPr/>
        </p:nvPicPr>
        <p:blipFill>
          <a:blip r:embed="rId9"/>
          <a:srcRect b="54210" l="0" r="0" t="0"/>
          <a:stretch>
            <a:fillRect/>
          </a:stretch>
        </p:blipFill>
        <p:spPr>
          <a:xfrm flipH="false" flipV="false" rot="0">
            <a:off x="3578304" y="4781550"/>
            <a:ext cx="3912990" cy="358047"/>
          </a:xfrm>
          <a:prstGeom prst="rect">
            <a:avLst/>
          </a:prstGeom>
          <a:noFill/>
        </p:spPr>
      </p:pic>
      <p:pic>
        <p:nvPicPr>
          <p:cNvPr id="18" name="">
            <a:extLst>
              <a:ext uri="{D57A41C3-A55D-4A2C-AC16-788D2EBA6BEA}">
                <a16:creationId xmlns:a16="http://schemas.microsoft.com/office/drawing/2010/main" id="{4F17D562-1A87-4A81-AB9A-1A8935BD6BE3}"/>
              </a:ext>
            </a:extLst>
          </p:cNvPr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flipH="false" flipV="false" rot="0">
            <a:off x="1304248" y="206200"/>
            <a:ext cx="702270" cy="510112"/>
          </a:xfrm>
          <a:prstGeom prst="rect">
            <a:avLst/>
          </a:prstGeom>
          <a:noFill/>
        </p:spPr>
      </p:pic>
      <p:pic>
        <p:nvPicPr>
          <p:cNvPr id="19" name="">
            <a:extLst>
              <a:ext uri="{3A4CB422-4271-4B9F-86E2-4E1F4FF0AF36}">
                <a16:creationId xmlns:a16="http://schemas.microsoft.com/office/drawing/2010/main" id="{29A244D3-30A4-429E-BA76-AD43BB9778AD}"/>
              </a:ext>
            </a:extLst>
          </p:cNvPr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flipH="false" flipV="false" rot="0">
            <a:off x="399688" y="334727"/>
            <a:ext cx="1356147" cy="1239788"/>
          </a:xfrm>
          <a:prstGeom prst="rect">
            <a:avLst/>
          </a:prstGeom>
          <a:noFill/>
        </p:spPr>
      </p:pic>
      <p:sp>
        <p:nvSpPr>
          <p:cNvPr id="20" name="">
            <a:extLst>
              <a:ext uri="{801EB6DE-2537-4B65-A65D-DC9336C87EBF}">
                <a16:creationId xmlns:a16="http://schemas.microsoft.com/office/drawing/2010/main" id="{3EECDAF8-47BB-4CC3-84A6-E9F3A288027D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H="false" flipV="false" rot="0">
            <a:off x="4952" y="1541802"/>
            <a:ext cx="9147353" cy="166296"/>
          </a:xfrm>
          <a:prstGeom prst="rect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</p:spTree>
    <p:extLst>
      <p:ext uri="{F63ADAA4-AF3D-4B32-80AD-C5554FE14E11}">
        <p14:creationId xmlns:p14="http://schemas.microsoft.com/office/powerpoint/2010/main" val="1715608124345"/>
      </p:ext>
    </p:extLst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EE4F5C93-A14B-4EFA-9B8C-849BCACC8112}">
                <a16:creationId xmlns:a16="http://schemas.microsoft.com/office/drawing/2010/main" id="{AADE5FB3-5758-40D1-99E6-4FC72F45CA8D}"/>
              </a:ext>
            </a:extLst>
          </p:cNvPr>
          <p:cNvSpPr/>
          <p:nvPr/>
        </p:nvSpPr>
        <p:spPr>
          <a:xfrm flipH="false" flipV="false" rot="0">
            <a:off x="-7305" y="0"/>
            <a:ext cx="9147353" cy="5148977"/>
          </a:xfrm>
          <a:prstGeom prst="rect">
            <a:avLst/>
          </a:prstGeom>
          <a:solidFill>
            <a:srgbClr val="f9fdff">
              <a:alpha val="100000"/>
            </a:srgbClr>
          </a:solidFill>
          <a:ln cap="flat" w="9525">
            <a:solidFill>
              <a:schemeClr val="bg2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sp>
        <p:nvSpPr>
          <p:cNvPr id="3" name="">
            <a:extLst>
              <a:ext uri="{A5D9A960-DE82-4EB2-8031-E6599B5311FD}">
                <a16:creationId xmlns:a16="http://schemas.microsoft.com/office/drawing/2010/main" id="{A8811C5C-F9DC-450C-94E7-17D396E39B2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false" flipV="false" rot="16200000">
            <a:off x="-531952" y="1157801"/>
            <a:ext cx="5129279" cy="2820695"/>
          </a:xfrm>
          <a:prstGeom prst="rect">
            <a:avLst/>
          </a:prstGeom>
          <a:pattFill prst="pct5">
            <a:fgClr>
              <a:srgbClr val="7650ce"/>
            </a:fgClr>
            <a:bgClr>
              <a:srgbClr val="6a3fce"/>
            </a:bgClr>
          </a:patt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7030a0"/>
                </a:solidFill>
              </a:rPr>
              <a:t/>
            </a:r>
            <a:endParaRPr dirty="0" lang="en-US">
              <a:solidFill>
                <a:srgbClr val="7030a0"/>
              </a:solidFill>
            </a:endParaRPr>
          </a:p>
        </p:txBody>
      </p:sp>
      <p:pic>
        <p:nvPicPr>
          <p:cNvPr id="4" name="">
            <a:extLst>
              <a:ext uri="{C7103269-6731-48F9-9C37-56BB085127E9}">
                <a16:creationId xmlns:a16="http://schemas.microsoft.com/office/drawing/2010/main" id="{A42348AE-6078-4AC9-9811-0E30D7F0D435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-3276428" y="-1961530"/>
            <a:ext cx="1331331" cy="5143500"/>
          </a:xfrm>
          <a:prstGeom prst="rect">
            <a:avLst/>
          </a:prstGeom>
          <a:noFill/>
        </p:spPr>
      </p:pic>
      <p:sp>
        <p:nvSpPr>
          <p:cNvPr id="5" name="">
            <a:extLst>
              <a:ext uri="{DCCE74F9-3EAB-4A24-B927-200912E72C1C}">
                <a16:creationId xmlns:a16="http://schemas.microsoft.com/office/drawing/2010/main" id="{1DD6C814-3364-4DBA-80F3-649D42DEDC0A}"/>
              </a:ext>
            </a:extLst>
          </p:cNvPr>
          <p:cNvSpPr txBox="1"/>
          <p:nvPr/>
        </p:nvSpPr>
        <p:spPr>
          <a:xfrm flipH="false" flipV="false" rot="0">
            <a:off x="6035926" y="2064705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/>
              <a:t/>
            </a:r>
            <a:endParaRPr dirty="0" lang="en-US"/>
          </a:p>
        </p:txBody>
      </p:sp>
      <p:pic>
        <p:nvPicPr>
          <p:cNvPr id="6" name="">
            <a:extLst>
              <a:ext uri="{E042A7B2-7DC8-4FF8-A3D5-D25181E66980}">
                <a16:creationId xmlns:a16="http://schemas.microsoft.com/office/drawing/2010/main" id="{3B05D82D-CE23-4A3C-A7E9-C4714754EE24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7785341" y="4638258"/>
            <a:ext cx="1036468" cy="277168"/>
          </a:xfrm>
          <a:prstGeom prst="rect">
            <a:avLst/>
          </a:prstGeom>
          <a:noFill/>
        </p:spPr>
      </p:pic>
      <p:sp>
        <p:nvSpPr>
          <p:cNvPr id="7" name="">
            <a:extLst>
              <a:ext uri="{842469D9-6AAC-4FB0-912D-B7118A964AE2}">
                <a16:creationId xmlns:a16="http://schemas.microsoft.com/office/drawing/2010/main" id="{73E6EAD8-9AF7-4883-A176-B44364A58C56}"/>
              </a:ext>
            </a:extLst>
          </p:cNvPr>
          <p:cNvSpPr txBox="1"/>
          <p:nvPr/>
        </p:nvSpPr>
        <p:spPr>
          <a:xfrm flipH="false" flipV="false" rot="0">
            <a:off x="411794" y="586539"/>
            <a:ext cx="3038551" cy="100942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dirty="0" i="0" lang="en-US" sz="2000">
                <a:solidFill>
                  <a:srgbClr val="fcde96"/>
                </a:solidFill>
                <a:latin typeface="Zoho Puvi-light"/>
              </a:rPr>
              <a:t>A closer look at </a:t>
            </a:r>
            <a:r>
              <a:rPr dirty="0" i="0" lang="en-US" sz="2000">
                <a:solidFill>
                  <a:srgbClr val="fcde96"/>
                </a:solidFill>
                <a:latin typeface="Zoho Puvi-light"/>
              </a:rPr>
              <a:t>the </a:t>
            </a:r>
            <a:r>
              <a:rPr b="1" dirty="0" err="1" i="0" lang="en-US" sz="2000">
                <a:solidFill>
                  <a:schemeClr val="bg1"/>
                </a:solidFill>
                <a:latin typeface="Zoho Puvi"/>
              </a:rPr>
              <a:t>ADManager</a:t>
            </a:r>
            <a:r>
              <a:rPr b="1" dirty="0" i="0" lang="en-US" sz="2000">
                <a:solidFill>
                  <a:schemeClr val="bg1"/>
                </a:solidFill>
                <a:latin typeface="Zoho Puvi"/>
              </a:rPr>
              <a:t> Plus migration tool </a:t>
            </a:r>
            <a:endParaRPr b="1" dirty="0" i="0" lang="en-US" sz="2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5D0EF53F-EB1B-4EFD-A7A8-817BAC519B9C}">
                <a16:creationId xmlns:a16="http://schemas.microsoft.com/office/drawing/2010/main" id="{2F01CA87-A17A-4320-BE35-D7EA583329DC}"/>
              </a:ext>
            </a:extLst>
          </p:cNvPr>
          <p:cNvSpPr txBox="1">
            <a:spLocks noGrp="true"/>
          </p:cNvSpPr>
          <p:nvPr/>
        </p:nvSpPr>
        <p:spPr>
          <a:xfrm rot="0">
            <a:off x="4940407" y="666750"/>
            <a:ext cx="1104881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User migration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BF9D9C26-5C2D-4CA8-BA0B-BDF87515EA8A}">
                <a16:creationId xmlns:a16="http://schemas.microsoft.com/office/drawing/2010/main" id="{46F7467A-9DE4-499F-9F29-88CBBADE5B8D}"/>
              </a:ext>
            </a:extLst>
          </p:cNvPr>
          <p:cNvSpPr txBox="1">
            <a:spLocks noGrp="true"/>
          </p:cNvSpPr>
          <p:nvPr/>
        </p:nvSpPr>
        <p:spPr>
          <a:xfrm rot="0">
            <a:off x="4918309" y="845505"/>
            <a:ext cx="2898572" cy="50365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Migrate users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, including their access rights, group memberships, and SID history.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cxnSp>
        <p:nvCxnSpPr>
          <p:cNvPr id="10" name="">
            <a:extLst>
              <a:ext uri="{2AC97CCE-F595-4514-AA85-2E39836D96EB}">
                <a16:creationId xmlns:a16="http://schemas.microsoft.com/office/drawing/2010/main" id="{D3D9478C-1E5F-4C4F-A5FE-3C2232A86E81}"/>
              </a:ext>
            </a:extLst>
          </p:cNvPr>
          <p:cNvCxnSpPr/>
          <p:nvPr/>
        </p:nvCxnSpPr>
        <p:spPr>
          <a:xfrm flipH="true" flipV="true" rot="0">
            <a:off x="5036267" y="1502730"/>
            <a:ext cx="1999068" cy="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1" name="">
            <a:extLst>
              <a:ext uri="{9C77C761-0869-4308-81D3-380B6B751953}">
                <a16:creationId xmlns:a16="http://schemas.microsoft.com/office/drawing/2010/main" id="{2C59F450-3DDC-4B4B-B41E-B34A82153D4F}"/>
              </a:ext>
            </a:extLst>
          </p:cNvPr>
          <p:cNvPicPr>
            <a:picLocks noChangeAspect="true"/>
          </p:cNvPicPr>
          <p:nvPr/>
        </p:nvPicPr>
        <p:blipFill>
          <a:blip r:embed="rId5"/>
          <a:srcRect b="54210" l="0" r="0" t="0"/>
          <a:stretch>
            <a:fillRect/>
          </a:stretch>
        </p:blipFill>
        <p:spPr>
          <a:xfrm flipH="false" flipV="false" rot="0">
            <a:off x="3578304" y="4781550"/>
            <a:ext cx="3912990" cy="358047"/>
          </a:xfrm>
          <a:prstGeom prst="rect">
            <a:avLst/>
          </a:prstGeom>
          <a:noFill/>
        </p:spPr>
      </p:pic>
      <p:sp>
        <p:nvSpPr>
          <p:cNvPr hidden="false" id="12" name="">
            <a:extLst>
              <a:ext uri="{9E61743D-3188-454A-97E5-672A5619CF9B}">
                <a16:creationId xmlns:a16="http://schemas.microsoft.com/office/drawing/2010/main" id="{95F06BA3-16A7-4044-A411-D9A06048C2EE}"/>
              </a:ext>
            </a:extLst>
          </p:cNvPr>
          <p:cNvSpPr txBox="1">
            <a:spLocks noGrp="true"/>
          </p:cNvSpPr>
          <p:nvPr/>
        </p:nvSpPr>
        <p:spPr>
          <a:xfrm rot="0">
            <a:off x="4970278" y="1847850"/>
            <a:ext cx="2898572" cy="32208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Migrate groups, including their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members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3" name="">
            <a:extLst>
              <a:ext uri="{33ECB0F3-637D-4327-BDFE-5E5AE6D047CE}">
                <a16:creationId xmlns:a16="http://schemas.microsoft.com/office/drawing/2010/main" id="{1DB127F3-3AE0-46AE-BDB8-A2C87FBF064B}"/>
              </a:ext>
            </a:extLst>
          </p:cNvPr>
          <p:cNvSpPr txBox="1">
            <a:spLocks noGrp="true"/>
          </p:cNvSpPr>
          <p:nvPr/>
        </p:nvSpPr>
        <p:spPr>
          <a:xfrm rot="0">
            <a:off x="4992376" y="1669094"/>
            <a:ext cx="1104881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Group migration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cxnSp>
        <p:nvCxnSpPr>
          <p:cNvPr id="14" name="">
            <a:extLst>
              <a:ext uri="{970A4202-1063-4F21-849A-C09CDBB331B2}">
                <a16:creationId xmlns:a16="http://schemas.microsoft.com/office/drawing/2010/main" id="{ED415A10-228A-4D3A-9913-3670CCA1AF6D}"/>
              </a:ext>
            </a:extLst>
          </p:cNvPr>
          <p:cNvCxnSpPr/>
          <p:nvPr/>
        </p:nvCxnSpPr>
        <p:spPr>
          <a:xfrm flipH="true" flipV="true" rot="0">
            <a:off x="5039172" y="2408996"/>
            <a:ext cx="1999068" cy="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hidden="false" id="15" name="">
            <a:extLst>
              <a:ext uri="{8FF720B5-137E-41F4-98D1-9CDA263A68F0}">
                <a16:creationId xmlns:a16="http://schemas.microsoft.com/office/drawing/2010/main" id="{E326EDA5-4A56-4C6C-AC5F-1EADB7F2EA8C}"/>
              </a:ext>
            </a:extLst>
          </p:cNvPr>
          <p:cNvSpPr txBox="1">
            <a:spLocks noGrp="true"/>
          </p:cNvSpPr>
          <p:nvPr/>
        </p:nvSpPr>
        <p:spPr>
          <a:xfrm rot="0">
            <a:off x="5020846" y="2562225"/>
            <a:ext cx="1474451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Contact migration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6" name="">
            <a:extLst>
              <a:ext uri="{97E83202-9022-45A6-A77F-8E2F192DC58E}">
                <a16:creationId xmlns:a16="http://schemas.microsoft.com/office/drawing/2010/main" id="{AC35A7E0-BF3D-45BE-861B-4F022F8F9DA3}"/>
              </a:ext>
            </a:extLst>
          </p:cNvPr>
          <p:cNvSpPr txBox="1">
            <a:spLocks noGrp="true"/>
          </p:cNvSpPr>
          <p:nvPr/>
        </p:nvSpPr>
        <p:spPr>
          <a:xfrm rot="0">
            <a:off x="4998748" y="2740980"/>
            <a:ext cx="2568740" cy="50365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Migrate AD contacts, along with their 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OU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details.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7" name="">
            <a:extLst>
              <a:ext uri="{3146153A-A84F-4CB2-9FEF-ADFC712FAEA8}">
                <a16:creationId xmlns:a16="http://schemas.microsoft.com/office/drawing/2010/main" id="{87DDC3E3-D456-481F-A99B-ED9F22198A78}"/>
              </a:ext>
            </a:extLst>
          </p:cNvPr>
          <p:cNvSpPr txBox="1">
            <a:spLocks noGrp="true"/>
          </p:cNvSpPr>
          <p:nvPr/>
        </p:nvSpPr>
        <p:spPr>
          <a:xfrm rot="0">
            <a:off x="5028961" y="3632101"/>
            <a:ext cx="1474451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GPO migration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8" name="">
            <a:extLst>
              <a:ext uri="{EECF4475-2072-44F1-AE33-CC2F92DDBF70}">
                <a16:creationId xmlns:a16="http://schemas.microsoft.com/office/drawing/2010/main" id="{6538B2DF-372B-4521-98CC-F3C269F044FF}"/>
              </a:ext>
            </a:extLst>
          </p:cNvPr>
          <p:cNvSpPr txBox="1">
            <a:spLocks noGrp="true"/>
          </p:cNvSpPr>
          <p:nvPr/>
        </p:nvSpPr>
        <p:spPr>
          <a:xfrm rot="0">
            <a:off x="5006864" y="3810857"/>
            <a:ext cx="2568740" cy="50365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Migrate 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GPOs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with or without 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ACL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,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or a migration table. 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cxnSp>
        <p:nvCxnSpPr>
          <p:cNvPr id="19" name="">
            <a:extLst>
              <a:ext uri="{6332F5AE-127E-430B-8212-624E0C8DF7CD}">
                <a16:creationId xmlns:a16="http://schemas.microsoft.com/office/drawing/2010/main" id="{FB176777-0DC1-4A1D-81D0-64D92EC298B9}"/>
              </a:ext>
            </a:extLst>
          </p:cNvPr>
          <p:cNvCxnSpPr/>
          <p:nvPr/>
        </p:nvCxnSpPr>
        <p:spPr>
          <a:xfrm flipH="true" flipV="true" rot="0">
            <a:off x="5047285" y="3478868"/>
            <a:ext cx="1999068" cy="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20" name="">
            <a:extLst>
              <a:ext uri="{ECD80231-E31D-49AB-87B4-61B1217E9DC8}">
                <a16:creationId xmlns:a16="http://schemas.microsoft.com/office/drawing/2010/main" id="{41949CBD-6C03-4854-8819-05C582872BCB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4275177" y="842984"/>
            <a:ext cx="365517" cy="356303"/>
          </a:xfrm>
          <a:prstGeom prst="rect">
            <a:avLst/>
          </a:prstGeom>
          <a:noFill/>
        </p:spPr>
      </p:pic>
      <p:pic>
        <p:nvPicPr>
          <p:cNvPr id="21" name="">
            <a:extLst>
              <a:ext uri="{F7F659F5-E891-4747-AD49-2153C55D1852}">
                <a16:creationId xmlns:a16="http://schemas.microsoft.com/office/drawing/2010/main" id="{9FA21687-BF64-4B97-9E8F-4F14E029F730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4288791" y="1748772"/>
            <a:ext cx="414016" cy="350554"/>
          </a:xfrm>
          <a:prstGeom prst="rect">
            <a:avLst/>
          </a:prstGeom>
          <a:noFill/>
        </p:spPr>
      </p:pic>
      <p:pic>
        <p:nvPicPr>
          <p:cNvPr id="22" name="">
            <a:extLst>
              <a:ext uri="{85A9161F-4466-4076-99FA-7DE2C0B62FB6}">
                <a16:creationId xmlns:a16="http://schemas.microsoft.com/office/drawing/2010/main" id="{0309ADBA-F5DE-46EC-8F5A-F9A7DB39D23E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4365615" y="3733276"/>
            <a:ext cx="336570" cy="420148"/>
          </a:xfrm>
          <a:prstGeom prst="rect">
            <a:avLst/>
          </a:prstGeom>
          <a:noFill/>
        </p:spPr>
      </p:pic>
      <p:pic>
        <p:nvPicPr>
          <p:cNvPr id="23" name="">
            <a:extLst>
              <a:ext uri="{3AAE1411-B090-48F5-820F-77DB1C36A989}">
                <a16:creationId xmlns:a16="http://schemas.microsoft.com/office/drawing/2010/main" id="{E4A2B82E-21ED-4BB8-8469-A85438B41126}"/>
              </a:ext>
            </a:extLst>
          </p:cNvPr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flipH="false" flipV="false" rot="0">
            <a:off x="4311199" y="2691727"/>
            <a:ext cx="445405" cy="369640"/>
          </a:xfrm>
          <a:prstGeom prst="rect">
            <a:avLst/>
          </a:prstGeom>
          <a:noFill/>
        </p:spPr>
      </p:pic>
      <p:pic>
        <p:nvPicPr>
          <p:cNvPr id="24" name="">
            <a:extLst>
              <a:ext uri="{F1D90BC0-5DB7-4733-BA68-C3F861D55220}">
                <a16:creationId xmlns:a16="http://schemas.microsoft.com/office/drawing/2010/main" id="{F1162D02-AC90-437A-94FA-83D6D662F752}"/>
              </a:ext>
            </a:extLst>
          </p:cNvPr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flipH="false" flipV="false" rot="0">
            <a:off x="1089180" y="2929048"/>
            <a:ext cx="718550" cy="573607"/>
          </a:xfrm>
          <a:prstGeom prst="rect">
            <a:avLst/>
          </a:prstGeom>
          <a:noFill/>
        </p:spPr>
      </p:pic>
      <p:pic>
        <p:nvPicPr>
          <p:cNvPr id="25" name="">
            <a:extLst>
              <a:ext uri="{A0E10C2D-ED08-4D77-8DB3-912684469FC4}">
                <a16:creationId xmlns:a16="http://schemas.microsoft.com/office/drawing/2010/main" id="{8879DB21-9FC2-46D3-AE70-B5A8F5DBE892}"/>
              </a:ext>
            </a:extLst>
          </p:cNvPr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flipH="false" flipV="false" rot="0">
            <a:off x="966193" y="2949907"/>
            <a:ext cx="2223154" cy="2183228"/>
          </a:xfrm>
          <a:prstGeom prst="rect">
            <a:avLst/>
          </a:prstGeom>
          <a:noFill/>
        </p:spPr>
      </p:pic>
      <p:sp>
        <p:nvSpPr>
          <p:cNvPr id="26" name="">
            <a:extLst>
              <a:ext uri="{DD275190-B2A3-433F-B848-DF05AE50CC8A}">
                <a16:creationId xmlns:a16="http://schemas.microsoft.com/office/drawing/2010/main" id="{08FFC320-E223-4D0E-892D-8D1A114140EB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H="false" flipV="false" rot="0">
            <a:off x="622334" y="4877323"/>
            <a:ext cx="2820705" cy="273672"/>
          </a:xfrm>
          <a:prstGeom prst="rect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sp>
        <p:nvSpPr>
          <p:cNvPr hidden="false" id="27" name="">
            <a:extLst>
              <a:ext uri="{58406990-C1A3-4CFF-98B3-B50BF9CAE5A8}">
                <a16:creationId xmlns:a16="http://schemas.microsoft.com/office/drawing/2010/main" id="{7C2112E0-33DE-4767-8D98-B9E6DD832246}"/>
              </a:ext>
            </a:extLst>
          </p:cNvPr>
          <p:cNvSpPr txBox="1">
            <a:spLocks noGrp="true"/>
          </p:cNvSpPr>
          <p:nvPr/>
        </p:nvSpPr>
        <p:spPr>
          <a:xfrm rot="0">
            <a:off x="930068" y="1749990"/>
            <a:ext cx="2049427" cy="58889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"/>
              </a:rPr>
              <a:t>As an AD migration tool,</a:t>
            </a:r>
            <a:r>
              <a:rPr b="1" dirty="0" i="0" lang="en-US" sz="1200">
                <a:solidFill>
                  <a:schemeClr val="bg1"/>
                </a:solidFill>
                <a:latin typeface="Zoho Puvi"/>
              </a:rPr>
              <a:t> </a:t>
            </a:r>
            <a:br>
              <a:rPr b="1" dirty="0" i="0" lang="en-US" sz="1200">
                <a:solidFill>
                  <a:schemeClr val="bg1"/>
                </a:solidFill>
                <a:latin typeface="Zoho Puvi"/>
              </a:rPr>
            </a:br>
            <a:r>
              <a:rPr b="1" dirty="0" err="1" i="0" lang="en-US" sz="1200">
                <a:solidFill>
                  <a:schemeClr val="bg1"/>
                </a:solidFill>
                <a:latin typeface="Zoho Puvi"/>
              </a:rPr>
              <a:t>ADManager</a:t>
            </a:r>
            <a:r>
              <a:rPr b="1" dirty="0" i="0" lang="en-US" sz="1200">
                <a:solidFill>
                  <a:schemeClr val="bg1"/>
                </a:solidFill>
                <a:latin typeface="Zoho Puvi"/>
              </a:rPr>
              <a:t> Plus lets you perform</a:t>
            </a:r>
            <a:endParaRPr b="1" dirty="0" i="0" lang="en-US" sz="1200">
              <a:solidFill>
                <a:schemeClr val="bg1"/>
              </a:solidFill>
              <a:latin typeface="Zoho Puvi"/>
            </a:endParaRPr>
          </a:p>
        </p:txBody>
      </p:sp>
    </p:spTree>
    <p:extLst>
      <p:ext uri="{670A057D-AF4A-4C14-B3E6-F95A6B886E26}">
        <p14:creationId xmlns:p14="http://schemas.microsoft.com/office/powerpoint/2010/main" val="1715608124352"/>
      </p:ext>
    </p:extLst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545DDE93-E367-4615-989B-4E2D5078E05D}">
                <a16:creationId xmlns:a16="http://schemas.microsoft.com/office/drawing/2010/main" id="{282C4B25-2CC6-4905-A294-C66C63EB50EC}"/>
              </a:ext>
            </a:extLst>
          </p:cNvPr>
          <p:cNvSpPr/>
          <p:nvPr/>
        </p:nvSpPr>
        <p:spPr>
          <a:xfrm flipH="false" flipV="false" rot="0">
            <a:off x="-7305" y="0"/>
            <a:ext cx="9147353" cy="5148977"/>
          </a:xfrm>
          <a:prstGeom prst="rect">
            <a:avLst/>
          </a:prstGeom>
          <a:solidFill>
            <a:srgbClr val="f9fdff">
              <a:alpha val="100000"/>
            </a:srgbClr>
          </a:solidFill>
          <a:ln cap="flat" w="9525">
            <a:solidFill>
              <a:schemeClr val="bg2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sp>
        <p:nvSpPr>
          <p:cNvPr id="3" name="">
            <a:extLst>
              <a:ext uri="{72AAA653-D49D-4582-8A44-A134DBA2CDA3}">
                <a16:creationId xmlns:a16="http://schemas.microsoft.com/office/drawing/2010/main" id="{8B9C9F88-A91D-4CEC-9A10-003A8698206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false" flipV="false" rot="16200000">
            <a:off x="-524646" y="1157801"/>
            <a:ext cx="5129279" cy="2820695"/>
          </a:xfrm>
          <a:prstGeom prst="rect">
            <a:avLst/>
          </a:prstGeom>
          <a:pattFill prst="pct5">
            <a:fgClr>
              <a:srgbClr val="7650ce"/>
            </a:fgClr>
            <a:bgClr>
              <a:srgbClr val="6a3fce"/>
            </a:bgClr>
          </a:patt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7030a0"/>
                </a:solidFill>
              </a:rPr>
              <a:t/>
            </a:r>
            <a:endParaRPr dirty="0" lang="en-US">
              <a:solidFill>
                <a:srgbClr val="7030a0"/>
              </a:solidFill>
            </a:endParaRPr>
          </a:p>
        </p:txBody>
      </p:sp>
      <p:pic>
        <p:nvPicPr>
          <p:cNvPr id="4" name="">
            <a:extLst>
              <a:ext uri="{C1815621-826D-4B5B-9054-1B49F409DEA5}">
                <a16:creationId xmlns:a16="http://schemas.microsoft.com/office/drawing/2010/main" id="{07DA8C46-9E29-43B0-83E8-47AB365B3F6A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-3314528" y="-2037730"/>
            <a:ext cx="1331331" cy="5143500"/>
          </a:xfrm>
          <a:prstGeom prst="rect">
            <a:avLst/>
          </a:prstGeom>
          <a:noFill/>
        </p:spPr>
      </p:pic>
      <p:sp>
        <p:nvSpPr>
          <p:cNvPr id="5" name="">
            <a:extLst>
              <a:ext uri="{37A6AC16-B28B-4F1D-B2AC-7D5A7476B3BE}">
                <a16:creationId xmlns:a16="http://schemas.microsoft.com/office/drawing/2010/main" id="{764D42DD-3E6E-464B-ACC5-15029D690268}"/>
              </a:ext>
            </a:extLst>
          </p:cNvPr>
          <p:cNvSpPr txBox="1"/>
          <p:nvPr/>
        </p:nvSpPr>
        <p:spPr>
          <a:xfrm flipH="false" flipV="false" rot="0">
            <a:off x="5997826" y="2293305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/>
              <a:t/>
            </a:r>
            <a:endParaRPr dirty="0" lang="en-US"/>
          </a:p>
        </p:txBody>
      </p:sp>
      <p:pic>
        <p:nvPicPr>
          <p:cNvPr id="6" name="">
            <a:extLst>
              <a:ext uri="{2A47815B-7A47-40EE-8022-C0BD6C260A10}">
                <a16:creationId xmlns:a16="http://schemas.microsoft.com/office/drawing/2010/main" id="{2CB91047-F31E-4697-AFE7-26B234F23093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7785344" y="4638256"/>
            <a:ext cx="1036468" cy="277168"/>
          </a:xfrm>
          <a:prstGeom prst="rect">
            <a:avLst/>
          </a:prstGeom>
          <a:noFill/>
        </p:spPr>
      </p:pic>
      <p:sp>
        <p:nvSpPr>
          <p:cNvPr hidden="false" id="7" name="">
            <a:extLst>
              <a:ext uri="{7D100838-2383-4E4A-B76F-E91F68EEF25E}">
                <a16:creationId xmlns:a16="http://schemas.microsoft.com/office/drawing/2010/main" id="{CF68E276-B802-4A2B-88A0-A3CAE8B1808A}"/>
              </a:ext>
            </a:extLst>
          </p:cNvPr>
          <p:cNvSpPr txBox="1">
            <a:spLocks noGrp="true"/>
          </p:cNvSpPr>
          <p:nvPr/>
        </p:nvSpPr>
        <p:spPr>
          <a:xfrm rot="0">
            <a:off x="4818802" y="552450"/>
            <a:ext cx="1708404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Conflict resolution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17337054-07E7-4988-A16D-1CAB45460DB2}">
                <a16:creationId xmlns:a16="http://schemas.microsoft.com/office/drawing/2010/main" id="{DF96B3E0-1037-4B15-A666-3CE2E97F8478}"/>
              </a:ext>
            </a:extLst>
          </p:cNvPr>
          <p:cNvSpPr txBox="1">
            <a:spLocks noGrp="true"/>
          </p:cNvSpPr>
          <p:nvPr/>
        </p:nvSpPr>
        <p:spPr>
          <a:xfrm rot="0">
            <a:off x="4796704" y="731205"/>
            <a:ext cx="2898572" cy="50365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Automatically resolve naming conflicts using predefined formats.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cxnSp>
        <p:nvCxnSpPr>
          <p:cNvPr id="9" name="">
            <a:extLst>
              <a:ext uri="{3E9BDBCD-5AD9-4B45-BDA7-56B13C6DB769}">
                <a16:creationId xmlns:a16="http://schemas.microsoft.com/office/drawing/2010/main" id="{9678AC3F-FE1D-4E89-9B8A-85D6FF97BC8F}"/>
              </a:ext>
            </a:extLst>
          </p:cNvPr>
          <p:cNvCxnSpPr/>
          <p:nvPr/>
        </p:nvCxnSpPr>
        <p:spPr>
          <a:xfrm flipH="true" flipV="true" rot="0">
            <a:off x="4914661" y="1388430"/>
            <a:ext cx="1999068" cy="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0" name="">
            <a:extLst>
              <a:ext uri="{214E4C56-93DE-4411-9E2A-54D66EEB101F}">
                <a16:creationId xmlns:a16="http://schemas.microsoft.com/office/drawing/2010/main" id="{C3231703-E4CE-4E3C-B52C-C97D2A6BCCEE}"/>
              </a:ext>
            </a:extLst>
          </p:cNvPr>
          <p:cNvPicPr>
            <a:picLocks noChangeAspect="true"/>
          </p:cNvPicPr>
          <p:nvPr/>
        </p:nvPicPr>
        <p:blipFill>
          <a:blip r:embed="rId5"/>
          <a:srcRect b="54210" l="0" r="0" t="0"/>
          <a:stretch>
            <a:fillRect/>
          </a:stretch>
        </p:blipFill>
        <p:spPr>
          <a:xfrm flipH="false" flipV="false" rot="0">
            <a:off x="3578304" y="4781550"/>
            <a:ext cx="3912990" cy="358047"/>
          </a:xfrm>
          <a:prstGeom prst="rect">
            <a:avLst/>
          </a:prstGeom>
          <a:noFill/>
        </p:spPr>
      </p:pic>
      <p:sp>
        <p:nvSpPr>
          <p:cNvPr hidden="false" id="11" name="">
            <a:extLst>
              <a:ext uri="{F58DCBD4-5B54-4806-9B70-293AB4796665}">
                <a16:creationId xmlns:a16="http://schemas.microsoft.com/office/drawing/2010/main" id="{F256E573-65CC-4396-8BF0-1B931C5788D2}"/>
              </a:ext>
            </a:extLst>
          </p:cNvPr>
          <p:cNvSpPr txBox="1">
            <a:spLocks noGrp="true"/>
          </p:cNvSpPr>
          <p:nvPr/>
        </p:nvSpPr>
        <p:spPr>
          <a:xfrm rot="0">
            <a:off x="4848672" y="1733550"/>
            <a:ext cx="2898572" cy="48013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Migrate objects with their </a:t>
            </a:r>
            <a:r>
              <a:rPr b="0" dirty="0" err="1" i="0" lang="en-US" sz="900">
                <a:solidFill>
                  <a:schemeClr val="tx1"/>
                </a:solidFill>
                <a:latin typeface="Zoho Puvi"/>
              </a:rPr>
              <a:t>OU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details across domains and forests.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2" name="">
            <a:extLst>
              <a:ext uri="{1E324242-CD7B-4F57-9D75-0C3E35F9A85E}">
                <a16:creationId xmlns:a16="http://schemas.microsoft.com/office/drawing/2010/main" id="{9D2637EA-0C9D-4F63-8E4F-1EA69E26DD53}"/>
              </a:ext>
            </a:extLst>
          </p:cNvPr>
          <p:cNvSpPr txBox="1">
            <a:spLocks noGrp="true"/>
          </p:cNvSpPr>
          <p:nvPr/>
        </p:nvSpPr>
        <p:spPr>
          <a:xfrm rot="0">
            <a:off x="4870770" y="1554794"/>
            <a:ext cx="1656435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err="1" i="0" lang="en-US" sz="900">
                <a:solidFill>
                  <a:schemeClr val="tx1"/>
                </a:solidFill>
                <a:latin typeface="Zoho Puvi"/>
              </a:rPr>
              <a:t>OU</a:t>
            </a: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 hierarchy migration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cxnSp>
        <p:nvCxnSpPr>
          <p:cNvPr id="13" name="">
            <a:extLst>
              <a:ext uri="{7DEB182F-7984-4FB7-81FF-C92D904711CB}">
                <a16:creationId xmlns:a16="http://schemas.microsoft.com/office/drawing/2010/main" id="{A023281E-75CF-41BC-8BA4-31D9432B9CB2}"/>
              </a:ext>
            </a:extLst>
          </p:cNvPr>
          <p:cNvCxnSpPr/>
          <p:nvPr/>
        </p:nvCxnSpPr>
        <p:spPr>
          <a:xfrm flipH="true" flipV="true" rot="0">
            <a:off x="4924872" y="2294696"/>
            <a:ext cx="1999068" cy="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hidden="false" id="14" name="">
            <a:extLst>
              <a:ext uri="{8EFCD335-36B4-4882-8B22-BB1414FF2FCB}">
                <a16:creationId xmlns:a16="http://schemas.microsoft.com/office/drawing/2010/main" id="{5CE9F948-1CB8-4A5F-84CA-C1096A7FC619}"/>
              </a:ext>
            </a:extLst>
          </p:cNvPr>
          <p:cNvSpPr txBox="1">
            <a:spLocks noGrp="true"/>
          </p:cNvSpPr>
          <p:nvPr/>
        </p:nvSpPr>
        <p:spPr>
          <a:xfrm rot="0">
            <a:off x="4906546" y="2447925"/>
            <a:ext cx="1909695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Permission management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5" name="">
            <a:extLst>
              <a:ext uri="{2549639F-D1A2-4148-BD3F-FFC59577E8E9}">
                <a16:creationId xmlns:a16="http://schemas.microsoft.com/office/drawing/2010/main" id="{021AD648-9731-42FA-80BE-3FB09DC591CD}"/>
              </a:ext>
            </a:extLst>
          </p:cNvPr>
          <p:cNvSpPr txBox="1">
            <a:spLocks noGrp="true"/>
          </p:cNvSpPr>
          <p:nvPr/>
        </p:nvSpPr>
        <p:spPr>
          <a:xfrm rot="0">
            <a:off x="4884448" y="2626680"/>
            <a:ext cx="2568740" cy="50365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Transfer users and groups along with their access rights.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6" name="">
            <a:extLst>
              <a:ext uri="{8EACCB08-C59B-4D8E-A111-11A8BAA1A8F8}">
                <a16:creationId xmlns:a16="http://schemas.microsoft.com/office/drawing/2010/main" id="{E13C537B-CD26-4135-8658-3F73FB1A9F6A}"/>
              </a:ext>
            </a:extLst>
          </p:cNvPr>
          <p:cNvSpPr txBox="1">
            <a:spLocks noGrp="true"/>
          </p:cNvSpPr>
          <p:nvPr/>
        </p:nvSpPr>
        <p:spPr>
          <a:xfrm rot="0">
            <a:off x="4914661" y="3517801"/>
            <a:ext cx="1474451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Password migration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7" name="">
            <a:extLst>
              <a:ext uri="{46035C7F-0471-479D-97E9-B9D66762FC60}">
                <a16:creationId xmlns:a16="http://schemas.microsoft.com/office/drawing/2010/main" id="{09F6E83E-EA18-4A9F-99F1-85BB514EDF97}"/>
              </a:ext>
            </a:extLst>
          </p:cNvPr>
          <p:cNvSpPr txBox="1">
            <a:spLocks noGrp="true"/>
          </p:cNvSpPr>
          <p:nvPr/>
        </p:nvSpPr>
        <p:spPr>
          <a:xfrm rot="0">
            <a:off x="4892564" y="3696557"/>
            <a:ext cx="2568740" cy="50365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Securely migrate user passwords with preconfigured settings.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cxnSp>
        <p:nvCxnSpPr>
          <p:cNvPr id="18" name="">
            <a:extLst>
              <a:ext uri="{6C1FFE77-6EAB-4B48-8C50-E24C35AA27FA}">
                <a16:creationId xmlns:a16="http://schemas.microsoft.com/office/drawing/2010/main" id="{1AB2F30A-56DB-4CF2-B88D-AB7F8D8B8ADD}"/>
              </a:ext>
            </a:extLst>
          </p:cNvPr>
          <p:cNvCxnSpPr/>
          <p:nvPr/>
        </p:nvCxnSpPr>
        <p:spPr>
          <a:xfrm flipH="true" flipV="true" rot="0">
            <a:off x="4932988" y="3364572"/>
            <a:ext cx="1999068" cy="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19" name="">
            <a:extLst>
              <a:ext uri="{0552D0D5-21DD-4098-9C27-97B50AC9FB07}">
                <a16:creationId xmlns:a16="http://schemas.microsoft.com/office/drawing/2010/main" id="{ABD2CA65-CAC1-4256-9408-BD3AF5CA0E0C}"/>
              </a:ext>
            </a:extLst>
          </p:cNvPr>
          <p:cNvSpPr txBox="1"/>
          <p:nvPr/>
        </p:nvSpPr>
        <p:spPr>
          <a:xfrm flipH="false" flipV="false" rot="0">
            <a:off x="411794" y="357939"/>
            <a:ext cx="2848051" cy="110084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dirty="0" i="0" lang="en-US" sz="2400">
                <a:solidFill>
                  <a:srgbClr val="fcde96"/>
                </a:solidFill>
                <a:latin typeface="Zoho Puvi-light"/>
              </a:rPr>
              <a:t>Why use </a:t>
            </a:r>
            <a:r>
              <a:rPr b="1" dirty="0" err="1" i="0" lang="en-US" sz="2100">
                <a:solidFill>
                  <a:schemeClr val="bg1"/>
                </a:solidFill>
                <a:latin typeface="Zoho Puvi"/>
              </a:rPr>
              <a:t>ADManager</a:t>
            </a:r>
            <a:r>
              <a:rPr b="1" dirty="0" i="0" lang="en-US" sz="2100">
                <a:solidFill>
                  <a:schemeClr val="bg1"/>
                </a:solidFill>
                <a:latin typeface="Zoho Puvi"/>
              </a:rPr>
              <a:t> Plus for migration?</a:t>
            </a:r>
            <a:endParaRPr b="1" dirty="0" i="0" lang="en-US" sz="21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20" name="">
            <a:extLst>
              <a:ext uri="{0F6EE108-B40D-48E6-898A-0B0FE466177E}">
                <a16:creationId xmlns:a16="http://schemas.microsoft.com/office/drawing/2010/main" id="{E3308C3A-104D-4F4C-9B6F-15EFE83431E7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4238625" y="2597286"/>
            <a:ext cx="341017" cy="329927"/>
          </a:xfrm>
          <a:prstGeom prst="rect">
            <a:avLst/>
          </a:prstGeom>
          <a:noFill/>
        </p:spPr>
      </p:pic>
      <p:pic>
        <p:nvPicPr>
          <p:cNvPr id="21" name="">
            <a:extLst>
              <a:ext uri="{D50B3AF3-13D6-4E3A-AF05-E0588AF1227F}">
                <a16:creationId xmlns:a16="http://schemas.microsoft.com/office/drawing/2010/main" id="{D15B7ECD-4712-4AD8-A76D-D2EB2D605058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4210050" y="704735"/>
            <a:ext cx="393771" cy="418382"/>
          </a:xfrm>
          <a:prstGeom prst="rect">
            <a:avLst/>
          </a:prstGeom>
          <a:noFill/>
        </p:spPr>
      </p:pic>
      <p:pic>
        <p:nvPicPr>
          <p:cNvPr id="22" name="">
            <a:extLst>
              <a:ext uri="{3583A3A9-8DF8-4B20-B981-8FDDB87D2110}">
                <a16:creationId xmlns:a16="http://schemas.microsoft.com/office/drawing/2010/main" id="{149ED575-AECE-482A-9FFB-A1F2C279580A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4210050" y="1701527"/>
            <a:ext cx="391655" cy="368840"/>
          </a:xfrm>
          <a:prstGeom prst="rect">
            <a:avLst/>
          </a:prstGeom>
          <a:noFill/>
        </p:spPr>
      </p:pic>
      <p:pic>
        <p:nvPicPr>
          <p:cNvPr id="23" name="">
            <a:extLst>
              <a:ext uri="{897CA6B9-2E27-4D73-AF51-21E759C69ECA}">
                <a16:creationId xmlns:a16="http://schemas.microsoft.com/office/drawing/2010/main" id="{F8BE8DF5-7507-4C88-934F-273F237787F9}"/>
              </a:ext>
            </a:extLst>
          </p:cNvPr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flipH="false" flipV="false" rot="0">
            <a:off x="4171950" y="3673421"/>
            <a:ext cx="471066" cy="463648"/>
          </a:xfrm>
          <a:prstGeom prst="rect">
            <a:avLst/>
          </a:prstGeom>
          <a:noFill/>
        </p:spPr>
      </p:pic>
      <p:pic>
        <p:nvPicPr>
          <p:cNvPr id="24" name="">
            <a:extLst>
              <a:ext uri="{D00D5558-0A0E-4A98-8F49-D3AFFB66DCED}">
                <a16:creationId xmlns:a16="http://schemas.microsoft.com/office/drawing/2010/main" id="{1EDA9F95-CF0C-4954-84D5-F5F768F27A98}"/>
              </a:ext>
            </a:extLst>
          </p:cNvPr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flipH="false" flipV="false" rot="0">
            <a:off x="960596" y="2343150"/>
            <a:ext cx="2311196" cy="2827344"/>
          </a:xfrm>
          <a:prstGeom prst="rect">
            <a:avLst/>
          </a:prstGeom>
          <a:noFill/>
        </p:spPr>
      </p:pic>
      <p:pic>
        <p:nvPicPr>
          <p:cNvPr id="25" name="">
            <a:extLst>
              <a:ext uri="{3A5BE44F-9940-4E6D-9661-3AA517C5194F}">
                <a16:creationId xmlns:a16="http://schemas.microsoft.com/office/drawing/2010/main" id="{A09F414E-DAFC-4433-AFB1-622E19EA8343}"/>
              </a:ext>
            </a:extLst>
          </p:cNvPr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flipH="false" flipV="false" rot="960000">
            <a:off x="2432464" y="2226891"/>
            <a:ext cx="511101" cy="758716"/>
          </a:xfrm>
          <a:prstGeom prst="rect">
            <a:avLst/>
          </a:prstGeom>
          <a:noFill/>
        </p:spPr>
      </p:pic>
      <p:sp>
        <p:nvSpPr>
          <p:cNvPr id="26" name="">
            <a:extLst>
              <a:ext uri="{E7815C78-2A4C-43C6-A031-8A340F3205A6}">
                <a16:creationId xmlns:a16="http://schemas.microsoft.com/office/drawing/2010/main" id="{76D1268C-6932-4E2D-85DC-69C7B792862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flipH="false" flipV="false" rot="0">
            <a:off x="622334" y="4891935"/>
            <a:ext cx="2820705" cy="273672"/>
          </a:xfrm>
          <a:prstGeom prst="rect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pic>
        <p:nvPicPr>
          <p:cNvPr id="27" name="">
            <a:extLst>
              <a:ext uri="{0A54A0B0-ADFD-471A-8361-652FCDF3F84A}">
                <a16:creationId xmlns:a16="http://schemas.microsoft.com/office/drawing/2010/main" id="{C1B56CFD-30A6-4662-A266-AF61D91D0E96}"/>
              </a:ext>
            </a:extLst>
          </p:cNvPr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flipH="false" flipV="false" rot="0">
            <a:off x="2916714" y="1765058"/>
            <a:ext cx="268710" cy="395602"/>
          </a:xfrm>
          <a:prstGeom prst="rect">
            <a:avLst/>
          </a:prstGeom>
          <a:noFill/>
        </p:spPr>
      </p:pic>
    </p:spTree>
    <p:extLst>
      <p:ext uri="{80824136-2B0F-4B8D-8C68-5A594BB7DB51}">
        <p14:creationId xmlns:p14="http://schemas.microsoft.com/office/powerpoint/2010/main" val="1715608124358"/>
      </p:ext>
    </p:extLst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A9B3458B-E06C-406F-AD1D-16DA315DBAF5}">
                <a16:creationId xmlns:a16="http://schemas.microsoft.com/office/drawing/2010/main" id="{0D54385D-F482-455F-B63D-D357ABFE28B9}"/>
              </a:ext>
            </a:extLst>
          </p:cNvPr>
          <p:cNvSpPr/>
          <p:nvPr/>
        </p:nvSpPr>
        <p:spPr>
          <a:xfrm flipH="false" flipV="false" rot="0">
            <a:off x="-7305" y="0"/>
            <a:ext cx="9147353" cy="5148977"/>
          </a:xfrm>
          <a:prstGeom prst="rect">
            <a:avLst/>
          </a:prstGeom>
          <a:solidFill>
            <a:srgbClr val="f9fdff">
              <a:alpha val="100000"/>
            </a:srgbClr>
          </a:solidFill>
          <a:ln cap="flat" w="9525">
            <a:solidFill>
              <a:schemeClr val="bg2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sp>
        <p:nvSpPr>
          <p:cNvPr id="3" name="">
            <a:extLst>
              <a:ext uri="{22F08AF4-C877-4A74-8DB3-06C0C75AFC90}">
                <a16:creationId xmlns:a16="http://schemas.microsoft.com/office/drawing/2010/main" id="{BD5B69D7-9D9D-4835-AA01-EE60794D72D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false" flipV="false" rot="16200000">
            <a:off x="-524646" y="1157801"/>
            <a:ext cx="5129279" cy="2820695"/>
          </a:xfrm>
          <a:prstGeom prst="rect">
            <a:avLst/>
          </a:prstGeom>
          <a:pattFill prst="pct5">
            <a:fgClr>
              <a:srgbClr val="7650ce"/>
            </a:fgClr>
            <a:bgClr>
              <a:srgbClr val="6a3fce"/>
            </a:bgClr>
          </a:patt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7030a0"/>
                </a:solidFill>
              </a:rPr>
              <a:t/>
            </a:r>
            <a:endParaRPr dirty="0" lang="en-US">
              <a:solidFill>
                <a:srgbClr val="7030a0"/>
              </a:solidFill>
            </a:endParaRPr>
          </a:p>
        </p:txBody>
      </p:sp>
      <p:pic>
        <p:nvPicPr>
          <p:cNvPr id="4" name="">
            <a:extLst>
              <a:ext uri="{95A75E40-4823-4E2C-AF14-9A5946F04928}">
                <a16:creationId xmlns:a16="http://schemas.microsoft.com/office/drawing/2010/main" id="{9B0339DE-266F-4498-AEED-714A83BEC987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-3314528" y="-2037730"/>
            <a:ext cx="1331331" cy="5143500"/>
          </a:xfrm>
          <a:prstGeom prst="rect">
            <a:avLst/>
          </a:prstGeom>
          <a:noFill/>
        </p:spPr>
      </p:pic>
      <p:sp>
        <p:nvSpPr>
          <p:cNvPr id="5" name="">
            <a:extLst>
              <a:ext uri="{B963E8C0-4EB3-4DFD-B2AB-485DE5D644E1}">
                <a16:creationId xmlns:a16="http://schemas.microsoft.com/office/drawing/2010/main" id="{2B338E97-C213-4277-A9E7-B53C4A8628D0}"/>
              </a:ext>
            </a:extLst>
          </p:cNvPr>
          <p:cNvSpPr txBox="1"/>
          <p:nvPr/>
        </p:nvSpPr>
        <p:spPr>
          <a:xfrm flipH="false" flipV="false" rot="0">
            <a:off x="5997826" y="2293305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/>
              <a:t/>
            </a:r>
            <a:endParaRPr dirty="0" lang="en-US"/>
          </a:p>
        </p:txBody>
      </p:sp>
      <p:pic>
        <p:nvPicPr>
          <p:cNvPr id="6" name="">
            <a:extLst>
              <a:ext uri="{0C7B7DC4-F2FE-4083-84FD-4C43464BCF24}">
                <a16:creationId xmlns:a16="http://schemas.microsoft.com/office/drawing/2010/main" id="{6B51FAED-ACAB-45F3-AD83-BEA30A385385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7785344" y="4638256"/>
            <a:ext cx="1036468" cy="277168"/>
          </a:xfrm>
          <a:prstGeom prst="rect">
            <a:avLst/>
          </a:prstGeom>
          <a:noFill/>
        </p:spPr>
      </p:pic>
      <p:sp>
        <p:nvSpPr>
          <p:cNvPr hidden="false" id="7" name="">
            <a:extLst>
              <a:ext uri="{1665354E-FEA2-4847-882F-469557CEE184}">
                <a16:creationId xmlns:a16="http://schemas.microsoft.com/office/drawing/2010/main" id="{A91DC17A-D7DA-4401-A185-38FF85016704}"/>
              </a:ext>
            </a:extLst>
          </p:cNvPr>
          <p:cNvSpPr txBox="1">
            <a:spLocks noGrp="true"/>
          </p:cNvSpPr>
          <p:nvPr/>
        </p:nvSpPr>
        <p:spPr>
          <a:xfrm rot="0">
            <a:off x="4818802" y="552450"/>
            <a:ext cx="1708404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Data integrity assurance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70E3EE6F-B56C-405B-8200-8343D3E3FFE5}">
                <a16:creationId xmlns:a16="http://schemas.microsoft.com/office/drawing/2010/main" id="{6C4B9518-7D23-4E72-A473-05D6D3C36DF3}"/>
              </a:ext>
            </a:extLst>
          </p:cNvPr>
          <p:cNvSpPr txBox="1">
            <a:spLocks noGrp="true"/>
          </p:cNvSpPr>
          <p:nvPr/>
        </p:nvSpPr>
        <p:spPr>
          <a:xfrm rot="0">
            <a:off x="4796704" y="731205"/>
            <a:ext cx="2898572" cy="50365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Preserve object attributes to prevent data loss during migration.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cxnSp>
        <p:nvCxnSpPr>
          <p:cNvPr id="9" name="">
            <a:extLst>
              <a:ext uri="{5D160BC5-76A5-4B6D-A97E-BE7A773309AC}">
                <a16:creationId xmlns:a16="http://schemas.microsoft.com/office/drawing/2010/main" id="{4379837D-B318-4843-9966-B96B7F86D271}"/>
              </a:ext>
            </a:extLst>
          </p:cNvPr>
          <p:cNvCxnSpPr/>
          <p:nvPr/>
        </p:nvCxnSpPr>
        <p:spPr>
          <a:xfrm flipH="true" flipV="true" rot="0">
            <a:off x="4914661" y="1388430"/>
            <a:ext cx="1999068" cy="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0" name="">
            <a:extLst>
              <a:ext uri="{98B6287A-5FEA-453E-82A8-1F2025B92A25}">
                <a16:creationId xmlns:a16="http://schemas.microsoft.com/office/drawing/2010/main" id="{38F05924-D541-447D-B98E-73910961D8B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rcRect b="54210" l="0" r="0" t="0"/>
          <a:stretch>
            <a:fillRect/>
          </a:stretch>
        </p:blipFill>
        <p:spPr>
          <a:xfrm flipH="false" flipV="false" rot="0">
            <a:off x="3578304" y="4781550"/>
            <a:ext cx="3912990" cy="358047"/>
          </a:xfrm>
          <a:prstGeom prst="rect">
            <a:avLst/>
          </a:prstGeom>
          <a:noFill/>
        </p:spPr>
      </p:pic>
      <p:sp>
        <p:nvSpPr>
          <p:cNvPr hidden="false" id="11" name="">
            <a:extLst>
              <a:ext uri="{6D6C515D-E2F1-4E62-AF25-8CE60167845C}">
                <a16:creationId xmlns:a16="http://schemas.microsoft.com/office/drawing/2010/main" id="{37929EAA-E679-45FF-BDE1-F8151FC021CE}"/>
              </a:ext>
            </a:extLst>
          </p:cNvPr>
          <p:cNvSpPr txBox="1">
            <a:spLocks noGrp="true"/>
          </p:cNvSpPr>
          <p:nvPr/>
        </p:nvSpPr>
        <p:spPr>
          <a:xfrm rot="0">
            <a:off x="4848672" y="1733550"/>
            <a:ext cx="2898572" cy="48013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Migrate large object volumes without AD performance degradation.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cxnSp>
        <p:nvCxnSpPr>
          <p:cNvPr id="12" name="">
            <a:extLst>
              <a:ext uri="{0A554076-5BFF-4065-9827-0561FDAC719F}">
                <a16:creationId xmlns:a16="http://schemas.microsoft.com/office/drawing/2010/main" id="{449DB0D9-451B-4133-949A-FA340DAB7361}"/>
              </a:ext>
            </a:extLst>
          </p:cNvPr>
          <p:cNvCxnSpPr/>
          <p:nvPr/>
        </p:nvCxnSpPr>
        <p:spPr>
          <a:xfrm flipH="true" flipV="true" rot="0">
            <a:off x="4924872" y="2294696"/>
            <a:ext cx="1999068" cy="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hidden="false" id="13" name="">
            <a:extLst>
              <a:ext uri="{2C61AAF5-1BD5-4625-95D3-C5032F722A1D}">
                <a16:creationId xmlns:a16="http://schemas.microsoft.com/office/drawing/2010/main" id="{0ED900BE-E88D-4392-8ED4-49D7719C5EE5}"/>
              </a:ext>
            </a:extLst>
          </p:cNvPr>
          <p:cNvSpPr txBox="1">
            <a:spLocks noGrp="true"/>
          </p:cNvSpPr>
          <p:nvPr/>
        </p:nvSpPr>
        <p:spPr>
          <a:xfrm rot="0">
            <a:off x="4906546" y="2447925"/>
            <a:ext cx="1909695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Administrative relief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4" name="">
            <a:extLst>
              <a:ext uri="{5FCA7751-90BC-44D4-BDD4-678134CC4AB6}">
                <a16:creationId xmlns:a16="http://schemas.microsoft.com/office/drawing/2010/main" id="{16C83858-E4C2-4F8B-BD40-F7B32E861C42}"/>
              </a:ext>
            </a:extLst>
          </p:cNvPr>
          <p:cNvSpPr txBox="1">
            <a:spLocks noGrp="true"/>
          </p:cNvSpPr>
          <p:nvPr/>
        </p:nvSpPr>
        <p:spPr>
          <a:xfrm rot="0">
            <a:off x="4884448" y="2626680"/>
            <a:ext cx="2568740" cy="50365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Delegate tasks to technicians, reducing the burden on administrators.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5" name="">
            <a:extLst>
              <a:ext uri="{691474AF-96E7-401B-93F5-6DBBFA2C1F7C}">
                <a16:creationId xmlns:a16="http://schemas.microsoft.com/office/drawing/2010/main" id="{6FDEC86A-B785-4AB7-8786-22A938FF6DF8}"/>
              </a:ext>
            </a:extLst>
          </p:cNvPr>
          <p:cNvSpPr txBox="1">
            <a:spLocks noGrp="true"/>
          </p:cNvSpPr>
          <p:nvPr/>
        </p:nvSpPr>
        <p:spPr>
          <a:xfrm rot="0">
            <a:off x="4914661" y="3517801"/>
            <a:ext cx="1474451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Data loss prevention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6" name="">
            <a:extLst>
              <a:ext uri="{5CB8AA44-EDCD-4B7C-8057-3D31BA9D1B7F}">
                <a16:creationId xmlns:a16="http://schemas.microsoft.com/office/drawing/2010/main" id="{5A124608-10C1-48E4-B919-F9340444CEF8}"/>
              </a:ext>
            </a:extLst>
          </p:cNvPr>
          <p:cNvSpPr txBox="1">
            <a:spLocks noGrp="true"/>
          </p:cNvSpPr>
          <p:nvPr/>
        </p:nvSpPr>
        <p:spPr>
          <a:xfrm rot="0">
            <a:off x="4892564" y="3696557"/>
            <a:ext cx="2568740" cy="50365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Backup and recover data instantly in case of migration failures, minimizing data loss.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cxnSp>
        <p:nvCxnSpPr>
          <p:cNvPr id="17" name="">
            <a:extLst>
              <a:ext uri="{4CC3F077-9726-4BFF-8956-D47AD0876832}">
                <a16:creationId xmlns:a16="http://schemas.microsoft.com/office/drawing/2010/main" id="{E2ACA55A-3641-4C91-82D7-FC68D1543B91}"/>
              </a:ext>
            </a:extLst>
          </p:cNvPr>
          <p:cNvCxnSpPr/>
          <p:nvPr/>
        </p:nvCxnSpPr>
        <p:spPr>
          <a:xfrm flipH="true" flipV="true" rot="0">
            <a:off x="4932988" y="3364572"/>
            <a:ext cx="1999068" cy="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18" name="">
            <a:extLst>
              <a:ext uri="{52691DF1-5CAB-4031-9F4D-3B9B31EA7777}">
                <a16:creationId xmlns:a16="http://schemas.microsoft.com/office/drawing/2010/main" id="{3E86825F-F110-4B7D-97C9-1119BC5C22B3}"/>
              </a:ext>
            </a:extLst>
          </p:cNvPr>
          <p:cNvSpPr txBox="1"/>
          <p:nvPr/>
        </p:nvSpPr>
        <p:spPr>
          <a:xfrm flipH="false" flipV="false" rot="0">
            <a:off x="411794" y="357939"/>
            <a:ext cx="3038551" cy="110084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100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dirty="0" i="0" lang="en-US" sz="2400">
                <a:solidFill>
                  <a:srgbClr val="fcde96"/>
                </a:solidFill>
                <a:latin typeface="Zoho Puvi-light"/>
              </a:rPr>
              <a:t>Why use </a:t>
            </a:r>
            <a:r>
              <a:rPr b="1" dirty="0" err="1" i="0" lang="en-US" sz="2100">
                <a:solidFill>
                  <a:schemeClr val="bg1"/>
                </a:solidFill>
                <a:latin typeface="Zoho Puvi"/>
              </a:rPr>
              <a:t>ADManager</a:t>
            </a:r>
            <a:r>
              <a:rPr b="1" dirty="0" i="0" lang="en-US" sz="2100">
                <a:solidFill>
                  <a:schemeClr val="bg1"/>
                </a:solidFill>
                <a:latin typeface="Zoho Puvi"/>
              </a:rPr>
              <a:t> Plus for migration?</a:t>
            </a:r>
            <a:endParaRPr b="1" dirty="0" i="0" lang="en-US" sz="21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19" name="">
            <a:extLst>
              <a:ext uri="{977C78C5-1A3C-48F6-8342-00E46AB72DF0}">
                <a16:creationId xmlns:a16="http://schemas.microsoft.com/office/drawing/2010/main" id="{A76F64FE-7EC3-4EE5-928E-D2184225C6B4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4219575" y="645433"/>
            <a:ext cx="369640" cy="427038"/>
          </a:xfrm>
          <a:prstGeom prst="rect">
            <a:avLst/>
          </a:prstGeom>
          <a:noFill/>
        </p:spPr>
      </p:pic>
      <p:sp>
        <p:nvSpPr>
          <p:cNvPr hidden="false" id="20" name="">
            <a:extLst>
              <a:ext uri="{9BD6042F-EE39-4034-AB85-CCF27EE4DDAE}">
                <a16:creationId xmlns:a16="http://schemas.microsoft.com/office/drawing/2010/main" id="{A053F34B-E65C-4A75-8F7E-967067B81694}"/>
              </a:ext>
            </a:extLst>
          </p:cNvPr>
          <p:cNvSpPr txBox="1">
            <a:spLocks noGrp="true"/>
          </p:cNvSpPr>
          <p:nvPr/>
        </p:nvSpPr>
        <p:spPr>
          <a:xfrm rot="0">
            <a:off x="4846151" y="1564147"/>
            <a:ext cx="1708404" cy="23627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70000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900">
                <a:solidFill>
                  <a:schemeClr val="tx1"/>
                </a:solidFill>
                <a:latin typeface="Zoho Puvi"/>
              </a:rPr>
              <a:t>Efficiency enhancement</a:t>
            </a:r>
            <a:endParaRPr b="1" dirty="0" i="0" lang="en-US" sz="900">
              <a:solidFill>
                <a:schemeClr val="tx1"/>
              </a:solidFill>
              <a:latin typeface="Zoho Puvi"/>
            </a:endParaRPr>
          </a:p>
        </p:txBody>
      </p:sp>
      <p:pic>
        <p:nvPicPr>
          <p:cNvPr id="21" name="">
            <a:extLst>
              <a:ext uri="{B1B9BEA4-C8B6-43FF-AF5D-FD48823B3C85}">
                <a16:creationId xmlns:a16="http://schemas.microsoft.com/office/drawing/2010/main" id="{BE239CE0-DB34-49CF-BE73-80C09DE24B2C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4200525" y="1718605"/>
            <a:ext cx="410885" cy="410885"/>
          </a:xfrm>
          <a:prstGeom prst="rect">
            <a:avLst/>
          </a:prstGeom>
          <a:noFill/>
        </p:spPr>
      </p:pic>
      <p:pic>
        <p:nvPicPr>
          <p:cNvPr id="22" name="">
            <a:extLst>
              <a:ext uri="{7ECA0291-88A9-448D-B0EF-A827516A2070}">
                <a16:creationId xmlns:a16="http://schemas.microsoft.com/office/drawing/2010/main" id="{FB7D1D9A-AD91-432F-9FCE-EC4DC988549F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4210050" y="2547918"/>
            <a:ext cx="388166" cy="428670"/>
          </a:xfrm>
          <a:prstGeom prst="rect">
            <a:avLst/>
          </a:prstGeom>
          <a:noFill/>
        </p:spPr>
      </p:pic>
      <p:pic>
        <p:nvPicPr>
          <p:cNvPr id="23" name="">
            <a:extLst>
              <a:ext uri="{E7E5C463-6DC7-407F-BEB0-67C47BBA1950}">
                <a16:creationId xmlns:a16="http://schemas.microsoft.com/office/drawing/2010/main" id="{B353C681-EADB-4C71-92EC-E1D12AEFEB96}"/>
              </a:ext>
            </a:extLst>
          </p:cNvPr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flipH="false" flipV="false" rot="0">
            <a:off x="4152900" y="3576971"/>
            <a:ext cx="493344" cy="427961"/>
          </a:xfrm>
          <a:prstGeom prst="rect">
            <a:avLst/>
          </a:prstGeom>
          <a:noFill/>
        </p:spPr>
      </p:pic>
      <p:pic>
        <p:nvPicPr>
          <p:cNvPr id="24" name="">
            <a:extLst>
              <a:ext uri="{4458C5BF-B227-43BA-8545-B3CC4860D2E3}">
                <a16:creationId xmlns:a16="http://schemas.microsoft.com/office/drawing/2010/main" id="{FDAF51FD-0B9E-47E2-986A-D78800C24E9D}"/>
              </a:ext>
            </a:extLst>
          </p:cNvPr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flipH="false" flipV="false" rot="0">
            <a:off x="960596" y="2343150"/>
            <a:ext cx="2311196" cy="2827344"/>
          </a:xfrm>
          <a:prstGeom prst="rect">
            <a:avLst/>
          </a:prstGeom>
          <a:noFill/>
        </p:spPr>
      </p:pic>
      <p:sp>
        <p:nvSpPr>
          <p:cNvPr id="25" name="">
            <a:extLst>
              <a:ext uri="{1493BB0B-760C-4C2B-92DC-91D47C16A26B}">
                <a16:creationId xmlns:a16="http://schemas.microsoft.com/office/drawing/2010/main" id="{05D605D2-6E81-49B0-8231-4DA0E2459C73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flipH="false" flipV="false" rot="0">
            <a:off x="622334" y="4891935"/>
            <a:ext cx="2820705" cy="273672"/>
          </a:xfrm>
          <a:prstGeom prst="rect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pic>
        <p:nvPicPr>
          <p:cNvPr id="26" name="">
            <a:extLst>
              <a:ext uri="{29342150-7F97-4111-AF0B-E967BE052304}">
                <a16:creationId xmlns:a16="http://schemas.microsoft.com/office/drawing/2010/main" id="{86DEFE5D-D263-4FA5-99AD-ACFA02FB2733}"/>
              </a:ext>
            </a:extLst>
          </p:cNvPr>
          <p:cNvPicPr>
            <a:picLocks noChangeAspect="true"/>
          </p:cNvPicPr>
          <p:nvPr/>
        </p:nvPicPr>
        <p:blipFill>
          <a:blip r:embed="rId12"/>
          <a:stretch>
            <a:fillRect/>
          </a:stretch>
        </p:blipFill>
        <p:spPr>
          <a:xfrm flipH="false" flipV="false" rot="0">
            <a:off x="2916714" y="1765058"/>
            <a:ext cx="268710" cy="395602"/>
          </a:xfrm>
          <a:prstGeom prst="rect">
            <a:avLst/>
          </a:prstGeom>
          <a:noFill/>
        </p:spPr>
      </p:pic>
      <p:pic>
        <p:nvPicPr>
          <p:cNvPr id="27" name="">
            <a:extLst>
              <a:ext uri="{707B50C3-7480-4B0F-9D6B-458D142D0EDA}">
                <a16:creationId xmlns:a16="http://schemas.microsoft.com/office/drawing/2010/main" id="{20FEBABC-93D5-4FD5-BAC6-DE46A225043E}"/>
              </a:ext>
            </a:extLst>
          </p:cNvPr>
          <p:cNvPicPr>
            <a:picLocks noChangeAspect="true"/>
          </p:cNvPicPr>
          <p:nvPr/>
        </p:nvPicPr>
        <p:blipFill>
          <a:blip r:embed="rId13"/>
          <a:stretch>
            <a:fillRect/>
          </a:stretch>
        </p:blipFill>
        <p:spPr>
          <a:xfrm flipH="false" flipV="false" rot="960000">
            <a:off x="2432464" y="2226891"/>
            <a:ext cx="511101" cy="758716"/>
          </a:xfrm>
          <a:prstGeom prst="rect">
            <a:avLst/>
          </a:prstGeom>
          <a:noFill/>
        </p:spPr>
      </p:pic>
    </p:spTree>
    <p:extLst>
      <p:ext uri="{F941EDC3-2C21-4A3D-A41E-CDBAAEE7DAFB}">
        <p14:creationId xmlns:p14="http://schemas.microsoft.com/office/powerpoint/2010/main" val="1715608124364"/>
      </p:ext>
    </p:extLst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B763AD17-F387-4163-AD49-BE3362E73628}">
                <a16:creationId xmlns:a16="http://schemas.microsoft.com/office/drawing/2010/main" id="{CEE25814-546C-4AD4-A340-7DDDFD09F704}"/>
              </a:ext>
            </a:extLst>
          </p:cNvPr>
          <p:cNvSpPr/>
          <p:nvPr/>
        </p:nvSpPr>
        <p:spPr>
          <a:xfrm flipH="false" flipV="false" rot="0">
            <a:off x="-7305" y="-7305"/>
            <a:ext cx="9147353" cy="5148977"/>
          </a:xfrm>
          <a:prstGeom prst="rect">
            <a:avLst/>
          </a:prstGeom>
          <a:solidFill>
            <a:schemeClr val="accent2"/>
          </a:solid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pic>
        <p:nvPicPr>
          <p:cNvPr id="3" name="">
            <a:extLst>
              <a:ext uri="{BB0A6394-AB99-4660-AE74-39761250DD44}">
                <a16:creationId xmlns:a16="http://schemas.microsoft.com/office/drawing/2010/main" id="{BCAE0000-5A6B-45DB-BC61-3AB664AAE25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rcRect b="0" l="20080" r="19880" t="0"/>
          <a:stretch>
            <a:fillRect/>
          </a:stretch>
        </p:blipFill>
        <p:spPr>
          <a:xfrm flipH="false" flipV="false" rot="0">
            <a:off x="13131" y="1608120"/>
            <a:ext cx="9132794" cy="2942558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48981F21-3274-4E6A-878B-7D52E6621A3A}">
                <a16:creationId xmlns:a16="http://schemas.microsoft.com/office/drawing/2010/main" id="{40EB81A6-4016-4C0D-9DF3-7A906268747D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7344961" y="4497890"/>
            <a:ext cx="1231428" cy="329303"/>
          </a:xfrm>
          <a:prstGeom prst="rect">
            <a:avLst/>
          </a:prstGeom>
          <a:noFill/>
        </p:spPr>
      </p:pic>
      <p:sp>
        <p:nvSpPr>
          <p:cNvPr id="5" name="">
            <a:extLst>
              <a:ext uri="{B97CFD09-767C-4110-848A-701D35F3E3B5}">
                <a16:creationId xmlns:a16="http://schemas.microsoft.com/office/drawing/2010/main" id="{131DFB99-73CF-45E4-9580-CFD756AAB172}"/>
              </a:ext>
            </a:extLst>
          </p:cNvPr>
          <p:cNvSpPr txBox="1"/>
          <p:nvPr/>
        </p:nvSpPr>
        <p:spPr>
          <a:xfrm flipH="false" flipV="false" rot="0">
            <a:off x="2819695" y="419100"/>
            <a:ext cx="2897667" cy="674227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4000">
                <a:solidFill>
                  <a:schemeClr val="tx1"/>
                </a:solidFill>
                <a:latin typeface="Zoho Puvi"/>
              </a:rPr>
              <a:t>Use </a:t>
            </a:r>
            <a:r>
              <a:rPr b="1" dirty="0" i="0" lang="en-US" sz="4000">
                <a:solidFill>
                  <a:schemeClr val="tx1"/>
                </a:solidFill>
                <a:latin typeface="Zoho Puvi"/>
              </a:rPr>
              <a:t>case</a:t>
            </a:r>
            <a:endParaRPr b="1" dirty="0" i="0" lang="en-US" sz="4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6" name="">
            <a:extLst>
              <a:ext uri="{74CE7C5D-2673-4712-AFCD-1468DB1D62B6}">
                <a16:creationId xmlns:a16="http://schemas.microsoft.com/office/drawing/2010/main" id="{8B71279B-46B0-49BD-A688-E98F174B98F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false" flipV="false" rot="16200000">
            <a:off x="4333951" y="-1619354"/>
            <a:ext cx="535581" cy="6473342"/>
          </a:xfrm>
          <a:prstGeom prst="rect">
            <a:avLst/>
          </a:prstGeom>
          <a:pattFill prst="pct5">
            <a:fgClr>
              <a:srgbClr val="7650ce"/>
            </a:fgClr>
            <a:bgClr>
              <a:srgbClr val="6a3fce"/>
            </a:bgClr>
          </a:patt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7030a0"/>
                </a:solidFill>
              </a:rPr>
              <a:t/>
            </a:r>
            <a:endParaRPr dirty="0" lang="en-US">
              <a:solidFill>
                <a:srgbClr val="7030a0"/>
              </a:solidFill>
            </a:endParaRPr>
          </a:p>
        </p:txBody>
      </p:sp>
      <p:cxnSp>
        <p:nvCxnSpPr>
          <p:cNvPr id="7" name="">
            <a:extLst>
              <a:ext uri="{2EABF21D-360F-4B70-A4FD-5F9552B29A29}">
                <a16:creationId xmlns:a16="http://schemas.microsoft.com/office/drawing/2010/main" id="{6B19170E-8143-4DC7-B10E-F2D6609052DB}"/>
              </a:ext>
            </a:extLst>
          </p:cNvPr>
          <p:cNvCxnSpPr/>
          <p:nvPr/>
        </p:nvCxnSpPr>
        <p:spPr>
          <a:xfrm flipH="true" flipV="true" rot="0">
            <a:off x="3625243" y="2743200"/>
            <a:ext cx="0" cy="1209798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hidden="false" id="8" name="">
            <a:extLst>
              <a:ext uri="{6BA03269-933B-48AB-8813-C7F57A1C03E3}">
                <a16:creationId xmlns:a16="http://schemas.microsoft.com/office/drawing/2010/main" id="{99911FA9-FF56-4DD9-B78C-F443AF1ABB00}"/>
              </a:ext>
            </a:extLst>
          </p:cNvPr>
          <p:cNvSpPr txBox="1">
            <a:spLocks noGrp="true"/>
          </p:cNvSpPr>
          <p:nvPr/>
        </p:nvSpPr>
        <p:spPr>
          <a:xfrm rot="0">
            <a:off x="1673933" y="1345244"/>
            <a:ext cx="1967836" cy="44788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2000">
                <a:solidFill>
                  <a:schemeClr val="accent2"/>
                </a:solidFill>
                <a:latin typeface="Zoho Puvi"/>
              </a:rPr>
              <a:t>Scenario</a:t>
            </a:r>
            <a:endParaRPr b="1" dirty="0" i="0" lang="en-US" sz="2000">
              <a:solidFill>
                <a:schemeClr val="accent2"/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18D434D0-2388-4D62-98F6-893425698B30}">
                <a16:creationId xmlns:a16="http://schemas.microsoft.com/office/drawing/2010/main" id="{58A761FF-78D6-4465-8B65-6F88DBC6CF62}"/>
              </a:ext>
            </a:extLst>
          </p:cNvPr>
          <p:cNvSpPr txBox="1">
            <a:spLocks noGrp="true"/>
          </p:cNvSpPr>
          <p:nvPr/>
        </p:nvSpPr>
        <p:spPr>
          <a:xfrm rot="0">
            <a:off x="4789808" y="1345244"/>
            <a:ext cx="1363551" cy="454590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2000">
                <a:solidFill>
                  <a:schemeClr val="accent2"/>
                </a:solidFill>
                <a:latin typeface="Zoho Puvi"/>
              </a:rPr>
              <a:t>Solution</a:t>
            </a:r>
            <a:endParaRPr b="1" dirty="0" i="0" lang="en-US" sz="2000">
              <a:solidFill>
                <a:schemeClr val="accent2"/>
              </a:solidFill>
              <a:latin typeface="Zoho Puvi"/>
            </a:endParaRPr>
          </a:p>
        </p:txBody>
      </p:sp>
      <p:sp>
        <p:nvSpPr>
          <p:cNvPr id="10" name="">
            <a:extLst>
              <a:ext uri="{8A2BD42D-A16C-43D3-96F8-94CC88ED8476}">
                <a16:creationId xmlns:a16="http://schemas.microsoft.com/office/drawing/2010/main" id="{7FBDDCF0-C469-4A7C-AA6B-349667A96BAD}"/>
              </a:ext>
            </a:extLst>
          </p:cNvPr>
          <p:cNvSpPr/>
          <p:nvPr/>
        </p:nvSpPr>
        <p:spPr>
          <a:xfrm flipH="false" flipV="false" rot="0">
            <a:off x="1362075" y="1885111"/>
            <a:ext cx="6477628" cy="206788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11" name="">
            <a:extLst>
              <a:ext uri="{6D01F93C-2D02-46ED-A3D7-F49A0F0FAE88}">
                <a16:creationId xmlns:a16="http://schemas.microsoft.com/office/drawing/2010/main" id="{B9CEACE7-F03C-4725-AAB9-5A804B36F706}"/>
              </a:ext>
            </a:extLst>
          </p:cNvPr>
          <p:cNvSpPr txBox="1">
            <a:spLocks noGrp="true"/>
          </p:cNvSpPr>
          <p:nvPr/>
        </p:nvSpPr>
        <p:spPr>
          <a:xfrm rot="0">
            <a:off x="1638071" y="2038350"/>
            <a:ext cx="2654131" cy="131258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ABC Corp recently acquired </a:t>
            </a:r>
            <a:r>
              <a:rPr b="0" dirty="0" err="1" i="0" lang="en-US" sz="1000">
                <a:solidFill>
                  <a:schemeClr val="tx1"/>
                </a:solidFill>
                <a:latin typeface="Zoho Puvi"/>
              </a:rPr>
              <a:t>XYZ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Corp, and as part of the integration process, they need to migrate users and groups from the </a:t>
            </a:r>
            <a:r>
              <a:rPr b="0" dirty="0" err="1" i="0" lang="en-US" sz="1000">
                <a:solidFill>
                  <a:schemeClr val="tx1"/>
                </a:solidFill>
                <a:latin typeface="Zoho Puvi"/>
              </a:rPr>
              <a:t>XYZ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Corp's AD forest to their own AD forest. ABC Corp wants to ensure a seamless migration process without disrupting user access and maintaining security permissions.</a:t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2" name="">
            <a:extLst>
              <a:ext uri="{07866357-C4D4-4EF5-A08A-B782A0CFEF06}">
                <a16:creationId xmlns:a16="http://schemas.microsoft.com/office/drawing/2010/main" id="{331122DE-06F4-48B4-B684-8854FAAF6813}"/>
              </a:ext>
            </a:extLst>
          </p:cNvPr>
          <p:cNvSpPr txBox="1">
            <a:spLocks noGrp="true"/>
          </p:cNvSpPr>
          <p:nvPr/>
        </p:nvSpPr>
        <p:spPr>
          <a:xfrm rot="0">
            <a:off x="4853473" y="2066858"/>
            <a:ext cx="2618308" cy="141746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By leveraging </a:t>
            </a:r>
            <a:r>
              <a:rPr b="0" dirty="0" err="1" i="0" lang="en-US" sz="1000">
                <a:solidFill>
                  <a:schemeClr val="tx1"/>
                </a:solidFill>
                <a:latin typeface="Zoho Puvi"/>
              </a:rPr>
              <a:t>ADManager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Plus, ABC Corp can efficiently migrate users and groups from </a:t>
            </a:r>
            <a:r>
              <a:rPr b="0" dirty="0" err="1" i="0" lang="en-US" sz="1000">
                <a:solidFill>
                  <a:schemeClr val="tx1"/>
                </a:solidFill>
                <a:latin typeface="Zoho Puvi"/>
              </a:rPr>
              <a:t>XYZ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Corp's AD forest to their own, ensuring a seamless integration process while maintaining security and compliance.</a:t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cxnSp>
        <p:nvCxnSpPr>
          <p:cNvPr id="13" name="">
            <a:extLst>
              <a:ext uri="{50FED8C0-12B8-4A13-A70F-15A6BDCE8F60}">
                <a16:creationId xmlns:a16="http://schemas.microsoft.com/office/drawing/2010/main" id="{A5CBD0BA-6862-4205-AF4A-0E2E41DF082E}"/>
              </a:ext>
            </a:extLst>
          </p:cNvPr>
          <p:cNvCxnSpPr/>
          <p:nvPr/>
        </p:nvCxnSpPr>
        <p:spPr>
          <a:xfrm flipH="false" flipV="false" rot="10800000">
            <a:off x="4600575" y="1956558"/>
            <a:ext cx="0" cy="1958340"/>
          </a:xfrm>
          <a:prstGeom prst="line">
            <a:avLst/>
          </a:prstGeom>
          <a:ln cap="flat" w="9525">
            <a:solidFill>
              <a:schemeClr val="bg1">
                <a:lumMod val="8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14" name="">
            <a:extLst>
              <a:ext uri="{F9CEDCBE-A9CA-48E4-8D07-DD4C144E60E7}">
                <a16:creationId xmlns:a16="http://schemas.microsoft.com/office/drawing/2010/main" id="{08C93827-3B83-4422-90FD-F22A16C56D0D}"/>
              </a:ext>
            </a:extLst>
          </p:cNvPr>
          <p:cNvPicPr>
            <a:picLocks noChangeAspect="true"/>
          </p:cNvPicPr>
          <p:nvPr/>
        </p:nvPicPr>
        <p:blipFill>
          <a:blip r:embed="rId5"/>
          <a:srcRect b="18390" l="0" r="0" t="0"/>
          <a:stretch>
            <a:fillRect/>
          </a:stretch>
        </p:blipFill>
        <p:spPr>
          <a:xfrm flipH="false" flipV="false" rot="0">
            <a:off x="3987031" y="3182893"/>
            <a:ext cx="2511717" cy="1973936"/>
          </a:xfrm>
          <a:prstGeom prst="rect">
            <a:avLst/>
          </a:prstGeom>
          <a:noFill/>
        </p:spPr>
      </p:pic>
      <p:pic>
        <p:nvPicPr>
          <p:cNvPr id="15" name="">
            <a:extLst>
              <a:ext uri="{53099E06-AADE-4C64-AD3B-9E1403EA2E42}">
                <a16:creationId xmlns:a16="http://schemas.microsoft.com/office/drawing/2010/main" id="{4B57AF53-6620-4213-AC61-925D0B07817C}"/>
              </a:ext>
            </a:extLst>
          </p:cNvPr>
          <p:cNvPicPr>
            <a:picLocks noChangeAspect="true"/>
          </p:cNvPicPr>
          <p:nvPr/>
        </p:nvPicPr>
        <p:blipFill>
          <a:blip r:embed="rId6"/>
          <a:srcRect b="54210" l="0" r="0" t="0"/>
          <a:stretch>
            <a:fillRect/>
          </a:stretch>
        </p:blipFill>
        <p:spPr>
          <a:xfrm flipH="false" flipV="false" rot="0">
            <a:off x="1435246" y="4616367"/>
            <a:ext cx="5706150" cy="522125"/>
          </a:xfrm>
          <a:prstGeom prst="rect">
            <a:avLst/>
          </a:prstGeom>
          <a:noFill/>
        </p:spPr>
      </p:pic>
      <p:pic>
        <p:nvPicPr>
          <p:cNvPr id="16" name="">
            <a:extLst>
              <a:ext uri="{2C8317EF-5B80-42CF-91B8-DF00BB981434}">
                <a16:creationId xmlns:a16="http://schemas.microsoft.com/office/drawing/2010/main" id="{59D8BC76-7F21-449C-BD58-3F8AA17F9610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755484" y="478221"/>
            <a:ext cx="268710" cy="395602"/>
          </a:xfrm>
          <a:prstGeom prst="rect">
            <a:avLst/>
          </a:prstGeom>
          <a:noFill/>
        </p:spPr>
      </p:pic>
    </p:spTree>
    <p:extLst>
      <p:ext uri="{3CE26CBD-76A4-48CC-9AFD-D9E11FF34189}">
        <p14:creationId xmlns:p14="http://schemas.microsoft.com/office/powerpoint/2010/main" val="1715608124369"/>
      </p:ext>
    </p:extLst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A2BC74D8-7A00-446A-834A-A59BA8C332F7}">
                <a16:creationId xmlns:a16="http://schemas.microsoft.com/office/drawing/2010/main" id="{59DB52EA-5B95-4F34-8483-C41929BCCFE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0" y="2390775"/>
            <a:ext cx="9144000" cy="1760671"/>
          </a:xfrm>
          <a:prstGeom prst="rect">
            <a:avLst/>
          </a:prstGeom>
          <a:noFill/>
        </p:spPr>
      </p:pic>
      <p:sp>
        <p:nvSpPr>
          <p:cNvPr id="3" name="">
            <a:extLst>
              <a:ext uri="{0E5C4AC8-1DEB-49E8-BD7E-0E174C547AF9}">
                <a16:creationId xmlns:a16="http://schemas.microsoft.com/office/drawing/2010/main" id="{BABFC7CF-3C7E-473F-8B60-735C4A6AD13A}"/>
              </a:ext>
            </a:extLst>
          </p:cNvPr>
          <p:cNvSpPr/>
          <p:nvPr/>
        </p:nvSpPr>
        <p:spPr>
          <a:xfrm flipH="false" flipV="false" rot="0">
            <a:off x="4081624" y="3914775"/>
            <a:ext cx="495404" cy="495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cap="flat" w="9525">
            <a:solidFill>
              <a:schemeClr val="bg1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4" name="">
            <a:extLst>
              <a:ext uri="{063D120D-78CC-4972-9F81-8CD2A88FB29D}">
                <a16:creationId xmlns:a16="http://schemas.microsoft.com/office/drawing/2010/main" id="{0E67C185-56FA-4964-8FA1-0DA80C7BFC4C}"/>
              </a:ext>
            </a:extLst>
          </p:cNvPr>
          <p:cNvSpPr/>
          <p:nvPr/>
        </p:nvSpPr>
        <p:spPr>
          <a:xfrm flipH="false" flipV="false" rot="0">
            <a:off x="4159272" y="3997471"/>
            <a:ext cx="330004" cy="330004"/>
          </a:xfrm>
          <a:prstGeom prst="ellipse">
            <a:avLst/>
          </a:prstGeom>
          <a:solidFill>
            <a:srgbClr val="fbc318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5" name="">
            <a:extLst>
              <a:ext uri="{41A08427-BF25-48FE-B3C6-50713BB6A153}">
                <a16:creationId xmlns:a16="http://schemas.microsoft.com/office/drawing/2010/main" id="{26762DE7-D0ED-4424-9CA5-D5DBA91C3A60}"/>
              </a:ext>
            </a:extLst>
          </p:cNvPr>
          <p:cNvSpPr/>
          <p:nvPr/>
        </p:nvSpPr>
        <p:spPr>
          <a:xfrm flipH="false" flipV="false" rot="0">
            <a:off x="706259" y="2386955"/>
            <a:ext cx="495404" cy="495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cap="flat" w="9525">
            <a:solidFill>
              <a:schemeClr val="bg1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6" name="">
            <a:extLst>
              <a:ext uri="{D4757D3C-A577-4E3B-BA52-9F851E1DCFA6}">
                <a16:creationId xmlns:a16="http://schemas.microsoft.com/office/drawing/2010/main" id="{2071B78F-7A62-408E-9A94-2F6140AF5A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H="false" flipV="false" rot="16200000">
            <a:off x="3775005" y="-3805790"/>
            <a:ext cx="1594008" cy="9144000"/>
          </a:xfrm>
          <a:prstGeom prst="rect">
            <a:avLst/>
          </a:prstGeom>
          <a:pattFill prst="pct5">
            <a:fgClr>
              <a:srgbClr val="7650ce"/>
            </a:fgClr>
            <a:bgClr>
              <a:srgbClr val="6a3fce"/>
            </a:bgClr>
          </a:pattFill>
          <a:ln>
            <a:noFill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7030a0"/>
                </a:solidFill>
              </a:rPr>
              <a:t/>
            </a:r>
            <a:endParaRPr dirty="0" lang="en-US">
              <a:solidFill>
                <a:srgbClr val="7030a0"/>
              </a:solidFill>
            </a:endParaRPr>
          </a:p>
        </p:txBody>
      </p:sp>
      <p:pic>
        <p:nvPicPr>
          <p:cNvPr id="7" name="">
            <a:extLst>
              <a:ext uri="{FA5FFA0B-8250-4E5F-A8E2-6CAD1F30F2D0}">
                <a16:creationId xmlns:a16="http://schemas.microsoft.com/office/drawing/2010/main" id="{9FD07A73-7715-4DC8-8457-6969B0B09979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-3276428" y="-1961530"/>
            <a:ext cx="1331331" cy="5143500"/>
          </a:xfrm>
          <a:prstGeom prst="rect">
            <a:avLst/>
          </a:prstGeom>
          <a:noFill/>
        </p:spPr>
      </p:pic>
      <p:pic>
        <p:nvPicPr>
          <p:cNvPr id="8" name="">
            <a:extLst>
              <a:ext uri="{5736B089-A31E-4529-8CB1-50ADAE0D9360}">
                <a16:creationId xmlns:a16="http://schemas.microsoft.com/office/drawing/2010/main" id="{91B671D8-49A4-415D-83BA-CD3A630C798B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7344961" y="4497890"/>
            <a:ext cx="1231428" cy="329303"/>
          </a:xfrm>
          <a:prstGeom prst="rect">
            <a:avLst/>
          </a:prstGeom>
          <a:noFill/>
        </p:spPr>
      </p:pic>
      <p:sp>
        <p:nvSpPr>
          <p:cNvPr id="9" name="">
            <a:extLst>
              <a:ext uri="{9DD2C473-17C3-4114-A92B-8E2756E4D141}">
                <a16:creationId xmlns:a16="http://schemas.microsoft.com/office/drawing/2010/main" id="{342F325A-3EC6-4F3F-BDE4-250F9A645DDE}"/>
              </a:ext>
            </a:extLst>
          </p:cNvPr>
          <p:cNvSpPr txBox="1"/>
          <p:nvPr/>
        </p:nvSpPr>
        <p:spPr>
          <a:xfrm flipH="false" flipV="false" rot="0">
            <a:off x="184337" y="161925"/>
            <a:ext cx="3692052" cy="61633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3600">
                <a:solidFill>
                  <a:srgbClr val="fbc318"/>
                </a:solidFill>
                <a:latin typeface="Zoho Puvi"/>
              </a:rPr>
              <a:t>Use case</a:t>
            </a:r>
            <a:endParaRPr b="1" dirty="0" i="0" lang="en-US" sz="3600">
              <a:solidFill>
                <a:srgbClr val="fbc318"/>
              </a:solidFill>
              <a:latin typeface="Zoho Puvi"/>
            </a:endParaRPr>
          </a:p>
        </p:txBody>
      </p:sp>
      <p:sp>
        <p:nvSpPr>
          <p:cNvPr hidden="false" id="10" name="">
            <a:extLst>
              <a:ext uri="{9F692A29-A6C1-468E-909F-87485198F529}">
                <a16:creationId xmlns:a16="http://schemas.microsoft.com/office/drawing/2010/main" id="{D2723F90-9A52-4397-B574-E19F0411AFDD}"/>
              </a:ext>
            </a:extLst>
          </p:cNvPr>
          <p:cNvSpPr txBox="1">
            <a:spLocks noGrp="true"/>
          </p:cNvSpPr>
          <p:nvPr/>
        </p:nvSpPr>
        <p:spPr>
          <a:xfrm rot="0">
            <a:off x="612886" y="2902829"/>
            <a:ext cx="1760067" cy="37089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tx1"/>
                </a:solidFill>
                <a:latin typeface="Zoho Puvi"/>
              </a:rPr>
              <a:t>Pre-migration planning</a:t>
            </a:r>
            <a:endParaRPr b="1" dirty="0" i="0" lang="en-US" sz="12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F7C6BCEA-F45D-4E5E-85B0-6CABBA960783}">
                <a16:creationId xmlns:a16="http://schemas.microsoft.com/office/drawing/2010/main" id="{0484E0EC-7AA8-4F95-9BAD-28B9C3B88C25}"/>
              </a:ext>
            </a:extLst>
          </p:cNvPr>
          <p:cNvSpPr txBox="1">
            <a:spLocks noGrp="true"/>
          </p:cNvSpPr>
          <p:nvPr/>
        </p:nvSpPr>
        <p:spPr>
          <a:xfrm rot="0">
            <a:off x="602894" y="3466338"/>
            <a:ext cx="1770059" cy="77789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Arial"/>
              <a:buNone/>
            </a:pPr>
            <a:r>
              <a:rPr b="0" dirty="0" i="0" lang="en-US" sz="800">
                <a:solidFill>
                  <a:schemeClr val="tx1"/>
                </a:solidFill>
                <a:latin typeface="Zoho Puvi"/>
              </a:rPr>
              <a:t>Analyze existing AD infrastructures of both forests.</a:t>
            </a:r>
            <a:br>
              <a:rPr b="0" dirty="0" i="0" lang="en-US" sz="800">
                <a:solidFill>
                  <a:schemeClr val="tx1"/>
                </a:solidFill>
                <a:latin typeface="Zoho Puvi"/>
              </a:rPr>
            </a:br>
          </a:p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Arial"/>
              <a:buNone/>
            </a:pPr>
            <a:r>
              <a:rPr b="0" dirty="0" i="0" lang="en-US" sz="800">
                <a:solidFill>
                  <a:schemeClr val="tx1"/>
                </a:solidFill>
                <a:latin typeface="Zoho Puvi"/>
              </a:rPr>
              <a:t>Map users and groups from source to destination AD forest.</a:t>
            </a:r>
            <a:endParaRPr b="0" dirty="0" i="0" lang="en-US" sz="8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2" name="">
            <a:extLst>
              <a:ext uri="{38559318-79AC-45F6-B673-63BD5C594E4B}">
                <a16:creationId xmlns:a16="http://schemas.microsoft.com/office/drawing/2010/main" id="{C47F2B58-0815-4C19-9ECB-6A08FC62F80B}"/>
              </a:ext>
            </a:extLst>
          </p:cNvPr>
          <p:cNvSpPr txBox="1">
            <a:spLocks noGrp="true"/>
          </p:cNvSpPr>
          <p:nvPr/>
        </p:nvSpPr>
        <p:spPr>
          <a:xfrm rot="0">
            <a:off x="642404" y="704850"/>
            <a:ext cx="5160531" cy="69015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Simplify AD forest migration with thorough pre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-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planning, accurate execution, and detailed post-migration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tasks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.</a:t>
            </a:r>
            <a:endParaRPr b="0" dirty="0" i="0" lang="en-US" sz="12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3" name="">
            <a:extLst>
              <a:ext uri="{267B1BF6-02B8-4895-BD89-A951366E442C}">
                <a16:creationId xmlns:a16="http://schemas.microsoft.com/office/drawing/2010/main" id="{3A7B3724-42E1-4C06-ACF3-7D9554C13FDF}"/>
              </a:ext>
            </a:extLst>
          </p:cNvPr>
          <p:cNvSpPr/>
          <p:nvPr/>
        </p:nvSpPr>
        <p:spPr>
          <a:xfrm flipH="false" flipV="false" rot="0">
            <a:off x="783907" y="2468556"/>
            <a:ext cx="330004" cy="330004"/>
          </a:xfrm>
          <a:prstGeom prst="ellipse">
            <a:avLst/>
          </a:prstGeom>
          <a:solidFill>
            <a:srgbClr val="fbc318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14" name="">
            <a:extLst>
              <a:ext uri="{E0CA8DFE-421C-46C4-8709-7109809557CA}">
                <a16:creationId xmlns:a16="http://schemas.microsoft.com/office/drawing/2010/main" id="{F5740189-5ABC-41A6-8657-405BDFE0B928}"/>
              </a:ext>
            </a:extLst>
          </p:cNvPr>
          <p:cNvSpPr txBox="1"/>
          <p:nvPr/>
        </p:nvSpPr>
        <p:spPr>
          <a:xfrm flipH="false" flipV="false" rot="0">
            <a:off x="805815" y="2481595"/>
            <a:ext cx="318201" cy="30392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>
                <a:solidFill>
                  <a:srgbClr val="7650ce"/>
                </a:solidFill>
                <a:latin typeface="Zoho Puvi"/>
              </a:rPr>
              <a:t>1</a:t>
            </a:r>
            <a:endParaRPr b="1" dirty="0" lang="en-US">
              <a:solidFill>
                <a:srgbClr val="7650ce"/>
              </a:solidFill>
              <a:latin typeface="Zoho Puvi"/>
            </a:endParaRPr>
          </a:p>
        </p:txBody>
      </p:sp>
      <p:sp>
        <p:nvSpPr>
          <p:cNvPr id="15" name="">
            <a:extLst>
              <a:ext uri="{84AA9122-3F96-4DF0-9FB5-E4BC25E4F930}">
                <a16:creationId xmlns:a16="http://schemas.microsoft.com/office/drawing/2010/main" id="{044F99BA-AABE-4121-8F8E-7EDCEA896D2A}"/>
              </a:ext>
            </a:extLst>
          </p:cNvPr>
          <p:cNvSpPr txBox="1"/>
          <p:nvPr/>
        </p:nvSpPr>
        <p:spPr>
          <a:xfrm flipH="false" flipV="false" rot="0">
            <a:off x="4181176" y="4009415"/>
            <a:ext cx="318201" cy="30392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>
                <a:solidFill>
                  <a:srgbClr val="7650ce"/>
                </a:solidFill>
                <a:latin typeface="Zoho Puvi"/>
              </a:rPr>
              <a:t>2</a:t>
            </a:r>
            <a:endParaRPr b="1" dirty="0" lang="en-US">
              <a:solidFill>
                <a:srgbClr val="7650ce"/>
              </a:solidFill>
              <a:latin typeface="Zoho Puvi"/>
            </a:endParaRPr>
          </a:p>
        </p:txBody>
      </p:sp>
      <p:sp>
        <p:nvSpPr>
          <p:cNvPr hidden="false" id="16" name="">
            <a:extLst>
              <a:ext uri="{4AE8B4F4-0F06-408B-B22D-84E176447F0F}">
                <a16:creationId xmlns:a16="http://schemas.microsoft.com/office/drawing/2010/main" id="{DE63EF28-3407-4D7D-8EBF-F96317C98C6F}"/>
              </a:ext>
            </a:extLst>
          </p:cNvPr>
          <p:cNvSpPr txBox="1">
            <a:spLocks noGrp="true"/>
          </p:cNvSpPr>
          <p:nvPr/>
        </p:nvSpPr>
        <p:spPr>
          <a:xfrm rot="0">
            <a:off x="3456060" y="2274027"/>
            <a:ext cx="1760067" cy="37089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tx1"/>
                </a:solidFill>
                <a:latin typeface="Zoho Puvi"/>
              </a:rPr>
              <a:t>Migration execution</a:t>
            </a:r>
            <a:endParaRPr b="1" dirty="0" i="0" lang="en-US" sz="12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7" name="">
            <a:extLst>
              <a:ext uri="{9936B5B6-052E-451C-808E-E7A8008BFB57}">
                <a16:creationId xmlns:a16="http://schemas.microsoft.com/office/drawing/2010/main" id="{BA676A10-406B-48B7-9F01-68AA2DA91B9E}"/>
              </a:ext>
            </a:extLst>
          </p:cNvPr>
          <p:cNvSpPr txBox="1">
            <a:spLocks noGrp="true"/>
          </p:cNvSpPr>
          <p:nvPr/>
        </p:nvSpPr>
        <p:spPr>
          <a:xfrm rot="0">
            <a:off x="3446068" y="2647026"/>
            <a:ext cx="1869595" cy="77789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Arial"/>
              <a:buNone/>
            </a:pPr>
            <a:r>
              <a:rPr b="0" dirty="0" i="0" lang="en-US" sz="800">
                <a:solidFill>
                  <a:schemeClr val="tx1"/>
                </a:solidFill>
                <a:latin typeface="Zoho Puvi"/>
              </a:rPr>
              <a:t>Schedule migration during off-peak hours.</a:t>
            </a:r>
          </a:p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Arial"/>
              <a:buNone/>
            </a:pPr>
            <a:r>
              <a:rPr b="0" dirty="0" i="0" lang="en-US" sz="800">
                <a:solidFill>
                  <a:schemeClr val="tx1"/>
                </a:solidFill>
                <a:latin typeface="Zoho Puvi"/>
              </a:rPr>
              <a:t/>
            </a:r>
          </a:p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Arial"/>
              <a:buNone/>
            </a:pPr>
            <a:r>
              <a:rPr b="0" dirty="0" i="0" lang="en-US" sz="800">
                <a:solidFill>
                  <a:schemeClr val="tx1"/>
                </a:solidFill>
                <a:latin typeface="Zoho Puvi"/>
              </a:rPr>
              <a:t>Ensure accurate migration of user accounts, group memberships, and permissions.</a:t>
            </a:r>
            <a:endParaRPr b="0" dirty="0" i="0" lang="en-US" sz="8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8" name="">
            <a:extLst>
              <a:ext uri="{6ECB2C95-B1B1-4320-83EC-C0B27349B80B}">
                <a16:creationId xmlns:a16="http://schemas.microsoft.com/office/drawing/2010/main" id="{1E26AC3F-F936-4482-A404-F72C036154CD}"/>
              </a:ext>
            </a:extLst>
          </p:cNvPr>
          <p:cNvSpPr txBox="1">
            <a:spLocks noGrp="true"/>
          </p:cNvSpPr>
          <p:nvPr/>
        </p:nvSpPr>
        <p:spPr>
          <a:xfrm rot="0">
            <a:off x="6770932" y="3044971"/>
            <a:ext cx="1989529" cy="77789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Arial"/>
              <a:buNone/>
            </a:pPr>
            <a:r>
              <a:rPr b="0" dirty="0" i="0" lang="en-US" sz="800">
                <a:solidFill>
                  <a:schemeClr val="tx1"/>
                </a:solidFill>
                <a:latin typeface="Zoho Puvi"/>
              </a:rPr>
              <a:t>Update </a:t>
            </a:r>
            <a:r>
              <a:rPr b="0" dirty="0" err="1" i="0" lang="en-US" sz="800">
                <a:solidFill>
                  <a:schemeClr val="tx1"/>
                </a:solidFill>
                <a:latin typeface="Zoho Puvi"/>
              </a:rPr>
              <a:t>DNS</a:t>
            </a:r>
            <a:r>
              <a:rPr b="0" dirty="0" i="0" lang="en-US" sz="800">
                <a:solidFill>
                  <a:schemeClr val="tx1"/>
                </a:solidFill>
                <a:latin typeface="Zoho Puvi"/>
              </a:rPr>
              <a:t> records to point to new AD forest.</a:t>
            </a:r>
          </a:p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Arial"/>
              <a:buNone/>
            </a:pPr>
            <a:r>
              <a:rPr b="0" dirty="0" i="0" lang="en-US" sz="800">
                <a:solidFill>
                  <a:schemeClr val="tx1"/>
                </a:solidFill>
                <a:latin typeface="Zoho Puvi"/>
              </a:rPr>
              <a:t/>
            </a:r>
          </a:p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Arial"/>
              <a:buNone/>
            </a:pPr>
            <a:r>
              <a:rPr b="0" dirty="0" i="0" lang="en-US" sz="800">
                <a:solidFill>
                  <a:schemeClr val="tx1"/>
                </a:solidFill>
                <a:latin typeface="Zoho Puvi"/>
              </a:rPr>
              <a:t>Verify migration success using reporting </a:t>
            </a:r>
            <a:r>
              <a:rPr b="0" dirty="0" i="0" lang="en-US" sz="800">
                <a:solidFill>
                  <a:schemeClr val="tx1"/>
                </a:solidFill>
                <a:latin typeface="Zoho Puvi"/>
              </a:rPr>
              <a:t>capabilities</a:t>
            </a:r>
            <a:r>
              <a:rPr b="0" dirty="0" i="0" lang="en-US" sz="800">
                <a:solidFill>
                  <a:schemeClr val="tx1"/>
                </a:solidFill>
                <a:latin typeface="Zoho Puvi"/>
              </a:rPr>
              <a:t>.</a:t>
            </a:r>
            <a:endParaRPr b="0" dirty="0" i="0" lang="en-US" sz="8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9" name="">
            <a:extLst>
              <a:ext uri="{9161B72F-2776-488B-BCA8-D851F5BCFD1B}">
                <a16:creationId xmlns:a16="http://schemas.microsoft.com/office/drawing/2010/main" id="{80DDAB6B-9447-4EA7-943B-036176C01BD4}"/>
              </a:ext>
            </a:extLst>
          </p:cNvPr>
          <p:cNvSpPr txBox="1">
            <a:spLocks noGrp="true"/>
          </p:cNvSpPr>
          <p:nvPr/>
        </p:nvSpPr>
        <p:spPr>
          <a:xfrm rot="0">
            <a:off x="6780921" y="2676525"/>
            <a:ext cx="1760067" cy="37089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tx1"/>
                </a:solidFill>
                <a:latin typeface="Zoho Puvi"/>
              </a:rPr>
              <a:t>Post-migration tasks</a:t>
            </a:r>
            <a:endParaRPr b="1" dirty="0" i="0" lang="en-US" sz="12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20" name="">
            <a:extLst>
              <a:ext uri="{C73068DC-9F8A-4437-9CF9-396B57FB9118}">
                <a16:creationId xmlns:a16="http://schemas.microsoft.com/office/drawing/2010/main" id="{AE4E7AF9-4AC5-4494-BB3B-17C9AEB10DDF}"/>
              </a:ext>
            </a:extLst>
          </p:cNvPr>
          <p:cNvSpPr/>
          <p:nvPr/>
        </p:nvSpPr>
        <p:spPr>
          <a:xfrm flipH="false" flipV="false" rot="0">
            <a:off x="6837038" y="2162171"/>
            <a:ext cx="495404" cy="49540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cap="flat" w="9525">
            <a:solidFill>
              <a:schemeClr val="bg1">
                <a:lumMod val="95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21" name="">
            <a:extLst>
              <a:ext uri="{164CE4CA-D54D-490B-B0B0-EA321077F3CB}">
                <a16:creationId xmlns:a16="http://schemas.microsoft.com/office/drawing/2010/main" id="{2F7123F2-C893-4772-A89E-3C4D399DCB6E}"/>
              </a:ext>
            </a:extLst>
          </p:cNvPr>
          <p:cNvSpPr/>
          <p:nvPr/>
        </p:nvSpPr>
        <p:spPr>
          <a:xfrm flipH="false" flipV="false" rot="0">
            <a:off x="6914685" y="2244867"/>
            <a:ext cx="330004" cy="330004"/>
          </a:xfrm>
          <a:prstGeom prst="ellipse">
            <a:avLst/>
          </a:prstGeom>
          <a:solidFill>
            <a:srgbClr val="fbc318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 sz="1600"/>
              <a:t/>
            </a:r>
            <a:endParaRPr dirty="0" lang="en-US" sz="1600"/>
          </a:p>
        </p:txBody>
      </p:sp>
      <p:sp>
        <p:nvSpPr>
          <p:cNvPr id="22" name="">
            <a:extLst>
              <a:ext uri="{AE273B33-CCD0-4CAC-B8D6-1AF72D09E179}">
                <a16:creationId xmlns:a16="http://schemas.microsoft.com/office/drawing/2010/main" id="{86EFBBC9-B43A-4429-97B2-424D120DAE70}"/>
              </a:ext>
            </a:extLst>
          </p:cNvPr>
          <p:cNvSpPr txBox="1"/>
          <p:nvPr/>
        </p:nvSpPr>
        <p:spPr>
          <a:xfrm flipH="false" flipV="false" rot="0">
            <a:off x="6936590" y="2256811"/>
            <a:ext cx="318201" cy="30392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>
                <a:solidFill>
                  <a:srgbClr val="7650ce"/>
                </a:solidFill>
                <a:latin typeface="Zoho Puvi"/>
              </a:rPr>
              <a:t>3</a:t>
            </a:r>
            <a:endParaRPr b="1" dirty="0" lang="en-US">
              <a:solidFill>
                <a:srgbClr val="7650ce"/>
              </a:solidFill>
              <a:latin typeface="Zoho Puvi"/>
            </a:endParaRPr>
          </a:p>
        </p:txBody>
      </p:sp>
      <p:pic>
        <p:nvPicPr>
          <p:cNvPr id="23" name="">
            <a:extLst>
              <a:ext uri="{0497CCD9-6D1E-472C-A61B-2FE6460F6AB1}">
                <a16:creationId xmlns:a16="http://schemas.microsoft.com/office/drawing/2010/main" id="{32DFDE4E-76BA-4945-BE38-99916C9AF164}"/>
              </a:ext>
            </a:extLst>
          </p:cNvPr>
          <p:cNvPicPr>
            <a:picLocks noChangeAspect="true"/>
          </p:cNvPicPr>
          <p:nvPr/>
        </p:nvPicPr>
        <p:blipFill>
          <a:blip r:embed="rId6"/>
          <a:srcRect b="54210" l="0" r="0" t="0"/>
          <a:stretch>
            <a:fillRect/>
          </a:stretch>
        </p:blipFill>
        <p:spPr>
          <a:xfrm flipH="false" flipV="false" rot="0">
            <a:off x="2253738" y="4781550"/>
            <a:ext cx="3912990" cy="358047"/>
          </a:xfrm>
          <a:prstGeom prst="rect">
            <a:avLst/>
          </a:prstGeom>
          <a:noFill/>
        </p:spPr>
      </p:pic>
      <p:sp>
        <p:nvSpPr>
          <p:cNvPr id="24" name="">
            <a:extLst>
              <a:ext uri="{566E3450-BCB9-4080-9379-88A613DB41AD}">
                <a16:creationId xmlns:a16="http://schemas.microsoft.com/office/drawing/2010/main" id="{2AA2744D-B336-424D-A404-5F81AD1C539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false" flipV="false" rot="0">
            <a:off x="4952" y="1541802"/>
            <a:ext cx="9147353" cy="166296"/>
          </a:xfrm>
          <a:prstGeom prst="rect">
            <a:avLst/>
          </a:prstGeom>
          <a:pattFill prst="wdDnDiag">
            <a:fgClr>
              <a:schemeClr val="accent2">
                <a:lumMod val="75000"/>
              </a:schemeClr>
            </a:fgClr>
            <a:bgClr>
              <a:srgbClr val="ffc000"/>
            </a:bgClr>
          </a:patt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f9fdff"/>
                </a:solidFill>
              </a:rPr>
              <a:t/>
            </a:r>
            <a:endParaRPr dirty="0" lang="en-US">
              <a:solidFill>
                <a:srgbClr val="f9fdff"/>
              </a:solidFill>
            </a:endParaRPr>
          </a:p>
        </p:txBody>
      </p:sp>
      <p:pic>
        <p:nvPicPr>
          <p:cNvPr id="25" name="">
            <a:extLst>
              <a:ext uri="{2C80EF82-9DA0-4121-91A4-F543D293EE7B}">
                <a16:creationId xmlns:a16="http://schemas.microsoft.com/office/drawing/2010/main" id="{B7F8779A-055F-46B7-942D-ECE3D6FB3E55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8137874" y="257175"/>
            <a:ext cx="268710" cy="395602"/>
          </a:xfrm>
          <a:prstGeom prst="rect">
            <a:avLst/>
          </a:prstGeom>
          <a:noFill/>
        </p:spPr>
      </p:pic>
      <p:pic>
        <p:nvPicPr>
          <p:cNvPr id="26" name="">
            <a:extLst>
              <a:ext uri="{350B39BD-1009-4163-9C76-E012EF46B4A3}">
                <a16:creationId xmlns:a16="http://schemas.microsoft.com/office/drawing/2010/main" id="{4019FD41-F97B-4B6D-9622-61A997595A77}"/>
              </a:ext>
            </a:extLst>
          </p:cNvPr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flipH="false" flipV="false" rot="0">
            <a:off x="6674044" y="337271"/>
            <a:ext cx="1279505" cy="836467"/>
          </a:xfrm>
          <a:prstGeom prst="rect">
            <a:avLst/>
          </a:prstGeom>
          <a:noFill/>
        </p:spPr>
      </p:pic>
    </p:spTree>
    <p:extLst>
      <p:ext uri="{16E19149-351D-4C49-A3F2-A7C6E80C7E98}">
        <p14:creationId xmlns:p14="http://schemas.microsoft.com/office/powerpoint/2010/main" val="1715608124374"/>
      </p:ext>
    </p:extLst>
  </p:cSld>
  <p:clrMapOvr>
    <a:masterClrMapping/>
  </p:clrMapOvr>
</p:sld>
</file>

<file path=ppt/tags/tag1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threePicAndTx"/>
</p:tagLst>
</file>

<file path=ppt/tags/tag10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45"/>
  <p:tag name="patternFill" val="{&#10;  &quot;foreground&quot;: [{&#10;    &quot;dim&quot;: {&#10;      &quot;width&quot;: 2.0,&#10;      &quot;height&quot;: 2.0&#10;    },&#10;    &quot;fill&quot;: {&#10;      &quot;type&quot;: &quot;SOLID&quot;,&#10;      &quot;solid&quot;: {&#10;        &quot;color&quot;: {&#10;          &quot;type&quot;: &quot;CUSTOM&quot;,&#10;          &quot;rgb&quot;: [118, 80, 206]&#10;        }&#10;      }&#10;    },&#10;    &quot;geom&quot;: {&#10;      &quot;type&quot;: &quot;PRESET&quot;,&#10;      &quot;preset&quot;: {&#10;        &quot;type&quot;: &quot;RECT&quot;&#10;      }&#10;    }&#10;  }],&#10;  &quot;background&quot;: {&#10;    &quot;type&quot;: &quot;SOLID&quot;,&#10;    &quot;solid&quot;: {&#10;      &quot;color&quot;: {&#10;        &quot;type&quot;: &quot;CUSTOM&quot;,&#10;        &quot;rgb&quot;: [106, 63, 206]&#10;      }&#10;    }&#10;  },&#10;  &quot;distance&quot;: {&#10;    &quot;left&quot;: 12.0,&#10;    &quot;top&quot;: 12.0&#10;  },&#10;  &quot;preset&quot;: &quot;pct5&quot;,&#10;  &quot;rotate&quot;: 45&#10;}"/>
</p:tagLst>
</file>

<file path=ppt/tags/tag11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34"/>
  <p:tag name="patternFill" val="{&#10;  &quot;foreground&quot;: [{&#10;    &quot;dim&quot;: {&#10;      &quot;width&quot;: 0.0,&#10;      &quot;height&quot;: 100.0&#10;    },&#10;    &quot;fill&quot;: {&#10;      &quot;type&quot;: &quot;SOLID&quot;,&#10;      &quot;solid&quot;: {&#10;        &quot;color&quot;: {&#10;          &quot;type&quot;: &quot;A2&quot;,&#10;          &quot;tweaks&quot;: {&#10;            &quot;hsl&quot;: {&#10;              &quot;luminance&quot;: [{&#10;                &quot;mode&quot;: &quot;MODIFY&quot;,&#10;                &quot;value&quot;: 0.75&#10;              }]&#10;            }&#10;          }&#10;        }&#10;      }&#10;    },&#10;    &quot;stroke&quot;: {&#10;      &quot;type&quot;: &quot;SOLID&quot;,&#10;      &quot;width&quot;: 4.0&#10;    },&#10;    &quot;geom&quot;: {&#10;      &quot;type&quot;: &quot;PRESET&quot;,&#10;      &quot;preset&quot;: {&#10;        &quot;type&quot;: &quot;LINE&quot;&#10;      }&#10;    }&#10;  }],&#10;  &quot;background&quot;: {&#10;    &quot;type&quot;: &quot;SOLID&quot;,&#10;    &quot;solid&quot;: {&#10;      &quot;color&quot;: {&#10;        &quot;type&quot;: &quot;CUSTOM&quot;,&#10;        &quot;rgb&quot;: [255, 192, 0]&#10;      }&#10;    }&#10;  },&#10;  &quot;distance&quot;: {&#10;    &quot;left&quot;: 6.0,&#10;    &quot;top&quot;: 100.0&#10;  },&#10;  &quot;preset&quot;: &quot;wdDnDiag&quot;,&#10;  &quot;rotate&quot;: 34&#10;}"/>
</p:tagLst>
</file>

<file path=ppt/tags/tag12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45"/>
  <p:tag name="patternFill" val="{&#10;  &quot;foreground&quot;: [{&#10;    &quot;dim&quot;: {&#10;      &quot;width&quot;: 2.0,&#10;      &quot;height&quot;: 2.0&#10;    },&#10;    &quot;fill&quot;: {&#10;      &quot;type&quot;: &quot;SOLID&quot;,&#10;      &quot;solid&quot;: {&#10;        &quot;color&quot;: {&#10;          &quot;type&quot;: &quot;CUSTOM&quot;,&#10;          &quot;rgb&quot;: [118, 80, 206]&#10;        }&#10;      }&#10;    },&#10;    &quot;geom&quot;: {&#10;      &quot;type&quot;: &quot;PRESET&quot;,&#10;      &quot;preset&quot;: {&#10;        &quot;type&quot;: &quot;RECT&quot;&#10;      }&#10;    }&#10;  }],&#10;  &quot;background&quot;: {&#10;    &quot;type&quot;: &quot;SOLID&quot;,&#10;    &quot;solid&quot;: {&#10;      &quot;color&quot;: {&#10;        &quot;type&quot;: &quot;CUSTOM&quot;,&#10;        &quot;rgb&quot;: [106, 63, 206]&#10;      }&#10;    }&#10;  },&#10;  &quot;distance&quot;: {&#10;    &quot;left&quot;: 12.0,&#10;    &quot;top&quot;: 12.0&#10;  },&#10;  &quot;preset&quot;: &quot;pct5&quot;,&#10;  &quot;rotate&quot;: 45&#10;}"/>
</p:tagLst>
</file>

<file path=ppt/tags/tag13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34"/>
  <p:tag name="patternFill" val="{&#10;  &quot;foreground&quot;: [{&#10;    &quot;dim&quot;: {&#10;      &quot;width&quot;: 0.0,&#10;      &quot;height&quot;: 100.0&#10;    },&#10;    &quot;fill&quot;: {&#10;      &quot;type&quot;: &quot;SOLID&quot;,&#10;      &quot;solid&quot;: {&#10;        &quot;color&quot;: {&#10;          &quot;type&quot;: &quot;A2&quot;,&#10;          &quot;tweaks&quot;: {&#10;            &quot;hsl&quot;: {&#10;              &quot;luminance&quot;: [{&#10;                &quot;mode&quot;: &quot;MODIFY&quot;,&#10;                &quot;value&quot;: 0.75&#10;              }]&#10;            }&#10;          }&#10;        }&#10;      }&#10;    },&#10;    &quot;stroke&quot;: {&#10;      &quot;type&quot;: &quot;SOLID&quot;,&#10;      &quot;width&quot;: 4.0&#10;    },&#10;    &quot;geom&quot;: {&#10;      &quot;type&quot;: &quot;PRESET&quot;,&#10;      &quot;preset&quot;: {&#10;        &quot;type&quot;: &quot;LINE&quot;&#10;      }&#10;    }&#10;  }],&#10;  &quot;background&quot;: {&#10;    &quot;type&quot;: &quot;SOLID&quot;,&#10;    &quot;solid&quot;: {&#10;      &quot;color&quot;: {&#10;        &quot;type&quot;: &quot;CUSTOM&quot;,&#10;        &quot;rgb&quot;: [255, 192, 0]&#10;      }&#10;    }&#10;  },&#10;  &quot;distance&quot;: {&#10;    &quot;left&quot;: 6.0,&#10;    &quot;top&quot;: 100.0&#10;  },&#10;  &quot;preset&quot;: &quot;wdDnDiag&quot;,&#10;  &quot;rotate&quot;: 34&#10;}"/>
</p:tagLst>
</file>

<file path=ppt/tags/tag14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45"/>
  <p:tag name="patternFill" val="{&#10;  &quot;foreground&quot;: [{&#10;    &quot;dim&quot;: {&#10;      &quot;width&quot;: 2.0,&#10;      &quot;height&quot;: 2.0&#10;    },&#10;    &quot;fill&quot;: {&#10;      &quot;type&quot;: &quot;SOLID&quot;,&#10;      &quot;solid&quot;: {&#10;        &quot;color&quot;: {&#10;          &quot;type&quot;: &quot;CUSTOM&quot;,&#10;          &quot;rgb&quot;: [118, 80, 206]&#10;        }&#10;      }&#10;    },&#10;    &quot;geom&quot;: {&#10;      &quot;type&quot;: &quot;PRESET&quot;,&#10;      &quot;preset&quot;: {&#10;        &quot;type&quot;: &quot;RECT&quot;&#10;      }&#10;    }&#10;  }],&#10;  &quot;background&quot;: {&#10;    &quot;type&quot;: &quot;SOLID&quot;,&#10;    &quot;solid&quot;: {&#10;      &quot;color&quot;: {&#10;        &quot;type&quot;: &quot;CUSTOM&quot;,&#10;        &quot;rgb&quot;: [106, 63, 206]&#10;      }&#10;    }&#10;  },&#10;  &quot;distance&quot;: {&#10;    &quot;left&quot;: 12.0,&#10;    &quot;top&quot;: 12.0&#10;  },&#10;  &quot;preset&quot;: &quot;pct5&quot;,&#10;  &quot;rotate&quot;: 45&#10;}"/>
</p:tagLst>
</file>

<file path=ppt/tags/tag15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34"/>
  <p:tag name="patternFill" val="{&#10;  &quot;foreground&quot;: [{&#10;    &quot;dim&quot;: {&#10;      &quot;width&quot;: 0.0,&#10;      &quot;height&quot;: 100.0&#10;    },&#10;    &quot;fill&quot;: {&#10;      &quot;type&quot;: &quot;SOLID&quot;,&#10;      &quot;solid&quot;: {&#10;        &quot;color&quot;: {&#10;          &quot;type&quot;: &quot;A2&quot;,&#10;          &quot;tweaks&quot;: {&#10;            &quot;hsl&quot;: {&#10;              &quot;luminance&quot;: [{&#10;                &quot;mode&quot;: &quot;MODIFY&quot;,&#10;                &quot;value&quot;: 0.75&#10;              }]&#10;            }&#10;          }&#10;        }&#10;      }&#10;    },&#10;    &quot;stroke&quot;: {&#10;      &quot;type&quot;: &quot;SOLID&quot;,&#10;      &quot;width&quot;: 4.0&#10;    },&#10;    &quot;geom&quot;: {&#10;      &quot;type&quot;: &quot;PRESET&quot;,&#10;      &quot;preset&quot;: {&#10;        &quot;type&quot;: &quot;LINE&quot;&#10;      }&#10;    }&#10;  }],&#10;  &quot;background&quot;: {&#10;    &quot;type&quot;: &quot;SOLID&quot;,&#10;    &quot;solid&quot;: {&#10;      &quot;color&quot;: {&#10;        &quot;type&quot;: &quot;CUSTOM&quot;,&#10;        &quot;rgb&quot;: [255, 192, 0]&#10;      }&#10;    }&#10;  },&#10;  &quot;distance&quot;: {&#10;    &quot;left&quot;: 6.0,&#10;    &quot;top&quot;: 100.0&#10;  },&#10;  &quot;preset&quot;: &quot;wdDnDiag&quot;,&#10;  &quot;rotate&quot;: 34&#10;}"/>
</p:tagLst>
</file>

<file path=ppt/tags/tag16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45"/>
  <p:tag name="patternFill" val="{&#10;  &quot;foreground&quot;: [{&#10;    &quot;dim&quot;: {&#10;      &quot;width&quot;: 2.0,&#10;      &quot;height&quot;: 2.0&#10;    },&#10;    &quot;fill&quot;: {&#10;      &quot;type&quot;: &quot;SOLID&quot;,&#10;      &quot;solid&quot;: {&#10;        &quot;color&quot;: {&#10;          &quot;type&quot;: &quot;CUSTOM&quot;,&#10;          &quot;rgb&quot;: [118, 80, 206]&#10;        }&#10;      }&#10;    },&#10;    &quot;geom&quot;: {&#10;      &quot;type&quot;: &quot;PRESET&quot;,&#10;      &quot;preset&quot;: {&#10;        &quot;type&quot;: &quot;RECT&quot;&#10;      }&#10;    }&#10;  }],&#10;  &quot;background&quot;: {&#10;    &quot;type&quot;: &quot;SOLID&quot;,&#10;    &quot;solid&quot;: {&#10;      &quot;color&quot;: {&#10;        &quot;type&quot;: &quot;CUSTOM&quot;,&#10;        &quot;rgb&quot;: [106, 63, 206]&#10;      }&#10;    }&#10;  },&#10;  &quot;distance&quot;: {&#10;    &quot;left&quot;: 9.0,&#10;    &quot;top&quot;: 9.0&#10;  },&#10;  &quot;preset&quot;: &quot;pct5&quot;,&#10;  &quot;rotate&quot;: 45&#10;}"/>
</p:tagLst>
</file>

<file path=ppt/tags/tag17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45"/>
  <p:tag name="patternFill" val="{&#10;  &quot;foreground&quot;: [{&#10;    &quot;dim&quot;: {&#10;      &quot;width&quot;: 2.0,&#10;      &quot;height&quot;: 2.0&#10;    },&#10;    &quot;fill&quot;: {&#10;      &quot;type&quot;: &quot;SOLID&quot;,&#10;      &quot;solid&quot;: {&#10;        &quot;color&quot;: {&#10;          &quot;type&quot;: &quot;CUSTOM&quot;,&#10;          &quot;rgb&quot;: [118, 80, 206]&#10;        }&#10;      }&#10;    },&#10;    &quot;geom&quot;: {&#10;      &quot;type&quot;: &quot;PRESET&quot;,&#10;      &quot;preset&quot;: {&#10;        &quot;type&quot;: &quot;RECT&quot;&#10;      }&#10;    }&#10;  }],&#10;  &quot;background&quot;: {&#10;    &quot;type&quot;: &quot;SOLID&quot;,&#10;    &quot;solid&quot;: {&#10;      &quot;color&quot;: {&#10;        &quot;type&quot;: &quot;CUSTOM&quot;,&#10;        &quot;rgb&quot;: [106, 63, 206]&#10;      }&#10;    }&#10;  },&#10;  &quot;distance&quot;: {&#10;    &quot;left&quot;: 12.0,&#10;    &quot;top&quot;: 12.0&#10;  },&#10;  &quot;preset&quot;: &quot;pct5&quot;,&#10;  &quot;rotate&quot;: 45&#10;}"/>
</p:tagLst>
</file>

<file path=ppt/tags/tag18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34"/>
  <p:tag name="patternFill" val="{&#10;  &quot;foreground&quot;: [{&#10;    &quot;dim&quot;: {&#10;      &quot;width&quot;: 0.0,&#10;      &quot;height&quot;: 100.0&#10;    },&#10;    &quot;fill&quot;: {&#10;      &quot;type&quot;: &quot;SOLID&quot;,&#10;      &quot;solid&quot;: {&#10;        &quot;color&quot;: {&#10;          &quot;type&quot;: &quot;A2&quot;,&#10;          &quot;tweaks&quot;: {&#10;            &quot;hsl&quot;: {&#10;              &quot;luminance&quot;: [{&#10;                &quot;mode&quot;: &quot;MODIFY&quot;,&#10;                &quot;value&quot;: 0.75&#10;              }]&#10;            }&#10;          }&#10;        }&#10;      }&#10;    },&#10;    &quot;stroke&quot;: {&#10;      &quot;type&quot;: &quot;SOLID&quot;,&#10;      &quot;width&quot;: 4.0&#10;    },&#10;    &quot;geom&quot;: {&#10;      &quot;type&quot;: &quot;PRESET&quot;,&#10;      &quot;preset&quot;: {&#10;        &quot;type&quot;: &quot;LINE&quot;&#10;      }&#10;    }&#10;  }],&#10;  &quot;background&quot;: {&#10;    &quot;type&quot;: &quot;SOLID&quot;,&#10;    &quot;solid&quot;: {&#10;      &quot;color&quot;: {&#10;        &quot;type&quot;: &quot;CUSTOM&quot;,&#10;        &quot;rgb&quot;: [255, 192, 0]&#10;      }&#10;    }&#10;  },&#10;  &quot;distance&quot;: {&#10;    &quot;left&quot;: 6.0,&#10;    &quot;top&quot;: 100.0&#10;  },&#10;  &quot;preset&quot;: &quot;wdDnDiag&quot;,&#10;  &quot;rotate&quot;: 34&#10;}"/>
</p:tagLst>
</file>

<file path=ppt/tags/tag19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34"/>
  <p:tag name="patternFill" val="{&#10;  &quot;foreground&quot;: [{&#10;    &quot;dim&quot;: {&#10;      &quot;width&quot;: 0.0,&#10;      &quot;height&quot;: 100.0&#10;    },&#10;    &quot;fill&quot;: {&#10;      &quot;type&quot;: &quot;SOLID&quot;,&#10;      &quot;solid&quot;: {&#10;        &quot;color&quot;: {&#10;          &quot;type&quot;: &quot;A2&quot;,&#10;          &quot;tweaks&quot;: {&#10;            &quot;hsl&quot;: {&#10;              &quot;luminance&quot;: [{&#10;                &quot;mode&quot;: &quot;MODIFY&quot;,&#10;                &quot;value&quot;: 0.75&#10;              }]&#10;            }&#10;          }&#10;        }&#10;      }&#10;    },&#10;    &quot;stroke&quot;: {&#10;      &quot;type&quot;: &quot;SOLID&quot;,&#10;      &quot;width&quot;: 4.0&#10;    },&#10;    &quot;geom&quot;: {&#10;      &quot;type&quot;: &quot;PRESET&quot;,&#10;      &quot;preset&quot;: {&#10;        &quot;type&quot;: &quot;LINE&quot;&#10;      }&#10;    }&#10;  }],&#10;  &quot;background&quot;: {&#10;    &quot;type&quot;: &quot;SOLID&quot;,&#10;    &quot;solid&quot;: {&#10;      &quot;color&quot;: {&#10;        &quot;type&quot;: &quot;CUSTOM&quot;,&#10;        &quot;rgb&quot;: [255, 192, 0]&#10;      }&#10;    }&#10;  },&#10;  &quot;distance&quot;: {&#10;    &quot;left&quot;: 6.0,&#10;    &quot;top&quot;: 100.0&#10;  },&#10;  &quot;preset&quot;: &quot;wdDnDiag&quot;,&#10;  &quot;rotate&quot;: 34&#10;}"/>
</p:tagLst>
</file>

<file path=ppt/tags/tag2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fourPic"/>
</p:tagLst>
</file>

<file path=ppt/tags/tag20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45"/>
  <p:tag name="patternFill" val="{&#10;  &quot;foreground&quot;: [{&#10;    &quot;dim&quot;: {&#10;      &quot;width&quot;: 2.0,&#10;      &quot;height&quot;: 2.0&#10;    },&#10;    &quot;fill&quot;: {&#10;      &quot;type&quot;: &quot;SOLID&quot;,&#10;      &quot;solid&quot;: {&#10;        &quot;color&quot;: {&#10;          &quot;type&quot;: &quot;CUSTOM&quot;,&#10;          &quot;rgb&quot;: [118, 80, 206]&#10;        }&#10;      }&#10;    },&#10;    &quot;geom&quot;: {&#10;      &quot;type&quot;: &quot;PRESET&quot;,&#10;      &quot;preset&quot;: {&#10;        &quot;type&quot;: &quot;RECT&quot;&#10;      }&#10;    }&#10;  }],&#10;  &quot;background&quot;: {&#10;    &quot;type&quot;: &quot;SOLID&quot;,&#10;    &quot;solid&quot;: {&#10;      &quot;color&quot;: {&#10;        &quot;type&quot;: &quot;CUSTOM&quot;,&#10;        &quot;rgb&quot;: [106, 63, 206]&#10;      }&#10;    }&#10;  },&#10;  &quot;distance&quot;: {&#10;    &quot;left&quot;: 12.0,&#10;    &quot;top&quot;: 12.0&#10;  },&#10;  &quot;preset&quot;: &quot;pct5&quot;,&#10;  &quot;rotate&quot;: 45&#10;}"/>
</p:tagLst>
</file>

<file path=ppt/tags/tag21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45"/>
  <p:tag name="patternFill" val="{&#10;  &quot;foreground&quot;: [{&#10;    &quot;dim&quot;: {&#10;      &quot;width&quot;: 2.0,&#10;      &quot;height&quot;: 2.0&#10;    },&#10;    &quot;fill&quot;: {&#10;      &quot;type&quot;: &quot;SOLID&quot;,&#10;      &quot;solid&quot;: {&#10;        &quot;color&quot;: {&#10;          &quot;type&quot;: &quot;CUSTOM&quot;,&#10;          &quot;rgb&quot;: [118, 80, 206]&#10;        }&#10;      }&#10;    },&#10;    &quot;geom&quot;: {&#10;      &quot;type&quot;: &quot;PRESET&quot;,&#10;      &quot;preset&quot;: {&#10;        &quot;type&quot;: &quot;RECT&quot;&#10;      }&#10;    }&#10;  }],&#10;  &quot;background&quot;: {&#10;    &quot;type&quot;: &quot;SOLID&quot;,&#10;    &quot;solid&quot;: {&#10;      &quot;color&quot;: {&#10;        &quot;type&quot;: &quot;CUSTOM&quot;,&#10;        &quot;rgb&quot;: [106, 63, 206]&#10;      }&#10;    }&#10;  },&#10;  &quot;distance&quot;: {&#10;    &quot;left&quot;: 12.0,&#10;    &quot;top&quot;: 12.0&#10;  },&#10;  &quot;preset&quot;: &quot;pct5&quot;,&#10;  &quot;rotate&quot;: 45&#10;}"/>
</p:tagLst>
</file>

<file path=ppt/tags/tag22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34"/>
  <p:tag name="patternFill" val="{&#10;  &quot;foreground&quot;: [{&#10;    &quot;dim&quot;: {&#10;      &quot;width&quot;: 0.0,&#10;      &quot;height&quot;: 100.0&#10;    },&#10;    &quot;fill&quot;: {&#10;      &quot;type&quot;: &quot;SOLID&quot;,&#10;      &quot;solid&quot;: {&#10;        &quot;color&quot;: {&#10;          &quot;type&quot;: &quot;A2&quot;,&#10;          &quot;tweaks&quot;: {&#10;            &quot;hsl&quot;: {&#10;              &quot;luminance&quot;: [{&#10;                &quot;mode&quot;: &quot;MODIFY&quot;,&#10;                &quot;value&quot;: 0.75&#10;              }]&#10;            }&#10;          }&#10;        }&#10;      }&#10;    },&#10;    &quot;stroke&quot;: {&#10;      &quot;type&quot;: &quot;SOLID&quot;,&#10;      &quot;width&quot;: 4.0&#10;    },&#10;    &quot;geom&quot;: {&#10;      &quot;type&quot;: &quot;PRESET&quot;,&#10;      &quot;preset&quot;: {&#10;        &quot;type&quot;: &quot;LINE&quot;&#10;      }&#10;    }&#10;  }],&#10;  &quot;background&quot;: {&#10;    &quot;type&quot;: &quot;SOLID&quot;,&#10;    &quot;solid&quot;: {&#10;      &quot;color&quot;: {&#10;        &quot;type&quot;: &quot;CUSTOM&quot;,&#10;        &quot;rgb&quot;: [255, 192, 0]&#10;      }&#10;    }&#10;  },&#10;  &quot;distance&quot;: {&#10;    &quot;left&quot;: 6.0,&#10;    &quot;top&quot;: 100.0&#10;  },&#10;  &quot;preset&quot;: &quot;wdDnDiag&quot;,&#10;  &quot;rotate&quot;: 34&#10;}"/>
</p:tagLst>
</file>

<file path=ppt/tags/tag23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webfont2" val="Zoho Puvi-light"/>
  <p:tag name="webfont1" val="Zoho Puvi-thin"/>
</p:tagLst>
</file>

<file path=ppt/tags/tag3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45"/>
  <p:tag name="patternFill" val="{&#10;  &quot;foreground&quot;: [{&#10;    &quot;dim&quot;: {&#10;      &quot;width&quot;: 2.0,&#10;      &quot;height&quot;: 2.0&#10;    },&#10;    &quot;fill&quot;: {&#10;      &quot;type&quot;: &quot;SOLID&quot;,&#10;      &quot;solid&quot;: {&#10;        &quot;color&quot;: {&#10;          &quot;type&quot;: &quot;CUSTOM&quot;,&#10;          &quot;rgb&quot;: [118, 80, 206]&#10;        }&#10;      }&#10;    },&#10;    &quot;geom&quot;: {&#10;      &quot;type&quot;: &quot;PRESET&quot;,&#10;      &quot;preset&quot;: {&#10;        &quot;type&quot;: &quot;RECT&quot;&#10;      }&#10;    }&#10;  }],&#10;  &quot;background&quot;: {&#10;    &quot;type&quot;: &quot;SOLID&quot;,&#10;    &quot;solid&quot;: {&#10;      &quot;color&quot;: {&#10;        &quot;type&quot;: &quot;CUSTOM&quot;,&#10;        &quot;rgb&quot;: [106, 63, 206]&#10;      }&#10;    }&#10;  },&#10;  &quot;distance&quot;: {&#10;    &quot;left&quot;: 12.0,&#10;    &quot;top&quot;: 12.0&#10;  },&#10;  &quot;preset&quot;: &quot;pct5&quot;,&#10;  &quot;rotate&quot;: 45&#10;}"/>
</p:tagLst>
</file>

<file path=ppt/tags/tag4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34"/>
  <p:tag name="patternFill" val="{&#10;  &quot;foreground&quot;: [{&#10;    &quot;dim&quot;: {&#10;      &quot;width&quot;: 0.0,&#10;      &quot;height&quot;: 100.0&#10;    },&#10;    &quot;fill&quot;: {&#10;      &quot;type&quot;: &quot;SOLID&quot;,&#10;      &quot;solid&quot;: {&#10;        &quot;color&quot;: {&#10;          &quot;type&quot;: &quot;A2&quot;,&#10;          &quot;tweaks&quot;: {&#10;            &quot;hsl&quot;: {&#10;              &quot;luminance&quot;: [{&#10;                &quot;mode&quot;: &quot;MODIFY&quot;,&#10;                &quot;value&quot;: 0.75&#10;              }]&#10;            }&#10;          }&#10;        }&#10;      }&#10;    },&#10;    &quot;stroke&quot;: {&#10;      &quot;type&quot;: &quot;SOLID&quot;,&#10;      &quot;width&quot;: 4.0&#10;    },&#10;    &quot;geom&quot;: {&#10;      &quot;type&quot;: &quot;PRESET&quot;,&#10;      &quot;preset&quot;: {&#10;        &quot;type&quot;: &quot;LINE&quot;&#10;      }&#10;    }&#10;  }],&#10;  &quot;background&quot;: {&#10;    &quot;type&quot;: &quot;SOLID&quot;,&#10;    &quot;solid&quot;: {&#10;      &quot;color&quot;: {&#10;        &quot;type&quot;: &quot;CUSTOM&quot;,&#10;        &quot;rgb&quot;: [255, 192, 0]&#10;      }&#10;    }&#10;  },&#10;  &quot;distance&quot;: {&#10;    &quot;left&quot;: 6.0,&#10;    &quot;top&quot;: 100.0&#10;  },&#10;  &quot;preset&quot;: &quot;wdDnDiag&quot;,&#10;  &quot;rotate&quot;: 34&#10;}"/>
</p:tagLst>
</file>

<file path=ppt/tags/tag5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45"/>
  <p:tag name="patternFill" val="{&#10;  &quot;foreground&quot;: [{&#10;    &quot;dim&quot;: {&#10;      &quot;width&quot;: 2.0,&#10;      &quot;height&quot;: 2.0&#10;    },&#10;    &quot;fill&quot;: {&#10;      &quot;type&quot;: &quot;SOLID&quot;,&#10;      &quot;solid&quot;: {&#10;        &quot;color&quot;: {&#10;          &quot;type&quot;: &quot;CUSTOM&quot;,&#10;          &quot;rgb&quot;: [118, 80, 206]&#10;        }&#10;      }&#10;    },&#10;    &quot;geom&quot;: {&#10;      &quot;type&quot;: &quot;PRESET&quot;,&#10;      &quot;preset&quot;: {&#10;        &quot;type&quot;: &quot;RECT&quot;&#10;      }&#10;    }&#10;  }],&#10;  &quot;background&quot;: {&#10;    &quot;type&quot;: &quot;SOLID&quot;,&#10;    &quot;solid&quot;: {&#10;      &quot;color&quot;: {&#10;        &quot;type&quot;: &quot;CUSTOM&quot;,&#10;        &quot;rgb&quot;: [106, 63, 206]&#10;      }&#10;    }&#10;  },&#10;  &quot;distance&quot;: {&#10;    &quot;left&quot;: 9.0,&#10;    &quot;top&quot;: 9.0&#10;  },&#10;  &quot;preset&quot;: &quot;pct5&quot;,&#10;  &quot;rotate&quot;: 45&#10;}"/>
</p:tagLst>
</file>

<file path=ppt/tags/tag6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45"/>
  <p:tag name="patternFill" val="{&#10;  &quot;foreground&quot;: [{&#10;    &quot;dim&quot;: {&#10;      &quot;width&quot;: 2.0,&#10;      &quot;height&quot;: 2.0&#10;    },&#10;    &quot;fill&quot;: {&#10;      &quot;type&quot;: &quot;SOLID&quot;,&#10;      &quot;solid&quot;: {&#10;        &quot;color&quot;: {&#10;          &quot;type&quot;: &quot;CUSTOM&quot;,&#10;          &quot;rgb&quot;: [118, 80, 206]&#10;        }&#10;      }&#10;    },&#10;    &quot;geom&quot;: {&#10;      &quot;type&quot;: &quot;PRESET&quot;,&#10;      &quot;preset&quot;: {&#10;        &quot;type&quot;: &quot;RECT&quot;&#10;      }&#10;    }&#10;  }],&#10;  &quot;background&quot;: {&#10;    &quot;type&quot;: &quot;SOLID&quot;,&#10;    &quot;solid&quot;: {&#10;      &quot;color&quot;: {&#10;        &quot;type&quot;: &quot;CUSTOM&quot;,&#10;        &quot;rgb&quot;: [106, 63, 206]&#10;      }&#10;    }&#10;  },&#10;  &quot;distance&quot;: {&#10;    &quot;left&quot;: 12.0,&#10;    &quot;top&quot;: 12.0&#10;  },&#10;  &quot;preset&quot;: &quot;pct5&quot;,&#10;  &quot;rotate&quot;: 45&#10;}"/>
</p:tagLst>
</file>

<file path=ppt/tags/tag7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34"/>
  <p:tag name="patternFill" val="{&#10;  &quot;foreground&quot;: [{&#10;    &quot;dim&quot;: {&#10;      &quot;width&quot;: 0.0,&#10;      &quot;height&quot;: 100.0&#10;    },&#10;    &quot;fill&quot;: {&#10;      &quot;type&quot;: &quot;SOLID&quot;,&#10;      &quot;solid&quot;: {&#10;        &quot;color&quot;: {&#10;          &quot;type&quot;: &quot;A2&quot;,&#10;          &quot;tweaks&quot;: {&#10;            &quot;hsl&quot;: {&#10;              &quot;luminance&quot;: [{&#10;                &quot;mode&quot;: &quot;MODIFY&quot;,&#10;                &quot;value&quot;: 0.75&#10;              }]&#10;            }&#10;          }&#10;        }&#10;      }&#10;    },&#10;    &quot;stroke&quot;: {&#10;      &quot;type&quot;: &quot;SOLID&quot;,&#10;      &quot;width&quot;: 4.0&#10;    },&#10;    &quot;geom&quot;: {&#10;      &quot;type&quot;: &quot;PRESET&quot;,&#10;      &quot;preset&quot;: {&#10;        &quot;type&quot;: &quot;LINE&quot;&#10;      }&#10;    }&#10;  }],&#10;  &quot;background&quot;: {&#10;    &quot;type&quot;: &quot;SOLID&quot;,&#10;    &quot;solid&quot;: {&#10;      &quot;color&quot;: {&#10;        &quot;type&quot;: &quot;CUSTOM&quot;,&#10;        &quot;rgb&quot;: [255, 192, 0]&#10;      }&#10;    }&#10;  },&#10;  &quot;distance&quot;: {&#10;    &quot;left&quot;: 6.0,&#10;    &quot;top&quot;: 100.0&#10;  },&#10;  &quot;preset&quot;: &quot;wdDnDiag&quot;,&#10;  &quot;rotate&quot;: 34&#10;}"/>
</p:tagLst>
</file>

<file path=ppt/tags/tag8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45"/>
  <p:tag name="patternFill" val="{&#10;  &quot;foreground&quot;: [{&#10;    &quot;dim&quot;: {&#10;      &quot;width&quot;: 2.0,&#10;      &quot;height&quot;: 2.0&#10;    },&#10;    &quot;fill&quot;: {&#10;      &quot;type&quot;: &quot;SOLID&quot;,&#10;      &quot;solid&quot;: {&#10;        &quot;color&quot;: {&#10;          &quot;type&quot;: &quot;CUSTOM&quot;,&#10;          &quot;rgb&quot;: [118, 80, 206]&#10;        }&#10;      }&#10;    },&#10;    &quot;geom&quot;: {&#10;      &quot;type&quot;: &quot;PRESET&quot;,&#10;      &quot;preset&quot;: {&#10;        &quot;type&quot;: &quot;RECT&quot;&#10;      }&#10;    }&#10;  }],&#10;  &quot;background&quot;: {&#10;    &quot;type&quot;: &quot;SOLID&quot;,&#10;    &quot;solid&quot;: {&#10;      &quot;color&quot;: {&#10;        &quot;type&quot;: &quot;CUSTOM&quot;,&#10;        &quot;rgb&quot;: [106, 63, 206]&#10;      }&#10;    }&#10;  },&#10;  &quot;distance&quot;: {&#10;    &quot;left&quot;: 12.0,&#10;    &quot;top&quot;: 12.0&#10;  },&#10;  &quot;preset&quot;: &quot;pct5&quot;,&#10;  &quot;rotate&quot;: 45&#10;}"/>
</p:tagLst>
</file>

<file path=ppt/tags/tag9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patternRotate" val="34"/>
  <p:tag name="patternFill" val="{&#10;  &quot;foreground&quot;: [{&#10;    &quot;dim&quot;: {&#10;      &quot;width&quot;: 0.0,&#10;      &quot;height&quot;: 100.0&#10;    },&#10;    &quot;fill&quot;: {&#10;      &quot;type&quot;: &quot;SOLID&quot;,&#10;      &quot;solid&quot;: {&#10;        &quot;color&quot;: {&#10;          &quot;type&quot;: &quot;A2&quot;,&#10;          &quot;tweaks&quot;: {&#10;            &quot;hsl&quot;: {&#10;              &quot;luminance&quot;: [{&#10;                &quot;mode&quot;: &quot;MODIFY&quot;,&#10;                &quot;value&quot;: 0.75&#10;              }]&#10;            }&#10;          }&#10;        }&#10;      }&#10;    },&#10;    &quot;stroke&quot;: {&#10;      &quot;type&quot;: &quot;SOLID&quot;,&#10;      &quot;width&quot;: 4.0&#10;    },&#10;    &quot;geom&quot;: {&#10;      &quot;type&quot;: &quot;PRESET&quot;,&#10;      &quot;preset&quot;: {&#10;        &quot;type&quot;: &quot;LINE&quot;&#10;      }&#10;    }&#10;  }],&#10;  &quot;background&quot;: {&#10;    &quot;type&quot;: &quot;SOLID&quot;,&#10;    &quot;solid&quot;: {&#10;      &quot;color&quot;: {&#10;        &quot;type&quot;: &quot;CUSTOM&quot;,&#10;        &quot;rgb&quot;: [255, 192, 0]&#10;      }&#10;    }&#10;  },&#10;  &quot;distance&quot;: {&#10;    &quot;left&quot;: 6.0,&#10;    &quot;top&quot;: 100.0&#10;  },&#10;  &quot;preset&quot;: &quot;wdDnDiag&quot;,&#10;  &quot;rotate&quot;: 34&#10;}"/>
</p:tagLst>
</file>

<file path=ppt/theme/_rels/theme1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_rels/theme2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theme1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AppVersion>3.0000</properties:AppVersion>
  <properties:ScaleCrop>false</properties:ScaleCrop>
  <properties:Company>Company</properties:Company>
  <properties:LinksUpToDate>false</properties:LinksUpToDate>
  <properties:HyperlinksChanged>false</properties:HyperlinksChanged>
  <properties:PresentationFormat>On-Screen Show (4:3)</properties:PresentationFormat>
  <properties:Application>Zoho Show</properties:Application>
  <properties:SharedDoc>false</properties:SharedDoc>
</properties: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Slide 1</dc:title>
  <cp:revision>1</cp:revision>
  <dc:creator/>
  <cp:lastModifiedBy/>
  <dcterms:created xsi:type="dcterms:W3CDTF">2024-04-29T01:00:15Z</dcterms:created>
  <dcterms:modified xsi:type="dcterms:W3CDTF">2024-05-09T20:35:13Z</dcterms:modified>
</cp:coreProperties>
</file>