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gs+xml" PartName="/ppt/tags/tag3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vnd.openxmlformats-officedocument.presentationml.tags+xml" PartName="/ppt/tags/tag4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/ppt/media/image26.png" Type="http://schemas.openxmlformats.org/officeDocument/2006/relationships/image"/><Relationship Id="rId27" Target="/ppt/media/image27.png" Type="http://schemas.openxmlformats.org/officeDocument/2006/relationships/image"/><Relationship Id="rId28" Target="/ppt/media/image28.png" Type="http://schemas.openxmlformats.org/officeDocument/2006/relationships/image"/><Relationship Id="rId29" Target="/ppt/media/image29.png" Type="http://schemas.openxmlformats.org/officeDocument/2006/relationships/image"/><Relationship Id="rId30" Target="/ppt/media/image30.png" Type="http://schemas.openxmlformats.org/officeDocument/2006/relationships/image"/><Relationship Id="rId31" Target="/ppt/media/image31.png" Type="http://schemas.openxmlformats.org/officeDocument/2006/relationships/image"/><Relationship Id="rId32" Target="/ppt/media/image32.png" Type="http://schemas.openxmlformats.org/officeDocument/2006/relationships/image"/><Relationship Id="rId33" Target="/ppt/media/image33.png" Type="http://schemas.openxmlformats.org/officeDocument/2006/relationships/image"/><Relationship Id="rId34" Target="/ppt/media/image34.png" Type="http://schemas.openxmlformats.org/officeDocument/2006/relationships/image"/><Relationship Id="rId35" Target="/ppt/media/image35.png" Type="http://schemas.openxmlformats.org/officeDocument/2006/relationships/image"/><Relationship Id="rId36" Target="/ppt/media/image36.png" Type="http://schemas.openxmlformats.org/officeDocument/2006/relationships/image"/><Relationship Id="rId37" Target="/ppt/media/image37.png" Type="http://schemas.openxmlformats.org/officeDocument/2006/relationships/image"/><Relationship Id="rId38" Target="/ppt/media/image38.png" Type="http://schemas.openxmlformats.org/officeDocument/2006/relationships/image"/><Relationship Id="rId39" Target="/ppt/media/image39.png" Type="http://schemas.openxmlformats.org/officeDocument/2006/relationships/image"/><Relationship Id="rId40" Target="/ppt/media/image40.png" Type="http://schemas.openxmlformats.org/officeDocument/2006/relationships/image"/><Relationship Id="rId41" Target="/ppt/media/image41.png" Type="http://schemas.openxmlformats.org/officeDocument/2006/relationships/image"/><Relationship Id="rId42" Target="/ppt/media/image42.png" Type="http://schemas.openxmlformats.org/officeDocument/2006/relationships/image"/><Relationship Id="rId43" Target="/ppt/media/image43.png" Type="http://schemas.openxmlformats.org/officeDocument/2006/relationships/image"/><Relationship Id="rId44" Target="/ppt/media/image44.png" Type="http://schemas.openxmlformats.org/officeDocument/2006/relationships/image"/><Relationship Id="rId45" Target="/ppt/media/image45.png" Type="http://schemas.openxmlformats.org/officeDocument/2006/relationships/image"/><Relationship Id="rId46" Target="/ppt/media/image46.png" Type="http://schemas.openxmlformats.org/officeDocument/2006/relationships/image"/><Relationship Id="rId47" Target="/ppt/media/image47.png" Type="http://schemas.openxmlformats.org/officeDocument/2006/relationships/image"/><Relationship Id="rId48" Target="/ppt/media/image48.png" Type="http://schemas.openxmlformats.org/officeDocument/2006/relationships/image"/><Relationship Id="rId49" Target="/ppt/media/image49.png" Type="http://schemas.openxmlformats.org/officeDocument/2006/relationships/image"/><Relationship Id="rId50" Target="/ppt/media/image50.png" Type="http://schemas.openxmlformats.org/officeDocument/2006/relationships/image"/><Relationship Id="rId51" Target="/ppt/media/image51.png" Type="http://schemas.openxmlformats.org/officeDocument/2006/relationships/image"/><Relationship Id="rId52" Target="/ppt/media/image52.png" Type="http://schemas.openxmlformats.org/officeDocument/2006/relationships/image"/><Relationship Id="rId53" Target="/ppt/media/image53.png" Type="http://schemas.openxmlformats.org/officeDocument/2006/relationships/image"/><Relationship Id="rId54" Target="/ppt/media/image54.png" Type="http://schemas.openxmlformats.org/officeDocument/2006/relationships/image"/><Relationship Id="rId55" Target="/ppt/media/image55.png" Type="http://schemas.openxmlformats.org/officeDocument/2006/relationships/image"/><Relationship Id="rId56" Target="/ppt/media/image56.png" Type="http://schemas.openxmlformats.org/officeDocument/2006/relationships/image"/><Relationship Id="rId57" Target="/ppt/media/image57.png" Type="http://schemas.openxmlformats.org/officeDocument/2006/relationships/image"/><Relationship Id="rId58" Target="/ppt/media/image58.png" Type="http://schemas.openxmlformats.org/officeDocument/2006/relationships/image"/><Relationship Id="rId59" Target="/ppt/media/image59.png" Type="http://schemas.openxmlformats.org/officeDocument/2006/relationships/image"/><Relationship Id="rId60" Target="/ppt/media/image60.png" Type="http://schemas.openxmlformats.org/officeDocument/2006/relationships/image"/><Relationship Id="rId61" Target="/ppt/media/image61.png" Type="http://schemas.openxmlformats.org/officeDocument/2006/relationships/image"/><Relationship Id="rId62" Target="/ppt/media/image62.png" Type="http://schemas.openxmlformats.org/officeDocument/2006/relationships/image"/><Relationship Id="rId63" Target="/ppt/media/image63.png" Type="http://schemas.openxmlformats.org/officeDocument/2006/relationships/image"/><Relationship Id="rId64" Target="/ppt/media/image64.png" Type="http://schemas.openxmlformats.org/officeDocument/2006/relationships/image"/><Relationship Id="rId65" Target="/ppt/media/image65.png" Type="http://schemas.openxmlformats.org/officeDocument/2006/relationships/image"/><Relationship Id="rId66" Target="/ppt/media/image66.png" Type="http://schemas.openxmlformats.org/officeDocument/2006/relationships/image"/><Relationship Id="rId67" Target="/ppt/media/image67.png" Type="http://schemas.openxmlformats.org/officeDocument/2006/relationships/image"/><Relationship Id="rId68" Target="/ppt/media/image68.png" Type="http://schemas.openxmlformats.org/officeDocument/2006/relationships/image"/><Relationship Id="rId69" Target="/ppt/media/image69.png" Type="http://schemas.openxmlformats.org/officeDocument/2006/relationships/image"/><Relationship Id="rId70" Target="/ppt/media/image70.png" Type="http://schemas.openxmlformats.org/officeDocument/2006/relationships/image"/><Relationship Id="rId71" Target="ppt/media/img_cc_black.png" Type="http://schemas.openxmlformats.org/officeDocument/2006/relationships/image"/><Relationship Id="rId72" Target="ppt/presentation.xml" Type="http://schemas.openxmlformats.org/officeDocument/2006/relationships/officeDocument"/><Relationship Id="rId73" Target="docProps/core.xml" Type="http://schemas.openxmlformats.org/package/2006/relationships/metadata/core-properties"/><Relationship Id="rId74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9144000" cy="5143500"/>
  <p:embeddedFontLst>
    <p:embeddedFont>
      <p:font typeface="Zoho Puvi-light"/>
      <p:regular r:id="rId19"/>
    </p:embeddedFont>
    <p:embeddedFont>
      <p:font typeface="Zoho Puvi"/>
      <p:regular r:id="rId20"/>
      <p:bold r:id="rId22"/>
    </p:embeddedFont>
    <p:embeddedFont>
      <p:font typeface="Roboto"/>
      <p:regular r:id="rId23"/>
    </p:embeddedFont>
    <p:embeddedFont>
      <p:font typeface="Zoho Puvi-medium"/>
      <p:regular r:id="rId21"/>
    </p:embeddedFont>
    <p:embeddedFont>
      <p:font typeface="Open Sans"/>
      <p:regular r:id="rId24"/>
      <p:bold r:id="rId25"/>
    </p:embeddedFont>
  </p:embeddedFontLst>
  <p:custDataLst>
    <p:tags r:id="rId26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tableStyles.xml" Type="http://schemas.openxmlformats.org/officeDocument/2006/relationships/tableStyles"/><Relationship Id="rId19" Target="fonts/font1.fntdata" Type="http://schemas.openxmlformats.org/officeDocument/2006/relationships/font"/><Relationship Id="rId20" Target="fonts/font2.fntdata" Type="http://schemas.openxmlformats.org/officeDocument/2006/relationships/font"/><Relationship Id="rId21" Target="fonts/font3.fntdata" Type="http://schemas.openxmlformats.org/officeDocument/2006/relationships/font"/><Relationship Id="rId22" Target="fonts/font4.fntdata" Type="http://schemas.openxmlformats.org/officeDocument/2006/relationships/font"/><Relationship Id="rId23" Target="fonts/font5.fntdata" Type="http://schemas.openxmlformats.org/officeDocument/2006/relationships/font"/><Relationship Id="rId24" Target="fonts/font6.fntdata" Type="http://schemas.openxmlformats.org/officeDocument/2006/relationships/font"/><Relationship Id="rId25" Target="fonts/font7.fntdata" Type="http://schemas.openxmlformats.org/officeDocument/2006/relationships/font"/><Relationship Id="rId26" Target="tags/tag4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25BEA854-4211-4429-BF99-262C71472C6B}">
                <a16:creationId xmlns:a16="http://schemas.microsoft.com/office/drawing/2010/main" id="{5F6FCB11-16AD-4AB7-91E6-C0F398FBFF4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70138AC0-8A61-48E9-B716-A8A8DF767219}">
                <a16:creationId xmlns:a16="http://schemas.microsoft.com/office/drawing/2010/main" id="{F83FAC13-66CC-43F1-AD2A-6EF54A5FADA9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B7B0FA5D-EC91-467E-AE0F-1D5BF06F90DC}">
                <a16:creationId xmlns:a16="http://schemas.microsoft.com/office/drawing/2010/main" id="{D49E2607-E618-42AB-9469-1AD559D7FD8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A3419D53-0FE8-4A73-A2B9-B8A45E51C4AB}">
                <a16:creationId xmlns:a16="http://schemas.microsoft.com/office/drawing/2010/main" id="{BD864065-C504-46DD-BEBC-353F3F19E1FA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CBD4A146-EA92-4D05-BFB0-5DE834334C92}">
                <a16:creationId xmlns:a16="http://schemas.microsoft.com/office/drawing/2010/main" id="{E034B25F-C1F2-407C-A6F0-9E154D56C9D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043A836-2823-4979-BB24-FB78938E58F0}">
        <p14:creationId xmlns:p14="http://schemas.microsoft.com/office/powerpoint/2010/main" val="1723175341900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1006A1DE-01F2-4787-91BE-592136AEBF64}">
                <a16:creationId xmlns:a16="http://schemas.microsoft.com/office/drawing/2010/main" id="{F39A5593-6A2F-4456-8919-A52C9D1BE71B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B628AC44-5AD6-4A32-BC02-2B4197971264}">
                <a16:creationId xmlns:a16="http://schemas.microsoft.com/office/drawing/2010/main" id="{111B7167-4C85-42A7-A618-2E4916209A1A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C4721662-BF3D-4C1C-8113-01EBDA668DCC}">
                <a16:creationId xmlns:a16="http://schemas.microsoft.com/office/drawing/2010/main" id="{7D0F48E9-DB7C-42DE-AAB0-B5C4EC58E265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6BA421D7-19E5-4405-858E-10D266F9674A}">
                <a16:creationId xmlns:a16="http://schemas.microsoft.com/office/drawing/2010/main" id="{855DFFB9-CD9E-4AF2-BB7D-AE34CB64FB6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AA6A16D5-9A3A-4E2F-AC41-E80FD9B6704A}">
                <a16:creationId xmlns:a16="http://schemas.microsoft.com/office/drawing/2010/main" id="{1CE4A921-2A3C-46BA-8595-1134B437AFA5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BFE5460C-1FA3-4B1D-A80D-2DC3DD16CDA9}">
                <a16:creationId xmlns:a16="http://schemas.microsoft.com/office/drawing/2010/main" id="{D9AF416B-B013-4FEC-AD09-867E574C5C1F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B4132641-B355-4993-9799-B2866DCF35B1}">
                <a16:creationId xmlns:a16="http://schemas.microsoft.com/office/drawing/2010/main" id="{680D961C-2154-4863-A1EB-E289AF3834D8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A864977F-5D90-4C49-9959-1622853AEB11}">
                <a16:creationId xmlns:a16="http://schemas.microsoft.com/office/drawing/2010/main" id="{C11DAB40-1E15-4491-A2C3-BA5B391EC913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5ECC51D3-17A1-4977-B813-A01971F39DAD}">
                <a16:creationId xmlns:a16="http://schemas.microsoft.com/office/drawing/2010/main" id="{80ACC327-B2AF-4C28-BAD4-4CC9CD1D55C9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440C1568-3E10-466F-B269-A6A832D3C2CE}">
                <a16:creationId xmlns:a16="http://schemas.microsoft.com/office/drawing/2010/main" id="{191C2461-2913-4C40-82FA-06DBDC8BCC2B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6A293ED6-BE1E-4A25-8A8E-BA49BD03BF69}">
                <a16:creationId xmlns:a16="http://schemas.microsoft.com/office/drawing/2010/main" id="{2D4F3CB1-AD31-40A2-BDB7-D5B664FFCFA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BA04C83D-6E08-4D59-A1DA-7F10D8C79E69}">
                <a16:creationId xmlns:a16="http://schemas.microsoft.com/office/drawing/2010/main" id="{B576AD16-4A6C-475E-9547-BFED80CB048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AEE387EE-39EA-4F15-804C-E6DD35F6FF44}">
                <a16:creationId xmlns:a16="http://schemas.microsoft.com/office/drawing/2010/main" id="{FEE62831-C8E3-48BF-8CC2-E64B7386C36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E453C888-06F1-4527-8E5F-577E578A3D66}">
        <p14:creationId xmlns:p14="http://schemas.microsoft.com/office/powerpoint/2010/main" val="1723175341910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80BE533-B819-431D-90BC-F0EA26F382FA}">
                <a16:creationId xmlns:a16="http://schemas.microsoft.com/office/drawing/2010/main" id="{24E49FB8-2CAE-407A-8754-7E72EDA1FAB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7C119AE2-FEA1-4BD5-8987-435AEA22FE8A}">
                <a16:creationId xmlns:a16="http://schemas.microsoft.com/office/drawing/2010/main" id="{49231408-D0B7-4A81-A40B-1772DA98A54F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331E4C9E-BDCA-4F97-A231-88187E26AB2D}">
                <a16:creationId xmlns:a16="http://schemas.microsoft.com/office/drawing/2010/main" id="{791DD4BF-F26E-4959-9EAB-A3036B31E1E0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1B70D1CA-A31E-4055-A4FC-018B99F9821C}">
                <a16:creationId xmlns:a16="http://schemas.microsoft.com/office/drawing/2010/main" id="{F994AE7E-B02C-4586-9D48-69AA96A0BA24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D373ADBE-17AD-48B8-99E0-D77713BBEE86}">
                <a16:creationId xmlns:a16="http://schemas.microsoft.com/office/drawing/2010/main" id="{C423BEFA-D6C4-49E3-AB4C-C85096452000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31069ECE-B06B-44B8-B3A2-86403D437D3F}">
                <a16:creationId xmlns:a16="http://schemas.microsoft.com/office/drawing/2010/main" id="{B91B8C84-5F59-4855-9C9F-9A7B90FF3BD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BF8944CB-8DAD-4B6A-A95D-A9C456FC6DC0}">
                <a16:creationId xmlns:a16="http://schemas.microsoft.com/office/drawing/2010/main" id="{21241488-71B3-44B6-99AD-10FBA8BCE3CA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726AD46A-16C8-482D-982E-44EDC534A8BE}">
                <a16:creationId xmlns:a16="http://schemas.microsoft.com/office/drawing/2010/main" id="{9737267E-4F09-495F-B577-5C9B4D46637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AC22BBB2-8E16-492F-B144-0D81FC693050}">
        <p14:creationId xmlns:p14="http://schemas.microsoft.com/office/powerpoint/2010/main" val="1723175341912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1ED9F5A4-C0AB-4BD1-9BF1-386B2385B846}">
                <a16:creationId xmlns:a16="http://schemas.microsoft.com/office/drawing/2010/main" id="{AEF05256-61A0-4BA4-851F-F99F6B85B0F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77A7B50A-9F3A-4A1D-9A1E-D810C9B7C5BF}">
                <a16:creationId xmlns:a16="http://schemas.microsoft.com/office/drawing/2010/main" id="{67AD9148-AC30-42A5-AD8F-2848BBC4BFC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E06A7AAB-EC19-4F78-A83C-69890727F3D2}">
                <a16:creationId xmlns:a16="http://schemas.microsoft.com/office/drawing/2010/main" id="{1A85394B-C9F8-4298-BE6E-0AC8DA3CE04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703699C8-4CCE-4D88-B28D-6DD170094FCD}">
                <a16:creationId xmlns:a16="http://schemas.microsoft.com/office/drawing/2010/main" id="{D4327BF8-0E46-4AC2-87A0-B0AC599D90B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26DD4F0A-C65B-4D94-B12D-93D9C697BBB0}">
                <a16:creationId xmlns:a16="http://schemas.microsoft.com/office/drawing/2010/main" id="{F9D31969-056B-44AE-8DC6-4B23E71ED17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2AAC4CA-74F3-4BFA-86DD-2A55880C33C5}">
        <p14:creationId xmlns:p14="http://schemas.microsoft.com/office/powerpoint/2010/main" val="1723175341901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87376F46-2898-4B14-BA07-87A8882F0386}">
                <a16:creationId xmlns:a16="http://schemas.microsoft.com/office/drawing/2010/main" id="{13022755-19B6-43CF-863A-9ECA13EC0537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7970C460-5D1D-45EB-86F5-24DD8C0ACE18}">
                <a16:creationId xmlns:a16="http://schemas.microsoft.com/office/drawing/2010/main" id="{ED725980-F9CD-46B3-A65C-75B865C4F753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F97283C1-7010-487F-9EDE-D5A09FBFD390}">
                <a16:creationId xmlns:a16="http://schemas.microsoft.com/office/drawing/2010/main" id="{A5DDD7C3-B088-4E7A-B9E0-9E6F09D2C49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0B806DDB-B725-4407-8675-266722DF8565}">
                <a16:creationId xmlns:a16="http://schemas.microsoft.com/office/drawing/2010/main" id="{65CD27A2-2633-44F8-BF1B-2EA81DA972E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1B35F48C-7C55-4B88-9367-72A981FC0369}">
                <a16:creationId xmlns:a16="http://schemas.microsoft.com/office/drawing/2010/main" id="{0884DDCC-7EA8-404E-9B4A-A33A5A0B978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1B902348-A14E-443C-92DE-83AFFC4097E1}">
        <p14:creationId xmlns:p14="http://schemas.microsoft.com/office/powerpoint/2010/main" val="1723175341902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D2F7875-72E4-46DA-8D24-C5FA268F6AD0}">
                <a16:creationId xmlns:a16="http://schemas.microsoft.com/office/drawing/2010/main" id="{0AB74317-4920-46DD-8BAF-4BE9FD78ADF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8112B32F-9117-4B5C-8022-EC7742703AC7}">
                <a16:creationId xmlns:a16="http://schemas.microsoft.com/office/drawing/2010/main" id="{1975A0E0-AAF8-46BC-B97D-81DA1AF53BDF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8DF42C6B-F22B-4858-97CE-A1D000952D5D}">
                <a16:creationId xmlns:a16="http://schemas.microsoft.com/office/drawing/2010/main" id="{BA313A74-A5CF-4967-9B4C-4ECF4AFB1365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03762C8D-3146-4D06-904D-C093D2FB5D3C}">
                <a16:creationId xmlns:a16="http://schemas.microsoft.com/office/drawing/2010/main" id="{D23A28CE-2E1A-40DD-B213-E93F55E5E93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F45DA374-6774-44A8-8ED6-AD6B783BABC3}">
                <a16:creationId xmlns:a16="http://schemas.microsoft.com/office/drawing/2010/main" id="{5EAB5E28-19FE-47A0-8351-DF66568208E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0951DD84-7AF8-4F63-B548-5336C46A2122}">
                <a16:creationId xmlns:a16="http://schemas.microsoft.com/office/drawing/2010/main" id="{EAEB46D9-DECE-4A3B-B9B5-072F5D2D1B5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4587791-718F-461F-BC76-27C39D705D95}">
        <p14:creationId xmlns:p14="http://schemas.microsoft.com/office/powerpoint/2010/main" val="1723175341903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5D73A812-76D0-4199-BAF8-56F5EBAA588A}">
                <a16:creationId xmlns:a16="http://schemas.microsoft.com/office/drawing/2010/main" id="{413B08AC-0499-4D13-9DA3-3BE6526948A2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BC42EE17-4633-4976-BDE6-AACCA3B54830}">
                <a16:creationId xmlns:a16="http://schemas.microsoft.com/office/drawing/2010/main" id="{F534A565-695A-4AE3-914E-E8A364EC24B9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29EC630B-CD62-4330-8DE2-33147F5247BC}">
                <a16:creationId xmlns:a16="http://schemas.microsoft.com/office/drawing/2010/main" id="{B577190C-1493-4931-8F62-A970727CAC5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DFE48A1A-7C4F-441B-9BE6-7E254E11F24E}">
                <a16:creationId xmlns:a16="http://schemas.microsoft.com/office/drawing/2010/main" id="{DF3FD232-428F-4A90-BE98-DC326E852FB0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FAF30425-6BE0-4BFA-9C72-6896472B87F4}">
                <a16:creationId xmlns:a16="http://schemas.microsoft.com/office/drawing/2010/main" id="{89F96433-A149-4EF2-A60B-2CD7904A4186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B421AF1A-545F-4143-B0F9-17EDCAF33315}">
                <a16:creationId xmlns:a16="http://schemas.microsoft.com/office/drawing/2010/main" id="{0B8EA741-31A0-4239-A710-BFF5AB740B5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0166F2CD-4D4F-4888-86E3-1E202030029E}">
                <a16:creationId xmlns:a16="http://schemas.microsoft.com/office/drawing/2010/main" id="{5413DF6A-E807-432E-A973-0617F2997E3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80C1B9EE-44C1-460A-A161-F00C277DF70A}">
                <a16:creationId xmlns:a16="http://schemas.microsoft.com/office/drawing/2010/main" id="{F7C2FED1-A3A5-47E5-92B0-C22FA51271A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A9671774-71F4-438B-A8B7-8369406E2DF8}">
        <p14:creationId xmlns:p14="http://schemas.microsoft.com/office/powerpoint/2010/main" val="1723175341904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D17C349-5B6B-470F-8ED6-4E8C1D3BFF23}">
                <a16:creationId xmlns:a16="http://schemas.microsoft.com/office/drawing/2010/main" id="{593E8646-8D8D-42F2-AA10-35FDC0B3A7B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CBC6C946-30F7-40F1-BB85-69850DA99A4E}">
                <a16:creationId xmlns:a16="http://schemas.microsoft.com/office/drawing/2010/main" id="{B63E642F-0181-4CF1-BC24-DBEE76ACFAD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08BB74C3-E254-4339-9E24-27EDC978D244}">
                <a16:creationId xmlns:a16="http://schemas.microsoft.com/office/drawing/2010/main" id="{4CA45FFE-51D8-42AA-8EA6-170194EA032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2627CB36-B409-4416-B8ED-424A78F29E94}">
                <a16:creationId xmlns:a16="http://schemas.microsoft.com/office/drawing/2010/main" id="{94904D4D-0E2E-49BF-8CAF-328A0FA6DF41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E151B9B-B799-40FC-A46E-CAFA39E768EF}">
        <p14:creationId xmlns:p14="http://schemas.microsoft.com/office/powerpoint/2010/main" val="1723175341905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89C67B0F-C530-406C-8312-940EE666AD75}">
                <a16:creationId xmlns:a16="http://schemas.microsoft.com/office/drawing/2010/main" id="{15CE0A60-C700-45BD-B111-A81630DBC18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0A1B7AD9-9150-4DFC-8503-59EF742501D9}">
                <a16:creationId xmlns:a16="http://schemas.microsoft.com/office/drawing/2010/main" id="{EFE9D6CA-0CEE-4F89-BE17-75EF2F8DAFD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A0A43307-6D32-4076-A725-5066AA5FDB0E}">
                <a16:creationId xmlns:a16="http://schemas.microsoft.com/office/drawing/2010/main" id="{707A2062-62D0-4CC5-9139-BF2F9D3374C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FB416DE-29B3-41ED-84C0-1D066D5B5C4B}">
        <p14:creationId xmlns:p14="http://schemas.microsoft.com/office/powerpoint/2010/main" val="1723175341906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78AD148-A3C5-462F-84DB-785041F65DC9}">
                <a16:creationId xmlns:a16="http://schemas.microsoft.com/office/drawing/2010/main" id="{EA2322FE-C311-43A7-8406-563FE546BA5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9C6850FE-CF1A-4D57-AB91-806D8D124128}">
                <a16:creationId xmlns:a16="http://schemas.microsoft.com/office/drawing/2010/main" id="{22651315-6761-4CD4-B1C8-2E1BB029B0E6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EADFDF9C-3EB4-43B4-90A9-6354B3E428ED}">
                <a16:creationId xmlns:a16="http://schemas.microsoft.com/office/drawing/2010/main" id="{C449B84A-2A2C-47BA-9011-41E9C6F3F796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10AD249A-1FF7-44C9-AD43-58FC6F675945}">
                <a16:creationId xmlns:a16="http://schemas.microsoft.com/office/drawing/2010/main" id="{7845AE5B-A646-42FA-87B9-DC55F0D78A9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55AC78F6-ED71-4F6A-893B-488DACA1B002}">
                <a16:creationId xmlns:a16="http://schemas.microsoft.com/office/drawing/2010/main" id="{F1ADB4BD-EBB4-4AF1-BE6D-33402914515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CE128C0C-1749-4AE0-BC20-50C6413903C7}">
                <a16:creationId xmlns:a16="http://schemas.microsoft.com/office/drawing/2010/main" id="{3E3B0C93-6D04-4BDA-A813-54C4D5413224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8D06729-F631-428A-B300-E4D24EA37841}">
        <p14:creationId xmlns:p14="http://schemas.microsoft.com/office/powerpoint/2010/main" val="1723175341907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3421D66F-8924-4D76-8EF1-10D407427C12}">
                <a16:creationId xmlns:a16="http://schemas.microsoft.com/office/drawing/2010/main" id="{27B2B500-579D-4C97-9A58-38C0DF0E472B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1C5DFF2B-0693-4B87-A531-4433014FF90F}">
                <a16:creationId xmlns:a16="http://schemas.microsoft.com/office/drawing/2010/main" id="{B8F5D181-200F-44D2-B4C0-FA93FF750FD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4F96E57B-811B-40E1-A3F8-A94265FF68A1}">
                <a16:creationId xmlns:a16="http://schemas.microsoft.com/office/drawing/2010/main" id="{431F70DE-E115-4946-807B-B20E0D780680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50DE91E3-FC7F-463A-8E45-F271542850D9}">
                <a16:creationId xmlns:a16="http://schemas.microsoft.com/office/drawing/2010/main" id="{766DF0BA-029D-4E7E-A328-1EA4F7429812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D5DFEF0A-93CC-4F95-9A82-7D42A4DE64D1}">
                <a16:creationId xmlns:a16="http://schemas.microsoft.com/office/drawing/2010/main" id="{8C6BFED4-1FBB-4AF2-8C64-650776957E1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4DDF3459-1D57-4437-AB51-89BC9775CCA4}">
                <a16:creationId xmlns:a16="http://schemas.microsoft.com/office/drawing/2010/main" id="{FE07D7DD-6323-4E5A-8821-A27A3835469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BBF353A5-A44B-42B2-944C-E0E70ED6CEFD}">
                <a16:creationId xmlns:a16="http://schemas.microsoft.com/office/drawing/2010/main" id="{77A4B5AA-0EF9-4226-BE08-23B5F5D411A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965758A-CED4-4147-B5C8-CCBA43880A1E}">
        <p14:creationId xmlns:p14="http://schemas.microsoft.com/office/powerpoint/2010/main" val="1723175341908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F389ED27-215D-413D-BB35-A666B362A04C}">
                <a16:creationId xmlns:a16="http://schemas.microsoft.com/office/drawing/2010/main" id="{251FB054-DE73-4E96-A751-AB5F40FBC63D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176C234D-FC0F-4B45-A42E-E5BC67414237}">
                <a16:creationId xmlns:a16="http://schemas.microsoft.com/office/drawing/2010/main" id="{9E0939E4-77EC-4329-A0E5-821DA08DF2D7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FEC04A89-F64E-4963-A437-49BB13FDA04F}">
                <a16:creationId xmlns:a16="http://schemas.microsoft.com/office/drawing/2010/main" id="{59F7D356-BE57-4F2C-8AA5-EDF513F928C9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EB63EC43-73C6-44A4-BBD9-2C157D1064F2}">
                <a16:creationId xmlns:a16="http://schemas.microsoft.com/office/drawing/2010/main" id="{BA98F6B5-357E-46A2-9460-6144BA538473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BA34E64A-C9A4-4867-89EF-A2FD2E6BC9E6}">
                <a16:creationId xmlns:a16="http://schemas.microsoft.com/office/drawing/2010/main" id="{E606C879-E9A3-4B0A-A1E1-7D70FAAC3457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3D355ACE-0F74-4CFE-91A8-1DC992F48166}">
                <a16:creationId xmlns:a16="http://schemas.microsoft.com/office/drawing/2010/main" id="{3C055FA2-C389-42C3-A5C0-3A9F10B05AB7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867D4DF4-D472-40CB-827D-8CD033399AEF}">
                <a16:creationId xmlns:a16="http://schemas.microsoft.com/office/drawing/2010/main" id="{FF1CE435-4454-48A2-B4DD-5DAB84697ED4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8AB054F3-A620-4D42-9AED-0E416FFC17AC}">
                <a16:creationId xmlns:a16="http://schemas.microsoft.com/office/drawing/2010/main" id="{F4F1DF94-5A4D-40FE-B4EA-00E95B457D02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544A03EE-5387-4191-A2E1-95C109B09A60}">
                <a16:creationId xmlns:a16="http://schemas.microsoft.com/office/drawing/2010/main" id="{61692D5F-B9A3-4641-9055-AA8E03D78E03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99320A04-35E8-4CC7-A6DD-B2032377CE18}">
                <a16:creationId xmlns:a16="http://schemas.microsoft.com/office/drawing/2010/main" id="{E53ADE38-96B6-4C91-AF75-E3D14E7166D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5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71E9B42D-2179-4A97-8014-A07181D6B4E8}">
                <a16:creationId xmlns:a16="http://schemas.microsoft.com/office/drawing/2010/main" id="{515B6ECA-55B0-456E-8AFC-1441B20CF57B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12477244-7D8F-4E23-887F-0907CCAEC71F}">
                <a16:creationId xmlns:a16="http://schemas.microsoft.com/office/drawing/2010/main" id="{214D9DB6-0660-4EBB-AF3F-B1DB9B673A38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FF1B5B2A-E782-4DDF-8322-7FF1FC92B5AF}">
                <a16:creationId xmlns:a16="http://schemas.microsoft.com/office/drawing/2010/main" id="{D15890BB-361C-458C-86A5-857F0482FA70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ADCFC8FB-B937-49D1-85F7-E41EA64E0EDD}">
                <a16:creationId xmlns:a16="http://schemas.microsoft.com/office/drawing/2010/main" id="{842F5DAF-6066-47B3-B0C4-651DA67ECA6D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lr>
          <a:schemeClr val="accent1"/>
        </a:buClr>
        <a:buFont typeface="Arial"/>
        <a:buChar char="•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29.png" Type="http://schemas.openxmlformats.org/officeDocument/2006/relationships/image"/><Relationship Id="rId4" Target="../media/image32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30.png" Type="http://schemas.openxmlformats.org/officeDocument/2006/relationships/image"/><Relationship Id="rId10" Target="../media/image6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tags/tag3.xml" Type="http://schemas.openxmlformats.org/officeDocument/2006/relationships/tags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mailto:support@admanagerplus.com?subject=" TargetMode="External" Type="http://schemas.openxmlformats.org/officeDocument/2006/relationships/hyperlink"/><Relationship Id="rId10" Target="mailto:support@admanagerplus.com?subject=" TargetMode="External" Type="http://schemas.openxmlformats.org/officeDocument/2006/relationships/hyperlink"/><Relationship Id="rId11" Target="mailto:support@admanagerplus.com?subject=" TargetMode="External" Type="http://schemas.openxmlformats.org/officeDocument/2006/relationships/hyperlink"/><Relationship Id="rId12" Target="https://manageengine.com/products/ad-manager/" TargetMode="External" Type="http://schemas.openxmlformats.org/officeDocument/2006/relationships/hyperlink"/><Relationship Id="rId13" Target="https://manageengine.com/products/ad-manager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70.png" Type="http://schemas.openxmlformats.org/officeDocument/2006/relationships/image"/><Relationship Id="rId5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30.png" Type="http://schemas.openxmlformats.org/officeDocument/2006/relationships/image"/><Relationship Id="rId5" Target="../media/image33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13.png" Type="http://schemas.openxmlformats.org/officeDocument/2006/relationships/image"/><Relationship Id="rId3" Target="../media/image6.png" Type="http://schemas.openxmlformats.org/officeDocument/2006/relationships/image"/><Relationship Id="rId4" Target="../media/image8.png" Type="http://schemas.openxmlformats.org/officeDocument/2006/relationships/image"/><Relationship Id="rId5" Target="https://www.manageengine.com/products/ad-manager/help/admin-settings/third-party-integrations/custom-applications.html" TargetMode="External" Type="http://schemas.openxmlformats.org/officeDocument/2006/relationships/hyperlink"/><Relationship Id="rId6" Target="https://www.manageengine.com/products/ad-manager/help/admin-settings/third-party-integrations/custom-applications.html" TargetMode="External" Type="http://schemas.openxmlformats.org/officeDocument/2006/relationships/hyperlink"/><Relationship Id="rId7" Target="https://www.manageengine.com/products/ad-manager/help/admin-settings/third-party-integrations/custom-applications.html" TargetMode="External" Type="http://schemas.openxmlformats.org/officeDocument/2006/relationships/hyperlink"/><Relationship Id="rId8" Target="../media/image12.png" Type="http://schemas.openxmlformats.org/officeDocument/2006/relationships/image"/><Relationship Id="rId9" Target="../media/image14.png" Type="http://schemas.openxmlformats.org/officeDocument/2006/relationships/image"/><Relationship Id="rId10" Target="../media/image15.png" Type="http://schemas.openxmlformats.org/officeDocument/2006/relationships/image"/><Relationship Id="rId11" Target="../media/image30.png" Type="http://schemas.openxmlformats.org/officeDocument/2006/relationships/image"/><Relationship Id="rId12" Target="../media/image41.png" Type="http://schemas.openxmlformats.org/officeDocument/2006/relationships/image"/><Relationship Id="rId13" Target="../media/image42.png" Type="http://schemas.openxmlformats.org/officeDocument/2006/relationships/image"/><Relationship Id="rId14" Target="../media/image43.png" Type="http://schemas.openxmlformats.org/officeDocument/2006/relationships/image"/><Relationship Id="rId15" Target="../media/image44.png" Type="http://schemas.openxmlformats.org/officeDocument/2006/relationships/image"/><Relationship Id="rId16" Target="../media/image45.png" Type="http://schemas.openxmlformats.org/officeDocument/2006/relationships/image"/><Relationship Id="rId17" Target="../media/image46.png" Type="http://schemas.openxmlformats.org/officeDocument/2006/relationships/image"/><Relationship Id="rId18" Target="../media/image47.png" Type="http://schemas.openxmlformats.org/officeDocument/2006/relationships/image"/><Relationship Id="rId19" Target="../media/image48.png" Type="http://schemas.openxmlformats.org/officeDocument/2006/relationships/image"/><Relationship Id="rId20" Target="../media/image49.png" Type="http://schemas.openxmlformats.org/officeDocument/2006/relationships/image"/><Relationship Id="rId21" Target="../media/image50.png" Type="http://schemas.openxmlformats.org/officeDocument/2006/relationships/image"/><Relationship Id="rId22" Target="../media/image51.png" Type="http://schemas.openxmlformats.org/officeDocument/2006/relationships/image"/><Relationship Id="rId23" Target="../media/image52.png" Type="http://schemas.openxmlformats.org/officeDocument/2006/relationships/image"/><Relationship Id="rId24" Target="../media/image53.png" Type="http://schemas.openxmlformats.org/officeDocument/2006/relationships/image"/><Relationship Id="rId25" Target="../media/image54.png" Type="http://schemas.openxmlformats.org/officeDocument/2006/relationships/image"/><Relationship Id="rId26" Target="../media/image55.png" Type="http://schemas.openxmlformats.org/officeDocument/2006/relationships/image"/><Relationship Id="rId27" Target="../media/image56.png" Type="http://schemas.openxmlformats.org/officeDocument/2006/relationships/image"/><Relationship Id="rId28" Target="../media/image57.png" Type="http://schemas.openxmlformats.org/officeDocument/2006/relationships/image"/><Relationship Id="rId29" Target="../media/image58.png" Type="http://schemas.openxmlformats.org/officeDocument/2006/relationships/image"/><Relationship Id="rId30" Target="../media/image59.png" Type="http://schemas.openxmlformats.org/officeDocument/2006/relationships/image"/><Relationship Id="rId31" Target="../media/image60.png" Type="http://schemas.openxmlformats.org/officeDocument/2006/relationships/image"/><Relationship Id="rId32" Target="../media/image61.png" Type="http://schemas.openxmlformats.org/officeDocument/2006/relationships/image"/><Relationship Id="rId33" Target="../media/image62.png" Type="http://schemas.openxmlformats.org/officeDocument/2006/relationships/image"/><Relationship Id="rId34" Target="../media/image63.png" Type="http://schemas.openxmlformats.org/officeDocument/2006/relationships/image"/><Relationship Id="rId35" Target="../media/image64.png" Type="http://schemas.openxmlformats.org/officeDocument/2006/relationships/image"/><Relationship Id="rId36" Target="../media/image65.png" Type="http://schemas.openxmlformats.org/officeDocument/2006/relationships/image"/><Relationship Id="rId37" Target="../media/image66.png" Type="http://schemas.openxmlformats.org/officeDocument/2006/relationships/image"/><Relationship Id="rId38" Target="../media/image67.png" Type="http://schemas.openxmlformats.org/officeDocument/2006/relationships/image"/><Relationship Id="rId39" Target="../media/image6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30.png" Type="http://schemas.openxmlformats.org/officeDocument/2006/relationships/image"/><Relationship Id="rId5" Target="../media/image3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30.png" Type="http://schemas.openxmlformats.org/officeDocument/2006/relationships/image"/><Relationship Id="rId5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10.png" Type="http://schemas.openxmlformats.org/officeDocument/2006/relationships/image"/><Relationship Id="rId5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3C8F6220-B447-4412-83C9-D00069B2DB81}">
                <a16:creationId xmlns:a16="http://schemas.microsoft.com/office/drawing/2010/main" id="{B0D7BB41-3BAB-46B8-B8BD-DEB87EB745B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3960" l="-18050" r="18050" t="-3960"/>
          <a:stretch>
            <a:fillRect/>
          </a:stretch>
        </p:blipFill>
        <p:spPr>
          <a:xfrm flipH="false" flipV="false" rot="10800000">
            <a:off x="-3785797" y="0"/>
            <a:ext cx="16715591" cy="8114025"/>
          </a:xfrm>
          <a:prstGeom prst="rect">
            <a:avLst/>
          </a:prstGeom>
          <a:noFill/>
        </p:spPr>
      </p:pic>
      <p:sp>
        <p:nvSpPr>
          <p:cNvPr hidden="false" id="3" name="">
            <a:extLst>
              <a:ext uri="{FEFB8379-D9EA-4A72-83A3-6B6B87DE1E29}">
                <a16:creationId xmlns:a16="http://schemas.microsoft.com/office/drawing/2010/main" id="{0BA0BFAE-1A43-400A-AF01-E6E7ADC66921}"/>
              </a:ext>
            </a:extLst>
          </p:cNvPr>
          <p:cNvSpPr txBox="1">
            <a:spLocks noGrp="true"/>
          </p:cNvSpPr>
          <p:nvPr/>
        </p:nvSpPr>
        <p:spPr>
          <a:xfrm rot="0">
            <a:off x="2009422" y="2243709"/>
            <a:ext cx="5129812" cy="1675104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b" bIns="45720" lIns="0" numCol="1" rIns="91440" rtlCol="0" spcCol="0" tIns="45720">
            <a:noAutofit/>
          </a:bodyPr>
          <a:lstStyle>
            <a:lvl1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4400">
                <a:solidFill>
                  <a:schemeClr val="tx1"/>
                </a:solidFill>
                <a:latin typeface="Open Sans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Streamline </a:t>
            </a: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identity </a:t>
            </a: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management</a:t>
            </a: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 </a:t>
            </a:r>
            <a:r>
              <a:rPr b="1" dirty="0" i="0" lang="en-US" sz="3200">
                <a:solidFill>
                  <a:schemeClr val="bg1"/>
                </a:solidFill>
                <a:latin typeface="Zoho Puvi-light"/>
              </a:rPr>
              <a:t>using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 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ADManager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 Plus' a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pplication </a:t>
            </a:r>
            <a:r>
              <a:rPr b="1" dirty="0" i="0" lang="en-US" sz="3200">
                <a:solidFill>
                  <a:srgbClr val="ffc000"/>
                </a:solidFill>
                <a:latin typeface="Zoho Puvi"/>
              </a:rPr>
              <a:t>integrations</a:t>
            </a:r>
            <a:endParaRPr b="1" dirty="0" i="0" lang="en-US" sz="3200">
              <a:solidFill>
                <a:srgbClr val="ffc000"/>
              </a:solidFill>
              <a:latin typeface="Zoho Puvi"/>
            </a:endParaRPr>
          </a:p>
        </p:txBody>
      </p:sp>
      <p:pic>
        <p:nvPicPr>
          <p:cNvPr id="4" name="">
            <a:extLst>
              <a:ext uri="{79A1D46B-BC85-41C4-AA0B-8FA2D0EDCF08}">
                <a16:creationId xmlns:a16="http://schemas.microsoft.com/office/drawing/2010/main" id="{027858AD-0F37-4792-985B-09438FB94BF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688462" y="775332"/>
            <a:ext cx="1752456" cy="468634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5D6E2B2D-AD74-4628-8648-B04504B5599B}">
                <a16:creationId xmlns:a16="http://schemas.microsoft.com/office/drawing/2010/main" id="{2E91019A-DC3F-4546-8FE3-3489930CB32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7286" y="2303668"/>
            <a:ext cx="2312244" cy="783811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B417A949-0889-4071-853C-18FFA27AC69F}">
                <a16:creationId xmlns:a16="http://schemas.microsoft.com/office/drawing/2010/main" id="{A32EFEEB-EFD3-49AC-BDCD-D9E32C6782CA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340460" y="2282615"/>
            <a:ext cx="2297559" cy="1099746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D7A3AA55-6886-42B9-9D8B-FE7A1AB0FB55}">
                <a16:creationId xmlns:a16="http://schemas.microsoft.com/office/drawing/2010/main" id="{1281BA8D-2644-4DF7-967E-A7B58F52C89A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-547306" y="2480629"/>
            <a:ext cx="2439674" cy="827008"/>
          </a:xfrm>
          <a:prstGeom prst="rect">
            <a:avLst/>
          </a:prstGeom>
          <a:noFill/>
        </p:spPr>
      </p:pic>
    </p:spTree>
    <p:extLst>
      <p:ext uri="{E4A159D1-7DE1-486C-B654-71C8674ED849}">
        <p14:creationId xmlns:p14="http://schemas.microsoft.com/office/powerpoint/2010/main" val="1723175341916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FF4A551-F05B-4ECE-8944-D96AFA4073F5}">
                <a16:creationId xmlns:a16="http://schemas.microsoft.com/office/drawing/2010/main" id="{5534C707-C846-4189-8728-EBBAB47DE0D8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sp>
        <p:nvSpPr>
          <p:cNvPr id="3" name="">
            <a:extLst>
              <a:ext uri="{3970D794-E0F1-4102-846D-E0FC889BD382}">
                <a16:creationId xmlns:a16="http://schemas.microsoft.com/office/drawing/2010/main" id="{F4E5063A-3947-4BAF-A6A6-7028399C727F}"/>
              </a:ext>
            </a:extLst>
          </p:cNvPr>
          <p:cNvSpPr/>
          <p:nvPr/>
        </p:nvSpPr>
        <p:spPr>
          <a:xfrm flipH="false" flipV="false" rot="0">
            <a:off x="5219652" y="1461792"/>
            <a:ext cx="2916021" cy="2953978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6AD78891-1189-4251-90A3-CF16AFFCDBC3}">
                <a16:creationId xmlns:a16="http://schemas.microsoft.com/office/drawing/2010/main" id="{76B23F8A-0E2A-42CC-9B32-0E1C497C2A0B}"/>
              </a:ext>
            </a:extLst>
          </p:cNvPr>
          <p:cNvSpPr/>
          <p:nvPr/>
        </p:nvSpPr>
        <p:spPr>
          <a:xfrm flipH="false" flipV="false" rot="0">
            <a:off x="2137572" y="1427635"/>
            <a:ext cx="2916021" cy="2977210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24002AC3-0D52-42F9-9CE1-CB26AB700C4A}">
                <a16:creationId xmlns:a16="http://schemas.microsoft.com/office/drawing/2010/main" id="{3C6770FF-144A-4BFF-B114-222B65F7A35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6" name="">
            <a:extLst>
              <a:ext uri="{B22FC29D-6708-44CF-8163-F32203F3C0B0}">
                <a16:creationId xmlns:a16="http://schemas.microsoft.com/office/drawing/2010/main" id="{914B845E-8359-4059-BD28-8114332B5EB5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7" name="">
            <a:extLst>
              <a:ext uri="{FB2B867C-E7FB-44AB-9EB6-03C81F3E1541}">
                <a16:creationId xmlns:a16="http://schemas.microsoft.com/office/drawing/2010/main" id="{74A862F5-77E1-429C-8311-EAB60657B68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hidden="false" id="8" name="">
            <a:extLst>
              <a:ext uri="{39A52151-4D27-40F7-9A47-77CDFD49EDFE}">
                <a16:creationId xmlns:a16="http://schemas.microsoft.com/office/drawing/2010/main" id="{1955D6C3-6C98-44C7-94D3-4B080FF8E7EB}"/>
              </a:ext>
            </a:extLst>
          </p:cNvPr>
          <p:cNvSpPr txBox="1">
            <a:spLocks noGrp="true"/>
          </p:cNvSpPr>
          <p:nvPr/>
        </p:nvSpPr>
        <p:spPr>
          <a:xfrm rot="0">
            <a:off x="2314851" y="1682734"/>
            <a:ext cx="2401614" cy="229356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200">
                <a:solidFill>
                  <a:srgbClr val="072b7c"/>
                </a:solidFill>
                <a:latin typeface="Zoho Puvi"/>
              </a:rPr>
              <a:t>Business</a:t>
            </a:r>
            <a:r>
              <a:rPr b="1" dirty="0" err="1" i="0" lang="en-US" sz="12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1200">
                <a:solidFill>
                  <a:srgbClr val="072b7c"/>
                </a:solidFill>
                <a:latin typeface="Zoho Puvi"/>
              </a:rPr>
              <a:t>c</a:t>
            </a:r>
            <a:r>
              <a:rPr b="1" dirty="0" i="0" lang="en-US" sz="1200">
                <a:solidFill>
                  <a:srgbClr val="072b7c"/>
                </a:solidFill>
                <a:latin typeface="Zoho Puvi"/>
              </a:rPr>
              <a:t>hallenge</a:t>
            </a:r>
          </a:p>
          <a:p>
            <a:pPr algn="l" indent="0" lvl="0" marL="0" rtl="false">
              <a:lnSpc>
                <a:spcPct val="14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team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ImmunoTek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dependent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conventional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methods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provision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user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accounts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.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were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also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behind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receiving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notifications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from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HR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for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new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employees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role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changes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terminations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.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endParaRPr b="0" dirty="0" err="1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E89B8BAB-B228-4821-95CC-DA43A100D6F2}">
                <a16:creationId xmlns:a16="http://schemas.microsoft.com/office/drawing/2010/main" id="{ABEB6F0E-1F9F-4F54-AF49-2572E03C1D2B}"/>
              </a:ext>
            </a:extLst>
          </p:cNvPr>
          <p:cNvSpPr txBox="1">
            <a:spLocks noGrp="true"/>
          </p:cNvSpPr>
          <p:nvPr/>
        </p:nvSpPr>
        <p:spPr>
          <a:xfrm rot="0">
            <a:off x="5390721" y="1667208"/>
            <a:ext cx="2578893" cy="215188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200">
                <a:solidFill>
                  <a:srgbClr val="072b7c"/>
                </a:solidFill>
                <a:latin typeface="Zoho Puvi"/>
              </a:rPr>
              <a:t>Solution</a:t>
            </a:r>
          </a:p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ImmunoTek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chose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ADManager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address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his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business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challenge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.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By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integrating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company's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HCM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solution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with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ADManager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team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was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able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automatically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create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corresponding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new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user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accounts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soon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were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added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HCM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solution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instantly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modify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delete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users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also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notify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stakeholders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involved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. </a:t>
            </a:r>
            <a:endParaRPr b="0" dirty="0" err="1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0" name="">
            <a:extLst>
              <a:ext uri="{196A9327-F1DD-4B55-A59E-B33E5EE639A1}">
                <a16:creationId xmlns:a16="http://schemas.microsoft.com/office/drawing/2010/main" id="{41DF8577-B438-47CE-85FC-E2767BC70172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7999"/>
          </a:blip>
          <a:stretch>
            <a:fillRect/>
          </a:stretch>
        </p:blipFill>
        <p:spPr>
          <a:xfrm flipH="false" flipV="false" rot="0">
            <a:off x="7170636" y="3576577"/>
            <a:ext cx="780418" cy="865552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F6BF8DA9-B7FC-421F-AF8A-D9A934438D4C}">
                <a16:creationId xmlns:a16="http://schemas.microsoft.com/office/drawing/2010/main" id="{E5452418-A5D3-4E46-89D6-A7B2B4DC5998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6999"/>
          </a:blip>
          <a:stretch>
            <a:fillRect/>
          </a:stretch>
        </p:blipFill>
        <p:spPr>
          <a:xfrm flipH="false" flipV="false" rot="0">
            <a:off x="3992598" y="3469060"/>
            <a:ext cx="871282" cy="927995"/>
          </a:xfrm>
          <a:prstGeom prst="rect">
            <a:avLst/>
          </a:prstGeom>
          <a:noFill/>
        </p:spPr>
      </p:pic>
      <p:sp>
        <p:nvSpPr>
          <p:cNvPr id="12" name="">
            <a:extLst>
              <a:ext uri="{0974B98E-A063-419E-B533-2B9206296D17}">
                <a16:creationId xmlns:a16="http://schemas.microsoft.com/office/drawing/2010/main" id="{0BE749B6-0F0E-435C-80C6-BFF07B6DBFCD}"/>
              </a:ext>
            </a:extLst>
          </p:cNvPr>
          <p:cNvSpPr txBox="1"/>
          <p:nvPr/>
        </p:nvSpPr>
        <p:spPr>
          <a:xfrm flipH="false" flipV="false" rot="0">
            <a:off x="1838325" y="609857"/>
            <a:ext cx="6564124" cy="44263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How </a:t>
            </a:r>
            <a:r>
              <a:rPr b="1" cap="none" dirty="0" err="1" i="0" lang="en-US" sz="2400">
                <a:solidFill>
                  <a:srgbClr val="072b7c"/>
                </a:solidFill>
                <a:latin typeface="Zoho Puvi"/>
              </a:rPr>
              <a:t>ADManager</a:t>
            </a:r>
            <a:r>
              <a:rPr b="1" cap="none" dirty="0" i="0" lang="en-US" sz="2400">
                <a:solidFill>
                  <a:srgbClr val="072b7c"/>
                </a:solidFill>
                <a:latin typeface="Zoho Puvi"/>
              </a:rPr>
              <a:t> Plus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helped</a:t>
            </a:r>
            <a:r>
              <a:rPr b="1" cap="none" dirty="0" i="0" lang="en-US" sz="2400">
                <a:solidFill>
                  <a:srgbClr val="072b7c"/>
                </a:solidFill>
                <a:latin typeface="Zoho Puvi"/>
              </a:rPr>
              <a:t> </a:t>
            </a:r>
            <a:r>
              <a:rPr b="1" cap="none" dirty="0" err="1" i="0" lang="en-US" sz="2400">
                <a:solidFill>
                  <a:srgbClr val="072b7c"/>
                </a:solidFill>
                <a:latin typeface="Zoho Puvi"/>
              </a:rPr>
              <a:t>ImmunoTek</a:t>
            </a:r>
            <a:endParaRPr b="1" cap="none" dirty="0" err="1" i="0" lang="en-US" sz="2400">
              <a:solidFill>
                <a:srgbClr val="072b7c"/>
              </a:solidFill>
              <a:latin typeface="Zoho Puvi"/>
            </a:endParaRPr>
          </a:p>
        </p:txBody>
      </p:sp>
      <p:pic>
        <p:nvPicPr>
          <p:cNvPr id="13" name="">
            <a:extLst>
              <a:ext uri="{078CD2A5-9577-4B54-9F67-A7D2051610F7}">
                <a16:creationId xmlns:a16="http://schemas.microsoft.com/office/drawing/2010/main" id="{C2BF8E0C-BE86-446C-BB76-AE61F81D2BD1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4CCD1CFD-AA79-4579-A2F6-5BDF65799350}">
        <p14:creationId xmlns:p14="http://schemas.microsoft.com/office/powerpoint/2010/main" val="1723175341939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1796460-9986-4E28-9F6C-D5FAD9963228}">
                <a16:creationId xmlns:a16="http://schemas.microsoft.com/office/drawing/2010/main" id="{75B35117-4C1B-4DE8-A854-0B814956BCF3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sp>
        <p:nvSpPr>
          <p:cNvPr id="3" name="">
            <a:extLst>
              <a:ext uri="{C068C2F2-9376-42DA-ABF8-EB586DA23434}">
                <a16:creationId xmlns:a16="http://schemas.microsoft.com/office/drawing/2010/main" id="{7B555B03-75FC-43C7-BBA3-C31CC1844399}"/>
              </a:ext>
            </a:extLst>
          </p:cNvPr>
          <p:cNvSpPr/>
          <p:nvPr/>
        </p:nvSpPr>
        <p:spPr>
          <a:xfrm flipH="false" flipV="false" rot="0">
            <a:off x="1718472" y="1895475"/>
            <a:ext cx="2100967" cy="2350732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64A3D929-2E86-44E4-9A7D-37842A89E3F0}">
                <a16:creationId xmlns:a16="http://schemas.microsoft.com/office/drawing/2010/main" id="{F4848AA5-6630-46E1-AF1C-F2B13BD94DAB}"/>
              </a:ext>
            </a:extLst>
          </p:cNvPr>
          <p:cNvSpPr/>
          <p:nvPr/>
        </p:nvSpPr>
        <p:spPr>
          <a:xfrm flipH="false" flipV="false" rot="0">
            <a:off x="3997166" y="1895475"/>
            <a:ext cx="2100967" cy="2350732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ED8FB4DA-19BC-46DD-BDBE-ACF09BA8759C}">
                <a16:creationId xmlns:a16="http://schemas.microsoft.com/office/drawing/2010/main" id="{033AFEDC-7FF1-46FC-8640-B5EE8ACE9B71}"/>
              </a:ext>
            </a:extLst>
          </p:cNvPr>
          <p:cNvSpPr/>
          <p:nvPr/>
        </p:nvSpPr>
        <p:spPr>
          <a:xfrm flipH="false" flipV="false" rot="0">
            <a:off x="6242761" y="1895475"/>
            <a:ext cx="2100967" cy="2350732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25F3332B-86D0-4A9B-A37D-290E3B2253FC}">
                <a16:creationId xmlns:a16="http://schemas.microsoft.com/office/drawing/2010/main" id="{377DDA81-A520-4829-8D6F-281B1F6EA5A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7" name="">
            <a:extLst>
              <a:ext uri="{519CA26F-A0FB-4C26-8CE4-F17C78551431}">
                <a16:creationId xmlns:a16="http://schemas.microsoft.com/office/drawing/2010/main" id="{6BE54CC8-FA29-43B6-92DA-A6C0B24A0090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012BA1F4-38C8-4DC9-A32A-9EBAE40CAB62}">
                <a16:creationId xmlns:a16="http://schemas.microsoft.com/office/drawing/2010/main" id="{39A7E6B1-29E5-44C7-BFE2-B25425B19AD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hidden="false" id="9" name="">
            <a:extLst>
              <a:ext uri="{679F2B4A-7602-4EB0-8D62-7976296C8633}">
                <a16:creationId xmlns:a16="http://schemas.microsoft.com/office/drawing/2010/main" id="{57F285A5-E843-452D-9212-DAC770A1D4F9}"/>
              </a:ext>
            </a:extLst>
          </p:cNvPr>
          <p:cNvSpPr txBox="1">
            <a:spLocks noGrp="true"/>
          </p:cNvSpPr>
          <p:nvPr/>
        </p:nvSpPr>
        <p:spPr>
          <a:xfrm rot="0">
            <a:off x="1885950" y="27908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Stakeholders are notified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instantly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about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a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techncian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'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task status, automation status, and more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as and when a task is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executed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C1023C95-98DF-4C63-BBCE-B97B71DBE920}">
                <a16:creationId xmlns:a16="http://schemas.microsoft.com/office/drawing/2010/main" id="{561AB450-5AEC-448A-A7F5-9AECD56AB8C0}"/>
              </a:ext>
            </a:extLst>
          </p:cNvPr>
          <p:cNvSpPr txBox="1">
            <a:spLocks noGrp="true"/>
          </p:cNvSpPr>
          <p:nvPr/>
        </p:nvSpPr>
        <p:spPr>
          <a:xfrm rot="0">
            <a:off x="1885950" y="2524125"/>
            <a:ext cx="1626965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Real-time</a:t>
            </a: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notification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F78D72FC-4E94-46CA-A12C-15F381476A1A}">
                <a16:creationId xmlns:a16="http://schemas.microsoft.com/office/drawing/2010/main" id="{4A93ACB3-2739-4F32-B869-5AEEF5A10887}"/>
              </a:ext>
            </a:extLst>
          </p:cNvPr>
          <p:cNvSpPr txBox="1">
            <a:spLocks noGrp="true"/>
          </p:cNvSpPr>
          <p:nvPr/>
        </p:nvSpPr>
        <p:spPr>
          <a:xfrm rot="0">
            <a:off x="4164644" y="2524125"/>
            <a:ext cx="1626965" cy="56637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Improved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productivity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F51281AD-40B2-42E4-88CF-E01BC89552B5}">
                <a16:creationId xmlns:a16="http://schemas.microsoft.com/office/drawing/2010/main" id="{11FB50CE-CA4F-42BD-886E-63C4C4EA039B}"/>
              </a:ext>
            </a:extLst>
          </p:cNvPr>
          <p:cNvSpPr txBox="1">
            <a:spLocks noGrp="true"/>
          </p:cNvSpPr>
          <p:nvPr/>
        </p:nvSpPr>
        <p:spPr>
          <a:xfrm rot="0">
            <a:off x="4164644" y="27908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ImmunoTek's IT team no longer provisions and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deprovisions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users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manually and ha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automated the entire process, resulting in improved business efficiency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3" name="">
            <a:extLst>
              <a:ext uri="{98961EEE-9655-4EB5-B995-5C0110900877}">
                <a16:creationId xmlns:a16="http://schemas.microsoft.com/office/drawing/2010/main" id="{61A75F60-E571-407D-A0C5-25CE8AEBE6B7}"/>
              </a:ext>
            </a:extLst>
          </p:cNvPr>
          <p:cNvSpPr txBox="1">
            <a:spLocks noGrp="true"/>
          </p:cNvSpPr>
          <p:nvPr/>
        </p:nvSpPr>
        <p:spPr>
          <a:xfrm rot="0">
            <a:off x="6402314" y="2505075"/>
            <a:ext cx="1896008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Automated user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management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4" name="">
            <a:extLst>
              <a:ext uri="{3DE134F5-1A18-4074-B300-90FF88BE6BB8}">
                <a16:creationId xmlns:a16="http://schemas.microsoft.com/office/drawing/2010/main" id="{13D70C29-157C-4964-98D5-11BB22FF3607}"/>
              </a:ext>
            </a:extLst>
          </p:cNvPr>
          <p:cNvSpPr txBox="1">
            <a:spLocks noGrp="true"/>
          </p:cNvSpPr>
          <p:nvPr/>
        </p:nvSpPr>
        <p:spPr>
          <a:xfrm rot="0">
            <a:off x="6402314" y="27908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ntegrating with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its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HCM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application, ImmunoTek has now cut down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the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HR waiting period and automated the user life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cycle management process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5" name="">
            <a:extLst>
              <a:ext uri="{715B5A39-8308-4179-8572-5ADB70044F30}">
                <a16:creationId xmlns:a16="http://schemas.microsoft.com/office/drawing/2010/main" id="{2FE5852A-28BD-4956-B082-47485CCFC641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240000">
            <a:off x="2009946" y="2218620"/>
            <a:ext cx="212375" cy="228712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C91EEF2B-C21E-4EC2-B304-1372576B7FD4}">
                <a16:creationId xmlns:a16="http://schemas.microsoft.com/office/drawing/2010/main" id="{F9F8D7D3-FE65-4D9F-9060-F080E59BFC83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6459874" y="2212051"/>
            <a:ext cx="251192" cy="246785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CED46037-E8D8-4AC8-AE85-C5752B16172B}">
                <a16:creationId xmlns:a16="http://schemas.microsoft.com/office/drawing/2010/main" id="{A375BCAC-B520-4E86-8909-947311212B32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4238272" y="2197874"/>
            <a:ext cx="272079" cy="263011"/>
          </a:xfrm>
          <a:prstGeom prst="rect">
            <a:avLst/>
          </a:prstGeom>
          <a:noFill/>
        </p:spPr>
      </p:pic>
      <p:sp>
        <p:nvSpPr>
          <p:cNvPr id="18" name="">
            <a:extLst>
              <a:ext uri="{C93F2111-C15B-468B-9F90-D517F29D7D8E}">
                <a16:creationId xmlns:a16="http://schemas.microsoft.com/office/drawing/2010/main" id="{D297F936-4041-4CE7-85B2-CF56BD9EB2E7}"/>
              </a:ext>
            </a:extLst>
          </p:cNvPr>
          <p:cNvSpPr txBox="1"/>
          <p:nvPr/>
        </p:nvSpPr>
        <p:spPr>
          <a:xfrm flipH="false" flipV="false" rot="0">
            <a:off x="2066925" y="609857"/>
            <a:ext cx="6174772" cy="44263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How </a:t>
            </a:r>
            <a:r>
              <a:rPr b="1" cap="none" dirty="0" err="1" i="0" lang="en-US" sz="2400">
                <a:solidFill>
                  <a:srgbClr val="072b7c"/>
                </a:solidFill>
                <a:latin typeface="Zoho Puvi"/>
              </a:rPr>
              <a:t>ADManager</a:t>
            </a:r>
            <a:r>
              <a:rPr b="1" cap="none" dirty="0" i="0" lang="en-US" sz="2400">
                <a:solidFill>
                  <a:srgbClr val="072b7c"/>
                </a:solidFill>
                <a:latin typeface="Zoho Puvi"/>
              </a:rPr>
              <a:t> Plus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helped</a:t>
            </a:r>
            <a:r>
              <a:rPr b="1" cap="none" dirty="0" i="0" lang="en-US" sz="2400">
                <a:solidFill>
                  <a:srgbClr val="072b7c"/>
                </a:solidFill>
                <a:latin typeface="Zoho Puvi"/>
              </a:rPr>
              <a:t> </a:t>
            </a:r>
            <a:r>
              <a:rPr b="1" cap="none" dirty="0" err="1" i="0" lang="en-US" sz="2400">
                <a:solidFill>
                  <a:srgbClr val="072b7c"/>
                </a:solidFill>
                <a:latin typeface="Zoho Puvi"/>
              </a:rPr>
              <a:t>ImmunoTek</a:t>
            </a:r>
            <a:endParaRPr b="1" cap="none" dirty="0" err="1" i="0" lang="en-US" sz="24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id="19" name="">
            <a:extLst>
              <a:ext uri="{CD65A316-A638-45AD-A343-54A832F07100}">
                <a16:creationId xmlns:a16="http://schemas.microsoft.com/office/drawing/2010/main" id="{73203D9E-8651-4FE4-B38D-20D4BE3B8553}"/>
              </a:ext>
            </a:extLst>
          </p:cNvPr>
          <p:cNvSpPr txBox="1"/>
          <p:nvPr/>
        </p:nvSpPr>
        <p:spPr>
          <a:xfrm flipH="false" flipV="false" rot="0">
            <a:off x="3190875" y="1215847"/>
            <a:ext cx="4013844" cy="32684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This is how 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I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mmunoTek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 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has 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benefitted:</a:t>
            </a:r>
            <a:endParaRPr b="0" cap="none" dirty="0" err="1" i="0" lang="en-US" sz="16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20" name="">
            <a:extLst>
              <a:ext uri="{C75EEB26-0081-4C95-9E05-DA3FDC4D2C4E}">
                <a16:creationId xmlns:a16="http://schemas.microsoft.com/office/drawing/2010/main" id="{AB5BDD2B-2FF8-43B4-B043-D5C4D9CE75BB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1578FAE7-0046-4952-891D-7486BB0F36F8}">
        <p14:creationId xmlns:p14="http://schemas.microsoft.com/office/powerpoint/2010/main" val="1723175341943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075C0BD-763C-4EC5-B14D-BC8F1AFBAED1}">
                <a16:creationId xmlns:a16="http://schemas.microsoft.com/office/drawing/2010/main" id="{7F966195-901C-439A-B5E2-8BF06EAD3FBB}"/>
              </a:ext>
            </a:extLst>
          </p:cNvPr>
          <p:cNvSpPr/>
          <p:nvPr/>
        </p:nvSpPr>
        <p:spPr>
          <a:xfrm flipH="false" flipV="false" rot="0">
            <a:off x="1055055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pic>
        <p:nvPicPr>
          <p:cNvPr id="3" name="">
            <a:extLst>
              <a:ext uri="{100EF44B-8613-409C-BD84-CC9BB88053D8}">
                <a16:creationId xmlns:a16="http://schemas.microsoft.com/office/drawing/2010/main" id="{3727DD07-79D9-4A91-B92D-D77D6A5C0B8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162128" y="-2152030"/>
            <a:ext cx="1331331" cy="5143500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705EF31A-A6FA-4D19-9BB2-7AB44D57BE9E}">
                <a16:creationId xmlns:a16="http://schemas.microsoft.com/office/drawing/2010/main" id="{3014A690-35B1-44CE-8C0D-6CFFCCB7036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97EF3C66-0BC7-41B4-80DF-0480B5570F4A}">
                <a16:creationId xmlns:a16="http://schemas.microsoft.com/office/drawing/2010/main" id="{DCC851F5-5AF7-48AA-87D2-D548B40302F3}"/>
              </a:ext>
            </a:extLst>
          </p:cNvPr>
          <p:cNvSpPr txBox="1">
            <a:spLocks noGrp="true"/>
          </p:cNvSpPr>
          <p:nvPr/>
        </p:nvSpPr>
        <p:spPr>
          <a:xfrm rot="0">
            <a:off x="1698869" y="37814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Provides a unified view into identities and helps manage them efficiently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C317A5FF-F3A7-4B4C-86C6-63404E9CE1A4}">
                <a16:creationId xmlns:a16="http://schemas.microsoft.com/office/drawing/2010/main" id="{595124B7-6A8D-4FDB-A00C-AA0106F4E029}"/>
              </a:ext>
            </a:extLst>
          </p:cNvPr>
          <p:cNvSpPr txBox="1">
            <a:spLocks noGrp="true"/>
          </p:cNvSpPr>
          <p:nvPr/>
        </p:nvSpPr>
        <p:spPr>
          <a:xfrm rot="0">
            <a:off x="1698869" y="3429000"/>
            <a:ext cx="1626965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Centralized identity management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DFDC208C-BE6C-491B-A617-AD7C4E2DEFB7}">
                <a16:creationId xmlns:a16="http://schemas.microsoft.com/office/drawing/2010/main" id="{DCCDBDC0-DF44-41BA-848A-0406FAFA49D6}"/>
              </a:ext>
            </a:extLst>
          </p:cNvPr>
          <p:cNvSpPr txBox="1">
            <a:spLocks noGrp="true"/>
          </p:cNvSpPr>
          <p:nvPr/>
        </p:nvSpPr>
        <p:spPr>
          <a:xfrm rot="0">
            <a:off x="4112580" y="1600200"/>
            <a:ext cx="1626965" cy="56637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Automated identity life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 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cycle management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4201BE96-A47E-4713-8402-FCBBAF2F2143}">
                <a16:creationId xmlns:a16="http://schemas.microsoft.com/office/drawing/2010/main" id="{537BD007-FCEF-447E-8801-E2F3F89BC470}"/>
              </a:ext>
            </a:extLst>
          </p:cNvPr>
          <p:cNvSpPr txBox="1">
            <a:spLocks noGrp="true"/>
          </p:cNvSpPr>
          <p:nvPr/>
        </p:nvSpPr>
        <p:spPr>
          <a:xfrm rot="0">
            <a:off x="4112580" y="19526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Allows automatic provisioning and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deprovisioning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of users as and when they are updated in the integrated applications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9" name="">
            <a:extLst>
              <a:ext uri="{2A5523F8-E6AB-439B-8547-176D2FEFF4FD}">
                <a16:creationId xmlns:a16="http://schemas.microsoft.com/office/drawing/2010/main" id="{75F63740-6729-46D8-B1E5-20C048C39598}"/>
              </a:ext>
            </a:extLst>
          </p:cNvPr>
          <p:cNvSpPr txBox="1"/>
          <p:nvPr/>
        </p:nvSpPr>
        <p:spPr>
          <a:xfrm flipH="false" flipV="false" rot="0">
            <a:off x="1657350" y="305057"/>
            <a:ext cx="6774846" cy="71231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Benefits of 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integrating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err="1" i="0" lang="en-US" sz="2000">
                <a:solidFill>
                  <a:schemeClr val="tx1"/>
                </a:solidFill>
                <a:latin typeface="Zoho Puvi"/>
              </a:rPr>
              <a:t>ADManager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 Plus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with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enterprise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"/>
              </a:rPr>
              <a:t>applications</a:t>
            </a:r>
            <a:endParaRPr b="1" cap="none" dirty="0" i="0" lang="en-US" sz="2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0" name="">
            <a:extLst>
              <a:ext uri="{06AAD5E1-0941-4B44-9EB9-49FEDC0F99CD}">
                <a16:creationId xmlns:a16="http://schemas.microsoft.com/office/drawing/2010/main" id="{8410A1D6-EBDF-4B46-AC11-1A2D16046EA8}"/>
              </a:ext>
            </a:extLst>
          </p:cNvPr>
          <p:cNvSpPr txBox="1"/>
          <p:nvPr/>
        </p:nvSpPr>
        <p:spPr>
          <a:xfrm flipH="false" flipV="false" rot="0">
            <a:off x="1681943" y="1332147"/>
            <a:ext cx="2021471" cy="150461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1800">
                <a:solidFill>
                  <a:srgbClr val="072b7c"/>
                </a:solidFill>
                <a:latin typeface="Zoho Puvi"/>
              </a:rPr>
              <a:t>Integrating </a:t>
            </a:r>
            <a:r>
              <a:rPr b="1" cap="none" dirty="0" err="1" i="0" lang="en-US" sz="1800">
                <a:solidFill>
                  <a:srgbClr val="072b7c"/>
                </a:solidFill>
                <a:latin typeface="Zoho Puvi"/>
              </a:rPr>
              <a:t>ADManager</a:t>
            </a:r>
            <a:r>
              <a:rPr b="1" cap="none" dirty="0" i="0" lang="en-US" sz="1800">
                <a:solidFill>
                  <a:srgbClr val="072b7c"/>
                </a:solidFill>
                <a:latin typeface="Zoho Puvi"/>
              </a:rPr>
              <a:t> Plus </a:t>
            </a:r>
          </a:p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800">
                <a:solidFill>
                  <a:schemeClr val="tx1"/>
                </a:solidFill>
                <a:latin typeface="Zoho Puvi"/>
              </a:rPr>
              <a:t>with</a:t>
            </a:r>
            <a:r>
              <a:rPr b="0" cap="none" dirty="0" i="0" lang="en-US" sz="1800">
                <a:solidFill>
                  <a:srgbClr val="072b7c"/>
                </a:solidFill>
                <a:latin typeface="Zoho Puvi"/>
              </a:rPr>
              <a:t> </a:t>
            </a:r>
            <a:r>
              <a:rPr b="0" cap="none" dirty="0" i="0" lang="en-US" sz="1800">
                <a:solidFill>
                  <a:schemeClr val="tx1"/>
                </a:solidFill>
                <a:latin typeface="Zoho Puvi"/>
              </a:rPr>
              <a:t>external applications </a:t>
            </a:r>
          </a:p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800">
                <a:solidFill>
                  <a:schemeClr val="tx1"/>
                </a:solidFill>
                <a:latin typeface="Zoho Puvi"/>
              </a:rPr>
              <a:t>enables:</a:t>
            </a:r>
            <a:endParaRPr b="0" cap="none" dirty="0" i="0" lang="en-US" sz="18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E6DDC9D8-CF14-4167-8F71-0522AC4758AA}">
                <a16:creationId xmlns:a16="http://schemas.microsoft.com/office/drawing/2010/main" id="{5227E4E2-4F77-4CAD-A344-0C91A488FE89}"/>
              </a:ext>
            </a:extLst>
          </p:cNvPr>
          <p:cNvSpPr txBox="1">
            <a:spLocks noGrp="true"/>
          </p:cNvSpPr>
          <p:nvPr/>
        </p:nvSpPr>
        <p:spPr>
          <a:xfrm rot="0">
            <a:off x="6553200" y="1645605"/>
            <a:ext cx="1626965" cy="28417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Bi-directional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sync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774F945D-94B5-4BDC-8398-AE0BE229A571}">
                <a16:creationId xmlns:a16="http://schemas.microsoft.com/office/drawing/2010/main" id="{145AFAE3-DF27-4C77-859C-BA72313259CC}"/>
              </a:ext>
            </a:extLst>
          </p:cNvPr>
          <p:cNvSpPr txBox="1">
            <a:spLocks noGrp="true"/>
          </p:cNvSpPr>
          <p:nvPr/>
        </p:nvSpPr>
        <p:spPr>
          <a:xfrm rot="0">
            <a:off x="4105275" y="3390900"/>
            <a:ext cx="1626965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Enhanced </a:t>
            </a:r>
            <a:br>
              <a:rPr b="1" dirty="0" i="0" lang="en-US" sz="900">
                <a:solidFill>
                  <a:srgbClr val="072b7c"/>
                </a:solidFill>
                <a:latin typeface="Zoho Puvi"/>
              </a:rPr>
            </a:b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productivity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3" name="">
            <a:extLst>
              <a:ext uri="{C1D7ED0E-D29F-4B07-B1D8-F9EA7491A0C4}">
                <a16:creationId xmlns:a16="http://schemas.microsoft.com/office/drawing/2010/main" id="{BEF1F9EF-E467-460E-B819-0DA5A271366A}"/>
              </a:ext>
            </a:extLst>
          </p:cNvPr>
          <p:cNvSpPr txBox="1">
            <a:spLocks noGrp="true"/>
          </p:cNvSpPr>
          <p:nvPr/>
        </p:nvSpPr>
        <p:spPr>
          <a:xfrm rot="0">
            <a:off x="6553200" y="1883730"/>
            <a:ext cx="1771592" cy="101948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Allows automatic provisioning and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deprovisioning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of users as and when they are updated in the integrated applications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4" name="">
            <a:extLst>
              <a:ext uri="{64488120-B0BF-43E5-973A-1B941C9FD129}">
                <a16:creationId xmlns:a16="http://schemas.microsoft.com/office/drawing/2010/main" id="{31AC056A-37A1-4040-80E6-5203CB95B190}"/>
              </a:ext>
            </a:extLst>
          </p:cNvPr>
          <p:cNvSpPr txBox="1">
            <a:spLocks noGrp="true"/>
          </p:cNvSpPr>
          <p:nvPr/>
        </p:nvSpPr>
        <p:spPr>
          <a:xfrm rot="0">
            <a:off x="4105275" y="3743325"/>
            <a:ext cx="1771592" cy="111439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Accelerates IT teams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'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productivity by reducing the time to switch between applications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5" name="">
            <a:extLst>
              <a:ext uri="{7F952DBB-7CD3-46A1-913A-C700AD49F7CC}">
                <a16:creationId xmlns:a16="http://schemas.microsoft.com/office/drawing/2010/main" id="{BB1B4C50-0D71-4B00-A0FB-6FC77420BE11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226880" y="1343025"/>
            <a:ext cx="341498" cy="251101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5703D4E1-EF4B-4751-9128-54F51C9A6F88}">
                <a16:creationId xmlns:a16="http://schemas.microsoft.com/office/drawing/2010/main" id="{2BCB60C2-FD33-417E-A61F-34A8305F5B2E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1810016" y="3095625"/>
            <a:ext cx="331454" cy="308017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DF5B08B3-506F-4673-91BB-471AEEAFE2C8}">
                <a16:creationId xmlns:a16="http://schemas.microsoft.com/office/drawing/2010/main" id="{67FE427A-1CE7-4FDF-8370-4E7B671C897E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4219575" y="3095625"/>
            <a:ext cx="258763" cy="253012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143B2159-DD84-4AC2-A693-E8FB57EF2C8B}">
                <a16:creationId xmlns:a16="http://schemas.microsoft.com/office/drawing/2010/main" id="{4F9D340B-4A7C-4F78-BE36-C2592148C467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20100000">
            <a:off x="2850954" y="2600585"/>
            <a:ext cx="428210" cy="287016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4AA7A2EB-15CA-4950-97E3-B96673477005}">
                <a16:creationId xmlns:a16="http://schemas.microsoft.com/office/drawing/2010/main" id="{984929D2-4964-41B8-879C-D97844E6B160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6673976" y="1266825"/>
            <a:ext cx="257789" cy="271310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DEF2A231-64A9-47DC-8789-B21B6FA98162}">
                <a16:creationId xmlns:a16="http://schemas.microsoft.com/office/drawing/2010/main" id="{F00E641E-EFE7-43A3-AC3E-72CE8B4BC592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AFF4ABDF-01E1-4509-8995-217DDAC09669}">
                <a16:creationId xmlns:a16="http://schemas.microsoft.com/office/drawing/2010/main" id="{BC8F2EA7-22D6-4BC5-99B8-45C81E5CCDC2}"/>
              </a:ext>
            </a:extLst>
          </p:cNvPr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flipH="false" flipV="false" rot="0">
            <a:off x="6638220" y="3133725"/>
            <a:ext cx="249776" cy="222773"/>
          </a:xfrm>
          <a:prstGeom prst="rect">
            <a:avLst/>
          </a:prstGeom>
          <a:noFill/>
        </p:spPr>
      </p:pic>
      <p:sp>
        <p:nvSpPr>
          <p:cNvPr hidden="false" id="22" name="">
            <a:extLst>
              <a:ext uri="{EEE1C6B3-03D2-4460-A1EF-0E59D4E9D285}">
                <a16:creationId xmlns:a16="http://schemas.microsoft.com/office/drawing/2010/main" id="{30FA79AE-D2B5-408F-8E0E-C7E2A8D5A85F}"/>
              </a:ext>
            </a:extLst>
          </p:cNvPr>
          <p:cNvSpPr txBox="1">
            <a:spLocks noGrp="true"/>
          </p:cNvSpPr>
          <p:nvPr/>
        </p:nvSpPr>
        <p:spPr>
          <a:xfrm rot="0">
            <a:off x="6515100" y="3390900"/>
            <a:ext cx="1626965" cy="56637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Minimized data </a:t>
            </a:r>
            <a:br>
              <a:rPr b="1" dirty="0" i="0" lang="en-US" sz="900">
                <a:solidFill>
                  <a:srgbClr val="072b7c"/>
                </a:solidFill>
                <a:latin typeface="Zoho Puvi"/>
              </a:rPr>
            </a:b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entry errors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23" name="">
            <a:extLst>
              <a:ext uri="{A0EE2876-5560-4313-A761-7AFD82DCF8BA}">
                <a16:creationId xmlns:a16="http://schemas.microsoft.com/office/drawing/2010/main" id="{7A92D3FB-81AD-4B5C-B29B-6E758BE07583}"/>
              </a:ext>
            </a:extLst>
          </p:cNvPr>
          <p:cNvSpPr txBox="1">
            <a:spLocks noGrp="true"/>
          </p:cNvSpPr>
          <p:nvPr/>
        </p:nvSpPr>
        <p:spPr>
          <a:xfrm rot="0">
            <a:off x="6515100" y="3743325"/>
            <a:ext cx="1771592" cy="76988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Reduces manual data entry errors by automating management processes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</p:spTree>
    <p:extLst>
      <p:ext uri="{155AE297-B45F-41A0-9733-AB08BA962DC3}">
        <p14:creationId xmlns:p14="http://schemas.microsoft.com/office/powerpoint/2010/main" val="1723175341947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6F772A3-249B-4CDF-A777-2516E6A3F74F}">
                <a16:creationId xmlns:a16="http://schemas.microsoft.com/office/drawing/2010/main" id="{F50CBA95-6221-4503-8C04-6A1DD64D91E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false" flipV="false" rot="16200000">
            <a:off x="2001154" y="-1986553"/>
            <a:ext cx="5141681" cy="9144000"/>
          </a:xfrm>
          <a:prstGeom prst="rect">
            <a:avLst/>
          </a:prstGeom>
          <a:pattFill prst="pct5">
            <a:fgClr>
              <a:srgbClr val="e0f7ff"/>
            </a:fgClr>
            <a:bgClr>
              <a:schemeClr val="bg1"/>
            </a:bgClr>
          </a:patt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909C8126-2542-4219-9945-3234F5037230}">
                <a16:creationId xmlns:a16="http://schemas.microsoft.com/office/drawing/2010/main" id="{854B588C-D39F-4A31-A739-52C10FF8563D}"/>
              </a:ext>
            </a:extLst>
          </p:cNvPr>
          <p:cNvSpPr txBox="1"/>
          <p:nvPr/>
        </p:nvSpPr>
        <p:spPr>
          <a:xfrm flipH="false" flipV="false" rot="0">
            <a:off x="2118331" y="1931336"/>
            <a:ext cx="4647762" cy="96371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6000">
                <a:solidFill>
                  <a:srgbClr val="072b7c"/>
                </a:solidFill>
                <a:latin typeface="Zoho Puvi"/>
              </a:rPr>
              <a:t>Thank</a:t>
            </a:r>
            <a:r>
              <a:rPr b="1" dirty="0" i="0" lang="en-US" sz="60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6000">
                <a:solidFill>
                  <a:srgbClr val="072b7c"/>
                </a:solidFill>
                <a:latin typeface="Zoho Puvi"/>
              </a:rPr>
              <a:t>you</a:t>
            </a:r>
            <a:r>
              <a:rPr b="1" dirty="0" i="0" lang="en-US" sz="6000">
                <a:solidFill>
                  <a:srgbClr val="072b7c"/>
                </a:solidFill>
                <a:latin typeface="Zoho Puvi"/>
              </a:rPr>
              <a:t>!</a:t>
            </a:r>
            <a:endParaRPr b="1" dirty="0" i="0" lang="en-US" sz="6000">
              <a:solidFill>
                <a:srgbClr val="072b7c"/>
              </a:solidFill>
              <a:latin typeface="Zoho Puvi"/>
            </a:endParaRPr>
          </a:p>
        </p:txBody>
      </p:sp>
      <p:pic>
        <p:nvPicPr>
          <p:cNvPr id="4" name="">
            <a:extLst>
              <a:ext uri="{AFC1A319-842E-4B0D-83EB-886DAE2B350C}">
                <a16:creationId xmlns:a16="http://schemas.microsoft.com/office/drawing/2010/main" id="{B1341D84-4897-46B8-9CE3-C4919D17F7F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205457" y="4758614"/>
            <a:ext cx="142696" cy="142696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65745177-4F3F-46E5-9C59-DFC681D248C4}">
                <a16:creationId xmlns:a16="http://schemas.microsoft.com/office/drawing/2010/main" id="{03A2EF2D-D7BC-43B0-BD25-7C15D7E24D80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2016890" y="4777073"/>
            <a:ext cx="87907" cy="136744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040A701C-6F0D-49CF-8A95-4A16CAC004BF}">
                <a16:creationId xmlns:a16="http://schemas.microsoft.com/office/drawing/2010/main" id="{85986B9A-7BAD-47A9-B416-5C0726E6AEE6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 flipH="false" flipV="false" rot="0">
            <a:off x="6766093" y="4618510"/>
            <a:ext cx="776299" cy="282794"/>
          </a:xfrm>
          <a:prstGeom prst="rect">
            <a:avLst/>
          </a:prstGeom>
          <a:noFill/>
        </p:spPr>
      </p:pic>
      <p:sp>
        <p:nvSpPr>
          <p:cNvPr id="7" name="">
            <a:extLst>
              <a:ext uri="{1E5067E7-4FFD-4AD8-A266-D73D7E70169F}">
                <a16:creationId xmlns:a16="http://schemas.microsoft.com/office/drawing/2010/main" id="{E7FCC8A8-9735-4064-AAC8-9DE51DEE5A2B}"/>
              </a:ext>
            </a:extLst>
          </p:cNvPr>
          <p:cNvSpPr/>
          <p:nvPr/>
        </p:nvSpPr>
        <p:spPr>
          <a:xfrm flipH="false" flipV="false" rot="0">
            <a:off x="8706736" y="3976411"/>
            <a:ext cx="225980" cy="1143000"/>
          </a:xfrm>
          <a:prstGeom prst="rect">
            <a:avLst/>
          </a:prstGeom>
          <a:noFill/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B74436A9-4A50-4C00-B045-29D5DB703084}">
                <a16:creationId xmlns:a16="http://schemas.microsoft.com/office/drawing/2010/main" id="{7493E3CE-5258-46A2-AE08-D09D95A855D7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3762936" y="841597"/>
            <a:ext cx="1999123" cy="534597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BC398B8B-A8C6-4F4E-A769-BEF2D55EC88E}">
                <a16:creationId xmlns:a16="http://schemas.microsoft.com/office/drawing/2010/main" id="{A5A94555-86CF-4C78-A790-798F79CAB54D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6976081" y="1895475"/>
            <a:ext cx="2125065" cy="1017180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0D21F060-78EE-4DF7-B303-7F6AE78BB672}">
                <a16:creationId xmlns:a16="http://schemas.microsoft.com/office/drawing/2010/main" id="{7F9F695C-F144-46A4-9C00-0FC6BAB2B89A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221313" y="2171700"/>
            <a:ext cx="2312244" cy="783811"/>
          </a:xfrm>
          <a:prstGeom prst="rect">
            <a:avLst/>
          </a:prstGeom>
          <a:noFill/>
        </p:spPr>
      </p:pic>
      <p:sp>
        <p:nvSpPr>
          <p:cNvPr hidden="false" id="11" name="">
            <a:extLst>
              <a:ext uri="{B95CB854-85BE-4C4B-835B-6D4B6F35B5A8}">
                <a16:creationId xmlns:a16="http://schemas.microsoft.com/office/drawing/2010/main" id="{48927F7D-EF9C-44B0-A567-25642F272312}"/>
              </a:ext>
            </a:extLst>
          </p:cNvPr>
          <p:cNvSpPr txBox="1">
            <a:spLocks noGrp="true"/>
          </p:cNvSpPr>
          <p:nvPr/>
        </p:nvSpPr>
        <p:spPr>
          <a:xfrm rot="0">
            <a:off x="942975" y="3833222"/>
            <a:ext cx="7638107" cy="453094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9999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200">
                <a:solidFill>
                  <a:schemeClr val="tx1"/>
                </a:solidFill>
                <a:latin typeface="Zoho Puvi"/>
              </a:rPr>
              <a:t>Contact:</a:t>
            </a:r>
            <a:r>
              <a:rPr dirty="0" i="0" lang="en-US" sz="1200">
                <a:solidFill>
                  <a:schemeClr val="tx1"/>
                </a:solidFill>
                <a:latin typeface="Zoho Puvi-medium"/>
              </a:rPr>
              <a:t> </a:t>
            </a:r>
            <a:r>
              <a:rPr dirty="0" i="0" lang="en-US" sz="1200">
                <a:solidFill>
                  <a:schemeClr val="tx1"/>
                </a:solidFill>
                <a:latin typeface="Zoho Puvi-medium"/>
              </a:rPr>
              <a:t> </a:t>
            </a:r>
            <a:r>
              <a:rPr dirty="0" i="0" lang="en-US" sz="1200">
                <a:solidFill>
                  <a:schemeClr val="bg1"/>
                </a:solidFill>
                <a:latin typeface="Zoho Puvi-medium"/>
                <a:hlinkClick r:id="rId9"/>
              </a:rPr>
              <a:t>support@</a:t>
            </a:r>
            <a:r>
              <a:rPr dirty="0" err="1" i="0" lang="en-US" sz="1200">
                <a:solidFill>
                  <a:schemeClr val="bg1"/>
                </a:solidFill>
                <a:latin typeface="Zoho Puvi-medium"/>
                <a:hlinkClick r:id="rId10"/>
              </a:rPr>
              <a:t>admanagerplus</a:t>
            </a:r>
            <a:r>
              <a:rPr dirty="0" i="0" lang="en-US" sz="1200">
                <a:solidFill>
                  <a:schemeClr val="bg1"/>
                </a:solidFill>
                <a:latin typeface="Zoho Puvi-medium"/>
                <a:hlinkClick r:id="rId11"/>
              </a:rPr>
              <a:t>.com</a:t>
            </a:r>
            <a:r>
              <a:rPr dirty="0" i="0" lang="en-US" sz="1200">
                <a:solidFill>
                  <a:schemeClr val="bg1"/>
                </a:solidFill>
                <a:latin typeface="Zoho Puvi-medium"/>
              </a:rPr>
              <a:t> </a:t>
            </a:r>
            <a:r>
              <a:rPr dirty="0" i="0" lang="en-US" sz="1200">
                <a:solidFill>
                  <a:schemeClr val="accent4">
                    <a:lumMod val="60000"/>
                    <a:lumOff val="40000"/>
                  </a:schemeClr>
                </a:solidFill>
                <a:latin typeface="Zoho Puvi-medium"/>
              </a:rPr>
              <a:t>                 </a:t>
            </a:r>
            <a:r>
              <a:rPr b="1" dirty="0" i="0" lang="en-US" sz="1200">
                <a:solidFill>
                  <a:schemeClr val="tx1"/>
                </a:solidFill>
                <a:latin typeface="Zoho Puvi"/>
              </a:rPr>
              <a:t>V</a:t>
            </a:r>
            <a:r>
              <a:rPr b="1" dirty="0" i="0" lang="en-US" sz="1200">
                <a:solidFill>
                  <a:schemeClr val="tx1"/>
                </a:solidFill>
                <a:latin typeface="Zoho Puvi"/>
              </a:rPr>
              <a:t>isit:</a:t>
            </a:r>
            <a:r>
              <a:rPr dirty="0" i="0" lang="en-US" sz="1200">
                <a:solidFill>
                  <a:schemeClr val="accent4">
                    <a:lumMod val="60000"/>
                    <a:lumOff val="40000"/>
                  </a:schemeClr>
                </a:solidFill>
                <a:latin typeface="Zoho Puvi-medium"/>
              </a:rPr>
              <a:t> </a:t>
            </a:r>
            <a:r>
              <a:rPr dirty="0" i="0" lang="en-US" sz="1200">
                <a:solidFill>
                  <a:schemeClr val="bg1"/>
                </a:solidFill>
                <a:latin typeface="Zoho Puvi-medium"/>
                <a:hlinkClick r:id="rId12"/>
              </a:rPr>
              <a:t>manageengine.com/products/ad-manager/</a:t>
            </a:r>
            <a:endParaRPr dirty="0" i="0" lang="en-US" sz="1200">
              <a:solidFill>
                <a:schemeClr val="bg1"/>
              </a:solidFill>
              <a:latin typeface="Zoho Puvi-medium"/>
              <a:hlinkClick r:id="rId13"/>
            </a:endParaRPr>
          </a:p>
        </p:txBody>
      </p:sp>
      <p:sp>
        <p:nvSpPr>
          <p:cNvPr id="12" name="">
            <a:extLst>
              <a:ext uri="{8523B50D-B599-4454-8F5E-215C04C7D422}">
                <a16:creationId xmlns:a16="http://schemas.microsoft.com/office/drawing/2010/main" id="{5F2DF4C2-F527-4538-B8B6-75EC622C40BA}"/>
              </a:ext>
            </a:extLst>
          </p:cNvPr>
          <p:cNvSpPr txBox="1"/>
          <p:nvPr/>
        </p:nvSpPr>
        <p:spPr>
          <a:xfrm flipH="false" flipV="false" rot="0">
            <a:off x="3286125" y="3381375"/>
            <a:ext cx="2574378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dirty="0" lang="en-US" sz="1400"/>
            </a:pPr>
            <a:r>
              <a:rPr b="1" dirty="0" i="0" lang="en-US" sz="1800">
                <a:solidFill>
                  <a:schemeClr val="tx2"/>
                </a:solidFill>
                <a:latin typeface="Zoho Puvi"/>
              </a:rPr>
              <a:t>For more information,</a:t>
            </a:r>
            <a:endParaRPr b="1" dirty="0" i="0" lang="en-US" sz="1800">
              <a:solidFill>
                <a:schemeClr val="tx2"/>
              </a:solidFill>
              <a:latin typeface="Zoho Puvi"/>
            </a:endParaRPr>
          </a:p>
        </p:txBody>
      </p:sp>
      <p:cxnSp>
        <p:nvCxnSpPr>
          <p:cNvPr id="13" name="">
            <a:extLst>
              <a:ext uri="{F1890D65-42B3-4E9E-9A3F-137C19C4AEE6}">
                <a16:creationId xmlns:a16="http://schemas.microsoft.com/office/drawing/2010/main" id="{738CE32F-A2CB-42EF-BBB6-17C2EB601EA6}"/>
              </a:ext>
            </a:extLst>
          </p:cNvPr>
          <p:cNvCxnSpPr/>
          <p:nvPr/>
        </p:nvCxnSpPr>
        <p:spPr>
          <a:xfrm flipH="true" flipV="false" rot="10800000">
            <a:off x="4446870" y="3984669"/>
            <a:ext cx="0" cy="226409"/>
          </a:xfrm>
          <a:prstGeom prst="line">
            <a:avLst/>
          </a:prstGeom>
          <a:ln cap="flat" w="19050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BA4E9771-D435-4B56-8C6C-16568EC53F9F}">
        <p14:creationId xmlns:p14="http://schemas.microsoft.com/office/powerpoint/2010/main" val="1723175341952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EAC791BA-9214-44A1-9175-191C6766DBD2}">
                <a16:creationId xmlns:a16="http://schemas.microsoft.com/office/drawing/2010/main" id="{810D53B1-0F5E-49A6-AD59-5D1FF514FC17}"/>
              </a:ext>
            </a:extLst>
          </p:cNvPr>
          <p:cNvSpPr/>
          <p:nvPr/>
        </p:nvSpPr>
        <p:spPr>
          <a:xfrm flipH="false" flipV="false" rot="0">
            <a:off x="1047750" y="0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pic>
        <p:nvPicPr>
          <p:cNvPr id="3" name="">
            <a:extLst>
              <a:ext uri="{2DF44325-E55A-4DDB-8C3C-DE6D0B4282F9}">
                <a16:creationId xmlns:a16="http://schemas.microsoft.com/office/drawing/2010/main" id="{A60C10B8-037F-4BD5-8D2F-DE6E2B325AF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4" name="">
            <a:extLst>
              <a:ext uri="{06FA16B4-47CF-4CAF-A0C3-37C884225F3C}">
                <a16:creationId xmlns:a16="http://schemas.microsoft.com/office/drawing/2010/main" id="{6971E51C-3855-459D-9609-F49CBFD615E5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sp>
        <p:nvSpPr>
          <p:cNvPr hidden="false" id="5" name="">
            <a:extLst>
              <a:ext uri="{B7633ED9-DBD8-4415-9336-1FB59BAE6A86}">
                <a16:creationId xmlns:a16="http://schemas.microsoft.com/office/drawing/2010/main" id="{7C7FBA36-6CB1-40DE-ACFE-1F0EA1076B33}"/>
              </a:ext>
            </a:extLst>
          </p:cNvPr>
          <p:cNvSpPr txBox="1">
            <a:spLocks noGrp="true"/>
          </p:cNvSpPr>
          <p:nvPr/>
        </p:nvSpPr>
        <p:spPr>
          <a:xfrm rot="0">
            <a:off x="1857651" y="1035034"/>
            <a:ext cx="5934179" cy="347525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Plus: 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Your go-to hybrid AD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IGA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tool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Plus' application integrations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List of applications 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How application integrations work in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How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 helped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ImmunoTek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</a:t>
            </a:r>
          </a:p>
          <a:p>
            <a:pPr algn="l" indent="0" lvl="0" marL="0" rtl="false">
              <a:lnSpc>
                <a:spcPct val="19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Benefits of </a:t>
            </a:r>
            <a:r>
              <a:rPr b="0" dirty="0" err="1" i="0" lang="en-US" sz="14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1400">
                <a:solidFill>
                  <a:schemeClr val="tx1"/>
                </a:solidFill>
                <a:latin typeface="Zoho Puvi"/>
              </a:rPr>
              <a:t> Plus' application integrations</a:t>
            </a:r>
            <a:endParaRPr b="0" dirty="0" i="0" lang="en-US" sz="14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6" name="">
            <a:extLst>
              <a:ext uri="{EC3DA725-E731-45FD-A533-74AD24CA7B51}">
                <a16:creationId xmlns:a16="http://schemas.microsoft.com/office/drawing/2010/main" id="{1791DEC1-3BA3-4248-BA7C-2FAF4BECFCDA}"/>
              </a:ext>
            </a:extLst>
          </p:cNvPr>
          <p:cNvSpPr txBox="1"/>
          <p:nvPr/>
        </p:nvSpPr>
        <p:spPr>
          <a:xfrm flipH="false" flipV="false" rot="0">
            <a:off x="1510874" y="421384"/>
            <a:ext cx="1533153" cy="49648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800">
                <a:solidFill>
                  <a:schemeClr val="tx1"/>
                </a:solidFill>
                <a:latin typeface="Zoho Puvi"/>
              </a:rPr>
              <a:t>Outline</a:t>
            </a:r>
            <a:endParaRPr b="1" cap="none" dirty="0" i="0" lang="en-US" sz="28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7" name="">
            <a:extLst>
              <a:ext uri="{FEA9833C-3578-4355-9551-8344109C58C5}">
                <a16:creationId xmlns:a16="http://schemas.microsoft.com/office/drawing/2010/main" id="{E6C190E8-EB2B-436D-99E5-F170A24D6A8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638614" y="1308582"/>
            <a:ext cx="132559" cy="111223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B272A003-E8A3-4FB6-B782-6550EE1D8370}">
                <a16:creationId xmlns:a16="http://schemas.microsoft.com/office/drawing/2010/main" id="{E160D5AA-1BDA-42B4-BCC4-E709FDABE74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659788" y="1887531"/>
            <a:ext cx="132559" cy="111223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E3D7CDF7-7C0A-4B2A-BC97-AE5200C15538}">
                <a16:creationId xmlns:a16="http://schemas.microsoft.com/office/drawing/2010/main" id="{BFD1B9D1-4285-4B1C-8CAE-86172538812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647853" y="2404738"/>
            <a:ext cx="132559" cy="111223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47529EAB-3A6E-42A0-8D28-C98082C72022}">
                <a16:creationId xmlns:a16="http://schemas.microsoft.com/office/drawing/2010/main" id="{5AB4A8B3-D0B4-46A1-AB7D-5920708C223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624888" y="2918136"/>
            <a:ext cx="134693" cy="112242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B421A271-0AA8-4017-915D-7E0EB7452BCF}">
                <a16:creationId xmlns:a16="http://schemas.microsoft.com/office/drawing/2010/main" id="{C00D2C6A-2C62-430B-A5FE-E848AACFD3B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598904" y="3513696"/>
            <a:ext cx="134693" cy="112242"/>
          </a:xfrm>
          <a:prstGeom prst="rect">
            <a:avLst/>
          </a:prstGeom>
          <a:noFill/>
        </p:spPr>
      </p:pic>
      <p:pic>
        <p:nvPicPr>
          <p:cNvPr id="12" name="">
            <a:extLst>
              <a:ext uri="{2F21D22D-BB53-4C3D-8FE5-B056D2507D86}">
                <a16:creationId xmlns:a16="http://schemas.microsoft.com/office/drawing/2010/main" id="{E83D837F-8ACD-470D-B919-6AE4872D9F8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598904" y="4029075"/>
            <a:ext cx="134693" cy="112242"/>
          </a:xfrm>
          <a:prstGeom prst="rect">
            <a:avLst/>
          </a:prstGeom>
          <a:noFill/>
        </p:spPr>
      </p:pic>
      <p:pic>
        <p:nvPicPr>
          <p:cNvPr id="13" name="">
            <a:extLst>
              <a:ext uri="{39CB3871-012A-46BA-ADFD-7BEB1FA5C14A}">
                <a16:creationId xmlns:a16="http://schemas.microsoft.com/office/drawing/2010/main" id="{7F40F7E2-19DA-4494-8FF0-AFDD53173C1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pic>
        <p:nvPicPr>
          <p:cNvPr id="14" name="">
            <a:extLst>
              <a:ext uri="{34F4C01C-1C0C-4099-979E-FA6D7B66F8D8}">
                <a16:creationId xmlns:a16="http://schemas.microsoft.com/office/drawing/2010/main" id="{27FE331E-0618-4A0C-9416-5819DE9D9CCF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8C8EEBD2-921E-4E11-AEF2-F6ECDF21AA9B}">
        <p14:creationId xmlns:p14="http://schemas.microsoft.com/office/powerpoint/2010/main" val="172317534191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9E3A5CF-4476-4FD5-8B8A-6B51DC90BB9C}">
                <a16:creationId xmlns:a16="http://schemas.microsoft.com/office/drawing/2010/main" id="{3278849D-A12E-4BD9-8DFA-828156128E05}"/>
              </a:ext>
            </a:extLst>
          </p:cNvPr>
          <p:cNvSpPr/>
          <p:nvPr/>
        </p:nvSpPr>
        <p:spPr>
          <a:xfrm flipH="false" flipV="false" rot="0">
            <a:off x="1085850" y="0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pic>
        <p:nvPicPr>
          <p:cNvPr id="3" name="">
            <a:extLst>
              <a:ext uri="{CD769951-807B-497E-BE84-1CFF310D9047}">
                <a16:creationId xmlns:a16="http://schemas.microsoft.com/office/drawing/2010/main" id="{A0D9E35C-6F1D-4A72-83BE-1412DCCA2F1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4" name="">
            <a:extLst>
              <a:ext uri="{F5BB37A3-5473-4FBB-AE60-ACAD9E816D90}">
                <a16:creationId xmlns:a16="http://schemas.microsoft.com/office/drawing/2010/main" id="{036DAC51-8C95-4817-B4FE-8A1E1F7E01F3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sp>
        <p:nvSpPr>
          <p:cNvPr hidden="false" id="5" name="">
            <a:extLst>
              <a:ext uri="{7E3CE0A1-1EAE-4024-97E5-060E7B2F9A84}">
                <a16:creationId xmlns:a16="http://schemas.microsoft.com/office/drawing/2010/main" id="{4E344E7F-E47E-4872-B9A0-6FB5941203B2}"/>
              </a:ext>
            </a:extLst>
          </p:cNvPr>
          <p:cNvSpPr txBox="1">
            <a:spLocks noGrp="true"/>
          </p:cNvSpPr>
          <p:nvPr/>
        </p:nvSpPr>
        <p:spPr>
          <a:xfrm rot="0">
            <a:off x="1667151" y="1568434"/>
            <a:ext cx="6273774" cy="199647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40000"/>
              </a:lnSpc>
              <a:spcBef>
                <a:spcPts val="16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identity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governance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administration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(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IGA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)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tool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built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securely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manage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govern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identities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Active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Directory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(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),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Microsoft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365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Exchange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Google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Workspace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environments</a:t>
            </a:r>
          </a:p>
          <a:p>
            <a:pPr algn="l" indent="0" lvl="0" marL="0" rtl="false">
              <a:lnSpc>
                <a:spcPct val="140000"/>
              </a:lnSpc>
              <a:spcBef>
                <a:spcPts val="16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With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capabilities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like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management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reporting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risk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assessment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access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certification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event-driven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automation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more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, ADManager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simplifies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IGA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for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enterprises</a:t>
            </a:r>
          </a:p>
          <a:p>
            <a:pPr algn="l" indent="0" lvl="0" marL="0" rtl="false">
              <a:lnSpc>
                <a:spcPct val="140000"/>
              </a:lnSpc>
              <a:spcBef>
                <a:spcPts val="16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ADManager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ntegrated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with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enterprise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applications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manage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identities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synergistically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6" name="">
            <a:extLst>
              <a:ext uri="{20F64F1A-D896-45A8-860D-AB8063F41460}">
                <a16:creationId xmlns:a16="http://schemas.microsoft.com/office/drawing/2010/main" id="{0FAD35B0-8DDB-44AD-BEF5-11D1DA357296}"/>
              </a:ext>
            </a:extLst>
          </p:cNvPr>
          <p:cNvSpPr txBox="1"/>
          <p:nvPr/>
        </p:nvSpPr>
        <p:spPr>
          <a:xfrm flipH="false" flipV="false" rot="0">
            <a:off x="2571750" y="446360"/>
            <a:ext cx="5046811" cy="82812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err="1" i="0" lang="en-US" sz="2400">
                <a:solidFill>
                  <a:schemeClr val="tx1"/>
                </a:solidFill>
                <a:latin typeface="Zoho Puvi-light"/>
              </a:rPr>
              <a:t>ADManager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 Plus:</a:t>
            </a:r>
            <a:r>
              <a:rPr b="1" cap="none" dirty="0" i="0" lang="en-US" sz="2400">
                <a:solidFill>
                  <a:schemeClr val="tx1"/>
                </a:solidFill>
                <a:latin typeface="Zoho Puvi"/>
              </a:rPr>
              <a:t>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Your go-to hybrid AD </a:t>
            </a:r>
            <a:r>
              <a:rPr b="1" cap="none" dirty="0" err="1" i="0" lang="en-US" sz="2400">
                <a:solidFill>
                  <a:srgbClr val="123b9b"/>
                </a:solidFill>
                <a:latin typeface="Zoho Puvi"/>
              </a:rPr>
              <a:t>IGA</a:t>
            </a: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 tool</a:t>
            </a:r>
            <a:endParaRPr b="1" cap="none" dirty="0" i="0" lang="en-US" sz="2400">
              <a:solidFill>
                <a:srgbClr val="123b9b"/>
              </a:solidFill>
              <a:latin typeface="Zoho Puvi"/>
            </a:endParaRPr>
          </a:p>
        </p:txBody>
      </p:sp>
      <p:pic>
        <p:nvPicPr>
          <p:cNvPr id="7" name="">
            <a:extLst>
              <a:ext uri="{BAE180B1-2712-4B53-9762-2C3F9C816912}">
                <a16:creationId xmlns:a16="http://schemas.microsoft.com/office/drawing/2010/main" id="{53D4FF9A-C28D-4D78-97E5-4F8FE6AE9F2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415710" y="1751447"/>
            <a:ext cx="132559" cy="111223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7B463AC2-CD5B-4A05-95C6-36D33FC563D1}">
                <a16:creationId xmlns:a16="http://schemas.microsoft.com/office/drawing/2010/main" id="{7647A95C-43E9-41F4-97ED-369CF335870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419253" y="2595238"/>
            <a:ext cx="132559" cy="111223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3319DF6C-FFDB-42E4-88FC-CD9D33969FF1}">
                <a16:creationId xmlns:a16="http://schemas.microsoft.com/office/drawing/2010/main" id="{BA0D13C3-DCB7-4087-A297-4F0527B991B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392697" y="3228975"/>
            <a:ext cx="134693" cy="112242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652F3772-694C-4234-A5FD-9739BBC2D86E}">
                <a16:creationId xmlns:a16="http://schemas.microsoft.com/office/drawing/2010/main" id="{E9A15173-0EE4-4A96-BFC0-839101EEA63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852A9ED1-9650-4A95-A5C9-89DAB482F60D}">
                <a16:creationId xmlns:a16="http://schemas.microsoft.com/office/drawing/2010/main" id="{9B68392B-CA7F-4555-86A9-E21D49D32622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646BAC16-B6C1-4964-B694-D8AF55D4F8DB}">
        <p14:creationId xmlns:p14="http://schemas.microsoft.com/office/powerpoint/2010/main" val="172317534192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E0D8BCA7-7BC7-4A6D-BBF2-67FF58CA01FA}">
                <a16:creationId xmlns:a16="http://schemas.microsoft.com/office/drawing/2010/main" id="{7420BF2F-573B-4030-91D6-AE0692BF31DA}"/>
              </a:ext>
            </a:extLst>
          </p:cNvPr>
          <p:cNvSpPr/>
          <p:nvPr/>
        </p:nvSpPr>
        <p:spPr>
          <a:xfrm flipH="false" flipV="false" rot="0">
            <a:off x="1085850" y="0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pic>
        <p:nvPicPr>
          <p:cNvPr id="3" name="">
            <a:extLst>
              <a:ext uri="{4CAC4914-34B1-4566-9180-E5BC6A892D91}">
                <a16:creationId xmlns:a16="http://schemas.microsoft.com/office/drawing/2010/main" id="{3957B213-BFD1-42B0-8BE2-D98F8E080F9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4" name="">
            <a:extLst>
              <a:ext uri="{4FB8AA71-A6A5-4FFA-A261-00ED8230350F}">
                <a16:creationId xmlns:a16="http://schemas.microsoft.com/office/drawing/2010/main" id="{69069572-8A2B-4739-BEA3-57C809C3C73E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D39174DE-8B54-4D59-8546-A1DCCD52F392}">
                <a16:creationId xmlns:a16="http://schemas.microsoft.com/office/drawing/2010/main" id="{8DF8617B-7DCA-4667-A357-23A820929F5F}"/>
              </a:ext>
            </a:extLst>
          </p:cNvPr>
          <p:cNvSpPr txBox="1"/>
          <p:nvPr/>
        </p:nvSpPr>
        <p:spPr>
          <a:xfrm flipH="false" flipV="false" rot="0">
            <a:off x="2571750" y="446360"/>
            <a:ext cx="5046811" cy="82812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err="1" i="0" lang="en-US" sz="2400">
                <a:solidFill>
                  <a:schemeClr val="tx1"/>
                </a:solidFill>
                <a:latin typeface="Zoho Puvi-light"/>
              </a:rPr>
              <a:t>ADManager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 Plus:</a:t>
            </a:r>
            <a:r>
              <a:rPr b="1" cap="none" dirty="0" i="0" lang="en-US" sz="2400">
                <a:solidFill>
                  <a:schemeClr val="tx1"/>
                </a:solidFill>
                <a:latin typeface="Zoho Puvi"/>
              </a:rPr>
              <a:t>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Your go-to hybrid AD </a:t>
            </a:r>
            <a:r>
              <a:rPr b="1" cap="none" dirty="0" err="1" i="0" lang="en-US" sz="2400">
                <a:solidFill>
                  <a:srgbClr val="123b9b"/>
                </a:solidFill>
                <a:latin typeface="Zoho Puvi"/>
              </a:rPr>
              <a:t>IGA</a:t>
            </a: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 tool</a:t>
            </a:r>
            <a:endParaRPr b="1" cap="none" dirty="0" i="0" lang="en-US" sz="2400">
              <a:solidFill>
                <a:srgbClr val="123b9b"/>
              </a:solidFill>
              <a:latin typeface="Zoho Puvi"/>
            </a:endParaRPr>
          </a:p>
        </p:txBody>
      </p:sp>
      <p:pic>
        <p:nvPicPr>
          <p:cNvPr id="6" name="">
            <a:extLst>
              <a:ext uri="{F22473B3-98A5-4DE2-8FE3-1BD0D4334F40}">
                <a16:creationId xmlns:a16="http://schemas.microsoft.com/office/drawing/2010/main" id="{20BAA3A8-BFE5-4B99-BE68-BD561ABF7E0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3E9EDF5C-02F9-4A79-A99B-86E6774E4994}">
                <a16:creationId xmlns:a16="http://schemas.microsoft.com/office/drawing/2010/main" id="{71A6CD2D-10F4-4D47-9F91-DD90D8DA440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100054" y="1495217"/>
            <a:ext cx="4235076" cy="3032082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F4CEE97E-B0E5-4D6E-ACF7-9B5A20B17BD1}">
                <a16:creationId xmlns:a16="http://schemas.microsoft.com/office/drawing/2010/main" id="{09927331-2265-4F31-847E-BB839640E72D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EFC24E20-813A-4F35-89C1-9631A3F14487}">
        <p14:creationId xmlns:p14="http://schemas.microsoft.com/office/powerpoint/2010/main" val="1723175341922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DD4FEE5-0F85-4DB9-B145-6AA4F0E0822D}">
                <a16:creationId xmlns:a16="http://schemas.microsoft.com/office/drawing/2010/main" id="{F1E2D8F2-FE41-4821-95E5-542794E99660}"/>
              </a:ext>
            </a:extLst>
          </p:cNvPr>
          <p:cNvSpPr/>
          <p:nvPr/>
        </p:nvSpPr>
        <p:spPr>
          <a:xfrm flipH="false" flipV="false" rot="0">
            <a:off x="1047750" y="-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sp>
        <p:nvSpPr>
          <p:cNvPr id="3" name="">
            <a:extLst>
              <a:ext uri="{B34AC5AB-9153-41DB-97BE-046A44EDC4C1}">
                <a16:creationId xmlns:a16="http://schemas.microsoft.com/office/drawing/2010/main" id="{AC823456-9321-4732-B2E1-979E29FB847F}"/>
              </a:ext>
            </a:extLst>
          </p:cNvPr>
          <p:cNvSpPr/>
          <p:nvPr/>
        </p:nvSpPr>
        <p:spPr>
          <a:xfrm flipH="false" flipV="false" rot="0">
            <a:off x="3293659" y="1895475"/>
            <a:ext cx="1672523" cy="2125903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328F57E4-FCB7-40A6-8B12-7F6CB610C8C3}">
                <a16:creationId xmlns:a16="http://schemas.microsoft.com/office/drawing/2010/main" id="{E37E2DD2-2E15-47F6-9320-A7AEBC830388}"/>
              </a:ext>
            </a:extLst>
          </p:cNvPr>
          <p:cNvSpPr/>
          <p:nvPr/>
        </p:nvSpPr>
        <p:spPr>
          <a:xfrm flipH="false" flipV="false" rot="0">
            <a:off x="1507274" y="1895475"/>
            <a:ext cx="1672523" cy="2125903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455DB01E-9802-4BB4-A763-0095F6930DE4}">
                <a16:creationId xmlns:a16="http://schemas.microsoft.com/office/drawing/2010/main" id="{AA3236C3-6F98-4526-A524-A2BDD5D3F446}"/>
              </a:ext>
            </a:extLst>
          </p:cNvPr>
          <p:cNvSpPr/>
          <p:nvPr/>
        </p:nvSpPr>
        <p:spPr>
          <a:xfrm flipH="false" flipV="false" rot="0">
            <a:off x="5075520" y="1895475"/>
            <a:ext cx="1672523" cy="2125903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917AB989-7825-4E4F-99AA-94D1B041778C}">
                <a16:creationId xmlns:a16="http://schemas.microsoft.com/office/drawing/2010/main" id="{53F82D81-4DD2-4FF5-A904-CA7F931F8B17}"/>
              </a:ext>
            </a:extLst>
          </p:cNvPr>
          <p:cNvSpPr/>
          <p:nvPr/>
        </p:nvSpPr>
        <p:spPr>
          <a:xfrm flipH="false" flipV="false" rot="0">
            <a:off x="6860772" y="1895475"/>
            <a:ext cx="1672523" cy="2125903"/>
          </a:xfrm>
          <a:prstGeom prst="roundRect">
            <a:avLst>
              <a:gd fmla="val 6266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7" name="">
            <a:extLst>
              <a:ext uri="{F35D3B3D-AB4D-474F-BE9B-D0D6B6B8F037}">
                <a16:creationId xmlns:a16="http://schemas.microsoft.com/office/drawing/2010/main" id="{9860AA51-940B-4264-AC02-7D68A55F908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8" name="">
            <a:extLst>
              <a:ext uri="{2A20DAAA-B0AE-4912-801B-E7D2CC775222}">
                <a16:creationId xmlns:a16="http://schemas.microsoft.com/office/drawing/2010/main" id="{EF64C9A8-023C-42E7-ACBE-F01AB298280B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AEE99D1C-CCD7-4EA9-97BA-4E252E6AFAF8}">
                <a16:creationId xmlns:a16="http://schemas.microsoft.com/office/drawing/2010/main" id="{1D54E6DF-D746-4B27-803C-20A40064C4B9}"/>
              </a:ext>
            </a:extLst>
          </p:cNvPr>
          <p:cNvSpPr txBox="1"/>
          <p:nvPr/>
        </p:nvSpPr>
        <p:spPr>
          <a:xfrm flipH="false" flipV="false" rot="0">
            <a:off x="2414092" y="686057"/>
            <a:ext cx="5046811" cy="82812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err="1" i="0" lang="en-US" sz="2400">
                <a:solidFill>
                  <a:schemeClr val="tx1"/>
                </a:solidFill>
                <a:latin typeface="Zoho Puvi-light"/>
              </a:rPr>
              <a:t>ADManager </a:t>
            </a:r>
            <a:r>
              <a:rPr b="1" cap="none" dirty="0" i="0" lang="en-US" sz="2400">
                <a:solidFill>
                  <a:schemeClr val="tx1"/>
                </a:solidFill>
                <a:latin typeface="Zoho Puvi-light"/>
              </a:rPr>
              <a:t>Plus'</a:t>
            </a:r>
            <a:r>
              <a:rPr b="1" cap="none" dirty="0" err="1" i="0" lang="en-US" sz="24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400">
                <a:solidFill>
                  <a:schemeClr val="tx1"/>
                </a:solidFill>
                <a:latin typeface="Zoho Puvi"/>
              </a:rPr>
              <a:t>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rgbClr val="123b9b"/>
                </a:solidFill>
                <a:latin typeface="Zoho Puvi"/>
              </a:rPr>
              <a:t>application integrations</a:t>
            </a:r>
            <a:endParaRPr b="1" cap="none" dirty="0" i="0" lang="en-US" sz="2400">
              <a:solidFill>
                <a:srgbClr val="123b9b"/>
              </a:solidFill>
              <a:latin typeface="Zoho Puvi"/>
            </a:endParaRPr>
          </a:p>
        </p:txBody>
      </p:sp>
      <p:pic>
        <p:nvPicPr>
          <p:cNvPr id="10" name="">
            <a:extLst>
              <a:ext uri="{FAE8DBC5-AB36-42F3-A246-AC75A3035C51}">
                <a16:creationId xmlns:a16="http://schemas.microsoft.com/office/drawing/2010/main" id="{4116750C-65C5-4B92-822D-68A0E2F6F02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hidden="false" id="11" name="">
            <a:extLst>
              <a:ext uri="{53822217-0523-4073-AA3D-5E9509E3A878}">
                <a16:creationId xmlns:a16="http://schemas.microsoft.com/office/drawing/2010/main" id="{E818318D-20D0-41D3-B482-C95CD90CA657}"/>
              </a:ext>
            </a:extLst>
          </p:cNvPr>
          <p:cNvSpPr txBox="1">
            <a:spLocks noGrp="true"/>
          </p:cNvSpPr>
          <p:nvPr/>
        </p:nvSpPr>
        <p:spPr>
          <a:xfrm rot="0">
            <a:off x="5180581" y="2409825"/>
            <a:ext cx="1500492" cy="104928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ntegration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enables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automated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identity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management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across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applications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C6DD9C67-DE59-4CEF-97E3-9D1BB4348BFF}">
                <a16:creationId xmlns:a16="http://schemas.microsoft.com/office/drawing/2010/main" id="{217F9327-7A09-4E32-A419-1AFD3F58D347}"/>
              </a:ext>
            </a:extLst>
          </p:cNvPr>
          <p:cNvSpPr txBox="1">
            <a:spLocks noGrp="true"/>
          </p:cNvSpPr>
          <p:nvPr/>
        </p:nvSpPr>
        <p:spPr>
          <a:xfrm rot="0">
            <a:off x="6939353" y="2409825"/>
            <a:ext cx="1531181" cy="11601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User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onboarding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offboarding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streamlined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from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integrated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applications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3" name="">
            <a:extLst>
              <a:ext uri="{3F8CEDAE-A1C5-49A7-BF4A-E063EA7A4EBB}">
                <a16:creationId xmlns:a16="http://schemas.microsoft.com/office/drawing/2010/main" id="{F9B05DAF-599C-42C8-AFAC-106D577C5E33}"/>
              </a:ext>
            </a:extLst>
          </p:cNvPr>
          <p:cNvSpPr txBox="1">
            <a:spLocks noGrp="true"/>
          </p:cNvSpPr>
          <p:nvPr/>
        </p:nvSpPr>
        <p:spPr>
          <a:xfrm rot="0">
            <a:off x="1648872" y="2409825"/>
            <a:ext cx="1421149" cy="102611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Plus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offers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pre-built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integrations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that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configured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instantly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endParaRPr b="0" dirty="0" err="1" i="0" lang="en-US" sz="1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4" name="">
            <a:extLst>
              <a:ext uri="{900ED2C3-313E-46FA-BF95-17058ACF5C0F}">
                <a16:creationId xmlns:a16="http://schemas.microsoft.com/office/drawing/2010/main" id="{31B572E2-0A46-4A23-B7F2-DB1D947CBCA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  <p:sp>
        <p:nvSpPr>
          <p:cNvPr hidden="false" id="15" name="">
            <a:extLst>
              <a:ext uri="{922513AA-6FFD-4DD1-94D0-7800C2FE9377}">
                <a16:creationId xmlns:a16="http://schemas.microsoft.com/office/drawing/2010/main" id="{FD4D1899-E7CA-41E5-9EB9-6343F1FB46E4}"/>
              </a:ext>
            </a:extLst>
          </p:cNvPr>
          <p:cNvSpPr txBox="1">
            <a:spLocks noGrp="true"/>
          </p:cNvSpPr>
          <p:nvPr/>
        </p:nvSpPr>
        <p:spPr>
          <a:xfrm rot="0">
            <a:off x="3446059" y="2409825"/>
            <a:ext cx="1410347" cy="1431941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0000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wide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range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of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applications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that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support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REST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API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can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be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integrated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including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HCM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ITSM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SIEM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,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any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custom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application</a:t>
            </a:r>
            <a:endParaRPr b="1" dirty="0" i="0" lang="en-US" sz="1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6" name="">
            <a:extLst>
              <a:ext uri="{CFEBCC97-CC8B-4182-9EF3-6FD670A4527F}">
                <a16:creationId xmlns:a16="http://schemas.microsoft.com/office/drawing/2010/main" id="{06BCAFE0-D510-4AA5-AC34-41667819B8E6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1752371" y="2105025"/>
            <a:ext cx="256405" cy="261638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7503F966-99F5-4683-9DD5-A62D8723091B}">
                <a16:creationId xmlns:a16="http://schemas.microsoft.com/office/drawing/2010/main" id="{531BDE33-AC0D-4C1C-80FF-48A907D498A9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10800000">
            <a:off x="3543347" y="2105025"/>
            <a:ext cx="228497" cy="228497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D29BC556-9E04-4AA5-990F-3BF43F804EFB}">
                <a16:creationId xmlns:a16="http://schemas.microsoft.com/office/drawing/2010/main" id="{E45C336B-B30B-4B1D-8FDA-E337FF3AB947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5297043" y="2105025"/>
            <a:ext cx="293707" cy="250725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FE5009C6-5494-46D2-A783-0C4A1B18784D}">
                <a16:creationId xmlns:a16="http://schemas.microsoft.com/office/drawing/2010/main" id="{FEC04EAA-D978-4F4A-8B00-628BCD16B2C8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7036405" y="2082671"/>
            <a:ext cx="252781" cy="282386"/>
          </a:xfrm>
          <a:prstGeom prst="rect">
            <a:avLst/>
          </a:prstGeom>
          <a:noFill/>
        </p:spPr>
      </p:pic>
    </p:spTree>
    <p:extLst>
      <p:ext uri="{58E26D9C-4A66-4FD4-9CC6-8E3B96740242}">
        <p14:creationId xmlns:p14="http://schemas.microsoft.com/office/powerpoint/2010/main" val="172317534192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573D685-32BE-474A-811B-16D13C284EE0}">
                <a16:creationId xmlns:a16="http://schemas.microsoft.com/office/drawing/2010/main" id="{3901C55E-D4F3-40FC-A86E-56997E1A86E6}"/>
              </a:ext>
            </a:extLst>
          </p:cNvPr>
          <p:cNvSpPr/>
          <p:nvPr/>
        </p:nvSpPr>
        <p:spPr>
          <a:xfrm flipH="false" flipV="false" rot="0">
            <a:off x="1038225" y="0"/>
            <a:ext cx="8105774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pic>
        <p:nvPicPr>
          <p:cNvPr id="3" name="">
            <a:extLst>
              <a:ext uri="{8464704C-FAB4-44D3-B292-C1C474659802}">
                <a16:creationId xmlns:a16="http://schemas.microsoft.com/office/drawing/2010/main" id="{2C5BBECC-A72D-4EAC-80F1-47EAFC713DE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3886200" y="1269715"/>
            <a:ext cx="2170417" cy="2170417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7A36B8B0-D149-4064-86B9-CEB84F58FCA3}">
                <a16:creationId xmlns:a16="http://schemas.microsoft.com/office/drawing/2010/main" id="{D27E8B9C-B2BE-4200-B1FD-5FDA6607F5C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3047828" y="-2037730"/>
            <a:ext cx="1331331" cy="5143500"/>
          </a:xfrm>
          <a:prstGeom prst="rect">
            <a:avLst/>
          </a:prstGeom>
          <a:noFill/>
        </p:spPr>
      </p:pic>
      <p:sp>
        <p:nvSpPr>
          <p:cNvPr id="5" name="">
            <a:extLst>
              <a:ext uri="{63061396-19E4-45DF-A593-B793D7B1A0C0}">
                <a16:creationId xmlns:a16="http://schemas.microsoft.com/office/drawing/2010/main" id="{945433E1-CB86-49E2-8C64-074E936B680D}"/>
              </a:ext>
            </a:extLst>
          </p:cNvPr>
          <p:cNvSpPr txBox="1"/>
          <p:nvPr/>
        </p:nvSpPr>
        <p:spPr>
          <a:xfrm flipH="false" flipV="false" rot="0">
            <a:off x="6264526" y="22933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84B0F7EA-C2EC-4974-B26C-7D329FC27A98}">
                <a16:creationId xmlns:a16="http://schemas.microsoft.com/office/drawing/2010/main" id="{DCDCF3D5-9801-4956-BE42-0C8420D9494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id="7" name="">
            <a:extLst>
              <a:ext uri="{FBDF56EC-0F59-469E-A4A0-3E41A1002126}">
                <a16:creationId xmlns:a16="http://schemas.microsoft.com/office/drawing/2010/main" id="{9B4AFC95-1BBC-4762-A185-8CBED6DC861F}"/>
              </a:ext>
            </a:extLst>
          </p:cNvPr>
          <p:cNvSpPr txBox="1"/>
          <p:nvPr/>
        </p:nvSpPr>
        <p:spPr>
          <a:xfrm flipH="false" flipV="false" rot="0">
            <a:off x="3629025" y="485775"/>
            <a:ext cx="3215573" cy="44263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400">
                <a:solidFill>
                  <a:srgbClr val="133b9b"/>
                </a:solidFill>
                <a:latin typeface="Zoho Puvi"/>
              </a:rPr>
              <a:t>List of </a:t>
            </a:r>
            <a:r>
              <a:rPr b="1" cap="none" dirty="0" i="0" lang="en-US" sz="2400">
                <a:solidFill>
                  <a:srgbClr val="133b9b"/>
                </a:solidFill>
                <a:latin typeface="Zoho Puvi"/>
              </a:rPr>
              <a:t>applications</a:t>
            </a:r>
            <a:endParaRPr b="1" cap="none" dirty="0" i="0" lang="en-US" sz="2400">
              <a:solidFill>
                <a:srgbClr val="133b9b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21970B04-EE5F-4A4D-862A-4FA5CE1ACF3F}">
                <a16:creationId xmlns:a16="http://schemas.microsoft.com/office/drawing/2010/main" id="{6E3DBFC6-94A5-4B06-BD03-FB4CEC2A0897}"/>
              </a:ext>
            </a:extLst>
          </p:cNvPr>
          <p:cNvSpPr txBox="1">
            <a:spLocks noGrp="true"/>
          </p:cNvSpPr>
          <p:nvPr/>
        </p:nvSpPr>
        <p:spPr>
          <a:xfrm rot="0">
            <a:off x="6124574" y="1133475"/>
            <a:ext cx="530266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HCM</a:t>
            </a:r>
            <a:endParaRPr b="1" dirty="0" err="1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A24F1CE9-0937-42D4-A3B0-5E332969694C}">
                <a16:creationId xmlns:a16="http://schemas.microsoft.com/office/drawing/2010/main" id="{715E0852-A37A-412D-B370-B02899EDACD2}"/>
              </a:ext>
            </a:extLst>
          </p:cNvPr>
          <p:cNvSpPr txBox="1">
            <a:spLocks noGrp="true"/>
          </p:cNvSpPr>
          <p:nvPr/>
        </p:nvSpPr>
        <p:spPr>
          <a:xfrm flipH="true" flipV="true" rot="0">
            <a:off x="3110274" y="3019425"/>
            <a:ext cx="747560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ot="1080000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SIEM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B93F66CC-BC37-4432-BD7F-2181D768CA7D}">
                <a16:creationId xmlns:a16="http://schemas.microsoft.com/office/drawing/2010/main" id="{CC6535C3-96FB-4A25-8012-6D0A1DE13D03}"/>
              </a:ext>
            </a:extLst>
          </p:cNvPr>
          <p:cNvSpPr txBox="1">
            <a:spLocks noGrp="true"/>
          </p:cNvSpPr>
          <p:nvPr/>
        </p:nvSpPr>
        <p:spPr>
          <a:xfrm rot="0">
            <a:off x="2767155" y="1133475"/>
            <a:ext cx="1059627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ITSM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/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help</a:t>
            </a: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desk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787DD525-8532-4187-BDB6-04DDC92EA16F}">
                <a16:creationId xmlns:a16="http://schemas.microsoft.com/office/drawing/2010/main" id="{65770F45-547E-4D82-B12E-23C364EF2904}"/>
              </a:ext>
            </a:extLst>
          </p:cNvPr>
          <p:cNvSpPr txBox="1">
            <a:spLocks noGrp="true"/>
          </p:cNvSpPr>
          <p:nvPr/>
        </p:nvSpPr>
        <p:spPr>
          <a:xfrm rot="0">
            <a:off x="6162674" y="2971800"/>
            <a:ext cx="820597" cy="28434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Databases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9848E4DD-0158-4648-876A-1FC2B0EE022E}">
                <a16:creationId xmlns:a16="http://schemas.microsoft.com/office/drawing/2010/main" id="{EC54EF9F-2AF5-4049-9541-35C6B35A5E82}"/>
              </a:ext>
            </a:extLst>
          </p:cNvPr>
          <p:cNvSpPr txBox="1">
            <a:spLocks noGrp="true"/>
          </p:cNvSpPr>
          <p:nvPr/>
        </p:nvSpPr>
        <p:spPr>
          <a:xfrm rot="0">
            <a:off x="2352675" y="4276725"/>
            <a:ext cx="5208241" cy="60301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This list is not exhaustive and any application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that supp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o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rts REST API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can be </a:t>
            </a:r>
            <a:br>
              <a:rPr b="0" dirty="0" i="0" lang="en-US" sz="900">
                <a:solidFill>
                  <a:schemeClr val="tx1"/>
                </a:solidFill>
                <a:latin typeface="Zoho Puvi"/>
              </a:rPr>
            </a:b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integrated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with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ADManager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Plus.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 learn how, click 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5"/>
              </a:rPr>
              <a:t>here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6"/>
              </a:rPr>
              <a:t>.</a:t>
            </a:r>
            <a:endParaRPr b="0" dirty="0" i="0" lang="en-US" sz="900">
              <a:solidFill>
                <a:schemeClr val="tx1"/>
              </a:solidFill>
              <a:latin typeface="Zoho Puvi"/>
              <a:hlinkClick r:id="rId7"/>
            </a:endParaRPr>
          </a:p>
        </p:txBody>
      </p:sp>
      <p:sp>
        <p:nvSpPr>
          <p:cNvPr hidden="false" id="13" name="">
            <a:extLst>
              <a:ext uri="{03428BE2-23CC-41E7-B78D-4A6482218EE7}">
                <a16:creationId xmlns:a16="http://schemas.microsoft.com/office/drawing/2010/main" id="{8ED5438A-429B-47EA-B641-F9062B18EBF1}"/>
              </a:ext>
            </a:extLst>
          </p:cNvPr>
          <p:cNvSpPr txBox="1">
            <a:spLocks noGrp="true"/>
          </p:cNvSpPr>
          <p:nvPr/>
        </p:nvSpPr>
        <p:spPr>
          <a:xfrm rot="0">
            <a:off x="4486275" y="3495675"/>
            <a:ext cx="981503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CRM</a:t>
            </a:r>
            <a:r>
              <a:rPr b="1" dirty="0" err="1" i="0" lang="en-US" sz="900">
                <a:solidFill>
                  <a:srgbClr val="072b7c"/>
                </a:solidFill>
                <a:latin typeface="Zoho Puvi"/>
              </a:rPr>
              <a:t> </a:t>
            </a:r>
            <a:r>
              <a:rPr b="1" dirty="0" i="0" lang="en-US" sz="900">
                <a:solidFill>
                  <a:srgbClr val="072b7c"/>
                </a:solidFill>
                <a:latin typeface="Zoho Puvi"/>
              </a:rPr>
              <a:t>software</a:t>
            </a:r>
            <a:endParaRPr b="1" dirty="0" i="0" lang="en-US" sz="900">
              <a:solidFill>
                <a:srgbClr val="072b7c"/>
              </a:solidFill>
              <a:latin typeface="Zoho Puvi"/>
            </a:endParaRPr>
          </a:p>
        </p:txBody>
      </p:sp>
      <p:pic>
        <p:nvPicPr>
          <p:cNvPr id="14" name="">
            <a:extLst>
              <a:ext uri="{B8CCC2F8-BC61-4331-BB35-02471E2C88E1}">
                <a16:creationId xmlns:a16="http://schemas.microsoft.com/office/drawing/2010/main" id="{BD9D66FE-8567-4044-B080-5854B137ED7A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4326690" y="2147227"/>
            <a:ext cx="1405011" cy="377229"/>
          </a:xfrm>
          <a:prstGeom prst="rect">
            <a:avLst/>
          </a:prstGeom>
          <a:noFill/>
        </p:spPr>
      </p:pic>
      <p:pic>
        <p:nvPicPr>
          <p:cNvPr id="15" name="">
            <a:extLst>
              <a:ext uri="{AA44AC5C-A755-4C88-980D-E3407ED8A7BB}">
                <a16:creationId xmlns:a16="http://schemas.microsoft.com/office/drawing/2010/main" id="{DE822F3C-192C-4B99-9D19-94EC289F1C25}"/>
              </a:ext>
            </a:extLst>
          </p:cNvPr>
          <p:cNvPicPr>
            <a:picLocks noChangeAspect="true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 flipH="false" flipV="false" rot="0">
            <a:off x="2924175" y="1476375"/>
            <a:ext cx="1245744" cy="438122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93D18DCB-EF39-4E89-8553-6153E53FAC01}">
                <a16:creationId xmlns:a16="http://schemas.microsoft.com/office/drawing/2010/main" id="{D7468447-D7B1-4141-B574-0B23D1D719EC}"/>
              </a:ext>
            </a:extLst>
          </p:cNvPr>
          <p:cNvPicPr>
            <a:picLocks noChangeAspect="true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 flipH="true" flipV="false" rot="0">
            <a:off x="5732107" y="1454467"/>
            <a:ext cx="1245744" cy="438122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105D0F2A-1EE2-40CD-99AA-D1A65C1DCED1}">
                <a16:creationId xmlns:a16="http://schemas.microsoft.com/office/drawing/2010/main" id="{BBA0ECA4-1BD7-4BD6-95B1-0E8050FB357B}"/>
              </a:ext>
            </a:extLst>
          </p:cNvPr>
          <p:cNvPicPr>
            <a:picLocks noChangeAspect="true"/>
          </p:cNvPicPr>
          <p:nvPr/>
        </p:nvPicPr>
        <p:blipFill>
          <a:blip r:embed="rId10">
            <a:alphaModFix amt="52000"/>
          </a:blip>
          <a:stretch>
            <a:fillRect/>
          </a:stretch>
        </p:blipFill>
        <p:spPr>
          <a:xfrm flipH="false" flipV="false" rot="0">
            <a:off x="4933950" y="3320900"/>
            <a:ext cx="79825" cy="223510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CA9692D3-E154-45EB-9366-FECD54CDC9D5}">
                <a16:creationId xmlns:a16="http://schemas.microsoft.com/office/drawing/2010/main" id="{25AB13E5-EA67-472D-95E8-B1FA8D5D0735}"/>
              </a:ext>
            </a:extLst>
          </p:cNvPr>
          <p:cNvPicPr>
            <a:picLocks noChangeAspect="true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 flipH="false" flipV="false" rot="10800000">
            <a:off x="5711437" y="2925756"/>
            <a:ext cx="1245744" cy="438122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7635A728-A313-4B2D-91D8-989344EAA21D}">
                <a16:creationId xmlns:a16="http://schemas.microsoft.com/office/drawing/2010/main" id="{12386C46-948B-48B5-B68C-9A573FB68D82}"/>
              </a:ext>
            </a:extLst>
          </p:cNvPr>
          <p:cNvPicPr>
            <a:picLocks noChangeAspect="true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 flipH="false" flipV="true" rot="0">
            <a:off x="3050562" y="2971800"/>
            <a:ext cx="1245744" cy="438122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5251253E-D60E-4DB1-B858-FF7AC19446FB}">
                <a16:creationId xmlns:a16="http://schemas.microsoft.com/office/drawing/2010/main" id="{CAE18937-FFDA-421A-BE5F-38ACE5568F59}"/>
              </a:ext>
            </a:extLst>
          </p:cNvPr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FB7EAEBF-18E5-4248-9BA0-7C1192F71772}">
                <a16:creationId xmlns:a16="http://schemas.microsoft.com/office/drawing/2010/main" id="{6FEE99E6-451D-4DDC-877A-394C8786F7DE}"/>
              </a:ext>
            </a:extLst>
          </p:cNvPr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flipH="false" flipV="false" rot="0">
            <a:off x="6285788" y="1651239"/>
            <a:ext cx="192855" cy="199743"/>
          </a:xfrm>
          <a:prstGeom prst="rect">
            <a:avLst/>
          </a:prstGeom>
          <a:noFill/>
        </p:spPr>
      </p:pic>
      <p:pic>
        <p:nvPicPr>
          <p:cNvPr id="22" name="">
            <a:extLst>
              <a:ext uri="{D705F788-94FA-4B6D-90D1-7651AD393C12}">
                <a16:creationId xmlns:a16="http://schemas.microsoft.com/office/drawing/2010/main" id="{3B07A01F-2AD2-4D25-B9B4-1D2A7ACA0A2F}"/>
              </a:ext>
            </a:extLst>
          </p:cNvPr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flipH="false" flipV="false" rot="0">
            <a:off x="7014710" y="1642638"/>
            <a:ext cx="221059" cy="221059"/>
          </a:xfrm>
          <a:prstGeom prst="rect">
            <a:avLst/>
          </a:prstGeom>
          <a:noFill/>
        </p:spPr>
      </p:pic>
      <p:pic>
        <p:nvPicPr>
          <p:cNvPr id="23" name="">
            <a:extLst>
              <a:ext uri="{1621C5E2-3802-457B-BA4F-8A4D42CF7027}">
                <a16:creationId xmlns:a16="http://schemas.microsoft.com/office/drawing/2010/main" id="{031D0AF3-DC4B-43B4-994F-DACA3752A360}"/>
              </a:ext>
            </a:extLst>
          </p:cNvPr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flipH="false" flipV="false" rot="0">
            <a:off x="7299663" y="1610728"/>
            <a:ext cx="435401" cy="231029"/>
          </a:xfrm>
          <a:prstGeom prst="rect">
            <a:avLst/>
          </a:prstGeom>
          <a:noFill/>
        </p:spPr>
      </p:pic>
      <p:pic>
        <p:nvPicPr>
          <p:cNvPr id="24" name="">
            <a:extLst>
              <a:ext uri="{C4D718BC-E39C-46F5-961C-92F568CC774B}">
                <a16:creationId xmlns:a16="http://schemas.microsoft.com/office/drawing/2010/main" id="{E36F926D-B85F-42CE-AE8C-2D98898726FB}"/>
              </a:ext>
            </a:extLst>
          </p:cNvPr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flipH="false" flipV="false" rot="0">
            <a:off x="7832302" y="1569110"/>
            <a:ext cx="276175" cy="276175"/>
          </a:xfrm>
          <a:prstGeom prst="rect">
            <a:avLst/>
          </a:prstGeom>
          <a:noFill/>
        </p:spPr>
      </p:pic>
      <p:pic>
        <p:nvPicPr>
          <p:cNvPr id="25" name="">
            <a:extLst>
              <a:ext uri="{4677CA85-042C-4CAE-BFD1-068664859AEE}">
                <a16:creationId xmlns:a16="http://schemas.microsoft.com/office/drawing/2010/main" id="{BC17B1EF-FD4B-444E-9A71-A5CE49CB6419}"/>
              </a:ext>
            </a:extLst>
          </p:cNvPr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flipH="false" flipV="false" rot="0">
            <a:off x="6269288" y="2121553"/>
            <a:ext cx="231500" cy="141283"/>
          </a:xfrm>
          <a:prstGeom prst="rect">
            <a:avLst/>
          </a:prstGeom>
          <a:noFill/>
        </p:spPr>
      </p:pic>
      <p:pic>
        <p:nvPicPr>
          <p:cNvPr id="26" name="">
            <a:extLst>
              <a:ext uri="{783B1C78-D211-4AF6-80EC-4DC3E20DDDD3}">
                <a16:creationId xmlns:a16="http://schemas.microsoft.com/office/drawing/2010/main" id="{B0EEE9C4-C6F3-4D25-AA39-3A07AE144406}"/>
              </a:ext>
            </a:extLst>
          </p:cNvPr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flipH="false" flipV="false" rot="0">
            <a:off x="6668715" y="2129262"/>
            <a:ext cx="169210" cy="169210"/>
          </a:xfrm>
          <a:prstGeom prst="rect">
            <a:avLst/>
          </a:prstGeom>
          <a:noFill/>
        </p:spPr>
      </p:pic>
      <p:pic>
        <p:nvPicPr>
          <p:cNvPr id="27" name="">
            <a:extLst>
              <a:ext uri="{215290AC-2BD6-4485-9772-21CCE15ED78E}">
                <a16:creationId xmlns:a16="http://schemas.microsoft.com/office/drawing/2010/main" id="{761DDE82-19C2-4121-84FE-D03321678668}"/>
              </a:ext>
            </a:extLst>
          </p:cNvPr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flipH="false" flipV="false" rot="0">
            <a:off x="7067113" y="2121596"/>
            <a:ext cx="123267" cy="185945"/>
          </a:xfrm>
          <a:prstGeom prst="rect">
            <a:avLst/>
          </a:prstGeom>
          <a:noFill/>
        </p:spPr>
      </p:pic>
      <p:pic>
        <p:nvPicPr>
          <p:cNvPr id="28" name="">
            <a:extLst>
              <a:ext uri="{3CCD762E-3E25-4BCC-A2E7-56BB584E86BD}">
                <a16:creationId xmlns:a16="http://schemas.microsoft.com/office/drawing/2010/main" id="{989FD283-8821-4CED-8D08-2479C434FB59}"/>
              </a:ext>
            </a:extLst>
          </p:cNvPr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flipH="false" flipV="false" rot="0">
            <a:off x="7386518" y="2175343"/>
            <a:ext cx="300395" cy="77950"/>
          </a:xfrm>
          <a:prstGeom prst="rect">
            <a:avLst/>
          </a:prstGeom>
          <a:noFill/>
        </p:spPr>
      </p:pic>
      <p:pic>
        <p:nvPicPr>
          <p:cNvPr id="29" name="">
            <a:extLst>
              <a:ext uri="{17EDFA8E-80C6-486E-8DFE-DCCA068DEAB4}">
                <a16:creationId xmlns:a16="http://schemas.microsoft.com/office/drawing/2010/main" id="{2BE88E5A-6712-441A-994E-B09FD667040F}"/>
              </a:ext>
            </a:extLst>
          </p:cNvPr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flipH="false" flipV="false" rot="0">
            <a:off x="7859944" y="2113683"/>
            <a:ext cx="258503" cy="258503"/>
          </a:xfrm>
          <a:prstGeom prst="rect">
            <a:avLst/>
          </a:prstGeom>
          <a:noFill/>
        </p:spPr>
      </p:pic>
      <p:pic>
        <p:nvPicPr>
          <p:cNvPr id="30" name="">
            <a:extLst>
              <a:ext uri="{FD5E565D-B290-45E8-BD7A-4F714392D672}">
                <a16:creationId xmlns:a16="http://schemas.microsoft.com/office/drawing/2010/main" id="{8C200130-6B70-41D0-8378-B69138580B5D}"/>
              </a:ext>
            </a:extLst>
          </p:cNvPr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flipH="false" flipV="false" rot="0">
            <a:off x="8373246" y="1647872"/>
            <a:ext cx="127445" cy="171320"/>
          </a:xfrm>
          <a:prstGeom prst="rect">
            <a:avLst/>
          </a:prstGeom>
          <a:noFill/>
        </p:spPr>
      </p:pic>
      <p:pic>
        <p:nvPicPr>
          <p:cNvPr id="31" name="">
            <a:extLst>
              <a:ext uri="{7E8DF758-D73A-4A6A-8176-C2589720A9BD}">
                <a16:creationId xmlns:a16="http://schemas.microsoft.com/office/drawing/2010/main" id="{DD3626EC-6DEC-4709-97F3-02C756C3E815}"/>
              </a:ext>
            </a:extLst>
          </p:cNvPr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flipH="false" flipV="false" rot="0">
            <a:off x="8345274" y="2125506"/>
            <a:ext cx="177629" cy="177629"/>
          </a:xfrm>
          <a:prstGeom prst="rect">
            <a:avLst/>
          </a:prstGeom>
          <a:noFill/>
        </p:spPr>
      </p:pic>
      <p:pic>
        <p:nvPicPr>
          <p:cNvPr id="32" name="">
            <a:extLst>
              <a:ext uri="{7D388165-E69E-4183-966F-FAD81EEE5D03}">
                <a16:creationId xmlns:a16="http://schemas.microsoft.com/office/drawing/2010/main" id="{35F59293-6B91-4130-A436-3EF12BDEC67A}"/>
              </a:ext>
            </a:extLst>
          </p:cNvPr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flipH="false" flipV="false" rot="0">
            <a:off x="6189054" y="2523135"/>
            <a:ext cx="359541" cy="224535"/>
          </a:xfrm>
          <a:prstGeom prst="rect">
            <a:avLst/>
          </a:prstGeom>
          <a:noFill/>
        </p:spPr>
      </p:pic>
      <p:pic>
        <p:nvPicPr>
          <p:cNvPr id="33" name="">
            <a:extLst>
              <a:ext uri="{8E95FA4F-79B2-44D1-9FA7-BFE2B0172B2B}">
                <a16:creationId xmlns:a16="http://schemas.microsoft.com/office/drawing/2010/main" id="{05BC9FFA-C2AB-448D-A33F-728707EE4190}"/>
              </a:ext>
            </a:extLst>
          </p:cNvPr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flipH="false" flipV="false" rot="0">
            <a:off x="6601692" y="1656969"/>
            <a:ext cx="334235" cy="175473"/>
          </a:xfrm>
          <a:prstGeom prst="rect">
            <a:avLst/>
          </a:prstGeom>
          <a:noFill/>
        </p:spPr>
      </p:pic>
      <p:pic>
        <p:nvPicPr>
          <p:cNvPr id="34" name="">
            <a:extLst>
              <a:ext uri="{9CCD9690-F2DB-4806-91BA-0EF84BF5BA25}">
                <a16:creationId xmlns:a16="http://schemas.microsoft.com/office/drawing/2010/main" id="{E871EA9A-AA28-4CDD-A9EB-C1EB6C37EF28}"/>
              </a:ext>
            </a:extLst>
          </p:cNvPr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flipH="false" flipV="false" rot="0">
            <a:off x="2131818" y="1665246"/>
            <a:ext cx="286389" cy="286389"/>
          </a:xfrm>
          <a:prstGeom prst="rect">
            <a:avLst/>
          </a:prstGeom>
          <a:noFill/>
        </p:spPr>
      </p:pic>
      <p:pic>
        <p:nvPicPr>
          <p:cNvPr id="35" name="">
            <a:extLst>
              <a:ext uri="{D6B329E9-BE29-4233-A5E5-5564982595DF}">
                <a16:creationId xmlns:a16="http://schemas.microsoft.com/office/drawing/2010/main" id="{6EEABD2B-9053-43AD-A1F3-94F1C3DAB4E6}"/>
              </a:ext>
            </a:extLst>
          </p:cNvPr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flipH="false" flipV="false" rot="0">
            <a:off x="2602174" y="1669590"/>
            <a:ext cx="277707" cy="277707"/>
          </a:xfrm>
          <a:prstGeom prst="rect">
            <a:avLst/>
          </a:prstGeom>
          <a:noFill/>
        </p:spPr>
      </p:pic>
      <p:pic>
        <p:nvPicPr>
          <p:cNvPr id="36" name="">
            <a:extLst>
              <a:ext uri="{0257CDD0-3B8C-4A84-9874-2ED3A19076BB}">
                <a16:creationId xmlns:a16="http://schemas.microsoft.com/office/drawing/2010/main" id="{478C4F66-2C53-4EA7-B3E9-35A072FBF6D0}"/>
              </a:ext>
            </a:extLst>
          </p:cNvPr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flipH="false" flipV="false" rot="0">
            <a:off x="3037208" y="1653397"/>
            <a:ext cx="310095" cy="310095"/>
          </a:xfrm>
          <a:prstGeom prst="rect">
            <a:avLst/>
          </a:prstGeom>
          <a:noFill/>
        </p:spPr>
      </p:pic>
      <p:pic>
        <p:nvPicPr>
          <p:cNvPr id="37" name="">
            <a:extLst>
              <a:ext uri="{4A63B672-3A02-40F4-8E3A-6DE73598A40A}">
                <a16:creationId xmlns:a16="http://schemas.microsoft.com/office/drawing/2010/main" id="{48B59B10-F5C0-427A-A6A6-3608A1AF2E81}"/>
              </a:ext>
            </a:extLst>
          </p:cNvPr>
          <p:cNvPicPr>
            <a:picLocks noChangeAspect="true"/>
          </p:cNvPicPr>
          <p:nvPr/>
        </p:nvPicPr>
        <p:blipFill>
          <a:blip r:embed="rId28"/>
          <a:stretch>
            <a:fillRect/>
          </a:stretch>
        </p:blipFill>
        <p:spPr>
          <a:xfrm flipH="false" flipV="false" rot="0">
            <a:off x="3470350" y="1677402"/>
            <a:ext cx="262070" cy="262070"/>
          </a:xfrm>
          <a:prstGeom prst="rect">
            <a:avLst/>
          </a:prstGeom>
          <a:noFill/>
        </p:spPr>
      </p:pic>
      <p:pic>
        <p:nvPicPr>
          <p:cNvPr id="38" name="">
            <a:extLst>
              <a:ext uri="{77AFF1D0-8AEB-4392-9A28-F92BEEEA03CA}">
                <a16:creationId xmlns:a16="http://schemas.microsoft.com/office/drawing/2010/main" id="{50CFE6B0-FDC1-4D53-8E28-B5688732321A}"/>
              </a:ext>
            </a:extLst>
          </p:cNvPr>
          <p:cNvPicPr>
            <a:picLocks noChangeAspect="true"/>
          </p:cNvPicPr>
          <p:nvPr/>
        </p:nvPicPr>
        <p:blipFill>
          <a:blip r:embed="rId29"/>
          <a:stretch>
            <a:fillRect/>
          </a:stretch>
        </p:blipFill>
        <p:spPr>
          <a:xfrm flipH="false" flipV="false" rot="0">
            <a:off x="2599145" y="2113985"/>
            <a:ext cx="238484" cy="181192"/>
          </a:xfrm>
          <a:prstGeom prst="rect">
            <a:avLst/>
          </a:prstGeom>
          <a:noFill/>
        </p:spPr>
      </p:pic>
      <p:pic>
        <p:nvPicPr>
          <p:cNvPr id="39" name="">
            <a:extLst>
              <a:ext uri="{5951CDEE-3619-43DE-807B-1F08DFF8C783}">
                <a16:creationId xmlns:a16="http://schemas.microsoft.com/office/drawing/2010/main" id="{F443E2CC-3358-4AB6-9CB7-E16E91A03F2F}"/>
              </a:ext>
            </a:extLst>
          </p:cNvPr>
          <p:cNvPicPr>
            <a:picLocks noChangeAspect="true"/>
          </p:cNvPicPr>
          <p:nvPr/>
        </p:nvPicPr>
        <p:blipFill>
          <a:blip r:embed="rId30"/>
          <a:stretch>
            <a:fillRect/>
          </a:stretch>
        </p:blipFill>
        <p:spPr>
          <a:xfrm flipH="false" flipV="false" rot="0">
            <a:off x="3036170" y="2091747"/>
            <a:ext cx="268346" cy="268346"/>
          </a:xfrm>
          <a:prstGeom prst="rect">
            <a:avLst/>
          </a:prstGeom>
          <a:noFill/>
        </p:spPr>
      </p:pic>
      <p:pic>
        <p:nvPicPr>
          <p:cNvPr id="40" name="">
            <a:extLst>
              <a:ext uri="{366ACA0A-F0B8-432A-87DF-AAE659A6DD25}">
                <a16:creationId xmlns:a16="http://schemas.microsoft.com/office/drawing/2010/main" id="{6B7A8035-FE04-4894-8D3E-E07CA192D16D}"/>
              </a:ext>
            </a:extLst>
          </p:cNvPr>
          <p:cNvPicPr>
            <a:picLocks noChangeAspect="true"/>
          </p:cNvPicPr>
          <p:nvPr/>
        </p:nvPicPr>
        <p:blipFill>
          <a:blip r:embed="rId31"/>
          <a:stretch>
            <a:fillRect/>
          </a:stretch>
        </p:blipFill>
        <p:spPr>
          <a:xfrm flipH="false" flipV="false" rot="0">
            <a:off x="3476815" y="2124265"/>
            <a:ext cx="209176" cy="209176"/>
          </a:xfrm>
          <a:prstGeom prst="rect">
            <a:avLst/>
          </a:prstGeom>
          <a:noFill/>
        </p:spPr>
      </p:pic>
      <p:pic>
        <p:nvPicPr>
          <p:cNvPr id="41" name="">
            <a:extLst>
              <a:ext uri="{8950367C-7276-4A9B-A99A-16C4703F6E61}">
                <a16:creationId xmlns:a16="http://schemas.microsoft.com/office/drawing/2010/main" id="{AF90BAF2-EE3A-44E2-95A4-2E0CBAD7447B}"/>
              </a:ext>
            </a:extLst>
          </p:cNvPr>
          <p:cNvPicPr>
            <a:picLocks noChangeAspect="true"/>
          </p:cNvPicPr>
          <p:nvPr/>
        </p:nvPicPr>
        <p:blipFill>
          <a:blip r:embed="rId32"/>
          <a:stretch>
            <a:fillRect/>
          </a:stretch>
        </p:blipFill>
        <p:spPr>
          <a:xfrm flipH="false" flipV="false" rot="0">
            <a:off x="6265550" y="3491441"/>
            <a:ext cx="239224" cy="239224"/>
          </a:xfrm>
          <a:prstGeom prst="rect">
            <a:avLst/>
          </a:prstGeom>
          <a:noFill/>
        </p:spPr>
      </p:pic>
      <p:pic>
        <p:nvPicPr>
          <p:cNvPr id="42" name="">
            <a:extLst>
              <a:ext uri="{EBE60D93-DBEA-4E7A-976E-1966C2984584}">
                <a16:creationId xmlns:a16="http://schemas.microsoft.com/office/drawing/2010/main" id="{1BD53F8B-E3AD-4A53-AF55-6F415E6D9E96}"/>
              </a:ext>
            </a:extLst>
          </p:cNvPr>
          <p:cNvPicPr>
            <a:picLocks noChangeAspect="true"/>
          </p:cNvPicPr>
          <p:nvPr/>
        </p:nvPicPr>
        <p:blipFill>
          <a:blip r:embed="rId33"/>
          <a:stretch>
            <a:fillRect/>
          </a:stretch>
        </p:blipFill>
        <p:spPr>
          <a:xfrm flipH="false" flipV="false" rot="0">
            <a:off x="6652473" y="3470856"/>
            <a:ext cx="233803" cy="233803"/>
          </a:xfrm>
          <a:prstGeom prst="rect">
            <a:avLst/>
          </a:prstGeom>
          <a:noFill/>
        </p:spPr>
      </p:pic>
      <p:pic>
        <p:nvPicPr>
          <p:cNvPr id="43" name="">
            <a:extLst>
              <a:ext uri="{CF4E33DC-3CC1-4F9F-A526-4882DB8C05DB}">
                <a16:creationId xmlns:a16="http://schemas.microsoft.com/office/drawing/2010/main" id="{595E1291-5164-4735-BA2D-0A34815F50CD}"/>
              </a:ext>
            </a:extLst>
          </p:cNvPr>
          <p:cNvPicPr>
            <a:picLocks noChangeAspect="true"/>
          </p:cNvPicPr>
          <p:nvPr/>
        </p:nvPicPr>
        <p:blipFill>
          <a:blip r:embed="rId34"/>
          <a:stretch>
            <a:fillRect/>
          </a:stretch>
        </p:blipFill>
        <p:spPr>
          <a:xfrm flipH="false" flipV="false" rot="0">
            <a:off x="2168691" y="3572743"/>
            <a:ext cx="212637" cy="212637"/>
          </a:xfrm>
          <a:prstGeom prst="rect">
            <a:avLst/>
          </a:prstGeom>
          <a:noFill/>
        </p:spPr>
      </p:pic>
      <p:pic>
        <p:nvPicPr>
          <p:cNvPr id="44" name="">
            <a:extLst>
              <a:ext uri="{32E13370-8D86-46CC-8E99-1A135FDDDFDB}">
                <a16:creationId xmlns:a16="http://schemas.microsoft.com/office/drawing/2010/main" id="{318559FD-233A-416B-8951-6A38E431F619}"/>
              </a:ext>
            </a:extLst>
          </p:cNvPr>
          <p:cNvPicPr>
            <a:picLocks noChangeAspect="true"/>
          </p:cNvPicPr>
          <p:nvPr/>
        </p:nvPicPr>
        <p:blipFill>
          <a:blip r:embed="rId35"/>
          <a:stretch>
            <a:fillRect/>
          </a:stretch>
        </p:blipFill>
        <p:spPr>
          <a:xfrm flipH="false" flipV="false" rot="0">
            <a:off x="2615023" y="3591673"/>
            <a:ext cx="241779" cy="183166"/>
          </a:xfrm>
          <a:prstGeom prst="rect">
            <a:avLst/>
          </a:prstGeom>
          <a:noFill/>
        </p:spPr>
      </p:pic>
      <p:pic>
        <p:nvPicPr>
          <p:cNvPr id="45" name="">
            <a:extLst>
              <a:ext uri="{B3C9FFB8-DE17-4057-BE0A-5271B5ADDC11}">
                <a16:creationId xmlns:a16="http://schemas.microsoft.com/office/drawing/2010/main" id="{2BBD2E78-39D8-4B1B-A592-D60AEB7F9356}"/>
              </a:ext>
            </a:extLst>
          </p:cNvPr>
          <p:cNvPicPr>
            <a:picLocks noChangeAspect="true"/>
          </p:cNvPicPr>
          <p:nvPr/>
        </p:nvPicPr>
        <p:blipFill>
          <a:blip r:embed="rId36"/>
          <a:stretch>
            <a:fillRect/>
          </a:stretch>
        </p:blipFill>
        <p:spPr>
          <a:xfrm flipH="false" flipV="false" rot="0">
            <a:off x="3057464" y="3582207"/>
            <a:ext cx="201003" cy="197680"/>
          </a:xfrm>
          <a:prstGeom prst="rect">
            <a:avLst/>
          </a:prstGeom>
          <a:noFill/>
        </p:spPr>
      </p:pic>
      <p:pic>
        <p:nvPicPr>
          <p:cNvPr id="46" name="">
            <a:extLst>
              <a:ext uri="{5C5B4704-0890-4CDF-ADBF-122B09534680}">
                <a16:creationId xmlns:a16="http://schemas.microsoft.com/office/drawing/2010/main" id="{C8B3B1CD-1F99-4BA0-96E4-E33E8FDC4846}"/>
              </a:ext>
            </a:extLst>
          </p:cNvPr>
          <p:cNvPicPr>
            <a:picLocks noChangeAspect="true"/>
          </p:cNvPicPr>
          <p:nvPr/>
        </p:nvPicPr>
        <p:blipFill>
          <a:blip r:embed="rId37"/>
          <a:stretch>
            <a:fillRect/>
          </a:stretch>
        </p:blipFill>
        <p:spPr>
          <a:xfrm flipH="false" flipV="false" rot="0">
            <a:off x="3396469" y="3563283"/>
            <a:ext cx="406062" cy="228496"/>
          </a:xfrm>
          <a:prstGeom prst="rect">
            <a:avLst/>
          </a:prstGeom>
          <a:noFill/>
        </p:spPr>
      </p:pic>
      <p:pic>
        <p:nvPicPr>
          <p:cNvPr id="47" name="">
            <a:extLst>
              <a:ext uri="{0AF8442A-C10B-45B3-97D0-179C3A470E41}">
                <a16:creationId xmlns:a16="http://schemas.microsoft.com/office/drawing/2010/main" id="{21A4FBEA-A9A1-4E43-9653-0A6CC97AF84D}"/>
              </a:ext>
            </a:extLst>
          </p:cNvPr>
          <p:cNvPicPr>
            <a:picLocks noChangeAspect="true"/>
          </p:cNvPicPr>
          <p:nvPr/>
        </p:nvPicPr>
        <p:blipFill>
          <a:blip r:embed="rId38"/>
          <a:stretch>
            <a:fillRect/>
          </a:stretch>
        </p:blipFill>
        <p:spPr>
          <a:xfrm flipH="false" flipV="false" rot="0">
            <a:off x="4591513" y="3810463"/>
            <a:ext cx="265772" cy="265772"/>
          </a:xfrm>
          <a:prstGeom prst="rect">
            <a:avLst/>
          </a:prstGeom>
          <a:noFill/>
        </p:spPr>
      </p:pic>
      <p:pic>
        <p:nvPicPr>
          <p:cNvPr id="48" name="">
            <a:extLst>
              <a:ext uri="{CD5FB91D-1854-4FD4-9FE6-41CDD918BD73}">
                <a16:creationId xmlns:a16="http://schemas.microsoft.com/office/drawing/2010/main" id="{90FD0D67-E282-4865-A7BE-53897E394ECA}"/>
              </a:ext>
            </a:extLst>
          </p:cNvPr>
          <p:cNvPicPr>
            <a:picLocks noChangeAspect="true"/>
          </p:cNvPicPr>
          <p:nvPr/>
        </p:nvPicPr>
        <p:blipFill>
          <a:blip r:embed="rId39"/>
          <a:stretch>
            <a:fillRect/>
          </a:stretch>
        </p:blipFill>
        <p:spPr>
          <a:xfrm flipH="false" flipV="false" rot="0">
            <a:off x="5037252" y="3844040"/>
            <a:ext cx="231549" cy="225455"/>
          </a:xfrm>
          <a:prstGeom prst="rect">
            <a:avLst/>
          </a:prstGeom>
          <a:noFill/>
        </p:spPr>
      </p:pic>
    </p:spTree>
    <p:extLst>
      <p:ext uri="{0FC1F3FC-ED50-4F19-BBAB-A1448C0851AF}">
        <p14:creationId xmlns:p14="http://schemas.microsoft.com/office/powerpoint/2010/main" val="1723175341930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599D0FE-1C11-4D9C-B4DC-5F4C5328B34D}">
                <a16:creationId xmlns:a16="http://schemas.microsoft.com/office/drawing/2010/main" id="{3003225D-DA9D-4FC7-A93F-359901B90CB7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sp>
        <p:nvSpPr>
          <p:cNvPr id="3" name="">
            <a:extLst>
              <a:ext uri="{06438701-94CD-4C0F-81A4-7726A9E29BF3}">
                <a16:creationId xmlns:a16="http://schemas.microsoft.com/office/drawing/2010/main" id="{D9FD4BF5-8F82-4626-BF01-3EA0FC841281}"/>
              </a:ext>
            </a:extLst>
          </p:cNvPr>
          <p:cNvSpPr/>
          <p:nvPr/>
        </p:nvSpPr>
        <p:spPr>
          <a:xfrm flipH="false" flipV="false" rot="0">
            <a:off x="1442685" y="1554670"/>
            <a:ext cx="7363768" cy="2432218"/>
          </a:xfrm>
          <a:prstGeom prst="roundRect">
            <a:avLst>
              <a:gd fmla="val 3731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F1245F50-D272-460C-8035-5E0CD2121E9D}">
                <a16:creationId xmlns:a16="http://schemas.microsoft.com/office/drawing/2010/main" id="{BE0CE256-4844-4C4A-8E3D-4D9142BCEB4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5" name="">
            <a:extLst>
              <a:ext uri="{EB23C473-1B39-491A-83D6-7DAEE0EDED43}">
                <a16:creationId xmlns:a16="http://schemas.microsoft.com/office/drawing/2010/main" id="{FB77065B-521E-4D52-9397-E603A76092F3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09E95173-6262-4D18-951B-40FA43B6B78E}">
                <a16:creationId xmlns:a16="http://schemas.microsoft.com/office/drawing/2010/main" id="{30693E24-5716-43DF-ADF2-8CE0593C682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id="7" name="">
            <a:extLst>
              <a:ext uri="{16F9050D-74F4-43F5-B104-8A1AF48CF6B6}">
                <a16:creationId xmlns:a16="http://schemas.microsoft.com/office/drawing/2010/main" id="{CF83D6A0-C785-49E6-98DC-3EB1FCCD41EE}"/>
              </a:ext>
            </a:extLst>
          </p:cNvPr>
          <p:cNvSpPr txBox="1"/>
          <p:nvPr/>
        </p:nvSpPr>
        <p:spPr>
          <a:xfrm flipH="false" flipV="false" rot="0">
            <a:off x="2747924" y="1859470"/>
            <a:ext cx="4653857" cy="32684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Integration with a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n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 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HCM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 solution </a:t>
            </a:r>
            <a:endParaRPr b="0" cap="none" dirty="0" i="0" lang="en-US" sz="16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8" name="">
            <a:extLst>
              <a:ext uri="{41FC19E0-4D3B-4B1E-A5F0-583B4D08733C}">
                <a16:creationId xmlns:a16="http://schemas.microsoft.com/office/drawing/2010/main" id="{AF8F274F-8302-4CD5-8550-A10F633F6853}"/>
              </a:ext>
            </a:extLst>
          </p:cNvPr>
          <p:cNvSpPr txBox="1"/>
          <p:nvPr/>
        </p:nvSpPr>
        <p:spPr>
          <a:xfrm flipH="false" flipV="false" rot="0">
            <a:off x="2747924" y="493080"/>
            <a:ext cx="4653857" cy="71231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How 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a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pplication 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i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ntegrations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work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in 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ADManager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Plus</a:t>
            </a:r>
            <a:r>
              <a:rPr b="0" cap="none" dirty="0" i="0" lang="en-US" sz="2000">
                <a:solidFill>
                  <a:schemeClr val="tx1"/>
                </a:solidFill>
                <a:latin typeface="Zoho Puvi"/>
              </a:rPr>
              <a:t>  </a:t>
            </a:r>
            <a:endParaRPr b="0" cap="none" dirty="0" i="0" lang="en-US" sz="2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9" name="">
            <a:extLst>
              <a:ext uri="{ED410B19-7DCE-451A-9CB4-877C947A7BC7}">
                <a16:creationId xmlns:a16="http://schemas.microsoft.com/office/drawing/2010/main" id="{DAD691DA-1218-40A1-BCC4-56631DB36620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785344" y="4638256"/>
            <a:ext cx="1036468" cy="277168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08B9F147-1B27-4E56-A5DC-0C5C533BDE86}">
                <a16:creationId xmlns:a16="http://schemas.microsoft.com/office/drawing/2010/main" id="{1A1D3D0C-6725-448C-BDB2-27C3E24C6778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1953302" y="2467908"/>
            <a:ext cx="6456594" cy="893483"/>
          </a:xfrm>
          <a:prstGeom prst="rect">
            <a:avLst/>
          </a:prstGeom>
          <a:noFill/>
        </p:spPr>
      </p:pic>
    </p:spTree>
    <p:extLst>
      <p:ext uri="{D4106C3A-AE70-463A-9362-86EB66B4393B}">
        <p14:creationId xmlns:p14="http://schemas.microsoft.com/office/powerpoint/2010/main" val="1723175341932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1B7A85A-40C5-48C1-935B-ABA7E17E9552}">
                <a16:creationId xmlns:a16="http://schemas.microsoft.com/office/drawing/2010/main" id="{572309C3-4F28-4B51-A093-8F8D9469F7E0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sp>
        <p:nvSpPr>
          <p:cNvPr id="3" name="">
            <a:extLst>
              <a:ext uri="{0E01BEA6-F202-4298-B119-754B1F6CAC9C}">
                <a16:creationId xmlns:a16="http://schemas.microsoft.com/office/drawing/2010/main" id="{5CF2EE25-DE22-4B96-8E10-1707C7CD3C1D}"/>
              </a:ext>
            </a:extLst>
          </p:cNvPr>
          <p:cNvSpPr/>
          <p:nvPr/>
        </p:nvSpPr>
        <p:spPr>
          <a:xfrm flipH="false" flipV="false" rot="0">
            <a:off x="1442685" y="1554670"/>
            <a:ext cx="7363768" cy="2432218"/>
          </a:xfrm>
          <a:prstGeom prst="roundRect">
            <a:avLst>
              <a:gd fmla="val 3731" name="adj"/>
            </a:avLst>
          </a:prstGeom>
          <a:solidFill>
            <a:schemeClr val="bg1"/>
          </a:solidFill>
          <a:ln cap="flat" w="9525">
            <a:solidFill>
              <a:schemeClr val="bg1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85B44F38-BD8A-4583-B7D3-F9D8C0C53558}">
                <a16:creationId xmlns:a16="http://schemas.microsoft.com/office/drawing/2010/main" id="{675E170D-4C21-43B5-9753-442AAA76ECA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5" name="">
            <a:extLst>
              <a:ext uri="{A3219FE7-9A55-4158-BD23-D132AC4986F7}">
                <a16:creationId xmlns:a16="http://schemas.microsoft.com/office/drawing/2010/main" id="{D95232CC-C5FD-4207-831B-EA51A43FAF3F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4E67A6CE-03D6-4B26-96A8-AEA0AF45C013}">
                <a16:creationId xmlns:a16="http://schemas.microsoft.com/office/drawing/2010/main" id="{3A218CC3-0404-4157-8819-65541A32FD3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sp>
        <p:nvSpPr>
          <p:cNvPr id="7" name="">
            <a:extLst>
              <a:ext uri="{83CC0AEE-DC2E-4E7E-842D-39091BCB8B44}">
                <a16:creationId xmlns:a16="http://schemas.microsoft.com/office/drawing/2010/main" id="{076375EA-9238-44DD-BDDC-E1F2CF8E3A1D}"/>
              </a:ext>
            </a:extLst>
          </p:cNvPr>
          <p:cNvSpPr txBox="1"/>
          <p:nvPr/>
        </p:nvSpPr>
        <p:spPr>
          <a:xfrm flipH="false" flipV="false" rot="0">
            <a:off x="2747924" y="493080"/>
            <a:ext cx="4653857" cy="71231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How 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a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pplication 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i</a:t>
            </a: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ntegrations </a:t>
            </a:r>
          </a:p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rgbClr val="123b9b"/>
                </a:solidFill>
                <a:latin typeface="Zoho Puvi"/>
              </a:rPr>
              <a:t>work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in 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ADManager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 Plus</a:t>
            </a:r>
            <a:r>
              <a:rPr b="0" cap="none" dirty="0" i="0" lang="en-US" sz="2000">
                <a:solidFill>
                  <a:schemeClr val="tx1"/>
                </a:solidFill>
                <a:latin typeface="Zoho Puvi"/>
              </a:rPr>
              <a:t>  </a:t>
            </a:r>
            <a:endParaRPr b="0" cap="none" dirty="0" i="0" lang="en-US" sz="2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8" name="">
            <a:extLst>
              <a:ext uri="{FFE25109-8A98-4FBB-B8AD-C5FDFEE1127F}">
                <a16:creationId xmlns:a16="http://schemas.microsoft.com/office/drawing/2010/main" id="{5914D201-10CA-423D-B062-4AA8E6BC13A8}"/>
              </a:ext>
            </a:extLst>
          </p:cNvPr>
          <p:cNvSpPr txBox="1"/>
          <p:nvPr/>
        </p:nvSpPr>
        <p:spPr>
          <a:xfrm flipH="false" flipV="false" rot="0">
            <a:off x="3022358" y="1859470"/>
            <a:ext cx="4379423" cy="32684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Integration with an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 </a:t>
            </a:r>
            <a:r>
              <a:rPr b="0" cap="none" dirty="0" err="1" i="0" lang="en-US" sz="1600">
                <a:solidFill>
                  <a:schemeClr val="tx1"/>
                </a:solidFill>
                <a:latin typeface="Zoho Puvi"/>
              </a:rPr>
              <a:t>ITSM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/help desk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 </a:t>
            </a:r>
            <a:r>
              <a:rPr b="0" cap="none" dirty="0" i="0" lang="en-US" sz="1600">
                <a:solidFill>
                  <a:schemeClr val="tx1"/>
                </a:solidFill>
                <a:latin typeface="Zoho Puvi"/>
              </a:rPr>
              <a:t>solution </a:t>
            </a:r>
            <a:endParaRPr b="0" cap="none" dirty="0" i="0" lang="en-US" sz="16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9" name="">
            <a:extLst>
              <a:ext uri="{E5C2571D-1380-4109-87D5-2E08F957DF56}">
                <a16:creationId xmlns:a16="http://schemas.microsoft.com/office/drawing/2010/main" id="{0EF2646D-4428-421C-BF09-69A311304A92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785344" y="4638256"/>
            <a:ext cx="1036468" cy="277168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57E9F643-5142-4618-A029-187C01688B6B}">
                <a16:creationId xmlns:a16="http://schemas.microsoft.com/office/drawing/2010/main" id="{1404BD8E-20AE-4163-B56F-010FEE891940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1932052" y="2525852"/>
            <a:ext cx="6270494" cy="1006195"/>
          </a:xfrm>
          <a:prstGeom prst="rect">
            <a:avLst/>
          </a:prstGeom>
          <a:noFill/>
        </p:spPr>
      </p:pic>
    </p:spTree>
    <p:extLst>
      <p:ext uri="{389504BF-6AF4-4EAF-8CA5-3B9CA29B84DF}">
        <p14:creationId xmlns:p14="http://schemas.microsoft.com/office/powerpoint/2010/main" val="1723175341934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5F8BAEA-B8C0-4231-BDA1-24001E1A8E01}">
                <a16:creationId xmlns:a16="http://schemas.microsoft.com/office/drawing/2010/main" id="{CB144281-927F-4E65-B67D-A05A65FD64D3}"/>
              </a:ext>
            </a:extLst>
          </p:cNvPr>
          <p:cNvSpPr/>
          <p:nvPr/>
        </p:nvSpPr>
        <p:spPr>
          <a:xfrm flipH="false" flipV="false" rot="0">
            <a:off x="1047750" y="7305"/>
            <a:ext cx="8092297" cy="5140880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1" dirty="0" lang="en-US">
                <a:solidFill>
                  <a:srgbClr val="f9fdff"/>
                </a:solidFill>
                <a:latin typeface="+mn-lt"/>
              </a:rPr>
              <a:t/>
            </a:r>
            <a:endParaRPr b="1" dirty="0" lang="en-US">
              <a:solidFill>
                <a:srgbClr val="f9fdff"/>
              </a:solidFill>
              <a:latin typeface="+mn-lt"/>
            </a:endParaRPr>
          </a:p>
        </p:txBody>
      </p:sp>
      <p:pic>
        <p:nvPicPr>
          <p:cNvPr id="3" name="">
            <a:extLst>
              <a:ext uri="{67B68725-6A04-4837-BC75-404849B957EF}">
                <a16:creationId xmlns:a16="http://schemas.microsoft.com/office/drawing/2010/main" id="{A0864385-6918-4E03-AF14-DBF45A5EA04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76428" y="-1961530"/>
            <a:ext cx="1331331" cy="5143500"/>
          </a:xfrm>
          <a:prstGeom prst="rect">
            <a:avLst/>
          </a:prstGeom>
          <a:noFill/>
        </p:spPr>
      </p:pic>
      <p:sp>
        <p:nvSpPr>
          <p:cNvPr id="4" name="">
            <a:extLst>
              <a:ext uri="{54D49600-2225-4CC5-99EE-730FAE4F5A5E}">
                <a16:creationId xmlns:a16="http://schemas.microsoft.com/office/drawing/2010/main" id="{8B0BE92D-10FC-4E57-A8D2-34C9F7212E1C}"/>
              </a:ext>
            </a:extLst>
          </p:cNvPr>
          <p:cNvSpPr txBox="1"/>
          <p:nvPr/>
        </p:nvSpPr>
        <p:spPr>
          <a:xfrm flipH="false" flipV="false" rot="0">
            <a:off x="6035926" y="2369505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89C99CC7-1C64-4124-BC82-1AAD9C729304}">
                <a16:creationId xmlns:a16="http://schemas.microsoft.com/office/drawing/2010/main" id="{A4DD4EFA-B6CE-4587-B83D-41697B4263C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9772" y="-914"/>
            <a:ext cx="1095624" cy="5143500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09509C97-15B6-405C-96EC-0A15CF7982AB}">
                <a16:creationId xmlns:a16="http://schemas.microsoft.com/office/drawing/2010/main" id="{88A4204D-233B-4514-B319-310EAA0C6B5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2524125" y="1404707"/>
            <a:ext cx="5146111" cy="3059623"/>
          </a:xfrm>
          <a:prstGeom prst="rect">
            <a:avLst/>
          </a:prstGeom>
          <a:noFill/>
          <a:ln cap="flat" w="28575">
            <a:solidFill>
              <a:schemeClr val="bg1">
                <a:lumMod val="85000"/>
              </a:schemeClr>
            </a:solidFill>
            <a:prstDash val="solid"/>
            <a:round/>
          </a:ln>
        </p:spPr>
      </p:pic>
      <p:sp>
        <p:nvSpPr>
          <p:cNvPr id="7" name="">
            <a:extLst>
              <a:ext uri="{5055EB6C-3AFB-4974-B6EF-31C27CBBC784}">
                <a16:creationId xmlns:a16="http://schemas.microsoft.com/office/drawing/2010/main" id="{BF35EEB1-1314-4B14-A658-431C5C99AC18}"/>
              </a:ext>
            </a:extLst>
          </p:cNvPr>
          <p:cNvSpPr txBox="1"/>
          <p:nvPr/>
        </p:nvSpPr>
        <p:spPr>
          <a:xfrm flipH="false" flipV="false" rot="0">
            <a:off x="1956892" y="419357"/>
            <a:ext cx="6186773" cy="77327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104999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A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glimpse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into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the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a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pplication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</a:p>
          <a:p>
            <a:pPr algn="ctr" rtl="false">
              <a:lnSpc>
                <a:spcPct val="104999"/>
              </a:lnSpc>
              <a:spcBef>
                <a:spcPts val="150"/>
              </a:spcBef>
              <a:spcAft>
                <a:spcPts val="150"/>
              </a:spcAft>
              <a:buNone/>
              <a:defRPr dirty="0" lang="en-US" sz="1400"/>
            </a:pP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i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ntegrations</a:t>
            </a:r>
            <a:r>
              <a:rPr b="1" cap="none" dirty="0" err="1" i="0" lang="en-US" sz="2000">
                <a:solidFill>
                  <a:srgbClr val="072b7c"/>
                </a:solidFill>
                <a:latin typeface="Zoho Puvi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offered</a:t>
            </a:r>
            <a:r>
              <a:rPr b="1" cap="none" dirty="0" err="1" i="0" lang="en-US" sz="2000">
                <a:solidFill>
                  <a:schemeClr val="tx1"/>
                </a:solidFill>
                <a:latin typeface="Zoho Puvi-light"/>
              </a:rPr>
              <a:t> </a:t>
            </a:r>
            <a:r>
              <a:rPr b="1" cap="none" dirty="0" i="0" lang="en-US" sz="2000">
                <a:solidFill>
                  <a:schemeClr val="tx1"/>
                </a:solidFill>
                <a:latin typeface="Zoho Puvi-light"/>
              </a:rPr>
              <a:t>by</a:t>
            </a:r>
            <a:r>
              <a:rPr b="1" cap="none" dirty="0" err="1" i="0" lang="en-US" sz="2000">
                <a:solidFill>
                  <a:srgbClr val="072b7c"/>
                </a:solidFill>
                <a:latin typeface="Zoho Puvi"/>
              </a:rPr>
              <a:t> ADManager 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Plus</a:t>
            </a:r>
            <a:r>
              <a:rPr b="1" cap="none" dirty="0" i="0" lang="en-US" sz="2000">
                <a:solidFill>
                  <a:srgbClr val="072b7c"/>
                </a:solidFill>
                <a:latin typeface="Zoho Puvi"/>
              </a:rPr>
              <a:t> </a:t>
            </a:r>
            <a:endParaRPr b="1" cap="none" dirty="0" i="0" lang="en-US" sz="2000">
              <a:solidFill>
                <a:srgbClr val="072b7c"/>
              </a:solidFill>
              <a:latin typeface="Zoho Puvi"/>
            </a:endParaRPr>
          </a:p>
        </p:txBody>
      </p:sp>
      <p:pic>
        <p:nvPicPr>
          <p:cNvPr id="8" name="">
            <a:extLst>
              <a:ext uri="{B3213B89-832B-4A88-BB90-93CFFE59D48F}">
                <a16:creationId xmlns:a16="http://schemas.microsoft.com/office/drawing/2010/main" id="{2A826041-B3E2-45EA-855C-6C9086FC9162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785341" y="4638258"/>
            <a:ext cx="1036468" cy="277168"/>
          </a:xfrm>
          <a:prstGeom prst="rect">
            <a:avLst/>
          </a:prstGeom>
          <a:noFill/>
        </p:spPr>
      </p:pic>
    </p:spTree>
    <p:extLst>
      <p:ext uri="{22E60E17-E6B0-46C8-B3F4-6EAC346F6181}">
        <p14:creationId xmlns:p14="http://schemas.microsoft.com/office/powerpoint/2010/main" val="1723175341936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#10;  &quot;foreground&quot;: [{&#10;    &quot;dim&quot;: {&#10;      &quot;width&quot;: 2.0,&#10;      &quot;height&quot;: 2.0&#10;    },&#10;    &quot;fill&quot;: {&#10;      &quot;type&quot;: &quot;SOLID&quot;,&#10;      &quot;solid&quot;: {&#10;        &quot;color&quot;: {&#10;          &quot;type&quot;: &quot;CUSTOM&quot;,&#10;          &quot;rgb&quot;: [224, 247, 255]&#10;        }&#10;      }&#10;    },&#10;    &quot;geom&quot;: {&#10;      &quot;type&quot;: &quot;PRESET&quot;,&#10;      &quot;preset&quot;: {&#10;        &quot;type&quot;: &quot;RECT&quot;&#10;      }&#10;    }&#10;  }],&#10;  &quot;background&quot;: {&#10;    &quot;type&quot;: &quot;SOLID&quot;,&#10;    &quot;solid&quot;: {&#10;      &quot;color&quot;: {&#10;        &quot;type&quot;: &quot;BG1&quot;&#10;      }&#10;    }&#10;  },&#10;  &quot;distance&quot;: {&#10;    &quot;left&quot;: 7.0,&#10;    &quot;top&quot;: 7.0&#10;  },&#10;  &quot;preset&quot;: &quot;pct5&quot;,&#10;  &quot;rotate&quot;: 45&#10;}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" val="Zoho Puvi-light"/>
  <p:tag name="webfont3" val="Zoho Puvi-medium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2024-02-13T02:28:54Z</dcterms:created>
  <dcterms:modified xsi:type="dcterms:W3CDTF">2024-08-07T23:43:36Z</dcterms:modified>
</cp:coreProperties>
</file>