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jpeg"/>
  <Default Extension="bin" ContentType="application/vnd.openxmlformats-officedocument.presentationml.printerSettings"/>
  <Default Extension="pn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media/image31.png" ContentType="image/png"/>
  <Override PartName="/ppt/media/image32.png" ContentType="image/png"/>
  <Override PartName="/ppt/media/image33.png" ContentType="image/png"/>
  <Override PartName="/ppt/media/image34.png" ContentType="image/png"/>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media/image36.png" ContentType="image/png"/>
  <Override PartName="/ppt/tags/tag25.xml" ContentType="application/vnd.openxmlformats-officedocument.presentationml.tags+xml"/>
  <Override PartName="/ppt/media/image37.png" ContentType="image/png"/>
  <Override PartName="/ppt/tags/tag26.xml" ContentType="application/vnd.openxmlformats-officedocument.presentationml.tags+xml"/>
  <Override PartName="/ppt/media/image38.png" ContentType="image/png"/>
  <Override PartName="/ppt/tags/tag27.xml" ContentType="application/vnd.openxmlformats-officedocument.presentationml.tags+xml"/>
  <Override PartName="/ppt/media/image39.png" ContentType="image/png"/>
  <Override PartName="/ppt/tags/tag28.xml" ContentType="application/vnd.openxmlformats-officedocument.presentationml.tags+xml"/>
  <Override PartName="/ppt/media/image40.png" ContentType="image/png"/>
  <Override PartName="/ppt/tags/tag29.xml" ContentType="application/vnd.openxmlformats-officedocument.presentationml.tags+xml"/>
  <Override PartName="/ppt/media/image41.png" ContentType="image/png"/>
  <Override PartName="/ppt/tags/tag30.xml" ContentType="application/vnd.openxmlformats-officedocument.presentationml.tags+xml"/>
  <Override PartName="/ppt/media/image42.png" ContentType="image/png"/>
  <Override PartName="/ppt/media/image43.png" ContentType="image/png"/>
  <Override PartName="/ppt/media/image44.pn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301" r:id="rId4"/>
    <p:sldId id="302" r:id="rId5"/>
    <p:sldId id="296" r:id="rId6"/>
    <p:sldId id="305" r:id="rId7"/>
    <p:sldId id="262" r:id="rId8"/>
    <p:sldId id="265" r:id="rId9"/>
    <p:sldId id="266" r:id="rId10"/>
    <p:sldId id="267" r:id="rId11"/>
    <p:sldId id="268" r:id="rId12"/>
    <p:sldId id="269" r:id="rId13"/>
    <p:sldId id="307" r:id="rId14"/>
    <p:sldId id="306" r:id="rId15"/>
    <p:sldId id="284" r:id="rId16"/>
    <p:sldId id="290" r:id="rId17"/>
    <p:sldId id="291" r:id="rId18"/>
    <p:sldId id="292" r:id="rId19"/>
    <p:sldId id="294" r:id="rId20"/>
    <p:sldId id="300" r:id="rId21"/>
    <p:sldId id="293" r:id="rId22"/>
    <p:sldId id="303" r:id="rId23"/>
    <p:sldId id="310" r:id="rId24"/>
    <p:sldId id="309" r:id="rId25"/>
    <p:sldId id="283" r:id="rId26"/>
  </p:sldIdLst>
  <p:sldSz cx="9144000" cy="5143500" type="screen16x9"/>
  <p:notesSz cx="9144000" cy="5143500"/>
  <p:custDataLst>
    <p:tags r:id="rId29"/>
  </p:custData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93F"/>
    <a:srgbClr val="73B038"/>
    <a:srgbClr val="70A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24" autoAdjust="0"/>
  </p:normalViewPr>
  <p:slideViewPr>
    <p:cSldViewPr>
      <p:cViewPr>
        <p:scale>
          <a:sx n="134" d="100"/>
          <a:sy n="134" d="100"/>
        </p:scale>
        <p:origin x="-2464" y="-1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21208-2A8E-4F3B-A7ED-F6A4FEDE95DB}" type="datetimeFigureOut">
              <a:rPr lang="en-US" smtClean="0"/>
              <a:t>27/12/16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B0741-0365-4C62-BEDE-2DDCAF473CE4}" type="slidenum">
              <a:rPr lang="en-US" smtClean="0"/>
              <a:t>‹#›</a:t>
            </a:fld>
            <a:endParaRPr lang="en-US"/>
          </a:p>
        </p:txBody>
      </p:sp>
    </p:spTree>
    <p:extLst>
      <p:ext uri="{BB962C8B-B14F-4D97-AF65-F5344CB8AC3E}">
        <p14:creationId xmlns:p14="http://schemas.microsoft.com/office/powerpoint/2010/main" val="33336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r>
              <a:rPr lang="en-US" dirty="0"/>
              <a:t>2 way representation-with out details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r>
              <a:rPr lang="en-US" dirty="0"/>
              <a:t>2 way representation-with out details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r>
              <a:rPr lang="en-US" dirty="0"/>
              <a:t>2 way representation-with out details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userDrawn="1"/>
        </p:nvSpPr>
        <p:spPr>
          <a:xfrm>
            <a:off x="1731" y="3463"/>
            <a:ext cx="9145732" cy="5143500"/>
          </a:xfrm>
          <a:prstGeom prst="rect">
            <a:avLst/>
          </a:prstGeom>
          <a:solidFill>
            <a:schemeClr val="tx1">
              <a:alpha val="100000"/>
              <a:lumMod val="85000"/>
              <a:lumOff val="15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p>
        </p:txBody>
      </p:sp>
      <p:sp>
        <p:nvSpPr>
          <p:cNvPr id="3" name="Title 1"/>
          <p:cNvSpPr>
            <a:spLocks noGrp="1"/>
          </p:cNvSpPr>
          <p:nvPr>
            <p:ph type="title"/>
          </p:nvPr>
        </p:nvSpPr>
        <p:spPr>
          <a:xfrm>
            <a:off x="1351643" y="761909"/>
            <a:ext cx="6436178" cy="2209800"/>
          </a:xfrm>
          <a:prstGeom prst="rect">
            <a:avLst/>
          </a:prstGeom>
        </p:spPr>
        <p:txBody>
          <a:bodyPr vert="horz" rtlCol="0" anchor="b"/>
          <a:lstStyle>
            <a:lvl1pPr lvl="0" algn="ctr">
              <a:lnSpc>
                <a:spcPct val="100000"/>
              </a:lnSpc>
              <a:defRPr lang="en-US" sz="4400" b="0" i="0" cap="none" spc="150" baseline="0" dirty="0">
                <a:solidFill>
                  <a:schemeClr val="bg1"/>
                </a:solidFill>
                <a:latin typeface="Droid Sans"/>
              </a:defRPr>
            </a:lvl1pPr>
          </a:lstStyle>
          <a:p>
            <a:r>
              <a:rPr lang="en-US" dirty="0"/>
              <a:t>Click to edit Master title style</a:t>
            </a:r>
          </a:p>
        </p:txBody>
      </p:sp>
      <p:sp>
        <p:nvSpPr>
          <p:cNvPr id="4" name="Subtitle 2"/>
          <p:cNvSpPr>
            <a:spLocks noGrp="1"/>
          </p:cNvSpPr>
          <p:nvPr>
            <p:ph type="subTitle" idx="1"/>
          </p:nvPr>
        </p:nvSpPr>
        <p:spPr>
          <a:xfrm>
            <a:off x="1351643" y="3416175"/>
            <a:ext cx="6436178" cy="706966"/>
          </a:xfrm>
          <a:prstGeom prst="rect">
            <a:avLst/>
          </a:prstGeom>
        </p:spPr>
        <p:txBody>
          <a:bodyPr vert="horz" lIns="91440" rtlCol="0" anchor="t">
            <a:noAutofit/>
          </a:bodyPr>
          <a:lstStyle>
            <a:lvl1pPr marL="0" lvl="0" indent="0" algn="ctr">
              <a:lnSpc>
                <a:spcPct val="100000"/>
              </a:lnSpc>
              <a:spcBef>
                <a:spcPts val="0"/>
              </a:spcBef>
              <a:buNone/>
              <a:defRPr lang="en-US" sz="1600" i="0" baseline="0" dirty="0">
                <a:solidFill>
                  <a:schemeClr val="tx1">
                    <a:lumMod val="85000"/>
                    <a:lumOff val="15000"/>
                  </a:schemeClr>
                </a:solidFill>
                <a:latin typeface="+mn-lt"/>
              </a:defRPr>
            </a:lvl1pPr>
            <a:lvl2pPr marL="457200" lvl="1" indent="0" algn="ctr">
              <a:buNone/>
              <a:defRPr lang="en-US" dirty="0">
                <a:solidFill>
                  <a:schemeClr val="tx1">
                    <a:tint val="75000"/>
                  </a:schemeClr>
                </a:solidFill>
              </a:defRPr>
            </a:lvl2pPr>
            <a:lvl3pPr marL="914400" lvl="2" indent="0" algn="ctr">
              <a:buNone/>
              <a:defRPr lang="en-US" dirty="0">
                <a:solidFill>
                  <a:schemeClr val="tx1">
                    <a:tint val="75000"/>
                  </a:schemeClr>
                </a:solidFill>
              </a:defRPr>
            </a:lvl3pPr>
            <a:lvl4pPr marL="1371600" lvl="3" indent="0" algn="ctr">
              <a:buNone/>
              <a:defRPr lang="en-US" dirty="0">
                <a:solidFill>
                  <a:schemeClr val="tx1">
                    <a:tint val="75000"/>
                  </a:schemeClr>
                </a:solidFill>
              </a:defRPr>
            </a:lvl4pPr>
            <a:lvl5pPr marL="1828800" lvl="4" indent="0" algn="ctr">
              <a:buNone/>
              <a:defRPr lang="en-US" dirty="0">
                <a:solidFill>
                  <a:schemeClr val="tx1">
                    <a:tint val="75000"/>
                  </a:schemeClr>
                </a:solidFill>
              </a:defRPr>
            </a:lvl5pPr>
            <a:lvl6pPr marL="2286000" lvl="5" indent="0" algn="ctr">
              <a:buNone/>
              <a:defRPr lang="en-US" dirty="0">
                <a:solidFill>
                  <a:schemeClr val="tx1">
                    <a:tint val="75000"/>
                  </a:schemeClr>
                </a:solidFill>
              </a:defRPr>
            </a:lvl6pPr>
            <a:lvl7pPr marL="2743200" lvl="6" indent="0" algn="ctr">
              <a:buNone/>
              <a:defRPr lang="en-US" dirty="0">
                <a:solidFill>
                  <a:schemeClr val="tx1">
                    <a:tint val="75000"/>
                  </a:schemeClr>
                </a:solidFill>
              </a:defRPr>
            </a:lvl7pPr>
            <a:lvl8pPr marL="3200400" lvl="7" indent="0" algn="ctr">
              <a:buNone/>
              <a:defRPr lang="en-US" dirty="0">
                <a:solidFill>
                  <a:schemeClr val="tx1">
                    <a:tint val="75000"/>
                  </a:schemeClr>
                </a:solidFill>
              </a:defRPr>
            </a:lvl8pPr>
            <a:lvl9pPr marL="3657600" lvl="8" indent="0" algn="ctr">
              <a:buNone/>
              <a:defRPr lang="en-US" dirty="0">
                <a:solidFill>
                  <a:schemeClr val="tx1">
                    <a:tint val="75000"/>
                  </a:schemeClr>
                </a:solidFill>
              </a:defRPr>
            </a:lvl9pPr>
          </a:lstStyle>
          <a:p>
            <a:r>
              <a:rPr lang="en-US" dirty="0"/>
              <a:t>Click to edit Master subtitle style</a:t>
            </a:r>
          </a:p>
        </p:txBody>
      </p:sp>
      <p:cxnSp>
        <p:nvCxnSpPr>
          <p:cNvPr id="5" name="Straight Connector 9"/>
          <p:cNvCxnSpPr/>
          <p:nvPr/>
        </p:nvCxnSpPr>
        <p:spPr>
          <a:xfrm>
            <a:off x="1351643" y="3182555"/>
            <a:ext cx="6436178" cy="0"/>
          </a:xfrm>
          <a:prstGeom prst="straightConnector1">
            <a:avLst/>
          </a:prstGeom>
          <a:ln w="6350">
            <a:solidFill>
              <a:schemeClr val="bg1">
                <a:lumMod val="65000"/>
              </a:schemeClr>
            </a:solidFill>
            <a:prstDash val="solid"/>
          </a:ln>
        </p:spPr>
        <p:style>
          <a:lnRef idx="2">
            <a:schemeClr val="accent1"/>
          </a:lnRef>
          <a:fillRef idx="0">
            <a:schemeClr val="accent1"/>
          </a:fillRef>
          <a:effectRef idx="2">
            <a:schemeClr val="accent1"/>
          </a:effectRef>
          <a:fontRef idx="minor">
            <a:schemeClr val="tx1"/>
          </a:fontRef>
        </p:style>
      </p:cxnSp>
      <p:sp>
        <p:nvSpPr>
          <p:cNvPr id="6" name="Slide Number Placeholder 5"/>
          <p:cNvSpPr>
            <a:spLocks noGrp="1"/>
          </p:cNvSpPr>
          <p:nvPr>
            <p:ph type="sldNum" sz="quarter" idx="12"/>
          </p:nvPr>
        </p:nvSpPr>
        <p:spPr>
          <a:xfrm>
            <a:off x="6123448" y="4771233"/>
            <a:ext cx="2133600" cy="273844"/>
          </a:xfrm>
          <a:prstGeom prst="rect">
            <a:avLst/>
          </a:prstGeom>
        </p:spPr>
        <p:txBody>
          <a:bodyPr vert="horz" lIns="91440" tIns="45720" rIns="91440" bIns="45720" rtlCol="0" anchor="ctr"/>
          <a:lstStyle>
            <a:lvl1pPr lvl="0" algn="r">
              <a:defRPr lang="en-US" sz="600" i="0" dirty="0">
                <a:solidFill>
                  <a:schemeClr val="bg1">
                    <a:lumMod val="50000"/>
                  </a:schemeClr>
                </a:solidFill>
                <a:latin typeface="+mn-lt"/>
              </a:defRPr>
            </a:lvl1pPr>
          </a:lstStyle>
          <a:p>
            <a:r>
              <a:rPr lang="en-US" dirty="0"/>
              <a:t>&lt;#&gt;</a:t>
            </a:r>
          </a:p>
        </p:txBody>
      </p:sp>
      <p:sp>
        <p:nvSpPr>
          <p:cNvPr id="7" name="Footer Placeholder 4"/>
          <p:cNvSpPr>
            <a:spLocks noGrp="1"/>
          </p:cNvSpPr>
          <p:nvPr>
            <p:ph type="ftr" sz="quarter" idx="11"/>
          </p:nvPr>
        </p:nvSpPr>
        <p:spPr>
          <a:xfrm>
            <a:off x="3124200" y="4771233"/>
            <a:ext cx="2895600" cy="273844"/>
          </a:xfrm>
          <a:prstGeom prst="rect">
            <a:avLst/>
          </a:prstGeom>
        </p:spPr>
        <p:txBody>
          <a:bodyPr vert="horz" lIns="91440" tIns="45720" rIns="91440" bIns="45720" rtlCol="0" anchor="ctr"/>
          <a:lstStyle>
            <a:lvl1pPr lvl="0" algn="ctr">
              <a:defRPr lang="en-US" sz="600" i="0" dirty="0">
                <a:solidFill>
                  <a:schemeClr val="bg1">
                    <a:lumMod val="50000"/>
                  </a:schemeClr>
                </a:solidFill>
                <a:latin typeface="+mn-lt"/>
              </a:defRPr>
            </a:lvl1pPr>
          </a:lstStyle>
          <a:p>
            <a:r>
              <a:rPr lang="en-US" dirty="0"/>
              <a:t>Footer</a:t>
            </a:r>
          </a:p>
        </p:txBody>
      </p:sp>
      <p:sp>
        <p:nvSpPr>
          <p:cNvPr id="8" name="Date Placeholder 3"/>
          <p:cNvSpPr>
            <a:spLocks noGrp="1"/>
          </p:cNvSpPr>
          <p:nvPr>
            <p:ph type="dt" sz="half" idx="10"/>
          </p:nvPr>
        </p:nvSpPr>
        <p:spPr>
          <a:xfrm>
            <a:off x="894633" y="4771233"/>
            <a:ext cx="2133600" cy="273844"/>
          </a:xfrm>
          <a:prstGeom prst="rect">
            <a:avLst/>
          </a:prstGeom>
        </p:spPr>
        <p:txBody>
          <a:bodyPr vert="horz" lIns="91440" tIns="45720" rIns="91440" bIns="45720" rtlCol="0" anchor="ctr"/>
          <a:lstStyle>
            <a:lvl1pPr lvl="0" algn="l">
              <a:defRPr lang="en-US" sz="600" i="0" dirty="0">
                <a:solidFill>
                  <a:schemeClr val="bg1">
                    <a:lumMod val="50000"/>
                  </a:schemeClr>
                </a:solidFill>
                <a:latin typeface="+mn-lt"/>
              </a:defRPr>
            </a:lvl1pPr>
          </a:lstStyle>
          <a:p>
            <a:r>
              <a:rPr lang="en-US" dirty="0"/>
              <a:t>Date</a:t>
            </a:r>
          </a:p>
        </p:txBody>
      </p:sp>
      <p:pic>
        <p:nvPicPr>
          <p:cNvPr id="9" name="Picture 8"/>
          <p:cNvPicPr>
            <a:picLocks noChangeAspect="1"/>
          </p:cNvPicPr>
          <p:nvPr userDrawn="1"/>
        </p:nvPicPr>
        <p:blipFill>
          <a:blip r:embed="rId3"/>
          <a:srcRect t="3500"/>
          <a:stretch>
            <a:fillRect/>
          </a:stretch>
        </p:blipFill>
        <p:spPr>
          <a:xfrm>
            <a:off x="2819400" y="4035607"/>
            <a:ext cx="3503369" cy="1071307"/>
          </a:xfrm>
          <a:prstGeom prst="rect">
            <a:avLst/>
          </a:prstGeom>
        </p:spPr>
      </p:pic>
      <p:pic>
        <p:nvPicPr>
          <p:cNvPr id="10" name="Picture 9"/>
          <p:cNvPicPr>
            <a:picLocks noChangeAspect="1"/>
          </p:cNvPicPr>
          <p:nvPr userDrawn="1"/>
        </p:nvPicPr>
        <p:blipFill>
          <a:blip r:embed="rId4"/>
          <a:stretch>
            <a:fillRect/>
          </a:stretch>
        </p:blipFill>
        <p:spPr>
          <a:xfrm>
            <a:off x="0" y="5035287"/>
            <a:ext cx="9144000" cy="109728"/>
          </a:xfrm>
          <a:prstGeom prst="rect">
            <a:avLst/>
          </a:prstGeom>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Text, and Images">
    <p:spTree>
      <p:nvGrpSpPr>
        <p:cNvPr id="1" name=""/>
        <p:cNvGrpSpPr/>
        <p:nvPr/>
      </p:nvGrpSpPr>
      <p:grpSpPr>
        <a:xfrm>
          <a:off x="0" y="0"/>
          <a:ext cx="0" cy="0"/>
          <a:chOff x="0" y="0"/>
          <a:chExt cx="0" cy="0"/>
        </a:xfrm>
      </p:grpSpPr>
      <p:sp>
        <p:nvSpPr>
          <p:cNvPr id="2" name="Picture Placeholder 2"/>
          <p:cNvSpPr>
            <a:spLocks noGrp="1"/>
          </p:cNvSpPr>
          <p:nvPr>
            <p:ph type="pic"/>
          </p:nvPr>
        </p:nvSpPr>
        <p:spPr>
          <a:xfrm>
            <a:off x="949327" y="1550987"/>
            <a:ext cx="1593851" cy="2074863"/>
          </a:xfrm>
          <a:ln w="38100">
            <a:noFill/>
            <a:miter lim="800000"/>
          </a:ln>
        </p:spPr>
        <p:txBody>
          <a:bodyPr vert="horz" rtlCol="0"/>
          <a:lstStyle/>
          <a:p>
            <a:r>
              <a:rPr lang="en-US" dirty="0"/>
              <a:t>Click icon to add picture</a:t>
            </a:r>
          </a:p>
        </p:txBody>
      </p:sp>
      <p:sp>
        <p:nvSpPr>
          <p:cNvPr id="3" name="Picture Placeholder 2"/>
          <p:cNvSpPr>
            <a:spLocks noGrp="1"/>
          </p:cNvSpPr>
          <p:nvPr>
            <p:ph type="pic" idx="1"/>
          </p:nvPr>
        </p:nvSpPr>
        <p:spPr>
          <a:xfrm>
            <a:off x="2835275" y="1550987"/>
            <a:ext cx="1593850" cy="2074863"/>
          </a:xfrm>
          <a:ln w="38100">
            <a:noFill/>
            <a:miter lim="800000"/>
          </a:ln>
        </p:spPr>
        <p:txBody>
          <a:bodyPr vert="horz" rtlCol="0"/>
          <a:lstStyle/>
          <a:p>
            <a:r>
              <a:rPr lang="en-US" dirty="0"/>
              <a:t>Click icon to add picture</a:t>
            </a:r>
          </a:p>
        </p:txBody>
      </p:sp>
      <p:sp>
        <p:nvSpPr>
          <p:cNvPr id="4" name="Picture Placeholder 2"/>
          <p:cNvSpPr>
            <a:spLocks noGrp="1"/>
          </p:cNvSpPr>
          <p:nvPr>
            <p:ph type="pic" idx="2"/>
          </p:nvPr>
        </p:nvSpPr>
        <p:spPr>
          <a:xfrm>
            <a:off x="4724400" y="1550987"/>
            <a:ext cx="3482976" cy="2074863"/>
          </a:xfrm>
          <a:ln w="38100">
            <a:noFill/>
            <a:miter lim="800000"/>
          </a:ln>
        </p:spPr>
        <p:txBody>
          <a:bodyPr vert="horz" rtlCol="0"/>
          <a:lstStyle/>
          <a:p>
            <a:r>
              <a:rPr lang="en-US" dirty="0"/>
              <a:t>Click icon to add picture</a:t>
            </a:r>
          </a:p>
        </p:txBody>
      </p:sp>
      <p:sp>
        <p:nvSpPr>
          <p:cNvPr id="5" name="Content Placeholder 2"/>
          <p:cNvSpPr>
            <a:spLocks noGrp="1"/>
          </p:cNvSpPr>
          <p:nvPr>
            <p:ph type="body" idx="3"/>
          </p:nvPr>
        </p:nvSpPr>
        <p:spPr>
          <a:xfrm>
            <a:off x="887415" y="3857355"/>
            <a:ext cx="1714931" cy="635269"/>
          </a:xfrm>
          <a:prstGeom prst="rect">
            <a:avLst/>
          </a:prstGeom>
        </p:spPr>
        <p:txBody>
          <a:bodyPr vert="horz" rtlCol="0" anchor="t">
            <a:normAutofit/>
          </a:bodyPr>
          <a:lstStyle>
            <a:lvl1pPr marL="0" lvl="0" indent="0" algn="l">
              <a:lnSpc>
                <a:spcPct val="100000"/>
              </a:lnSpc>
              <a:buFont typeface="Arial"/>
              <a:buNone/>
              <a:defRPr lang="en-US" sz="1200" dirty="0">
                <a:solidFill>
                  <a:schemeClr val="tx1">
                    <a:lumMod val="85000"/>
                    <a:lumOff val="15000"/>
                  </a:schemeClr>
                </a:solidFill>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6" name="Date Placeholder 1"/>
          <p:cNvSpPr>
            <a:spLocks noGrp="1"/>
          </p:cNvSpPr>
          <p:nvPr>
            <p:ph type="dt" sz="half" idx="10"/>
          </p:nvPr>
        </p:nvSpPr>
        <p:spPr/>
        <p:txBody>
          <a:bodyPr vert="horz" rtlCol="0"/>
          <a:lstStyle/>
          <a:p>
            <a:r>
              <a:rPr lang="en-US" dirty="0"/>
              <a:t>Date</a:t>
            </a:r>
          </a:p>
        </p:txBody>
      </p:sp>
      <p:sp>
        <p:nvSpPr>
          <p:cNvPr id="7" name="Footer Placeholder 3"/>
          <p:cNvSpPr>
            <a:spLocks noGrp="1"/>
          </p:cNvSpPr>
          <p:nvPr>
            <p:ph type="ftr" sz="quarter" idx="11"/>
          </p:nvPr>
        </p:nvSpPr>
        <p:spPr/>
        <p:txBody>
          <a:bodyPr vert="horz" rtlCol="0"/>
          <a:lstStyle/>
          <a:p>
            <a:r>
              <a:rPr lang="en-US" dirty="0"/>
              <a:t>Footer</a:t>
            </a:r>
          </a:p>
        </p:txBody>
      </p:sp>
      <p:sp>
        <p:nvSpPr>
          <p:cNvPr id="8" name="Slide Number Placeholder 4"/>
          <p:cNvSpPr>
            <a:spLocks noGrp="1"/>
          </p:cNvSpPr>
          <p:nvPr>
            <p:ph type="sldNum" sz="quarter" idx="12"/>
          </p:nvPr>
        </p:nvSpPr>
        <p:spPr/>
        <p:txBody>
          <a:bodyPr vert="horz" rtlCol="0"/>
          <a:lstStyle/>
          <a:p>
            <a:r>
              <a:rPr lang="en-US" dirty="0"/>
              <a:t>&lt;#&gt;</a:t>
            </a:r>
          </a:p>
        </p:txBody>
      </p:sp>
      <p:sp>
        <p:nvSpPr>
          <p:cNvPr id="9" name="Rectangle 19"/>
          <p:cNvSpPr/>
          <p:nvPr/>
        </p:nvSpPr>
        <p:spPr>
          <a:xfrm>
            <a:off x="889003" y="1493837"/>
            <a:ext cx="1711325" cy="2192337"/>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10" name="Rectangle 20"/>
          <p:cNvSpPr/>
          <p:nvPr/>
        </p:nvSpPr>
        <p:spPr>
          <a:xfrm>
            <a:off x="2774950" y="1493837"/>
            <a:ext cx="1714500" cy="2192337"/>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11" name="Rectangle 22"/>
          <p:cNvSpPr/>
          <p:nvPr/>
        </p:nvSpPr>
        <p:spPr>
          <a:xfrm>
            <a:off x="4648201" y="1493837"/>
            <a:ext cx="3616325" cy="2192337"/>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12" name="Content Placeholder 2"/>
          <p:cNvSpPr>
            <a:spLocks noGrp="1"/>
          </p:cNvSpPr>
          <p:nvPr>
            <p:ph type="body" idx="4"/>
          </p:nvPr>
        </p:nvSpPr>
        <p:spPr>
          <a:xfrm>
            <a:off x="2773802" y="3857355"/>
            <a:ext cx="1714931" cy="635269"/>
          </a:xfrm>
          <a:prstGeom prst="rect">
            <a:avLst/>
          </a:prstGeom>
        </p:spPr>
        <p:txBody>
          <a:bodyPr vert="horz" rtlCol="0" anchor="t">
            <a:normAutofit/>
          </a:bodyPr>
          <a:lstStyle>
            <a:lvl1pPr marL="0" lvl="0" indent="0" algn="l">
              <a:lnSpc>
                <a:spcPct val="100000"/>
              </a:lnSpc>
              <a:buFont typeface="Arial"/>
              <a:buNone/>
              <a:defRPr lang="en-US" sz="1200" dirty="0">
                <a:solidFill>
                  <a:schemeClr val="tx1">
                    <a:lumMod val="85000"/>
                    <a:lumOff val="15000"/>
                  </a:schemeClr>
                </a:solidFill>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13" name="Content Placeholder 2"/>
          <p:cNvSpPr>
            <a:spLocks noGrp="1"/>
          </p:cNvSpPr>
          <p:nvPr>
            <p:ph type="body" idx="5"/>
          </p:nvPr>
        </p:nvSpPr>
        <p:spPr>
          <a:xfrm>
            <a:off x="4660188" y="3857355"/>
            <a:ext cx="3604336" cy="635269"/>
          </a:xfrm>
          <a:prstGeom prst="rect">
            <a:avLst/>
          </a:prstGeom>
        </p:spPr>
        <p:txBody>
          <a:bodyPr vert="horz" rtlCol="0" anchor="t">
            <a:normAutofit/>
          </a:bodyPr>
          <a:lstStyle>
            <a:lvl1pPr marL="0" lvl="0" indent="0" algn="l">
              <a:lnSpc>
                <a:spcPct val="100000"/>
              </a:lnSpc>
              <a:buFont typeface="Arial"/>
              <a:buNone/>
              <a:defRPr lang="en-US" sz="1200" dirty="0">
                <a:solidFill>
                  <a:schemeClr val="tx1">
                    <a:lumMod val="85000"/>
                    <a:lumOff val="15000"/>
                  </a:schemeClr>
                </a:solidFill>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14" name="Title 1"/>
          <p:cNvSpPr>
            <a:spLocks noGrp="1"/>
          </p:cNvSpPr>
          <p:nvPr>
            <p:ph type="title" idx="6"/>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2" name="Title 1"/>
          <p:cNvSpPr>
            <a:spLocks noGrp="1"/>
          </p:cNvSpPr>
          <p:nvPr>
            <p:ph type="title"/>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3" name="Picture Placeholder 2"/>
          <p:cNvSpPr>
            <a:spLocks noGrp="1"/>
          </p:cNvSpPr>
          <p:nvPr>
            <p:ph type="pic" idx="1"/>
          </p:nvPr>
        </p:nvSpPr>
        <p:spPr>
          <a:xfrm>
            <a:off x="949328" y="1550990"/>
            <a:ext cx="2185266" cy="1373187"/>
          </a:xfrm>
          <a:ln w="38100">
            <a:noFill/>
            <a:miter lim="800000"/>
          </a:ln>
        </p:spPr>
        <p:txBody>
          <a:bodyPr vert="horz" rtlCol="0"/>
          <a:lstStyle/>
          <a:p>
            <a:r>
              <a:rPr lang="en-US" dirty="0"/>
              <a:t>Click icon to add picture</a:t>
            </a:r>
          </a:p>
        </p:txBody>
      </p:sp>
      <p:sp>
        <p:nvSpPr>
          <p:cNvPr id="4" name="Rectangle 14"/>
          <p:cNvSpPr/>
          <p:nvPr/>
        </p:nvSpPr>
        <p:spPr>
          <a:xfrm>
            <a:off x="889003" y="1493840"/>
            <a:ext cx="2305049" cy="1487487"/>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5" name="Rectangle 17"/>
          <p:cNvSpPr/>
          <p:nvPr/>
        </p:nvSpPr>
        <p:spPr>
          <a:xfrm>
            <a:off x="3365068" y="1493839"/>
            <a:ext cx="4896389" cy="1487488"/>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6" name="Picture Placeholder 2"/>
          <p:cNvSpPr>
            <a:spLocks noGrp="1"/>
          </p:cNvSpPr>
          <p:nvPr>
            <p:ph type="pic" idx="2"/>
          </p:nvPr>
        </p:nvSpPr>
        <p:spPr>
          <a:xfrm>
            <a:off x="3422218" y="1550987"/>
            <a:ext cx="4776119" cy="1363663"/>
          </a:xfrm>
          <a:ln w="38100">
            <a:noFill/>
            <a:miter lim="800000"/>
          </a:ln>
        </p:spPr>
        <p:txBody>
          <a:bodyPr vert="horz" rtlCol="0"/>
          <a:lstStyle/>
          <a:p>
            <a:r>
              <a:rPr lang="en-US" dirty="0"/>
              <a:t>Click icon to add picture</a:t>
            </a:r>
          </a:p>
        </p:txBody>
      </p:sp>
      <p:sp>
        <p:nvSpPr>
          <p:cNvPr id="7" name="Picture Placeholder 2"/>
          <p:cNvSpPr>
            <a:spLocks noGrp="1"/>
          </p:cNvSpPr>
          <p:nvPr>
            <p:ph type="pic" idx="3"/>
          </p:nvPr>
        </p:nvSpPr>
        <p:spPr>
          <a:xfrm>
            <a:off x="949328" y="3213535"/>
            <a:ext cx="2185266" cy="1373187"/>
          </a:xfrm>
          <a:ln w="38100">
            <a:noFill/>
            <a:miter lim="800000"/>
          </a:ln>
        </p:spPr>
        <p:txBody>
          <a:bodyPr vert="horz" rtlCol="0"/>
          <a:lstStyle/>
          <a:p>
            <a:r>
              <a:rPr lang="en-US" dirty="0"/>
              <a:t>Click icon to add picture</a:t>
            </a:r>
          </a:p>
        </p:txBody>
      </p:sp>
      <p:sp>
        <p:nvSpPr>
          <p:cNvPr id="8" name="Rectangle 26"/>
          <p:cNvSpPr/>
          <p:nvPr/>
        </p:nvSpPr>
        <p:spPr>
          <a:xfrm>
            <a:off x="889003" y="3156385"/>
            <a:ext cx="2305049" cy="1487487"/>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9" name="Rectangle 12"/>
          <p:cNvSpPr/>
          <p:nvPr/>
        </p:nvSpPr>
        <p:spPr>
          <a:xfrm>
            <a:off x="3368053" y="3161149"/>
            <a:ext cx="4896389" cy="1487488"/>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10" name="Picture Placeholder 2"/>
          <p:cNvSpPr>
            <a:spLocks noGrp="1"/>
          </p:cNvSpPr>
          <p:nvPr>
            <p:ph type="pic" idx="4"/>
          </p:nvPr>
        </p:nvSpPr>
        <p:spPr>
          <a:xfrm>
            <a:off x="3425203" y="3218298"/>
            <a:ext cx="4776119" cy="1363663"/>
          </a:xfrm>
          <a:ln w="38100">
            <a:noFill/>
            <a:miter lim="800000"/>
          </a:ln>
        </p:spPr>
        <p:txBody>
          <a:bodyPr vert="horz" rtlCol="0"/>
          <a:lstStyle/>
          <a:p>
            <a:r>
              <a:rPr lang="en-US" dirty="0"/>
              <a:t>Click icon to add picture</a:t>
            </a:r>
          </a:p>
        </p:txBody>
      </p:sp>
      <p:sp>
        <p:nvSpPr>
          <p:cNvPr id="11" name="Date Placeholder 1"/>
          <p:cNvSpPr>
            <a:spLocks noGrp="1"/>
          </p:cNvSpPr>
          <p:nvPr>
            <p:ph type="dt" sz="half" idx="10"/>
          </p:nvPr>
        </p:nvSpPr>
        <p:spPr/>
        <p:txBody>
          <a:bodyPr vert="horz" rtlCol="0"/>
          <a:lstStyle/>
          <a:p>
            <a:r>
              <a:rPr lang="en-US" dirty="0"/>
              <a:t>Date</a:t>
            </a:r>
          </a:p>
        </p:txBody>
      </p:sp>
      <p:sp>
        <p:nvSpPr>
          <p:cNvPr id="12" name="Footer Placeholder 3"/>
          <p:cNvSpPr>
            <a:spLocks noGrp="1"/>
          </p:cNvSpPr>
          <p:nvPr>
            <p:ph type="ftr" sz="quarter" idx="11"/>
          </p:nvPr>
        </p:nvSpPr>
        <p:spPr/>
        <p:txBody>
          <a:bodyPr vert="horz" rtlCol="0"/>
          <a:lstStyle/>
          <a:p>
            <a:r>
              <a:rPr lang="en-US" dirty="0"/>
              <a:t>Footer</a:t>
            </a:r>
          </a:p>
        </p:txBody>
      </p:sp>
      <p:sp>
        <p:nvSpPr>
          <p:cNvPr id="13" name="Slide Number Placeholder 4"/>
          <p:cNvSpPr>
            <a:spLocks noGrp="1"/>
          </p:cNvSpPr>
          <p:nvPr>
            <p:ph type="sldNum" sz="quarter" idx="12"/>
          </p:nvPr>
        </p:nvSpPr>
        <p:spPr/>
        <p:txBody>
          <a:bodyPr vert="horz" rtlCol="0"/>
          <a:lstStyle/>
          <a:p>
            <a:r>
              <a:rPr lang="en-US" dirty="0"/>
              <a:t>&lt;#&gt;</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p:cNvSpPr>
            <a:spLocks noGrp="1"/>
          </p:cNvSpPr>
          <p:nvPr>
            <p:ph/>
          </p:nvPr>
        </p:nvSpPr>
        <p:spPr>
          <a:xfrm>
            <a:off x="781050" y="1493839"/>
            <a:ext cx="7480300" cy="2998787"/>
          </a:xfrm>
        </p:spPr>
        <p:txBody>
          <a:bodyPr vert="horz" rtlCol="0">
            <a:normAutofit/>
          </a:bodyPr>
          <a:lstStyle>
            <a:lvl1pPr lvl="0">
              <a:defRPr lang="en-US" dirty="0">
                <a:latin typeface="Droid Sans"/>
              </a:defRPr>
            </a:lvl1pPr>
            <a:lvl2pPr lvl="1">
              <a:defRPr lang="en-US" dirty="0">
                <a:latin typeface="Droid Sans"/>
              </a:defRPr>
            </a:lvl2pPr>
            <a:lvl3pPr lvl="2">
              <a:defRPr lang="en-US" dirty="0">
                <a:latin typeface="Droid Sans"/>
              </a:defRPr>
            </a:lvl3pPr>
            <a:lvl4pPr lvl="3">
              <a:defRPr lang="en-US" dirty="0">
                <a:latin typeface="Droid Sans"/>
              </a:defRPr>
            </a:lvl4pPr>
            <a:lvl5pPr lvl="4">
              <a:defRPr lang="en-US" dirty="0">
                <a:latin typeface="Droid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1"/>
          <p:cNvSpPr>
            <a:spLocks noGrp="1"/>
          </p:cNvSpPr>
          <p:nvPr>
            <p:ph type="dt" sz="half" idx="10"/>
          </p:nvPr>
        </p:nvSpPr>
        <p:spPr/>
        <p:txBody>
          <a:bodyPr vert="horz" rtlCol="0"/>
          <a:lstStyle/>
          <a:p>
            <a:r>
              <a:rPr lang="en-US" dirty="0"/>
              <a:t>Date</a:t>
            </a:r>
          </a:p>
        </p:txBody>
      </p:sp>
      <p:sp>
        <p:nvSpPr>
          <p:cNvPr id="4" name="Footer Placeholder 3"/>
          <p:cNvSpPr>
            <a:spLocks noGrp="1"/>
          </p:cNvSpPr>
          <p:nvPr>
            <p:ph type="ftr" sz="quarter" idx="11"/>
          </p:nvPr>
        </p:nvSpPr>
        <p:spPr/>
        <p:txBody>
          <a:bodyPr vert="horz" rtlCol="0"/>
          <a:lstStyle/>
          <a:p>
            <a:r>
              <a:rPr lang="en-US" dirty="0"/>
              <a:t>Footer</a:t>
            </a:r>
          </a:p>
        </p:txBody>
      </p:sp>
      <p:sp>
        <p:nvSpPr>
          <p:cNvPr id="5" name="Slide Number Placeholder 4"/>
          <p:cNvSpPr>
            <a:spLocks noGrp="1"/>
          </p:cNvSpPr>
          <p:nvPr>
            <p:ph type="sldNum" sz="quarter" idx="12"/>
          </p:nvPr>
        </p:nvSpPr>
        <p:spPr/>
        <p:txBody>
          <a:bodyPr vert="horz" rtlCol="0"/>
          <a:lstStyle/>
          <a:p>
            <a:r>
              <a:rPr lang="en-US" dirty="0"/>
              <a:t>&lt;#&gt;</a:t>
            </a:r>
          </a:p>
        </p:txBody>
      </p:sp>
      <p:sp>
        <p:nvSpPr>
          <p:cNvPr id="6" name="Title 7"/>
          <p:cNvSpPr>
            <a:spLocks noGrp="1"/>
          </p:cNvSpPr>
          <p:nvPr>
            <p:ph type="title" idx="1"/>
          </p:nvPr>
        </p:nvSpPr>
        <p:spPr/>
        <p:txBody>
          <a:bodyPr vert="horz" rtlCol="0"/>
          <a:lstStyle>
            <a:lvl1pPr lvl="0">
              <a:defRPr lang="en-US" dirty="0">
                <a:latin typeface="Droid Sans"/>
              </a:defRPr>
            </a:lvl1pPr>
          </a:lstStyle>
          <a:p>
            <a:r>
              <a:rPr lang="en-US" dirty="0"/>
              <a:t>Click to edit Master title style</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7144" y="2138464"/>
            <a:ext cx="7480300" cy="1352111"/>
          </a:xfrm>
          <a:prstGeom prst="rect">
            <a:avLst/>
          </a:prstGeom>
        </p:spPr>
        <p:txBody>
          <a:bodyPr vert="horz" rtlCol="0" anchor="t"/>
          <a:lstStyle>
            <a:lvl1pPr lvl="0" algn="l">
              <a:lnSpc>
                <a:spcPct val="100000"/>
              </a:lnSpc>
              <a:spcBef>
                <a:spcPts val="0"/>
              </a:spcBef>
              <a:defRPr lang="en-US" sz="4300" b="0" i="0" cap="none" spc="150" dirty="0">
                <a:solidFill>
                  <a:schemeClr val="tx1"/>
                </a:solidFill>
                <a:latin typeface="+mj-lt"/>
              </a:defRPr>
            </a:lvl1pPr>
          </a:lstStyle>
          <a:p>
            <a:r>
              <a:rPr lang="en-US" dirty="0"/>
              <a:t>Click to edit Master title style</a:t>
            </a:r>
          </a:p>
        </p:txBody>
      </p:sp>
      <p:sp>
        <p:nvSpPr>
          <p:cNvPr id="3" name="Text Placeholder 2"/>
          <p:cNvSpPr>
            <a:spLocks noGrp="1"/>
          </p:cNvSpPr>
          <p:nvPr>
            <p:ph type="body" idx="1"/>
          </p:nvPr>
        </p:nvSpPr>
        <p:spPr>
          <a:xfrm>
            <a:off x="785180" y="1332630"/>
            <a:ext cx="7472264" cy="442112"/>
          </a:xfrm>
          <a:prstGeom prst="rect">
            <a:avLst/>
          </a:prstGeom>
        </p:spPr>
        <p:txBody>
          <a:bodyPr vert="horz" rtlCol="0" anchor="b">
            <a:normAutofit/>
          </a:bodyPr>
          <a:lstStyle>
            <a:lvl1pPr marL="0" lvl="0" indent="0">
              <a:lnSpc>
                <a:spcPct val="100000"/>
              </a:lnSpc>
              <a:buNone/>
              <a:defRPr lang="en-US" sz="1600" i="0" dirty="0">
                <a:solidFill>
                  <a:schemeClr val="tx1"/>
                </a:solidFill>
                <a:latin typeface="+mn-lt"/>
              </a:defRPr>
            </a:lvl1pPr>
            <a:lvl2pPr marL="457200" lvl="1" indent="0">
              <a:buNone/>
              <a:defRPr lang="en-US" sz="1800" dirty="0">
                <a:solidFill>
                  <a:schemeClr val="tx1">
                    <a:tint val="75000"/>
                  </a:schemeClr>
                </a:solidFill>
              </a:defRPr>
            </a:lvl2pPr>
            <a:lvl3pPr marL="914400" lvl="2" indent="0">
              <a:buNone/>
              <a:defRPr lang="en-US" sz="1600" dirty="0">
                <a:solidFill>
                  <a:schemeClr val="tx1">
                    <a:tint val="75000"/>
                  </a:schemeClr>
                </a:solidFill>
              </a:defRPr>
            </a:lvl3pPr>
            <a:lvl4pPr marL="1371600" lvl="3" indent="0">
              <a:buNone/>
              <a:defRPr lang="en-US" sz="1400" dirty="0">
                <a:solidFill>
                  <a:schemeClr val="tx1">
                    <a:tint val="75000"/>
                  </a:schemeClr>
                </a:solidFill>
              </a:defRPr>
            </a:lvl4pPr>
            <a:lvl5pPr marL="1828800" lvl="4" indent="0">
              <a:buNone/>
              <a:defRPr lang="en-US" sz="1400" dirty="0">
                <a:solidFill>
                  <a:schemeClr val="tx1">
                    <a:tint val="75000"/>
                  </a:schemeClr>
                </a:solidFill>
              </a:defRPr>
            </a:lvl5pPr>
            <a:lvl6pPr marL="2286000" lvl="5" indent="0">
              <a:buNone/>
              <a:defRPr lang="en-US" sz="1400" dirty="0">
                <a:solidFill>
                  <a:schemeClr val="tx1">
                    <a:tint val="75000"/>
                  </a:schemeClr>
                </a:solidFill>
              </a:defRPr>
            </a:lvl6pPr>
            <a:lvl7pPr marL="2743200" lvl="6" indent="0">
              <a:buNone/>
              <a:defRPr lang="en-US" sz="1400" dirty="0">
                <a:solidFill>
                  <a:schemeClr val="tx1">
                    <a:tint val="75000"/>
                  </a:schemeClr>
                </a:solidFill>
              </a:defRPr>
            </a:lvl7pPr>
            <a:lvl8pPr marL="3200400" lvl="7" indent="0">
              <a:buNone/>
              <a:defRPr lang="en-US" sz="1400" dirty="0">
                <a:solidFill>
                  <a:schemeClr val="tx1">
                    <a:tint val="75000"/>
                  </a:schemeClr>
                </a:solidFill>
              </a:defRPr>
            </a:lvl8pPr>
            <a:lvl9pPr marL="3657600" lvl="8" indent="0">
              <a:buNone/>
              <a:defRPr lang="en-US" sz="1400" dirty="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2"/>
          </p:nvPr>
        </p:nvSpPr>
        <p:spPr>
          <a:xfrm>
            <a:off x="6123448" y="4771233"/>
            <a:ext cx="2133600" cy="273844"/>
          </a:xfrm>
          <a:prstGeom prst="rect">
            <a:avLst/>
          </a:prstGeom>
        </p:spPr>
        <p:txBody>
          <a:bodyPr vert="horz" lIns="91440" tIns="45720" rIns="91440" bIns="45720" rtlCol="0" anchor="ctr"/>
          <a:lstStyle>
            <a:lvl1pPr lvl="0" algn="r">
              <a:defRPr lang="en-US" sz="600" i="0" dirty="0">
                <a:solidFill>
                  <a:schemeClr val="bg1">
                    <a:lumMod val="50000"/>
                  </a:schemeClr>
                </a:solidFill>
                <a:latin typeface="+mn-lt"/>
              </a:defRPr>
            </a:lvl1pPr>
          </a:lstStyle>
          <a:p>
            <a:r>
              <a:rPr lang="en-US" dirty="0"/>
              <a:t>&lt;#&gt;</a:t>
            </a:r>
          </a:p>
        </p:txBody>
      </p:sp>
      <p:sp>
        <p:nvSpPr>
          <p:cNvPr id="5" name="Footer Placeholder 4"/>
          <p:cNvSpPr>
            <a:spLocks noGrp="1"/>
          </p:cNvSpPr>
          <p:nvPr>
            <p:ph type="ftr" sz="quarter" idx="11"/>
          </p:nvPr>
        </p:nvSpPr>
        <p:spPr>
          <a:xfrm>
            <a:off x="3124200" y="4771233"/>
            <a:ext cx="2895600" cy="273844"/>
          </a:xfrm>
          <a:prstGeom prst="rect">
            <a:avLst/>
          </a:prstGeom>
        </p:spPr>
        <p:txBody>
          <a:bodyPr vert="horz" lIns="91440" tIns="45720" rIns="91440" bIns="45720" rtlCol="0" anchor="ctr"/>
          <a:lstStyle>
            <a:lvl1pPr lvl="0" algn="ctr">
              <a:defRPr lang="en-US" sz="600" i="0" dirty="0">
                <a:solidFill>
                  <a:schemeClr val="bg1">
                    <a:lumMod val="50000"/>
                  </a:schemeClr>
                </a:solidFill>
                <a:latin typeface="+mn-lt"/>
              </a:defRPr>
            </a:lvl1pPr>
          </a:lstStyle>
          <a:p>
            <a:r>
              <a:rPr lang="en-US" dirty="0"/>
              <a:t>Footer</a:t>
            </a:r>
          </a:p>
        </p:txBody>
      </p:sp>
      <p:sp>
        <p:nvSpPr>
          <p:cNvPr id="6" name="Date Placeholder 3"/>
          <p:cNvSpPr>
            <a:spLocks noGrp="1"/>
          </p:cNvSpPr>
          <p:nvPr>
            <p:ph type="dt" sz="half" idx="10"/>
          </p:nvPr>
        </p:nvSpPr>
        <p:spPr>
          <a:xfrm>
            <a:off x="894633" y="4771233"/>
            <a:ext cx="2133600" cy="273844"/>
          </a:xfrm>
          <a:prstGeom prst="rect">
            <a:avLst/>
          </a:prstGeom>
        </p:spPr>
        <p:txBody>
          <a:bodyPr vert="horz" lIns="91440" tIns="45720" rIns="91440" bIns="45720" rtlCol="0" anchor="ctr"/>
          <a:lstStyle>
            <a:lvl1pPr lvl="0" algn="l">
              <a:defRPr lang="en-US" sz="600" i="0" dirty="0">
                <a:solidFill>
                  <a:schemeClr val="bg1">
                    <a:lumMod val="50000"/>
                  </a:schemeClr>
                </a:solidFill>
                <a:latin typeface="+mn-lt"/>
              </a:defRPr>
            </a:lvl1pPr>
          </a:lstStyle>
          <a:p>
            <a:r>
              <a:rPr lang="en-US" dirty="0"/>
              <a:t>Date</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Content Placeholder 2"/>
          <p:cNvSpPr>
            <a:spLocks noGrp="1"/>
          </p:cNvSpPr>
          <p:nvPr>
            <p:ph/>
          </p:nvPr>
        </p:nvSpPr>
        <p:spPr>
          <a:xfrm>
            <a:off x="781052" y="1593852"/>
            <a:ext cx="3586111" cy="2870199"/>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idx="1"/>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4" name="Content Placeholder 2"/>
          <p:cNvSpPr>
            <a:spLocks noGrp="1"/>
          </p:cNvSpPr>
          <p:nvPr>
            <p:ph idx="2"/>
          </p:nvPr>
        </p:nvSpPr>
        <p:spPr>
          <a:xfrm>
            <a:off x="4675243" y="1593852"/>
            <a:ext cx="3586111" cy="2870199"/>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vert="horz" rtlCol="0"/>
          <a:lstStyle/>
          <a:p>
            <a:r>
              <a:rPr lang="en-US" dirty="0"/>
              <a:t>Date</a:t>
            </a:r>
          </a:p>
        </p:txBody>
      </p:sp>
      <p:sp>
        <p:nvSpPr>
          <p:cNvPr id="6" name="Footer Placeholder 5"/>
          <p:cNvSpPr>
            <a:spLocks noGrp="1"/>
          </p:cNvSpPr>
          <p:nvPr>
            <p:ph type="ftr" sz="quarter" idx="11"/>
          </p:nvPr>
        </p:nvSpPr>
        <p:spPr/>
        <p:txBody>
          <a:bodyPr vert="horz" rtlCol="0"/>
          <a:lstStyle/>
          <a:p>
            <a:r>
              <a:rPr lang="en-US" dirty="0"/>
              <a:t>Footer</a:t>
            </a:r>
          </a:p>
        </p:txBody>
      </p:sp>
      <p:sp>
        <p:nvSpPr>
          <p:cNvPr id="7" name="Slide Number Placeholder 6"/>
          <p:cNvSpPr>
            <a:spLocks noGrp="1"/>
          </p:cNvSpPr>
          <p:nvPr>
            <p:ph type="sldNum" sz="quarter" idx="12"/>
          </p:nvPr>
        </p:nvSpPr>
        <p:spPr/>
        <p:txBody>
          <a:bodyPr vert="horz" rtlCol="0"/>
          <a:lstStyle/>
          <a:p>
            <a:r>
              <a:rPr lang="en-US" dirty="0"/>
              <a:t>&lt;#&gt;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2"/>
          <p:cNvSpPr>
            <a:spLocks noGrp="1"/>
          </p:cNvSpPr>
          <p:nvPr>
            <p:ph type="body"/>
          </p:nvPr>
        </p:nvSpPr>
        <p:spPr>
          <a:xfrm>
            <a:off x="781049" y="1501585"/>
            <a:ext cx="3586112" cy="540644"/>
          </a:xfrm>
          <a:prstGeom prst="rect">
            <a:avLst/>
          </a:prstGeom>
        </p:spPr>
        <p:txBody>
          <a:bodyPr vert="horz" rtlCol="0" anchor="ctr">
            <a:normAutofit/>
          </a:bodyPr>
          <a:lstStyle>
            <a:lvl1pPr marL="0" lvl="0" indent="0">
              <a:buNone/>
              <a:defRPr lang="en-US" sz="2000" i="0" cap="none" dirty="0">
                <a:solidFill>
                  <a:schemeClr val="accent1"/>
                </a:solidFill>
                <a:latin typeface="+mn-lt"/>
              </a:defRPr>
            </a:lvl1pPr>
            <a:lvl2pPr marL="457200" lvl="1" indent="0">
              <a:buNone/>
              <a:defRPr lang="en-US" sz="2000" b="1" dirty="0">
                <a:latin typeface="Roboto"/>
              </a:defRPr>
            </a:lvl2pPr>
            <a:lvl3pPr marL="914400" lvl="2" indent="0">
              <a:buNone/>
              <a:defRPr lang="en-US" sz="1800" b="1" dirty="0">
                <a:latin typeface="Roboto"/>
              </a:defRPr>
            </a:lvl3pPr>
            <a:lvl4pPr marL="1371600" lvl="3" indent="0">
              <a:buNone/>
              <a:defRPr lang="en-US" sz="1600" b="1" dirty="0">
                <a:latin typeface="Roboto"/>
              </a:defRPr>
            </a:lvl4pPr>
            <a:lvl5pPr marL="1828800" lvl="4" indent="0">
              <a:buNone/>
              <a:defRPr lang="en-US" sz="1600" b="1" dirty="0">
                <a:latin typeface="Roboto"/>
              </a:defRPr>
            </a:lvl5pPr>
            <a:lvl6pPr marL="2286000" lvl="5" indent="0">
              <a:buNone/>
              <a:defRPr lang="en-US" sz="1600" b="1" dirty="0">
                <a:latin typeface="Roboto"/>
              </a:defRPr>
            </a:lvl6pPr>
            <a:lvl7pPr marL="2743200" lvl="6" indent="0">
              <a:buNone/>
              <a:defRPr lang="en-US" sz="1600" b="1" dirty="0">
                <a:latin typeface="Roboto"/>
              </a:defRPr>
            </a:lvl7pPr>
            <a:lvl8pPr marL="3200400" lvl="7" indent="0">
              <a:buNone/>
              <a:defRPr lang="en-US" sz="1600" b="1" dirty="0">
                <a:latin typeface="Roboto"/>
              </a:defRPr>
            </a:lvl8pPr>
            <a:lvl9pPr marL="3657600" lvl="8" indent="0">
              <a:buNone/>
              <a:defRPr lang="en-US" sz="1600" b="1" dirty="0">
                <a:latin typeface="Roboto"/>
              </a:defRPr>
            </a:lvl9pPr>
          </a:lstStyle>
          <a:p>
            <a:pPr lvl="0"/>
            <a:r>
              <a:rPr lang="en-US" dirty="0"/>
              <a:t>Click to edit Master text styles</a:t>
            </a:r>
          </a:p>
        </p:txBody>
      </p:sp>
      <p:sp>
        <p:nvSpPr>
          <p:cNvPr id="3" name="Text Placeholder 4"/>
          <p:cNvSpPr>
            <a:spLocks noGrp="1"/>
          </p:cNvSpPr>
          <p:nvPr>
            <p:ph type="body" idx="1"/>
          </p:nvPr>
        </p:nvSpPr>
        <p:spPr>
          <a:xfrm>
            <a:off x="4678517" y="1501585"/>
            <a:ext cx="3582834" cy="540644"/>
          </a:xfrm>
          <a:prstGeom prst="rect">
            <a:avLst/>
          </a:prstGeom>
        </p:spPr>
        <p:txBody>
          <a:bodyPr vert="horz" rtlCol="0" anchor="ctr">
            <a:normAutofit/>
          </a:bodyPr>
          <a:lstStyle>
            <a:lvl1pPr marL="0" lvl="0" indent="0">
              <a:buNone/>
              <a:defRPr lang="en-US" sz="2000" i="0" cap="none" dirty="0">
                <a:solidFill>
                  <a:schemeClr val="accent1"/>
                </a:solidFill>
                <a:latin typeface="+mn-lt"/>
              </a:defRPr>
            </a:lvl1pPr>
            <a:lvl2pPr marL="457200" lvl="1" indent="0">
              <a:buNone/>
              <a:defRPr lang="en-US" sz="2000" b="1" dirty="0">
                <a:latin typeface="Roboto"/>
              </a:defRPr>
            </a:lvl2pPr>
            <a:lvl3pPr marL="914400" lvl="2" indent="0">
              <a:buNone/>
              <a:defRPr lang="en-US" sz="1800" b="1" dirty="0">
                <a:latin typeface="Roboto"/>
              </a:defRPr>
            </a:lvl3pPr>
            <a:lvl4pPr marL="1371600" lvl="3" indent="0">
              <a:buNone/>
              <a:defRPr lang="en-US" sz="1600" b="1" dirty="0">
                <a:latin typeface="Roboto"/>
              </a:defRPr>
            </a:lvl4pPr>
            <a:lvl5pPr marL="1828800" lvl="4" indent="0">
              <a:buNone/>
              <a:defRPr lang="en-US" sz="1600" b="1" dirty="0">
                <a:latin typeface="Roboto"/>
              </a:defRPr>
            </a:lvl5pPr>
            <a:lvl6pPr marL="2286000" lvl="5" indent="0">
              <a:buNone/>
              <a:defRPr lang="en-US" sz="1600" b="1" dirty="0">
                <a:latin typeface="Roboto"/>
              </a:defRPr>
            </a:lvl6pPr>
            <a:lvl7pPr marL="2743200" lvl="6" indent="0">
              <a:buNone/>
              <a:defRPr lang="en-US" sz="1600" b="1" dirty="0">
                <a:latin typeface="Roboto"/>
              </a:defRPr>
            </a:lvl7pPr>
            <a:lvl8pPr marL="3200400" lvl="7" indent="0">
              <a:buNone/>
              <a:defRPr lang="en-US" sz="1600" b="1" dirty="0">
                <a:latin typeface="Roboto"/>
              </a:defRPr>
            </a:lvl8pPr>
            <a:lvl9pPr marL="3657600" lvl="8" indent="0">
              <a:buNone/>
              <a:defRPr lang="en-US" sz="1600" b="1" dirty="0">
                <a:latin typeface="Roboto"/>
              </a:defRPr>
            </a:lvl9pPr>
          </a:lstStyle>
          <a:p>
            <a:pPr lvl="0"/>
            <a:r>
              <a:rPr lang="en-US" dirty="0"/>
              <a:t>Click to edit Master text styles</a:t>
            </a:r>
          </a:p>
        </p:txBody>
      </p:sp>
      <p:sp>
        <p:nvSpPr>
          <p:cNvPr id="4" name="Content Placeholder 2"/>
          <p:cNvSpPr>
            <a:spLocks noGrp="1"/>
          </p:cNvSpPr>
          <p:nvPr>
            <p:ph idx="2"/>
          </p:nvPr>
        </p:nvSpPr>
        <p:spPr>
          <a:xfrm>
            <a:off x="781052" y="2113937"/>
            <a:ext cx="3586111" cy="2380277"/>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idx="3"/>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6" name="Content Placeholder 2"/>
          <p:cNvSpPr>
            <a:spLocks noGrp="1"/>
          </p:cNvSpPr>
          <p:nvPr>
            <p:ph idx="4"/>
          </p:nvPr>
        </p:nvSpPr>
        <p:spPr>
          <a:xfrm>
            <a:off x="4675243" y="2113937"/>
            <a:ext cx="3586111" cy="2380277"/>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10"/>
          </p:nvPr>
        </p:nvSpPr>
        <p:spPr/>
        <p:txBody>
          <a:bodyPr vert="horz" rtlCol="0"/>
          <a:lstStyle/>
          <a:p>
            <a:r>
              <a:rPr lang="en-US" dirty="0"/>
              <a:t>Date</a:t>
            </a:r>
          </a:p>
        </p:txBody>
      </p:sp>
      <p:sp>
        <p:nvSpPr>
          <p:cNvPr id="8" name="Footer Placeholder 5"/>
          <p:cNvSpPr>
            <a:spLocks noGrp="1"/>
          </p:cNvSpPr>
          <p:nvPr>
            <p:ph type="ftr" sz="quarter" idx="11"/>
          </p:nvPr>
        </p:nvSpPr>
        <p:spPr/>
        <p:txBody>
          <a:bodyPr vert="horz" rtlCol="0"/>
          <a:lstStyle/>
          <a:p>
            <a:r>
              <a:rPr lang="en-US" dirty="0"/>
              <a:t>Footer</a:t>
            </a:r>
          </a:p>
        </p:txBody>
      </p:sp>
      <p:sp>
        <p:nvSpPr>
          <p:cNvPr id="9" name="Slide Number Placeholder 6"/>
          <p:cNvSpPr>
            <a:spLocks noGrp="1"/>
          </p:cNvSpPr>
          <p:nvPr>
            <p:ph type="sldNum" sz="quarter" idx="12"/>
          </p:nvPr>
        </p:nvSpPr>
        <p:spPr/>
        <p:txBody>
          <a:bodyPr vert="horz" rtlCol="0"/>
          <a:lstStyle/>
          <a:p>
            <a:r>
              <a:rPr lang="en-US" dirty="0"/>
              <a:t>&lt;#&gt;</a:t>
            </a: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r>
              <a:rPr lang="en-US" dirty="0"/>
              <a:t>Date</a:t>
            </a:r>
          </a:p>
        </p:txBody>
      </p:sp>
      <p:sp>
        <p:nvSpPr>
          <p:cNvPr id="3" name="Footer Placeholder 2"/>
          <p:cNvSpPr>
            <a:spLocks noGrp="1"/>
          </p:cNvSpPr>
          <p:nvPr>
            <p:ph type="ftr" sz="quarter" idx="11"/>
          </p:nvPr>
        </p:nvSpPr>
        <p:spPr/>
        <p:txBody>
          <a:bodyPr vert="horz" rtlCol="0"/>
          <a:lstStyle/>
          <a:p>
            <a:r>
              <a:rPr lang="en-US" dirty="0"/>
              <a:t>Footer</a:t>
            </a:r>
          </a:p>
        </p:txBody>
      </p:sp>
      <p:sp>
        <p:nvSpPr>
          <p:cNvPr id="4" name="Slide Number Placeholder 3"/>
          <p:cNvSpPr>
            <a:spLocks noGrp="1"/>
          </p:cNvSpPr>
          <p:nvPr>
            <p:ph type="sldNum" sz="quarter" idx="12"/>
          </p:nvPr>
        </p:nvSpPr>
        <p:spPr/>
        <p:txBody>
          <a:bodyPr vert="horz" rtlCol="0"/>
          <a:lstStyle/>
          <a:p>
            <a:r>
              <a:rPr lang="en-US" dirty="0"/>
              <a:t>&lt;#&gt;</a:t>
            </a:r>
          </a:p>
        </p:txBody>
      </p:sp>
      <p:sp>
        <p:nvSpPr>
          <p:cNvPr id="5" name="Title 1"/>
          <p:cNvSpPr>
            <a:spLocks noGrp="1"/>
          </p:cNvSpPr>
          <p:nvPr>
            <p:ph type="title"/>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r>
              <a:rPr lang="en-US" dirty="0"/>
              <a:t>Date</a:t>
            </a:r>
          </a:p>
        </p:txBody>
      </p:sp>
      <p:sp>
        <p:nvSpPr>
          <p:cNvPr id="3" name="Footer Placeholder 2"/>
          <p:cNvSpPr>
            <a:spLocks noGrp="1"/>
          </p:cNvSpPr>
          <p:nvPr>
            <p:ph type="ftr" sz="quarter" idx="11"/>
          </p:nvPr>
        </p:nvSpPr>
        <p:spPr/>
        <p:txBody>
          <a:bodyPr vert="horz" rtlCol="0"/>
          <a:lstStyle/>
          <a:p>
            <a:r>
              <a:rPr lang="en-US" dirty="0"/>
              <a:t>Footer</a:t>
            </a:r>
          </a:p>
        </p:txBody>
      </p:sp>
      <p:sp>
        <p:nvSpPr>
          <p:cNvPr id="4" name="Slide Number Placeholder 3"/>
          <p:cNvSpPr>
            <a:spLocks noGrp="1"/>
          </p:cNvSpPr>
          <p:nvPr>
            <p:ph type="sldNum" sz="quarter" idx="12"/>
          </p:nvPr>
        </p:nvSpPr>
        <p:spPr/>
        <p:txBody>
          <a:bodyPr vert="horz" rtlCol="0"/>
          <a:lstStyle/>
          <a:p>
            <a:r>
              <a:rPr lang="en-US" dirty="0"/>
              <a:t>&lt;#&gt;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r>
              <a:rPr lang="en-US" dirty="0"/>
              <a:t>Date</a:t>
            </a:r>
          </a:p>
        </p:txBody>
      </p:sp>
      <p:sp>
        <p:nvSpPr>
          <p:cNvPr id="3" name="Footer Placeholder 2"/>
          <p:cNvSpPr>
            <a:spLocks noGrp="1"/>
          </p:cNvSpPr>
          <p:nvPr>
            <p:ph type="ftr" sz="quarter" idx="11"/>
          </p:nvPr>
        </p:nvSpPr>
        <p:spPr/>
        <p:txBody>
          <a:bodyPr vert="horz" rtlCol="0"/>
          <a:lstStyle/>
          <a:p>
            <a:r>
              <a:rPr lang="en-US" dirty="0"/>
              <a:t>Footer</a:t>
            </a:r>
          </a:p>
        </p:txBody>
      </p:sp>
      <p:sp>
        <p:nvSpPr>
          <p:cNvPr id="4" name="Slide Number Placeholder 3"/>
          <p:cNvSpPr>
            <a:spLocks noGrp="1"/>
          </p:cNvSpPr>
          <p:nvPr>
            <p:ph type="sldNum" sz="quarter" idx="12"/>
          </p:nvPr>
        </p:nvSpPr>
        <p:spPr/>
        <p:txBody>
          <a:bodyPr vert="horz" rtlCol="0"/>
          <a:lstStyle/>
          <a:p>
            <a:r>
              <a:rPr lang="en-US" dirty="0"/>
              <a:t>&lt;#&gt;</a:t>
            </a:r>
          </a:p>
        </p:txBody>
      </p:sp>
      <p:cxnSp>
        <p:nvCxnSpPr>
          <p:cNvPr id="5" name="Straight Connector 8"/>
          <p:cNvCxnSpPr/>
          <p:nvPr/>
        </p:nvCxnSpPr>
        <p:spPr>
          <a:xfrm>
            <a:off x="894862" y="1322619"/>
            <a:ext cx="7362092" cy="0"/>
          </a:xfrm>
          <a:prstGeom prst="straightConnector1">
            <a:avLst/>
          </a:prstGeom>
          <a:ln w="6350">
            <a:solidFill>
              <a:schemeClr val="tx1">
                <a:lumMod val="85000"/>
                <a:lumOff val="15000"/>
              </a:schemeClr>
            </a:solidFill>
          </a:ln>
        </p:spPr>
        <p:style>
          <a:lnRef idx="2">
            <a:schemeClr val="accent1"/>
          </a:lnRef>
          <a:fillRef idx="0">
            <a:schemeClr val="accent1"/>
          </a:fillRef>
          <a:effectRef idx="2">
            <a:schemeClr val="accent1"/>
          </a:effectRef>
          <a:fontRef idx="minor">
            <a:schemeClr val="tx1"/>
          </a:fontRef>
        </p:style>
      </p:cxnSp>
      <p:sp>
        <p:nvSpPr>
          <p:cNvPr id="6" name="Title 1"/>
          <p:cNvSpPr>
            <a:spLocks noGrp="1"/>
          </p:cNvSpPr>
          <p:nvPr>
            <p:ph type="title"/>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7" name="Content Placeholder 2"/>
          <p:cNvSpPr>
            <a:spLocks noGrp="1"/>
          </p:cNvSpPr>
          <p:nvPr>
            <p:ph idx="1"/>
          </p:nvPr>
        </p:nvSpPr>
        <p:spPr>
          <a:xfrm>
            <a:off x="3776758" y="1493839"/>
            <a:ext cx="4484595" cy="3000375"/>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idx="2"/>
          </p:nvPr>
        </p:nvSpPr>
        <p:spPr>
          <a:xfrm>
            <a:off x="781200" y="1494000"/>
            <a:ext cx="2822399" cy="2984400"/>
          </a:xfrm>
        </p:spPr>
        <p:txBody>
          <a:bodyPr vert="horz" lIns="91440" tIns="93600" rIns="91440" bIns="45720" rtlCol="0" anchor="t">
            <a:normAutofit/>
          </a:bodyPr>
          <a:lstStyle>
            <a:lvl1pPr marL="0" lvl="0" indent="0">
              <a:lnSpc>
                <a:spcPct val="100000"/>
              </a:lnSpc>
              <a:buNone/>
            </a:lvl1pPr>
          </a:lstStyle>
          <a:p>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Picture Placeholder 2"/>
          <p:cNvSpPr>
            <a:spLocks noGrp="1"/>
          </p:cNvSpPr>
          <p:nvPr>
            <p:ph type="pic"/>
          </p:nvPr>
        </p:nvSpPr>
        <p:spPr>
          <a:xfrm>
            <a:off x="3832225" y="1549401"/>
            <a:ext cx="4368800" cy="2889250"/>
          </a:xfrm>
          <a:ln w="38100">
            <a:noFill/>
            <a:miter lim="800000"/>
          </a:ln>
        </p:spPr>
        <p:txBody>
          <a:bodyPr vert="horz" rtlCol="0"/>
          <a:lstStyle/>
          <a:p>
            <a:r>
              <a:rPr lang="en-US" dirty="0"/>
              <a:t>Click icon to add picture</a:t>
            </a:r>
          </a:p>
        </p:txBody>
      </p:sp>
      <p:sp>
        <p:nvSpPr>
          <p:cNvPr id="3" name="Date Placeholder 1"/>
          <p:cNvSpPr>
            <a:spLocks noGrp="1"/>
          </p:cNvSpPr>
          <p:nvPr>
            <p:ph type="dt" sz="half" idx="10"/>
          </p:nvPr>
        </p:nvSpPr>
        <p:spPr/>
        <p:txBody>
          <a:bodyPr vert="horz" rtlCol="0"/>
          <a:lstStyle/>
          <a:p>
            <a:r>
              <a:rPr lang="en-US" dirty="0"/>
              <a:t>Date</a:t>
            </a:r>
          </a:p>
        </p:txBody>
      </p:sp>
      <p:sp>
        <p:nvSpPr>
          <p:cNvPr id="4" name="Footer Placeholder 3"/>
          <p:cNvSpPr>
            <a:spLocks noGrp="1"/>
          </p:cNvSpPr>
          <p:nvPr>
            <p:ph type="ftr" sz="quarter" idx="11"/>
          </p:nvPr>
        </p:nvSpPr>
        <p:spPr/>
        <p:txBody>
          <a:bodyPr vert="horz" rtlCol="0"/>
          <a:lstStyle/>
          <a:p>
            <a:r>
              <a:rPr lang="en-US" dirty="0"/>
              <a:t>Footer</a:t>
            </a:r>
          </a:p>
        </p:txBody>
      </p:sp>
      <p:sp>
        <p:nvSpPr>
          <p:cNvPr id="5" name="Slide Number Placeholder 4"/>
          <p:cNvSpPr>
            <a:spLocks noGrp="1"/>
          </p:cNvSpPr>
          <p:nvPr>
            <p:ph type="sldNum" sz="quarter" idx="12"/>
          </p:nvPr>
        </p:nvSpPr>
        <p:spPr/>
        <p:txBody>
          <a:bodyPr vert="horz" rtlCol="0"/>
          <a:lstStyle/>
          <a:p>
            <a:r>
              <a:rPr lang="en-US" dirty="0"/>
              <a:t>&lt;#&gt;</a:t>
            </a:r>
          </a:p>
        </p:txBody>
      </p:sp>
      <p:sp>
        <p:nvSpPr>
          <p:cNvPr id="6" name="Title 1"/>
          <p:cNvSpPr>
            <a:spLocks noGrp="1"/>
          </p:cNvSpPr>
          <p:nvPr>
            <p:ph type="title" idx="1"/>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7" name="Rectangle 16"/>
          <p:cNvSpPr/>
          <p:nvPr/>
        </p:nvSpPr>
        <p:spPr>
          <a:xfrm>
            <a:off x="3774594" y="1493839"/>
            <a:ext cx="4486755" cy="3000375"/>
          </a:xfrm>
          <a:prstGeom prst="rect">
            <a:avLst/>
          </a:prstGeom>
          <a:noFill/>
          <a:ln w="6350" cap="flat">
            <a:solidFill>
              <a:schemeClr val="tx1">
                <a:lumMod val="85000"/>
                <a:lumOff val="15000"/>
              </a:schemeClr>
            </a:solidFill>
            <a:miter lim="800000"/>
          </a:ln>
          <a:effectLst>
            <a:outerShdw>
              <a:srgbClr val="FFFFFF">
                <a:alpha val="0"/>
              </a:srgbClr>
            </a:outerShdw>
          </a:effectLst>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latin typeface="+mn-lt"/>
            </a:endParaRPr>
          </a:p>
        </p:txBody>
      </p:sp>
      <p:sp>
        <p:nvSpPr>
          <p:cNvPr id="8" name="Text Placeholder 3"/>
          <p:cNvSpPr>
            <a:spLocks noGrp="1"/>
          </p:cNvSpPr>
          <p:nvPr>
            <p:ph type="body" idx="2"/>
          </p:nvPr>
        </p:nvSpPr>
        <p:spPr>
          <a:xfrm>
            <a:off x="781200" y="1494000"/>
            <a:ext cx="2822399" cy="2984400"/>
          </a:xfrm>
        </p:spPr>
        <p:txBody>
          <a:bodyPr vert="horz" lIns="91440" tIns="93600" rIns="91440" bIns="45720" rtlCol="0" anchor="t">
            <a:normAutofit/>
          </a:bodyPr>
          <a:lstStyle>
            <a:lvl1pPr marL="0" lvl="0" indent="0">
              <a:lnSpc>
                <a:spcPct val="100000"/>
              </a:lnSpc>
              <a:buNone/>
            </a:lvl1pPr>
          </a:lstStyle>
          <a:p>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Pr>
        <a:solidFill>
          <a:schemeClr val="bg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894633" y="4771233"/>
            <a:ext cx="2133600" cy="273844"/>
          </a:xfrm>
          <a:prstGeom prst="rect">
            <a:avLst/>
          </a:prstGeom>
        </p:spPr>
        <p:txBody>
          <a:bodyPr vert="horz" lIns="91440" tIns="45720" rIns="91440" bIns="45720" rtlCol="0" anchor="ctr"/>
          <a:lstStyle>
            <a:lvl1pPr lvl="0" algn="l">
              <a:defRPr lang="en-US" sz="600" i="0" dirty="0">
                <a:solidFill>
                  <a:schemeClr val="bg1">
                    <a:lumMod val="50000"/>
                  </a:schemeClr>
                </a:solidFill>
                <a:latin typeface="+mn-lt"/>
              </a:defRPr>
            </a:lvl1pPr>
          </a:lstStyle>
          <a:p>
            <a:r>
              <a:rPr lang="en-US" dirty="0"/>
              <a:t>Date</a:t>
            </a:r>
          </a:p>
        </p:txBody>
      </p:sp>
      <p:sp>
        <p:nvSpPr>
          <p:cNvPr id="3" name="Footer Placeholder 4"/>
          <p:cNvSpPr>
            <a:spLocks noGrp="1"/>
          </p:cNvSpPr>
          <p:nvPr>
            <p:ph type="ftr" sz="quarter" idx="3"/>
          </p:nvPr>
        </p:nvSpPr>
        <p:spPr>
          <a:xfrm>
            <a:off x="3867516" y="4720373"/>
            <a:ext cx="2895600" cy="273844"/>
          </a:xfrm>
          <a:prstGeom prst="rect">
            <a:avLst/>
          </a:prstGeom>
        </p:spPr>
        <p:txBody>
          <a:bodyPr vert="horz" lIns="91440" tIns="45720" rIns="91440" bIns="45720" rtlCol="0" anchor="ctr"/>
          <a:lstStyle>
            <a:lvl1pPr lvl="0" algn="ctr">
              <a:defRPr lang="en-US" sz="600" i="0" dirty="0">
                <a:solidFill>
                  <a:schemeClr val="bg1">
                    <a:lumMod val="50000"/>
                  </a:schemeClr>
                </a:solidFill>
                <a:latin typeface="+mn-lt"/>
              </a:defRPr>
            </a:lvl1pPr>
          </a:lstStyle>
          <a:p>
            <a:r>
              <a:rPr lang="en-US" dirty="0"/>
              <a:t>Footer</a:t>
            </a:r>
          </a:p>
        </p:txBody>
      </p:sp>
      <p:sp>
        <p:nvSpPr>
          <p:cNvPr id="4" name="Slide Number Placeholder 5"/>
          <p:cNvSpPr>
            <a:spLocks noGrp="1"/>
          </p:cNvSpPr>
          <p:nvPr>
            <p:ph type="sldNum" sz="quarter" idx="4"/>
          </p:nvPr>
        </p:nvSpPr>
        <p:spPr>
          <a:xfrm>
            <a:off x="6123448" y="4771233"/>
            <a:ext cx="2133600" cy="273844"/>
          </a:xfrm>
          <a:prstGeom prst="rect">
            <a:avLst/>
          </a:prstGeom>
        </p:spPr>
        <p:txBody>
          <a:bodyPr vert="horz" lIns="91440" tIns="45720" rIns="91440" bIns="45720" rtlCol="0" anchor="ctr"/>
          <a:lstStyle>
            <a:lvl1pPr lvl="0" algn="r">
              <a:defRPr lang="en-US" sz="600" i="0" dirty="0">
                <a:solidFill>
                  <a:schemeClr val="bg1">
                    <a:lumMod val="50000"/>
                  </a:schemeClr>
                </a:solidFill>
                <a:latin typeface="+mn-lt"/>
              </a:defRPr>
            </a:lvl1pPr>
          </a:lstStyle>
          <a:p>
            <a:r>
              <a:rPr lang="en-US" dirty="0"/>
              <a:t>&lt;#&gt;</a:t>
            </a:r>
          </a:p>
        </p:txBody>
      </p:sp>
      <p:sp>
        <p:nvSpPr>
          <p:cNvPr id="5" name="Title Placeholder 1"/>
          <p:cNvSpPr>
            <a:spLocks noGrp="1"/>
          </p:cNvSpPr>
          <p:nvPr>
            <p:ph type="title"/>
          </p:nvPr>
        </p:nvSpPr>
        <p:spPr>
          <a:xfrm>
            <a:off x="756000" y="196645"/>
            <a:ext cx="7363858" cy="999612"/>
          </a:xfrm>
          <a:prstGeom prst="rect">
            <a:avLst/>
          </a:prstGeom>
        </p:spPr>
        <p:txBody>
          <a:bodyPr vert="horz" lIns="91440" tIns="45720" rIns="91440" bIns="45720" rtlCol="0" anchor="b">
            <a:noAutofit/>
          </a:bodyPr>
          <a:lstStyle/>
          <a:p>
            <a:r>
              <a:rPr lang="en-US" dirty="0"/>
              <a:t>Click to edit Master title style</a:t>
            </a:r>
          </a:p>
        </p:txBody>
      </p:sp>
      <p:sp>
        <p:nvSpPr>
          <p:cNvPr id="6" name="Text Placeholder 2"/>
          <p:cNvSpPr>
            <a:spLocks noGrp="1"/>
          </p:cNvSpPr>
          <p:nvPr>
            <p:ph type="body" idx="1"/>
          </p:nvPr>
        </p:nvSpPr>
        <p:spPr>
          <a:xfrm>
            <a:off x="781200" y="1494000"/>
            <a:ext cx="7480800" cy="2998800"/>
          </a:xfrm>
          <a:prstGeom prst="rect">
            <a:avLst/>
          </a:prstGeom>
        </p:spPr>
        <p:txBody>
          <a:bodyPr vert="horz" lIns="91440" tIns="9360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9"/>
          <p:cNvCxnSpPr/>
          <p:nvPr/>
        </p:nvCxnSpPr>
        <p:spPr>
          <a:xfrm>
            <a:off x="894862" y="1322619"/>
            <a:ext cx="7362092" cy="0"/>
          </a:xfrm>
          <a:prstGeom prst="straightConnector1">
            <a:avLst/>
          </a:prstGeom>
          <a:ln w="6350">
            <a:solidFill>
              <a:schemeClr val="tx1">
                <a:lumMod val="85000"/>
                <a:lumOff val="15000"/>
              </a:schemeClr>
            </a:solidFill>
          </a:ln>
        </p:spPr>
        <p:style>
          <a:lnRef idx="2">
            <a:schemeClr val="accent1"/>
          </a:lnRef>
          <a:fillRef idx="0">
            <a:schemeClr val="accent1"/>
          </a:fillRef>
          <a:effectRef idx="2">
            <a:schemeClr val="accent1"/>
          </a:effectRef>
          <a:fontRef idx="minor">
            <a:schemeClr val="tx1"/>
          </a:fontRef>
        </p:style>
      </p:cxn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ftr="0" dt="0"/>
  <p:txStyles>
    <p:titleStyle>
      <a:lvl1pPr lvl="0" algn="l" rtl="0">
        <a:lnSpc>
          <a:spcPct val="100000"/>
        </a:lnSpc>
        <a:spcBef>
          <a:spcPct val="0"/>
        </a:spcBef>
        <a:buNone/>
        <a:defRPr lang="en-US" sz="3200" b="1" i="0" dirty="0">
          <a:solidFill>
            <a:schemeClr val="tx1">
              <a:lumMod val="85000"/>
              <a:lumOff val="15000"/>
            </a:schemeClr>
          </a:solidFill>
          <a:latin typeface="Droid Sans"/>
        </a:defRPr>
      </a:lvl1pPr>
    </p:titleStyle>
    <p:bodyStyle>
      <a:lvl1pPr marL="342900" lvl="0" indent="-342900" algn="l" rtl="0">
        <a:spcBef>
          <a:spcPts val="1200"/>
        </a:spcBef>
        <a:buClr>
          <a:schemeClr val="accent1"/>
        </a:buClr>
        <a:buFont typeface="Arial"/>
        <a:buChar char="&gt;"/>
        <a:defRPr lang="en-US" sz="1800" i="0" dirty="0">
          <a:solidFill>
            <a:schemeClr val="tx1">
              <a:lumMod val="85000"/>
              <a:lumOff val="15000"/>
            </a:schemeClr>
          </a:solidFill>
          <a:latin typeface="Droid Sans"/>
        </a:defRPr>
      </a:lvl1pPr>
      <a:lvl2pPr marL="742950" lvl="1" indent="-285750" algn="l" rtl="0">
        <a:spcBef>
          <a:spcPts val="300"/>
        </a:spcBef>
        <a:buClr>
          <a:schemeClr val="tx1">
            <a:lumMod val="50000"/>
            <a:lumOff val="50000"/>
          </a:schemeClr>
        </a:buClr>
        <a:buFont typeface="Arial"/>
        <a:buChar char="-"/>
        <a:defRPr lang="en-US" sz="1600" i="0" dirty="0">
          <a:solidFill>
            <a:schemeClr val="bg1">
              <a:lumMod val="50000"/>
            </a:schemeClr>
          </a:solidFill>
          <a:latin typeface="Droid Sans"/>
        </a:defRPr>
      </a:lvl2pPr>
      <a:lvl3pPr marL="1143000" lvl="2" indent="-228600" algn="l" rtl="0">
        <a:spcBef>
          <a:spcPts val="300"/>
        </a:spcBef>
        <a:buClr>
          <a:schemeClr val="tx1">
            <a:lumMod val="50000"/>
            <a:lumOff val="50000"/>
          </a:schemeClr>
        </a:buClr>
        <a:buFont typeface="Arial"/>
        <a:buChar char="-"/>
        <a:defRPr lang="en-US" sz="1400" i="0" dirty="0">
          <a:solidFill>
            <a:schemeClr val="bg1">
              <a:lumMod val="50000"/>
            </a:schemeClr>
          </a:solidFill>
          <a:latin typeface="Droid Sans"/>
        </a:defRPr>
      </a:lvl3pPr>
      <a:lvl4pPr marL="1600200" lvl="3" indent="-228600" algn="l" rtl="0">
        <a:spcBef>
          <a:spcPts val="300"/>
        </a:spcBef>
        <a:buClr>
          <a:schemeClr val="tx1">
            <a:lumMod val="50000"/>
            <a:lumOff val="50000"/>
          </a:schemeClr>
        </a:buClr>
        <a:buFont typeface="Arial"/>
        <a:buChar char="-"/>
        <a:defRPr lang="en-US" sz="1200" i="0" dirty="0">
          <a:solidFill>
            <a:schemeClr val="bg1">
              <a:lumMod val="50000"/>
            </a:schemeClr>
          </a:solidFill>
          <a:latin typeface="Droid Sans"/>
        </a:defRPr>
      </a:lvl4pPr>
      <a:lvl5pPr marL="2057400" lvl="4" indent="-228600" algn="l" rtl="0">
        <a:spcBef>
          <a:spcPts val="300"/>
        </a:spcBef>
        <a:buClr>
          <a:schemeClr val="tx1">
            <a:lumMod val="50000"/>
            <a:lumOff val="50000"/>
          </a:schemeClr>
        </a:buClr>
        <a:buFont typeface="Arial"/>
        <a:buChar char="-"/>
        <a:defRPr lang="en-US" sz="1000" i="0" dirty="0">
          <a:solidFill>
            <a:schemeClr val="bg1">
              <a:lumMod val="50000"/>
            </a:schemeClr>
          </a:solidFill>
          <a:latin typeface="Droid Sans"/>
        </a:defRPr>
      </a:lvl5pPr>
      <a:lvl6pPr marL="2514600" lvl="5" indent="-228600" algn="l" rtl="0">
        <a:spcBef>
          <a:spcPct val="20000"/>
        </a:spcBef>
        <a:buFont typeface="Arial"/>
        <a:buChar char="-"/>
        <a:defRPr lang="en-US" sz="1000" i="0" dirty="0">
          <a:solidFill>
            <a:schemeClr val="bg1">
              <a:lumMod val="50000"/>
            </a:schemeClr>
          </a:solidFill>
          <a:latin typeface="+mn-lt"/>
        </a:defRPr>
      </a:lvl6pPr>
      <a:lvl7pPr marL="2971800" lvl="6" indent="-228600" algn="l" rtl="0">
        <a:spcBef>
          <a:spcPct val="20000"/>
        </a:spcBef>
        <a:buFont typeface="Arial"/>
        <a:buChar char="-"/>
        <a:defRPr lang="en-US" sz="1000" i="0" dirty="0">
          <a:solidFill>
            <a:schemeClr val="bg1">
              <a:lumMod val="50000"/>
            </a:schemeClr>
          </a:solidFill>
          <a:latin typeface="+mn-lt"/>
        </a:defRPr>
      </a:lvl7pPr>
      <a:lvl8pPr marL="3429000" lvl="7" indent="-228600" algn="l" rtl="0">
        <a:spcBef>
          <a:spcPct val="20000"/>
        </a:spcBef>
        <a:buFont typeface="Arial"/>
        <a:buChar char="-"/>
        <a:defRPr lang="en-US" sz="1000" i="0" dirty="0">
          <a:solidFill>
            <a:schemeClr val="bg1">
              <a:lumMod val="50000"/>
            </a:schemeClr>
          </a:solidFill>
          <a:latin typeface="+mn-lt"/>
        </a:defRPr>
      </a:lvl8pPr>
      <a:lvl9pPr marL="3886200" lvl="8" indent="-228600" algn="l" rtl="0">
        <a:spcBef>
          <a:spcPct val="20000"/>
        </a:spcBef>
        <a:buFont typeface="Arial"/>
        <a:buChar char="-"/>
        <a:defRPr lang="en-US" sz="1000" i="0" dirty="0">
          <a:solidFill>
            <a:schemeClr val="bg1">
              <a:lumMod val="50000"/>
            </a:schemeClr>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9.jpg"/><Relationship Id="rId1" Type="http://schemas.openxmlformats.org/officeDocument/2006/relationships/tags" Target="../tags/tag18.x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9.jpg"/><Relationship Id="rId1" Type="http://schemas.openxmlformats.org/officeDocument/2006/relationships/tags" Target="../tags/tag19.x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0.jpg"/><Relationship Id="rId5" Type="http://schemas.openxmlformats.org/officeDocument/2006/relationships/image" Target="../media/image29.jpg"/><Relationship Id="rId1" Type="http://schemas.openxmlformats.org/officeDocument/2006/relationships/tags" Target="../tags/tag20.x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7.jpg"/><Relationship Id="rId13" Type="http://schemas.openxmlformats.org/officeDocument/2006/relationships/image" Target="../media/image24.png"/><Relationship Id="rId14" Type="http://schemas.openxmlformats.org/officeDocument/2006/relationships/image" Target="../media/image15.jpg"/><Relationship Id="rId15" Type="http://schemas.openxmlformats.org/officeDocument/2006/relationships/image" Target="../media/image19.jpg"/><Relationship Id="rId16" Type="http://schemas.openxmlformats.org/officeDocument/2006/relationships/image" Target="../media/image23.png"/><Relationship Id="rId17" Type="http://schemas.openxmlformats.org/officeDocument/2006/relationships/image" Target="../media/image5.png"/><Relationship Id="rId1" Type="http://schemas.openxmlformats.org/officeDocument/2006/relationships/tags" Target="../tags/tag21.xml"/><Relationship Id="rId2" Type="http://schemas.openxmlformats.org/officeDocument/2006/relationships/slideLayout" Target="../slideLayouts/slideLayout3.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6.jpg"/><Relationship Id="rId7" Type="http://schemas.openxmlformats.org/officeDocument/2006/relationships/image" Target="../media/image8.jp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3.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35.gif"/><Relationship Id="rId5" Type="http://schemas.openxmlformats.org/officeDocument/2006/relationships/image" Target="../media/image5.png"/><Relationship Id="rId1" Type="http://schemas.openxmlformats.org/officeDocument/2006/relationships/tags" Target="../tags/tag23.x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36.png"/><Relationship Id="rId5" Type="http://schemas.openxmlformats.org/officeDocument/2006/relationships/image" Target="../media/image5.png"/><Relationship Id="rId1" Type="http://schemas.openxmlformats.org/officeDocument/2006/relationships/tags" Target="../tags/tag24.x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37.png"/><Relationship Id="rId5" Type="http://schemas.openxmlformats.org/officeDocument/2006/relationships/image" Target="../media/image5.png"/><Relationship Id="rId1" Type="http://schemas.openxmlformats.org/officeDocument/2006/relationships/tags" Target="../tags/tag25.x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38.png"/><Relationship Id="rId5" Type="http://schemas.openxmlformats.org/officeDocument/2006/relationships/image" Target="../media/image5.png"/><Relationship Id="rId1" Type="http://schemas.openxmlformats.org/officeDocument/2006/relationships/tags" Target="../tags/tag26.xml"/><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39.png"/><Relationship Id="rId5" Type="http://schemas.openxmlformats.org/officeDocument/2006/relationships/image" Target="../media/image5.png"/><Relationship Id="rId1" Type="http://schemas.openxmlformats.org/officeDocument/2006/relationships/tags" Target="../tags/tag27.x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3.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40.png"/><Relationship Id="rId5" Type="http://schemas.openxmlformats.org/officeDocument/2006/relationships/image" Target="../media/image5.png"/><Relationship Id="rId1" Type="http://schemas.openxmlformats.org/officeDocument/2006/relationships/tags" Target="../tags/tag28.x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41.png"/><Relationship Id="rId5" Type="http://schemas.openxmlformats.org/officeDocument/2006/relationships/image" Target="../media/image5.png"/><Relationship Id="rId1" Type="http://schemas.openxmlformats.org/officeDocument/2006/relationships/tags" Target="../tags/tag29.xml"/><Relationship Id="rId2"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42.png"/><Relationship Id="rId5" Type="http://schemas.openxmlformats.org/officeDocument/2006/relationships/image" Target="../media/image5.png"/><Relationship Id="rId1" Type="http://schemas.openxmlformats.org/officeDocument/2006/relationships/tags" Target="../tags/tag30.xml"/><Relationship Id="rId2"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g"/><Relationship Id="rId5" Type="http://schemas.openxmlformats.org/officeDocument/2006/relationships/hyperlink" Target="https://www.manageengine.com/products/service-desk/download.html?btmtrial" TargetMode="Externa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0" Type="http://schemas.openxmlformats.org/officeDocument/2006/relationships/image" Target="../media/image5.png"/><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5.png"/><Relationship Id="rId7" Type="http://schemas.openxmlformats.org/officeDocument/2006/relationships/image" Target="../media/image14.jpeg"/><Relationship Id="rId1" Type="http://schemas.openxmlformats.org/officeDocument/2006/relationships/tags" Target="../tags/tag12.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tags" Target="../tags/tag13.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0" Type="http://schemas.openxmlformats.org/officeDocument/2006/relationships/image" Target="../media/image22.jpg"/><Relationship Id="rId11" Type="http://schemas.openxmlformats.org/officeDocument/2006/relationships/image" Target="../media/image5.png"/><Relationship Id="rId1" Type="http://schemas.openxmlformats.org/officeDocument/2006/relationships/tags" Target="../tags/tag15.x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9.jpg"/><Relationship Id="rId5" Type="http://schemas.openxmlformats.org/officeDocument/2006/relationships/image" Target="../media/image23.png"/><Relationship Id="rId6" Type="http://schemas.openxmlformats.org/officeDocument/2006/relationships/image" Target="../media/image21.jpg"/><Relationship Id="rId7" Type="http://schemas.openxmlformats.org/officeDocument/2006/relationships/image" Target="../media/image20.jpg"/><Relationship Id="rId8" Type="http://schemas.openxmlformats.org/officeDocument/2006/relationships/image" Target="../media/image22.jpg"/><Relationship Id="rId9" Type="http://schemas.openxmlformats.org/officeDocument/2006/relationships/image" Target="../media/image24.png"/><Relationship Id="rId10" Type="http://schemas.openxmlformats.org/officeDocument/2006/relationships/image" Target="../media/image5.png"/><Relationship Id="rId1" Type="http://schemas.openxmlformats.org/officeDocument/2006/relationships/tags" Target="../tags/tag16.x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9.jpg"/><Relationship Id="rId5" Type="http://schemas.openxmlformats.org/officeDocument/2006/relationships/image" Target="../media/image23.png"/><Relationship Id="rId6" Type="http://schemas.openxmlformats.org/officeDocument/2006/relationships/image" Target="../media/image21.jpg"/><Relationship Id="rId7" Type="http://schemas.openxmlformats.org/officeDocument/2006/relationships/image" Target="../media/image20.jpg"/><Relationship Id="rId8" Type="http://schemas.openxmlformats.org/officeDocument/2006/relationships/image" Target="../media/image22.jpg"/><Relationship Id="rId9" Type="http://schemas.openxmlformats.org/officeDocument/2006/relationships/image" Target="../media/image24.png"/><Relationship Id="rId10" Type="http://schemas.openxmlformats.org/officeDocument/2006/relationships/image" Target="../media/image5.png"/><Relationship Id="rId1" Type="http://schemas.openxmlformats.org/officeDocument/2006/relationships/tags" Target="../tags/tag17.x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a:spLocks noGrp="1"/>
          </p:cNvSpPr>
          <p:nvPr>
            <p:ph type="title"/>
          </p:nvPr>
        </p:nvSpPr>
        <p:spPr>
          <a:xfrm>
            <a:off x="0" y="741552"/>
            <a:ext cx="9147195" cy="2230157"/>
          </a:xfrm>
        </p:spPr>
        <p:txBody>
          <a:bodyPr vert="horz" rtlCol="0"/>
          <a:lstStyle/>
          <a:p>
            <a:r>
              <a:rPr lang="en-US" sz="3600" dirty="0">
                <a:latin typeface="Source Sans Pro-demi_bold"/>
              </a:rPr>
              <a:t>IT Management, Simplified</a:t>
            </a:r>
          </a:p>
        </p:txBody>
      </p:sp>
      <p:sp>
        <p:nvSpPr>
          <p:cNvPr id="3" name="Subtitle 2"/>
          <p:cNvSpPr>
            <a:spLocks noGrp="1"/>
          </p:cNvSpPr>
          <p:nvPr>
            <p:ph type="subTitle" idx="1"/>
          </p:nvPr>
        </p:nvSpPr>
        <p:spPr>
          <a:xfrm>
            <a:off x="0" y="3487109"/>
            <a:ext cx="9144000" cy="793142"/>
          </a:xfrm>
        </p:spPr>
        <p:txBody>
          <a:bodyPr vert="horz" rtlCol="0"/>
          <a:lstStyle/>
          <a:p>
            <a:pPr algn="ctr"/>
            <a:r>
              <a:rPr lang="en-US" sz="1800" dirty="0" err="1">
                <a:solidFill>
                  <a:srgbClr val="92D050"/>
                </a:solidFill>
                <a:latin typeface="Avenir Next Regular"/>
                <a:cs typeface="Avenir Next Regular"/>
              </a:rPr>
              <a:t>Real-time</a:t>
            </a:r>
            <a:r>
              <a:rPr lang="en-US" sz="1800" dirty="0">
                <a:solidFill>
                  <a:srgbClr val="92D050"/>
                </a:solidFill>
                <a:latin typeface="Avenir Next Regular"/>
                <a:cs typeface="Avenir Next Regular"/>
              </a:rPr>
              <a:t> IT management solutions for the new speed of business</a:t>
            </a:r>
          </a:p>
        </p:txBody>
      </p:sp>
      <p:pic>
        <p:nvPicPr>
          <p:cNvPr id="4" name="Picture 3"/>
          <p:cNvPicPr>
            <a:picLocks noChangeAspect="1"/>
          </p:cNvPicPr>
          <p:nvPr/>
        </p:nvPicPr>
        <p:blipFill>
          <a:blip r:embed="rId3"/>
          <a:stretch>
            <a:fillRect/>
          </a:stretch>
        </p:blipFill>
        <p:spPr>
          <a:xfrm>
            <a:off x="2619375" y="1375037"/>
            <a:ext cx="3912990" cy="1039388"/>
          </a:xfrm>
          <a:prstGeom prst="rect">
            <a:avLst/>
          </a:prstGeom>
        </p:spPr>
      </p:pic>
      <p:sp>
        <p:nvSpPr>
          <p:cNvPr id="5" name="TextBox 4"/>
          <p:cNvSpPr txBox="1"/>
          <p:nvPr/>
        </p:nvSpPr>
        <p:spPr>
          <a:xfrm>
            <a:off x="322256" y="75814"/>
            <a:ext cx="184666" cy="369332"/>
          </a:xfrm>
          <a:prstGeom prst="rect">
            <a:avLst/>
          </a:prstGeom>
          <a:noFill/>
        </p:spPr>
        <p:txBody>
          <a:bodyPr wrap="none" rtlCol="0">
            <a:spAutoFit/>
          </a:bodyPr>
          <a:lstStyle/>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322"/>
            <a:ext cx="9144000" cy="527067"/>
          </a:xfrm>
          <a:prstGeom prst="rect">
            <a:avLst/>
          </a:prstGeom>
        </p:spPr>
        <p:txBody>
          <a:bodyPr vert="horz" lIns="95250" tIns="47625" rIns="95250" bIns="47625" rtlCol="0" anchor="ctr">
            <a:spAutoFit/>
          </a:bodyPr>
          <a:lstStyle/>
          <a:p>
            <a:pPr algn="ctr"/>
            <a:r>
              <a:rPr lang="en-US" sz="2800" dirty="0">
                <a:solidFill>
                  <a:srgbClr val="404040"/>
                </a:solidFill>
                <a:latin typeface="Gill Sans Light"/>
                <a:cs typeface="Gill Sans Light"/>
              </a:rPr>
              <a:t>More. . . </a:t>
            </a:r>
          </a:p>
        </p:txBody>
      </p:sp>
      <p:pic>
        <p:nvPicPr>
          <p:cNvPr id="3" name="Picture 2"/>
          <p:cNvPicPr>
            <a:picLocks noChangeAspect="1"/>
          </p:cNvPicPr>
          <p:nvPr/>
        </p:nvPicPr>
        <p:blipFill>
          <a:blip r:embed="rId3"/>
          <a:srcRect l="890" t="50840" r="2370"/>
          <a:stretch>
            <a:fillRect/>
          </a:stretch>
        </p:blipFill>
        <p:spPr>
          <a:xfrm>
            <a:off x="-104245" y="5091112"/>
            <a:ext cx="9378810" cy="63609"/>
          </a:xfrm>
          <a:prstGeom prst="rect">
            <a:avLst/>
          </a:prstGeom>
        </p:spPr>
      </p:pic>
      <p:cxnSp>
        <p:nvCxnSpPr>
          <p:cNvPr id="4" name="Straight Arrow Connector 3"/>
          <p:cNvCxnSpPr/>
          <p:nvPr/>
        </p:nvCxnSpPr>
        <p:spPr>
          <a:xfrm rot="10800000" flipH="1" flipV="1">
            <a:off x="4658444" y="1531720"/>
            <a:ext cx="0" cy="2271076"/>
          </a:xfrm>
          <a:prstGeom prst="straightConnector1">
            <a:avLst/>
          </a:prstGeom>
          <a:ln w="19050" cap="flat">
            <a:solidFill>
              <a:schemeClr val="bg1">
                <a:lumMod val="85000"/>
              </a:schemeClr>
            </a:solidFill>
            <a:prstDash val="solid"/>
            <a:round/>
          </a:ln>
        </p:spPr>
        <p:style>
          <a:lnRef idx="2">
            <a:schemeClr val="accent1"/>
          </a:lnRef>
          <a:fillRef idx="1">
            <a:schemeClr val="accent1"/>
          </a:fillRef>
          <a:effectRef idx="2">
            <a:schemeClr val="accent1"/>
          </a:effectRef>
          <a:fontRef idx="minor">
            <a:srgbClr val="FFFFFF"/>
          </a:fontRef>
        </p:style>
      </p:cxnSp>
      <p:cxnSp>
        <p:nvCxnSpPr>
          <p:cNvPr id="5" name="Straight Arrow Connector 4"/>
          <p:cNvCxnSpPr/>
          <p:nvPr/>
        </p:nvCxnSpPr>
        <p:spPr>
          <a:xfrm rot="10800000" flipH="1">
            <a:off x="4658444" y="1516797"/>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6" name="Straight Arrow Connector 5"/>
          <p:cNvCxnSpPr/>
          <p:nvPr/>
        </p:nvCxnSpPr>
        <p:spPr>
          <a:xfrm rot="10800000" flipH="1">
            <a:off x="4658444" y="2691220"/>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7" name="Straight Arrow Connector 6"/>
          <p:cNvCxnSpPr/>
          <p:nvPr/>
        </p:nvCxnSpPr>
        <p:spPr>
          <a:xfrm rot="10800000" flipH="1">
            <a:off x="4658444" y="3797271"/>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sp>
        <p:nvSpPr>
          <p:cNvPr id="8" name="TextBox 7"/>
          <p:cNvSpPr txBox="1"/>
          <p:nvPr/>
        </p:nvSpPr>
        <p:spPr>
          <a:xfrm>
            <a:off x="5045656" y="1531720"/>
            <a:ext cx="2279788" cy="373179"/>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Task 1: Provide a work station and install requested software.</a:t>
            </a:r>
          </a:p>
        </p:txBody>
      </p:sp>
      <p:sp>
        <p:nvSpPr>
          <p:cNvPr id="9" name="TextBox 8"/>
          <p:cNvSpPr txBox="1"/>
          <p:nvPr/>
        </p:nvSpPr>
        <p:spPr>
          <a:xfrm>
            <a:off x="5045656" y="2691220"/>
            <a:ext cx="2279788" cy="373179"/>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Task 2: C</a:t>
            </a:r>
            <a:r>
              <a:rPr lang="en-US" sz="900" dirty="0" err="1">
                <a:solidFill>
                  <a:srgbClr val="404040"/>
                </a:solidFill>
                <a:latin typeface="Gill Sans Light"/>
                <a:cs typeface="Gill Sans Light"/>
              </a:rPr>
              <a:t>reate</a:t>
            </a:r>
            <a:r>
              <a:rPr lang="en-US" sz="900" dirty="0">
                <a:solidFill>
                  <a:srgbClr val="404040"/>
                </a:solidFill>
                <a:latin typeface="Gill Sans Light"/>
                <a:cs typeface="Gill Sans Light"/>
              </a:rPr>
              <a:t> an Active </a:t>
            </a:r>
          </a:p>
          <a:p>
            <a:pPr algn="ctr"/>
            <a:r>
              <a:rPr lang="en-US" sz="900" dirty="0">
                <a:solidFill>
                  <a:srgbClr val="404040"/>
                </a:solidFill>
                <a:latin typeface="Gill Sans Light"/>
                <a:cs typeface="Gill Sans Light"/>
              </a:rPr>
              <a:t>Directory entry.</a:t>
            </a:r>
          </a:p>
        </p:txBody>
      </p:sp>
      <p:sp>
        <p:nvSpPr>
          <p:cNvPr id="10" name="TextBox 9"/>
          <p:cNvSpPr txBox="1"/>
          <p:nvPr/>
        </p:nvSpPr>
        <p:spPr>
          <a:xfrm>
            <a:off x="5045656" y="3802797"/>
            <a:ext cx="2279788" cy="373179"/>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Task 3: Create an email account and provide ID card with requested access permissions.</a:t>
            </a:r>
          </a:p>
        </p:txBody>
      </p:sp>
      <p:sp>
        <p:nvSpPr>
          <p:cNvPr id="11" name="TextBox 10"/>
          <p:cNvSpPr txBox="1"/>
          <p:nvPr/>
        </p:nvSpPr>
        <p:spPr>
          <a:xfrm>
            <a:off x="951424" y="911769"/>
            <a:ext cx="1630520" cy="465512"/>
          </a:xfrm>
          <a:prstGeom prst="rect">
            <a:avLst/>
          </a:prstGeom>
        </p:spPr>
        <p:txBody>
          <a:bodyPr vert="horz" lIns="95250" tIns="47625" rIns="95250" bIns="47625" rtlCol="0">
            <a:spAutoFit/>
          </a:bodyPr>
          <a:lstStyle/>
          <a:p>
            <a:r>
              <a:rPr lang="en-US" sz="1200" dirty="0">
                <a:solidFill>
                  <a:srgbClr val="404040"/>
                </a:solidFill>
                <a:latin typeface="Gill Sans Light"/>
                <a:cs typeface="Gill Sans Light"/>
              </a:rPr>
              <a:t>New employee </a:t>
            </a:r>
            <a:r>
              <a:rPr lang="en-US" sz="1200" dirty="0" smtClean="0">
                <a:solidFill>
                  <a:srgbClr val="404040"/>
                </a:solidFill>
                <a:latin typeface="Gill Sans Light"/>
                <a:cs typeface="Gill Sans Light"/>
              </a:rPr>
              <a:t>onboarding </a:t>
            </a:r>
            <a:r>
              <a:rPr lang="en-US" sz="1200" dirty="0">
                <a:solidFill>
                  <a:srgbClr val="404040"/>
                </a:solidFill>
                <a:latin typeface="Gill Sans Light"/>
                <a:cs typeface="Gill Sans Light"/>
              </a:rPr>
              <a:t>request #n</a:t>
            </a:r>
          </a:p>
        </p:txBody>
      </p:sp>
      <p:pic>
        <p:nvPicPr>
          <p:cNvPr id="12" name="Picture 11"/>
          <p:cNvPicPr>
            <a:picLocks noChangeAspect="1"/>
          </p:cNvPicPr>
          <p:nvPr/>
        </p:nvPicPr>
        <p:blipFill>
          <a:blip r:embed="rId4"/>
          <a:stretch>
            <a:fillRect/>
          </a:stretch>
        </p:blipFill>
        <p:spPr>
          <a:xfrm>
            <a:off x="951424" y="2240697"/>
            <a:ext cx="903038" cy="903038"/>
          </a:xfrm>
          <a:prstGeom prst="rect">
            <a:avLst/>
          </a:prstGeom>
        </p:spPr>
      </p:pic>
      <p:pic>
        <p:nvPicPr>
          <p:cNvPr id="13" name="Picture 12"/>
          <p:cNvPicPr>
            <a:picLocks noChangeAspect="1"/>
          </p:cNvPicPr>
          <p:nvPr/>
        </p:nvPicPr>
        <p:blipFill>
          <a:blip r:embed="rId5"/>
          <a:stretch>
            <a:fillRect/>
          </a:stretch>
        </p:blipFill>
        <p:spPr>
          <a:xfrm>
            <a:off x="7328141" y="2262743"/>
            <a:ext cx="864433" cy="864433"/>
          </a:xfrm>
          <a:prstGeom prst="rect">
            <a:avLst/>
          </a:prstGeom>
        </p:spPr>
      </p:pic>
      <p:pic>
        <p:nvPicPr>
          <p:cNvPr id="14" name="Picture 13"/>
          <p:cNvPicPr>
            <a:picLocks noChangeAspect="1"/>
          </p:cNvPicPr>
          <p:nvPr/>
        </p:nvPicPr>
        <p:blipFill>
          <a:blip r:embed="rId6"/>
          <a:stretch>
            <a:fillRect/>
          </a:stretch>
        </p:blipFill>
        <p:spPr>
          <a:xfrm>
            <a:off x="7329353" y="3370264"/>
            <a:ext cx="862012" cy="862012"/>
          </a:xfrm>
          <a:prstGeom prst="rect">
            <a:avLst/>
          </a:prstGeom>
        </p:spPr>
      </p:pic>
      <p:pic>
        <p:nvPicPr>
          <p:cNvPr id="15" name="Picture 14"/>
          <p:cNvPicPr>
            <a:picLocks noChangeAspect="1"/>
          </p:cNvPicPr>
          <p:nvPr/>
        </p:nvPicPr>
        <p:blipFill>
          <a:blip r:embed="rId7"/>
          <a:stretch>
            <a:fillRect/>
          </a:stretch>
        </p:blipFill>
        <p:spPr>
          <a:xfrm>
            <a:off x="7310330" y="1089789"/>
            <a:ext cx="862012" cy="862012"/>
          </a:xfrm>
          <a:prstGeom prst="rect">
            <a:avLst/>
          </a:prstGeom>
        </p:spPr>
      </p:pic>
      <p:grpSp>
        <p:nvGrpSpPr>
          <p:cNvPr id="16" name="Group 15"/>
          <p:cNvGrpSpPr/>
          <p:nvPr/>
        </p:nvGrpSpPr>
        <p:grpSpPr>
          <a:xfrm>
            <a:off x="1955259" y="2417764"/>
            <a:ext cx="1116806" cy="498990"/>
            <a:chOff x="5048715" y="1235195"/>
            <a:chExt cx="1116806" cy="498990"/>
          </a:xfrm>
        </p:grpSpPr>
        <p:pic>
          <p:nvPicPr>
            <p:cNvPr id="17" name="Picture 16"/>
            <p:cNvPicPr>
              <a:picLocks noChangeAspect="1"/>
            </p:cNvPicPr>
            <p:nvPr/>
          </p:nvPicPr>
          <p:blipFill>
            <a:blip r:embed="rId8">
              <a:alphaModFix amt="74000"/>
            </a:blip>
            <a:stretch>
              <a:fillRect/>
            </a:stretch>
          </p:blipFill>
          <p:spPr>
            <a:xfrm>
              <a:off x="5048715" y="1235195"/>
              <a:ext cx="497681" cy="497681"/>
            </a:xfrm>
            <a:prstGeom prst="rect">
              <a:avLst/>
            </a:prstGeom>
          </p:spPr>
        </p:pic>
        <p:pic>
          <p:nvPicPr>
            <p:cNvPr id="18" name="Picture 17"/>
            <p:cNvPicPr>
              <a:picLocks noChangeAspect="1"/>
            </p:cNvPicPr>
            <p:nvPr/>
          </p:nvPicPr>
          <p:blipFill>
            <a:blip r:embed="rId8">
              <a:alphaModFix amt="74000"/>
            </a:blip>
            <a:srcRect l="60190"/>
            <a:stretch>
              <a:fillRect/>
            </a:stretch>
          </p:blipFill>
          <p:spPr>
            <a:xfrm>
              <a:off x="5500687" y="1235195"/>
              <a:ext cx="198109" cy="497681"/>
            </a:xfrm>
            <a:prstGeom prst="rect">
              <a:avLst/>
            </a:prstGeom>
          </p:spPr>
        </p:pic>
        <p:pic>
          <p:nvPicPr>
            <p:cNvPr id="19" name="Picture 18"/>
            <p:cNvPicPr>
              <a:picLocks noChangeAspect="1"/>
            </p:cNvPicPr>
            <p:nvPr/>
          </p:nvPicPr>
          <p:blipFill>
            <a:blip r:embed="rId8">
              <a:alphaModFix amt="74000"/>
            </a:blip>
            <a:srcRect l="75120"/>
            <a:stretch>
              <a:fillRect/>
            </a:stretch>
          </p:blipFill>
          <p:spPr>
            <a:xfrm>
              <a:off x="5660696" y="1236505"/>
              <a:ext cx="123825" cy="497681"/>
            </a:xfrm>
            <a:prstGeom prst="rect">
              <a:avLst/>
            </a:prstGeom>
          </p:spPr>
        </p:pic>
        <p:pic>
          <p:nvPicPr>
            <p:cNvPr id="20" name="Picture 19"/>
            <p:cNvPicPr>
              <a:picLocks noChangeAspect="1"/>
            </p:cNvPicPr>
            <p:nvPr/>
          </p:nvPicPr>
          <p:blipFill>
            <a:blip r:embed="rId8">
              <a:alphaModFix amt="74000"/>
            </a:blip>
            <a:srcRect l="75120"/>
            <a:stretch>
              <a:fillRect/>
            </a:stretch>
          </p:blipFill>
          <p:spPr>
            <a:xfrm>
              <a:off x="5736896" y="1236505"/>
              <a:ext cx="123825" cy="497681"/>
            </a:xfrm>
            <a:prstGeom prst="rect">
              <a:avLst/>
            </a:prstGeom>
          </p:spPr>
        </p:pic>
        <p:pic>
          <p:nvPicPr>
            <p:cNvPr id="21" name="Picture 20"/>
            <p:cNvPicPr>
              <a:picLocks noChangeAspect="1"/>
            </p:cNvPicPr>
            <p:nvPr/>
          </p:nvPicPr>
          <p:blipFill>
            <a:blip r:embed="rId8">
              <a:alphaModFix amt="74000"/>
            </a:blip>
            <a:srcRect l="75120"/>
            <a:stretch>
              <a:fillRect/>
            </a:stretch>
          </p:blipFill>
          <p:spPr>
            <a:xfrm>
              <a:off x="5813096" y="1236505"/>
              <a:ext cx="123825" cy="497681"/>
            </a:xfrm>
            <a:prstGeom prst="rect">
              <a:avLst/>
            </a:prstGeom>
          </p:spPr>
        </p:pic>
        <p:pic>
          <p:nvPicPr>
            <p:cNvPr id="22" name="Picture 21"/>
            <p:cNvPicPr>
              <a:picLocks noChangeAspect="1"/>
            </p:cNvPicPr>
            <p:nvPr/>
          </p:nvPicPr>
          <p:blipFill>
            <a:blip r:embed="rId8">
              <a:alphaModFix amt="74000"/>
            </a:blip>
            <a:srcRect l="75120"/>
            <a:stretch>
              <a:fillRect/>
            </a:stretch>
          </p:blipFill>
          <p:spPr>
            <a:xfrm>
              <a:off x="5889296" y="1236505"/>
              <a:ext cx="123825" cy="497681"/>
            </a:xfrm>
            <a:prstGeom prst="rect">
              <a:avLst/>
            </a:prstGeom>
          </p:spPr>
        </p:pic>
        <p:pic>
          <p:nvPicPr>
            <p:cNvPr id="23" name="Picture 22"/>
            <p:cNvPicPr>
              <a:picLocks noChangeAspect="1"/>
            </p:cNvPicPr>
            <p:nvPr/>
          </p:nvPicPr>
          <p:blipFill>
            <a:blip r:embed="rId8">
              <a:alphaModFix amt="74000"/>
            </a:blip>
            <a:srcRect l="75120"/>
            <a:stretch>
              <a:fillRect/>
            </a:stretch>
          </p:blipFill>
          <p:spPr>
            <a:xfrm>
              <a:off x="5965496" y="1236505"/>
              <a:ext cx="123825" cy="497681"/>
            </a:xfrm>
            <a:prstGeom prst="rect">
              <a:avLst/>
            </a:prstGeom>
          </p:spPr>
        </p:pic>
        <p:pic>
          <p:nvPicPr>
            <p:cNvPr id="24" name="Picture 23"/>
            <p:cNvPicPr>
              <a:picLocks noChangeAspect="1"/>
            </p:cNvPicPr>
            <p:nvPr/>
          </p:nvPicPr>
          <p:blipFill>
            <a:blip r:embed="rId8">
              <a:alphaModFix amt="74000"/>
            </a:blip>
            <a:srcRect l="75120"/>
            <a:stretch>
              <a:fillRect/>
            </a:stretch>
          </p:blipFill>
          <p:spPr>
            <a:xfrm>
              <a:off x="6041696" y="1236505"/>
              <a:ext cx="123825" cy="497681"/>
            </a:xfrm>
            <a:prstGeom prst="rect">
              <a:avLst/>
            </a:prstGeom>
          </p:spPr>
        </p:pic>
      </p:grpSp>
      <p:grpSp>
        <p:nvGrpSpPr>
          <p:cNvPr id="25" name="Group 24"/>
          <p:cNvGrpSpPr/>
          <p:nvPr/>
        </p:nvGrpSpPr>
        <p:grpSpPr>
          <a:xfrm>
            <a:off x="5495471" y="1099236"/>
            <a:ext cx="1380156" cy="432484"/>
            <a:chOff x="5048715" y="1278055"/>
            <a:chExt cx="1380156" cy="432484"/>
          </a:xfrm>
        </p:grpSpPr>
        <p:pic>
          <p:nvPicPr>
            <p:cNvPr id="26" name="Picture 25"/>
            <p:cNvPicPr>
              <a:picLocks noChangeAspect="1"/>
            </p:cNvPicPr>
            <p:nvPr/>
          </p:nvPicPr>
          <p:blipFill>
            <a:blip r:embed="rId9">
              <a:alphaModFix amt="45000"/>
            </a:blip>
            <a:stretch>
              <a:fillRect/>
            </a:stretch>
          </p:blipFill>
          <p:spPr>
            <a:xfrm>
              <a:off x="5048715" y="1278055"/>
              <a:ext cx="430043" cy="432484"/>
            </a:xfrm>
            <a:prstGeom prst="rect">
              <a:avLst/>
            </a:prstGeom>
          </p:spPr>
        </p:pic>
        <p:pic>
          <p:nvPicPr>
            <p:cNvPr id="27" name="Picture 26"/>
            <p:cNvPicPr>
              <a:picLocks noChangeAspect="1"/>
            </p:cNvPicPr>
            <p:nvPr/>
          </p:nvPicPr>
          <p:blipFill>
            <a:blip r:embed="rId9">
              <a:alphaModFix amt="45000"/>
            </a:blip>
            <a:srcRect l="54290"/>
            <a:stretch>
              <a:fillRect/>
            </a:stretch>
          </p:blipFill>
          <p:spPr>
            <a:xfrm>
              <a:off x="5432393" y="1278055"/>
              <a:ext cx="196379" cy="432035"/>
            </a:xfrm>
            <a:prstGeom prst="rect">
              <a:avLst/>
            </a:prstGeom>
          </p:spPr>
        </p:pic>
        <p:pic>
          <p:nvPicPr>
            <p:cNvPr id="28" name="Picture 27"/>
            <p:cNvPicPr>
              <a:picLocks noChangeAspect="1"/>
            </p:cNvPicPr>
            <p:nvPr/>
          </p:nvPicPr>
          <p:blipFill>
            <a:blip r:embed="rId9">
              <a:alphaModFix amt="45000"/>
            </a:blip>
            <a:srcRect l="54290"/>
            <a:stretch>
              <a:fillRect/>
            </a:stretch>
          </p:blipFill>
          <p:spPr>
            <a:xfrm>
              <a:off x="5546693" y="1278055"/>
              <a:ext cx="196379" cy="432035"/>
            </a:xfrm>
            <a:prstGeom prst="rect">
              <a:avLst/>
            </a:prstGeom>
          </p:spPr>
        </p:pic>
        <p:pic>
          <p:nvPicPr>
            <p:cNvPr id="29" name="Picture 28"/>
            <p:cNvPicPr>
              <a:picLocks noChangeAspect="1"/>
            </p:cNvPicPr>
            <p:nvPr/>
          </p:nvPicPr>
          <p:blipFill>
            <a:blip r:embed="rId9">
              <a:alphaModFix amt="45000"/>
            </a:blip>
            <a:srcRect l="54290"/>
            <a:stretch>
              <a:fillRect/>
            </a:stretch>
          </p:blipFill>
          <p:spPr>
            <a:xfrm>
              <a:off x="5660993" y="1278055"/>
              <a:ext cx="196379" cy="432035"/>
            </a:xfrm>
            <a:prstGeom prst="rect">
              <a:avLst/>
            </a:prstGeom>
          </p:spPr>
        </p:pic>
        <p:pic>
          <p:nvPicPr>
            <p:cNvPr id="30" name="Picture 29"/>
            <p:cNvPicPr>
              <a:picLocks noChangeAspect="1"/>
            </p:cNvPicPr>
            <p:nvPr/>
          </p:nvPicPr>
          <p:blipFill>
            <a:blip r:embed="rId9">
              <a:alphaModFix amt="45000"/>
            </a:blip>
            <a:srcRect l="54290"/>
            <a:stretch>
              <a:fillRect/>
            </a:stretch>
          </p:blipFill>
          <p:spPr>
            <a:xfrm>
              <a:off x="5775293" y="1278055"/>
              <a:ext cx="196379" cy="432035"/>
            </a:xfrm>
            <a:prstGeom prst="rect">
              <a:avLst/>
            </a:prstGeom>
          </p:spPr>
        </p:pic>
        <p:pic>
          <p:nvPicPr>
            <p:cNvPr id="31" name="Picture 30"/>
            <p:cNvPicPr>
              <a:picLocks noChangeAspect="1"/>
            </p:cNvPicPr>
            <p:nvPr/>
          </p:nvPicPr>
          <p:blipFill>
            <a:blip r:embed="rId9">
              <a:alphaModFix amt="45000"/>
            </a:blip>
            <a:srcRect l="54290"/>
            <a:stretch>
              <a:fillRect/>
            </a:stretch>
          </p:blipFill>
          <p:spPr>
            <a:xfrm>
              <a:off x="5889593" y="1278055"/>
              <a:ext cx="196379" cy="432035"/>
            </a:xfrm>
            <a:prstGeom prst="rect">
              <a:avLst/>
            </a:prstGeom>
          </p:spPr>
        </p:pic>
        <p:pic>
          <p:nvPicPr>
            <p:cNvPr id="32" name="Picture 31"/>
            <p:cNvPicPr>
              <a:picLocks noChangeAspect="1"/>
            </p:cNvPicPr>
            <p:nvPr/>
          </p:nvPicPr>
          <p:blipFill>
            <a:blip r:embed="rId9">
              <a:alphaModFix amt="45000"/>
            </a:blip>
            <a:srcRect l="54290"/>
            <a:stretch>
              <a:fillRect/>
            </a:stretch>
          </p:blipFill>
          <p:spPr>
            <a:xfrm>
              <a:off x="6003893" y="1278055"/>
              <a:ext cx="196379" cy="432035"/>
            </a:xfrm>
            <a:prstGeom prst="rect">
              <a:avLst/>
            </a:prstGeom>
          </p:spPr>
        </p:pic>
        <p:pic>
          <p:nvPicPr>
            <p:cNvPr id="33" name="Picture 32"/>
            <p:cNvPicPr>
              <a:picLocks noChangeAspect="1"/>
            </p:cNvPicPr>
            <p:nvPr/>
          </p:nvPicPr>
          <p:blipFill>
            <a:blip r:embed="rId9">
              <a:alphaModFix amt="45000"/>
            </a:blip>
            <a:srcRect l="54290"/>
            <a:stretch>
              <a:fillRect/>
            </a:stretch>
          </p:blipFill>
          <p:spPr>
            <a:xfrm>
              <a:off x="6118193" y="1278055"/>
              <a:ext cx="196379" cy="432035"/>
            </a:xfrm>
            <a:prstGeom prst="rect">
              <a:avLst/>
            </a:prstGeom>
          </p:spPr>
        </p:pic>
        <p:pic>
          <p:nvPicPr>
            <p:cNvPr id="34" name="Picture 33"/>
            <p:cNvPicPr>
              <a:picLocks noChangeAspect="1"/>
            </p:cNvPicPr>
            <p:nvPr/>
          </p:nvPicPr>
          <p:blipFill>
            <a:blip r:embed="rId9">
              <a:alphaModFix amt="45000"/>
            </a:blip>
            <a:srcRect l="54290"/>
            <a:stretch>
              <a:fillRect/>
            </a:stretch>
          </p:blipFill>
          <p:spPr>
            <a:xfrm>
              <a:off x="6232493" y="1278055"/>
              <a:ext cx="196379" cy="432035"/>
            </a:xfrm>
            <a:prstGeom prst="rect">
              <a:avLst/>
            </a:prstGeom>
          </p:spPr>
        </p:pic>
      </p:grpSp>
      <p:grpSp>
        <p:nvGrpSpPr>
          <p:cNvPr id="35" name="Group 34"/>
          <p:cNvGrpSpPr/>
          <p:nvPr/>
        </p:nvGrpSpPr>
        <p:grpSpPr>
          <a:xfrm>
            <a:off x="5495471" y="2258735"/>
            <a:ext cx="1380156" cy="432484"/>
            <a:chOff x="5048715" y="1278055"/>
            <a:chExt cx="1380156" cy="432484"/>
          </a:xfrm>
        </p:grpSpPr>
        <p:pic>
          <p:nvPicPr>
            <p:cNvPr id="36" name="Picture 35"/>
            <p:cNvPicPr>
              <a:picLocks noChangeAspect="1"/>
            </p:cNvPicPr>
            <p:nvPr/>
          </p:nvPicPr>
          <p:blipFill>
            <a:blip r:embed="rId9">
              <a:alphaModFix amt="45000"/>
            </a:blip>
            <a:stretch>
              <a:fillRect/>
            </a:stretch>
          </p:blipFill>
          <p:spPr>
            <a:xfrm>
              <a:off x="5048715" y="1278055"/>
              <a:ext cx="430043" cy="432484"/>
            </a:xfrm>
            <a:prstGeom prst="rect">
              <a:avLst/>
            </a:prstGeom>
          </p:spPr>
        </p:pic>
        <p:pic>
          <p:nvPicPr>
            <p:cNvPr id="37" name="Picture 36"/>
            <p:cNvPicPr>
              <a:picLocks noChangeAspect="1"/>
            </p:cNvPicPr>
            <p:nvPr/>
          </p:nvPicPr>
          <p:blipFill>
            <a:blip r:embed="rId9">
              <a:alphaModFix amt="45000"/>
            </a:blip>
            <a:srcRect l="54290"/>
            <a:stretch>
              <a:fillRect/>
            </a:stretch>
          </p:blipFill>
          <p:spPr>
            <a:xfrm>
              <a:off x="5432393" y="1278055"/>
              <a:ext cx="196379" cy="432035"/>
            </a:xfrm>
            <a:prstGeom prst="rect">
              <a:avLst/>
            </a:prstGeom>
          </p:spPr>
        </p:pic>
        <p:pic>
          <p:nvPicPr>
            <p:cNvPr id="38" name="Picture 37"/>
            <p:cNvPicPr>
              <a:picLocks noChangeAspect="1"/>
            </p:cNvPicPr>
            <p:nvPr/>
          </p:nvPicPr>
          <p:blipFill>
            <a:blip r:embed="rId9">
              <a:alphaModFix amt="45000"/>
            </a:blip>
            <a:srcRect l="54290"/>
            <a:stretch>
              <a:fillRect/>
            </a:stretch>
          </p:blipFill>
          <p:spPr>
            <a:xfrm>
              <a:off x="5546693" y="1278055"/>
              <a:ext cx="196379" cy="432035"/>
            </a:xfrm>
            <a:prstGeom prst="rect">
              <a:avLst/>
            </a:prstGeom>
          </p:spPr>
        </p:pic>
        <p:pic>
          <p:nvPicPr>
            <p:cNvPr id="39" name="Picture 38"/>
            <p:cNvPicPr>
              <a:picLocks noChangeAspect="1"/>
            </p:cNvPicPr>
            <p:nvPr/>
          </p:nvPicPr>
          <p:blipFill>
            <a:blip r:embed="rId9">
              <a:alphaModFix amt="45000"/>
            </a:blip>
            <a:srcRect l="54290"/>
            <a:stretch>
              <a:fillRect/>
            </a:stretch>
          </p:blipFill>
          <p:spPr>
            <a:xfrm>
              <a:off x="5660993" y="1278055"/>
              <a:ext cx="196379" cy="432035"/>
            </a:xfrm>
            <a:prstGeom prst="rect">
              <a:avLst/>
            </a:prstGeom>
          </p:spPr>
        </p:pic>
        <p:pic>
          <p:nvPicPr>
            <p:cNvPr id="40" name="Picture 39"/>
            <p:cNvPicPr>
              <a:picLocks noChangeAspect="1"/>
            </p:cNvPicPr>
            <p:nvPr/>
          </p:nvPicPr>
          <p:blipFill>
            <a:blip r:embed="rId9">
              <a:alphaModFix amt="45000"/>
            </a:blip>
            <a:srcRect l="54290"/>
            <a:stretch>
              <a:fillRect/>
            </a:stretch>
          </p:blipFill>
          <p:spPr>
            <a:xfrm>
              <a:off x="5775293" y="1278055"/>
              <a:ext cx="196379" cy="432035"/>
            </a:xfrm>
            <a:prstGeom prst="rect">
              <a:avLst/>
            </a:prstGeom>
          </p:spPr>
        </p:pic>
        <p:pic>
          <p:nvPicPr>
            <p:cNvPr id="41" name="Picture 40"/>
            <p:cNvPicPr>
              <a:picLocks noChangeAspect="1"/>
            </p:cNvPicPr>
            <p:nvPr/>
          </p:nvPicPr>
          <p:blipFill>
            <a:blip r:embed="rId9">
              <a:alphaModFix amt="45000"/>
            </a:blip>
            <a:srcRect l="54290"/>
            <a:stretch>
              <a:fillRect/>
            </a:stretch>
          </p:blipFill>
          <p:spPr>
            <a:xfrm>
              <a:off x="5889593" y="1278055"/>
              <a:ext cx="196379" cy="432035"/>
            </a:xfrm>
            <a:prstGeom prst="rect">
              <a:avLst/>
            </a:prstGeom>
          </p:spPr>
        </p:pic>
        <p:pic>
          <p:nvPicPr>
            <p:cNvPr id="42" name="Picture 41"/>
            <p:cNvPicPr>
              <a:picLocks noChangeAspect="1"/>
            </p:cNvPicPr>
            <p:nvPr/>
          </p:nvPicPr>
          <p:blipFill>
            <a:blip r:embed="rId9">
              <a:alphaModFix amt="45000"/>
            </a:blip>
            <a:srcRect l="54290"/>
            <a:stretch>
              <a:fillRect/>
            </a:stretch>
          </p:blipFill>
          <p:spPr>
            <a:xfrm>
              <a:off x="6003893" y="1278055"/>
              <a:ext cx="196379" cy="432035"/>
            </a:xfrm>
            <a:prstGeom prst="rect">
              <a:avLst/>
            </a:prstGeom>
          </p:spPr>
        </p:pic>
        <p:pic>
          <p:nvPicPr>
            <p:cNvPr id="43" name="Picture 42"/>
            <p:cNvPicPr>
              <a:picLocks noChangeAspect="1"/>
            </p:cNvPicPr>
            <p:nvPr/>
          </p:nvPicPr>
          <p:blipFill>
            <a:blip r:embed="rId9">
              <a:alphaModFix amt="45000"/>
            </a:blip>
            <a:srcRect l="54290"/>
            <a:stretch>
              <a:fillRect/>
            </a:stretch>
          </p:blipFill>
          <p:spPr>
            <a:xfrm>
              <a:off x="6118193" y="1278055"/>
              <a:ext cx="196379" cy="432035"/>
            </a:xfrm>
            <a:prstGeom prst="rect">
              <a:avLst/>
            </a:prstGeom>
          </p:spPr>
        </p:pic>
        <p:pic>
          <p:nvPicPr>
            <p:cNvPr id="44" name="Picture 43"/>
            <p:cNvPicPr>
              <a:picLocks noChangeAspect="1"/>
            </p:cNvPicPr>
            <p:nvPr/>
          </p:nvPicPr>
          <p:blipFill>
            <a:blip r:embed="rId9">
              <a:alphaModFix amt="45000"/>
            </a:blip>
            <a:srcRect l="54290"/>
            <a:stretch>
              <a:fillRect/>
            </a:stretch>
          </p:blipFill>
          <p:spPr>
            <a:xfrm>
              <a:off x="6232493" y="1278055"/>
              <a:ext cx="196379" cy="432035"/>
            </a:xfrm>
            <a:prstGeom prst="rect">
              <a:avLst/>
            </a:prstGeom>
          </p:spPr>
        </p:pic>
      </p:grpSp>
      <p:grpSp>
        <p:nvGrpSpPr>
          <p:cNvPr id="45" name="Group 44"/>
          <p:cNvGrpSpPr/>
          <p:nvPr/>
        </p:nvGrpSpPr>
        <p:grpSpPr>
          <a:xfrm>
            <a:off x="5495471" y="3370312"/>
            <a:ext cx="1380156" cy="432484"/>
            <a:chOff x="5048715" y="1278055"/>
            <a:chExt cx="1380156" cy="432484"/>
          </a:xfrm>
        </p:grpSpPr>
        <p:pic>
          <p:nvPicPr>
            <p:cNvPr id="46" name="Picture 45"/>
            <p:cNvPicPr>
              <a:picLocks noChangeAspect="1"/>
            </p:cNvPicPr>
            <p:nvPr/>
          </p:nvPicPr>
          <p:blipFill>
            <a:blip r:embed="rId9">
              <a:alphaModFix amt="45000"/>
            </a:blip>
            <a:stretch>
              <a:fillRect/>
            </a:stretch>
          </p:blipFill>
          <p:spPr>
            <a:xfrm>
              <a:off x="5048715" y="1278055"/>
              <a:ext cx="430043" cy="432484"/>
            </a:xfrm>
            <a:prstGeom prst="rect">
              <a:avLst/>
            </a:prstGeom>
          </p:spPr>
        </p:pic>
        <p:pic>
          <p:nvPicPr>
            <p:cNvPr id="47" name="Picture 46"/>
            <p:cNvPicPr>
              <a:picLocks noChangeAspect="1"/>
            </p:cNvPicPr>
            <p:nvPr/>
          </p:nvPicPr>
          <p:blipFill>
            <a:blip r:embed="rId9">
              <a:alphaModFix amt="45000"/>
            </a:blip>
            <a:srcRect l="54290"/>
            <a:stretch>
              <a:fillRect/>
            </a:stretch>
          </p:blipFill>
          <p:spPr>
            <a:xfrm>
              <a:off x="5432393" y="1278055"/>
              <a:ext cx="196379" cy="432035"/>
            </a:xfrm>
            <a:prstGeom prst="rect">
              <a:avLst/>
            </a:prstGeom>
          </p:spPr>
        </p:pic>
        <p:pic>
          <p:nvPicPr>
            <p:cNvPr id="48" name="Picture 47"/>
            <p:cNvPicPr>
              <a:picLocks noChangeAspect="1"/>
            </p:cNvPicPr>
            <p:nvPr/>
          </p:nvPicPr>
          <p:blipFill>
            <a:blip r:embed="rId9">
              <a:alphaModFix amt="45000"/>
            </a:blip>
            <a:srcRect l="54290"/>
            <a:stretch>
              <a:fillRect/>
            </a:stretch>
          </p:blipFill>
          <p:spPr>
            <a:xfrm>
              <a:off x="5546693" y="1278055"/>
              <a:ext cx="196379" cy="432035"/>
            </a:xfrm>
            <a:prstGeom prst="rect">
              <a:avLst/>
            </a:prstGeom>
          </p:spPr>
        </p:pic>
        <p:pic>
          <p:nvPicPr>
            <p:cNvPr id="49" name="Picture 48"/>
            <p:cNvPicPr>
              <a:picLocks noChangeAspect="1"/>
            </p:cNvPicPr>
            <p:nvPr/>
          </p:nvPicPr>
          <p:blipFill>
            <a:blip r:embed="rId9">
              <a:alphaModFix amt="45000"/>
            </a:blip>
            <a:srcRect l="54290"/>
            <a:stretch>
              <a:fillRect/>
            </a:stretch>
          </p:blipFill>
          <p:spPr>
            <a:xfrm>
              <a:off x="5660993" y="1278055"/>
              <a:ext cx="196379" cy="432035"/>
            </a:xfrm>
            <a:prstGeom prst="rect">
              <a:avLst/>
            </a:prstGeom>
          </p:spPr>
        </p:pic>
        <p:pic>
          <p:nvPicPr>
            <p:cNvPr id="50" name="Picture 49"/>
            <p:cNvPicPr>
              <a:picLocks noChangeAspect="1"/>
            </p:cNvPicPr>
            <p:nvPr/>
          </p:nvPicPr>
          <p:blipFill>
            <a:blip r:embed="rId9">
              <a:alphaModFix amt="45000"/>
            </a:blip>
            <a:srcRect l="54290"/>
            <a:stretch>
              <a:fillRect/>
            </a:stretch>
          </p:blipFill>
          <p:spPr>
            <a:xfrm>
              <a:off x="5775293" y="1278055"/>
              <a:ext cx="196379" cy="432035"/>
            </a:xfrm>
            <a:prstGeom prst="rect">
              <a:avLst/>
            </a:prstGeom>
          </p:spPr>
        </p:pic>
        <p:pic>
          <p:nvPicPr>
            <p:cNvPr id="51" name="Picture 50"/>
            <p:cNvPicPr>
              <a:picLocks noChangeAspect="1"/>
            </p:cNvPicPr>
            <p:nvPr/>
          </p:nvPicPr>
          <p:blipFill>
            <a:blip r:embed="rId9">
              <a:alphaModFix amt="45000"/>
            </a:blip>
            <a:srcRect l="54290"/>
            <a:stretch>
              <a:fillRect/>
            </a:stretch>
          </p:blipFill>
          <p:spPr>
            <a:xfrm>
              <a:off x="5889593" y="1278055"/>
              <a:ext cx="196379" cy="432035"/>
            </a:xfrm>
            <a:prstGeom prst="rect">
              <a:avLst/>
            </a:prstGeom>
          </p:spPr>
        </p:pic>
        <p:pic>
          <p:nvPicPr>
            <p:cNvPr id="52" name="Picture 51"/>
            <p:cNvPicPr>
              <a:picLocks noChangeAspect="1"/>
            </p:cNvPicPr>
            <p:nvPr/>
          </p:nvPicPr>
          <p:blipFill>
            <a:blip r:embed="rId9">
              <a:alphaModFix amt="45000"/>
            </a:blip>
            <a:srcRect l="54290"/>
            <a:stretch>
              <a:fillRect/>
            </a:stretch>
          </p:blipFill>
          <p:spPr>
            <a:xfrm>
              <a:off x="6003893" y="1278055"/>
              <a:ext cx="196379" cy="432035"/>
            </a:xfrm>
            <a:prstGeom prst="rect">
              <a:avLst/>
            </a:prstGeom>
          </p:spPr>
        </p:pic>
        <p:pic>
          <p:nvPicPr>
            <p:cNvPr id="53" name="Picture 52"/>
            <p:cNvPicPr>
              <a:picLocks noChangeAspect="1"/>
            </p:cNvPicPr>
            <p:nvPr/>
          </p:nvPicPr>
          <p:blipFill>
            <a:blip r:embed="rId9">
              <a:alphaModFix amt="45000"/>
            </a:blip>
            <a:srcRect l="54290"/>
            <a:stretch>
              <a:fillRect/>
            </a:stretch>
          </p:blipFill>
          <p:spPr>
            <a:xfrm>
              <a:off x="6118193" y="1278055"/>
              <a:ext cx="196379" cy="432035"/>
            </a:xfrm>
            <a:prstGeom prst="rect">
              <a:avLst/>
            </a:prstGeom>
          </p:spPr>
        </p:pic>
        <p:pic>
          <p:nvPicPr>
            <p:cNvPr id="54" name="Picture 53"/>
            <p:cNvPicPr>
              <a:picLocks noChangeAspect="1"/>
            </p:cNvPicPr>
            <p:nvPr/>
          </p:nvPicPr>
          <p:blipFill>
            <a:blip r:embed="rId9">
              <a:alphaModFix amt="45000"/>
            </a:blip>
            <a:srcRect l="54290"/>
            <a:stretch>
              <a:fillRect/>
            </a:stretch>
          </p:blipFill>
          <p:spPr>
            <a:xfrm>
              <a:off x="6232493" y="1278055"/>
              <a:ext cx="196379" cy="432035"/>
            </a:xfrm>
            <a:prstGeom prst="rect">
              <a:avLst/>
            </a:prstGeom>
          </p:spPr>
        </p:pic>
      </p:grpSp>
      <p:pic>
        <p:nvPicPr>
          <p:cNvPr id="55" name="Picture 54"/>
          <p:cNvPicPr>
            <a:picLocks noChangeAspect="1"/>
          </p:cNvPicPr>
          <p:nvPr/>
        </p:nvPicPr>
        <p:blipFill>
          <a:blip r:embed="rId10"/>
          <a:stretch>
            <a:fillRect/>
          </a:stretch>
        </p:blipFill>
        <p:spPr>
          <a:xfrm>
            <a:off x="3283059" y="2215763"/>
            <a:ext cx="902990" cy="902990"/>
          </a:xfrm>
          <a:prstGeom prst="rect">
            <a:avLst/>
          </a:prstGeom>
        </p:spPr>
      </p:pic>
      <p:sp>
        <p:nvSpPr>
          <p:cNvPr id="56" name="TextBox 55"/>
          <p:cNvSpPr txBox="1"/>
          <p:nvPr/>
        </p:nvSpPr>
        <p:spPr>
          <a:xfrm>
            <a:off x="988338" y="3172709"/>
            <a:ext cx="101685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WENDY </a:t>
            </a:r>
          </a:p>
          <a:p>
            <a:pPr algn="ctr"/>
            <a:r>
              <a:rPr lang="en-US" sz="700" dirty="0">
                <a:solidFill>
                  <a:srgbClr val="404040"/>
                </a:solidFill>
                <a:latin typeface="Gill Sans Light"/>
                <a:cs typeface="Gill Sans Light"/>
              </a:rPr>
              <a:t>HR</a:t>
            </a:r>
          </a:p>
        </p:txBody>
      </p:sp>
      <p:sp>
        <p:nvSpPr>
          <p:cNvPr id="57" name="TextBox 56"/>
          <p:cNvSpPr txBox="1"/>
          <p:nvPr/>
        </p:nvSpPr>
        <p:spPr>
          <a:xfrm>
            <a:off x="2576489" y="3172709"/>
            <a:ext cx="2259176"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CATRIN </a:t>
            </a:r>
          </a:p>
          <a:p>
            <a:pPr algn="ctr"/>
            <a:r>
              <a:rPr lang="en-US" sz="700" dirty="0">
                <a:solidFill>
                  <a:srgbClr val="404040"/>
                </a:solidFill>
                <a:latin typeface="Gill Sans Light"/>
                <a:cs typeface="Gill Sans Light"/>
              </a:rPr>
              <a:t>IT SERVICE DESK MANAGER</a:t>
            </a:r>
          </a:p>
        </p:txBody>
      </p:sp>
      <p:sp>
        <p:nvSpPr>
          <p:cNvPr id="58" name="TextBox 57"/>
          <p:cNvSpPr txBox="1"/>
          <p:nvPr/>
        </p:nvSpPr>
        <p:spPr>
          <a:xfrm>
            <a:off x="8170145" y="1406307"/>
            <a:ext cx="95130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JASON  </a:t>
            </a:r>
          </a:p>
          <a:p>
            <a:pPr algn="ctr"/>
            <a:r>
              <a:rPr lang="en-US" sz="700" dirty="0">
                <a:solidFill>
                  <a:srgbClr val="404040"/>
                </a:solidFill>
                <a:latin typeface="Gill Sans Light"/>
                <a:cs typeface="Gill Sans Light"/>
              </a:rPr>
              <a:t>IT TECHNICIAN</a:t>
            </a:r>
          </a:p>
        </p:txBody>
      </p:sp>
      <p:sp>
        <p:nvSpPr>
          <p:cNvPr id="59" name="TextBox 58"/>
          <p:cNvSpPr txBox="1"/>
          <p:nvPr/>
        </p:nvSpPr>
        <p:spPr>
          <a:xfrm>
            <a:off x="8170145" y="2583495"/>
            <a:ext cx="89945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SCOTT </a:t>
            </a:r>
          </a:p>
          <a:p>
            <a:pPr algn="ctr"/>
            <a:r>
              <a:rPr lang="en-US" sz="700" dirty="0">
                <a:solidFill>
                  <a:srgbClr val="404040"/>
                </a:solidFill>
                <a:latin typeface="Gill Sans Light"/>
                <a:cs typeface="Gill Sans Light"/>
              </a:rPr>
              <a:t>IT TECHNICIAN </a:t>
            </a:r>
          </a:p>
        </p:txBody>
      </p:sp>
      <p:sp>
        <p:nvSpPr>
          <p:cNvPr id="60" name="TextBox 59"/>
          <p:cNvSpPr txBox="1"/>
          <p:nvPr/>
        </p:nvSpPr>
        <p:spPr>
          <a:xfrm>
            <a:off x="8170145" y="3647828"/>
            <a:ext cx="89945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ADAM </a:t>
            </a:r>
          </a:p>
          <a:p>
            <a:pPr algn="ctr"/>
            <a:r>
              <a:rPr lang="en-US" sz="700" dirty="0">
                <a:solidFill>
                  <a:srgbClr val="404040"/>
                </a:solidFill>
                <a:latin typeface="Gill Sans Light"/>
                <a:cs typeface="Gill Sans Light"/>
              </a:rPr>
              <a:t>IT TECHNICIAN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322"/>
            <a:ext cx="9144000" cy="527067"/>
          </a:xfrm>
          <a:prstGeom prst="rect">
            <a:avLst/>
          </a:prstGeom>
        </p:spPr>
        <p:txBody>
          <a:bodyPr vert="horz" lIns="95250" tIns="47625" rIns="95250" bIns="47625" rtlCol="0" anchor="ctr">
            <a:spAutoFit/>
          </a:bodyPr>
          <a:lstStyle/>
          <a:p>
            <a:pPr algn="ctr"/>
            <a:r>
              <a:rPr lang="en-US" sz="2800" dirty="0">
                <a:solidFill>
                  <a:srgbClr val="404040"/>
                </a:solidFill>
                <a:latin typeface="Gill Sans Light"/>
                <a:cs typeface="Gill Sans Light"/>
              </a:rPr>
              <a:t>. . .is not merrier! </a:t>
            </a:r>
          </a:p>
        </p:txBody>
      </p:sp>
      <p:pic>
        <p:nvPicPr>
          <p:cNvPr id="3" name="Picture 2"/>
          <p:cNvPicPr>
            <a:picLocks noChangeAspect="1"/>
          </p:cNvPicPr>
          <p:nvPr/>
        </p:nvPicPr>
        <p:blipFill>
          <a:blip r:embed="rId3"/>
          <a:srcRect l="890" t="50840" r="2370"/>
          <a:stretch>
            <a:fillRect/>
          </a:stretch>
        </p:blipFill>
        <p:spPr>
          <a:xfrm>
            <a:off x="-104245" y="5091112"/>
            <a:ext cx="9378810" cy="63609"/>
          </a:xfrm>
          <a:prstGeom prst="rect">
            <a:avLst/>
          </a:prstGeom>
        </p:spPr>
      </p:pic>
      <p:sp>
        <p:nvSpPr>
          <p:cNvPr id="4" name="TextBox 3"/>
          <p:cNvSpPr txBox="1"/>
          <p:nvPr/>
        </p:nvSpPr>
        <p:spPr>
          <a:xfrm>
            <a:off x="6542581" y="1094949"/>
            <a:ext cx="2036892" cy="511679"/>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There are too many software installations to handle. Manual installations are eating my time!</a:t>
            </a:r>
          </a:p>
        </p:txBody>
      </p:sp>
      <p:pic>
        <p:nvPicPr>
          <p:cNvPr id="5" name="Picture 4"/>
          <p:cNvPicPr>
            <a:picLocks noChangeAspect="1"/>
          </p:cNvPicPr>
          <p:nvPr/>
        </p:nvPicPr>
        <p:blipFill>
          <a:blip r:embed="rId4"/>
          <a:stretch>
            <a:fillRect/>
          </a:stretch>
        </p:blipFill>
        <p:spPr>
          <a:xfrm>
            <a:off x="406330" y="2386012"/>
            <a:ext cx="901810" cy="901810"/>
          </a:xfrm>
          <a:prstGeom prst="rect">
            <a:avLst/>
          </a:prstGeom>
        </p:spPr>
      </p:pic>
      <p:pic>
        <p:nvPicPr>
          <p:cNvPr id="6" name="Picture 5"/>
          <p:cNvPicPr>
            <a:picLocks noChangeAspect="1"/>
          </p:cNvPicPr>
          <p:nvPr/>
        </p:nvPicPr>
        <p:blipFill>
          <a:blip r:embed="rId5"/>
          <a:stretch>
            <a:fillRect/>
          </a:stretch>
        </p:blipFill>
        <p:spPr>
          <a:xfrm>
            <a:off x="5678148" y="2865258"/>
            <a:ext cx="864433" cy="864433"/>
          </a:xfrm>
          <a:prstGeom prst="rect">
            <a:avLst/>
          </a:prstGeom>
        </p:spPr>
      </p:pic>
      <p:pic>
        <p:nvPicPr>
          <p:cNvPr id="7" name="Picture 6"/>
          <p:cNvPicPr>
            <a:picLocks noChangeAspect="1"/>
          </p:cNvPicPr>
          <p:nvPr/>
        </p:nvPicPr>
        <p:blipFill>
          <a:blip r:embed="rId6"/>
          <a:stretch>
            <a:fillRect/>
          </a:stretch>
        </p:blipFill>
        <p:spPr>
          <a:xfrm>
            <a:off x="5679359" y="3972779"/>
            <a:ext cx="862012" cy="862012"/>
          </a:xfrm>
          <a:prstGeom prst="rect">
            <a:avLst/>
          </a:prstGeom>
        </p:spPr>
      </p:pic>
      <p:pic>
        <p:nvPicPr>
          <p:cNvPr id="8" name="Picture 7"/>
          <p:cNvPicPr>
            <a:picLocks noChangeAspect="1"/>
          </p:cNvPicPr>
          <p:nvPr/>
        </p:nvPicPr>
        <p:blipFill>
          <a:blip r:embed="rId7"/>
          <a:stretch>
            <a:fillRect/>
          </a:stretch>
        </p:blipFill>
        <p:spPr>
          <a:xfrm>
            <a:off x="5660336" y="1692305"/>
            <a:ext cx="862012" cy="862012"/>
          </a:xfrm>
          <a:prstGeom prst="rect">
            <a:avLst/>
          </a:prstGeom>
        </p:spPr>
      </p:pic>
      <p:sp>
        <p:nvSpPr>
          <p:cNvPr id="9" name="TextBox 8"/>
          <p:cNvSpPr txBox="1"/>
          <p:nvPr/>
        </p:nvSpPr>
        <p:spPr>
          <a:xfrm>
            <a:off x="794841" y="1303932"/>
            <a:ext cx="2000746" cy="511679"/>
          </a:xfrm>
          <a:prstGeom prst="rect">
            <a:avLst/>
          </a:prstGeom>
        </p:spPr>
        <p:txBody>
          <a:bodyPr vert="horz" lIns="95250" tIns="47625" rIns="95250" bIns="47625" rtlCol="0">
            <a:spAutoFit/>
          </a:bodyPr>
          <a:lstStyle/>
          <a:p>
            <a:pPr algn="ctr">
              <a:lnSpc>
                <a:spcPct val="100000"/>
              </a:lnSpc>
            </a:pPr>
            <a:r>
              <a:rPr lang="en-US" sz="900" dirty="0">
                <a:solidFill>
                  <a:srgbClr val="404040"/>
                </a:solidFill>
                <a:latin typeface="Gill Sans Light"/>
                <a:cs typeface="Gill Sans Light"/>
              </a:rPr>
              <a:t>I have 10 open </a:t>
            </a:r>
            <a:r>
              <a:rPr lang="en-US" sz="900" dirty="0" smtClean="0">
                <a:solidFill>
                  <a:srgbClr val="404040"/>
                </a:solidFill>
                <a:latin typeface="Gill Sans Light"/>
                <a:cs typeface="Gill Sans Light"/>
              </a:rPr>
              <a:t>onboarding </a:t>
            </a:r>
            <a:r>
              <a:rPr lang="en-US" sz="900" dirty="0">
                <a:solidFill>
                  <a:srgbClr val="404040"/>
                </a:solidFill>
                <a:latin typeface="Gill Sans Light"/>
                <a:cs typeface="Gill Sans Light"/>
              </a:rPr>
              <a:t>requests. </a:t>
            </a:r>
            <a:r>
              <a:rPr lang="en-US" sz="900" dirty="0" err="1">
                <a:solidFill>
                  <a:srgbClr val="404040"/>
                </a:solidFill>
                <a:latin typeface="Gill Sans Light"/>
                <a:cs typeface="Gill Sans Light"/>
              </a:rPr>
              <a:t>And we expect 20 more people to  join us next week. Can this get any worse???</a:t>
            </a:r>
          </a:p>
        </p:txBody>
      </p:sp>
      <p:sp>
        <p:nvSpPr>
          <p:cNvPr id="10" name="Oval Callout 9"/>
          <p:cNvSpPr/>
          <p:nvPr/>
        </p:nvSpPr>
        <p:spPr>
          <a:xfrm>
            <a:off x="6481680" y="747712"/>
            <a:ext cx="2097793" cy="1167158"/>
          </a:xfrm>
          <a:prstGeom prst="wedgeEllipseCallout">
            <a:avLst>
              <a:gd name="adj1" fmla="val -53641"/>
              <a:gd name="adj2" fmla="val 40810"/>
            </a:avLst>
          </a:prstGeom>
          <a:noFill/>
          <a:ln w="9525" cap="flat">
            <a:solidFill>
              <a:schemeClr val="tx1">
                <a:lumMod val="50000"/>
                <a:lumOff val="50000"/>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sp>
        <p:nvSpPr>
          <p:cNvPr id="11" name="Oval Callout 10"/>
          <p:cNvSpPr/>
          <p:nvPr/>
        </p:nvSpPr>
        <p:spPr>
          <a:xfrm>
            <a:off x="3055799" y="1491143"/>
            <a:ext cx="1859195" cy="758547"/>
          </a:xfrm>
          <a:prstGeom prst="wedgeEllipseCallout">
            <a:avLst>
              <a:gd name="adj1" fmla="val -30697"/>
              <a:gd name="adj2" fmla="val 65068"/>
            </a:avLst>
          </a:prstGeom>
          <a:noFill/>
          <a:ln w="9525" cap="flat">
            <a:solidFill>
              <a:schemeClr val="tx1">
                <a:lumMod val="50000"/>
                <a:lumOff val="50000"/>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sp>
        <p:nvSpPr>
          <p:cNvPr id="12" name="TextBox 11"/>
          <p:cNvSpPr txBox="1"/>
          <p:nvPr/>
        </p:nvSpPr>
        <p:spPr>
          <a:xfrm>
            <a:off x="3139046" y="1616029"/>
            <a:ext cx="1737847" cy="511679"/>
          </a:xfrm>
          <a:prstGeom prst="rect">
            <a:avLst/>
          </a:prstGeom>
        </p:spPr>
        <p:txBody>
          <a:bodyPr vert="horz" lIns="95250" tIns="47625" rIns="95250" bIns="47625" rtlCol="0">
            <a:spAutoFit/>
          </a:bodyPr>
          <a:lstStyle/>
          <a:p>
            <a:pPr algn="ctr">
              <a:lnSpc>
                <a:spcPct val="100000"/>
              </a:lnSpc>
            </a:pPr>
            <a:r>
              <a:rPr lang="en-US" sz="900" dirty="0">
                <a:solidFill>
                  <a:srgbClr val="404040"/>
                </a:solidFill>
                <a:latin typeface="Gill Sans Light"/>
                <a:cs typeface="Gill Sans Light"/>
              </a:rPr>
              <a:t>What's happening here? We shouldn't be taking </a:t>
            </a:r>
          </a:p>
          <a:p>
            <a:pPr algn="ctr">
              <a:lnSpc>
                <a:spcPct val="100000"/>
              </a:lnSpc>
            </a:pPr>
            <a:r>
              <a:rPr lang="en-US" sz="900" dirty="0">
                <a:solidFill>
                  <a:srgbClr val="404040"/>
                </a:solidFill>
                <a:latin typeface="Gill Sans Light"/>
                <a:cs typeface="Gill Sans Light"/>
              </a:rPr>
              <a:t>this long! </a:t>
            </a:r>
          </a:p>
        </p:txBody>
      </p:sp>
      <p:sp>
        <p:nvSpPr>
          <p:cNvPr id="13" name="Oval Callout 12"/>
          <p:cNvSpPr/>
          <p:nvPr/>
        </p:nvSpPr>
        <p:spPr>
          <a:xfrm>
            <a:off x="6748380" y="2157412"/>
            <a:ext cx="2097793" cy="1167158"/>
          </a:xfrm>
          <a:prstGeom prst="wedgeEllipseCallout">
            <a:avLst>
              <a:gd name="adj1" fmla="val -62189"/>
              <a:gd name="adj2" fmla="val 33533"/>
            </a:avLst>
          </a:prstGeom>
          <a:noFill/>
          <a:ln w="9525" cap="flat">
            <a:solidFill>
              <a:schemeClr val="tx1">
                <a:lumMod val="50000"/>
                <a:lumOff val="50000"/>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sp>
        <p:nvSpPr>
          <p:cNvPr id="14" name="TextBox 13"/>
          <p:cNvSpPr txBox="1"/>
          <p:nvPr/>
        </p:nvSpPr>
        <p:spPr>
          <a:xfrm>
            <a:off x="6695483" y="2325891"/>
            <a:ext cx="2279788" cy="927177"/>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Configuring user details </a:t>
            </a:r>
          </a:p>
          <a:p>
            <a:pPr algn="ctr"/>
            <a:r>
              <a:rPr lang="en-US" sz="900" dirty="0">
                <a:solidFill>
                  <a:srgbClr val="404040"/>
                </a:solidFill>
                <a:latin typeface="Gill Sans Light"/>
                <a:cs typeface="Gill Sans Light"/>
              </a:rPr>
              <a:t>and properties manually for </a:t>
            </a:r>
          </a:p>
          <a:p>
            <a:pPr algn="ctr"/>
            <a:r>
              <a:rPr lang="en-US" sz="900" dirty="0">
                <a:solidFill>
                  <a:srgbClr val="404040"/>
                </a:solidFill>
                <a:latin typeface="Gill Sans Light"/>
                <a:cs typeface="Gill Sans Light"/>
              </a:rPr>
              <a:t>every request takes time and </a:t>
            </a:r>
          </a:p>
          <a:p>
            <a:pPr algn="ctr"/>
            <a:r>
              <a:rPr lang="en-US" sz="900" dirty="0">
                <a:solidFill>
                  <a:srgbClr val="404040"/>
                </a:solidFill>
                <a:latin typeface="Gill Sans Light"/>
                <a:cs typeface="Gill Sans Light"/>
              </a:rPr>
              <a:t>effort,  and is error-prone! </a:t>
            </a:r>
          </a:p>
          <a:p>
            <a:pPr algn="ctr"/>
            <a:r>
              <a:rPr lang="en-US" sz="900" dirty="0">
                <a:solidFill>
                  <a:srgbClr val="404040"/>
                </a:solidFill>
                <a:latin typeface="Gill Sans Light"/>
                <a:cs typeface="Gill Sans Light"/>
              </a:rPr>
              <a:t>I need more </a:t>
            </a:r>
          </a:p>
          <a:p>
            <a:pPr algn="ctr"/>
            <a:r>
              <a:rPr lang="en-US" sz="900" dirty="0">
                <a:solidFill>
                  <a:srgbClr val="404040"/>
                </a:solidFill>
                <a:latin typeface="Gill Sans Light"/>
                <a:cs typeface="Gill Sans Light"/>
              </a:rPr>
              <a:t>time to do it right.</a:t>
            </a:r>
          </a:p>
        </p:txBody>
      </p:sp>
      <p:sp>
        <p:nvSpPr>
          <p:cNvPr id="15" name="Oval Callout 14"/>
          <p:cNvSpPr/>
          <p:nvPr/>
        </p:nvSpPr>
        <p:spPr>
          <a:xfrm>
            <a:off x="6786480" y="3667633"/>
            <a:ext cx="2097793" cy="1167158"/>
          </a:xfrm>
          <a:prstGeom prst="wedgeEllipseCallout">
            <a:avLst>
              <a:gd name="adj1" fmla="val -69387"/>
              <a:gd name="adj2" fmla="val -14174"/>
            </a:avLst>
          </a:prstGeom>
          <a:noFill/>
          <a:ln w="9525" cap="flat">
            <a:solidFill>
              <a:schemeClr val="tx1">
                <a:lumMod val="50000"/>
                <a:lumOff val="50000"/>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sp>
        <p:nvSpPr>
          <p:cNvPr id="16" name="TextBox 15"/>
          <p:cNvSpPr txBox="1"/>
          <p:nvPr/>
        </p:nvSpPr>
        <p:spPr>
          <a:xfrm>
            <a:off x="6786481" y="3881666"/>
            <a:ext cx="2052720" cy="650178"/>
          </a:xfrm>
          <a:prstGeom prst="rect">
            <a:avLst/>
          </a:prstGeom>
        </p:spPr>
        <p:txBody>
          <a:bodyPr vert="horz" wrap="square" lIns="95250" tIns="47625" rIns="95250" bIns="47625" rtlCol="0">
            <a:spAutoFit/>
          </a:bodyPr>
          <a:lstStyle/>
          <a:p>
            <a:pPr algn="ctr"/>
            <a:r>
              <a:rPr lang="en-US" sz="900" dirty="0">
                <a:solidFill>
                  <a:srgbClr val="404040"/>
                </a:solidFill>
                <a:latin typeface="Gill Sans Light"/>
                <a:cs typeface="Gill Sans Light"/>
              </a:rPr>
              <a:t>Doing the same mundane password resets is killing my productivity! I have other requests and tickets to take care of.</a:t>
            </a:r>
          </a:p>
        </p:txBody>
      </p:sp>
      <p:cxnSp>
        <p:nvCxnSpPr>
          <p:cNvPr id="17" name="Straight Arrow Connector 16"/>
          <p:cNvCxnSpPr/>
          <p:nvPr/>
        </p:nvCxnSpPr>
        <p:spPr>
          <a:xfrm rot="10800000" flipH="1">
            <a:off x="1859434" y="2832919"/>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sp>
        <p:nvSpPr>
          <p:cNvPr id="18" name="Oval Callout 17"/>
          <p:cNvSpPr/>
          <p:nvPr/>
        </p:nvSpPr>
        <p:spPr>
          <a:xfrm>
            <a:off x="708217" y="1075311"/>
            <a:ext cx="2097793" cy="1167158"/>
          </a:xfrm>
          <a:prstGeom prst="wedgeEllipseCallout">
            <a:avLst>
              <a:gd name="adj1" fmla="val -34746"/>
              <a:gd name="adj2" fmla="val 65068"/>
            </a:avLst>
          </a:prstGeom>
          <a:noFill/>
          <a:ln w="9525" cap="flat">
            <a:solidFill>
              <a:schemeClr val="tx1">
                <a:lumMod val="50000"/>
                <a:lumOff val="50000"/>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cxnSp>
        <p:nvCxnSpPr>
          <p:cNvPr id="19" name="Straight Arrow Connector 18"/>
          <p:cNvCxnSpPr/>
          <p:nvPr/>
        </p:nvCxnSpPr>
        <p:spPr>
          <a:xfrm rot="10800000" flipH="1">
            <a:off x="4248647" y="2482092"/>
            <a:ext cx="479008" cy="358824"/>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20" name="Straight Arrow Connector 19"/>
          <p:cNvCxnSpPr/>
          <p:nvPr/>
        </p:nvCxnSpPr>
        <p:spPr>
          <a:xfrm rot="10800000" flipH="1">
            <a:off x="4247357" y="2840917"/>
            <a:ext cx="546361" cy="0"/>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21" name="Straight Arrow Connector 20"/>
          <p:cNvCxnSpPr/>
          <p:nvPr/>
        </p:nvCxnSpPr>
        <p:spPr>
          <a:xfrm rot="10800000" flipH="1" flipV="1">
            <a:off x="4247357" y="2840917"/>
            <a:ext cx="480298" cy="320684"/>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pic>
        <p:nvPicPr>
          <p:cNvPr id="22" name="Picture 21"/>
          <p:cNvPicPr>
            <a:picLocks noChangeAspect="1"/>
          </p:cNvPicPr>
          <p:nvPr/>
        </p:nvPicPr>
        <p:blipFill>
          <a:blip r:embed="rId8"/>
          <a:stretch>
            <a:fillRect/>
          </a:stretch>
        </p:blipFill>
        <p:spPr>
          <a:xfrm>
            <a:off x="2795587" y="2385422"/>
            <a:ext cx="902990" cy="902990"/>
          </a:xfrm>
          <a:prstGeom prst="rect">
            <a:avLst/>
          </a:prstGeom>
        </p:spPr>
      </p:pic>
      <p:sp>
        <p:nvSpPr>
          <p:cNvPr id="23" name="TextBox 22"/>
          <p:cNvSpPr txBox="1"/>
          <p:nvPr/>
        </p:nvSpPr>
        <p:spPr>
          <a:xfrm>
            <a:off x="348807" y="3287823"/>
            <a:ext cx="1016857" cy="419346"/>
          </a:xfrm>
          <a:prstGeom prst="rect">
            <a:avLst/>
          </a:prstGeom>
        </p:spPr>
        <p:txBody>
          <a:bodyPr vert="horz" lIns="95250" tIns="47625" rIns="95250" bIns="47625" rtlCol="0">
            <a:spAutoFit/>
          </a:bodyPr>
          <a:lstStyle/>
          <a:p>
            <a:pPr algn="ctr"/>
            <a:r>
              <a:rPr lang="en-US" sz="700" dirty="0" smtClean="0">
                <a:solidFill>
                  <a:srgbClr val="404040"/>
                </a:solidFill>
                <a:latin typeface="Gill Sans Light"/>
                <a:cs typeface="Gill Sans Light"/>
              </a:rPr>
              <a:t>WENDY</a:t>
            </a:r>
          </a:p>
          <a:p>
            <a:pPr algn="ctr"/>
            <a:r>
              <a:rPr lang="en-US" sz="700" dirty="0" smtClean="0">
                <a:solidFill>
                  <a:srgbClr val="404040"/>
                </a:solidFill>
                <a:latin typeface="Gill Sans Light"/>
                <a:cs typeface="Gill Sans Light"/>
              </a:rPr>
              <a:t>HR </a:t>
            </a:r>
            <a:endParaRPr lang="en-US" sz="700" dirty="0">
              <a:solidFill>
                <a:srgbClr val="404040"/>
              </a:solidFill>
              <a:latin typeface="Gill Sans Light"/>
              <a:cs typeface="Gill Sans Light"/>
            </a:endParaRPr>
          </a:p>
          <a:p>
            <a:pPr algn="ctr"/>
            <a:endParaRPr lang="en-US" sz="700" dirty="0">
              <a:solidFill>
                <a:srgbClr val="404040"/>
              </a:solidFill>
              <a:latin typeface="Gill Sans Light"/>
              <a:cs typeface="Gill Sans Light"/>
            </a:endParaRPr>
          </a:p>
        </p:txBody>
      </p:sp>
      <p:sp>
        <p:nvSpPr>
          <p:cNvPr id="24" name="TextBox 23"/>
          <p:cNvSpPr txBox="1"/>
          <p:nvPr/>
        </p:nvSpPr>
        <p:spPr>
          <a:xfrm>
            <a:off x="2514601" y="3287823"/>
            <a:ext cx="1371600" cy="419346"/>
          </a:xfrm>
          <a:prstGeom prst="rect">
            <a:avLst/>
          </a:prstGeom>
        </p:spPr>
        <p:txBody>
          <a:bodyPr vert="horz" wrap="square" lIns="95250" tIns="47625" rIns="95250" bIns="47625" rtlCol="0">
            <a:spAutoFit/>
          </a:bodyPr>
          <a:lstStyle/>
          <a:p>
            <a:pPr algn="ctr"/>
            <a:r>
              <a:rPr lang="en-US" sz="700" dirty="0">
                <a:solidFill>
                  <a:srgbClr val="404040"/>
                </a:solidFill>
                <a:latin typeface="Gill Sans Light"/>
                <a:cs typeface="Gill Sans Light"/>
              </a:rPr>
              <a:t>CATRIN </a:t>
            </a:r>
            <a:endParaRPr lang="en-US" sz="700" dirty="0" smtClean="0">
              <a:solidFill>
                <a:srgbClr val="404040"/>
              </a:solidFill>
              <a:latin typeface="Gill Sans Light"/>
              <a:cs typeface="Gill Sans Light"/>
            </a:endParaRPr>
          </a:p>
          <a:p>
            <a:pPr algn="ctr"/>
            <a:r>
              <a:rPr lang="en-US" sz="700" dirty="0" smtClean="0">
                <a:solidFill>
                  <a:srgbClr val="404040"/>
                </a:solidFill>
                <a:latin typeface="Gill Sans Light"/>
                <a:cs typeface="Gill Sans Light"/>
              </a:rPr>
              <a:t>IT SERVICE DESK MANAGER</a:t>
            </a:r>
            <a:endParaRPr lang="en-US" sz="700" dirty="0">
              <a:solidFill>
                <a:srgbClr val="404040"/>
              </a:solidFill>
              <a:latin typeface="Gill Sans Light"/>
              <a:cs typeface="Gill Sans Light"/>
            </a:endParaRPr>
          </a:p>
          <a:p>
            <a:pPr algn="ctr"/>
            <a:endParaRPr lang="en-US" sz="700" dirty="0">
              <a:solidFill>
                <a:srgbClr val="404040"/>
              </a:solidFill>
              <a:latin typeface="Gill Sans Light"/>
              <a:cs typeface="Gill Sans Light"/>
            </a:endParaRPr>
          </a:p>
        </p:txBody>
      </p:sp>
      <p:sp>
        <p:nvSpPr>
          <p:cNvPr id="25" name="TextBox 24"/>
          <p:cNvSpPr txBox="1"/>
          <p:nvPr/>
        </p:nvSpPr>
        <p:spPr>
          <a:xfrm>
            <a:off x="5634711" y="2567673"/>
            <a:ext cx="951307" cy="206321"/>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JASON</a:t>
            </a:r>
          </a:p>
        </p:txBody>
      </p:sp>
      <p:sp>
        <p:nvSpPr>
          <p:cNvPr id="26" name="TextBox 25"/>
          <p:cNvSpPr txBox="1"/>
          <p:nvPr/>
        </p:nvSpPr>
        <p:spPr>
          <a:xfrm>
            <a:off x="5660636" y="3729692"/>
            <a:ext cx="899457" cy="203902"/>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SCOTT</a:t>
            </a:r>
          </a:p>
        </p:txBody>
      </p:sp>
      <p:sp>
        <p:nvSpPr>
          <p:cNvPr id="27" name="TextBox 26"/>
          <p:cNvSpPr txBox="1"/>
          <p:nvPr/>
        </p:nvSpPr>
        <p:spPr>
          <a:xfrm>
            <a:off x="5660636" y="4814651"/>
            <a:ext cx="899457" cy="203902"/>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ADAM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322"/>
            <a:ext cx="9144000" cy="527067"/>
          </a:xfrm>
          <a:prstGeom prst="rect">
            <a:avLst/>
          </a:prstGeom>
        </p:spPr>
        <p:txBody>
          <a:bodyPr vert="horz" lIns="95250" tIns="47625" rIns="95250" bIns="47625" rtlCol="0" anchor="ctr">
            <a:spAutoFit/>
          </a:bodyPr>
          <a:lstStyle/>
          <a:p>
            <a:pPr algn="ctr"/>
            <a:r>
              <a:rPr lang="en-US" sz="2800" dirty="0">
                <a:solidFill>
                  <a:srgbClr val="404040"/>
                </a:solidFill>
                <a:latin typeface="Gill Sans Light"/>
                <a:cs typeface="Gill Sans Light"/>
              </a:rPr>
              <a:t>When the boss calls</a:t>
            </a:r>
          </a:p>
        </p:txBody>
      </p:sp>
      <p:pic>
        <p:nvPicPr>
          <p:cNvPr id="3" name="Picture 2"/>
          <p:cNvPicPr>
            <a:picLocks noChangeAspect="1"/>
          </p:cNvPicPr>
          <p:nvPr/>
        </p:nvPicPr>
        <p:blipFill>
          <a:blip r:embed="rId3"/>
          <a:srcRect l="890" t="50840" r="2370"/>
          <a:stretch>
            <a:fillRect/>
          </a:stretch>
        </p:blipFill>
        <p:spPr>
          <a:xfrm>
            <a:off x="-104245" y="5091112"/>
            <a:ext cx="9378810" cy="63609"/>
          </a:xfrm>
          <a:prstGeom prst="rect">
            <a:avLst/>
          </a:prstGeom>
        </p:spPr>
      </p:pic>
      <p:sp>
        <p:nvSpPr>
          <p:cNvPr id="4" name="Oval Callout 3"/>
          <p:cNvSpPr/>
          <p:nvPr/>
        </p:nvSpPr>
        <p:spPr>
          <a:xfrm>
            <a:off x="2309730" y="1033462"/>
            <a:ext cx="2829007" cy="1843433"/>
          </a:xfrm>
          <a:prstGeom prst="wedgeEllipseCallout">
            <a:avLst>
              <a:gd name="adj1" fmla="val -52968"/>
              <a:gd name="adj2" fmla="val 51144"/>
            </a:avLst>
          </a:prstGeom>
          <a:noFill/>
          <a:ln w="9525" cap="flat">
            <a:solidFill>
              <a:schemeClr val="tx1">
                <a:lumMod val="50000"/>
                <a:lumOff val="50000"/>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pic>
        <p:nvPicPr>
          <p:cNvPr id="5" name="Picture 4"/>
          <p:cNvPicPr>
            <a:picLocks noChangeAspect="1"/>
          </p:cNvPicPr>
          <p:nvPr/>
        </p:nvPicPr>
        <p:blipFill>
          <a:blip r:embed="rId4"/>
          <a:stretch>
            <a:fillRect/>
          </a:stretch>
        </p:blipFill>
        <p:spPr>
          <a:xfrm>
            <a:off x="976230" y="2524125"/>
            <a:ext cx="1281112" cy="1281112"/>
          </a:xfrm>
          <a:prstGeom prst="rect">
            <a:avLst/>
          </a:prstGeom>
        </p:spPr>
      </p:pic>
      <p:sp>
        <p:nvSpPr>
          <p:cNvPr id="6" name="TextBox 5"/>
          <p:cNvSpPr txBox="1"/>
          <p:nvPr/>
        </p:nvSpPr>
        <p:spPr>
          <a:xfrm>
            <a:off x="2309730" y="1410046"/>
            <a:ext cx="2829007" cy="865622"/>
          </a:xfrm>
          <a:prstGeom prst="rect">
            <a:avLst/>
          </a:prstGeom>
        </p:spPr>
        <p:txBody>
          <a:bodyPr vert="horz" lIns="95250" tIns="47625" rIns="95250" bIns="47625" rtlCol="0">
            <a:spAutoFit/>
          </a:bodyPr>
          <a:lstStyle/>
          <a:p>
            <a:pPr algn="ctr">
              <a:lnSpc>
                <a:spcPct val="100000"/>
              </a:lnSpc>
            </a:pPr>
            <a:r>
              <a:rPr lang="en-US" sz="1000" dirty="0">
                <a:solidFill>
                  <a:srgbClr val="404040"/>
                </a:solidFill>
                <a:latin typeface="Gill Sans Light"/>
                <a:cs typeface="Gill Sans Light"/>
              </a:rPr>
              <a:t>The CEO called. </a:t>
            </a:r>
          </a:p>
          <a:p>
            <a:pPr algn="ctr">
              <a:lnSpc>
                <a:spcPct val="100000"/>
              </a:lnSpc>
            </a:pPr>
            <a:r>
              <a:rPr lang="en-US" sz="1000" dirty="0">
                <a:solidFill>
                  <a:srgbClr val="404040"/>
                </a:solidFill>
                <a:latin typeface="Gill Sans Light"/>
                <a:cs typeface="Gill Sans Light"/>
              </a:rPr>
              <a:t>Why are we slow? </a:t>
            </a:r>
          </a:p>
          <a:p>
            <a:pPr algn="ctr">
              <a:lnSpc>
                <a:spcPct val="100000"/>
              </a:lnSpc>
            </a:pPr>
            <a:r>
              <a:rPr lang="en-US" sz="1000" dirty="0">
                <a:solidFill>
                  <a:srgbClr val="404040"/>
                </a:solidFill>
                <a:latin typeface="Gill Sans Light"/>
                <a:cs typeface="Gill Sans Light"/>
              </a:rPr>
              <a:t>IT needs to speed up. Identify bottlenecks and get me an action plan to better handle the </a:t>
            </a:r>
            <a:r>
              <a:rPr lang="en-US" sz="1000" dirty="0" smtClean="0">
                <a:solidFill>
                  <a:srgbClr val="404040"/>
                </a:solidFill>
                <a:latin typeface="Gill Sans Light"/>
                <a:cs typeface="Gill Sans Light"/>
              </a:rPr>
              <a:t>onboarding </a:t>
            </a:r>
            <a:r>
              <a:rPr lang="en-US" sz="1000" dirty="0">
                <a:solidFill>
                  <a:srgbClr val="404040"/>
                </a:solidFill>
                <a:latin typeface="Gill Sans Light"/>
                <a:cs typeface="Gill Sans Light"/>
              </a:rPr>
              <a:t>process ASAP.</a:t>
            </a:r>
          </a:p>
        </p:txBody>
      </p:sp>
      <p:pic>
        <p:nvPicPr>
          <p:cNvPr id="7" name="Picture 6"/>
          <p:cNvPicPr>
            <a:picLocks noChangeAspect="1"/>
          </p:cNvPicPr>
          <p:nvPr/>
        </p:nvPicPr>
        <p:blipFill>
          <a:blip r:embed="rId5"/>
          <a:stretch>
            <a:fillRect/>
          </a:stretch>
        </p:blipFill>
        <p:spPr>
          <a:xfrm>
            <a:off x="5939062" y="2571637"/>
            <a:ext cx="1186086" cy="1186086"/>
          </a:xfrm>
          <a:prstGeom prst="rect">
            <a:avLst/>
          </a:prstGeom>
        </p:spPr>
      </p:pic>
      <p:sp>
        <p:nvSpPr>
          <p:cNvPr id="8" name="Oval Callout 7"/>
          <p:cNvSpPr/>
          <p:nvPr/>
        </p:nvSpPr>
        <p:spPr>
          <a:xfrm>
            <a:off x="6525073" y="1813090"/>
            <a:ext cx="1859195" cy="758547"/>
          </a:xfrm>
          <a:prstGeom prst="wedgeEllipseCallout">
            <a:avLst>
              <a:gd name="adj1" fmla="val -30697"/>
              <a:gd name="adj2" fmla="val 65068"/>
            </a:avLst>
          </a:prstGeom>
          <a:noFill/>
          <a:ln w="9525" cap="flat">
            <a:solidFill>
              <a:schemeClr val="tx1">
                <a:lumMod val="50000"/>
                <a:lumOff val="50000"/>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cxnSp>
        <p:nvCxnSpPr>
          <p:cNvPr id="9" name="Straight Arrow Connector 8"/>
          <p:cNvCxnSpPr/>
          <p:nvPr/>
        </p:nvCxnSpPr>
        <p:spPr>
          <a:xfrm rot="10800000" flipH="1">
            <a:off x="4832219" y="3164681"/>
            <a:ext cx="546361" cy="0"/>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sp>
        <p:nvSpPr>
          <p:cNvPr id="10" name="TextBox 9"/>
          <p:cNvSpPr txBox="1"/>
          <p:nvPr/>
        </p:nvSpPr>
        <p:spPr>
          <a:xfrm>
            <a:off x="6902500" y="2046584"/>
            <a:ext cx="1104340" cy="291559"/>
          </a:xfrm>
          <a:prstGeom prst="rect">
            <a:avLst/>
          </a:prstGeom>
        </p:spPr>
        <p:txBody>
          <a:bodyPr vert="horz" lIns="95250" tIns="47625" rIns="95250" bIns="47625" rtlCol="0">
            <a:spAutoFit/>
          </a:bodyPr>
          <a:lstStyle/>
          <a:p>
            <a:pPr algn="ctr">
              <a:lnSpc>
                <a:spcPct val="100000"/>
              </a:lnSpc>
            </a:pPr>
            <a:r>
              <a:rPr lang="en-US" sz="1200" dirty="0">
                <a:solidFill>
                  <a:srgbClr val="404040"/>
                </a:solidFill>
                <a:latin typeface="Gill Sans Light"/>
                <a:cs typeface="Gill Sans Light"/>
              </a:rPr>
              <a:t>???????</a:t>
            </a:r>
          </a:p>
        </p:txBody>
      </p:sp>
      <p:sp>
        <p:nvSpPr>
          <p:cNvPr id="11" name="TextBox 10"/>
          <p:cNvSpPr txBox="1"/>
          <p:nvPr/>
        </p:nvSpPr>
        <p:spPr>
          <a:xfrm>
            <a:off x="5867400" y="3805237"/>
            <a:ext cx="1447800" cy="527067"/>
          </a:xfrm>
          <a:prstGeom prst="rect">
            <a:avLst/>
          </a:prstGeom>
        </p:spPr>
        <p:txBody>
          <a:bodyPr vert="horz" wrap="square" lIns="95250" tIns="47625" rIns="95250" bIns="47625" rtlCol="0">
            <a:spAutoFit/>
          </a:bodyPr>
          <a:lstStyle/>
          <a:p>
            <a:pPr algn="ctr"/>
            <a:r>
              <a:rPr lang="en-US" sz="700" dirty="0" smtClean="0">
                <a:solidFill>
                  <a:srgbClr val="404040"/>
                </a:solidFill>
                <a:latin typeface="Gill Sans Light"/>
                <a:cs typeface="Gill Sans Light"/>
              </a:rPr>
              <a:t>CATRIN</a:t>
            </a:r>
          </a:p>
          <a:p>
            <a:pPr algn="ctr"/>
            <a:r>
              <a:rPr lang="en-US" sz="700" dirty="0">
                <a:solidFill>
                  <a:srgbClr val="404040"/>
                </a:solidFill>
                <a:latin typeface="Gill Sans Light"/>
                <a:cs typeface="Gill Sans Light"/>
              </a:rPr>
              <a:t>IT SERVICE DESK MANAGER</a:t>
            </a:r>
          </a:p>
          <a:p>
            <a:pPr algn="ctr"/>
            <a:r>
              <a:rPr lang="en-US" sz="700" dirty="0" smtClean="0">
                <a:solidFill>
                  <a:srgbClr val="404040"/>
                </a:solidFill>
                <a:latin typeface="Gill Sans Light"/>
                <a:cs typeface="Gill Sans Light"/>
              </a:rPr>
              <a:t> </a:t>
            </a:r>
            <a:endParaRPr lang="en-US" sz="700" dirty="0">
              <a:solidFill>
                <a:srgbClr val="404040"/>
              </a:solidFill>
              <a:latin typeface="Gill Sans Light"/>
              <a:cs typeface="Gill Sans Light"/>
            </a:endParaRPr>
          </a:p>
          <a:p>
            <a:pPr algn="ctr"/>
            <a:endParaRPr lang="en-US" sz="700" dirty="0">
              <a:solidFill>
                <a:srgbClr val="404040"/>
              </a:solidFill>
              <a:latin typeface="Gill Sans Light"/>
              <a:cs typeface="Gill Sans Light"/>
            </a:endParaRPr>
          </a:p>
        </p:txBody>
      </p:sp>
      <p:sp>
        <p:nvSpPr>
          <p:cNvPr id="12" name="TextBox 11"/>
          <p:cNvSpPr txBox="1"/>
          <p:nvPr/>
        </p:nvSpPr>
        <p:spPr>
          <a:xfrm>
            <a:off x="1105929" y="3805237"/>
            <a:ext cx="1021713"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MARCUS</a:t>
            </a:r>
          </a:p>
          <a:p>
            <a:pPr algn="ctr"/>
            <a:r>
              <a:rPr lang="en-US" sz="700" dirty="0" smtClean="0">
                <a:solidFill>
                  <a:srgbClr val="404040"/>
                </a:solidFill>
                <a:latin typeface="Gill Sans Light"/>
                <a:cs typeface="Gill Sans Light"/>
              </a:rPr>
              <a:t>CIO</a:t>
            </a:r>
            <a:endParaRPr lang="en-US" sz="700" dirty="0">
              <a:solidFill>
                <a:srgbClr val="404040"/>
              </a:solidFill>
              <a:latin typeface="Gill Sans Light"/>
              <a:cs typeface="Gill Sans Ligh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4572000" y="819150"/>
            <a:ext cx="1897336" cy="4324350"/>
            <a:chOff x="4572000" y="819150"/>
            <a:chExt cx="1897336" cy="4324350"/>
          </a:xfrm>
        </p:grpSpPr>
        <p:sp>
          <p:nvSpPr>
            <p:cNvPr id="44" name="Rectangle 43"/>
            <p:cNvSpPr/>
            <p:nvPr/>
          </p:nvSpPr>
          <p:spPr>
            <a:xfrm>
              <a:off x="4572000" y="819150"/>
              <a:ext cx="1828800" cy="432435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Gill Sans Light"/>
                <a:cs typeface="Gill Sans Light"/>
              </a:endParaRPr>
            </a:p>
          </p:txBody>
        </p:sp>
        <p:pic>
          <p:nvPicPr>
            <p:cNvPr id="7" name="Picture 6"/>
            <p:cNvPicPr>
              <a:picLocks noChangeAspect="1"/>
            </p:cNvPicPr>
            <p:nvPr/>
          </p:nvPicPr>
          <p:blipFill>
            <a:blip r:embed="rId3"/>
            <a:stretch>
              <a:fillRect/>
            </a:stretch>
          </p:blipFill>
          <p:spPr>
            <a:xfrm>
              <a:off x="4648200" y="1047750"/>
              <a:ext cx="870776" cy="870776"/>
            </a:xfrm>
            <a:prstGeom prst="rect">
              <a:avLst/>
            </a:prstGeom>
          </p:spPr>
        </p:pic>
        <p:sp>
          <p:nvSpPr>
            <p:cNvPr id="23" name="TextBox 22"/>
            <p:cNvSpPr txBox="1"/>
            <p:nvPr/>
          </p:nvSpPr>
          <p:spPr>
            <a:xfrm>
              <a:off x="5518504" y="1354592"/>
              <a:ext cx="89945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SCOTT </a:t>
              </a:r>
            </a:p>
            <a:p>
              <a:pPr algn="ctr"/>
              <a:r>
                <a:rPr lang="en-US" sz="700" dirty="0">
                  <a:solidFill>
                    <a:schemeClr val="tx1">
                      <a:lumMod val="75000"/>
                      <a:lumOff val="25000"/>
                    </a:schemeClr>
                  </a:solidFill>
                  <a:latin typeface="Gill Sans Light"/>
                  <a:cs typeface="Gill Sans Light"/>
                </a:rPr>
                <a:t>IT TECHNICIAN </a:t>
              </a:r>
            </a:p>
          </p:txBody>
        </p:sp>
        <p:sp>
          <p:nvSpPr>
            <p:cNvPr id="24" name="TextBox 23"/>
            <p:cNvSpPr txBox="1"/>
            <p:nvPr/>
          </p:nvSpPr>
          <p:spPr>
            <a:xfrm>
              <a:off x="5515420" y="4546499"/>
              <a:ext cx="89945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ADAM </a:t>
              </a:r>
            </a:p>
            <a:p>
              <a:pPr algn="ctr"/>
              <a:r>
                <a:rPr lang="en-US" sz="700" dirty="0">
                  <a:solidFill>
                    <a:schemeClr val="tx1">
                      <a:lumMod val="75000"/>
                      <a:lumOff val="25000"/>
                    </a:schemeClr>
                  </a:solidFill>
                  <a:latin typeface="Gill Sans Light"/>
                  <a:cs typeface="Gill Sans Light"/>
                </a:rPr>
                <a:t>IT TECHNICIAN</a:t>
              </a:r>
            </a:p>
          </p:txBody>
        </p:sp>
        <p:pic>
          <p:nvPicPr>
            <p:cNvPr id="6" name="Picture 5"/>
            <p:cNvPicPr>
              <a:picLocks noChangeAspect="1"/>
            </p:cNvPicPr>
            <p:nvPr/>
          </p:nvPicPr>
          <p:blipFill>
            <a:blip r:embed="rId4"/>
            <a:stretch>
              <a:fillRect/>
            </a:stretch>
          </p:blipFill>
          <p:spPr>
            <a:xfrm>
              <a:off x="4648200" y="2647950"/>
              <a:ext cx="869829" cy="869829"/>
            </a:xfrm>
            <a:prstGeom prst="rect">
              <a:avLst/>
            </a:prstGeom>
          </p:spPr>
        </p:pic>
        <p:sp>
          <p:nvSpPr>
            <p:cNvPr id="25" name="TextBox 24"/>
            <p:cNvSpPr txBox="1"/>
            <p:nvPr/>
          </p:nvSpPr>
          <p:spPr>
            <a:xfrm>
              <a:off x="5518029" y="2934072"/>
              <a:ext cx="95130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JASON  </a:t>
              </a:r>
            </a:p>
            <a:p>
              <a:pPr algn="ctr"/>
              <a:r>
                <a:rPr lang="en-US" sz="700" dirty="0">
                  <a:solidFill>
                    <a:schemeClr val="tx1">
                      <a:lumMod val="75000"/>
                      <a:lumOff val="25000"/>
                    </a:schemeClr>
                  </a:solidFill>
                  <a:latin typeface="Gill Sans Light"/>
                  <a:cs typeface="Gill Sans Light"/>
                </a:rPr>
                <a:t>IT TECHNICIAN</a:t>
              </a:r>
            </a:p>
          </p:txBody>
        </p:sp>
        <p:pic>
          <p:nvPicPr>
            <p:cNvPr id="8" name="Picture 7"/>
            <p:cNvPicPr>
              <a:picLocks noChangeAspect="1"/>
            </p:cNvPicPr>
            <p:nvPr/>
          </p:nvPicPr>
          <p:blipFill>
            <a:blip r:embed="rId5"/>
            <a:stretch>
              <a:fillRect/>
            </a:stretch>
          </p:blipFill>
          <p:spPr>
            <a:xfrm>
              <a:off x="4648200" y="4278891"/>
              <a:ext cx="864609" cy="864609"/>
            </a:xfrm>
            <a:prstGeom prst="rect">
              <a:avLst/>
            </a:prstGeom>
          </p:spPr>
        </p:pic>
      </p:grpSp>
      <p:grpSp>
        <p:nvGrpSpPr>
          <p:cNvPr id="69" name="Group 68"/>
          <p:cNvGrpSpPr/>
          <p:nvPr/>
        </p:nvGrpSpPr>
        <p:grpSpPr>
          <a:xfrm>
            <a:off x="6400800" y="819150"/>
            <a:ext cx="1524000" cy="4324350"/>
            <a:chOff x="6400800" y="819150"/>
            <a:chExt cx="1524000" cy="4324350"/>
          </a:xfrm>
        </p:grpSpPr>
        <p:sp>
          <p:nvSpPr>
            <p:cNvPr id="45" name="Rectangle 44"/>
            <p:cNvSpPr/>
            <p:nvPr/>
          </p:nvSpPr>
          <p:spPr>
            <a:xfrm>
              <a:off x="6400800" y="819150"/>
              <a:ext cx="1524000" cy="4324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Gill Sans Light"/>
                <a:cs typeface="Gill Sans Light"/>
              </a:endParaRPr>
            </a:p>
          </p:txBody>
        </p:sp>
        <p:sp>
          <p:nvSpPr>
            <p:cNvPr id="47" name="Oval 46"/>
            <p:cNvSpPr/>
            <p:nvPr/>
          </p:nvSpPr>
          <p:spPr>
            <a:xfrm>
              <a:off x="6629400" y="1200150"/>
              <a:ext cx="783040" cy="777922"/>
            </a:xfrm>
            <a:prstGeom prst="ellipse">
              <a:avLst/>
            </a:prstGeom>
            <a:solidFill>
              <a:schemeClr val="bg2">
                <a:alpha val="100000"/>
                <a:lumMod val="85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tx1">
                    <a:lumMod val="75000"/>
                    <a:lumOff val="25000"/>
                  </a:schemeClr>
                </a:solidFill>
                <a:latin typeface="Gill Sans Light"/>
                <a:cs typeface="Gill Sans Light"/>
              </a:endParaRPr>
            </a:p>
          </p:txBody>
        </p:sp>
        <p:pic>
          <p:nvPicPr>
            <p:cNvPr id="48" name="Picture 47"/>
            <p:cNvPicPr>
              <a:picLocks noChangeAspect="1"/>
            </p:cNvPicPr>
            <p:nvPr/>
          </p:nvPicPr>
          <p:blipFill>
            <a:blip r:embed="rId6"/>
            <a:stretch>
              <a:fillRect/>
            </a:stretch>
          </p:blipFill>
          <p:spPr>
            <a:xfrm>
              <a:off x="6629400" y="1200150"/>
              <a:ext cx="762000" cy="751272"/>
            </a:xfrm>
            <a:prstGeom prst="rect">
              <a:avLst/>
            </a:prstGeom>
          </p:spPr>
        </p:pic>
        <p:sp>
          <p:nvSpPr>
            <p:cNvPr id="49" name="TextBox 14"/>
            <p:cNvSpPr txBox="1"/>
            <p:nvPr/>
          </p:nvSpPr>
          <p:spPr>
            <a:xfrm>
              <a:off x="6400800" y="819150"/>
              <a:ext cx="1219200" cy="707886"/>
            </a:xfrm>
            <a:prstGeom prst="rect">
              <a:avLst/>
            </a:prstGeom>
            <a:noFill/>
          </p:spPr>
          <p:txBody>
            <a:bodyPr vert="horz" wrap="square" rtlCol="0" anchor="ctr">
              <a:spAutoFit/>
            </a:bodyPr>
            <a:lstStyle/>
            <a:p>
              <a:pPr algn="ctr"/>
              <a:r>
                <a:rPr lang="en-US" sz="1000" dirty="0">
                  <a:solidFill>
                    <a:schemeClr val="tx1">
                      <a:lumMod val="75000"/>
                      <a:lumOff val="25000"/>
                    </a:schemeClr>
                  </a:solidFill>
                  <a:latin typeface="Gill Sans Light"/>
                  <a:cs typeface="Gill Sans Light"/>
                </a:rPr>
                <a:t>Active Directory management</a:t>
              </a:r>
            </a:p>
            <a:p>
              <a:pPr algn="ctr"/>
              <a:endParaRPr lang="en-US" sz="1000" dirty="0">
                <a:solidFill>
                  <a:schemeClr val="tx1">
                    <a:lumMod val="75000"/>
                    <a:lumOff val="25000"/>
                  </a:schemeClr>
                </a:solidFill>
                <a:latin typeface="Gill Sans Light"/>
                <a:cs typeface="Gill Sans Light"/>
              </a:endParaRPr>
            </a:p>
            <a:p>
              <a:pPr algn="ctr"/>
              <a:endParaRPr lang="en-US" sz="1000" dirty="0">
                <a:solidFill>
                  <a:schemeClr val="tx1">
                    <a:lumMod val="75000"/>
                    <a:lumOff val="25000"/>
                  </a:schemeClr>
                </a:solidFill>
                <a:latin typeface="Gill Sans Light"/>
                <a:cs typeface="Gill Sans Light"/>
              </a:endParaRPr>
            </a:p>
          </p:txBody>
        </p:sp>
        <p:sp>
          <p:nvSpPr>
            <p:cNvPr id="51" name="Oval 50"/>
            <p:cNvSpPr/>
            <p:nvPr/>
          </p:nvSpPr>
          <p:spPr>
            <a:xfrm>
              <a:off x="6629400" y="3105150"/>
              <a:ext cx="783040" cy="777922"/>
            </a:xfrm>
            <a:prstGeom prst="ellipse">
              <a:avLst/>
            </a:prstGeom>
            <a:solidFill>
              <a:schemeClr val="accent4">
                <a:alpha val="100000"/>
                <a:lumMod val="20000"/>
                <a:lumOff val="8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tx1">
                    <a:lumMod val="75000"/>
                    <a:lumOff val="25000"/>
                  </a:schemeClr>
                </a:solidFill>
                <a:latin typeface="Gill Sans Light"/>
                <a:cs typeface="Gill Sans Light"/>
              </a:endParaRPr>
            </a:p>
          </p:txBody>
        </p:sp>
        <p:pic>
          <p:nvPicPr>
            <p:cNvPr id="52" name="Picture 51"/>
            <p:cNvPicPr>
              <a:picLocks noChangeAspect="1"/>
            </p:cNvPicPr>
            <p:nvPr/>
          </p:nvPicPr>
          <p:blipFill>
            <a:blip r:embed="rId7"/>
            <a:stretch>
              <a:fillRect/>
            </a:stretch>
          </p:blipFill>
          <p:spPr>
            <a:xfrm>
              <a:off x="6629400" y="3105150"/>
              <a:ext cx="762000" cy="762000"/>
            </a:xfrm>
            <a:prstGeom prst="rect">
              <a:avLst/>
            </a:prstGeom>
          </p:spPr>
        </p:pic>
        <p:sp>
          <p:nvSpPr>
            <p:cNvPr id="53" name="TextBox 17"/>
            <p:cNvSpPr txBox="1"/>
            <p:nvPr/>
          </p:nvSpPr>
          <p:spPr>
            <a:xfrm>
              <a:off x="6400800" y="2662848"/>
              <a:ext cx="1219200" cy="823302"/>
            </a:xfrm>
            <a:prstGeom prst="rect">
              <a:avLst/>
            </a:prstGeom>
            <a:noFill/>
          </p:spPr>
          <p:txBody>
            <a:bodyPr vert="horz" wrap="square" rtlCol="0" anchor="ctr">
              <a:spAutoFit/>
            </a:bodyPr>
            <a:lstStyle/>
            <a:p>
              <a:pPr algn="ctr"/>
              <a:r>
                <a:rPr lang="en-US" sz="1050" dirty="0" smtClean="0">
                  <a:solidFill>
                    <a:schemeClr val="tx1">
                      <a:lumMod val="75000"/>
                      <a:lumOff val="25000"/>
                    </a:schemeClr>
                  </a:solidFill>
                  <a:latin typeface="Gill Sans Light"/>
                  <a:cs typeface="Gill Sans Light"/>
                </a:rPr>
                <a:t>Device</a:t>
              </a:r>
              <a:endParaRPr lang="en-US" sz="1050" dirty="0">
                <a:solidFill>
                  <a:schemeClr val="tx1">
                    <a:lumMod val="75000"/>
                    <a:lumOff val="25000"/>
                  </a:schemeClr>
                </a:solidFill>
                <a:latin typeface="Gill Sans Light"/>
                <a:cs typeface="Gill Sans Light"/>
              </a:endParaRPr>
            </a:p>
            <a:p>
              <a:pPr algn="ctr"/>
              <a:r>
                <a:rPr lang="en-US" sz="1050" dirty="0">
                  <a:solidFill>
                    <a:schemeClr val="tx1">
                      <a:lumMod val="75000"/>
                      <a:lumOff val="25000"/>
                    </a:schemeClr>
                  </a:solidFill>
                  <a:latin typeface="Gill Sans Light"/>
                  <a:cs typeface="Gill Sans Light"/>
                </a:rPr>
                <a:t>management</a:t>
              </a:r>
            </a:p>
            <a:p>
              <a:pPr algn="ctr"/>
              <a:endParaRPr lang="en-US" sz="1050" dirty="0">
                <a:solidFill>
                  <a:schemeClr val="tx1">
                    <a:lumMod val="75000"/>
                    <a:lumOff val="25000"/>
                  </a:schemeClr>
                </a:solidFill>
                <a:latin typeface="Gill Sans Light"/>
                <a:cs typeface="Gill Sans Light"/>
              </a:endParaRPr>
            </a:p>
            <a:p>
              <a:pPr algn="ctr"/>
              <a:endParaRPr lang="en-US" sz="1400" dirty="0">
                <a:solidFill>
                  <a:schemeClr val="tx1">
                    <a:lumMod val="75000"/>
                    <a:lumOff val="25000"/>
                  </a:schemeClr>
                </a:solidFill>
                <a:latin typeface="Gill Sans Light"/>
                <a:cs typeface="Gill Sans Light"/>
              </a:endParaRPr>
            </a:p>
          </p:txBody>
        </p:sp>
        <p:pic>
          <p:nvPicPr>
            <p:cNvPr id="59" name="Picture 58" descr="mobile-device-manager-plu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7000" y="4197350"/>
              <a:ext cx="1066800" cy="355600"/>
            </a:xfrm>
            <a:prstGeom prst="rect">
              <a:avLst/>
            </a:prstGeom>
          </p:spPr>
        </p:pic>
        <p:pic>
          <p:nvPicPr>
            <p:cNvPr id="60" name="Picture 59" descr="desktop-central.png"/>
            <p:cNvPicPr>
              <a:picLocks noChangeAspect="1"/>
            </p:cNvPicPr>
            <p:nvPr/>
          </p:nvPicPr>
          <p:blipFill rotWithShape="1">
            <a:blip r:embed="rId9">
              <a:extLst>
                <a:ext uri="{28A0092B-C50C-407E-A947-70E740481C1C}">
                  <a14:useLocalDpi xmlns:a14="http://schemas.microsoft.com/office/drawing/2010/main" val="0"/>
                </a:ext>
              </a:extLst>
            </a:blip>
            <a:srcRect l="14823" r="14595"/>
            <a:stretch/>
          </p:blipFill>
          <p:spPr>
            <a:xfrm>
              <a:off x="6477000" y="3943350"/>
              <a:ext cx="815714" cy="385228"/>
            </a:xfrm>
            <a:prstGeom prst="rect">
              <a:avLst/>
            </a:prstGeom>
          </p:spPr>
        </p:pic>
        <p:pic>
          <p:nvPicPr>
            <p:cNvPr id="61" name="Picture 60" descr="adselfservice-plus.png"/>
            <p:cNvPicPr>
              <a:picLocks noChangeAspect="1"/>
            </p:cNvPicPr>
            <p:nvPr/>
          </p:nvPicPr>
          <p:blipFill rotWithShape="1">
            <a:blip r:embed="rId10">
              <a:extLst>
                <a:ext uri="{28A0092B-C50C-407E-A947-70E740481C1C}">
                  <a14:useLocalDpi xmlns:a14="http://schemas.microsoft.com/office/drawing/2010/main" val="0"/>
                </a:ext>
              </a:extLst>
            </a:blip>
            <a:srcRect l="9165" r="8918"/>
            <a:stretch/>
          </p:blipFill>
          <p:spPr>
            <a:xfrm>
              <a:off x="6477000" y="2233040"/>
              <a:ext cx="832382" cy="338710"/>
            </a:xfrm>
            <a:prstGeom prst="rect">
              <a:avLst/>
            </a:prstGeom>
          </p:spPr>
        </p:pic>
        <p:pic>
          <p:nvPicPr>
            <p:cNvPr id="62" name="Picture 61" descr="admanager-plus.png"/>
            <p:cNvPicPr>
              <a:picLocks noChangeAspect="1"/>
            </p:cNvPicPr>
            <p:nvPr/>
          </p:nvPicPr>
          <p:blipFill rotWithShape="1">
            <a:blip r:embed="rId11">
              <a:extLst>
                <a:ext uri="{28A0092B-C50C-407E-A947-70E740481C1C}">
                  <a14:useLocalDpi xmlns:a14="http://schemas.microsoft.com/office/drawing/2010/main" val="0"/>
                </a:ext>
              </a:extLst>
            </a:blip>
            <a:srcRect l="13565" r="13599"/>
            <a:stretch/>
          </p:blipFill>
          <p:spPr>
            <a:xfrm>
              <a:off x="6469192" y="1990850"/>
              <a:ext cx="769808" cy="352300"/>
            </a:xfrm>
            <a:prstGeom prst="rect">
              <a:avLst/>
            </a:prstGeom>
          </p:spPr>
        </p:pic>
      </p:grpSp>
      <p:grpSp>
        <p:nvGrpSpPr>
          <p:cNvPr id="70" name="Group 69"/>
          <p:cNvGrpSpPr/>
          <p:nvPr/>
        </p:nvGrpSpPr>
        <p:grpSpPr>
          <a:xfrm>
            <a:off x="7620000" y="819150"/>
            <a:ext cx="1524000" cy="4324350"/>
            <a:chOff x="7620000" y="819150"/>
            <a:chExt cx="1524000" cy="4324350"/>
          </a:xfrm>
        </p:grpSpPr>
        <p:sp>
          <p:nvSpPr>
            <p:cNvPr id="54" name="Rectangle 53"/>
            <p:cNvSpPr/>
            <p:nvPr/>
          </p:nvSpPr>
          <p:spPr>
            <a:xfrm>
              <a:off x="7620000" y="819150"/>
              <a:ext cx="1524000" cy="432435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Gill Sans Light"/>
                <a:cs typeface="Gill Sans Light"/>
              </a:endParaRPr>
            </a:p>
          </p:txBody>
        </p:sp>
        <p:sp>
          <p:nvSpPr>
            <p:cNvPr id="56" name="Oval 55"/>
            <p:cNvSpPr/>
            <p:nvPr/>
          </p:nvSpPr>
          <p:spPr>
            <a:xfrm>
              <a:off x="8001000" y="2800350"/>
              <a:ext cx="783040" cy="777922"/>
            </a:xfrm>
            <a:prstGeom prst="ellipse">
              <a:avLst/>
            </a:prstGeom>
            <a:solidFill>
              <a:schemeClr val="accent1">
                <a:alpha val="100000"/>
                <a:lumMod val="60000"/>
                <a:lumOff val="4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tx1">
                    <a:lumMod val="75000"/>
                    <a:lumOff val="25000"/>
                  </a:schemeClr>
                </a:solidFill>
                <a:latin typeface="Gill Sans Light"/>
                <a:cs typeface="Gill Sans Light"/>
              </a:endParaRPr>
            </a:p>
          </p:txBody>
        </p:sp>
        <p:pic>
          <p:nvPicPr>
            <p:cNvPr id="57" name="Picture 56"/>
            <p:cNvPicPr>
              <a:picLocks noChangeAspect="1"/>
            </p:cNvPicPr>
            <p:nvPr/>
          </p:nvPicPr>
          <p:blipFill>
            <a:blip r:embed="rId12"/>
            <a:stretch>
              <a:fillRect/>
            </a:stretch>
          </p:blipFill>
          <p:spPr>
            <a:xfrm>
              <a:off x="8001000" y="2800350"/>
              <a:ext cx="762000" cy="762000"/>
            </a:xfrm>
            <a:prstGeom prst="rect">
              <a:avLst/>
            </a:prstGeom>
          </p:spPr>
        </p:pic>
        <p:sp>
          <p:nvSpPr>
            <p:cNvPr id="58" name="TextBox 17"/>
            <p:cNvSpPr txBox="1"/>
            <p:nvPr/>
          </p:nvSpPr>
          <p:spPr>
            <a:xfrm>
              <a:off x="7772400" y="2266950"/>
              <a:ext cx="1219200" cy="892552"/>
            </a:xfrm>
            <a:prstGeom prst="rect">
              <a:avLst/>
            </a:prstGeom>
            <a:noFill/>
          </p:spPr>
          <p:txBody>
            <a:bodyPr vert="horz" wrap="square" rtlCol="0" anchor="ctr">
              <a:spAutoFit/>
            </a:bodyPr>
            <a:lstStyle/>
            <a:p>
              <a:pPr algn="ctr"/>
              <a:r>
                <a:rPr lang="en-US" sz="1000" dirty="0" smtClean="0">
                  <a:solidFill>
                    <a:schemeClr val="tx1">
                      <a:lumMod val="75000"/>
                      <a:lumOff val="25000"/>
                    </a:schemeClr>
                  </a:solidFill>
                  <a:latin typeface="Gill Sans Light"/>
                  <a:cs typeface="Gill Sans Light"/>
                </a:rPr>
                <a:t>Centralized </a:t>
              </a:r>
            </a:p>
            <a:p>
              <a:pPr algn="ctr"/>
              <a:r>
                <a:rPr lang="en-US" sz="1000" dirty="0" smtClean="0">
                  <a:solidFill>
                    <a:schemeClr val="tx1">
                      <a:lumMod val="75000"/>
                      <a:lumOff val="25000"/>
                    </a:schemeClr>
                  </a:solidFill>
                  <a:latin typeface="Gill Sans Light"/>
                  <a:cs typeface="Gill Sans Light"/>
                </a:rPr>
                <a:t>IT service </a:t>
              </a:r>
            </a:p>
            <a:p>
              <a:pPr algn="ctr"/>
              <a:r>
                <a:rPr lang="en-US" sz="1000" dirty="0" smtClean="0">
                  <a:solidFill>
                    <a:schemeClr val="tx1">
                      <a:lumMod val="75000"/>
                      <a:lumOff val="25000"/>
                    </a:schemeClr>
                  </a:solidFill>
                  <a:latin typeface="Gill Sans Light"/>
                  <a:cs typeface="Gill Sans Light"/>
                </a:rPr>
                <a:t>management</a:t>
              </a:r>
            </a:p>
            <a:p>
              <a:pPr algn="ctr"/>
              <a:endParaRPr lang="en-US" sz="1000" dirty="0" smtClean="0">
                <a:solidFill>
                  <a:schemeClr val="tx1">
                    <a:lumMod val="75000"/>
                    <a:lumOff val="25000"/>
                  </a:schemeClr>
                </a:solidFill>
                <a:latin typeface="Gill Sans Light"/>
                <a:cs typeface="Gill Sans Light"/>
              </a:endParaRPr>
            </a:p>
            <a:p>
              <a:pPr algn="ctr"/>
              <a:endParaRPr lang="en-US" sz="1200" dirty="0">
                <a:solidFill>
                  <a:schemeClr val="tx1">
                    <a:lumMod val="75000"/>
                    <a:lumOff val="25000"/>
                  </a:schemeClr>
                </a:solidFill>
                <a:latin typeface="Gill Sans Light"/>
                <a:cs typeface="Gill Sans Light"/>
              </a:endParaRPr>
            </a:p>
          </p:txBody>
        </p:sp>
      </p:grpSp>
      <p:grpSp>
        <p:nvGrpSpPr>
          <p:cNvPr id="67" name="Group 66"/>
          <p:cNvGrpSpPr/>
          <p:nvPr/>
        </p:nvGrpSpPr>
        <p:grpSpPr>
          <a:xfrm>
            <a:off x="3048000" y="819150"/>
            <a:ext cx="1524001" cy="4324350"/>
            <a:chOff x="3048000" y="819150"/>
            <a:chExt cx="1524001" cy="4324350"/>
          </a:xfrm>
        </p:grpSpPr>
        <p:sp>
          <p:nvSpPr>
            <p:cNvPr id="30" name="Rectangle 29"/>
            <p:cNvSpPr/>
            <p:nvPr/>
          </p:nvSpPr>
          <p:spPr>
            <a:xfrm>
              <a:off x="3048000" y="819150"/>
              <a:ext cx="1524000" cy="4324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Gill Sans Light"/>
                <a:cs typeface="Gill Sans Light"/>
              </a:endParaRPr>
            </a:p>
          </p:txBody>
        </p:sp>
        <p:sp>
          <p:nvSpPr>
            <p:cNvPr id="14" name="TextBox 13"/>
            <p:cNvSpPr txBox="1"/>
            <p:nvPr/>
          </p:nvSpPr>
          <p:spPr>
            <a:xfrm>
              <a:off x="3352801" y="840871"/>
              <a:ext cx="1219200" cy="511679"/>
            </a:xfrm>
            <a:prstGeom prst="rect">
              <a:avLst/>
            </a:prstGeom>
          </p:spPr>
          <p:txBody>
            <a:bodyPr vert="horz" wrap="square" lIns="95250" tIns="47625" rIns="95250" bIns="47625" rtlCol="0">
              <a:spAutoFit/>
            </a:bodyPr>
            <a:lstStyle/>
            <a:p>
              <a:pPr algn="just"/>
              <a:r>
                <a:rPr lang="en-US" sz="900" dirty="0">
                  <a:solidFill>
                    <a:schemeClr val="tx1">
                      <a:lumMod val="75000"/>
                      <a:lumOff val="25000"/>
                    </a:schemeClr>
                  </a:solidFill>
                  <a:latin typeface="Gill Sans Light"/>
                  <a:cs typeface="Gill Sans Light"/>
                </a:rPr>
                <a:t>Task </a:t>
              </a:r>
              <a:r>
                <a:rPr lang="en-US" sz="900" dirty="0" smtClean="0">
                  <a:solidFill>
                    <a:schemeClr val="tx1">
                      <a:lumMod val="75000"/>
                      <a:lumOff val="25000"/>
                    </a:schemeClr>
                  </a:solidFill>
                  <a:latin typeface="Gill Sans Light"/>
                  <a:cs typeface="Gill Sans Light"/>
                </a:rPr>
                <a:t>1 </a:t>
              </a:r>
              <a:r>
                <a:rPr lang="en-US" sz="900" dirty="0">
                  <a:solidFill>
                    <a:schemeClr val="tx1">
                      <a:lumMod val="75000"/>
                      <a:lumOff val="25000"/>
                    </a:schemeClr>
                  </a:solidFill>
                  <a:latin typeface="Gill Sans Light"/>
                  <a:cs typeface="Gill Sans Light"/>
                </a:rPr>
                <a:t>: </a:t>
              </a:r>
              <a:endParaRPr lang="en-US" sz="900" dirty="0" smtClean="0">
                <a:solidFill>
                  <a:schemeClr val="tx1">
                    <a:lumMod val="75000"/>
                    <a:lumOff val="25000"/>
                  </a:schemeClr>
                </a:solidFill>
                <a:latin typeface="Gill Sans Light"/>
                <a:cs typeface="Gill Sans Light"/>
              </a:endParaRPr>
            </a:p>
            <a:p>
              <a:pPr algn="just"/>
              <a:r>
                <a:rPr lang="en-US" sz="900" dirty="0" smtClean="0">
                  <a:solidFill>
                    <a:schemeClr val="tx1">
                      <a:lumMod val="75000"/>
                      <a:lumOff val="25000"/>
                    </a:schemeClr>
                  </a:solidFill>
                  <a:latin typeface="Gill Sans Light"/>
                  <a:cs typeface="Gill Sans Light"/>
                </a:rPr>
                <a:t>Create </a:t>
              </a:r>
              <a:r>
                <a:rPr lang="en-US" sz="900" dirty="0">
                  <a:solidFill>
                    <a:schemeClr val="tx1">
                      <a:lumMod val="75000"/>
                      <a:lumOff val="25000"/>
                    </a:schemeClr>
                  </a:solidFill>
                  <a:latin typeface="Gill Sans Light"/>
                  <a:cs typeface="Gill Sans Light"/>
                </a:rPr>
                <a:t>an Active </a:t>
              </a:r>
            </a:p>
            <a:p>
              <a:pPr algn="just"/>
              <a:r>
                <a:rPr lang="en-US" sz="900" dirty="0">
                  <a:solidFill>
                    <a:schemeClr val="tx1">
                      <a:lumMod val="75000"/>
                      <a:lumOff val="25000"/>
                    </a:schemeClr>
                  </a:solidFill>
                  <a:latin typeface="Gill Sans Light"/>
                  <a:cs typeface="Gill Sans Light"/>
                </a:rPr>
                <a:t>Directory entry.</a:t>
              </a:r>
            </a:p>
          </p:txBody>
        </p:sp>
        <p:pic>
          <p:nvPicPr>
            <p:cNvPr id="18" name="Picture 17"/>
            <p:cNvPicPr>
              <a:picLocks noChangeAspect="1"/>
            </p:cNvPicPr>
            <p:nvPr/>
          </p:nvPicPr>
          <p:blipFill>
            <a:blip r:embed="rId13">
              <a:alphaModFix amt="45000"/>
            </a:blip>
            <a:stretch>
              <a:fillRect/>
            </a:stretch>
          </p:blipFill>
          <p:spPr>
            <a:xfrm>
              <a:off x="3112716" y="895350"/>
              <a:ext cx="316284" cy="316284"/>
            </a:xfrm>
            <a:prstGeom prst="rect">
              <a:avLst/>
            </a:prstGeom>
          </p:spPr>
        </p:pic>
        <p:pic>
          <p:nvPicPr>
            <p:cNvPr id="31" name="Picture 30"/>
            <p:cNvPicPr>
              <a:picLocks noChangeAspect="1"/>
            </p:cNvPicPr>
            <p:nvPr/>
          </p:nvPicPr>
          <p:blipFill>
            <a:blip r:embed="rId13">
              <a:alphaModFix amt="45000"/>
            </a:blip>
            <a:stretch>
              <a:fillRect/>
            </a:stretch>
          </p:blipFill>
          <p:spPr>
            <a:xfrm>
              <a:off x="3112716" y="1581150"/>
              <a:ext cx="316284" cy="316284"/>
            </a:xfrm>
            <a:prstGeom prst="rect">
              <a:avLst/>
            </a:prstGeom>
          </p:spPr>
        </p:pic>
        <p:pic>
          <p:nvPicPr>
            <p:cNvPr id="32" name="Picture 31"/>
            <p:cNvPicPr>
              <a:picLocks noChangeAspect="1"/>
            </p:cNvPicPr>
            <p:nvPr/>
          </p:nvPicPr>
          <p:blipFill>
            <a:blip r:embed="rId13">
              <a:alphaModFix amt="45000"/>
            </a:blip>
            <a:stretch>
              <a:fillRect/>
            </a:stretch>
          </p:blipFill>
          <p:spPr>
            <a:xfrm>
              <a:off x="3112716" y="2266950"/>
              <a:ext cx="316284" cy="316284"/>
            </a:xfrm>
            <a:prstGeom prst="rect">
              <a:avLst/>
            </a:prstGeom>
          </p:spPr>
        </p:pic>
        <p:pic>
          <p:nvPicPr>
            <p:cNvPr id="33" name="Picture 32"/>
            <p:cNvPicPr>
              <a:picLocks noChangeAspect="1"/>
            </p:cNvPicPr>
            <p:nvPr/>
          </p:nvPicPr>
          <p:blipFill>
            <a:blip r:embed="rId13">
              <a:alphaModFix amt="45000"/>
            </a:blip>
            <a:stretch>
              <a:fillRect/>
            </a:stretch>
          </p:blipFill>
          <p:spPr>
            <a:xfrm>
              <a:off x="3112716" y="3028950"/>
              <a:ext cx="316284" cy="316284"/>
            </a:xfrm>
            <a:prstGeom prst="rect">
              <a:avLst/>
            </a:prstGeom>
          </p:spPr>
        </p:pic>
        <p:pic>
          <p:nvPicPr>
            <p:cNvPr id="34" name="Picture 33"/>
            <p:cNvPicPr>
              <a:picLocks noChangeAspect="1"/>
            </p:cNvPicPr>
            <p:nvPr/>
          </p:nvPicPr>
          <p:blipFill>
            <a:blip r:embed="rId13">
              <a:alphaModFix amt="45000"/>
            </a:blip>
            <a:stretch>
              <a:fillRect/>
            </a:stretch>
          </p:blipFill>
          <p:spPr>
            <a:xfrm>
              <a:off x="3112716" y="3790950"/>
              <a:ext cx="316284" cy="316284"/>
            </a:xfrm>
            <a:prstGeom prst="rect">
              <a:avLst/>
            </a:prstGeom>
          </p:spPr>
        </p:pic>
        <p:pic>
          <p:nvPicPr>
            <p:cNvPr id="35" name="Picture 34"/>
            <p:cNvPicPr>
              <a:picLocks noChangeAspect="1"/>
            </p:cNvPicPr>
            <p:nvPr/>
          </p:nvPicPr>
          <p:blipFill>
            <a:blip r:embed="rId13">
              <a:alphaModFix amt="45000"/>
            </a:blip>
            <a:stretch>
              <a:fillRect/>
            </a:stretch>
          </p:blipFill>
          <p:spPr>
            <a:xfrm>
              <a:off x="3112716" y="4552950"/>
              <a:ext cx="316284" cy="316284"/>
            </a:xfrm>
            <a:prstGeom prst="rect">
              <a:avLst/>
            </a:prstGeom>
          </p:spPr>
        </p:pic>
        <p:sp>
          <p:nvSpPr>
            <p:cNvPr id="36" name="TextBox 35"/>
            <p:cNvSpPr txBox="1"/>
            <p:nvPr/>
          </p:nvSpPr>
          <p:spPr>
            <a:xfrm>
              <a:off x="3352800" y="1526671"/>
              <a:ext cx="1219200" cy="511679"/>
            </a:xfrm>
            <a:prstGeom prst="rect">
              <a:avLst/>
            </a:prstGeom>
          </p:spPr>
          <p:txBody>
            <a:bodyPr vert="horz" wrap="square" lIns="95250" tIns="47625" rIns="95250" bIns="47625" rtlCol="0">
              <a:spAutoFit/>
            </a:bodyPr>
            <a:lstStyle/>
            <a:p>
              <a:pPr algn="just"/>
              <a:r>
                <a:rPr lang="en-US" sz="900" dirty="0">
                  <a:solidFill>
                    <a:schemeClr val="tx1">
                      <a:lumMod val="75000"/>
                      <a:lumOff val="25000"/>
                    </a:schemeClr>
                  </a:solidFill>
                  <a:latin typeface="Gill Sans Light"/>
                  <a:cs typeface="Gill Sans Light"/>
                </a:rPr>
                <a:t>Task 2</a:t>
              </a:r>
              <a:r>
                <a:rPr lang="en-US" sz="900" dirty="0" smtClean="0">
                  <a:solidFill>
                    <a:schemeClr val="tx1">
                      <a:lumMod val="75000"/>
                      <a:lumOff val="25000"/>
                    </a:schemeClr>
                  </a:solidFill>
                  <a:latin typeface="Gill Sans Light"/>
                  <a:cs typeface="Gill Sans Light"/>
                </a:rPr>
                <a:t> </a:t>
              </a:r>
              <a:r>
                <a:rPr lang="en-US" sz="900" dirty="0">
                  <a:solidFill>
                    <a:schemeClr val="tx1">
                      <a:lumMod val="75000"/>
                      <a:lumOff val="25000"/>
                    </a:schemeClr>
                  </a:solidFill>
                  <a:latin typeface="Gill Sans Light"/>
                  <a:cs typeface="Gill Sans Light"/>
                </a:rPr>
                <a:t>: </a:t>
              </a:r>
              <a:endParaRPr lang="en-US" sz="900" dirty="0" smtClean="0">
                <a:solidFill>
                  <a:schemeClr val="tx1">
                    <a:lumMod val="75000"/>
                    <a:lumOff val="25000"/>
                  </a:schemeClr>
                </a:solidFill>
                <a:latin typeface="Gill Sans Light"/>
                <a:cs typeface="Gill Sans Light"/>
              </a:endParaRPr>
            </a:p>
            <a:p>
              <a:pPr algn="just"/>
              <a:r>
                <a:rPr lang="en-US" sz="900" dirty="0" smtClean="0">
                  <a:solidFill>
                    <a:schemeClr val="tx1">
                      <a:lumMod val="75000"/>
                      <a:lumOff val="25000"/>
                    </a:schemeClr>
                  </a:solidFill>
                  <a:latin typeface="Gill Sans Light"/>
                  <a:cs typeface="Gill Sans Light"/>
                </a:rPr>
                <a:t>Provide email id and email access</a:t>
              </a:r>
              <a:endParaRPr lang="en-US" sz="900" dirty="0">
                <a:solidFill>
                  <a:schemeClr val="tx1">
                    <a:lumMod val="75000"/>
                    <a:lumOff val="25000"/>
                  </a:schemeClr>
                </a:solidFill>
                <a:latin typeface="Gill Sans Light"/>
                <a:cs typeface="Gill Sans Light"/>
              </a:endParaRPr>
            </a:p>
          </p:txBody>
        </p:sp>
        <p:sp>
          <p:nvSpPr>
            <p:cNvPr id="37" name="TextBox 36"/>
            <p:cNvSpPr txBox="1"/>
            <p:nvPr/>
          </p:nvSpPr>
          <p:spPr>
            <a:xfrm>
              <a:off x="3352800" y="2212471"/>
              <a:ext cx="1219200" cy="511679"/>
            </a:xfrm>
            <a:prstGeom prst="rect">
              <a:avLst/>
            </a:prstGeom>
          </p:spPr>
          <p:txBody>
            <a:bodyPr vert="horz" wrap="square" lIns="95250" tIns="47625" rIns="95250" bIns="47625" rtlCol="0">
              <a:spAutoFit/>
            </a:bodyPr>
            <a:lstStyle/>
            <a:p>
              <a:pPr algn="just"/>
              <a:r>
                <a:rPr lang="en-US" sz="900" dirty="0">
                  <a:solidFill>
                    <a:schemeClr val="tx1">
                      <a:lumMod val="75000"/>
                      <a:lumOff val="25000"/>
                    </a:schemeClr>
                  </a:solidFill>
                  <a:latin typeface="Gill Sans Light"/>
                  <a:cs typeface="Gill Sans Light"/>
                </a:rPr>
                <a:t>Task </a:t>
              </a:r>
              <a:r>
                <a:rPr lang="en-US" sz="900" dirty="0" smtClean="0">
                  <a:solidFill>
                    <a:schemeClr val="tx1">
                      <a:lumMod val="75000"/>
                      <a:lumOff val="25000"/>
                    </a:schemeClr>
                  </a:solidFill>
                  <a:latin typeface="Gill Sans Light"/>
                  <a:cs typeface="Gill Sans Light"/>
                </a:rPr>
                <a:t>3 </a:t>
              </a:r>
              <a:r>
                <a:rPr lang="en-US" sz="900" dirty="0">
                  <a:solidFill>
                    <a:schemeClr val="tx1">
                      <a:lumMod val="75000"/>
                      <a:lumOff val="25000"/>
                    </a:schemeClr>
                  </a:solidFill>
                  <a:latin typeface="Gill Sans Light"/>
                  <a:cs typeface="Gill Sans Light"/>
                </a:rPr>
                <a:t>: </a:t>
              </a:r>
              <a:endParaRPr lang="en-US" sz="900" dirty="0" smtClean="0">
                <a:solidFill>
                  <a:schemeClr val="tx1">
                    <a:lumMod val="75000"/>
                    <a:lumOff val="25000"/>
                  </a:schemeClr>
                </a:solidFill>
                <a:latin typeface="Gill Sans Light"/>
                <a:cs typeface="Gill Sans Light"/>
              </a:endParaRPr>
            </a:p>
            <a:p>
              <a:pPr algn="just"/>
              <a:r>
                <a:rPr lang="en-US" sz="900" dirty="0" smtClean="0">
                  <a:solidFill>
                    <a:schemeClr val="tx1">
                      <a:lumMod val="75000"/>
                      <a:lumOff val="25000"/>
                    </a:schemeClr>
                  </a:solidFill>
                  <a:latin typeface="Gill Sans Light"/>
                  <a:cs typeface="Gill Sans Light"/>
                </a:rPr>
                <a:t>Provide requested workstation</a:t>
              </a:r>
              <a:endParaRPr lang="en-US" sz="900" dirty="0">
                <a:solidFill>
                  <a:schemeClr val="tx1">
                    <a:lumMod val="75000"/>
                    <a:lumOff val="25000"/>
                  </a:schemeClr>
                </a:solidFill>
                <a:latin typeface="Gill Sans Light"/>
                <a:cs typeface="Gill Sans Light"/>
              </a:endParaRPr>
            </a:p>
          </p:txBody>
        </p:sp>
        <p:sp>
          <p:nvSpPr>
            <p:cNvPr id="38" name="TextBox 37"/>
            <p:cNvSpPr txBox="1"/>
            <p:nvPr/>
          </p:nvSpPr>
          <p:spPr>
            <a:xfrm>
              <a:off x="3352800" y="2974471"/>
              <a:ext cx="1219200" cy="511679"/>
            </a:xfrm>
            <a:prstGeom prst="rect">
              <a:avLst/>
            </a:prstGeom>
          </p:spPr>
          <p:txBody>
            <a:bodyPr vert="horz" wrap="square" lIns="95250" tIns="47625" rIns="95250" bIns="47625" rtlCol="0">
              <a:spAutoFit/>
            </a:bodyPr>
            <a:lstStyle/>
            <a:p>
              <a:pPr algn="just"/>
              <a:r>
                <a:rPr lang="en-US" sz="900" dirty="0">
                  <a:solidFill>
                    <a:schemeClr val="tx1">
                      <a:lumMod val="75000"/>
                      <a:lumOff val="25000"/>
                    </a:schemeClr>
                  </a:solidFill>
                  <a:latin typeface="Gill Sans Light"/>
                  <a:cs typeface="Gill Sans Light"/>
                </a:rPr>
                <a:t>Task </a:t>
              </a:r>
              <a:r>
                <a:rPr lang="en-US" sz="900" dirty="0" smtClean="0">
                  <a:solidFill>
                    <a:schemeClr val="tx1">
                      <a:lumMod val="75000"/>
                      <a:lumOff val="25000"/>
                    </a:schemeClr>
                  </a:solidFill>
                  <a:latin typeface="Gill Sans Light"/>
                  <a:cs typeface="Gill Sans Light"/>
                </a:rPr>
                <a:t>4 </a:t>
              </a:r>
              <a:r>
                <a:rPr lang="en-US" sz="900" dirty="0">
                  <a:solidFill>
                    <a:schemeClr val="tx1">
                      <a:lumMod val="75000"/>
                      <a:lumOff val="25000"/>
                    </a:schemeClr>
                  </a:solidFill>
                  <a:latin typeface="Gill Sans Light"/>
                  <a:cs typeface="Gill Sans Light"/>
                </a:rPr>
                <a:t>: </a:t>
              </a:r>
              <a:endParaRPr lang="en-US" sz="900" dirty="0" smtClean="0">
                <a:solidFill>
                  <a:schemeClr val="tx1">
                    <a:lumMod val="75000"/>
                    <a:lumOff val="25000"/>
                  </a:schemeClr>
                </a:solidFill>
                <a:latin typeface="Gill Sans Light"/>
                <a:cs typeface="Gill Sans Light"/>
              </a:endParaRPr>
            </a:p>
            <a:p>
              <a:pPr algn="just"/>
              <a:r>
                <a:rPr lang="en-US" sz="900" dirty="0" smtClean="0">
                  <a:solidFill>
                    <a:schemeClr val="tx1">
                      <a:lumMod val="75000"/>
                      <a:lumOff val="25000"/>
                    </a:schemeClr>
                  </a:solidFill>
                  <a:latin typeface="Gill Sans Light"/>
                  <a:cs typeface="Gill Sans Light"/>
                </a:rPr>
                <a:t>Deploy OS, </a:t>
              </a:r>
            </a:p>
            <a:p>
              <a:pPr algn="just"/>
              <a:r>
                <a:rPr lang="en-US" sz="900" dirty="0" smtClean="0">
                  <a:solidFill>
                    <a:schemeClr val="tx1">
                      <a:lumMod val="75000"/>
                      <a:lumOff val="25000"/>
                    </a:schemeClr>
                  </a:solidFill>
                  <a:latin typeface="Gill Sans Light"/>
                  <a:cs typeface="Gill Sans Light"/>
                </a:rPr>
                <a:t>if necessary</a:t>
              </a:r>
              <a:endParaRPr lang="en-US" sz="900" dirty="0">
                <a:solidFill>
                  <a:schemeClr val="tx1">
                    <a:lumMod val="75000"/>
                    <a:lumOff val="25000"/>
                  </a:schemeClr>
                </a:solidFill>
                <a:latin typeface="Gill Sans Light"/>
                <a:cs typeface="Gill Sans Light"/>
              </a:endParaRPr>
            </a:p>
          </p:txBody>
        </p:sp>
        <p:sp>
          <p:nvSpPr>
            <p:cNvPr id="39" name="TextBox 38"/>
            <p:cNvSpPr txBox="1"/>
            <p:nvPr/>
          </p:nvSpPr>
          <p:spPr>
            <a:xfrm>
              <a:off x="3352800" y="3714750"/>
              <a:ext cx="1219200" cy="511679"/>
            </a:xfrm>
            <a:prstGeom prst="rect">
              <a:avLst/>
            </a:prstGeom>
          </p:spPr>
          <p:txBody>
            <a:bodyPr vert="horz" wrap="square" lIns="95250" tIns="47625" rIns="95250" bIns="47625" rtlCol="0">
              <a:spAutoFit/>
            </a:bodyPr>
            <a:lstStyle/>
            <a:p>
              <a:pPr algn="just"/>
              <a:r>
                <a:rPr lang="en-US" sz="900" dirty="0">
                  <a:solidFill>
                    <a:schemeClr val="tx1">
                      <a:lumMod val="75000"/>
                      <a:lumOff val="25000"/>
                    </a:schemeClr>
                  </a:solidFill>
                  <a:latin typeface="Gill Sans Light"/>
                  <a:cs typeface="Gill Sans Light"/>
                </a:rPr>
                <a:t>Task </a:t>
              </a:r>
              <a:r>
                <a:rPr lang="en-US" sz="900" dirty="0" smtClean="0">
                  <a:solidFill>
                    <a:schemeClr val="tx1">
                      <a:lumMod val="75000"/>
                      <a:lumOff val="25000"/>
                    </a:schemeClr>
                  </a:solidFill>
                  <a:latin typeface="Gill Sans Light"/>
                  <a:cs typeface="Gill Sans Light"/>
                </a:rPr>
                <a:t>5 </a:t>
              </a:r>
              <a:r>
                <a:rPr lang="en-US" sz="900" dirty="0">
                  <a:solidFill>
                    <a:schemeClr val="tx1">
                      <a:lumMod val="75000"/>
                      <a:lumOff val="25000"/>
                    </a:schemeClr>
                  </a:solidFill>
                  <a:latin typeface="Gill Sans Light"/>
                  <a:cs typeface="Gill Sans Light"/>
                </a:rPr>
                <a:t>: </a:t>
              </a:r>
              <a:endParaRPr lang="en-US" sz="900" dirty="0" smtClean="0">
                <a:solidFill>
                  <a:schemeClr val="tx1">
                    <a:lumMod val="75000"/>
                    <a:lumOff val="25000"/>
                  </a:schemeClr>
                </a:solidFill>
                <a:latin typeface="Gill Sans Light"/>
                <a:cs typeface="Gill Sans Light"/>
              </a:endParaRPr>
            </a:p>
            <a:p>
              <a:pPr algn="just"/>
              <a:r>
                <a:rPr lang="en-US" sz="900" dirty="0" smtClean="0">
                  <a:solidFill>
                    <a:schemeClr val="tx1">
                      <a:lumMod val="75000"/>
                      <a:lumOff val="25000"/>
                    </a:schemeClr>
                  </a:solidFill>
                  <a:latin typeface="Gill Sans Light"/>
                  <a:cs typeface="Gill Sans Light"/>
                </a:rPr>
                <a:t>Install requested software</a:t>
              </a:r>
              <a:endParaRPr lang="en-US" sz="900" dirty="0">
                <a:solidFill>
                  <a:schemeClr val="tx1">
                    <a:lumMod val="75000"/>
                    <a:lumOff val="25000"/>
                  </a:schemeClr>
                </a:solidFill>
                <a:latin typeface="Gill Sans Light"/>
                <a:cs typeface="Gill Sans Light"/>
              </a:endParaRPr>
            </a:p>
          </p:txBody>
        </p:sp>
        <p:sp>
          <p:nvSpPr>
            <p:cNvPr id="40" name="TextBox 39"/>
            <p:cNvSpPr txBox="1"/>
            <p:nvPr/>
          </p:nvSpPr>
          <p:spPr>
            <a:xfrm>
              <a:off x="3352800" y="4493322"/>
              <a:ext cx="1219200" cy="650178"/>
            </a:xfrm>
            <a:prstGeom prst="rect">
              <a:avLst/>
            </a:prstGeom>
          </p:spPr>
          <p:txBody>
            <a:bodyPr vert="horz" wrap="square" lIns="95250" tIns="47625" rIns="95250" bIns="47625" rtlCol="0">
              <a:spAutoFit/>
            </a:bodyPr>
            <a:lstStyle/>
            <a:p>
              <a:pPr algn="just"/>
              <a:r>
                <a:rPr lang="en-US" sz="900" dirty="0">
                  <a:solidFill>
                    <a:schemeClr val="tx1">
                      <a:lumMod val="75000"/>
                      <a:lumOff val="25000"/>
                    </a:schemeClr>
                  </a:solidFill>
                  <a:latin typeface="Gill Sans Light"/>
                  <a:cs typeface="Gill Sans Light"/>
                </a:rPr>
                <a:t>Task </a:t>
              </a:r>
              <a:r>
                <a:rPr lang="en-US" sz="900" dirty="0" smtClean="0">
                  <a:solidFill>
                    <a:schemeClr val="tx1">
                      <a:lumMod val="75000"/>
                      <a:lumOff val="25000"/>
                    </a:schemeClr>
                  </a:solidFill>
                  <a:latin typeface="Gill Sans Light"/>
                  <a:cs typeface="Gill Sans Light"/>
                </a:rPr>
                <a:t>6 </a:t>
              </a:r>
              <a:r>
                <a:rPr lang="en-US" sz="900" dirty="0">
                  <a:solidFill>
                    <a:schemeClr val="tx1">
                      <a:lumMod val="75000"/>
                      <a:lumOff val="25000"/>
                    </a:schemeClr>
                  </a:solidFill>
                  <a:latin typeface="Gill Sans Light"/>
                  <a:cs typeface="Gill Sans Light"/>
                </a:rPr>
                <a:t>: </a:t>
              </a:r>
              <a:endParaRPr lang="en-US" sz="900" dirty="0" smtClean="0">
                <a:solidFill>
                  <a:schemeClr val="tx1">
                    <a:lumMod val="75000"/>
                    <a:lumOff val="25000"/>
                  </a:schemeClr>
                </a:solidFill>
                <a:latin typeface="Gill Sans Light"/>
                <a:cs typeface="Gill Sans Light"/>
              </a:endParaRPr>
            </a:p>
            <a:p>
              <a:pPr algn="just"/>
              <a:r>
                <a:rPr lang="en-US" sz="900" dirty="0" smtClean="0">
                  <a:solidFill>
                    <a:schemeClr val="tx1">
                      <a:lumMod val="75000"/>
                      <a:lumOff val="25000"/>
                    </a:schemeClr>
                  </a:solidFill>
                  <a:latin typeface="Gill Sans Light"/>
                  <a:cs typeface="Gill Sans Light"/>
                </a:rPr>
                <a:t>Provide id with requested access permissions</a:t>
              </a:r>
              <a:endParaRPr lang="en-US" sz="900" dirty="0">
                <a:solidFill>
                  <a:schemeClr val="tx1">
                    <a:lumMod val="75000"/>
                    <a:lumOff val="25000"/>
                  </a:schemeClr>
                </a:solidFill>
                <a:latin typeface="Gill Sans Light"/>
                <a:cs typeface="Gill Sans Light"/>
              </a:endParaRPr>
            </a:p>
          </p:txBody>
        </p:sp>
      </p:grpSp>
      <p:grpSp>
        <p:nvGrpSpPr>
          <p:cNvPr id="65" name="Group 64"/>
          <p:cNvGrpSpPr/>
          <p:nvPr/>
        </p:nvGrpSpPr>
        <p:grpSpPr>
          <a:xfrm>
            <a:off x="0" y="819150"/>
            <a:ext cx="1524000" cy="4324350"/>
            <a:chOff x="0" y="819150"/>
            <a:chExt cx="1524000" cy="4324350"/>
          </a:xfrm>
        </p:grpSpPr>
        <p:sp>
          <p:nvSpPr>
            <p:cNvPr id="28" name="Rectangle 27"/>
            <p:cNvSpPr/>
            <p:nvPr/>
          </p:nvSpPr>
          <p:spPr>
            <a:xfrm>
              <a:off x="0" y="819150"/>
              <a:ext cx="1524000" cy="43243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Gill Sans Light"/>
                <a:cs typeface="Gill Sans Light"/>
              </a:endParaRPr>
            </a:p>
          </p:txBody>
        </p:sp>
        <p:pic>
          <p:nvPicPr>
            <p:cNvPr id="3" name="Picture 2"/>
            <p:cNvPicPr>
              <a:picLocks noChangeAspect="1"/>
            </p:cNvPicPr>
            <p:nvPr/>
          </p:nvPicPr>
          <p:blipFill>
            <a:blip r:embed="rId14"/>
            <a:stretch>
              <a:fillRect/>
            </a:stretch>
          </p:blipFill>
          <p:spPr>
            <a:xfrm>
              <a:off x="263586" y="2266950"/>
              <a:ext cx="894370" cy="894370"/>
            </a:xfrm>
            <a:prstGeom prst="rect">
              <a:avLst/>
            </a:prstGeom>
          </p:spPr>
        </p:pic>
        <p:sp>
          <p:nvSpPr>
            <p:cNvPr id="21" name="TextBox 20"/>
            <p:cNvSpPr txBox="1"/>
            <p:nvPr/>
          </p:nvSpPr>
          <p:spPr>
            <a:xfrm>
              <a:off x="202343" y="3161320"/>
              <a:ext cx="101685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WENDY </a:t>
              </a:r>
            </a:p>
            <a:p>
              <a:pPr algn="ctr"/>
              <a:r>
                <a:rPr lang="en-US" sz="700" dirty="0">
                  <a:solidFill>
                    <a:schemeClr val="tx1">
                      <a:lumMod val="75000"/>
                      <a:lumOff val="25000"/>
                    </a:schemeClr>
                  </a:solidFill>
                  <a:latin typeface="Gill Sans Light"/>
                  <a:cs typeface="Gill Sans Light"/>
                </a:rPr>
                <a:t>HR</a:t>
              </a:r>
            </a:p>
          </p:txBody>
        </p:sp>
      </p:grpSp>
      <p:grpSp>
        <p:nvGrpSpPr>
          <p:cNvPr id="66" name="Group 65"/>
          <p:cNvGrpSpPr/>
          <p:nvPr/>
        </p:nvGrpSpPr>
        <p:grpSpPr>
          <a:xfrm>
            <a:off x="1312392" y="819150"/>
            <a:ext cx="1735608" cy="4324350"/>
            <a:chOff x="1312392" y="819150"/>
            <a:chExt cx="1735608" cy="4324350"/>
          </a:xfrm>
        </p:grpSpPr>
        <p:sp>
          <p:nvSpPr>
            <p:cNvPr id="29" name="Rectangle 28"/>
            <p:cNvSpPr/>
            <p:nvPr/>
          </p:nvSpPr>
          <p:spPr>
            <a:xfrm>
              <a:off x="1524000" y="819150"/>
              <a:ext cx="1524000" cy="43243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Gill Sans Light"/>
                <a:cs typeface="Gill Sans Light"/>
              </a:endParaRPr>
            </a:p>
          </p:txBody>
        </p:sp>
        <p:pic>
          <p:nvPicPr>
            <p:cNvPr id="4" name="Picture 3"/>
            <p:cNvPicPr>
              <a:picLocks noChangeAspect="1"/>
            </p:cNvPicPr>
            <p:nvPr/>
          </p:nvPicPr>
          <p:blipFill>
            <a:blip r:embed="rId15"/>
            <a:stretch>
              <a:fillRect/>
            </a:stretch>
          </p:blipFill>
          <p:spPr>
            <a:xfrm>
              <a:off x="1805863" y="2245316"/>
              <a:ext cx="933450" cy="933450"/>
            </a:xfrm>
            <a:prstGeom prst="rect">
              <a:avLst/>
            </a:prstGeom>
          </p:spPr>
        </p:pic>
        <p:pic>
          <p:nvPicPr>
            <p:cNvPr id="5" name="Picture 4"/>
            <p:cNvPicPr>
              <a:picLocks noChangeAspect="1"/>
            </p:cNvPicPr>
            <p:nvPr/>
          </p:nvPicPr>
          <p:blipFill>
            <a:blip r:embed="rId16">
              <a:alphaModFix amt="74000"/>
            </a:blip>
            <a:stretch>
              <a:fillRect/>
            </a:stretch>
          </p:blipFill>
          <p:spPr>
            <a:xfrm>
              <a:off x="1312392" y="2552624"/>
              <a:ext cx="400126" cy="400126"/>
            </a:xfrm>
            <a:prstGeom prst="rect">
              <a:avLst/>
            </a:prstGeom>
          </p:spPr>
        </p:pic>
        <p:sp>
          <p:nvSpPr>
            <p:cNvPr id="22" name="TextBox 21"/>
            <p:cNvSpPr txBox="1"/>
            <p:nvPr/>
          </p:nvSpPr>
          <p:spPr>
            <a:xfrm>
              <a:off x="1524000" y="3172709"/>
              <a:ext cx="1524000" cy="311624"/>
            </a:xfrm>
            <a:prstGeom prst="rect">
              <a:avLst/>
            </a:prstGeom>
          </p:spPr>
          <p:txBody>
            <a:bodyPr vert="horz" wrap="square" lIns="95250" tIns="47625" rIns="95250" bIns="47625" rtlCol="0">
              <a:spAutoFit/>
            </a:bodyPr>
            <a:lstStyle/>
            <a:p>
              <a:pPr algn="ctr"/>
              <a:r>
                <a:rPr lang="en-US" sz="700" dirty="0">
                  <a:solidFill>
                    <a:schemeClr val="tx1">
                      <a:lumMod val="75000"/>
                      <a:lumOff val="25000"/>
                    </a:schemeClr>
                  </a:solidFill>
                  <a:latin typeface="Gill Sans Light"/>
                  <a:cs typeface="Gill Sans Light"/>
                </a:rPr>
                <a:t>CATRIN </a:t>
              </a:r>
            </a:p>
            <a:p>
              <a:pPr algn="ctr"/>
              <a:r>
                <a:rPr lang="en-US" sz="700" dirty="0">
                  <a:solidFill>
                    <a:schemeClr val="tx1">
                      <a:lumMod val="75000"/>
                      <a:lumOff val="25000"/>
                    </a:schemeClr>
                  </a:solidFill>
                  <a:latin typeface="Gill Sans Light"/>
                  <a:cs typeface="Gill Sans Light"/>
                </a:rPr>
                <a:t>IT SERVICE DESK MANAGER</a:t>
              </a:r>
            </a:p>
          </p:txBody>
        </p:sp>
      </p:grpSp>
      <p:sp>
        <p:nvSpPr>
          <p:cNvPr id="2" name="TextBox 1"/>
          <p:cNvSpPr txBox="1"/>
          <p:nvPr/>
        </p:nvSpPr>
        <p:spPr>
          <a:xfrm>
            <a:off x="0" y="110323"/>
            <a:ext cx="9144000" cy="527067"/>
          </a:xfrm>
          <a:prstGeom prst="rect">
            <a:avLst/>
          </a:prstGeom>
        </p:spPr>
        <p:txBody>
          <a:bodyPr vert="horz" lIns="95250" tIns="47625" rIns="95250" bIns="47625" rtlCol="0" anchor="ctr">
            <a:spAutoFit/>
          </a:bodyPr>
          <a:lstStyle/>
          <a:p>
            <a:pPr algn="ctr">
              <a:lnSpc>
                <a:spcPct val="100000"/>
              </a:lnSpc>
            </a:pPr>
            <a:r>
              <a:rPr lang="en-US" sz="2800" dirty="0">
                <a:solidFill>
                  <a:schemeClr val="tx1">
                    <a:lumMod val="75000"/>
                    <a:lumOff val="25000"/>
                  </a:schemeClr>
                </a:solidFill>
                <a:latin typeface="Gill Sans Light"/>
                <a:cs typeface="Gill Sans Light"/>
              </a:rPr>
              <a:t>New employee </a:t>
            </a:r>
            <a:r>
              <a:rPr lang="en-US" sz="2800" dirty="0" smtClean="0">
                <a:solidFill>
                  <a:schemeClr val="tx1">
                    <a:lumMod val="75000"/>
                    <a:lumOff val="25000"/>
                  </a:schemeClr>
                </a:solidFill>
                <a:latin typeface="Gill Sans Light"/>
                <a:cs typeface="Gill Sans Light"/>
              </a:rPr>
              <a:t>onboarding </a:t>
            </a:r>
            <a:r>
              <a:rPr lang="en-US" sz="2800" dirty="0" smtClean="0">
                <a:solidFill>
                  <a:schemeClr val="tx1">
                    <a:lumMod val="75000"/>
                    <a:lumOff val="25000"/>
                  </a:schemeClr>
                </a:solidFill>
                <a:latin typeface="Gill Sans Light"/>
                <a:cs typeface="Gill Sans Light"/>
              </a:rPr>
              <a:t>– The smart way.</a:t>
            </a:r>
            <a:endParaRPr lang="en-US" sz="2800" dirty="0">
              <a:solidFill>
                <a:schemeClr val="tx1">
                  <a:lumMod val="75000"/>
                  <a:lumOff val="25000"/>
                </a:schemeClr>
              </a:solidFill>
              <a:latin typeface="Gill Sans Light"/>
              <a:cs typeface="Gill Sans Light"/>
            </a:endParaRPr>
          </a:p>
        </p:txBody>
      </p:sp>
      <p:pic>
        <p:nvPicPr>
          <p:cNvPr id="20" name="Picture 19"/>
          <p:cNvPicPr>
            <a:picLocks noChangeAspect="1"/>
          </p:cNvPicPr>
          <p:nvPr/>
        </p:nvPicPr>
        <p:blipFill>
          <a:blip r:embed="rId17"/>
          <a:srcRect l="890" t="50840" r="2370"/>
          <a:stretch>
            <a:fillRect/>
          </a:stretch>
        </p:blipFill>
        <p:spPr>
          <a:xfrm>
            <a:off x="-104245" y="5091112"/>
            <a:ext cx="9378810" cy="63609"/>
          </a:xfrm>
          <a:prstGeom prst="rect">
            <a:avLst/>
          </a:prstGeom>
        </p:spPr>
      </p:pic>
      <p:sp>
        <p:nvSpPr>
          <p:cNvPr id="63" name="TextBox 62"/>
          <p:cNvSpPr txBox="1"/>
          <p:nvPr/>
        </p:nvSpPr>
        <p:spPr>
          <a:xfrm>
            <a:off x="0" y="4171950"/>
            <a:ext cx="3048000" cy="650178"/>
          </a:xfrm>
          <a:prstGeom prst="rect">
            <a:avLst/>
          </a:prstGeom>
        </p:spPr>
        <p:txBody>
          <a:bodyPr vert="horz" wrap="square" lIns="95250" tIns="47625" rIns="95250" bIns="47625" rtlCol="0">
            <a:spAutoFit/>
          </a:bodyPr>
          <a:lstStyle/>
          <a:p>
            <a:pPr algn="ctr"/>
            <a:r>
              <a:rPr lang="en-US" sz="1200" dirty="0" smtClean="0">
                <a:solidFill>
                  <a:schemeClr val="tx1">
                    <a:lumMod val="75000"/>
                    <a:lumOff val="25000"/>
                  </a:schemeClr>
                </a:solidFill>
                <a:latin typeface="Gill Sans Light"/>
                <a:cs typeface="Gill Sans Light"/>
              </a:rPr>
              <a:t>One service request with 6 tasks, and automatic delegation of tasks to respective technicians. </a:t>
            </a:r>
            <a:endParaRPr lang="en-US" sz="1200" dirty="0">
              <a:solidFill>
                <a:schemeClr val="tx1">
                  <a:lumMod val="75000"/>
                  <a:lumOff val="25000"/>
                </a:schemeClr>
              </a:solidFill>
              <a:latin typeface="Gill Sans Light"/>
              <a:cs typeface="Gill Sans Light"/>
            </a:endParaRPr>
          </a:p>
        </p:txBody>
      </p:sp>
      <p:sp>
        <p:nvSpPr>
          <p:cNvPr id="64" name="TextBox 63"/>
          <p:cNvSpPr txBox="1"/>
          <p:nvPr/>
        </p:nvSpPr>
        <p:spPr>
          <a:xfrm>
            <a:off x="7616097" y="3562350"/>
            <a:ext cx="1524000" cy="650178"/>
          </a:xfrm>
          <a:prstGeom prst="rect">
            <a:avLst/>
          </a:prstGeom>
        </p:spPr>
        <p:txBody>
          <a:bodyPr vert="horz" wrap="square" lIns="95250" tIns="47625" rIns="95250" bIns="47625" rtlCol="0">
            <a:spAutoFit/>
          </a:bodyPr>
          <a:lstStyle/>
          <a:p>
            <a:pPr algn="ctr"/>
            <a:r>
              <a:rPr lang="en-US" sz="1200" dirty="0" smtClean="0">
                <a:latin typeface="Gill Sans Light"/>
                <a:cs typeface="Gill Sans Light"/>
              </a:rPr>
              <a:t>Multiple technicians. Multiple software. </a:t>
            </a:r>
          </a:p>
          <a:p>
            <a:pPr algn="ctr"/>
            <a:r>
              <a:rPr lang="en-US" sz="1200" dirty="0" smtClean="0">
                <a:latin typeface="Gill Sans Light"/>
                <a:cs typeface="Gill Sans Light"/>
              </a:rPr>
              <a:t>One window. </a:t>
            </a:r>
            <a:endParaRPr lang="en-US" sz="1400" dirty="0">
              <a:latin typeface="Gill Sans Light"/>
              <a:cs typeface="Gill Sans Light"/>
            </a:endParaRPr>
          </a:p>
        </p:txBody>
      </p:sp>
    </p:spTree>
    <p:custDataLst>
      <p:tags r:id="rId1"/>
    </p:custDataLst>
    <p:extLst>
      <p:ext uri="{BB962C8B-B14F-4D97-AF65-F5344CB8AC3E}">
        <p14:creationId xmlns:p14="http://schemas.microsoft.com/office/powerpoint/2010/main" val="35919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770" y="1607312"/>
            <a:ext cx="9378810" cy="1775759"/>
            <a:chOff x="-104245" y="1512062"/>
            <a:chExt cx="9378810" cy="1775759"/>
          </a:xfrm>
        </p:grpSpPr>
        <p:sp>
          <p:nvSpPr>
            <p:cNvPr id="4" name="Rectangle 3"/>
            <p:cNvSpPr/>
            <p:nvPr/>
          </p:nvSpPr>
          <p:spPr>
            <a:xfrm>
              <a:off x="-25652" y="1512062"/>
              <a:ext cx="9204158" cy="1745196"/>
            </a:xfrm>
            <a:prstGeom prst="rect">
              <a:avLst/>
            </a:prstGeom>
            <a:solidFill>
              <a:schemeClr val="bg1">
                <a:lumMod val="95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bg1">
                    <a:lumMod val="85000"/>
                  </a:schemeClr>
                </a:solidFill>
                <a:latin typeface="Gill Sans Light"/>
                <a:cs typeface="Gill Sans Light"/>
              </a:endParaRPr>
            </a:p>
          </p:txBody>
        </p:sp>
        <p:pic>
          <p:nvPicPr>
            <p:cNvPr id="5" name="Picture 4"/>
            <p:cNvPicPr>
              <a:picLocks noChangeAspect="1"/>
            </p:cNvPicPr>
            <p:nvPr/>
          </p:nvPicPr>
          <p:blipFill>
            <a:blip r:embed="rId3"/>
            <a:srcRect l="890" t="50840" r="2370"/>
            <a:stretch>
              <a:fillRect/>
            </a:stretch>
          </p:blipFill>
          <p:spPr>
            <a:xfrm>
              <a:off x="-104245" y="3224212"/>
              <a:ext cx="9378810" cy="63609"/>
            </a:xfrm>
            <a:prstGeom prst="rect">
              <a:avLst/>
            </a:prstGeom>
          </p:spPr>
        </p:pic>
      </p:grpSp>
      <p:sp>
        <p:nvSpPr>
          <p:cNvPr id="6" name="Text Placeholder 2"/>
          <p:cNvSpPr>
            <a:spLocks noGrp="1"/>
          </p:cNvSpPr>
          <p:nvPr>
            <p:ph type="body" idx="1"/>
          </p:nvPr>
        </p:nvSpPr>
        <p:spPr>
          <a:xfrm>
            <a:off x="-9525" y="1607312"/>
            <a:ext cx="9143030" cy="1684877"/>
          </a:xfrm>
        </p:spPr>
        <p:txBody>
          <a:bodyPr vert="horz" rtlCol="0" anchor="ctr">
            <a:normAutofit/>
          </a:bodyPr>
          <a:lstStyle/>
          <a:p>
            <a:pPr marL="0" indent="0" algn="ctr">
              <a:lnSpc>
                <a:spcPct val="100000"/>
              </a:lnSpc>
              <a:spcBef>
                <a:spcPts val="0"/>
              </a:spcBef>
              <a:spcAft>
                <a:spcPts val="0"/>
              </a:spcAft>
            </a:pPr>
            <a:r>
              <a:rPr lang="en-US" sz="2800" dirty="0">
                <a:solidFill>
                  <a:schemeClr val="tx1">
                    <a:lumMod val="50000"/>
                    <a:lumOff val="50000"/>
                  </a:schemeClr>
                </a:solidFill>
                <a:latin typeface="Gill Sans Light"/>
                <a:cs typeface="Gill Sans Light"/>
              </a:rPr>
              <a:t>S</a:t>
            </a:r>
            <a:r>
              <a:rPr lang="en-US" sz="2800" dirty="0" smtClean="0">
                <a:solidFill>
                  <a:schemeClr val="tx1">
                    <a:lumMod val="50000"/>
                    <a:lumOff val="50000"/>
                  </a:schemeClr>
                </a:solidFill>
                <a:latin typeface="Gill Sans Light"/>
                <a:cs typeface="Gill Sans Light"/>
              </a:rPr>
              <a:t>treamlined new employee </a:t>
            </a:r>
            <a:r>
              <a:rPr lang="en-US" sz="2800" dirty="0" smtClean="0">
                <a:solidFill>
                  <a:schemeClr val="tx1">
                    <a:lumMod val="50000"/>
                    <a:lumOff val="50000"/>
                  </a:schemeClr>
                </a:solidFill>
                <a:latin typeface="Gill Sans Light"/>
                <a:cs typeface="Gill Sans Light"/>
              </a:rPr>
              <a:t>onboarding </a:t>
            </a:r>
            <a:r>
              <a:rPr lang="en-US" sz="2800" dirty="0" smtClean="0">
                <a:solidFill>
                  <a:schemeClr val="tx1">
                    <a:lumMod val="50000"/>
                    <a:lumOff val="50000"/>
                  </a:schemeClr>
                </a:solidFill>
                <a:latin typeface="Gill Sans Light"/>
                <a:cs typeface="Gill Sans Light"/>
              </a:rPr>
              <a:t>process </a:t>
            </a:r>
          </a:p>
          <a:p>
            <a:pPr marL="0" indent="0" algn="ctr">
              <a:lnSpc>
                <a:spcPct val="100000"/>
              </a:lnSpc>
              <a:spcBef>
                <a:spcPts val="0"/>
              </a:spcBef>
              <a:spcAft>
                <a:spcPts val="0"/>
              </a:spcAft>
            </a:pPr>
            <a:r>
              <a:rPr lang="en-US" sz="1400" dirty="0" smtClean="0">
                <a:solidFill>
                  <a:schemeClr val="tx1">
                    <a:lumMod val="50000"/>
                    <a:lumOff val="50000"/>
                  </a:schemeClr>
                </a:solidFill>
                <a:latin typeface="Gill Sans Light"/>
                <a:cs typeface="Gill Sans Light"/>
              </a:rPr>
              <a:t>with</a:t>
            </a:r>
            <a:r>
              <a:rPr lang="en-US" sz="2800" dirty="0" smtClean="0">
                <a:solidFill>
                  <a:schemeClr val="tx1">
                    <a:lumMod val="50000"/>
                    <a:lumOff val="50000"/>
                  </a:schemeClr>
                </a:solidFill>
                <a:latin typeface="Gill Sans Light"/>
                <a:cs typeface="Gill Sans Light"/>
              </a:rPr>
              <a:t> </a:t>
            </a:r>
          </a:p>
          <a:p>
            <a:pPr marL="0" indent="0" algn="ctr">
              <a:lnSpc>
                <a:spcPct val="100000"/>
              </a:lnSpc>
              <a:spcBef>
                <a:spcPts val="0"/>
              </a:spcBef>
              <a:spcAft>
                <a:spcPts val="0"/>
              </a:spcAft>
            </a:pPr>
            <a:r>
              <a:rPr lang="en-US" sz="2800" dirty="0" smtClean="0">
                <a:solidFill>
                  <a:schemeClr val="tx1">
                    <a:lumMod val="75000"/>
                    <a:lumOff val="25000"/>
                  </a:schemeClr>
                </a:solidFill>
                <a:latin typeface="Gill Sans Light"/>
                <a:cs typeface="Gill Sans Light"/>
              </a:rPr>
              <a:t>ServiceDesk Plus</a:t>
            </a:r>
            <a:endParaRPr lang="en-US" sz="1200" dirty="0">
              <a:solidFill>
                <a:schemeClr val="tx1">
                  <a:lumMod val="75000"/>
                  <a:lumOff val="25000"/>
                </a:schemeClr>
              </a:solidFill>
              <a:latin typeface="Gill Sans Light"/>
              <a:cs typeface="Gill Sans Light"/>
            </a:endParaRPr>
          </a:p>
        </p:txBody>
      </p:sp>
    </p:spTree>
    <p:custDataLst>
      <p:tags r:id="rId1"/>
    </p:custDataLst>
    <p:extLst>
      <p:ext uri="{BB962C8B-B14F-4D97-AF65-F5344CB8AC3E}">
        <p14:creationId xmlns:p14="http://schemas.microsoft.com/office/powerpoint/2010/main" val="76296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chemeClr val="tx1">
              <a:lumMod val="75000"/>
              <a:lumOff val="25000"/>
            </a:schemeClr>
          </a:solidFill>
          <a:ln w="0" cap="flat">
            <a:solidFill>
              <a:srgbClr val="D9D9D9"/>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p>
        </p:txBody>
      </p:sp>
      <p:pic>
        <p:nvPicPr>
          <p:cNvPr id="5" name="Picture 4"/>
          <p:cNvPicPr>
            <a:picLocks noChangeAspect="1"/>
          </p:cNvPicPr>
          <p:nvPr/>
        </p:nvPicPr>
        <p:blipFill>
          <a:blip r:embed="rId3"/>
          <a:stretch>
            <a:fillRect/>
          </a:stretch>
        </p:blipFill>
        <p:spPr>
          <a:xfrm>
            <a:off x="2133600" y="133350"/>
            <a:ext cx="1018275" cy="1018275"/>
          </a:xfrm>
          <a:prstGeom prst="rect">
            <a:avLst/>
          </a:prstGeom>
        </p:spPr>
      </p:pic>
      <p:pic>
        <p:nvPicPr>
          <p:cNvPr id="7" name="Picture 6"/>
          <p:cNvPicPr>
            <a:picLocks noChangeAspect="1"/>
          </p:cNvPicPr>
          <p:nvPr/>
        </p:nvPicPr>
        <p:blipFill>
          <a:blip r:embed="rId4"/>
          <a:stretch>
            <a:fillRect/>
          </a:stretch>
        </p:blipFill>
        <p:spPr>
          <a:xfrm>
            <a:off x="2133600" y="1786274"/>
            <a:ext cx="7017995" cy="3314105"/>
          </a:xfrm>
          <a:prstGeom prst="rect">
            <a:avLst/>
          </a:prstGeom>
        </p:spPr>
      </p:pic>
      <p:sp>
        <p:nvSpPr>
          <p:cNvPr id="2" name="TextBox 1"/>
          <p:cNvSpPr txBox="1"/>
          <p:nvPr/>
        </p:nvSpPr>
        <p:spPr>
          <a:xfrm>
            <a:off x="3200400" y="133350"/>
            <a:ext cx="5943600" cy="954107"/>
          </a:xfrm>
          <a:prstGeom prst="rect">
            <a:avLst/>
          </a:prstGeom>
          <a:noFill/>
        </p:spPr>
        <p:txBody>
          <a:bodyPr wrap="square" rtlCol="0">
            <a:spAutoFit/>
          </a:bodyPr>
          <a:lstStyle/>
          <a:p>
            <a:r>
              <a:rPr lang="en-US" sz="1400" dirty="0" smtClean="0">
                <a:latin typeface="Gill Sans Light"/>
                <a:cs typeface="Gill Sans Light"/>
              </a:rPr>
              <a:t>Catrin integrates ServiceDesk Plus with </a:t>
            </a:r>
          </a:p>
          <a:p>
            <a:pPr marL="285750" indent="-285750">
              <a:buFont typeface="Arial"/>
              <a:buChar char="•"/>
            </a:pPr>
            <a:r>
              <a:rPr lang="en-US" sz="1400" b="1" dirty="0" err="1" smtClean="0">
                <a:latin typeface="Gill Sans Light"/>
                <a:cs typeface="Gill Sans Light"/>
              </a:rPr>
              <a:t>ADManager</a:t>
            </a:r>
            <a:r>
              <a:rPr lang="en-US" sz="1400" b="1" dirty="0" smtClean="0">
                <a:latin typeface="Gill Sans Light"/>
                <a:cs typeface="Gill Sans Light"/>
              </a:rPr>
              <a:t> Plus</a:t>
            </a:r>
          </a:p>
          <a:p>
            <a:pPr marL="285750" indent="-285750">
              <a:buFont typeface="Arial"/>
              <a:buChar char="•"/>
            </a:pPr>
            <a:r>
              <a:rPr lang="en-US" sz="1400" b="1" dirty="0" err="1" smtClean="0">
                <a:latin typeface="Gill Sans Light"/>
                <a:cs typeface="Gill Sans Light"/>
              </a:rPr>
              <a:t>ADSelfService</a:t>
            </a:r>
            <a:r>
              <a:rPr lang="en-US" sz="1400" b="1" dirty="0" smtClean="0">
                <a:latin typeface="Gill Sans Light"/>
                <a:cs typeface="Gill Sans Light"/>
              </a:rPr>
              <a:t> Plus</a:t>
            </a:r>
          </a:p>
          <a:p>
            <a:pPr marL="285750" indent="-285750">
              <a:buFont typeface="Arial"/>
              <a:buChar char="•"/>
            </a:pPr>
            <a:r>
              <a:rPr lang="en-US" sz="1400" b="1" dirty="0" smtClean="0">
                <a:latin typeface="Gill Sans Light"/>
                <a:cs typeface="Gill Sans Light"/>
              </a:rPr>
              <a:t>Desktop Central</a:t>
            </a:r>
            <a:endParaRPr lang="en-US" sz="1400" b="1" dirty="0">
              <a:latin typeface="Gill Sans Light"/>
              <a:cs typeface="Gill Sans Light"/>
            </a:endParaRPr>
          </a:p>
        </p:txBody>
      </p:sp>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22484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rgbClr val="404040"/>
          </a:solidFill>
          <a:ln w="0" cap="flat">
            <a:solidFill>
              <a:schemeClr val="accent1">
                <a:shade val="50000"/>
                <a:satMod val="104999"/>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p>
        </p:txBody>
      </p:sp>
      <p:pic>
        <p:nvPicPr>
          <p:cNvPr id="5" name="Picture 4"/>
          <p:cNvPicPr>
            <a:picLocks noChangeAspect="1"/>
          </p:cNvPicPr>
          <p:nvPr/>
        </p:nvPicPr>
        <p:blipFill>
          <a:blip r:embed="rId3"/>
          <a:stretch>
            <a:fillRect/>
          </a:stretch>
        </p:blipFill>
        <p:spPr>
          <a:xfrm>
            <a:off x="2133600" y="133350"/>
            <a:ext cx="1018275" cy="1018275"/>
          </a:xfrm>
          <a:prstGeom prst="rect">
            <a:avLst/>
          </a:prstGeom>
        </p:spPr>
      </p:pic>
      <p:sp>
        <p:nvSpPr>
          <p:cNvPr id="2" name="TextBox 1"/>
          <p:cNvSpPr txBox="1"/>
          <p:nvPr/>
        </p:nvSpPr>
        <p:spPr>
          <a:xfrm>
            <a:off x="3200400" y="133350"/>
            <a:ext cx="5943600" cy="523220"/>
          </a:xfrm>
          <a:prstGeom prst="rect">
            <a:avLst/>
          </a:prstGeom>
          <a:noFill/>
        </p:spPr>
        <p:txBody>
          <a:bodyPr wrap="square" rtlCol="0">
            <a:spAutoFit/>
          </a:bodyPr>
          <a:lstStyle/>
          <a:p>
            <a:r>
              <a:rPr lang="en-US" sz="1400" dirty="0" smtClean="0">
                <a:latin typeface="Gill Sans Light"/>
                <a:cs typeface="Gill Sans Light"/>
              </a:rPr>
              <a:t>Catrin creates a service request template in ServiceDesk Plus with associated tasks that need to be </a:t>
            </a:r>
            <a:r>
              <a:rPr lang="en-US" sz="1400" dirty="0">
                <a:latin typeface="Gill Sans Light"/>
                <a:cs typeface="Gill Sans Light"/>
              </a:rPr>
              <a:t>completed to successfully </a:t>
            </a:r>
            <a:r>
              <a:rPr lang="en-US" sz="1400" dirty="0" smtClean="0">
                <a:latin typeface="Gill Sans Light"/>
                <a:cs typeface="Gill Sans Light"/>
              </a:rPr>
              <a:t>onboard </a:t>
            </a:r>
            <a:r>
              <a:rPr lang="en-US" sz="1400" dirty="0" smtClean="0">
                <a:latin typeface="Gill Sans Light"/>
                <a:cs typeface="Gill Sans Light"/>
              </a:rPr>
              <a:t>new employees.</a:t>
            </a:r>
            <a:endParaRPr lang="en-US" sz="1400" dirty="0">
              <a:latin typeface="Gill Sans Light"/>
              <a:cs typeface="Gill Sans Light"/>
            </a:endParaRPr>
          </a:p>
        </p:txBody>
      </p:sp>
      <p:pic>
        <p:nvPicPr>
          <p:cNvPr id="4" name="Picture 3" descr="integrations-tasks.png"/>
          <p:cNvPicPr>
            <a:picLocks noChangeAspect="1"/>
          </p:cNvPicPr>
          <p:nvPr/>
        </p:nvPicPr>
        <p:blipFill rotWithShape="1">
          <a:blip r:embed="rId4">
            <a:extLst>
              <a:ext uri="{28A0092B-C50C-407E-A947-70E740481C1C}">
                <a14:useLocalDpi xmlns:a14="http://schemas.microsoft.com/office/drawing/2010/main" val="0"/>
              </a:ext>
            </a:extLst>
          </a:blip>
          <a:srcRect b="7729"/>
          <a:stretch/>
        </p:blipFill>
        <p:spPr>
          <a:xfrm>
            <a:off x="2133600" y="1504950"/>
            <a:ext cx="7010400" cy="3659169"/>
          </a:xfrm>
          <a:prstGeom prst="rect">
            <a:avLst/>
          </a:prstGeom>
        </p:spPr>
      </p:pic>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150755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rgbClr val="404040"/>
          </a:solidFill>
          <a:ln w="0" cap="flat">
            <a:solidFill>
              <a:schemeClr val="accent1">
                <a:shade val="50000"/>
                <a:satMod val="104999"/>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p>
        </p:txBody>
      </p:sp>
      <p:sp>
        <p:nvSpPr>
          <p:cNvPr id="2" name="TextBox 1"/>
          <p:cNvSpPr txBox="1"/>
          <p:nvPr/>
        </p:nvSpPr>
        <p:spPr>
          <a:xfrm>
            <a:off x="3200400" y="133350"/>
            <a:ext cx="5943600" cy="523220"/>
          </a:xfrm>
          <a:prstGeom prst="rect">
            <a:avLst/>
          </a:prstGeom>
          <a:noFill/>
        </p:spPr>
        <p:txBody>
          <a:bodyPr wrap="square" rtlCol="0">
            <a:spAutoFit/>
          </a:bodyPr>
          <a:lstStyle/>
          <a:p>
            <a:r>
              <a:rPr lang="en-US" sz="1400" dirty="0" smtClean="0">
                <a:latin typeface="Gill Sans Light"/>
                <a:cs typeface="Gill Sans Light"/>
              </a:rPr>
              <a:t>The </a:t>
            </a:r>
            <a:r>
              <a:rPr lang="en-US" sz="1400" dirty="0" err="1" smtClean="0">
                <a:latin typeface="Gill Sans Light"/>
                <a:cs typeface="Gill Sans Light"/>
              </a:rPr>
              <a:t>ADManager</a:t>
            </a:r>
            <a:r>
              <a:rPr lang="en-US" sz="1400" dirty="0" smtClean="0">
                <a:latin typeface="Gill Sans Light"/>
                <a:cs typeface="Gill Sans Light"/>
              </a:rPr>
              <a:t> Plus integration lets Scott to create, enable, and disable Active Directory entries from within the help desk. </a:t>
            </a:r>
            <a:endParaRPr lang="en-US" sz="1400" dirty="0">
              <a:latin typeface="Gill Sans Light"/>
              <a:cs typeface="Gill Sans Light"/>
            </a:endParaRPr>
          </a:p>
        </p:txBody>
      </p:sp>
      <p:pic>
        <p:nvPicPr>
          <p:cNvPr id="8" name="Picture 7"/>
          <p:cNvPicPr>
            <a:picLocks noChangeAspect="1"/>
          </p:cNvPicPr>
          <p:nvPr/>
        </p:nvPicPr>
        <p:blipFill>
          <a:blip r:embed="rId3"/>
          <a:stretch>
            <a:fillRect/>
          </a:stretch>
        </p:blipFill>
        <p:spPr>
          <a:xfrm>
            <a:off x="2133600" y="133350"/>
            <a:ext cx="1023176" cy="1023176"/>
          </a:xfrm>
          <a:prstGeom prst="rect">
            <a:avLst/>
          </a:prstGeom>
        </p:spPr>
      </p:pic>
      <p:pic>
        <p:nvPicPr>
          <p:cNvPr id="4" name="Picture 3" descr="integrations-adacti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504950"/>
            <a:ext cx="7010400" cy="3977102"/>
          </a:xfrm>
          <a:prstGeom prst="rect">
            <a:avLst/>
          </a:prstGeom>
        </p:spPr>
      </p:pic>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354172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rgbClr val="404040"/>
          </a:solidFill>
          <a:ln w="0" cap="flat">
            <a:solidFill>
              <a:schemeClr val="accent1">
                <a:shade val="50000"/>
                <a:satMod val="104999"/>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sp>
        <p:nvSpPr>
          <p:cNvPr id="2" name="TextBox 1"/>
          <p:cNvSpPr txBox="1"/>
          <p:nvPr/>
        </p:nvSpPr>
        <p:spPr>
          <a:xfrm>
            <a:off x="3192163" y="133350"/>
            <a:ext cx="5943600" cy="738664"/>
          </a:xfrm>
          <a:prstGeom prst="rect">
            <a:avLst/>
          </a:prstGeom>
          <a:noFill/>
        </p:spPr>
        <p:txBody>
          <a:bodyPr wrap="square" rtlCol="0">
            <a:spAutoFit/>
          </a:bodyPr>
          <a:lstStyle/>
          <a:p>
            <a:r>
              <a:rPr lang="en-US" sz="1400" dirty="0" smtClean="0">
                <a:latin typeface="Gill Sans Light"/>
                <a:cs typeface="Gill Sans Light"/>
              </a:rPr>
              <a:t>Scott also creates an Active Directory entry for the new employee from within the request. When an entry is created on Active Directory, an email ID is automatically generated for the new employee </a:t>
            </a:r>
            <a:r>
              <a:rPr lang="en-US" sz="1400" smtClean="0">
                <a:latin typeface="Gill Sans Light"/>
                <a:cs typeface="Gill Sans Light"/>
              </a:rPr>
              <a:t>based on the </a:t>
            </a:r>
            <a:r>
              <a:rPr lang="en-US" sz="1400" dirty="0" err="1" smtClean="0">
                <a:latin typeface="Gill Sans Light"/>
                <a:cs typeface="Gill Sans Light"/>
              </a:rPr>
              <a:t>Zylker’s</a:t>
            </a:r>
            <a:r>
              <a:rPr lang="en-US" sz="1400" dirty="0" smtClean="0">
                <a:latin typeface="Gill Sans Light"/>
                <a:cs typeface="Gill Sans Light"/>
              </a:rPr>
              <a:t> email policy.</a:t>
            </a:r>
            <a:endParaRPr lang="en-US" sz="1400" dirty="0">
              <a:latin typeface="Gill Sans Light"/>
              <a:cs typeface="Gill Sans Light"/>
            </a:endParaRPr>
          </a:p>
        </p:txBody>
      </p:sp>
      <p:pic>
        <p:nvPicPr>
          <p:cNvPr id="8" name="Picture 7"/>
          <p:cNvPicPr>
            <a:picLocks noChangeAspect="1"/>
          </p:cNvPicPr>
          <p:nvPr/>
        </p:nvPicPr>
        <p:blipFill>
          <a:blip r:embed="rId3"/>
          <a:stretch>
            <a:fillRect/>
          </a:stretch>
        </p:blipFill>
        <p:spPr>
          <a:xfrm>
            <a:off x="2133600" y="133350"/>
            <a:ext cx="1023176" cy="1023176"/>
          </a:xfrm>
          <a:prstGeom prst="rect">
            <a:avLst/>
          </a:prstGeom>
        </p:spPr>
      </p:pic>
      <p:pic>
        <p:nvPicPr>
          <p:cNvPr id="4" name="Picture 3" descr="integrations-adentry.png"/>
          <p:cNvPicPr>
            <a:picLocks noChangeAspect="1"/>
          </p:cNvPicPr>
          <p:nvPr/>
        </p:nvPicPr>
        <p:blipFill rotWithShape="1">
          <a:blip r:embed="rId4">
            <a:extLst>
              <a:ext uri="{28A0092B-C50C-407E-A947-70E740481C1C}">
                <a14:useLocalDpi xmlns:a14="http://schemas.microsoft.com/office/drawing/2010/main" val="0"/>
              </a:ext>
            </a:extLst>
          </a:blip>
          <a:srcRect r="1394"/>
          <a:stretch/>
        </p:blipFill>
        <p:spPr>
          <a:xfrm>
            <a:off x="2133600" y="1504950"/>
            <a:ext cx="7010400" cy="3999128"/>
          </a:xfrm>
          <a:prstGeom prst="rect">
            <a:avLst/>
          </a:prstGeom>
        </p:spPr>
      </p:pic>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218691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rgbClr val="404040"/>
          </a:solidFill>
          <a:ln w="0" cap="flat">
            <a:solidFill>
              <a:schemeClr val="accent1">
                <a:shade val="50000"/>
                <a:satMod val="104999"/>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sp>
        <p:nvSpPr>
          <p:cNvPr id="2" name="TextBox 1"/>
          <p:cNvSpPr txBox="1"/>
          <p:nvPr/>
        </p:nvSpPr>
        <p:spPr>
          <a:xfrm>
            <a:off x="3200400" y="133350"/>
            <a:ext cx="5943600" cy="738664"/>
          </a:xfrm>
          <a:prstGeom prst="rect">
            <a:avLst/>
          </a:prstGeom>
          <a:noFill/>
        </p:spPr>
        <p:txBody>
          <a:bodyPr wrap="square" rtlCol="0">
            <a:spAutoFit/>
          </a:bodyPr>
          <a:lstStyle/>
          <a:p>
            <a:r>
              <a:rPr lang="en-US" sz="1400" dirty="0" smtClean="0">
                <a:latin typeface="Gill Sans Light"/>
                <a:cs typeface="Gill Sans Light"/>
              </a:rPr>
              <a:t>The Desktop Central integration lets Jason </a:t>
            </a:r>
            <a:r>
              <a:rPr lang="en-US" sz="1400" dirty="0" smtClean="0">
                <a:latin typeface="Gill Sans Light"/>
                <a:cs typeface="Gill Sans Light"/>
              </a:rPr>
              <a:t>trigger </a:t>
            </a:r>
            <a:r>
              <a:rPr lang="en-US" sz="1400" dirty="0" smtClean="0">
                <a:latin typeface="Gill Sans Light"/>
                <a:cs typeface="Gill Sans Light"/>
              </a:rPr>
              <a:t>software installations, and uninstallations, manage patches, take remote control, chat, make announcements, and remote shut down end user workstations right from </a:t>
            </a:r>
            <a:r>
              <a:rPr lang="en-US" sz="1400" dirty="0" smtClean="0">
                <a:latin typeface="Gill Sans Light"/>
                <a:cs typeface="Gill Sans Light"/>
              </a:rPr>
              <a:t>the </a:t>
            </a:r>
            <a:r>
              <a:rPr lang="en-US" sz="1400" dirty="0" smtClean="0">
                <a:latin typeface="Gill Sans Light"/>
                <a:cs typeface="Gill Sans Light"/>
              </a:rPr>
              <a:t>service </a:t>
            </a:r>
            <a:r>
              <a:rPr lang="en-US" sz="1400" dirty="0" smtClean="0">
                <a:latin typeface="Gill Sans Light"/>
                <a:cs typeface="Gill Sans Light"/>
              </a:rPr>
              <a:t>desk console. </a:t>
            </a:r>
            <a:endParaRPr lang="en-US" sz="1400" dirty="0">
              <a:latin typeface="Gill Sans Light"/>
              <a:cs typeface="Gill Sans Light"/>
            </a:endParaRPr>
          </a:p>
        </p:txBody>
      </p:sp>
      <p:pic>
        <p:nvPicPr>
          <p:cNvPr id="7" name="Picture 6"/>
          <p:cNvPicPr>
            <a:picLocks noChangeAspect="1"/>
          </p:cNvPicPr>
          <p:nvPr/>
        </p:nvPicPr>
        <p:blipFill>
          <a:blip r:embed="rId3"/>
          <a:stretch>
            <a:fillRect/>
          </a:stretch>
        </p:blipFill>
        <p:spPr>
          <a:xfrm>
            <a:off x="2133600" y="133350"/>
            <a:ext cx="1022229" cy="1022229"/>
          </a:xfrm>
          <a:prstGeom prst="rect">
            <a:avLst/>
          </a:prstGeom>
        </p:spPr>
      </p:pic>
      <p:pic>
        <p:nvPicPr>
          <p:cNvPr id="5" name="Picture 4" descr="integrations-dcacti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504950"/>
            <a:ext cx="7010400" cy="3943857"/>
          </a:xfrm>
          <a:prstGeom prst="rect">
            <a:avLst/>
          </a:prstGeom>
        </p:spPr>
      </p:pic>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228898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770" y="1607312"/>
            <a:ext cx="9378810" cy="1775759"/>
            <a:chOff x="-104245" y="1512062"/>
            <a:chExt cx="9378810" cy="1775759"/>
          </a:xfrm>
        </p:grpSpPr>
        <p:sp>
          <p:nvSpPr>
            <p:cNvPr id="4" name="Rectangle 3"/>
            <p:cNvSpPr/>
            <p:nvPr/>
          </p:nvSpPr>
          <p:spPr>
            <a:xfrm>
              <a:off x="-25652" y="1512062"/>
              <a:ext cx="9204158" cy="1745196"/>
            </a:xfrm>
            <a:prstGeom prst="rect">
              <a:avLst/>
            </a:prstGeom>
            <a:solidFill>
              <a:schemeClr val="bg1">
                <a:lumMod val="95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bg1">
                    <a:lumMod val="85000"/>
                  </a:schemeClr>
                </a:solidFill>
              </a:endParaRPr>
            </a:p>
          </p:txBody>
        </p:sp>
        <p:pic>
          <p:nvPicPr>
            <p:cNvPr id="5" name="Picture 4"/>
            <p:cNvPicPr>
              <a:picLocks noChangeAspect="1"/>
            </p:cNvPicPr>
            <p:nvPr/>
          </p:nvPicPr>
          <p:blipFill>
            <a:blip r:embed="rId3"/>
            <a:srcRect l="890" t="50840" r="2370"/>
            <a:stretch>
              <a:fillRect/>
            </a:stretch>
          </p:blipFill>
          <p:spPr>
            <a:xfrm>
              <a:off x="-104245" y="3224212"/>
              <a:ext cx="9378810" cy="63609"/>
            </a:xfrm>
            <a:prstGeom prst="rect">
              <a:avLst/>
            </a:prstGeom>
          </p:spPr>
        </p:pic>
      </p:grpSp>
      <p:sp>
        <p:nvSpPr>
          <p:cNvPr id="6" name="Text Placeholder 2"/>
          <p:cNvSpPr>
            <a:spLocks noGrp="1"/>
          </p:cNvSpPr>
          <p:nvPr>
            <p:ph type="body" idx="1"/>
          </p:nvPr>
        </p:nvSpPr>
        <p:spPr>
          <a:xfrm>
            <a:off x="-9525" y="1607312"/>
            <a:ext cx="9143030" cy="1684877"/>
          </a:xfrm>
        </p:spPr>
        <p:txBody>
          <a:bodyPr vert="horz" rtlCol="0" anchor="ctr"/>
          <a:lstStyle/>
          <a:p>
            <a:pPr marL="0" indent="0" algn="ctr">
              <a:lnSpc>
                <a:spcPct val="100000"/>
              </a:lnSpc>
              <a:spcBef>
                <a:spcPts val="0"/>
              </a:spcBef>
              <a:spcAft>
                <a:spcPts val="0"/>
              </a:spcAft>
            </a:pPr>
            <a:r>
              <a:rPr lang="en-US" sz="3600" dirty="0">
                <a:solidFill>
                  <a:schemeClr val="tx1">
                    <a:lumMod val="75000"/>
                    <a:lumOff val="25000"/>
                  </a:schemeClr>
                </a:solidFill>
                <a:latin typeface="Gill Sans Light"/>
                <a:cs typeface="Gill Sans Light"/>
              </a:rPr>
              <a:t>Envisioning the service desk as </a:t>
            </a:r>
            <a:endParaRPr lang="en-US" sz="3600" dirty="0" smtClean="0">
              <a:solidFill>
                <a:schemeClr val="tx1">
                  <a:lumMod val="75000"/>
                  <a:lumOff val="25000"/>
                </a:schemeClr>
              </a:solidFill>
              <a:latin typeface="Gill Sans Light"/>
              <a:cs typeface="Gill Sans Light"/>
            </a:endParaRPr>
          </a:p>
          <a:p>
            <a:pPr marL="0" indent="0" algn="ctr">
              <a:lnSpc>
                <a:spcPct val="100000"/>
              </a:lnSpc>
              <a:spcBef>
                <a:spcPts val="0"/>
              </a:spcBef>
              <a:spcAft>
                <a:spcPts val="0"/>
              </a:spcAft>
            </a:pPr>
            <a:r>
              <a:rPr lang="en-US" sz="3600" dirty="0" smtClean="0">
                <a:solidFill>
                  <a:schemeClr val="tx1">
                    <a:lumMod val="75000"/>
                    <a:lumOff val="25000"/>
                  </a:schemeClr>
                </a:solidFill>
                <a:latin typeface="Gill Sans Light"/>
                <a:cs typeface="Gill Sans Light"/>
              </a:rPr>
              <a:t>the control center of IT   </a:t>
            </a:r>
          </a:p>
          <a:p>
            <a:pPr algn="ctr">
              <a:lnSpc>
                <a:spcPct val="100000"/>
              </a:lnSpc>
              <a:spcBef>
                <a:spcPts val="225"/>
              </a:spcBef>
              <a:spcAft>
                <a:spcPts val="0"/>
              </a:spcAft>
            </a:pPr>
            <a:r>
              <a:rPr lang="en-US" sz="1400" dirty="0" smtClean="0">
                <a:solidFill>
                  <a:schemeClr val="tx1">
                    <a:lumMod val="50000"/>
                    <a:lumOff val="50000"/>
                  </a:schemeClr>
                </a:solidFill>
                <a:latin typeface="Gill Sans Light"/>
                <a:cs typeface="Gill Sans Light"/>
              </a:rPr>
              <a:t>Streamlining the new employee onboarding process.</a:t>
            </a:r>
            <a:endParaRPr lang="en-US" sz="1400" dirty="0">
              <a:solidFill>
                <a:schemeClr val="tx1">
                  <a:lumMod val="50000"/>
                  <a:lumOff val="50000"/>
                </a:schemeClr>
              </a:solidFill>
              <a:latin typeface="Gill Sans Light"/>
              <a:cs typeface="Gill Sans Ligh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rgbClr val="404040"/>
          </a:solidFill>
          <a:ln w="0" cap="flat">
            <a:solidFill>
              <a:schemeClr val="accent1">
                <a:shade val="50000"/>
                <a:satMod val="104999"/>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sp>
        <p:nvSpPr>
          <p:cNvPr id="2" name="TextBox 1"/>
          <p:cNvSpPr txBox="1"/>
          <p:nvPr/>
        </p:nvSpPr>
        <p:spPr>
          <a:xfrm>
            <a:off x="3200400" y="133350"/>
            <a:ext cx="5943600" cy="523220"/>
          </a:xfrm>
          <a:prstGeom prst="rect">
            <a:avLst/>
          </a:prstGeom>
          <a:noFill/>
        </p:spPr>
        <p:txBody>
          <a:bodyPr wrap="square" rtlCol="0">
            <a:spAutoFit/>
          </a:bodyPr>
          <a:lstStyle/>
          <a:p>
            <a:r>
              <a:rPr lang="en-US" sz="1400" dirty="0" smtClean="0">
                <a:latin typeface="Gill Sans Light"/>
                <a:cs typeface="Gill Sans Light"/>
              </a:rPr>
              <a:t>Jason</a:t>
            </a:r>
            <a:r>
              <a:rPr lang="en-US" sz="1400" dirty="0">
                <a:latin typeface="Gill Sans Light"/>
                <a:cs typeface="Gill Sans Light"/>
              </a:rPr>
              <a:t> </a:t>
            </a:r>
            <a:r>
              <a:rPr lang="en-US" sz="1400" dirty="0" smtClean="0">
                <a:latin typeface="Gill Sans Light"/>
                <a:cs typeface="Gill Sans Light"/>
              </a:rPr>
              <a:t>triggers </a:t>
            </a:r>
            <a:r>
              <a:rPr lang="en-US" sz="1400" dirty="0" smtClean="0">
                <a:latin typeface="Gill Sans Light"/>
                <a:cs typeface="Gill Sans Light"/>
              </a:rPr>
              <a:t>the installation of all the requested software for the new employee </a:t>
            </a:r>
            <a:r>
              <a:rPr lang="en-US" sz="1400" dirty="0" smtClean="0">
                <a:latin typeface="Gill Sans Light"/>
                <a:cs typeface="Gill Sans Light"/>
              </a:rPr>
              <a:t>from </a:t>
            </a:r>
            <a:r>
              <a:rPr lang="en-US" sz="1400" dirty="0" smtClean="0">
                <a:latin typeface="Gill Sans Light"/>
                <a:cs typeface="Gill Sans Light"/>
              </a:rPr>
              <a:t>within the service request. </a:t>
            </a:r>
            <a:endParaRPr lang="en-US" sz="1400" dirty="0">
              <a:latin typeface="Gill Sans Light"/>
              <a:cs typeface="Gill Sans Light"/>
            </a:endParaRPr>
          </a:p>
        </p:txBody>
      </p:sp>
      <p:pic>
        <p:nvPicPr>
          <p:cNvPr id="7" name="Picture 6"/>
          <p:cNvPicPr>
            <a:picLocks noChangeAspect="1"/>
          </p:cNvPicPr>
          <p:nvPr/>
        </p:nvPicPr>
        <p:blipFill>
          <a:blip r:embed="rId3"/>
          <a:stretch>
            <a:fillRect/>
          </a:stretch>
        </p:blipFill>
        <p:spPr>
          <a:xfrm>
            <a:off x="2133600" y="133350"/>
            <a:ext cx="1022229" cy="1022229"/>
          </a:xfrm>
          <a:prstGeom prst="rect">
            <a:avLst/>
          </a:prstGeom>
        </p:spPr>
      </p:pic>
      <p:pic>
        <p:nvPicPr>
          <p:cNvPr id="5" name="Picture 4" descr="integrations-software install.png"/>
          <p:cNvPicPr>
            <a:picLocks noChangeAspect="1"/>
          </p:cNvPicPr>
          <p:nvPr/>
        </p:nvPicPr>
        <p:blipFill rotWithShape="1">
          <a:blip r:embed="rId4">
            <a:extLst>
              <a:ext uri="{28A0092B-C50C-407E-A947-70E740481C1C}">
                <a14:useLocalDpi xmlns:a14="http://schemas.microsoft.com/office/drawing/2010/main" val="0"/>
              </a:ext>
            </a:extLst>
          </a:blip>
          <a:srcRect r="1205"/>
          <a:stretch/>
        </p:blipFill>
        <p:spPr>
          <a:xfrm>
            <a:off x="2133600" y="1504950"/>
            <a:ext cx="7078270" cy="3943350"/>
          </a:xfrm>
          <a:prstGeom prst="rect">
            <a:avLst/>
          </a:prstGeom>
        </p:spPr>
      </p:pic>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32076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rgbClr val="404040"/>
          </a:solidFill>
          <a:ln w="0" cap="flat">
            <a:solidFill>
              <a:schemeClr val="accent1">
                <a:shade val="50000"/>
                <a:satMod val="104999"/>
              </a:schemeClr>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sp>
        <p:nvSpPr>
          <p:cNvPr id="2" name="TextBox 1"/>
          <p:cNvSpPr txBox="1"/>
          <p:nvPr/>
        </p:nvSpPr>
        <p:spPr>
          <a:xfrm>
            <a:off x="3276600" y="209550"/>
            <a:ext cx="5791200" cy="338554"/>
          </a:xfrm>
          <a:prstGeom prst="rect">
            <a:avLst/>
          </a:prstGeom>
          <a:noFill/>
        </p:spPr>
        <p:txBody>
          <a:bodyPr wrap="square" rtlCol="0">
            <a:spAutoFit/>
          </a:bodyPr>
          <a:lstStyle/>
          <a:p>
            <a:endParaRPr lang="en-US" sz="1600" dirty="0">
              <a:latin typeface="Gill Sans Light"/>
              <a:cs typeface="Gill Sans Light"/>
            </a:endParaRPr>
          </a:p>
        </p:txBody>
      </p:sp>
      <p:pic>
        <p:nvPicPr>
          <p:cNvPr id="7" name="Picture 6"/>
          <p:cNvPicPr>
            <a:picLocks noChangeAspect="1"/>
          </p:cNvPicPr>
          <p:nvPr/>
        </p:nvPicPr>
        <p:blipFill>
          <a:blip r:embed="rId3"/>
          <a:stretch>
            <a:fillRect/>
          </a:stretch>
        </p:blipFill>
        <p:spPr>
          <a:xfrm>
            <a:off x="2133600" y="133350"/>
            <a:ext cx="1048750" cy="1023281"/>
          </a:xfrm>
          <a:prstGeom prst="rect">
            <a:avLst/>
          </a:prstGeom>
        </p:spPr>
      </p:pic>
      <p:sp>
        <p:nvSpPr>
          <p:cNvPr id="11" name="TextBox 10"/>
          <p:cNvSpPr txBox="1"/>
          <p:nvPr/>
        </p:nvSpPr>
        <p:spPr>
          <a:xfrm>
            <a:off x="3200400" y="133350"/>
            <a:ext cx="5943600" cy="738664"/>
          </a:xfrm>
          <a:prstGeom prst="rect">
            <a:avLst/>
          </a:prstGeom>
          <a:noFill/>
        </p:spPr>
        <p:txBody>
          <a:bodyPr wrap="square" rtlCol="0">
            <a:spAutoFit/>
          </a:bodyPr>
          <a:lstStyle/>
          <a:p>
            <a:r>
              <a:rPr lang="en-US" sz="1400" dirty="0" smtClean="0">
                <a:latin typeface="Gill Sans Light"/>
                <a:cs typeface="Gill Sans Light"/>
              </a:rPr>
              <a:t>The </a:t>
            </a:r>
            <a:r>
              <a:rPr lang="en-US" sz="1400" dirty="0" err="1" smtClean="0">
                <a:latin typeface="Gill Sans Light"/>
                <a:cs typeface="Gill Sans Light"/>
              </a:rPr>
              <a:t>ADSelf</a:t>
            </a:r>
            <a:r>
              <a:rPr lang="en-US" sz="1400" dirty="0" smtClean="0">
                <a:latin typeface="Gill Sans Light"/>
                <a:cs typeface="Gill Sans Light"/>
              </a:rPr>
              <a:t> Service Plus integration lets John, the new employee, </a:t>
            </a:r>
            <a:r>
              <a:rPr lang="en-US" sz="1400" dirty="0" smtClean="0">
                <a:latin typeface="Gill Sans Light"/>
                <a:cs typeface="Gill Sans Light"/>
              </a:rPr>
              <a:t>reset </a:t>
            </a:r>
            <a:r>
              <a:rPr lang="en-US" sz="1400" dirty="0" smtClean="0">
                <a:latin typeface="Gill Sans Light"/>
                <a:cs typeface="Gill Sans Light"/>
              </a:rPr>
              <a:t>his AD password, unlock his AD account, and update his AD profile all on his own without </a:t>
            </a:r>
            <a:r>
              <a:rPr lang="en-US" sz="1400" dirty="0" smtClean="0">
                <a:latin typeface="Gill Sans Light"/>
                <a:cs typeface="Gill Sans Light"/>
              </a:rPr>
              <a:t>raising a help desk ticket.</a:t>
            </a:r>
            <a:endParaRPr lang="en-US" sz="1400" dirty="0">
              <a:latin typeface="Gill Sans Light"/>
              <a:cs typeface="Gill Sans Light"/>
            </a:endParaRPr>
          </a:p>
        </p:txBody>
      </p:sp>
      <p:pic>
        <p:nvPicPr>
          <p:cNvPr id="4" name="Picture 3" descr="adssp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506696"/>
            <a:ext cx="7091027" cy="3636804"/>
          </a:xfrm>
          <a:prstGeom prst="rect">
            <a:avLst/>
          </a:prstGeom>
        </p:spPr>
      </p:pic>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19150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200400" cy="5207702"/>
          </a:xfrm>
          <a:prstGeom prst="rect">
            <a:avLst/>
          </a:prstGeom>
          <a:solidFill>
            <a:schemeClr val="tx1">
              <a:lumMod val="75000"/>
              <a:lumOff val="25000"/>
            </a:schemeClr>
          </a:solidFill>
          <a:ln w="0" cap="flat">
            <a:no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pic>
        <p:nvPicPr>
          <p:cNvPr id="5" name="Picture 4"/>
          <p:cNvPicPr>
            <a:picLocks noChangeAspect="1"/>
          </p:cNvPicPr>
          <p:nvPr/>
        </p:nvPicPr>
        <p:blipFill>
          <a:blip r:embed="rId3"/>
          <a:stretch>
            <a:fillRect/>
          </a:stretch>
        </p:blipFill>
        <p:spPr>
          <a:xfrm>
            <a:off x="2133600" y="133350"/>
            <a:ext cx="1018275" cy="1018275"/>
          </a:xfrm>
          <a:prstGeom prst="rect">
            <a:avLst/>
          </a:prstGeom>
        </p:spPr>
      </p:pic>
      <p:sp>
        <p:nvSpPr>
          <p:cNvPr id="2" name="TextBox 1"/>
          <p:cNvSpPr txBox="1"/>
          <p:nvPr/>
        </p:nvSpPr>
        <p:spPr>
          <a:xfrm>
            <a:off x="3200400" y="133350"/>
            <a:ext cx="5943600" cy="523220"/>
          </a:xfrm>
          <a:prstGeom prst="rect">
            <a:avLst/>
          </a:prstGeom>
          <a:noFill/>
        </p:spPr>
        <p:txBody>
          <a:bodyPr wrap="square" rtlCol="0">
            <a:spAutoFit/>
          </a:bodyPr>
          <a:lstStyle/>
          <a:p>
            <a:r>
              <a:rPr lang="en-US" sz="1400" dirty="0" smtClean="0">
                <a:latin typeface="Gill Sans Light"/>
                <a:cs typeface="Gill Sans Light"/>
              </a:rPr>
              <a:t>F</a:t>
            </a:r>
            <a:r>
              <a:rPr lang="en-US" sz="1400" dirty="0" smtClean="0">
                <a:latin typeface="Gill Sans Light"/>
                <a:cs typeface="Gill Sans Light"/>
              </a:rPr>
              <a:t>inally, </a:t>
            </a:r>
            <a:r>
              <a:rPr lang="en-US" sz="1400" dirty="0" smtClean="0">
                <a:latin typeface="Gill Sans Light"/>
                <a:cs typeface="Gill Sans Light"/>
              </a:rPr>
              <a:t>Catrin closes the </a:t>
            </a:r>
            <a:r>
              <a:rPr lang="en-US" sz="1400" dirty="0" smtClean="0">
                <a:latin typeface="Gill Sans Light"/>
                <a:cs typeface="Gill Sans Light"/>
              </a:rPr>
              <a:t>request </a:t>
            </a:r>
            <a:r>
              <a:rPr lang="en-US" sz="1400" dirty="0" smtClean="0">
                <a:latin typeface="Gill Sans Light"/>
                <a:cs typeface="Gill Sans Light"/>
              </a:rPr>
              <a:t>with all </a:t>
            </a:r>
            <a:r>
              <a:rPr lang="en-US" sz="1400" dirty="0" smtClean="0">
                <a:latin typeface="Gill Sans Light"/>
                <a:cs typeface="Gill Sans Light"/>
              </a:rPr>
              <a:t>the associated </a:t>
            </a:r>
            <a:r>
              <a:rPr lang="en-US" sz="1400" dirty="0" smtClean="0">
                <a:latin typeface="Gill Sans Light"/>
                <a:cs typeface="Gill Sans Light"/>
              </a:rPr>
              <a:t>tasks completed </a:t>
            </a:r>
            <a:r>
              <a:rPr lang="en-US" sz="1400" dirty="0" smtClean="0">
                <a:latin typeface="Gill Sans Light"/>
                <a:cs typeface="Gill Sans Light"/>
              </a:rPr>
              <a:t>in </a:t>
            </a:r>
            <a:r>
              <a:rPr lang="en-US" sz="1400" dirty="0" smtClean="0">
                <a:latin typeface="Gill Sans Light"/>
                <a:cs typeface="Gill Sans Light"/>
              </a:rPr>
              <a:t>minutes. </a:t>
            </a:r>
            <a:endParaRPr lang="en-US" sz="1400" dirty="0">
              <a:latin typeface="Gill Sans Light"/>
              <a:cs typeface="Gill Sans Light"/>
            </a:endParaRPr>
          </a:p>
        </p:txBody>
      </p:sp>
      <p:pic>
        <p:nvPicPr>
          <p:cNvPr id="7" name="Picture 6" descr="integrations-succe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504950"/>
            <a:ext cx="6984804" cy="4229100"/>
          </a:xfrm>
          <a:prstGeom prst="rect">
            <a:avLst/>
          </a:prstGeom>
        </p:spPr>
      </p:pic>
      <p:pic>
        <p:nvPicPr>
          <p:cNvPr id="6" name="Picture 5"/>
          <p:cNvPicPr>
            <a:picLocks noChangeAspect="1"/>
          </p:cNvPicPr>
          <p:nvPr/>
        </p:nvPicPr>
        <p:blipFill>
          <a:blip r:embed="rId5"/>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spTree>
    <p:custDataLst>
      <p:tags r:id="rId1"/>
    </p:custDataLst>
    <p:extLst>
      <p:ext uri="{BB962C8B-B14F-4D97-AF65-F5344CB8AC3E}">
        <p14:creationId xmlns:p14="http://schemas.microsoft.com/office/powerpoint/2010/main" val="33839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553200" y="0"/>
            <a:ext cx="2603852" cy="5143500"/>
          </a:xfrm>
          <a:prstGeom prst="rect">
            <a:avLst/>
          </a:prstGeom>
          <a:solidFill>
            <a:schemeClr val="bg1">
              <a:lumMod val="85000"/>
            </a:schemeClr>
          </a:solidFill>
          <a:ln w="0" cap="flat">
            <a:no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tx1">
                  <a:lumMod val="85000"/>
                  <a:lumOff val="15000"/>
                </a:schemeClr>
              </a:solidFill>
            </a:endParaRPr>
          </a:p>
        </p:txBody>
      </p:sp>
      <p:pic>
        <p:nvPicPr>
          <p:cNvPr id="5" name="Picture 4"/>
          <p:cNvPicPr>
            <a:picLocks noChangeAspect="1"/>
          </p:cNvPicPr>
          <p:nvPr/>
        </p:nvPicPr>
        <p:blipFill>
          <a:blip r:embed="rId2"/>
          <a:srcRect l="890" t="50840" r="2370"/>
          <a:stretch>
            <a:fillRect/>
          </a:stretch>
        </p:blipFill>
        <p:spPr>
          <a:xfrm>
            <a:off x="-104245" y="5091112"/>
            <a:ext cx="9378810" cy="63609"/>
          </a:xfrm>
          <a:prstGeom prst="rect">
            <a:avLst/>
          </a:prstGeom>
        </p:spPr>
      </p:pic>
      <p:sp>
        <p:nvSpPr>
          <p:cNvPr id="6" name="TextBox 5"/>
          <p:cNvSpPr txBox="1"/>
          <p:nvPr/>
        </p:nvSpPr>
        <p:spPr>
          <a:xfrm>
            <a:off x="6566252" y="3027223"/>
            <a:ext cx="2590800" cy="1754327"/>
          </a:xfrm>
          <a:prstGeom prst="rect">
            <a:avLst/>
          </a:prstGeom>
          <a:noFill/>
        </p:spPr>
        <p:txBody>
          <a:bodyPr wrap="square" rtlCol="0">
            <a:spAutoFit/>
          </a:bodyPr>
          <a:lstStyle/>
          <a:p>
            <a:r>
              <a:rPr lang="en-US" sz="2000" dirty="0" smtClean="0">
                <a:solidFill>
                  <a:schemeClr val="tx1">
                    <a:lumMod val="85000"/>
                    <a:lumOff val="15000"/>
                  </a:schemeClr>
                </a:solidFill>
                <a:latin typeface="Gill Sans Light"/>
                <a:cs typeface="Gill Sans Light"/>
              </a:rPr>
              <a:t>Building a </a:t>
            </a:r>
          </a:p>
          <a:p>
            <a:r>
              <a:rPr lang="en-US" sz="2000" dirty="0" smtClean="0">
                <a:solidFill>
                  <a:schemeClr val="tx1">
                    <a:lumMod val="85000"/>
                    <a:lumOff val="15000"/>
                  </a:schemeClr>
                </a:solidFill>
                <a:latin typeface="Gill Sans Light"/>
                <a:cs typeface="Gill Sans Light"/>
              </a:rPr>
              <a:t>centralized </a:t>
            </a:r>
          </a:p>
          <a:p>
            <a:r>
              <a:rPr lang="en-US" sz="2000" dirty="0" smtClean="0">
                <a:solidFill>
                  <a:schemeClr val="tx1">
                    <a:lumMod val="85000"/>
                    <a:lumOff val="15000"/>
                  </a:schemeClr>
                </a:solidFill>
                <a:latin typeface="Gill Sans Light"/>
                <a:cs typeface="Gill Sans Light"/>
              </a:rPr>
              <a:t>IT service desk </a:t>
            </a:r>
          </a:p>
          <a:p>
            <a:r>
              <a:rPr lang="en-US" sz="1200" dirty="0" smtClean="0">
                <a:solidFill>
                  <a:schemeClr val="tx1">
                    <a:lumMod val="85000"/>
                    <a:lumOff val="15000"/>
                  </a:schemeClr>
                </a:solidFill>
                <a:latin typeface="Gill Sans Light"/>
                <a:cs typeface="Gill Sans Light"/>
              </a:rPr>
              <a:t>with</a:t>
            </a:r>
            <a:r>
              <a:rPr lang="en-US" sz="2000" dirty="0" smtClean="0">
                <a:solidFill>
                  <a:schemeClr val="tx1">
                    <a:lumMod val="85000"/>
                    <a:lumOff val="15000"/>
                  </a:schemeClr>
                </a:solidFill>
                <a:latin typeface="Gill Sans Light"/>
                <a:cs typeface="Gill Sans Light"/>
              </a:rPr>
              <a:t> </a:t>
            </a:r>
          </a:p>
          <a:p>
            <a:r>
              <a:rPr lang="en-US" sz="2800" dirty="0" smtClean="0">
                <a:solidFill>
                  <a:schemeClr val="tx1">
                    <a:lumMod val="85000"/>
                    <a:lumOff val="15000"/>
                  </a:schemeClr>
                </a:solidFill>
                <a:latin typeface="Gill Sans Light"/>
                <a:cs typeface="Gill Sans Light"/>
              </a:rPr>
              <a:t>ServiceDesk Plus</a:t>
            </a:r>
            <a:endParaRPr lang="en-US" sz="2000" dirty="0" smtClean="0">
              <a:solidFill>
                <a:schemeClr val="tx1">
                  <a:lumMod val="85000"/>
                  <a:lumOff val="15000"/>
                </a:schemeClr>
              </a:solidFill>
              <a:latin typeface="Gill Sans Light"/>
              <a:cs typeface="Gill Sans Light"/>
            </a:endParaRPr>
          </a:p>
        </p:txBody>
      </p:sp>
      <p:pic>
        <p:nvPicPr>
          <p:cNvPr id="7" name="Picture 6" descr="itsm-integrations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 y="133350"/>
            <a:ext cx="6483656" cy="4857750"/>
          </a:xfrm>
          <a:prstGeom prst="rect">
            <a:avLst/>
          </a:prstGeom>
        </p:spPr>
      </p:pic>
    </p:spTree>
    <p:extLst>
      <p:ext uri="{BB962C8B-B14F-4D97-AF65-F5344CB8AC3E}">
        <p14:creationId xmlns:p14="http://schemas.microsoft.com/office/powerpoint/2010/main" val="23761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52800" y="2266950"/>
            <a:ext cx="14478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1657350"/>
            <a:ext cx="6324600" cy="1752600"/>
          </a:xfrm>
          <a:prstGeom prst="rect">
            <a:avLst/>
          </a:prstGeom>
          <a:solidFill>
            <a:schemeClr val="bg1">
              <a:lumMod val="85000"/>
            </a:schemeClr>
          </a:solidFill>
          <a:ln w="0" cap="flat">
            <a:no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tx1">
                  <a:lumMod val="85000"/>
                  <a:lumOff val="15000"/>
                </a:schemeClr>
              </a:solidFill>
            </a:endParaRPr>
          </a:p>
        </p:txBody>
      </p:sp>
      <p:sp>
        <p:nvSpPr>
          <p:cNvPr id="3" name="Rectangle 2"/>
          <p:cNvSpPr/>
          <p:nvPr/>
        </p:nvSpPr>
        <p:spPr>
          <a:xfrm>
            <a:off x="0" y="1657350"/>
            <a:ext cx="2819400" cy="1752600"/>
          </a:xfrm>
          <a:prstGeom prst="rect">
            <a:avLst/>
          </a:prstGeom>
          <a:solidFill>
            <a:schemeClr val="tx1">
              <a:lumMod val="85000"/>
              <a:lumOff val="15000"/>
            </a:schemeClr>
          </a:solidFill>
          <a:ln w="0" cap="flat">
            <a:solidFill>
              <a:srgbClr val="FFFFFF"/>
            </a:solidFill>
            <a:prstDash val="solid"/>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tx1">
                  <a:lumMod val="85000"/>
                  <a:lumOff val="15000"/>
                </a:schemeClr>
              </a:solidFill>
            </a:endParaRPr>
          </a:p>
        </p:txBody>
      </p:sp>
      <p:sp>
        <p:nvSpPr>
          <p:cNvPr id="2" name="TextBox 1"/>
          <p:cNvSpPr txBox="1"/>
          <p:nvPr/>
        </p:nvSpPr>
        <p:spPr>
          <a:xfrm>
            <a:off x="1" y="1657350"/>
            <a:ext cx="2895600" cy="1754327"/>
          </a:xfrm>
          <a:prstGeom prst="rect">
            <a:avLst/>
          </a:prstGeom>
          <a:noFill/>
          <a:ln>
            <a:noFill/>
          </a:ln>
        </p:spPr>
        <p:txBody>
          <a:bodyPr wrap="square" rtlCol="0">
            <a:spAutoFit/>
          </a:bodyPr>
          <a:lstStyle/>
          <a:p>
            <a:r>
              <a:rPr lang="en-US" sz="2400" dirty="0" smtClean="0">
                <a:solidFill>
                  <a:schemeClr val="bg1">
                    <a:lumMod val="85000"/>
                  </a:schemeClr>
                </a:solidFill>
                <a:latin typeface="Gill Sans Light"/>
                <a:cs typeface="Gill Sans Light"/>
              </a:rPr>
              <a:t>Join the </a:t>
            </a:r>
          </a:p>
          <a:p>
            <a:r>
              <a:rPr lang="en-US" sz="3600" b="1" dirty="0" smtClean="0">
                <a:solidFill>
                  <a:schemeClr val="bg1">
                    <a:lumMod val="95000"/>
                  </a:schemeClr>
                </a:solidFill>
                <a:latin typeface="Rockwell"/>
                <a:cs typeface="Rockwell"/>
              </a:rPr>
              <a:t>100,000+</a:t>
            </a:r>
            <a:r>
              <a:rPr lang="en-US" sz="2400" dirty="0" smtClean="0">
                <a:solidFill>
                  <a:schemeClr val="bg1">
                    <a:lumMod val="95000"/>
                  </a:schemeClr>
                </a:solidFill>
                <a:latin typeface="Rockwell"/>
                <a:cs typeface="Rockwell"/>
              </a:rPr>
              <a:t> </a:t>
            </a:r>
          </a:p>
          <a:p>
            <a:r>
              <a:rPr lang="en-US" sz="2400" dirty="0">
                <a:solidFill>
                  <a:schemeClr val="bg1">
                    <a:lumMod val="85000"/>
                  </a:schemeClr>
                </a:solidFill>
                <a:latin typeface="Gill Sans Light"/>
                <a:cs typeface="Gill Sans Light"/>
              </a:rPr>
              <a:t>h</a:t>
            </a:r>
            <a:r>
              <a:rPr lang="en-US" sz="2400" dirty="0" smtClean="0">
                <a:solidFill>
                  <a:schemeClr val="bg1">
                    <a:lumMod val="85000"/>
                  </a:schemeClr>
                </a:solidFill>
                <a:latin typeface="Gill Sans Light"/>
                <a:cs typeface="Gill Sans Light"/>
              </a:rPr>
              <a:t>appy IT </a:t>
            </a:r>
            <a:r>
              <a:rPr lang="en-US" sz="2400" dirty="0" smtClean="0">
                <a:solidFill>
                  <a:schemeClr val="bg1">
                    <a:lumMod val="85000"/>
                  </a:schemeClr>
                </a:solidFill>
                <a:latin typeface="Gill Sans Light"/>
                <a:cs typeface="Gill Sans Light"/>
              </a:rPr>
              <a:t>service desks worldwide</a:t>
            </a:r>
          </a:p>
        </p:txBody>
      </p:sp>
      <p:pic>
        <p:nvPicPr>
          <p:cNvPr id="4" name="Picture 3"/>
          <p:cNvPicPr>
            <a:picLocks noChangeAspect="1"/>
          </p:cNvPicPr>
          <p:nvPr/>
        </p:nvPicPr>
        <p:blipFill>
          <a:blip r:embed="rId2"/>
          <a:srcRect l="36670" t="50840" r="2370"/>
          <a:stretch>
            <a:fillRect/>
          </a:stretch>
        </p:blipFill>
        <p:spPr>
          <a:xfrm flipV="1">
            <a:off x="0" y="5060847"/>
            <a:ext cx="9448801" cy="101703"/>
          </a:xfrm>
          <a:prstGeom prst="rect">
            <a:avLst/>
          </a:prstGeom>
          <a:effectLst>
            <a:outerShdw blurRad="177800" dist="38100" dir="2700000">
              <a:srgbClr val="3F3F3F">
                <a:alpha val="50000"/>
              </a:srgbClr>
            </a:outerShdw>
          </a:effectLst>
        </p:spPr>
      </p:pic>
      <p:pic>
        <p:nvPicPr>
          <p:cNvPr id="5" name="Picture 4" descr="servicedesk-pl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867150"/>
            <a:ext cx="3200400" cy="1066800"/>
          </a:xfrm>
          <a:prstGeom prst="rect">
            <a:avLst/>
          </a:prstGeom>
        </p:spPr>
      </p:pic>
      <p:sp>
        <p:nvSpPr>
          <p:cNvPr id="6" name="TextBox 5"/>
          <p:cNvSpPr txBox="1"/>
          <p:nvPr/>
        </p:nvSpPr>
        <p:spPr>
          <a:xfrm>
            <a:off x="2819400" y="2154019"/>
            <a:ext cx="6324600" cy="707886"/>
          </a:xfrm>
          <a:prstGeom prst="rect">
            <a:avLst/>
          </a:prstGeom>
          <a:noFill/>
        </p:spPr>
        <p:txBody>
          <a:bodyPr wrap="square" rtlCol="0">
            <a:spAutoFit/>
          </a:bodyPr>
          <a:lstStyle/>
          <a:p>
            <a:pPr algn="ctr"/>
            <a:r>
              <a:rPr lang="en-US" sz="4000" b="1" u="sng" dirty="0" smtClean="0">
                <a:solidFill>
                  <a:schemeClr val="tx2">
                    <a:lumMod val="75000"/>
                    <a:lumOff val="25000"/>
                  </a:schemeClr>
                </a:solidFill>
                <a:latin typeface="Gill Sans Light"/>
                <a:cs typeface="Gill Sans Light"/>
              </a:rPr>
              <a:t>Sign up</a:t>
            </a:r>
            <a:r>
              <a:rPr lang="en-US" sz="2800" dirty="0" smtClean="0">
                <a:solidFill>
                  <a:schemeClr val="tx1">
                    <a:lumMod val="85000"/>
                    <a:lumOff val="15000"/>
                  </a:schemeClr>
                </a:solidFill>
                <a:latin typeface="Gill Sans Light"/>
                <a:cs typeface="Gill Sans Light"/>
              </a:rPr>
              <a:t> for a 30-day free trial now.</a:t>
            </a:r>
          </a:p>
        </p:txBody>
      </p:sp>
      <p:sp>
        <p:nvSpPr>
          <p:cNvPr id="8" name="TextBox 7"/>
          <p:cNvSpPr txBox="1"/>
          <p:nvPr/>
        </p:nvSpPr>
        <p:spPr>
          <a:xfrm>
            <a:off x="3276600" y="285750"/>
            <a:ext cx="5470380" cy="307777"/>
          </a:xfrm>
          <a:prstGeom prst="rect">
            <a:avLst/>
          </a:prstGeom>
          <a:noFill/>
        </p:spPr>
        <p:txBody>
          <a:bodyPr wrap="none" rtlCol="0">
            <a:spAutoFit/>
          </a:bodyPr>
          <a:lstStyle/>
          <a:p>
            <a:r>
              <a:rPr lang="en-US" sz="1400" dirty="0" smtClean="0">
                <a:solidFill>
                  <a:srgbClr val="7F7F7F"/>
                </a:solidFill>
                <a:latin typeface="Gill Sans Light"/>
                <a:cs typeface="Gill Sans Light"/>
              </a:rPr>
              <a:t>ServiceDesk Plus has been a great decision both functionally and financially.</a:t>
            </a:r>
            <a:endParaRPr lang="en-US" sz="1100" dirty="0" smtClean="0">
              <a:solidFill>
                <a:srgbClr val="7F7F7F"/>
              </a:solidFill>
              <a:latin typeface="Gill Sans Light"/>
              <a:cs typeface="Gill Sans Light"/>
            </a:endParaRPr>
          </a:p>
        </p:txBody>
      </p:sp>
      <p:sp>
        <p:nvSpPr>
          <p:cNvPr id="9" name="TextBox 8"/>
          <p:cNvSpPr txBox="1"/>
          <p:nvPr/>
        </p:nvSpPr>
        <p:spPr>
          <a:xfrm>
            <a:off x="5943600" y="590550"/>
            <a:ext cx="2133600" cy="577081"/>
          </a:xfrm>
          <a:prstGeom prst="rect">
            <a:avLst/>
          </a:prstGeom>
          <a:noFill/>
        </p:spPr>
        <p:txBody>
          <a:bodyPr wrap="square" rtlCol="0">
            <a:spAutoFit/>
          </a:bodyPr>
          <a:lstStyle/>
          <a:p>
            <a:pPr algn="r"/>
            <a:r>
              <a:rPr lang="en-US" sz="1050" dirty="0">
                <a:solidFill>
                  <a:srgbClr val="7F7F7F"/>
                </a:solidFill>
                <a:latin typeface="Gill Sans Light"/>
                <a:cs typeface="Gill Sans Light"/>
              </a:rPr>
              <a:t> James </a:t>
            </a:r>
            <a:r>
              <a:rPr lang="en-US" sz="1050" dirty="0" smtClean="0">
                <a:solidFill>
                  <a:srgbClr val="7F7F7F"/>
                </a:solidFill>
                <a:latin typeface="Gill Sans Light"/>
                <a:cs typeface="Gill Sans Light"/>
              </a:rPr>
              <a:t>Arnold                                    service </a:t>
            </a:r>
            <a:r>
              <a:rPr lang="en-US" sz="1050" dirty="0">
                <a:solidFill>
                  <a:srgbClr val="7F7F7F"/>
                </a:solidFill>
                <a:latin typeface="Gill Sans Light"/>
                <a:cs typeface="Gill Sans Light"/>
              </a:rPr>
              <a:t>desk </a:t>
            </a:r>
            <a:r>
              <a:rPr lang="en-US" sz="1050" dirty="0" smtClean="0">
                <a:solidFill>
                  <a:srgbClr val="7F7F7F"/>
                </a:solidFill>
                <a:latin typeface="Gill Sans Light"/>
                <a:cs typeface="Gill Sans Light"/>
              </a:rPr>
              <a:t>manager</a:t>
            </a:r>
            <a:r>
              <a:rPr lang="en-US" sz="1050" dirty="0">
                <a:solidFill>
                  <a:srgbClr val="7F7F7F"/>
                </a:solidFill>
                <a:latin typeface="Gill Sans Light"/>
                <a:cs typeface="Gill Sans Light"/>
              </a:rPr>
              <a:t>	           </a:t>
            </a:r>
            <a:r>
              <a:rPr lang="en-US" sz="1050" dirty="0" smtClean="0">
                <a:solidFill>
                  <a:srgbClr val="7F7F7F"/>
                </a:solidFill>
                <a:latin typeface="Gill Sans Light"/>
                <a:cs typeface="Gill Sans Light"/>
              </a:rPr>
              <a:t>Manhattan </a:t>
            </a:r>
            <a:r>
              <a:rPr lang="en-US" sz="1050" dirty="0" smtClean="0">
                <a:solidFill>
                  <a:srgbClr val="7F7F7F"/>
                </a:solidFill>
                <a:latin typeface="Gill Sans Light"/>
                <a:cs typeface="Gill Sans Light"/>
              </a:rPr>
              <a:t>Associates</a:t>
            </a:r>
            <a:endParaRPr lang="en-US" sz="1050" dirty="0">
              <a:solidFill>
                <a:srgbClr val="7F7F7F"/>
              </a:solidFill>
              <a:latin typeface="Gill Sans Light"/>
              <a:cs typeface="Gill Sans Light"/>
            </a:endParaRPr>
          </a:p>
        </p:txBody>
      </p:sp>
      <p:pic>
        <p:nvPicPr>
          <p:cNvPr id="10" name="Picture 4"/>
          <p:cNvPicPr>
            <a:picLocks noChangeAspect="1"/>
          </p:cNvPicPr>
          <p:nvPr/>
        </p:nvPicPr>
        <p:blipFill>
          <a:blip r:embed="rId4"/>
          <a:stretch>
            <a:fillRect/>
          </a:stretch>
        </p:blipFill>
        <p:spPr>
          <a:xfrm>
            <a:off x="8102274" y="611235"/>
            <a:ext cx="507285" cy="455679"/>
          </a:xfrm>
          <a:prstGeom prst="rect">
            <a:avLst/>
          </a:prstGeom>
        </p:spPr>
      </p:pic>
      <p:sp>
        <p:nvSpPr>
          <p:cNvPr id="12" name="TextBox 11"/>
          <p:cNvSpPr txBox="1"/>
          <p:nvPr/>
        </p:nvSpPr>
        <p:spPr>
          <a:xfrm>
            <a:off x="2743201" y="-171450"/>
            <a:ext cx="6781800" cy="1015663"/>
          </a:xfrm>
          <a:prstGeom prst="rect">
            <a:avLst/>
          </a:prstGeom>
          <a:noFill/>
        </p:spPr>
        <p:txBody>
          <a:bodyPr wrap="square" rtlCol="0">
            <a:spAutoFit/>
          </a:bodyPr>
          <a:lstStyle/>
          <a:p>
            <a:r>
              <a:rPr lang="en-US" sz="6000" b="1" dirty="0" smtClean="0">
                <a:solidFill>
                  <a:schemeClr val="bg1">
                    <a:lumMod val="95000"/>
                  </a:schemeClr>
                </a:solidFill>
                <a:latin typeface="Rockwell"/>
                <a:cs typeface="Rockwell"/>
              </a:rPr>
              <a:t>“                            ”</a:t>
            </a:r>
            <a:endParaRPr lang="en-US" sz="6000" b="1" dirty="0">
              <a:solidFill>
                <a:schemeClr val="bg1">
                  <a:lumMod val="95000"/>
                </a:schemeClr>
              </a:solidFill>
              <a:latin typeface="Rockwell"/>
              <a:cs typeface="Rockwell"/>
            </a:endParaRPr>
          </a:p>
        </p:txBody>
      </p:sp>
      <p:sp>
        <p:nvSpPr>
          <p:cNvPr id="14" name="Rectangle 13">
            <a:hlinkClick r:id="rId5"/>
          </p:cNvPr>
          <p:cNvSpPr/>
          <p:nvPr/>
        </p:nvSpPr>
        <p:spPr>
          <a:xfrm>
            <a:off x="3352800" y="2266950"/>
            <a:ext cx="1447800" cy="533400"/>
          </a:xfrm>
          <a:prstGeom prst="rect">
            <a:avLst/>
          </a:prstGeom>
          <a:solidFill>
            <a:schemeClr val="bg1">
              <a:lumMod val="95000"/>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09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643" y="342809"/>
            <a:ext cx="6436178" cy="2584437"/>
          </a:xfrm>
        </p:spPr>
        <p:txBody>
          <a:bodyPr vert="horz" rtlCol="0"/>
          <a:lstStyle/>
          <a:p>
            <a:r>
              <a:rPr lang="en-US" b="1" dirty="0">
                <a:latin typeface="Avenir Next Regular"/>
                <a:cs typeface="Avenir Next Regular"/>
              </a:rPr>
              <a:t>Thank you!</a:t>
            </a:r>
          </a:p>
          <a:p>
            <a:endParaRPr lang="en-US" b="1" dirty="0">
              <a:latin typeface="Avenir Next Regular"/>
              <a:cs typeface="Avenir Next Regular"/>
            </a:endParaRPr>
          </a:p>
          <a:p>
            <a:r>
              <a:rPr lang="en-US" sz="2400" dirty="0" err="1" smtClean="0">
                <a:solidFill>
                  <a:srgbClr val="FFFFFF"/>
                </a:solidFill>
                <a:latin typeface="Avenir Light"/>
                <a:cs typeface="Avenir Light"/>
              </a:rPr>
              <a:t>hello@servicedeskplus.com</a:t>
            </a:r>
            <a:endParaRPr lang="en-US" sz="2400" dirty="0">
              <a:solidFill>
                <a:srgbClr val="FFFFFF"/>
              </a:solidFill>
              <a:latin typeface="Avenir Light"/>
              <a:cs typeface="Avenir Light"/>
            </a:endParaRPr>
          </a:p>
        </p:txBody>
      </p:sp>
      <p:pic>
        <p:nvPicPr>
          <p:cNvPr id="3" name="Picture 2"/>
          <p:cNvPicPr>
            <a:picLocks noChangeAspect="1"/>
          </p:cNvPicPr>
          <p:nvPr/>
        </p:nvPicPr>
        <p:blipFill>
          <a:blip r:embed="rId2"/>
          <a:stretch>
            <a:fillRect/>
          </a:stretch>
        </p:blipFill>
        <p:spPr>
          <a:xfrm>
            <a:off x="3562350" y="3325368"/>
            <a:ext cx="2022080" cy="674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234" y="2709208"/>
            <a:ext cx="1715566" cy="1234142"/>
            <a:chOff x="1408634" y="1851888"/>
            <a:chExt cx="1715566" cy="1234142"/>
          </a:xfrm>
        </p:grpSpPr>
        <p:sp>
          <p:nvSpPr>
            <p:cNvPr id="4" name="Oval 3"/>
            <p:cNvSpPr/>
            <p:nvPr/>
          </p:nvSpPr>
          <p:spPr>
            <a:xfrm>
              <a:off x="1777808" y="2308108"/>
              <a:ext cx="783040" cy="777922"/>
            </a:xfrm>
            <a:prstGeom prst="ellipse">
              <a:avLst/>
            </a:prstGeom>
            <a:solidFill>
              <a:schemeClr val="bg2">
                <a:alpha val="100000"/>
                <a:lumMod val="85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pic>
          <p:nvPicPr>
            <p:cNvPr id="15" name="Picture 14"/>
            <p:cNvPicPr>
              <a:picLocks noChangeAspect="1"/>
            </p:cNvPicPr>
            <p:nvPr/>
          </p:nvPicPr>
          <p:blipFill>
            <a:blip r:embed="rId4"/>
            <a:stretch>
              <a:fillRect/>
            </a:stretch>
          </p:blipFill>
          <p:spPr>
            <a:xfrm>
              <a:off x="1839528" y="2334758"/>
              <a:ext cx="675072" cy="675072"/>
            </a:xfrm>
            <a:prstGeom prst="rect">
              <a:avLst/>
            </a:prstGeom>
          </p:spPr>
        </p:pic>
        <p:sp>
          <p:nvSpPr>
            <p:cNvPr id="20" name="TextBox 14"/>
            <p:cNvSpPr txBox="1"/>
            <p:nvPr/>
          </p:nvSpPr>
          <p:spPr>
            <a:xfrm>
              <a:off x="1408634" y="1851888"/>
              <a:ext cx="1715566" cy="830997"/>
            </a:xfrm>
            <a:prstGeom prst="rect">
              <a:avLst/>
            </a:prstGeom>
            <a:noFill/>
          </p:spPr>
          <p:txBody>
            <a:bodyPr vert="horz" wrap="square" rtlCol="0" anchor="ctr">
              <a:spAutoFit/>
            </a:bodyPr>
            <a:lstStyle/>
            <a:p>
              <a:pPr algn="ctr"/>
              <a:r>
                <a:rPr lang="en-US" sz="1200" dirty="0">
                  <a:solidFill>
                    <a:srgbClr val="404040"/>
                  </a:solidFill>
                  <a:latin typeface="Gill Sans Light"/>
                  <a:cs typeface="Gill Sans Light"/>
                </a:rPr>
                <a:t>Active Directory management</a:t>
              </a:r>
            </a:p>
            <a:p>
              <a:pPr algn="ctr"/>
              <a:endParaRPr lang="en-US" sz="1200" dirty="0">
                <a:solidFill>
                  <a:srgbClr val="404040"/>
                </a:solidFill>
                <a:latin typeface="Gill Sans Light"/>
                <a:cs typeface="Gill Sans Light"/>
              </a:endParaRPr>
            </a:p>
            <a:p>
              <a:pPr algn="ctr"/>
              <a:endParaRPr lang="en-US" sz="1200" dirty="0">
                <a:solidFill>
                  <a:srgbClr val="404040"/>
                </a:solidFill>
                <a:latin typeface="Gill Sans Light"/>
                <a:cs typeface="Gill Sans Light"/>
              </a:endParaRPr>
            </a:p>
          </p:txBody>
        </p:sp>
      </p:grpSp>
      <p:grpSp>
        <p:nvGrpSpPr>
          <p:cNvPr id="2" name="Group 1"/>
          <p:cNvGrpSpPr/>
          <p:nvPr/>
        </p:nvGrpSpPr>
        <p:grpSpPr>
          <a:xfrm>
            <a:off x="3314700" y="1657350"/>
            <a:ext cx="1014492" cy="1279445"/>
            <a:chOff x="342900" y="1136707"/>
            <a:chExt cx="1014492" cy="1279445"/>
          </a:xfrm>
        </p:grpSpPr>
        <p:sp>
          <p:nvSpPr>
            <p:cNvPr id="5" name="Oval 4"/>
            <p:cNvSpPr/>
            <p:nvPr/>
          </p:nvSpPr>
          <p:spPr>
            <a:xfrm>
              <a:off x="359960" y="1638230"/>
              <a:ext cx="783040" cy="777922"/>
            </a:xfrm>
            <a:prstGeom prst="ellipse">
              <a:avLst/>
            </a:prstGeom>
            <a:solidFill>
              <a:schemeClr val="accent1">
                <a:alpha val="100000"/>
                <a:lumMod val="60000"/>
                <a:lumOff val="4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pic>
          <p:nvPicPr>
            <p:cNvPr id="16" name="Picture 15"/>
            <p:cNvPicPr>
              <a:picLocks noChangeAspect="1"/>
            </p:cNvPicPr>
            <p:nvPr/>
          </p:nvPicPr>
          <p:blipFill>
            <a:blip r:embed="rId5"/>
            <a:stretch>
              <a:fillRect/>
            </a:stretch>
          </p:blipFill>
          <p:spPr>
            <a:xfrm>
              <a:off x="342900" y="1585024"/>
              <a:ext cx="815206" cy="815206"/>
            </a:xfrm>
            <a:prstGeom prst="rect">
              <a:avLst/>
            </a:prstGeom>
          </p:spPr>
        </p:pic>
        <p:sp>
          <p:nvSpPr>
            <p:cNvPr id="21" name="TextBox 17"/>
            <p:cNvSpPr txBox="1"/>
            <p:nvPr/>
          </p:nvSpPr>
          <p:spPr>
            <a:xfrm>
              <a:off x="385852" y="1136707"/>
              <a:ext cx="971540" cy="923330"/>
            </a:xfrm>
            <a:prstGeom prst="rect">
              <a:avLst/>
            </a:prstGeom>
            <a:noFill/>
          </p:spPr>
          <p:txBody>
            <a:bodyPr vert="horz" wrap="none" rtlCol="0" anchor="ctr">
              <a:spAutoFit/>
            </a:bodyPr>
            <a:lstStyle/>
            <a:p>
              <a:pPr algn="ctr"/>
              <a:r>
                <a:rPr lang="en-US" sz="1200" dirty="0" smtClean="0">
                  <a:solidFill>
                    <a:srgbClr val="404040"/>
                  </a:solidFill>
                  <a:latin typeface="Gill Sans Light"/>
                  <a:cs typeface="Gill Sans Light"/>
                </a:rPr>
                <a:t>IT service </a:t>
              </a:r>
            </a:p>
            <a:p>
              <a:pPr algn="ctr"/>
              <a:r>
                <a:rPr lang="en-US" sz="1200" dirty="0" smtClean="0">
                  <a:solidFill>
                    <a:srgbClr val="404040"/>
                  </a:solidFill>
                  <a:latin typeface="Gill Sans Light"/>
                  <a:cs typeface="Gill Sans Light"/>
                </a:rPr>
                <a:t>management</a:t>
              </a:r>
            </a:p>
            <a:p>
              <a:pPr algn="ctr"/>
              <a:endParaRPr lang="en-US" sz="1200" dirty="0" smtClean="0">
                <a:solidFill>
                  <a:srgbClr val="404040"/>
                </a:solidFill>
                <a:latin typeface="Gill Sans Light"/>
                <a:cs typeface="Gill Sans Light"/>
              </a:endParaRPr>
            </a:p>
            <a:p>
              <a:pPr algn="ctr"/>
              <a:endParaRPr lang="en-US" dirty="0">
                <a:solidFill>
                  <a:srgbClr val="404040"/>
                </a:solidFill>
                <a:latin typeface="Gill Sans Light"/>
                <a:cs typeface="Gill Sans Light"/>
              </a:endParaRPr>
            </a:p>
          </p:txBody>
        </p:sp>
      </p:grpSp>
      <p:grpSp>
        <p:nvGrpSpPr>
          <p:cNvPr id="14" name="Group 13"/>
          <p:cNvGrpSpPr/>
          <p:nvPr/>
        </p:nvGrpSpPr>
        <p:grpSpPr>
          <a:xfrm>
            <a:off x="1065670" y="571430"/>
            <a:ext cx="971540" cy="1238320"/>
            <a:chOff x="3427870" y="2171630"/>
            <a:chExt cx="971540" cy="1238320"/>
          </a:xfrm>
        </p:grpSpPr>
        <p:sp>
          <p:nvSpPr>
            <p:cNvPr id="6" name="Oval 5"/>
            <p:cNvSpPr/>
            <p:nvPr/>
          </p:nvSpPr>
          <p:spPr>
            <a:xfrm>
              <a:off x="3560360" y="2612908"/>
              <a:ext cx="783040" cy="777922"/>
            </a:xfrm>
            <a:prstGeom prst="ellipse">
              <a:avLst/>
            </a:prstGeom>
            <a:solidFill>
              <a:schemeClr val="accent4">
                <a:alpha val="100000"/>
                <a:lumMod val="20000"/>
                <a:lumOff val="8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pic>
          <p:nvPicPr>
            <p:cNvPr id="17" name="Picture 16"/>
            <p:cNvPicPr>
              <a:picLocks noChangeAspect="1"/>
            </p:cNvPicPr>
            <p:nvPr/>
          </p:nvPicPr>
          <p:blipFill>
            <a:blip r:embed="rId6"/>
            <a:stretch>
              <a:fillRect/>
            </a:stretch>
          </p:blipFill>
          <p:spPr>
            <a:xfrm>
              <a:off x="3552491" y="2668113"/>
              <a:ext cx="741837" cy="741837"/>
            </a:xfrm>
            <a:prstGeom prst="rect">
              <a:avLst/>
            </a:prstGeom>
          </p:spPr>
        </p:pic>
        <p:sp>
          <p:nvSpPr>
            <p:cNvPr id="22" name="TextBox 17"/>
            <p:cNvSpPr txBox="1"/>
            <p:nvPr/>
          </p:nvSpPr>
          <p:spPr>
            <a:xfrm>
              <a:off x="3427870" y="2171630"/>
              <a:ext cx="971540" cy="923330"/>
            </a:xfrm>
            <a:prstGeom prst="rect">
              <a:avLst/>
            </a:prstGeom>
            <a:noFill/>
          </p:spPr>
          <p:txBody>
            <a:bodyPr vert="horz" wrap="none" rtlCol="0" anchor="ctr">
              <a:spAutoFit/>
            </a:bodyPr>
            <a:lstStyle/>
            <a:p>
              <a:pPr algn="ctr"/>
              <a:r>
                <a:rPr lang="en-US" sz="1200" dirty="0" smtClean="0">
                  <a:solidFill>
                    <a:srgbClr val="404040"/>
                  </a:solidFill>
                  <a:latin typeface="Gill Sans Light"/>
                  <a:cs typeface="Gill Sans Light"/>
                </a:rPr>
                <a:t>Device</a:t>
              </a:r>
              <a:endParaRPr lang="en-US" sz="1200" dirty="0">
                <a:solidFill>
                  <a:srgbClr val="404040"/>
                </a:solidFill>
                <a:latin typeface="Gill Sans Light"/>
                <a:cs typeface="Gill Sans Light"/>
              </a:endParaRPr>
            </a:p>
            <a:p>
              <a:pPr algn="ctr"/>
              <a:r>
                <a:rPr lang="en-US" sz="1200" dirty="0">
                  <a:solidFill>
                    <a:srgbClr val="404040"/>
                  </a:solidFill>
                  <a:latin typeface="Gill Sans Light"/>
                  <a:cs typeface="Gill Sans Light"/>
                </a:rPr>
                <a:t>management</a:t>
              </a:r>
            </a:p>
            <a:p>
              <a:pPr algn="ctr"/>
              <a:endParaRPr lang="en-US" sz="1200" dirty="0">
                <a:solidFill>
                  <a:srgbClr val="404040"/>
                </a:solidFill>
                <a:latin typeface="Gill Sans Light"/>
                <a:cs typeface="Gill Sans Light"/>
              </a:endParaRPr>
            </a:p>
            <a:p>
              <a:pPr algn="ctr"/>
              <a:endParaRPr lang="en-US" dirty="0">
                <a:solidFill>
                  <a:srgbClr val="404040"/>
                </a:solidFill>
                <a:latin typeface="Gill Sans Light"/>
                <a:cs typeface="Gill Sans Light"/>
              </a:endParaRPr>
            </a:p>
          </p:txBody>
        </p:sp>
      </p:grpSp>
      <p:grpSp>
        <p:nvGrpSpPr>
          <p:cNvPr id="18" name="Group 17"/>
          <p:cNvGrpSpPr/>
          <p:nvPr/>
        </p:nvGrpSpPr>
        <p:grpSpPr>
          <a:xfrm>
            <a:off x="5330210" y="1014189"/>
            <a:ext cx="988822" cy="1252761"/>
            <a:chOff x="5254010" y="2138069"/>
            <a:chExt cx="988822" cy="1252761"/>
          </a:xfrm>
        </p:grpSpPr>
        <p:grpSp>
          <p:nvGrpSpPr>
            <p:cNvPr id="7" name="Group 6"/>
            <p:cNvGrpSpPr/>
            <p:nvPr/>
          </p:nvGrpSpPr>
          <p:grpSpPr>
            <a:xfrm>
              <a:off x="5340820" y="2575624"/>
              <a:ext cx="815206" cy="815206"/>
              <a:chOff x="5486400" y="3038475"/>
              <a:chExt cx="815206" cy="815206"/>
            </a:xfrm>
          </p:grpSpPr>
          <p:sp>
            <p:nvSpPr>
              <p:cNvPr id="8" name="Oval 7"/>
              <p:cNvSpPr/>
              <p:nvPr/>
            </p:nvSpPr>
            <p:spPr>
              <a:xfrm>
                <a:off x="5495925" y="3057525"/>
                <a:ext cx="783040" cy="777922"/>
              </a:xfrm>
              <a:prstGeom prst="ellipse">
                <a:avLst/>
              </a:prstGeom>
              <a:solidFill>
                <a:srgbClr val="EDDFA1">
                  <a:alpha val="100000"/>
                </a:srgb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pic>
            <p:nvPicPr>
              <p:cNvPr id="9" name="Picture 8"/>
              <p:cNvPicPr>
                <a:picLocks noChangeAspect="1"/>
              </p:cNvPicPr>
              <p:nvPr/>
            </p:nvPicPr>
            <p:blipFill>
              <a:blip r:embed="rId7"/>
              <a:stretch>
                <a:fillRect/>
              </a:stretch>
            </p:blipFill>
            <p:spPr>
              <a:xfrm>
                <a:off x="5486400" y="3038475"/>
                <a:ext cx="815206" cy="815206"/>
              </a:xfrm>
              <a:prstGeom prst="rect">
                <a:avLst/>
              </a:prstGeom>
            </p:spPr>
          </p:pic>
        </p:grpSp>
        <p:sp>
          <p:nvSpPr>
            <p:cNvPr id="24" name="TextBox 15"/>
            <p:cNvSpPr txBox="1"/>
            <p:nvPr/>
          </p:nvSpPr>
          <p:spPr>
            <a:xfrm>
              <a:off x="5254010" y="2138069"/>
              <a:ext cx="988822" cy="923330"/>
            </a:xfrm>
            <a:prstGeom prst="rect">
              <a:avLst/>
            </a:prstGeom>
            <a:noFill/>
          </p:spPr>
          <p:txBody>
            <a:bodyPr vert="horz" wrap="none" rtlCol="0" anchor="ctr">
              <a:spAutoFit/>
            </a:bodyPr>
            <a:lstStyle/>
            <a:p>
              <a:pPr algn="ctr"/>
              <a:r>
                <a:rPr lang="en-US" sz="1200" dirty="0">
                  <a:solidFill>
                    <a:srgbClr val="404040"/>
                  </a:solidFill>
                  <a:latin typeface="Gill Sans Light"/>
                  <a:cs typeface="Gill Sans Light"/>
                </a:rPr>
                <a:t>IT operations </a:t>
              </a:r>
            </a:p>
            <a:p>
              <a:pPr algn="ctr"/>
              <a:r>
                <a:rPr lang="en-US" sz="1200" dirty="0">
                  <a:solidFill>
                    <a:srgbClr val="404040"/>
                  </a:solidFill>
                  <a:latin typeface="Gill Sans Light"/>
                  <a:cs typeface="Gill Sans Light"/>
                </a:rPr>
                <a:t>management</a:t>
              </a:r>
            </a:p>
            <a:p>
              <a:pPr algn="ctr"/>
              <a:endParaRPr lang="en-US" sz="1200" dirty="0">
                <a:solidFill>
                  <a:srgbClr val="404040"/>
                </a:solidFill>
                <a:latin typeface="Gill Sans Light"/>
                <a:cs typeface="Gill Sans Light"/>
              </a:endParaRPr>
            </a:p>
            <a:p>
              <a:pPr algn="ctr"/>
              <a:endParaRPr lang="en-US" dirty="0">
                <a:solidFill>
                  <a:srgbClr val="404040"/>
                </a:solidFill>
                <a:latin typeface="Gill Sans Light"/>
                <a:cs typeface="Gill Sans Light"/>
              </a:endParaRPr>
            </a:p>
          </p:txBody>
        </p:sp>
      </p:grpSp>
      <p:grpSp>
        <p:nvGrpSpPr>
          <p:cNvPr id="23" name="Group 22"/>
          <p:cNvGrpSpPr/>
          <p:nvPr/>
        </p:nvGrpSpPr>
        <p:grpSpPr>
          <a:xfrm>
            <a:off x="7903302" y="971550"/>
            <a:ext cx="806230" cy="1031152"/>
            <a:chOff x="7000006" y="1943030"/>
            <a:chExt cx="806230" cy="1031152"/>
          </a:xfrm>
        </p:grpSpPr>
        <p:grpSp>
          <p:nvGrpSpPr>
            <p:cNvPr id="10" name="Group 9"/>
            <p:cNvGrpSpPr/>
            <p:nvPr/>
          </p:nvGrpSpPr>
          <p:grpSpPr>
            <a:xfrm>
              <a:off x="7011602" y="2196260"/>
              <a:ext cx="783040" cy="777922"/>
              <a:chOff x="7011602" y="2748780"/>
              <a:chExt cx="783040" cy="777922"/>
            </a:xfrm>
          </p:grpSpPr>
          <p:sp>
            <p:nvSpPr>
              <p:cNvPr id="11" name="Oval 10"/>
              <p:cNvSpPr/>
              <p:nvPr/>
            </p:nvSpPr>
            <p:spPr>
              <a:xfrm>
                <a:off x="7011602" y="2748780"/>
                <a:ext cx="783040" cy="777922"/>
              </a:xfrm>
              <a:prstGeom prst="ellipse">
                <a:avLst/>
              </a:prstGeom>
              <a:solidFill>
                <a:schemeClr val="accent4">
                  <a:alpha val="100000"/>
                  <a:lumMod val="60000"/>
                  <a:lumOff val="4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pic>
            <p:nvPicPr>
              <p:cNvPr id="12" name="Picture 11"/>
              <p:cNvPicPr>
                <a:picLocks noChangeAspect="1"/>
              </p:cNvPicPr>
              <p:nvPr/>
            </p:nvPicPr>
            <p:blipFill>
              <a:blip r:embed="rId8"/>
              <a:stretch>
                <a:fillRect/>
              </a:stretch>
            </p:blipFill>
            <p:spPr>
              <a:xfrm>
                <a:off x="7065586" y="2785100"/>
                <a:ext cx="675072" cy="675072"/>
              </a:xfrm>
              <a:prstGeom prst="rect">
                <a:avLst/>
              </a:prstGeom>
            </p:spPr>
          </p:pic>
        </p:grpSp>
        <p:sp>
          <p:nvSpPr>
            <p:cNvPr id="25" name="TextBox 18"/>
            <p:cNvSpPr txBox="1"/>
            <p:nvPr/>
          </p:nvSpPr>
          <p:spPr>
            <a:xfrm>
              <a:off x="7000006" y="1943030"/>
              <a:ext cx="806230" cy="584776"/>
            </a:xfrm>
            <a:prstGeom prst="rect">
              <a:avLst/>
            </a:prstGeom>
            <a:noFill/>
          </p:spPr>
          <p:txBody>
            <a:bodyPr vert="horz" wrap="none" rtlCol="0" anchor="ctr">
              <a:spAutoFit/>
            </a:bodyPr>
            <a:lstStyle/>
            <a:p>
              <a:pPr algn="ctr"/>
              <a:r>
                <a:rPr lang="en-US" sz="1200" dirty="0">
                  <a:solidFill>
                    <a:srgbClr val="404040"/>
                  </a:solidFill>
                  <a:latin typeface="Gill Sans Light"/>
                  <a:cs typeface="Gill Sans Light"/>
                </a:rPr>
                <a:t>IT security</a:t>
              </a:r>
            </a:p>
            <a:p>
              <a:pPr algn="ctr"/>
              <a:endParaRPr lang="en-US" sz="1200" dirty="0">
                <a:solidFill>
                  <a:srgbClr val="404040"/>
                </a:solidFill>
                <a:latin typeface="Gill Sans Light"/>
                <a:cs typeface="Gill Sans Light"/>
              </a:endParaRPr>
            </a:p>
            <a:p>
              <a:pPr algn="ctr"/>
              <a:endParaRPr lang="en-US" sz="800" dirty="0">
                <a:solidFill>
                  <a:srgbClr val="404040"/>
                </a:solidFill>
                <a:latin typeface="Gill Sans Light"/>
                <a:cs typeface="Gill Sans Light"/>
              </a:endParaRPr>
            </a:p>
          </p:txBody>
        </p:sp>
      </p:grpSp>
      <p:grpSp>
        <p:nvGrpSpPr>
          <p:cNvPr id="28" name="Group 27"/>
          <p:cNvGrpSpPr/>
          <p:nvPr/>
        </p:nvGrpSpPr>
        <p:grpSpPr>
          <a:xfrm>
            <a:off x="6638134" y="2724150"/>
            <a:ext cx="841546" cy="1072738"/>
            <a:chOff x="8165839" y="1204366"/>
            <a:chExt cx="841546" cy="1072738"/>
          </a:xfrm>
        </p:grpSpPr>
        <p:sp>
          <p:nvSpPr>
            <p:cNvPr id="13" name="Oval 12"/>
            <p:cNvSpPr/>
            <p:nvPr/>
          </p:nvSpPr>
          <p:spPr>
            <a:xfrm>
              <a:off x="8199908" y="1499182"/>
              <a:ext cx="783040" cy="777922"/>
            </a:xfrm>
            <a:prstGeom prst="ellipse">
              <a:avLst/>
            </a:prstGeom>
            <a:solidFill>
              <a:srgbClr val="C3B0D9">
                <a:alpha val="100000"/>
              </a:srgb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rgbClr val="404040"/>
                </a:solidFill>
                <a:latin typeface="Gill Sans Light"/>
                <a:cs typeface="Gill Sans Light"/>
              </a:endParaRPr>
            </a:p>
          </p:txBody>
        </p:sp>
        <p:pic>
          <p:nvPicPr>
            <p:cNvPr id="19" name="Picture 18"/>
            <p:cNvPicPr>
              <a:picLocks noChangeAspect="1"/>
            </p:cNvPicPr>
            <p:nvPr/>
          </p:nvPicPr>
          <p:blipFill>
            <a:blip r:embed="rId9"/>
            <a:stretch>
              <a:fillRect/>
            </a:stretch>
          </p:blipFill>
          <p:spPr>
            <a:xfrm>
              <a:off x="8256626" y="1550891"/>
              <a:ext cx="669604" cy="669604"/>
            </a:xfrm>
            <a:prstGeom prst="rect">
              <a:avLst/>
            </a:prstGeom>
          </p:spPr>
        </p:pic>
        <p:sp>
          <p:nvSpPr>
            <p:cNvPr id="26" name="TextBox 18"/>
            <p:cNvSpPr txBox="1"/>
            <p:nvPr/>
          </p:nvSpPr>
          <p:spPr>
            <a:xfrm>
              <a:off x="8165839" y="1204366"/>
              <a:ext cx="841546" cy="738664"/>
            </a:xfrm>
            <a:prstGeom prst="rect">
              <a:avLst/>
            </a:prstGeom>
            <a:noFill/>
          </p:spPr>
          <p:txBody>
            <a:bodyPr vert="horz" wrap="none" rtlCol="0" anchor="ctr">
              <a:spAutoFit/>
            </a:bodyPr>
            <a:lstStyle/>
            <a:p>
              <a:pPr algn="ctr"/>
              <a:r>
                <a:rPr lang="en-US" sz="1200" dirty="0">
                  <a:solidFill>
                    <a:srgbClr val="404040"/>
                  </a:solidFill>
                  <a:latin typeface="Gill Sans Light"/>
                  <a:cs typeface="Gill Sans Light"/>
                </a:rPr>
                <a:t>IT analytics</a:t>
              </a:r>
            </a:p>
            <a:p>
              <a:pPr algn="ctr"/>
              <a:endParaRPr lang="en-US" sz="1200" dirty="0">
                <a:solidFill>
                  <a:srgbClr val="404040"/>
                </a:solidFill>
                <a:latin typeface="Gill Sans Light"/>
                <a:cs typeface="Gill Sans Light"/>
              </a:endParaRPr>
            </a:p>
            <a:p>
              <a:pPr algn="ctr"/>
              <a:endParaRPr lang="en-US" dirty="0">
                <a:solidFill>
                  <a:srgbClr val="404040"/>
                </a:solidFill>
                <a:latin typeface="Gill Sans Light"/>
                <a:cs typeface="Gill Sans Light"/>
              </a:endParaRPr>
            </a:p>
          </p:txBody>
        </p:sp>
      </p:grpSp>
      <p:sp>
        <p:nvSpPr>
          <p:cNvPr id="27" name="TextBox 26"/>
          <p:cNvSpPr txBox="1"/>
          <p:nvPr/>
        </p:nvSpPr>
        <p:spPr>
          <a:xfrm>
            <a:off x="1082" y="0"/>
            <a:ext cx="9220200" cy="527067"/>
          </a:xfrm>
          <a:prstGeom prst="rect">
            <a:avLst/>
          </a:prstGeom>
        </p:spPr>
        <p:txBody>
          <a:bodyPr vert="horz" wrap="square" lIns="95250" tIns="47625" rIns="95250" bIns="47625" rtlCol="0">
            <a:spAutoFit/>
          </a:bodyPr>
          <a:lstStyle/>
          <a:p>
            <a:pPr algn="ctr"/>
            <a:r>
              <a:rPr lang="en-US" sz="2800" dirty="0" smtClean="0">
                <a:solidFill>
                  <a:srgbClr val="404040"/>
                </a:solidFill>
                <a:latin typeface="Gill Sans Light"/>
                <a:cs typeface="Gill Sans Light"/>
              </a:rPr>
              <a:t>Functions of a centralized IT service desk </a:t>
            </a:r>
            <a:endParaRPr lang="en-US" sz="2800" dirty="0">
              <a:solidFill>
                <a:srgbClr val="404040"/>
              </a:solidFill>
              <a:latin typeface="Gill Sans Light"/>
              <a:cs typeface="Gill Sans Light"/>
            </a:endParaRPr>
          </a:p>
        </p:txBody>
      </p:sp>
      <p:pic>
        <p:nvPicPr>
          <p:cNvPr id="29" name="Picture 28"/>
          <p:cNvPicPr>
            <a:picLocks noChangeAspect="1"/>
          </p:cNvPicPr>
          <p:nvPr/>
        </p:nvPicPr>
        <p:blipFill>
          <a:blip r:embed="rId10"/>
          <a:srcRect l="890" t="50840" r="2370"/>
          <a:stretch>
            <a:fillRect/>
          </a:stretch>
        </p:blipFill>
        <p:spPr>
          <a:xfrm>
            <a:off x="-104245" y="5091112"/>
            <a:ext cx="9378810" cy="63609"/>
          </a:xfrm>
          <a:prstGeom prst="rect">
            <a:avLst/>
          </a:prstGeom>
        </p:spPr>
      </p:pic>
      <p:sp>
        <p:nvSpPr>
          <p:cNvPr id="30" name="TextBox 29"/>
          <p:cNvSpPr txBox="1"/>
          <p:nvPr/>
        </p:nvSpPr>
        <p:spPr>
          <a:xfrm>
            <a:off x="114" y="4192927"/>
            <a:ext cx="9220200" cy="588623"/>
          </a:xfrm>
          <a:prstGeom prst="rect">
            <a:avLst/>
          </a:prstGeom>
        </p:spPr>
        <p:txBody>
          <a:bodyPr vert="horz" wrap="square" lIns="95250" tIns="47625" rIns="95250" bIns="47625" rtlCol="0">
            <a:spAutoFit/>
          </a:bodyPr>
          <a:lstStyle/>
          <a:p>
            <a:pPr algn="ctr"/>
            <a:r>
              <a:rPr lang="en-US" sz="3200" dirty="0" smtClean="0">
                <a:solidFill>
                  <a:srgbClr val="404040"/>
                </a:solidFill>
                <a:latin typeface="Gill Sans Light"/>
                <a:cs typeface="Gill Sans Light"/>
              </a:rPr>
              <a:t>The problem: </a:t>
            </a:r>
            <a:r>
              <a:rPr lang="en-US" sz="3200" dirty="0" smtClean="0">
                <a:solidFill>
                  <a:srgbClr val="FF0000"/>
                </a:solidFill>
                <a:latin typeface="Gill Sans Light"/>
                <a:cs typeface="Gill Sans Light"/>
              </a:rPr>
              <a:t>They all work in silos</a:t>
            </a:r>
            <a:endParaRPr lang="en-US" sz="3200" dirty="0">
              <a:solidFill>
                <a:srgbClr val="FF0000"/>
              </a:solidFill>
              <a:latin typeface="Gill Sans Light"/>
              <a:cs typeface="Gill Sans Light"/>
            </a:endParaRPr>
          </a:p>
        </p:txBody>
      </p:sp>
    </p:spTree>
    <p:custDataLst>
      <p:tags r:id="rId1"/>
    </p:custDataLst>
    <p:extLst>
      <p:ext uri="{BB962C8B-B14F-4D97-AF65-F5344CB8AC3E}">
        <p14:creationId xmlns:p14="http://schemas.microsoft.com/office/powerpoint/2010/main" val="32081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evie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0150"/>
            <a:ext cx="2889206" cy="2889206"/>
          </a:xfrm>
          <a:prstGeom prst="rect">
            <a:avLst/>
          </a:prstGeom>
        </p:spPr>
      </p:pic>
      <p:pic>
        <p:nvPicPr>
          <p:cNvPr id="11" name="Picture 10" descr="previe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3250" y="1276350"/>
            <a:ext cx="2876550" cy="2876550"/>
          </a:xfrm>
          <a:prstGeom prst="rect">
            <a:avLst/>
          </a:prstGeom>
        </p:spPr>
      </p:pic>
      <p:sp>
        <p:nvSpPr>
          <p:cNvPr id="27" name="TextBox 26"/>
          <p:cNvSpPr txBox="1"/>
          <p:nvPr/>
        </p:nvSpPr>
        <p:spPr>
          <a:xfrm>
            <a:off x="0" y="-19050"/>
            <a:ext cx="9220200" cy="527067"/>
          </a:xfrm>
          <a:prstGeom prst="rect">
            <a:avLst/>
          </a:prstGeom>
        </p:spPr>
        <p:txBody>
          <a:bodyPr vert="horz" wrap="square" lIns="95250" tIns="47625" rIns="95250" bIns="47625" rtlCol="0">
            <a:spAutoFit/>
          </a:bodyPr>
          <a:lstStyle/>
          <a:p>
            <a:pPr algn="ctr"/>
            <a:r>
              <a:rPr lang="en-US" sz="2800" dirty="0" smtClean="0">
                <a:latin typeface="Gill Sans Light"/>
                <a:cs typeface="Gill Sans Light"/>
              </a:rPr>
              <a:t>The implications</a:t>
            </a:r>
          </a:p>
        </p:txBody>
      </p:sp>
      <p:pic>
        <p:nvPicPr>
          <p:cNvPr id="29" name="Picture 28"/>
          <p:cNvPicPr>
            <a:picLocks noChangeAspect="1"/>
          </p:cNvPicPr>
          <p:nvPr/>
        </p:nvPicPr>
        <p:blipFill>
          <a:blip r:embed="rId6"/>
          <a:srcRect l="890" t="50840" r="2370"/>
          <a:stretch>
            <a:fillRect/>
          </a:stretch>
        </p:blipFill>
        <p:spPr>
          <a:xfrm>
            <a:off x="-104245" y="5091112"/>
            <a:ext cx="9378810" cy="63609"/>
          </a:xfrm>
          <a:prstGeom prst="rect">
            <a:avLst/>
          </a:prstGeom>
        </p:spPr>
      </p:pic>
      <p:sp>
        <p:nvSpPr>
          <p:cNvPr id="2" name="TextBox 1"/>
          <p:cNvSpPr txBox="1"/>
          <p:nvPr/>
        </p:nvSpPr>
        <p:spPr>
          <a:xfrm>
            <a:off x="2895600" y="3943350"/>
            <a:ext cx="3276600" cy="646331"/>
          </a:xfrm>
          <a:prstGeom prst="rect">
            <a:avLst/>
          </a:prstGeom>
          <a:noFill/>
        </p:spPr>
        <p:txBody>
          <a:bodyPr wrap="square" rtlCol="0">
            <a:spAutoFit/>
          </a:bodyPr>
          <a:lstStyle/>
          <a:p>
            <a:pPr algn="ctr"/>
            <a:r>
              <a:rPr lang="en-US" dirty="0" smtClean="0">
                <a:latin typeface="Gill Sans Light"/>
                <a:cs typeface="Gill Sans Light"/>
              </a:rPr>
              <a:t>Lack </a:t>
            </a:r>
            <a:r>
              <a:rPr lang="en-US" dirty="0">
                <a:latin typeface="Gill Sans Light"/>
                <a:cs typeface="Gill Sans Light"/>
              </a:rPr>
              <a:t>of control and visibility over the IT environment.</a:t>
            </a:r>
          </a:p>
        </p:txBody>
      </p:sp>
      <p:sp>
        <p:nvSpPr>
          <p:cNvPr id="5" name="TextBox 4"/>
          <p:cNvSpPr txBox="1"/>
          <p:nvPr/>
        </p:nvSpPr>
        <p:spPr>
          <a:xfrm>
            <a:off x="6172200" y="3943350"/>
            <a:ext cx="2971800" cy="923330"/>
          </a:xfrm>
          <a:prstGeom prst="rect">
            <a:avLst/>
          </a:prstGeom>
          <a:noFill/>
        </p:spPr>
        <p:txBody>
          <a:bodyPr wrap="square" rtlCol="0">
            <a:spAutoFit/>
          </a:bodyPr>
          <a:lstStyle/>
          <a:p>
            <a:pPr algn="ctr"/>
            <a:r>
              <a:rPr lang="en-US" dirty="0" smtClean="0">
                <a:latin typeface="Gill Sans Light"/>
                <a:cs typeface="Gill Sans Light"/>
              </a:rPr>
              <a:t>Inability to gain insights from the IT help desk data to support decisions. </a:t>
            </a:r>
            <a:endParaRPr lang="en-US" dirty="0">
              <a:latin typeface="Gill Sans Light"/>
              <a:cs typeface="Gill Sans Light"/>
            </a:endParaRPr>
          </a:p>
        </p:txBody>
      </p:sp>
      <p:sp>
        <p:nvSpPr>
          <p:cNvPr id="6" name="TextBox 5"/>
          <p:cNvSpPr txBox="1"/>
          <p:nvPr/>
        </p:nvSpPr>
        <p:spPr>
          <a:xfrm>
            <a:off x="0" y="3943350"/>
            <a:ext cx="2895600" cy="923330"/>
          </a:xfrm>
          <a:prstGeom prst="rect">
            <a:avLst/>
          </a:prstGeom>
          <a:noFill/>
        </p:spPr>
        <p:txBody>
          <a:bodyPr wrap="square" rtlCol="0">
            <a:spAutoFit/>
          </a:bodyPr>
          <a:lstStyle/>
          <a:p>
            <a:pPr algn="ctr"/>
            <a:r>
              <a:rPr lang="en-US" dirty="0" smtClean="0">
                <a:latin typeface="Gill Sans Light"/>
                <a:cs typeface="Gill Sans Light"/>
              </a:rPr>
              <a:t>Lack of streamlined IT service desk processes and reduced productivity.</a:t>
            </a:r>
            <a:endParaRPr lang="en-US" dirty="0">
              <a:latin typeface="Gill Sans Light"/>
              <a:cs typeface="Gill Sans Light"/>
            </a:endParaRPr>
          </a:p>
        </p:txBody>
      </p:sp>
      <p:cxnSp>
        <p:nvCxnSpPr>
          <p:cNvPr id="9" name="Straight Connector 8"/>
          <p:cNvCxnSpPr/>
          <p:nvPr/>
        </p:nvCxnSpPr>
        <p:spPr>
          <a:xfrm>
            <a:off x="6172200" y="1200150"/>
            <a:ext cx="0" cy="281940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895600" y="1200150"/>
            <a:ext cx="0" cy="281940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Picture 9" descr="preview.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1200150"/>
            <a:ext cx="2876550" cy="2876550"/>
          </a:xfrm>
          <a:prstGeom prst="rect">
            <a:avLst/>
          </a:prstGeom>
        </p:spPr>
      </p:pic>
    </p:spTree>
    <p:custDataLst>
      <p:tags r:id="rId1"/>
    </p:custDataLst>
    <p:extLst>
      <p:ext uri="{BB962C8B-B14F-4D97-AF65-F5344CB8AC3E}">
        <p14:creationId xmlns:p14="http://schemas.microsoft.com/office/powerpoint/2010/main" val="283555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rcRect l="890" t="50840" r="2370"/>
          <a:stretch>
            <a:fillRect/>
          </a:stretch>
        </p:blipFill>
        <p:spPr>
          <a:xfrm>
            <a:off x="-104245" y="5091112"/>
            <a:ext cx="9378810" cy="63609"/>
          </a:xfrm>
          <a:prstGeom prst="rect">
            <a:avLst/>
          </a:prstGeom>
        </p:spPr>
      </p:pic>
      <p:sp>
        <p:nvSpPr>
          <p:cNvPr id="30" name="TextBox 29"/>
          <p:cNvSpPr txBox="1"/>
          <p:nvPr/>
        </p:nvSpPr>
        <p:spPr>
          <a:xfrm>
            <a:off x="-62089" y="11994"/>
            <a:ext cx="9220200" cy="527067"/>
          </a:xfrm>
          <a:prstGeom prst="rect">
            <a:avLst/>
          </a:prstGeom>
        </p:spPr>
        <p:txBody>
          <a:bodyPr vert="horz" wrap="square" lIns="95250" tIns="47625" rIns="95250" bIns="47625" rtlCol="0">
            <a:spAutoFit/>
          </a:bodyPr>
          <a:lstStyle/>
          <a:p>
            <a:pPr algn="ctr"/>
            <a:r>
              <a:rPr lang="en-US" sz="2800" dirty="0" smtClean="0">
                <a:latin typeface="Gill Sans Light"/>
                <a:cs typeface="Gill Sans Light"/>
              </a:rPr>
              <a:t>How centralized IT service desks should work </a:t>
            </a:r>
          </a:p>
        </p:txBody>
      </p:sp>
      <p:grpSp>
        <p:nvGrpSpPr>
          <p:cNvPr id="39" name="Group 38"/>
          <p:cNvGrpSpPr/>
          <p:nvPr/>
        </p:nvGrpSpPr>
        <p:grpSpPr>
          <a:xfrm>
            <a:off x="1942034" y="666750"/>
            <a:ext cx="4861263" cy="4306699"/>
            <a:chOff x="1789634" y="508412"/>
            <a:chExt cx="4861263" cy="4306699"/>
          </a:xfrm>
        </p:grpSpPr>
        <p:grpSp>
          <p:nvGrpSpPr>
            <p:cNvPr id="23" name="Group 22"/>
            <p:cNvGrpSpPr/>
            <p:nvPr/>
          </p:nvGrpSpPr>
          <p:grpSpPr>
            <a:xfrm>
              <a:off x="2683512" y="3543230"/>
              <a:ext cx="966931" cy="1238320"/>
              <a:chOff x="2988312" y="2705030"/>
              <a:chExt cx="966931" cy="1238320"/>
            </a:xfrm>
          </p:grpSpPr>
          <p:sp>
            <p:nvSpPr>
              <p:cNvPr id="6" name="Oval 5"/>
              <p:cNvSpPr/>
              <p:nvPr/>
            </p:nvSpPr>
            <p:spPr>
              <a:xfrm>
                <a:off x="3103160" y="3165428"/>
                <a:ext cx="783040" cy="777922"/>
              </a:xfrm>
              <a:prstGeom prst="ellipse">
                <a:avLst/>
              </a:prstGeom>
              <a:solidFill>
                <a:schemeClr val="accent4">
                  <a:alpha val="100000"/>
                  <a:lumMod val="20000"/>
                  <a:lumOff val="8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pic>
            <p:nvPicPr>
              <p:cNvPr id="17" name="Picture 16"/>
              <p:cNvPicPr>
                <a:picLocks noChangeAspect="1"/>
              </p:cNvPicPr>
              <p:nvPr/>
            </p:nvPicPr>
            <p:blipFill>
              <a:blip r:embed="rId5"/>
              <a:stretch>
                <a:fillRect/>
              </a:stretch>
            </p:blipFill>
            <p:spPr>
              <a:xfrm>
                <a:off x="3110628" y="3201513"/>
                <a:ext cx="741837" cy="741837"/>
              </a:xfrm>
              <a:prstGeom prst="rect">
                <a:avLst/>
              </a:prstGeom>
            </p:spPr>
          </p:pic>
          <p:sp>
            <p:nvSpPr>
              <p:cNvPr id="22" name="TextBox 17"/>
              <p:cNvSpPr txBox="1"/>
              <p:nvPr/>
            </p:nvSpPr>
            <p:spPr>
              <a:xfrm>
                <a:off x="2988312" y="2705030"/>
                <a:ext cx="966931" cy="923330"/>
              </a:xfrm>
              <a:prstGeom prst="rect">
                <a:avLst/>
              </a:prstGeom>
              <a:noFill/>
            </p:spPr>
            <p:txBody>
              <a:bodyPr vert="horz" wrap="none" rtlCol="0" anchor="ctr">
                <a:spAutoFit/>
              </a:bodyPr>
              <a:lstStyle/>
              <a:p>
                <a:pPr algn="ctr"/>
                <a:r>
                  <a:rPr lang="en-US" sz="1200" dirty="0" smtClean="0">
                    <a:solidFill>
                      <a:schemeClr val="tx1">
                        <a:lumMod val="95000"/>
                        <a:lumOff val="5000"/>
                      </a:schemeClr>
                    </a:solidFill>
                    <a:latin typeface="Gill Sans Light"/>
                    <a:cs typeface="Gill Sans Light"/>
                  </a:rPr>
                  <a:t>Device</a:t>
                </a:r>
                <a:endParaRPr lang="en-US" sz="1200" dirty="0">
                  <a:solidFill>
                    <a:schemeClr val="tx1">
                      <a:lumMod val="95000"/>
                      <a:lumOff val="5000"/>
                    </a:schemeClr>
                  </a:solidFill>
                  <a:latin typeface="Gill Sans Light"/>
                  <a:cs typeface="Gill Sans Light"/>
                </a:endParaRPr>
              </a:p>
              <a:p>
                <a:pPr algn="ctr"/>
                <a:r>
                  <a:rPr lang="en-US" sz="1200" dirty="0">
                    <a:solidFill>
                      <a:schemeClr val="tx1">
                        <a:lumMod val="95000"/>
                        <a:lumOff val="5000"/>
                      </a:schemeClr>
                    </a:solidFill>
                    <a:latin typeface="Gill Sans Light"/>
                    <a:cs typeface="Gill Sans Light"/>
                  </a:rPr>
                  <a:t>management</a:t>
                </a:r>
              </a:p>
              <a:p>
                <a:pPr algn="ctr"/>
                <a:endParaRPr lang="en-US" sz="1200" dirty="0">
                  <a:solidFill>
                    <a:schemeClr val="tx1">
                      <a:lumMod val="95000"/>
                      <a:lumOff val="5000"/>
                    </a:schemeClr>
                  </a:solidFill>
                  <a:latin typeface="Gill Sans Light"/>
                  <a:cs typeface="Gill Sans Light"/>
                </a:endParaRPr>
              </a:p>
              <a:p>
                <a:pPr algn="ctr"/>
                <a:endParaRPr lang="en-US" dirty="0">
                  <a:latin typeface="Gill Sans Light"/>
                  <a:cs typeface="Gill Sans Light"/>
                </a:endParaRPr>
              </a:p>
            </p:txBody>
          </p:sp>
        </p:grpSp>
        <p:grpSp>
          <p:nvGrpSpPr>
            <p:cNvPr id="27" name="Group 26"/>
            <p:cNvGrpSpPr/>
            <p:nvPr/>
          </p:nvGrpSpPr>
          <p:grpSpPr>
            <a:xfrm>
              <a:off x="5254011" y="3562350"/>
              <a:ext cx="988822" cy="1252761"/>
              <a:chOff x="5034767" y="2724150"/>
              <a:chExt cx="988822" cy="1252761"/>
            </a:xfrm>
          </p:grpSpPr>
          <p:grpSp>
            <p:nvGrpSpPr>
              <p:cNvPr id="7" name="Group 6"/>
              <p:cNvGrpSpPr/>
              <p:nvPr/>
            </p:nvGrpSpPr>
            <p:grpSpPr>
              <a:xfrm>
                <a:off x="5121576" y="3161705"/>
                <a:ext cx="815206" cy="815206"/>
                <a:chOff x="5486400" y="3038475"/>
                <a:chExt cx="815206" cy="815206"/>
              </a:xfrm>
            </p:grpSpPr>
            <p:sp>
              <p:nvSpPr>
                <p:cNvPr id="8" name="Oval 7"/>
                <p:cNvSpPr/>
                <p:nvPr/>
              </p:nvSpPr>
              <p:spPr>
                <a:xfrm>
                  <a:off x="5495925" y="3057525"/>
                  <a:ext cx="783040" cy="777922"/>
                </a:xfrm>
                <a:prstGeom prst="ellipse">
                  <a:avLst/>
                </a:prstGeom>
                <a:solidFill>
                  <a:srgbClr val="EDDFA1">
                    <a:alpha val="100000"/>
                  </a:srgb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pic>
              <p:nvPicPr>
                <p:cNvPr id="9" name="Picture 8"/>
                <p:cNvPicPr>
                  <a:picLocks noChangeAspect="1"/>
                </p:cNvPicPr>
                <p:nvPr/>
              </p:nvPicPr>
              <p:blipFill>
                <a:blip r:embed="rId6"/>
                <a:stretch>
                  <a:fillRect/>
                </a:stretch>
              </p:blipFill>
              <p:spPr>
                <a:xfrm>
                  <a:off x="5486400" y="3038475"/>
                  <a:ext cx="815206" cy="815206"/>
                </a:xfrm>
                <a:prstGeom prst="rect">
                  <a:avLst/>
                </a:prstGeom>
              </p:spPr>
            </p:pic>
          </p:grpSp>
          <p:sp>
            <p:nvSpPr>
              <p:cNvPr id="24" name="TextBox 15"/>
              <p:cNvSpPr txBox="1"/>
              <p:nvPr/>
            </p:nvSpPr>
            <p:spPr>
              <a:xfrm>
                <a:off x="5034767" y="2724150"/>
                <a:ext cx="988822" cy="923330"/>
              </a:xfrm>
              <a:prstGeom prst="rect">
                <a:avLst/>
              </a:prstGeom>
              <a:noFill/>
            </p:spPr>
            <p:txBody>
              <a:bodyPr vert="horz" wrap="none" rtlCol="0" anchor="ctr">
                <a:spAutoFit/>
              </a:bodyPr>
              <a:lstStyle/>
              <a:p>
                <a:pPr algn="ctr"/>
                <a:r>
                  <a:rPr lang="en-US" sz="1200" dirty="0">
                    <a:solidFill>
                      <a:schemeClr val="tx1">
                        <a:lumMod val="95000"/>
                        <a:lumOff val="5000"/>
                      </a:schemeClr>
                    </a:solidFill>
                    <a:latin typeface="Gill Sans Light"/>
                    <a:cs typeface="Gill Sans Light"/>
                  </a:rPr>
                  <a:t>IT operations </a:t>
                </a:r>
              </a:p>
              <a:p>
                <a:pPr algn="ctr"/>
                <a:r>
                  <a:rPr lang="en-US" sz="1200" dirty="0">
                    <a:solidFill>
                      <a:schemeClr val="tx1">
                        <a:lumMod val="95000"/>
                        <a:lumOff val="5000"/>
                      </a:schemeClr>
                    </a:solidFill>
                    <a:latin typeface="Gill Sans Light"/>
                    <a:cs typeface="Gill Sans Light"/>
                  </a:rPr>
                  <a:t>management</a:t>
                </a:r>
              </a:p>
              <a:p>
                <a:pPr algn="ctr"/>
                <a:endParaRPr lang="en-US" sz="1200" dirty="0">
                  <a:solidFill>
                    <a:schemeClr val="tx1">
                      <a:lumMod val="95000"/>
                      <a:lumOff val="5000"/>
                    </a:schemeClr>
                  </a:solidFill>
                  <a:latin typeface="Gill Sans Light"/>
                  <a:cs typeface="Gill Sans Light"/>
                </a:endParaRPr>
              </a:p>
              <a:p>
                <a:pPr algn="ctr"/>
                <a:endParaRPr lang="en-US" dirty="0">
                  <a:latin typeface="Gill Sans Light"/>
                  <a:cs typeface="Gill Sans Light"/>
                </a:endParaRPr>
              </a:p>
            </p:txBody>
          </p:sp>
        </p:grpSp>
        <p:grpSp>
          <p:nvGrpSpPr>
            <p:cNvPr id="38" name="Group 37"/>
            <p:cNvGrpSpPr/>
            <p:nvPr/>
          </p:nvGrpSpPr>
          <p:grpSpPr>
            <a:xfrm>
              <a:off x="1789634" y="508412"/>
              <a:ext cx="4861263" cy="3139060"/>
              <a:chOff x="1789634" y="508412"/>
              <a:chExt cx="4861263" cy="3139060"/>
            </a:xfrm>
          </p:grpSpPr>
          <p:grpSp>
            <p:nvGrpSpPr>
              <p:cNvPr id="18" name="Group 17"/>
              <p:cNvGrpSpPr/>
              <p:nvPr/>
            </p:nvGrpSpPr>
            <p:grpSpPr>
              <a:xfrm>
                <a:off x="1789634" y="1616798"/>
                <a:ext cx="1715566" cy="1258917"/>
                <a:chOff x="951434" y="2303433"/>
                <a:chExt cx="1715566" cy="1258917"/>
              </a:xfrm>
            </p:grpSpPr>
            <p:sp>
              <p:nvSpPr>
                <p:cNvPr id="4" name="Oval 3"/>
                <p:cNvSpPr/>
                <p:nvPr/>
              </p:nvSpPr>
              <p:spPr>
                <a:xfrm>
                  <a:off x="1350560" y="2784428"/>
                  <a:ext cx="783040" cy="777922"/>
                </a:xfrm>
                <a:prstGeom prst="ellipse">
                  <a:avLst/>
                </a:prstGeom>
                <a:solidFill>
                  <a:schemeClr val="bg2">
                    <a:alpha val="100000"/>
                    <a:lumMod val="85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pic>
              <p:nvPicPr>
                <p:cNvPr id="15" name="Picture 14"/>
                <p:cNvPicPr>
                  <a:picLocks noChangeAspect="1"/>
                </p:cNvPicPr>
                <p:nvPr/>
              </p:nvPicPr>
              <p:blipFill>
                <a:blip r:embed="rId7"/>
                <a:stretch>
                  <a:fillRect/>
                </a:stretch>
              </p:blipFill>
              <p:spPr>
                <a:xfrm>
                  <a:off x="1374592" y="2811078"/>
                  <a:ext cx="675072" cy="675072"/>
                </a:xfrm>
                <a:prstGeom prst="rect">
                  <a:avLst/>
                </a:prstGeom>
              </p:spPr>
            </p:pic>
            <p:sp>
              <p:nvSpPr>
                <p:cNvPr id="20" name="TextBox 14"/>
                <p:cNvSpPr txBox="1"/>
                <p:nvPr/>
              </p:nvSpPr>
              <p:spPr>
                <a:xfrm>
                  <a:off x="951434" y="2303433"/>
                  <a:ext cx="1715566" cy="830997"/>
                </a:xfrm>
                <a:prstGeom prst="rect">
                  <a:avLst/>
                </a:prstGeom>
                <a:noFill/>
              </p:spPr>
              <p:txBody>
                <a:bodyPr vert="horz" wrap="square" rtlCol="0" anchor="ctr">
                  <a:spAutoFit/>
                </a:bodyPr>
                <a:lstStyle/>
                <a:p>
                  <a:pPr algn="ctr"/>
                  <a:r>
                    <a:rPr lang="en-US" sz="1200" dirty="0">
                      <a:solidFill>
                        <a:schemeClr val="tx1">
                          <a:lumMod val="85000"/>
                          <a:lumOff val="15000"/>
                        </a:schemeClr>
                      </a:solidFill>
                      <a:latin typeface="Gill Sans Light"/>
                      <a:cs typeface="Gill Sans Light"/>
                    </a:rPr>
                    <a:t>Active Directory management</a:t>
                  </a:r>
                </a:p>
                <a:p>
                  <a:pPr algn="ctr"/>
                  <a:endParaRPr lang="en-US" sz="1200" dirty="0">
                    <a:solidFill>
                      <a:schemeClr val="tx1">
                        <a:lumMod val="85000"/>
                        <a:lumOff val="15000"/>
                      </a:schemeClr>
                    </a:solidFill>
                    <a:latin typeface="Gill Sans Light"/>
                    <a:cs typeface="Gill Sans Light"/>
                  </a:endParaRPr>
                </a:p>
                <a:p>
                  <a:pPr algn="ctr"/>
                  <a:endParaRPr lang="en-US" sz="1200" dirty="0">
                    <a:latin typeface="Gill Sans Light"/>
                    <a:cs typeface="Gill Sans Light"/>
                  </a:endParaRPr>
                </a:p>
              </p:txBody>
            </p:sp>
          </p:grpSp>
          <p:sp>
            <p:nvSpPr>
              <p:cNvPr id="5" name="Oval 4"/>
              <p:cNvSpPr/>
              <p:nvPr/>
            </p:nvSpPr>
            <p:spPr>
              <a:xfrm>
                <a:off x="4086225" y="2505717"/>
                <a:ext cx="783040" cy="777922"/>
              </a:xfrm>
              <a:prstGeom prst="ellipse">
                <a:avLst/>
              </a:prstGeom>
              <a:solidFill>
                <a:schemeClr val="accent1">
                  <a:alpha val="100000"/>
                  <a:lumMod val="60000"/>
                  <a:lumOff val="4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pic>
            <p:nvPicPr>
              <p:cNvPr id="16" name="Picture 15"/>
              <p:cNvPicPr>
                <a:picLocks noChangeAspect="1"/>
              </p:cNvPicPr>
              <p:nvPr/>
            </p:nvPicPr>
            <p:blipFill>
              <a:blip r:embed="rId8"/>
              <a:stretch>
                <a:fillRect/>
              </a:stretch>
            </p:blipFill>
            <p:spPr>
              <a:xfrm>
                <a:off x="4076700" y="2486667"/>
                <a:ext cx="815206" cy="815206"/>
              </a:xfrm>
              <a:prstGeom prst="rect">
                <a:avLst/>
              </a:prstGeom>
            </p:spPr>
          </p:pic>
          <p:sp>
            <p:nvSpPr>
              <p:cNvPr id="21" name="TextBox 17"/>
              <p:cNvSpPr txBox="1"/>
              <p:nvPr/>
            </p:nvSpPr>
            <p:spPr>
              <a:xfrm>
                <a:off x="3969556" y="2038350"/>
                <a:ext cx="966931" cy="923330"/>
              </a:xfrm>
              <a:prstGeom prst="rect">
                <a:avLst/>
              </a:prstGeom>
              <a:noFill/>
            </p:spPr>
            <p:txBody>
              <a:bodyPr vert="horz" wrap="none" rtlCol="0" anchor="ctr">
                <a:spAutoFit/>
              </a:bodyPr>
              <a:lstStyle/>
              <a:p>
                <a:pPr algn="ctr"/>
                <a:r>
                  <a:rPr lang="en-US" sz="1200" dirty="0">
                    <a:solidFill>
                      <a:schemeClr val="tx1">
                        <a:lumMod val="95000"/>
                        <a:lumOff val="5000"/>
                      </a:schemeClr>
                    </a:solidFill>
                    <a:latin typeface="Gill Sans Light"/>
                    <a:cs typeface="Gill Sans Light"/>
                  </a:rPr>
                  <a:t>IT service </a:t>
                </a:r>
              </a:p>
              <a:p>
                <a:pPr algn="ctr"/>
                <a:r>
                  <a:rPr lang="en-US" sz="1200" dirty="0">
                    <a:solidFill>
                      <a:schemeClr val="tx1">
                        <a:lumMod val="95000"/>
                        <a:lumOff val="5000"/>
                      </a:schemeClr>
                    </a:solidFill>
                    <a:latin typeface="Gill Sans Light"/>
                    <a:cs typeface="Gill Sans Light"/>
                  </a:rPr>
                  <a:t>management</a:t>
                </a:r>
              </a:p>
              <a:p>
                <a:pPr algn="ctr"/>
                <a:endParaRPr lang="en-US" sz="1200" dirty="0">
                  <a:solidFill>
                    <a:schemeClr val="tx1">
                      <a:lumMod val="95000"/>
                      <a:lumOff val="5000"/>
                    </a:schemeClr>
                  </a:solidFill>
                  <a:latin typeface="Gill Sans Light"/>
                  <a:cs typeface="Gill Sans Light"/>
                </a:endParaRPr>
              </a:p>
              <a:p>
                <a:pPr algn="ctr"/>
                <a:endParaRPr lang="en-US" dirty="0">
                  <a:latin typeface="Gill Sans Light"/>
                  <a:cs typeface="Gill Sans Light"/>
                </a:endParaRPr>
              </a:p>
            </p:txBody>
          </p:sp>
          <p:grpSp>
            <p:nvGrpSpPr>
              <p:cNvPr id="28" name="Group 27"/>
              <p:cNvGrpSpPr/>
              <p:nvPr/>
            </p:nvGrpSpPr>
            <p:grpSpPr>
              <a:xfrm>
                <a:off x="5844667" y="1845398"/>
                <a:ext cx="806230" cy="1031152"/>
                <a:chOff x="7000006" y="2495550"/>
                <a:chExt cx="806230" cy="1031152"/>
              </a:xfrm>
            </p:grpSpPr>
            <p:grpSp>
              <p:nvGrpSpPr>
                <p:cNvPr id="10" name="Group 9"/>
                <p:cNvGrpSpPr/>
                <p:nvPr/>
              </p:nvGrpSpPr>
              <p:grpSpPr>
                <a:xfrm>
                  <a:off x="7011602" y="2748780"/>
                  <a:ext cx="783040" cy="777922"/>
                  <a:chOff x="7011602" y="2748780"/>
                  <a:chExt cx="783040" cy="777922"/>
                </a:xfrm>
              </p:grpSpPr>
              <p:sp>
                <p:nvSpPr>
                  <p:cNvPr id="11" name="Oval 10"/>
                  <p:cNvSpPr/>
                  <p:nvPr/>
                </p:nvSpPr>
                <p:spPr>
                  <a:xfrm>
                    <a:off x="7011602" y="2748780"/>
                    <a:ext cx="783040" cy="777922"/>
                  </a:xfrm>
                  <a:prstGeom prst="ellipse">
                    <a:avLst/>
                  </a:prstGeom>
                  <a:solidFill>
                    <a:schemeClr val="accent4">
                      <a:alpha val="100000"/>
                      <a:lumMod val="60000"/>
                      <a:lumOff val="40000"/>
                    </a:scheme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pic>
                <p:nvPicPr>
                  <p:cNvPr id="12" name="Picture 11"/>
                  <p:cNvPicPr>
                    <a:picLocks noChangeAspect="1"/>
                  </p:cNvPicPr>
                  <p:nvPr/>
                </p:nvPicPr>
                <p:blipFill>
                  <a:blip r:embed="rId9"/>
                  <a:stretch>
                    <a:fillRect/>
                  </a:stretch>
                </p:blipFill>
                <p:spPr>
                  <a:xfrm>
                    <a:off x="7065586" y="2785100"/>
                    <a:ext cx="675072" cy="675072"/>
                  </a:xfrm>
                  <a:prstGeom prst="rect">
                    <a:avLst/>
                  </a:prstGeom>
                </p:spPr>
              </p:pic>
            </p:grpSp>
            <p:sp>
              <p:nvSpPr>
                <p:cNvPr id="25" name="TextBox 18"/>
                <p:cNvSpPr txBox="1"/>
                <p:nvPr/>
              </p:nvSpPr>
              <p:spPr>
                <a:xfrm>
                  <a:off x="7000006" y="2495550"/>
                  <a:ext cx="806230" cy="584776"/>
                </a:xfrm>
                <a:prstGeom prst="rect">
                  <a:avLst/>
                </a:prstGeom>
                <a:noFill/>
              </p:spPr>
              <p:txBody>
                <a:bodyPr vert="horz" wrap="none" rtlCol="0" anchor="ctr">
                  <a:spAutoFit/>
                </a:bodyPr>
                <a:lstStyle/>
                <a:p>
                  <a:pPr algn="ctr"/>
                  <a:r>
                    <a:rPr lang="en-US" sz="1200" dirty="0">
                      <a:solidFill>
                        <a:schemeClr val="tx1">
                          <a:lumMod val="95000"/>
                          <a:lumOff val="5000"/>
                        </a:schemeClr>
                      </a:solidFill>
                      <a:latin typeface="Gill Sans Light"/>
                      <a:cs typeface="Gill Sans Light"/>
                    </a:rPr>
                    <a:t>IT security</a:t>
                  </a:r>
                </a:p>
                <a:p>
                  <a:pPr algn="ctr"/>
                  <a:endParaRPr lang="en-US" sz="1200" dirty="0">
                    <a:solidFill>
                      <a:schemeClr val="tx1">
                        <a:lumMod val="95000"/>
                        <a:lumOff val="5000"/>
                      </a:schemeClr>
                    </a:solidFill>
                    <a:latin typeface="Gill Sans Light"/>
                    <a:cs typeface="Gill Sans Light"/>
                  </a:endParaRPr>
                </a:p>
                <a:p>
                  <a:pPr algn="ctr"/>
                  <a:endParaRPr lang="en-US" sz="800" dirty="0">
                    <a:solidFill>
                      <a:schemeClr val="tx1">
                        <a:lumMod val="75000"/>
                        <a:lumOff val="25000"/>
                      </a:schemeClr>
                    </a:solidFill>
                    <a:latin typeface="Gill Sans Light"/>
                    <a:cs typeface="Gill Sans Light"/>
                  </a:endParaRPr>
                </a:p>
              </p:txBody>
            </p:sp>
          </p:grpSp>
          <p:grpSp>
            <p:nvGrpSpPr>
              <p:cNvPr id="32" name="Group 31"/>
              <p:cNvGrpSpPr/>
              <p:nvPr/>
            </p:nvGrpSpPr>
            <p:grpSpPr>
              <a:xfrm>
                <a:off x="4026520" y="508412"/>
                <a:ext cx="841546" cy="1072738"/>
                <a:chOff x="8165839" y="1756886"/>
                <a:chExt cx="841546" cy="1072738"/>
              </a:xfrm>
            </p:grpSpPr>
            <p:sp>
              <p:nvSpPr>
                <p:cNvPr id="13" name="Oval 12"/>
                <p:cNvSpPr/>
                <p:nvPr/>
              </p:nvSpPr>
              <p:spPr>
                <a:xfrm>
                  <a:off x="8199908" y="2051702"/>
                  <a:ext cx="783040" cy="777922"/>
                </a:xfrm>
                <a:prstGeom prst="ellipse">
                  <a:avLst/>
                </a:prstGeom>
                <a:solidFill>
                  <a:srgbClr val="C3B0D9">
                    <a:alpha val="100000"/>
                  </a:srgbClr>
                </a:solid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latin typeface="Gill Sans Light"/>
                    <a:cs typeface="Gill Sans Light"/>
                  </a:endParaRPr>
                </a:p>
              </p:txBody>
            </p:sp>
            <p:pic>
              <p:nvPicPr>
                <p:cNvPr id="19" name="Picture 18"/>
                <p:cNvPicPr>
                  <a:picLocks noChangeAspect="1"/>
                </p:cNvPicPr>
                <p:nvPr/>
              </p:nvPicPr>
              <p:blipFill>
                <a:blip r:embed="rId10"/>
                <a:stretch>
                  <a:fillRect/>
                </a:stretch>
              </p:blipFill>
              <p:spPr>
                <a:xfrm>
                  <a:off x="8256626" y="2103411"/>
                  <a:ext cx="669604" cy="669604"/>
                </a:xfrm>
                <a:prstGeom prst="rect">
                  <a:avLst/>
                </a:prstGeom>
              </p:spPr>
            </p:pic>
            <p:sp>
              <p:nvSpPr>
                <p:cNvPr id="26" name="TextBox 18"/>
                <p:cNvSpPr txBox="1"/>
                <p:nvPr/>
              </p:nvSpPr>
              <p:spPr>
                <a:xfrm>
                  <a:off x="8165839" y="1756886"/>
                  <a:ext cx="841546" cy="738664"/>
                </a:xfrm>
                <a:prstGeom prst="rect">
                  <a:avLst/>
                </a:prstGeom>
                <a:noFill/>
              </p:spPr>
              <p:txBody>
                <a:bodyPr vert="horz" wrap="none" rtlCol="0" anchor="ctr">
                  <a:spAutoFit/>
                </a:bodyPr>
                <a:lstStyle/>
                <a:p>
                  <a:pPr algn="ctr"/>
                  <a:r>
                    <a:rPr lang="en-US" sz="1200" dirty="0">
                      <a:solidFill>
                        <a:schemeClr val="tx1">
                          <a:lumMod val="95000"/>
                          <a:lumOff val="5000"/>
                          <a:lumMod val="95000"/>
                          <a:lumOff val="5000"/>
                        </a:schemeClr>
                      </a:solidFill>
                      <a:latin typeface="Gill Sans Light"/>
                      <a:cs typeface="Gill Sans Light"/>
                    </a:rPr>
                    <a:t>IT analytics</a:t>
                  </a:r>
                </a:p>
                <a:p>
                  <a:pPr algn="ctr"/>
                  <a:endParaRPr lang="en-US" sz="1200" dirty="0">
                    <a:solidFill>
                      <a:schemeClr val="tx1">
                        <a:lumMod val="95000"/>
                        <a:lumOff val="5000"/>
                        <a:lumMod val="95000"/>
                        <a:lumOff val="5000"/>
                      </a:schemeClr>
                    </a:solidFill>
                    <a:latin typeface="Gill Sans Light"/>
                    <a:cs typeface="Gill Sans Light"/>
                  </a:endParaRPr>
                </a:p>
                <a:p>
                  <a:pPr algn="ctr"/>
                  <a:endParaRPr lang="en-US" dirty="0">
                    <a:latin typeface="Gill Sans Light"/>
                    <a:cs typeface="Gill Sans Light"/>
                  </a:endParaRPr>
                </a:p>
              </p:txBody>
            </p:sp>
          </p:grpSp>
          <p:sp>
            <p:nvSpPr>
              <p:cNvPr id="33" name="Left-Right Arrow 32"/>
              <p:cNvSpPr/>
              <p:nvPr/>
            </p:nvSpPr>
            <p:spPr>
              <a:xfrm rot="5400000" flipH="1" flipV="1">
                <a:off x="4331969" y="1798319"/>
                <a:ext cx="281942" cy="45719"/>
              </a:xfrm>
              <a:prstGeom prst="leftRightArrow">
                <a:avLst>
                  <a:gd name="adj1" fmla="val 29738"/>
                  <a:gd name="adj2" fmla="val 50000"/>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4" name="Left-Right Arrow 33"/>
              <p:cNvSpPr/>
              <p:nvPr/>
            </p:nvSpPr>
            <p:spPr>
              <a:xfrm rot="9798033" flipH="1" flipV="1">
                <a:off x="5215889" y="2689861"/>
                <a:ext cx="281942" cy="45719"/>
              </a:xfrm>
              <a:prstGeom prst="leftRightArrow">
                <a:avLst>
                  <a:gd name="adj1" fmla="val 29738"/>
                  <a:gd name="adj2" fmla="val 50000"/>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5" name="Left-Right Arrow 34"/>
              <p:cNvSpPr/>
              <p:nvPr/>
            </p:nvSpPr>
            <p:spPr>
              <a:xfrm rot="12469303" flipH="1" flipV="1">
                <a:off x="3457484" y="2691479"/>
                <a:ext cx="281942" cy="45719"/>
              </a:xfrm>
              <a:prstGeom prst="leftRightArrow">
                <a:avLst>
                  <a:gd name="adj1" fmla="val 29738"/>
                  <a:gd name="adj2" fmla="val 50000"/>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6" name="Left-Right Arrow 35"/>
              <p:cNvSpPr/>
              <p:nvPr/>
            </p:nvSpPr>
            <p:spPr>
              <a:xfrm rot="9004519" flipH="1" flipV="1">
                <a:off x="3786758" y="3601753"/>
                <a:ext cx="281942" cy="45719"/>
              </a:xfrm>
              <a:prstGeom prst="leftRightArrow">
                <a:avLst>
                  <a:gd name="adj1" fmla="val 29738"/>
                  <a:gd name="adj2" fmla="val 50000"/>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7" name="Left-Right Arrow 36"/>
              <p:cNvSpPr/>
              <p:nvPr/>
            </p:nvSpPr>
            <p:spPr>
              <a:xfrm rot="12456288" flipH="1" flipV="1">
                <a:off x="4834889" y="3592040"/>
                <a:ext cx="281942" cy="45719"/>
              </a:xfrm>
              <a:prstGeom prst="leftRightArrow">
                <a:avLst>
                  <a:gd name="adj1" fmla="val 29738"/>
                  <a:gd name="adj2" fmla="val 50000"/>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spTree>
    <p:custDataLst>
      <p:tags r:id="rId1"/>
    </p:custDataLst>
    <p:extLst>
      <p:ext uri="{BB962C8B-B14F-4D97-AF65-F5344CB8AC3E}">
        <p14:creationId xmlns:p14="http://schemas.microsoft.com/office/powerpoint/2010/main" val="2213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770" y="1607312"/>
            <a:ext cx="9378810" cy="1775759"/>
            <a:chOff x="-104245" y="1512062"/>
            <a:chExt cx="9378810" cy="1775759"/>
          </a:xfrm>
          <a:solidFill>
            <a:schemeClr val="bg1">
              <a:lumMod val="95000"/>
            </a:schemeClr>
          </a:solidFill>
        </p:grpSpPr>
        <p:sp>
          <p:nvSpPr>
            <p:cNvPr id="4" name="Rectangle 3"/>
            <p:cNvSpPr/>
            <p:nvPr/>
          </p:nvSpPr>
          <p:spPr>
            <a:xfrm>
              <a:off x="-25652" y="1512062"/>
              <a:ext cx="9204158" cy="1745196"/>
            </a:xfrm>
            <a:prstGeom prst="rect">
              <a:avLst/>
            </a:prstGeom>
            <a:grpFill/>
            <a:ln>
              <a:noFill/>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a:srgbClr val="FFFFFF"/>
            </a:fontRef>
          </p:style>
          <p:txBody>
            <a:bodyPr vert="horz" rtlCol="0" anchor="ctr">
              <a:noAutofit/>
            </a:bodyPr>
            <a:lstStyle/>
            <a:p>
              <a:pPr algn="ctr"/>
              <a:endParaRPr lang="en-US" dirty="0">
                <a:solidFill>
                  <a:schemeClr val="bg1">
                    <a:lumMod val="85000"/>
                  </a:schemeClr>
                </a:solidFill>
              </a:endParaRPr>
            </a:p>
          </p:txBody>
        </p:sp>
        <p:pic>
          <p:nvPicPr>
            <p:cNvPr id="5" name="Picture 4"/>
            <p:cNvPicPr>
              <a:picLocks noChangeAspect="1"/>
            </p:cNvPicPr>
            <p:nvPr/>
          </p:nvPicPr>
          <p:blipFill>
            <a:blip r:embed="rId3"/>
            <a:srcRect l="890" t="50840" r="2370"/>
            <a:stretch>
              <a:fillRect/>
            </a:stretch>
          </p:blipFill>
          <p:spPr>
            <a:xfrm>
              <a:off x="-104245" y="3224212"/>
              <a:ext cx="9378810" cy="63609"/>
            </a:xfrm>
            <a:prstGeom prst="rect">
              <a:avLst/>
            </a:prstGeom>
            <a:grpFill/>
          </p:spPr>
        </p:pic>
      </p:grpSp>
      <p:sp>
        <p:nvSpPr>
          <p:cNvPr id="6" name="Text Placeholder 2"/>
          <p:cNvSpPr>
            <a:spLocks noGrp="1"/>
          </p:cNvSpPr>
          <p:nvPr>
            <p:ph type="body" idx="1"/>
          </p:nvPr>
        </p:nvSpPr>
        <p:spPr>
          <a:xfrm>
            <a:off x="-9525" y="1607312"/>
            <a:ext cx="9143030" cy="1684877"/>
          </a:xfrm>
        </p:spPr>
        <p:txBody>
          <a:bodyPr vert="horz" rtlCol="0" anchor="ctr"/>
          <a:lstStyle/>
          <a:p>
            <a:pPr marL="0" indent="0" algn="ctr">
              <a:spcBef>
                <a:spcPts val="0"/>
              </a:spcBef>
              <a:spcAft>
                <a:spcPts val="500"/>
              </a:spcAft>
            </a:pPr>
            <a:r>
              <a:rPr lang="en-US" sz="3600" dirty="0" smtClean="0">
                <a:solidFill>
                  <a:schemeClr val="tx1">
                    <a:lumMod val="75000"/>
                    <a:lumOff val="25000"/>
                  </a:schemeClr>
                </a:solidFill>
                <a:latin typeface="Gill Sans Light"/>
                <a:cs typeface="Gill Sans Light"/>
              </a:rPr>
              <a:t>Story time</a:t>
            </a:r>
          </a:p>
          <a:p>
            <a:pPr marL="0" indent="0" algn="ctr">
              <a:spcBef>
                <a:spcPts val="0"/>
              </a:spcBef>
              <a:spcAft>
                <a:spcPts val="0"/>
              </a:spcAft>
            </a:pPr>
            <a:r>
              <a:rPr lang="en-US" sz="1400" dirty="0" smtClean="0">
                <a:solidFill>
                  <a:schemeClr val="tx1">
                    <a:lumMod val="50000"/>
                    <a:lumOff val="50000"/>
                  </a:schemeClr>
                </a:solidFill>
                <a:latin typeface="Gill Sans Light"/>
                <a:cs typeface="Gill Sans Light"/>
              </a:rPr>
              <a:t>The tale of </a:t>
            </a:r>
            <a:r>
              <a:rPr lang="en-US" sz="1400" dirty="0" err="1" smtClean="0">
                <a:solidFill>
                  <a:schemeClr val="tx1">
                    <a:lumMod val="50000"/>
                    <a:lumOff val="50000"/>
                  </a:schemeClr>
                </a:solidFill>
                <a:latin typeface="Gill Sans Light"/>
                <a:cs typeface="Gill Sans Light"/>
              </a:rPr>
              <a:t>Zylker</a:t>
            </a:r>
            <a:r>
              <a:rPr lang="en-US" sz="1400" dirty="0" smtClean="0">
                <a:solidFill>
                  <a:schemeClr val="tx1">
                    <a:lumMod val="50000"/>
                    <a:lumOff val="50000"/>
                  </a:schemeClr>
                </a:solidFill>
                <a:latin typeface="Gill Sans Light"/>
                <a:cs typeface="Gill Sans Light"/>
              </a:rPr>
              <a:t> and its IT team.</a:t>
            </a:r>
            <a:endParaRPr lang="en-US" sz="1400" dirty="0">
              <a:solidFill>
                <a:schemeClr val="tx1">
                  <a:lumMod val="50000"/>
                  <a:lumOff val="50000"/>
                </a:schemeClr>
              </a:solidFill>
              <a:latin typeface="Gill Sans Light"/>
              <a:cs typeface="Gill Sans Light"/>
            </a:endParaRPr>
          </a:p>
        </p:txBody>
      </p:sp>
    </p:spTree>
    <p:custDataLst>
      <p:tags r:id="rId1"/>
    </p:custDataLst>
    <p:extLst>
      <p:ext uri="{BB962C8B-B14F-4D97-AF65-F5344CB8AC3E}">
        <p14:creationId xmlns:p14="http://schemas.microsoft.com/office/powerpoint/2010/main" val="384476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322"/>
            <a:ext cx="9144000" cy="527067"/>
          </a:xfrm>
          <a:prstGeom prst="rect">
            <a:avLst/>
          </a:prstGeom>
        </p:spPr>
        <p:txBody>
          <a:bodyPr vert="horz" lIns="95250" tIns="47625" rIns="95250" bIns="47625" rtlCol="0" anchor="ctr">
            <a:spAutoFit/>
          </a:bodyPr>
          <a:lstStyle/>
          <a:p>
            <a:pPr algn="ctr"/>
            <a:r>
              <a:rPr lang="en-US" sz="2800" dirty="0">
                <a:solidFill>
                  <a:schemeClr val="tx1">
                    <a:lumMod val="75000"/>
                    <a:lumOff val="25000"/>
                  </a:schemeClr>
                </a:solidFill>
                <a:latin typeface="Gill Sans Light"/>
                <a:cs typeface="Gill Sans Light"/>
              </a:rPr>
              <a:t>Say hello to Zylker</a:t>
            </a:r>
          </a:p>
        </p:txBody>
      </p:sp>
      <p:sp>
        <p:nvSpPr>
          <p:cNvPr id="3" name="TextBox 2"/>
          <p:cNvSpPr txBox="1"/>
          <p:nvPr/>
        </p:nvSpPr>
        <p:spPr>
          <a:xfrm>
            <a:off x="184509" y="1057084"/>
            <a:ext cx="1630520" cy="280846"/>
          </a:xfrm>
          <a:prstGeom prst="rect">
            <a:avLst/>
          </a:prstGeom>
        </p:spPr>
        <p:txBody>
          <a:bodyPr vert="horz" lIns="95250" tIns="47625" rIns="95250" bIns="47625" rtlCol="0">
            <a:spAutoFit/>
          </a:bodyPr>
          <a:lstStyle/>
          <a:p>
            <a:r>
              <a:rPr lang="en-US" sz="1200" dirty="0">
                <a:solidFill>
                  <a:schemeClr val="tx1">
                    <a:lumMod val="75000"/>
                    <a:lumOff val="25000"/>
                  </a:schemeClr>
                </a:solidFill>
                <a:latin typeface="Gill Sans Light"/>
                <a:cs typeface="Gill Sans Light"/>
              </a:rPr>
              <a:t>Business users</a:t>
            </a:r>
          </a:p>
        </p:txBody>
      </p:sp>
      <p:pic>
        <p:nvPicPr>
          <p:cNvPr id="4" name="Picture 3"/>
          <p:cNvPicPr>
            <a:picLocks noChangeAspect="1"/>
          </p:cNvPicPr>
          <p:nvPr/>
        </p:nvPicPr>
        <p:blipFill>
          <a:blip r:embed="rId3"/>
          <a:stretch>
            <a:fillRect/>
          </a:stretch>
        </p:blipFill>
        <p:spPr>
          <a:xfrm>
            <a:off x="1876014" y="1552447"/>
            <a:ext cx="894888" cy="894888"/>
          </a:xfrm>
          <a:prstGeom prst="rect">
            <a:avLst/>
          </a:prstGeom>
        </p:spPr>
      </p:pic>
      <p:pic>
        <p:nvPicPr>
          <p:cNvPr id="5" name="Picture 4"/>
          <p:cNvPicPr>
            <a:picLocks noChangeAspect="1"/>
          </p:cNvPicPr>
          <p:nvPr/>
        </p:nvPicPr>
        <p:blipFill>
          <a:blip r:embed="rId4"/>
          <a:stretch>
            <a:fillRect/>
          </a:stretch>
        </p:blipFill>
        <p:spPr>
          <a:xfrm>
            <a:off x="621490" y="3289325"/>
            <a:ext cx="891426" cy="869778"/>
          </a:xfrm>
          <a:prstGeom prst="rect">
            <a:avLst/>
          </a:prstGeom>
        </p:spPr>
      </p:pic>
      <p:pic>
        <p:nvPicPr>
          <p:cNvPr id="6" name="Picture 5"/>
          <p:cNvPicPr>
            <a:picLocks noChangeAspect="1"/>
          </p:cNvPicPr>
          <p:nvPr/>
        </p:nvPicPr>
        <p:blipFill>
          <a:blip r:embed="rId5"/>
          <a:stretch>
            <a:fillRect/>
          </a:stretch>
        </p:blipFill>
        <p:spPr>
          <a:xfrm>
            <a:off x="3188905" y="3288774"/>
            <a:ext cx="892557" cy="870881"/>
          </a:xfrm>
          <a:prstGeom prst="rect">
            <a:avLst/>
          </a:prstGeom>
        </p:spPr>
      </p:pic>
      <p:sp>
        <p:nvSpPr>
          <p:cNvPr id="7" name="TextBox 6"/>
          <p:cNvSpPr txBox="1"/>
          <p:nvPr/>
        </p:nvSpPr>
        <p:spPr>
          <a:xfrm>
            <a:off x="1815030" y="2458805"/>
            <a:ext cx="1016857" cy="403957"/>
          </a:xfrm>
          <a:prstGeom prst="rect">
            <a:avLst/>
          </a:prstGeom>
        </p:spPr>
        <p:txBody>
          <a:bodyPr vert="horz" lIns="95250" tIns="47625" rIns="95250" bIns="47625" rtlCol="0">
            <a:spAutoFit/>
          </a:bodyPr>
          <a:lstStyle/>
          <a:p>
            <a:pPr algn="ctr"/>
            <a:r>
              <a:rPr lang="en-US" sz="1000" dirty="0">
                <a:solidFill>
                  <a:schemeClr val="tx1">
                    <a:lumMod val="75000"/>
                    <a:lumOff val="25000"/>
                  </a:schemeClr>
                </a:solidFill>
                <a:latin typeface="Gill Sans Light"/>
                <a:cs typeface="Gill Sans Light"/>
              </a:rPr>
              <a:t>WENDY</a:t>
            </a:r>
          </a:p>
          <a:p>
            <a:pPr algn="ctr"/>
            <a:r>
              <a:rPr lang="en-US" sz="1000" dirty="0">
                <a:solidFill>
                  <a:schemeClr val="tx1">
                    <a:lumMod val="75000"/>
                    <a:lumOff val="25000"/>
                  </a:schemeClr>
                </a:solidFill>
                <a:latin typeface="Gill Sans Light"/>
                <a:cs typeface="Gill Sans Light"/>
              </a:rPr>
              <a:t>HR</a:t>
            </a:r>
          </a:p>
        </p:txBody>
      </p:sp>
      <p:sp>
        <p:nvSpPr>
          <p:cNvPr id="8" name="TextBox 7"/>
          <p:cNvSpPr txBox="1"/>
          <p:nvPr/>
        </p:nvSpPr>
        <p:spPr>
          <a:xfrm>
            <a:off x="435074" y="4156865"/>
            <a:ext cx="1426550" cy="403957"/>
          </a:xfrm>
          <a:prstGeom prst="rect">
            <a:avLst/>
          </a:prstGeom>
        </p:spPr>
        <p:txBody>
          <a:bodyPr vert="horz" lIns="95250" tIns="47625" rIns="95250" bIns="47625" rtlCol="0">
            <a:spAutoFit/>
          </a:bodyPr>
          <a:lstStyle/>
          <a:p>
            <a:pPr algn="ctr"/>
            <a:r>
              <a:rPr lang="en-US" sz="1000" dirty="0">
                <a:solidFill>
                  <a:schemeClr val="tx1">
                    <a:lumMod val="75000"/>
                    <a:lumOff val="25000"/>
                  </a:schemeClr>
                </a:solidFill>
                <a:latin typeface="Gill Sans Light"/>
                <a:cs typeface="Gill Sans Light"/>
              </a:rPr>
              <a:t>DAVE</a:t>
            </a:r>
          </a:p>
          <a:p>
            <a:pPr algn="ctr"/>
            <a:r>
              <a:rPr lang="en-US" sz="1000" dirty="0">
                <a:solidFill>
                  <a:schemeClr val="tx1">
                    <a:lumMod val="75000"/>
                    <a:lumOff val="25000"/>
                  </a:schemeClr>
                </a:solidFill>
                <a:latin typeface="Gill Sans Light"/>
                <a:cs typeface="Gill Sans Light"/>
              </a:rPr>
              <a:t>HIRING MANAGER</a:t>
            </a:r>
          </a:p>
        </p:txBody>
      </p:sp>
      <p:sp>
        <p:nvSpPr>
          <p:cNvPr id="9" name="TextBox 8"/>
          <p:cNvSpPr txBox="1"/>
          <p:nvPr/>
        </p:nvSpPr>
        <p:spPr>
          <a:xfrm>
            <a:off x="2962392" y="4155424"/>
            <a:ext cx="1340333" cy="403957"/>
          </a:xfrm>
          <a:prstGeom prst="rect">
            <a:avLst/>
          </a:prstGeom>
        </p:spPr>
        <p:txBody>
          <a:bodyPr vert="horz" lIns="95250" tIns="47625" rIns="95250" bIns="47625" rtlCol="0">
            <a:spAutoFit/>
          </a:bodyPr>
          <a:lstStyle/>
          <a:p>
            <a:pPr algn="ctr"/>
            <a:r>
              <a:rPr lang="en-US" sz="1000" dirty="0">
                <a:solidFill>
                  <a:schemeClr val="tx1">
                    <a:lumMod val="75000"/>
                    <a:lumOff val="25000"/>
                  </a:schemeClr>
                </a:solidFill>
                <a:latin typeface="Gill Sans Light"/>
                <a:cs typeface="Gill Sans Light"/>
              </a:rPr>
              <a:t>JOHN</a:t>
            </a:r>
          </a:p>
          <a:p>
            <a:pPr algn="ctr"/>
            <a:r>
              <a:rPr lang="en-US" sz="1000" dirty="0">
                <a:solidFill>
                  <a:schemeClr val="tx1">
                    <a:lumMod val="75000"/>
                    <a:lumOff val="25000"/>
                  </a:schemeClr>
                </a:solidFill>
                <a:latin typeface="Gill Sans Light"/>
                <a:cs typeface="Gill Sans Light"/>
              </a:rPr>
              <a:t>END USER</a:t>
            </a:r>
          </a:p>
        </p:txBody>
      </p:sp>
      <p:pic>
        <p:nvPicPr>
          <p:cNvPr id="10" name="Picture 9"/>
          <p:cNvPicPr>
            <a:picLocks noChangeAspect="1"/>
          </p:cNvPicPr>
          <p:nvPr/>
        </p:nvPicPr>
        <p:blipFill>
          <a:blip r:embed="rId6"/>
          <a:stretch>
            <a:fillRect/>
          </a:stretch>
        </p:blipFill>
        <p:spPr>
          <a:xfrm>
            <a:off x="6274178" y="973254"/>
            <a:ext cx="898386" cy="898386"/>
          </a:xfrm>
          <a:prstGeom prst="rect">
            <a:avLst/>
          </a:prstGeom>
        </p:spPr>
      </p:pic>
      <p:sp>
        <p:nvSpPr>
          <p:cNvPr id="11" name="TextBox 10"/>
          <p:cNvSpPr txBox="1"/>
          <p:nvPr/>
        </p:nvSpPr>
        <p:spPr>
          <a:xfrm>
            <a:off x="7589353" y="1057084"/>
            <a:ext cx="1230812" cy="280846"/>
          </a:xfrm>
          <a:prstGeom prst="rect">
            <a:avLst/>
          </a:prstGeom>
        </p:spPr>
        <p:txBody>
          <a:bodyPr vert="horz" lIns="95250" tIns="47625" rIns="95250" bIns="47625" rtlCol="0">
            <a:spAutoFit/>
          </a:bodyPr>
          <a:lstStyle/>
          <a:p>
            <a:pPr algn="r"/>
            <a:r>
              <a:rPr lang="en-US" sz="1200" dirty="0">
                <a:solidFill>
                  <a:schemeClr val="tx1">
                    <a:lumMod val="75000"/>
                    <a:lumOff val="25000"/>
                  </a:schemeClr>
                </a:solidFill>
                <a:latin typeface="Gill Sans Light"/>
                <a:cs typeface="Gill Sans Light"/>
              </a:rPr>
              <a:t>IT folks </a:t>
            </a:r>
          </a:p>
        </p:txBody>
      </p:sp>
      <p:sp>
        <p:nvSpPr>
          <p:cNvPr id="12" name="TextBox 11"/>
          <p:cNvSpPr txBox="1"/>
          <p:nvPr/>
        </p:nvSpPr>
        <p:spPr>
          <a:xfrm>
            <a:off x="6237090" y="1869892"/>
            <a:ext cx="972561"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MARCUS</a:t>
            </a:r>
          </a:p>
          <a:p>
            <a:pPr algn="ctr"/>
            <a:r>
              <a:rPr lang="en-US" sz="900" dirty="0">
                <a:solidFill>
                  <a:schemeClr val="tx1">
                    <a:lumMod val="75000"/>
                    <a:lumOff val="25000"/>
                  </a:schemeClr>
                </a:solidFill>
                <a:latin typeface="Gill Sans Light"/>
                <a:cs typeface="Gill Sans Light"/>
              </a:rPr>
              <a:t>CIO</a:t>
            </a:r>
          </a:p>
        </p:txBody>
      </p:sp>
      <p:pic>
        <p:nvPicPr>
          <p:cNvPr id="13" name="Picture 12"/>
          <p:cNvPicPr>
            <a:picLocks noChangeAspect="1"/>
          </p:cNvPicPr>
          <p:nvPr/>
        </p:nvPicPr>
        <p:blipFill>
          <a:blip r:embed="rId7"/>
          <a:stretch>
            <a:fillRect/>
          </a:stretch>
        </p:blipFill>
        <p:spPr>
          <a:xfrm>
            <a:off x="6294288" y="2294935"/>
            <a:ext cx="865875" cy="865875"/>
          </a:xfrm>
          <a:prstGeom prst="rect">
            <a:avLst/>
          </a:prstGeom>
        </p:spPr>
      </p:pic>
      <p:sp>
        <p:nvSpPr>
          <p:cNvPr id="14" name="TextBox 13"/>
          <p:cNvSpPr txBox="1"/>
          <p:nvPr/>
        </p:nvSpPr>
        <p:spPr>
          <a:xfrm>
            <a:off x="5593783" y="3153102"/>
            <a:ext cx="2259176"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CATRIN</a:t>
            </a:r>
          </a:p>
          <a:p>
            <a:pPr algn="ctr"/>
            <a:r>
              <a:rPr lang="en-US" sz="900" dirty="0">
                <a:solidFill>
                  <a:schemeClr val="tx1">
                    <a:lumMod val="75000"/>
                    <a:lumOff val="25000"/>
                  </a:schemeClr>
                </a:solidFill>
                <a:latin typeface="Gill Sans Light"/>
                <a:cs typeface="Gill Sans Light"/>
              </a:rPr>
              <a:t>IT SERVICE DESK MANAGER</a:t>
            </a:r>
          </a:p>
        </p:txBody>
      </p:sp>
      <p:pic>
        <p:nvPicPr>
          <p:cNvPr id="15" name="Picture 14"/>
          <p:cNvPicPr>
            <a:picLocks noChangeAspect="1"/>
          </p:cNvPicPr>
          <p:nvPr/>
        </p:nvPicPr>
        <p:blipFill>
          <a:blip r:embed="rId8"/>
          <a:stretch>
            <a:fillRect/>
          </a:stretch>
        </p:blipFill>
        <p:spPr>
          <a:xfrm>
            <a:off x="6287983" y="3646420"/>
            <a:ext cx="870776" cy="870776"/>
          </a:xfrm>
          <a:prstGeom prst="rect">
            <a:avLst/>
          </a:prstGeom>
        </p:spPr>
      </p:pic>
      <p:pic>
        <p:nvPicPr>
          <p:cNvPr id="16" name="Picture 15"/>
          <p:cNvPicPr>
            <a:picLocks noChangeAspect="1"/>
          </p:cNvPicPr>
          <p:nvPr/>
        </p:nvPicPr>
        <p:blipFill>
          <a:blip r:embed="rId9"/>
          <a:stretch>
            <a:fillRect/>
          </a:stretch>
        </p:blipFill>
        <p:spPr>
          <a:xfrm>
            <a:off x="4894400" y="3646894"/>
            <a:ext cx="869829" cy="869829"/>
          </a:xfrm>
          <a:prstGeom prst="rect">
            <a:avLst/>
          </a:prstGeom>
        </p:spPr>
      </p:pic>
      <p:sp>
        <p:nvSpPr>
          <p:cNvPr id="17" name="TextBox 16"/>
          <p:cNvSpPr txBox="1"/>
          <p:nvPr/>
        </p:nvSpPr>
        <p:spPr>
          <a:xfrm>
            <a:off x="4552590" y="4517197"/>
            <a:ext cx="1553448"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JASON  </a:t>
            </a:r>
          </a:p>
          <a:p>
            <a:pPr algn="ctr"/>
            <a:r>
              <a:rPr lang="en-US" sz="900" dirty="0">
                <a:solidFill>
                  <a:schemeClr val="tx1">
                    <a:lumMod val="75000"/>
                    <a:lumOff val="25000"/>
                  </a:schemeClr>
                </a:solidFill>
                <a:latin typeface="Gill Sans Light"/>
                <a:cs typeface="Gill Sans Light"/>
              </a:rPr>
              <a:t>IT TECHNICIAN</a:t>
            </a:r>
          </a:p>
        </p:txBody>
      </p:sp>
      <p:sp>
        <p:nvSpPr>
          <p:cNvPr id="18" name="TextBox 17"/>
          <p:cNvSpPr txBox="1"/>
          <p:nvPr/>
        </p:nvSpPr>
        <p:spPr>
          <a:xfrm>
            <a:off x="6007639" y="4517197"/>
            <a:ext cx="1540920"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SCOTT </a:t>
            </a:r>
          </a:p>
          <a:p>
            <a:pPr algn="ctr"/>
            <a:r>
              <a:rPr lang="en-US" sz="900" dirty="0">
                <a:solidFill>
                  <a:schemeClr val="tx1">
                    <a:lumMod val="75000"/>
                    <a:lumOff val="25000"/>
                  </a:schemeClr>
                </a:solidFill>
                <a:latin typeface="Gill Sans Light"/>
                <a:cs typeface="Gill Sans Light"/>
              </a:rPr>
              <a:t>IT TECHNICIAN </a:t>
            </a:r>
          </a:p>
        </p:txBody>
      </p:sp>
      <p:pic>
        <p:nvPicPr>
          <p:cNvPr id="19" name="Picture 18"/>
          <p:cNvPicPr>
            <a:picLocks noChangeAspect="1"/>
          </p:cNvPicPr>
          <p:nvPr/>
        </p:nvPicPr>
        <p:blipFill>
          <a:blip r:embed="rId10"/>
          <a:stretch>
            <a:fillRect/>
          </a:stretch>
        </p:blipFill>
        <p:spPr>
          <a:xfrm>
            <a:off x="7772455" y="3649504"/>
            <a:ext cx="864609" cy="864609"/>
          </a:xfrm>
          <a:prstGeom prst="rect">
            <a:avLst/>
          </a:prstGeom>
        </p:spPr>
      </p:pic>
      <p:sp>
        <p:nvSpPr>
          <p:cNvPr id="20" name="TextBox 19"/>
          <p:cNvSpPr txBox="1"/>
          <p:nvPr/>
        </p:nvSpPr>
        <p:spPr>
          <a:xfrm>
            <a:off x="7379636" y="4517197"/>
            <a:ext cx="1650248"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ADAM </a:t>
            </a:r>
          </a:p>
          <a:p>
            <a:pPr algn="ctr"/>
            <a:r>
              <a:rPr lang="en-US" sz="900" dirty="0">
                <a:solidFill>
                  <a:schemeClr val="tx1">
                    <a:lumMod val="75000"/>
                    <a:lumOff val="25000"/>
                  </a:schemeClr>
                </a:solidFill>
                <a:latin typeface="Gill Sans Light"/>
                <a:cs typeface="Gill Sans Light"/>
              </a:rPr>
              <a:t>IT TECHNICIAN</a:t>
            </a:r>
          </a:p>
        </p:txBody>
      </p:sp>
      <p:pic>
        <p:nvPicPr>
          <p:cNvPr id="21" name="Picture 20"/>
          <p:cNvPicPr>
            <a:picLocks noChangeAspect="1"/>
          </p:cNvPicPr>
          <p:nvPr/>
        </p:nvPicPr>
        <p:blipFill>
          <a:blip r:embed="rId11"/>
          <a:srcRect l="890" t="50840" r="2370"/>
          <a:stretch>
            <a:fillRect/>
          </a:stretch>
        </p:blipFill>
        <p:spPr>
          <a:xfrm>
            <a:off x="-104245" y="5091112"/>
            <a:ext cx="9378810" cy="63609"/>
          </a:xfrm>
          <a:prstGeom prst="rect">
            <a:avLst/>
          </a:prstGeom>
        </p:spPr>
      </p:pic>
      <p:cxnSp>
        <p:nvCxnSpPr>
          <p:cNvPr id="22" name="Straight Arrow Connector 21"/>
          <p:cNvCxnSpPr/>
          <p:nvPr/>
        </p:nvCxnSpPr>
        <p:spPr>
          <a:xfrm rot="10800000" flipH="1" flipV="1">
            <a:off x="4572000" y="1576387"/>
            <a:ext cx="0" cy="2637502"/>
          </a:xfrm>
          <a:prstGeom prst="straightConnector1">
            <a:avLst/>
          </a:prstGeom>
          <a:ln w="19050" cap="flat">
            <a:solidFill>
              <a:schemeClr val="bg1">
                <a:lumMod val="95000"/>
              </a:schemeClr>
            </a:solidFill>
            <a:prstDash val="solid"/>
            <a:round/>
          </a:ln>
        </p:spPr>
        <p:style>
          <a:lnRef idx="2">
            <a:schemeClr val="accent1"/>
          </a:lnRef>
          <a:fillRef idx="1">
            <a:schemeClr val="accent1"/>
          </a:fillRef>
          <a:effectRef idx="2">
            <a:schemeClr val="accent1"/>
          </a:effectRef>
          <a:fontRef idx="minor">
            <a:srgbClr val="FFFFFF"/>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322"/>
            <a:ext cx="9144000" cy="527067"/>
          </a:xfrm>
          <a:prstGeom prst="rect">
            <a:avLst/>
          </a:prstGeom>
        </p:spPr>
        <p:txBody>
          <a:bodyPr vert="horz" lIns="95250" tIns="47625" rIns="95250" bIns="47625" rtlCol="0" anchor="ctr">
            <a:spAutoFit/>
          </a:bodyPr>
          <a:lstStyle/>
          <a:p>
            <a:pPr algn="ctr">
              <a:lnSpc>
                <a:spcPct val="100000"/>
              </a:lnSpc>
            </a:pPr>
            <a:r>
              <a:rPr lang="en-US" sz="2800" dirty="0">
                <a:solidFill>
                  <a:schemeClr val="tx1">
                    <a:lumMod val="75000"/>
                    <a:lumOff val="25000"/>
                  </a:schemeClr>
                </a:solidFill>
                <a:latin typeface="Gill Sans Light"/>
                <a:cs typeface="Gill Sans Light"/>
              </a:rPr>
              <a:t>New employee </a:t>
            </a:r>
            <a:r>
              <a:rPr lang="en-US" sz="2800" dirty="0" smtClean="0">
                <a:solidFill>
                  <a:schemeClr val="tx1">
                    <a:lumMod val="75000"/>
                    <a:lumOff val="25000"/>
                  </a:schemeClr>
                </a:solidFill>
                <a:latin typeface="Gill Sans Light"/>
                <a:cs typeface="Gill Sans Light"/>
              </a:rPr>
              <a:t>onboarding</a:t>
            </a:r>
            <a:endParaRPr lang="en-US" sz="2800" dirty="0">
              <a:solidFill>
                <a:schemeClr val="tx1">
                  <a:lumMod val="75000"/>
                  <a:lumOff val="25000"/>
                </a:schemeClr>
              </a:solidFill>
              <a:latin typeface="Gill Sans Light"/>
              <a:cs typeface="Gill Sans Light"/>
            </a:endParaRPr>
          </a:p>
        </p:txBody>
      </p:sp>
      <p:pic>
        <p:nvPicPr>
          <p:cNvPr id="3" name="Picture 2"/>
          <p:cNvPicPr>
            <a:picLocks noChangeAspect="1"/>
          </p:cNvPicPr>
          <p:nvPr/>
        </p:nvPicPr>
        <p:blipFill>
          <a:blip r:embed="rId3"/>
          <a:stretch>
            <a:fillRect/>
          </a:stretch>
        </p:blipFill>
        <p:spPr>
          <a:xfrm>
            <a:off x="1201981" y="2278339"/>
            <a:ext cx="894370" cy="894370"/>
          </a:xfrm>
          <a:prstGeom prst="rect">
            <a:avLst/>
          </a:prstGeom>
        </p:spPr>
      </p:pic>
      <p:pic>
        <p:nvPicPr>
          <p:cNvPr id="4" name="Picture 3"/>
          <p:cNvPicPr>
            <a:picLocks noChangeAspect="1"/>
          </p:cNvPicPr>
          <p:nvPr/>
        </p:nvPicPr>
        <p:blipFill>
          <a:blip r:embed="rId4"/>
          <a:stretch>
            <a:fillRect/>
          </a:stretch>
        </p:blipFill>
        <p:spPr>
          <a:xfrm>
            <a:off x="3010752" y="2245316"/>
            <a:ext cx="933450" cy="933450"/>
          </a:xfrm>
          <a:prstGeom prst="rect">
            <a:avLst/>
          </a:prstGeom>
        </p:spPr>
      </p:pic>
      <p:pic>
        <p:nvPicPr>
          <p:cNvPr id="5" name="Picture 4"/>
          <p:cNvPicPr>
            <a:picLocks noChangeAspect="1"/>
          </p:cNvPicPr>
          <p:nvPr/>
        </p:nvPicPr>
        <p:blipFill>
          <a:blip r:embed="rId5">
            <a:alphaModFix amt="74000"/>
          </a:blip>
          <a:stretch>
            <a:fillRect/>
          </a:stretch>
        </p:blipFill>
        <p:spPr>
          <a:xfrm>
            <a:off x="2300729" y="2476424"/>
            <a:ext cx="497681" cy="497681"/>
          </a:xfrm>
          <a:prstGeom prst="rect">
            <a:avLst/>
          </a:prstGeom>
        </p:spPr>
      </p:pic>
      <p:pic>
        <p:nvPicPr>
          <p:cNvPr id="6" name="Picture 5"/>
          <p:cNvPicPr>
            <a:picLocks noChangeAspect="1"/>
          </p:cNvPicPr>
          <p:nvPr/>
        </p:nvPicPr>
        <p:blipFill>
          <a:blip r:embed="rId6"/>
          <a:stretch>
            <a:fillRect/>
          </a:stretch>
        </p:blipFill>
        <p:spPr>
          <a:xfrm>
            <a:off x="7071716" y="1120185"/>
            <a:ext cx="869829" cy="869829"/>
          </a:xfrm>
          <a:prstGeom prst="rect">
            <a:avLst/>
          </a:prstGeom>
        </p:spPr>
      </p:pic>
      <p:pic>
        <p:nvPicPr>
          <p:cNvPr id="7" name="Picture 6"/>
          <p:cNvPicPr>
            <a:picLocks noChangeAspect="1"/>
          </p:cNvPicPr>
          <p:nvPr/>
        </p:nvPicPr>
        <p:blipFill>
          <a:blip r:embed="rId7"/>
          <a:stretch>
            <a:fillRect/>
          </a:stretch>
        </p:blipFill>
        <p:spPr>
          <a:xfrm>
            <a:off x="7071241" y="2276653"/>
            <a:ext cx="870776" cy="870776"/>
          </a:xfrm>
          <a:prstGeom prst="rect">
            <a:avLst/>
          </a:prstGeom>
        </p:spPr>
      </p:pic>
      <p:pic>
        <p:nvPicPr>
          <p:cNvPr id="8" name="Picture 7"/>
          <p:cNvPicPr>
            <a:picLocks noChangeAspect="1"/>
          </p:cNvPicPr>
          <p:nvPr/>
        </p:nvPicPr>
        <p:blipFill>
          <a:blip r:embed="rId8"/>
          <a:stretch>
            <a:fillRect/>
          </a:stretch>
        </p:blipFill>
        <p:spPr>
          <a:xfrm>
            <a:off x="7074325" y="3380220"/>
            <a:ext cx="864609" cy="864609"/>
          </a:xfrm>
          <a:prstGeom prst="rect">
            <a:avLst/>
          </a:prstGeom>
        </p:spPr>
      </p:pic>
      <p:cxnSp>
        <p:nvCxnSpPr>
          <p:cNvPr id="9" name="Straight Arrow Connector 8"/>
          <p:cNvCxnSpPr/>
          <p:nvPr/>
        </p:nvCxnSpPr>
        <p:spPr>
          <a:xfrm rot="10800000" flipH="1" flipV="1">
            <a:off x="4404715" y="1562026"/>
            <a:ext cx="0" cy="2271076"/>
          </a:xfrm>
          <a:prstGeom prst="straightConnector1">
            <a:avLst/>
          </a:prstGeom>
          <a:ln w="19050" cap="flat">
            <a:solidFill>
              <a:schemeClr val="bg1">
                <a:lumMod val="85000"/>
              </a:schemeClr>
            </a:solidFill>
            <a:prstDash val="solid"/>
            <a:round/>
          </a:ln>
        </p:spPr>
        <p:style>
          <a:lnRef idx="2">
            <a:schemeClr val="accent1"/>
          </a:lnRef>
          <a:fillRef idx="1">
            <a:schemeClr val="accent1"/>
          </a:fillRef>
          <a:effectRef idx="2">
            <a:schemeClr val="accent1"/>
          </a:effectRef>
          <a:fontRef idx="minor">
            <a:srgbClr val="FFFFFF"/>
          </a:fontRef>
        </p:style>
      </p:cxnSp>
      <p:cxnSp>
        <p:nvCxnSpPr>
          <p:cNvPr id="10" name="Straight Arrow Connector 9"/>
          <p:cNvCxnSpPr/>
          <p:nvPr/>
        </p:nvCxnSpPr>
        <p:spPr>
          <a:xfrm rot="10800000" flipH="1">
            <a:off x="4404715" y="1547103"/>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11" name="Straight Arrow Connector 10"/>
          <p:cNvCxnSpPr/>
          <p:nvPr/>
        </p:nvCxnSpPr>
        <p:spPr>
          <a:xfrm rot="10800000" flipH="1">
            <a:off x="4404715" y="2721525"/>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12" name="Straight Arrow Connector 11"/>
          <p:cNvCxnSpPr/>
          <p:nvPr/>
        </p:nvCxnSpPr>
        <p:spPr>
          <a:xfrm rot="10800000" flipH="1">
            <a:off x="4404715" y="3827576"/>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sp>
        <p:nvSpPr>
          <p:cNvPr id="13" name="TextBox 12"/>
          <p:cNvSpPr txBox="1"/>
          <p:nvPr/>
        </p:nvSpPr>
        <p:spPr>
          <a:xfrm>
            <a:off x="4791927" y="1562026"/>
            <a:ext cx="2279788"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Task 1 : Provide a workstation and install requested software.</a:t>
            </a:r>
          </a:p>
        </p:txBody>
      </p:sp>
      <p:sp>
        <p:nvSpPr>
          <p:cNvPr id="14" name="TextBox 13"/>
          <p:cNvSpPr txBox="1"/>
          <p:nvPr/>
        </p:nvSpPr>
        <p:spPr>
          <a:xfrm>
            <a:off x="4791927" y="2721525"/>
            <a:ext cx="2279788"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Task 2 : Create an Active </a:t>
            </a:r>
          </a:p>
          <a:p>
            <a:pPr algn="ctr"/>
            <a:r>
              <a:rPr lang="en-US" sz="900" dirty="0">
                <a:solidFill>
                  <a:schemeClr val="tx1">
                    <a:lumMod val="75000"/>
                    <a:lumOff val="25000"/>
                  </a:schemeClr>
                </a:solidFill>
                <a:latin typeface="Gill Sans Light"/>
                <a:cs typeface="Gill Sans Light"/>
              </a:rPr>
              <a:t>Directory entry.</a:t>
            </a:r>
          </a:p>
        </p:txBody>
      </p:sp>
      <p:sp>
        <p:nvSpPr>
          <p:cNvPr id="15" name="TextBox 14"/>
          <p:cNvSpPr txBox="1"/>
          <p:nvPr/>
        </p:nvSpPr>
        <p:spPr>
          <a:xfrm>
            <a:off x="4791927" y="3833103"/>
            <a:ext cx="2279788" cy="373179"/>
          </a:xfrm>
          <a:prstGeom prst="rect">
            <a:avLst/>
          </a:prstGeom>
        </p:spPr>
        <p:txBody>
          <a:bodyPr vert="horz" lIns="95250" tIns="47625" rIns="95250" bIns="47625" rtlCol="0">
            <a:spAutoFit/>
          </a:bodyPr>
          <a:lstStyle/>
          <a:p>
            <a:pPr algn="ctr"/>
            <a:r>
              <a:rPr lang="en-US" sz="900" dirty="0">
                <a:solidFill>
                  <a:schemeClr val="tx1">
                    <a:lumMod val="75000"/>
                    <a:lumOff val="25000"/>
                  </a:schemeClr>
                </a:solidFill>
                <a:latin typeface="Gill Sans Light"/>
                <a:cs typeface="Gill Sans Light"/>
              </a:rPr>
              <a:t>Task 3 : Create an email account and provide ID card with requested access permissions.</a:t>
            </a:r>
          </a:p>
        </p:txBody>
      </p:sp>
      <p:sp>
        <p:nvSpPr>
          <p:cNvPr id="16" name="TextBox 15"/>
          <p:cNvSpPr txBox="1"/>
          <p:nvPr/>
        </p:nvSpPr>
        <p:spPr>
          <a:xfrm>
            <a:off x="1201981" y="899215"/>
            <a:ext cx="1630520" cy="465512"/>
          </a:xfrm>
          <a:prstGeom prst="rect">
            <a:avLst/>
          </a:prstGeom>
        </p:spPr>
        <p:txBody>
          <a:bodyPr vert="horz" lIns="95250" tIns="47625" rIns="95250" bIns="47625" rtlCol="0">
            <a:spAutoFit/>
          </a:bodyPr>
          <a:lstStyle/>
          <a:p>
            <a:r>
              <a:rPr lang="en-US" sz="1200" dirty="0">
                <a:solidFill>
                  <a:srgbClr val="404040"/>
                </a:solidFill>
                <a:latin typeface="Gill Sans Light"/>
                <a:cs typeface="Gill Sans Light"/>
              </a:rPr>
              <a:t>New employee </a:t>
            </a:r>
            <a:r>
              <a:rPr lang="en-US" sz="1200" dirty="0" smtClean="0">
                <a:solidFill>
                  <a:srgbClr val="404040"/>
                </a:solidFill>
                <a:latin typeface="Gill Sans Light"/>
                <a:cs typeface="Gill Sans Light"/>
              </a:rPr>
              <a:t>onboarding </a:t>
            </a:r>
            <a:r>
              <a:rPr lang="en-US" sz="1200" dirty="0">
                <a:solidFill>
                  <a:srgbClr val="404040"/>
                </a:solidFill>
                <a:latin typeface="Gill Sans Light"/>
                <a:cs typeface="Gill Sans Light"/>
              </a:rPr>
              <a:t>request #1</a:t>
            </a:r>
          </a:p>
        </p:txBody>
      </p:sp>
      <p:pic>
        <p:nvPicPr>
          <p:cNvPr id="17" name="Picture 16"/>
          <p:cNvPicPr>
            <a:picLocks noChangeAspect="1"/>
          </p:cNvPicPr>
          <p:nvPr/>
        </p:nvPicPr>
        <p:blipFill>
          <a:blip r:embed="rId9">
            <a:alphaModFix amt="45000"/>
          </a:blip>
          <a:stretch>
            <a:fillRect/>
          </a:stretch>
        </p:blipFill>
        <p:spPr>
          <a:xfrm>
            <a:off x="5705318" y="1120185"/>
            <a:ext cx="453005" cy="453005"/>
          </a:xfrm>
          <a:prstGeom prst="rect">
            <a:avLst/>
          </a:prstGeom>
        </p:spPr>
      </p:pic>
      <p:pic>
        <p:nvPicPr>
          <p:cNvPr id="18" name="Picture 17"/>
          <p:cNvPicPr>
            <a:picLocks noChangeAspect="1"/>
          </p:cNvPicPr>
          <p:nvPr/>
        </p:nvPicPr>
        <p:blipFill>
          <a:blip r:embed="rId9">
            <a:alphaModFix amt="45000"/>
          </a:blip>
          <a:stretch>
            <a:fillRect/>
          </a:stretch>
        </p:blipFill>
        <p:spPr>
          <a:xfrm>
            <a:off x="5705318" y="2229942"/>
            <a:ext cx="453005" cy="453005"/>
          </a:xfrm>
          <a:prstGeom prst="rect">
            <a:avLst/>
          </a:prstGeom>
        </p:spPr>
      </p:pic>
      <p:pic>
        <p:nvPicPr>
          <p:cNvPr id="19" name="Picture 18"/>
          <p:cNvPicPr>
            <a:picLocks noChangeAspect="1"/>
          </p:cNvPicPr>
          <p:nvPr/>
        </p:nvPicPr>
        <p:blipFill>
          <a:blip r:embed="rId9">
            <a:alphaModFix amt="45000"/>
          </a:blip>
          <a:stretch>
            <a:fillRect/>
          </a:stretch>
        </p:blipFill>
        <p:spPr>
          <a:xfrm>
            <a:off x="5705318" y="3380220"/>
            <a:ext cx="453005" cy="453005"/>
          </a:xfrm>
          <a:prstGeom prst="rect">
            <a:avLst/>
          </a:prstGeom>
        </p:spPr>
      </p:pic>
      <p:pic>
        <p:nvPicPr>
          <p:cNvPr id="20" name="Picture 19"/>
          <p:cNvPicPr>
            <a:picLocks noChangeAspect="1"/>
          </p:cNvPicPr>
          <p:nvPr/>
        </p:nvPicPr>
        <p:blipFill>
          <a:blip r:embed="rId10"/>
          <a:srcRect l="890" t="50840" r="2370"/>
          <a:stretch>
            <a:fillRect/>
          </a:stretch>
        </p:blipFill>
        <p:spPr>
          <a:xfrm>
            <a:off x="-104245" y="5091112"/>
            <a:ext cx="9378810" cy="63609"/>
          </a:xfrm>
          <a:prstGeom prst="rect">
            <a:avLst/>
          </a:prstGeom>
        </p:spPr>
      </p:pic>
      <p:sp>
        <p:nvSpPr>
          <p:cNvPr id="21" name="TextBox 20"/>
          <p:cNvSpPr txBox="1"/>
          <p:nvPr/>
        </p:nvSpPr>
        <p:spPr>
          <a:xfrm>
            <a:off x="1140738" y="3172709"/>
            <a:ext cx="101685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WENDY </a:t>
            </a:r>
          </a:p>
          <a:p>
            <a:pPr algn="ctr"/>
            <a:r>
              <a:rPr lang="en-US" sz="700" dirty="0">
                <a:solidFill>
                  <a:schemeClr val="tx1">
                    <a:lumMod val="75000"/>
                    <a:lumOff val="25000"/>
                  </a:schemeClr>
                </a:solidFill>
                <a:latin typeface="Gill Sans Light"/>
                <a:cs typeface="Gill Sans Light"/>
              </a:rPr>
              <a:t>HR</a:t>
            </a:r>
          </a:p>
        </p:txBody>
      </p:sp>
      <p:sp>
        <p:nvSpPr>
          <p:cNvPr id="22" name="TextBox 21"/>
          <p:cNvSpPr txBox="1"/>
          <p:nvPr/>
        </p:nvSpPr>
        <p:spPr>
          <a:xfrm>
            <a:off x="2347889" y="3172709"/>
            <a:ext cx="2259176"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CATRIN </a:t>
            </a:r>
          </a:p>
          <a:p>
            <a:pPr algn="ctr"/>
            <a:r>
              <a:rPr lang="en-US" sz="700" dirty="0">
                <a:solidFill>
                  <a:schemeClr val="tx1">
                    <a:lumMod val="75000"/>
                    <a:lumOff val="25000"/>
                  </a:schemeClr>
                </a:solidFill>
                <a:latin typeface="Gill Sans Light"/>
                <a:cs typeface="Gill Sans Light"/>
              </a:rPr>
              <a:t>IT SERVICE DESK MANAGER</a:t>
            </a:r>
          </a:p>
        </p:txBody>
      </p:sp>
      <p:sp>
        <p:nvSpPr>
          <p:cNvPr id="23" name="TextBox 22"/>
          <p:cNvSpPr txBox="1"/>
          <p:nvPr/>
        </p:nvSpPr>
        <p:spPr>
          <a:xfrm>
            <a:off x="7941545" y="2583495"/>
            <a:ext cx="89945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SCOTT </a:t>
            </a:r>
          </a:p>
          <a:p>
            <a:pPr algn="ctr"/>
            <a:r>
              <a:rPr lang="en-US" sz="700" dirty="0">
                <a:solidFill>
                  <a:schemeClr val="tx1">
                    <a:lumMod val="75000"/>
                    <a:lumOff val="25000"/>
                  </a:schemeClr>
                </a:solidFill>
                <a:latin typeface="Gill Sans Light"/>
                <a:cs typeface="Gill Sans Light"/>
              </a:rPr>
              <a:t>IT TECHNICIAN </a:t>
            </a:r>
          </a:p>
        </p:txBody>
      </p:sp>
      <p:sp>
        <p:nvSpPr>
          <p:cNvPr id="24" name="TextBox 23"/>
          <p:cNvSpPr txBox="1"/>
          <p:nvPr/>
        </p:nvSpPr>
        <p:spPr>
          <a:xfrm>
            <a:off x="7941545" y="3647828"/>
            <a:ext cx="89945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ADAM </a:t>
            </a:r>
          </a:p>
          <a:p>
            <a:pPr algn="ctr"/>
            <a:r>
              <a:rPr lang="en-US" sz="700" dirty="0">
                <a:solidFill>
                  <a:schemeClr val="tx1">
                    <a:lumMod val="75000"/>
                    <a:lumOff val="25000"/>
                  </a:schemeClr>
                </a:solidFill>
                <a:latin typeface="Gill Sans Light"/>
                <a:cs typeface="Gill Sans Light"/>
              </a:rPr>
              <a:t>IT TECHNICIAN</a:t>
            </a:r>
          </a:p>
        </p:txBody>
      </p:sp>
      <p:sp>
        <p:nvSpPr>
          <p:cNvPr id="25" name="TextBox 24"/>
          <p:cNvSpPr txBox="1"/>
          <p:nvPr/>
        </p:nvSpPr>
        <p:spPr>
          <a:xfrm>
            <a:off x="7941545" y="1406307"/>
            <a:ext cx="951307" cy="311624"/>
          </a:xfrm>
          <a:prstGeom prst="rect">
            <a:avLst/>
          </a:prstGeom>
        </p:spPr>
        <p:txBody>
          <a:bodyPr vert="horz" lIns="95250" tIns="47625" rIns="95250" bIns="47625" rtlCol="0">
            <a:spAutoFit/>
          </a:bodyPr>
          <a:lstStyle/>
          <a:p>
            <a:pPr algn="ctr"/>
            <a:r>
              <a:rPr lang="en-US" sz="700" dirty="0">
                <a:solidFill>
                  <a:schemeClr val="tx1">
                    <a:lumMod val="75000"/>
                    <a:lumOff val="25000"/>
                  </a:schemeClr>
                </a:solidFill>
                <a:latin typeface="Gill Sans Light"/>
                <a:cs typeface="Gill Sans Light"/>
              </a:rPr>
              <a:t>JASON  </a:t>
            </a:r>
          </a:p>
          <a:p>
            <a:pPr algn="ctr"/>
            <a:r>
              <a:rPr lang="en-US" sz="700" dirty="0">
                <a:solidFill>
                  <a:schemeClr val="tx1">
                    <a:lumMod val="75000"/>
                    <a:lumOff val="25000"/>
                  </a:schemeClr>
                </a:solidFill>
                <a:latin typeface="Gill Sans Light"/>
                <a:cs typeface="Gill Sans Light"/>
              </a:rPr>
              <a:t>IT TECHNICIAN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322"/>
            <a:ext cx="9144000" cy="527067"/>
          </a:xfrm>
          <a:prstGeom prst="rect">
            <a:avLst/>
          </a:prstGeom>
        </p:spPr>
        <p:txBody>
          <a:bodyPr vert="horz" lIns="95250" tIns="47625" rIns="95250" bIns="47625" rtlCol="0" anchor="ctr">
            <a:spAutoFit/>
          </a:bodyPr>
          <a:lstStyle/>
          <a:p>
            <a:pPr algn="ctr">
              <a:lnSpc>
                <a:spcPct val="100000"/>
              </a:lnSpc>
            </a:pPr>
            <a:r>
              <a:rPr lang="en-US" sz="2800" dirty="0">
                <a:solidFill>
                  <a:srgbClr val="404040"/>
                </a:solidFill>
                <a:latin typeface="Gill Sans Light"/>
                <a:cs typeface="Gill Sans Light"/>
              </a:rPr>
              <a:t>More employees</a:t>
            </a:r>
          </a:p>
        </p:txBody>
      </p:sp>
      <p:pic>
        <p:nvPicPr>
          <p:cNvPr id="3" name="Picture 2"/>
          <p:cNvPicPr>
            <a:picLocks noChangeAspect="1"/>
          </p:cNvPicPr>
          <p:nvPr/>
        </p:nvPicPr>
        <p:blipFill>
          <a:blip r:embed="rId3"/>
          <a:stretch>
            <a:fillRect/>
          </a:stretch>
        </p:blipFill>
        <p:spPr>
          <a:xfrm>
            <a:off x="1201981" y="2278339"/>
            <a:ext cx="894370" cy="894370"/>
          </a:xfrm>
          <a:prstGeom prst="rect">
            <a:avLst/>
          </a:prstGeom>
        </p:spPr>
      </p:pic>
      <p:pic>
        <p:nvPicPr>
          <p:cNvPr id="4" name="Picture 3"/>
          <p:cNvPicPr>
            <a:picLocks noChangeAspect="1"/>
          </p:cNvPicPr>
          <p:nvPr/>
        </p:nvPicPr>
        <p:blipFill>
          <a:blip r:embed="rId4"/>
          <a:stretch>
            <a:fillRect/>
          </a:stretch>
        </p:blipFill>
        <p:spPr>
          <a:xfrm>
            <a:off x="3010752" y="2245316"/>
            <a:ext cx="933450" cy="933450"/>
          </a:xfrm>
          <a:prstGeom prst="rect">
            <a:avLst/>
          </a:prstGeom>
        </p:spPr>
      </p:pic>
      <p:grpSp>
        <p:nvGrpSpPr>
          <p:cNvPr id="5" name="Group 4"/>
          <p:cNvGrpSpPr/>
          <p:nvPr/>
        </p:nvGrpSpPr>
        <p:grpSpPr>
          <a:xfrm>
            <a:off x="2224529" y="2476424"/>
            <a:ext cx="671923" cy="497940"/>
            <a:chOff x="2300729" y="2476424"/>
            <a:chExt cx="671923" cy="497940"/>
          </a:xfrm>
        </p:grpSpPr>
        <p:pic>
          <p:nvPicPr>
            <p:cNvPr id="6" name="Picture 5"/>
            <p:cNvPicPr>
              <a:picLocks noChangeAspect="1"/>
            </p:cNvPicPr>
            <p:nvPr/>
          </p:nvPicPr>
          <p:blipFill>
            <a:blip r:embed="rId5">
              <a:alphaModFix amt="74000"/>
            </a:blip>
            <a:stretch>
              <a:fillRect/>
            </a:stretch>
          </p:blipFill>
          <p:spPr>
            <a:xfrm>
              <a:off x="2300729" y="2476424"/>
              <a:ext cx="497681" cy="497681"/>
            </a:xfrm>
            <a:prstGeom prst="rect">
              <a:avLst/>
            </a:prstGeom>
          </p:spPr>
        </p:pic>
        <p:pic>
          <p:nvPicPr>
            <p:cNvPr id="7" name="Picture 6"/>
            <p:cNvPicPr>
              <a:picLocks noChangeAspect="1"/>
            </p:cNvPicPr>
            <p:nvPr/>
          </p:nvPicPr>
          <p:blipFill>
            <a:blip r:embed="rId5">
              <a:alphaModFix amt="74000"/>
            </a:blip>
            <a:srcRect l="60190"/>
            <a:stretch>
              <a:fillRect/>
            </a:stretch>
          </p:blipFill>
          <p:spPr>
            <a:xfrm>
              <a:off x="2774542" y="2476683"/>
              <a:ext cx="198109" cy="497681"/>
            </a:xfrm>
            <a:prstGeom prst="rect">
              <a:avLst/>
            </a:prstGeom>
          </p:spPr>
        </p:pic>
      </p:grpSp>
      <p:pic>
        <p:nvPicPr>
          <p:cNvPr id="8" name="Picture 7"/>
          <p:cNvPicPr>
            <a:picLocks noChangeAspect="1"/>
          </p:cNvPicPr>
          <p:nvPr/>
        </p:nvPicPr>
        <p:blipFill>
          <a:blip r:embed="rId6"/>
          <a:stretch>
            <a:fillRect/>
          </a:stretch>
        </p:blipFill>
        <p:spPr>
          <a:xfrm>
            <a:off x="7071715" y="1120185"/>
            <a:ext cx="869829" cy="869829"/>
          </a:xfrm>
          <a:prstGeom prst="rect">
            <a:avLst/>
          </a:prstGeom>
        </p:spPr>
      </p:pic>
      <p:pic>
        <p:nvPicPr>
          <p:cNvPr id="9" name="Picture 8"/>
          <p:cNvPicPr>
            <a:picLocks noChangeAspect="1"/>
          </p:cNvPicPr>
          <p:nvPr/>
        </p:nvPicPr>
        <p:blipFill>
          <a:blip r:embed="rId7"/>
          <a:stretch>
            <a:fillRect/>
          </a:stretch>
        </p:blipFill>
        <p:spPr>
          <a:xfrm>
            <a:off x="7071241" y="2276653"/>
            <a:ext cx="870776" cy="870776"/>
          </a:xfrm>
          <a:prstGeom prst="rect">
            <a:avLst/>
          </a:prstGeom>
        </p:spPr>
      </p:pic>
      <p:pic>
        <p:nvPicPr>
          <p:cNvPr id="10" name="Picture 9"/>
          <p:cNvPicPr>
            <a:picLocks noChangeAspect="1"/>
          </p:cNvPicPr>
          <p:nvPr/>
        </p:nvPicPr>
        <p:blipFill>
          <a:blip r:embed="rId8"/>
          <a:stretch>
            <a:fillRect/>
          </a:stretch>
        </p:blipFill>
        <p:spPr>
          <a:xfrm>
            <a:off x="7074325" y="3380220"/>
            <a:ext cx="864609" cy="864609"/>
          </a:xfrm>
          <a:prstGeom prst="rect">
            <a:avLst/>
          </a:prstGeom>
        </p:spPr>
      </p:pic>
      <p:cxnSp>
        <p:nvCxnSpPr>
          <p:cNvPr id="11" name="Straight Arrow Connector 10"/>
          <p:cNvCxnSpPr/>
          <p:nvPr/>
        </p:nvCxnSpPr>
        <p:spPr>
          <a:xfrm rot="10800000" flipH="1" flipV="1">
            <a:off x="4404715" y="1562026"/>
            <a:ext cx="0" cy="2271076"/>
          </a:xfrm>
          <a:prstGeom prst="straightConnector1">
            <a:avLst/>
          </a:prstGeom>
          <a:ln w="19050" cap="flat">
            <a:solidFill>
              <a:schemeClr val="bg1">
                <a:lumMod val="85000"/>
              </a:schemeClr>
            </a:solidFill>
            <a:prstDash val="solid"/>
            <a:round/>
          </a:ln>
        </p:spPr>
        <p:style>
          <a:lnRef idx="2">
            <a:schemeClr val="accent1"/>
          </a:lnRef>
          <a:fillRef idx="1">
            <a:schemeClr val="accent1"/>
          </a:fillRef>
          <a:effectRef idx="2">
            <a:schemeClr val="accent1"/>
          </a:effectRef>
          <a:fontRef idx="minor">
            <a:srgbClr val="FFFFFF"/>
          </a:fontRef>
        </p:style>
      </p:cxnSp>
      <p:cxnSp>
        <p:nvCxnSpPr>
          <p:cNvPr id="12" name="Straight Arrow Connector 11"/>
          <p:cNvCxnSpPr/>
          <p:nvPr/>
        </p:nvCxnSpPr>
        <p:spPr>
          <a:xfrm rot="10800000" flipH="1">
            <a:off x="4404715" y="1547102"/>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13" name="Straight Arrow Connector 12"/>
          <p:cNvCxnSpPr/>
          <p:nvPr/>
        </p:nvCxnSpPr>
        <p:spPr>
          <a:xfrm rot="10800000" flipH="1">
            <a:off x="4404715" y="2721525"/>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cxnSp>
        <p:nvCxnSpPr>
          <p:cNvPr id="14" name="Straight Arrow Connector 13"/>
          <p:cNvCxnSpPr/>
          <p:nvPr/>
        </p:nvCxnSpPr>
        <p:spPr>
          <a:xfrm rot="10800000" flipH="1">
            <a:off x="4404715" y="3827576"/>
            <a:ext cx="387211" cy="7997"/>
          </a:xfrm>
          <a:prstGeom prst="straightConnector1">
            <a:avLst/>
          </a:prstGeom>
          <a:ln w="19050" cap="flat">
            <a:solidFill>
              <a:schemeClr val="bg1">
                <a:shade val="95000"/>
                <a:satMod val="104999"/>
                <a:lumMod val="85000"/>
              </a:schemeClr>
            </a:solidFill>
            <a:prstDash val="solid"/>
            <a:round/>
            <a:tailEnd type="arrow" w="med" len="med"/>
          </a:ln>
        </p:spPr>
        <p:style>
          <a:lnRef idx="2">
            <a:schemeClr val="accent1"/>
          </a:lnRef>
          <a:fillRef idx="1">
            <a:schemeClr val="accent1"/>
          </a:fillRef>
          <a:effectRef idx="2">
            <a:schemeClr val="accent1"/>
          </a:effectRef>
          <a:fontRef idx="minor">
            <a:srgbClr val="FFFFFF"/>
          </a:fontRef>
        </p:style>
      </p:cxnSp>
      <p:sp>
        <p:nvSpPr>
          <p:cNvPr id="15" name="TextBox 14"/>
          <p:cNvSpPr txBox="1"/>
          <p:nvPr/>
        </p:nvSpPr>
        <p:spPr>
          <a:xfrm>
            <a:off x="4791927" y="1562026"/>
            <a:ext cx="2279788" cy="373179"/>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Task 1: Provide a work station and install requested software.</a:t>
            </a:r>
          </a:p>
        </p:txBody>
      </p:sp>
      <p:sp>
        <p:nvSpPr>
          <p:cNvPr id="16" name="TextBox 15"/>
          <p:cNvSpPr txBox="1"/>
          <p:nvPr/>
        </p:nvSpPr>
        <p:spPr>
          <a:xfrm>
            <a:off x="4791927" y="2721525"/>
            <a:ext cx="2279788" cy="373179"/>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Task 2: Create an Active </a:t>
            </a:r>
          </a:p>
          <a:p>
            <a:pPr algn="ctr"/>
            <a:r>
              <a:rPr lang="en-US" sz="900" dirty="0">
                <a:solidFill>
                  <a:srgbClr val="404040"/>
                </a:solidFill>
                <a:latin typeface="Gill Sans Light"/>
                <a:cs typeface="Gill Sans Light"/>
              </a:rPr>
              <a:t>Directory entry.</a:t>
            </a:r>
          </a:p>
        </p:txBody>
      </p:sp>
      <p:sp>
        <p:nvSpPr>
          <p:cNvPr id="17" name="TextBox 16"/>
          <p:cNvSpPr txBox="1"/>
          <p:nvPr/>
        </p:nvSpPr>
        <p:spPr>
          <a:xfrm>
            <a:off x="4791927" y="3833103"/>
            <a:ext cx="2279788" cy="373179"/>
          </a:xfrm>
          <a:prstGeom prst="rect">
            <a:avLst/>
          </a:prstGeom>
        </p:spPr>
        <p:txBody>
          <a:bodyPr vert="horz" lIns="95250" tIns="47625" rIns="95250" bIns="47625" rtlCol="0">
            <a:spAutoFit/>
          </a:bodyPr>
          <a:lstStyle/>
          <a:p>
            <a:pPr algn="ctr"/>
            <a:r>
              <a:rPr lang="en-US" sz="900" dirty="0">
                <a:solidFill>
                  <a:srgbClr val="404040"/>
                </a:solidFill>
                <a:latin typeface="Gill Sans Light"/>
                <a:cs typeface="Gill Sans Light"/>
              </a:rPr>
              <a:t>Task 3: Create an email </a:t>
            </a:r>
            <a:r>
              <a:rPr lang="en-US" sz="900" dirty="0" err="1">
                <a:solidFill>
                  <a:srgbClr val="404040"/>
                </a:solidFill>
                <a:latin typeface="Gill Sans Light"/>
                <a:cs typeface="Gill Sans Light"/>
              </a:rPr>
              <a:t>account</a:t>
            </a:r>
            <a:r>
              <a:rPr lang="en-US" sz="900" dirty="0">
                <a:solidFill>
                  <a:srgbClr val="404040"/>
                </a:solidFill>
                <a:latin typeface="Gill Sans Light"/>
                <a:cs typeface="Gill Sans Light"/>
              </a:rPr>
              <a:t> and provide ID card with requested access permissions.</a:t>
            </a:r>
          </a:p>
        </p:txBody>
      </p:sp>
      <p:sp>
        <p:nvSpPr>
          <p:cNvPr id="18" name="TextBox 17"/>
          <p:cNvSpPr txBox="1"/>
          <p:nvPr/>
        </p:nvSpPr>
        <p:spPr>
          <a:xfrm>
            <a:off x="1201981" y="899215"/>
            <a:ext cx="1630520" cy="465512"/>
          </a:xfrm>
          <a:prstGeom prst="rect">
            <a:avLst/>
          </a:prstGeom>
        </p:spPr>
        <p:txBody>
          <a:bodyPr vert="horz" lIns="95250" tIns="47625" rIns="95250" bIns="47625" rtlCol="0">
            <a:spAutoFit/>
          </a:bodyPr>
          <a:lstStyle/>
          <a:p>
            <a:r>
              <a:rPr lang="en-US" sz="1200" dirty="0">
                <a:solidFill>
                  <a:srgbClr val="404040"/>
                </a:solidFill>
                <a:latin typeface="Gill Sans Light"/>
                <a:cs typeface="Gill Sans Light"/>
              </a:rPr>
              <a:t>New employee </a:t>
            </a:r>
            <a:r>
              <a:rPr lang="en-US" sz="1200" dirty="0" smtClean="0">
                <a:solidFill>
                  <a:srgbClr val="404040"/>
                </a:solidFill>
                <a:latin typeface="Gill Sans Light"/>
                <a:cs typeface="Gill Sans Light"/>
              </a:rPr>
              <a:t>onboarding </a:t>
            </a:r>
            <a:r>
              <a:rPr lang="en-US" sz="1200" dirty="0">
                <a:solidFill>
                  <a:srgbClr val="404040"/>
                </a:solidFill>
                <a:latin typeface="Gill Sans Light"/>
                <a:cs typeface="Gill Sans Light"/>
              </a:rPr>
              <a:t>request #2</a:t>
            </a:r>
          </a:p>
        </p:txBody>
      </p:sp>
      <p:grpSp>
        <p:nvGrpSpPr>
          <p:cNvPr id="19" name="Group 18"/>
          <p:cNvGrpSpPr/>
          <p:nvPr/>
        </p:nvGrpSpPr>
        <p:grpSpPr>
          <a:xfrm>
            <a:off x="5682981" y="1163044"/>
            <a:ext cx="580056" cy="432484"/>
            <a:chOff x="4454214" y="1235195"/>
            <a:chExt cx="641158" cy="475343"/>
          </a:xfrm>
        </p:grpSpPr>
        <p:pic>
          <p:nvPicPr>
            <p:cNvPr id="20" name="Picture 19"/>
            <p:cNvPicPr>
              <a:picLocks noChangeAspect="1"/>
            </p:cNvPicPr>
            <p:nvPr/>
          </p:nvPicPr>
          <p:blipFill>
            <a:blip r:embed="rId9">
              <a:alphaModFix amt="45000"/>
            </a:blip>
            <a:stretch>
              <a:fillRect/>
            </a:stretch>
          </p:blipFill>
          <p:spPr>
            <a:xfrm>
              <a:off x="4454214" y="1235195"/>
              <a:ext cx="475343" cy="475343"/>
            </a:xfrm>
            <a:prstGeom prst="rect">
              <a:avLst/>
            </a:prstGeom>
          </p:spPr>
        </p:pic>
        <p:pic>
          <p:nvPicPr>
            <p:cNvPr id="21" name="Picture 20"/>
            <p:cNvPicPr>
              <a:picLocks noChangeAspect="1"/>
            </p:cNvPicPr>
            <p:nvPr/>
          </p:nvPicPr>
          <p:blipFill>
            <a:blip r:embed="rId9">
              <a:alphaModFix amt="45000"/>
            </a:blip>
            <a:srcRect l="54290"/>
            <a:stretch>
              <a:fillRect/>
            </a:stretch>
          </p:blipFill>
          <p:spPr>
            <a:xfrm>
              <a:off x="4878307" y="1235195"/>
              <a:ext cx="217065" cy="474849"/>
            </a:xfrm>
            <a:prstGeom prst="rect">
              <a:avLst/>
            </a:prstGeom>
          </p:spPr>
        </p:pic>
      </p:grpSp>
      <p:grpSp>
        <p:nvGrpSpPr>
          <p:cNvPr id="22" name="Group 21"/>
          <p:cNvGrpSpPr/>
          <p:nvPr/>
        </p:nvGrpSpPr>
        <p:grpSpPr>
          <a:xfrm>
            <a:off x="5682981" y="2278339"/>
            <a:ext cx="580056" cy="432484"/>
            <a:chOff x="4454214" y="1235195"/>
            <a:chExt cx="641158" cy="475343"/>
          </a:xfrm>
        </p:grpSpPr>
        <p:pic>
          <p:nvPicPr>
            <p:cNvPr id="23" name="Picture 22"/>
            <p:cNvPicPr>
              <a:picLocks noChangeAspect="1"/>
            </p:cNvPicPr>
            <p:nvPr/>
          </p:nvPicPr>
          <p:blipFill>
            <a:blip r:embed="rId9">
              <a:alphaModFix amt="45000"/>
            </a:blip>
            <a:stretch>
              <a:fillRect/>
            </a:stretch>
          </p:blipFill>
          <p:spPr>
            <a:xfrm>
              <a:off x="4454214" y="1235195"/>
              <a:ext cx="475343" cy="475343"/>
            </a:xfrm>
            <a:prstGeom prst="rect">
              <a:avLst/>
            </a:prstGeom>
          </p:spPr>
        </p:pic>
        <p:pic>
          <p:nvPicPr>
            <p:cNvPr id="24" name="Picture 23"/>
            <p:cNvPicPr>
              <a:picLocks noChangeAspect="1"/>
            </p:cNvPicPr>
            <p:nvPr/>
          </p:nvPicPr>
          <p:blipFill>
            <a:blip r:embed="rId9">
              <a:alphaModFix amt="45000"/>
            </a:blip>
            <a:srcRect l="54290"/>
            <a:stretch>
              <a:fillRect/>
            </a:stretch>
          </p:blipFill>
          <p:spPr>
            <a:xfrm>
              <a:off x="4878307" y="1235195"/>
              <a:ext cx="217065" cy="474849"/>
            </a:xfrm>
            <a:prstGeom prst="rect">
              <a:avLst/>
            </a:prstGeom>
          </p:spPr>
        </p:pic>
      </p:grpSp>
      <p:grpSp>
        <p:nvGrpSpPr>
          <p:cNvPr id="25" name="Group 24"/>
          <p:cNvGrpSpPr/>
          <p:nvPr/>
        </p:nvGrpSpPr>
        <p:grpSpPr>
          <a:xfrm>
            <a:off x="5641792" y="3380220"/>
            <a:ext cx="580056" cy="432484"/>
            <a:chOff x="4454214" y="1235195"/>
            <a:chExt cx="641158" cy="475343"/>
          </a:xfrm>
        </p:grpSpPr>
        <p:pic>
          <p:nvPicPr>
            <p:cNvPr id="26" name="Picture 25"/>
            <p:cNvPicPr>
              <a:picLocks noChangeAspect="1"/>
            </p:cNvPicPr>
            <p:nvPr/>
          </p:nvPicPr>
          <p:blipFill>
            <a:blip r:embed="rId9">
              <a:alphaModFix amt="45000"/>
            </a:blip>
            <a:stretch>
              <a:fillRect/>
            </a:stretch>
          </p:blipFill>
          <p:spPr>
            <a:xfrm>
              <a:off x="4454214" y="1235195"/>
              <a:ext cx="475343" cy="475343"/>
            </a:xfrm>
            <a:prstGeom prst="rect">
              <a:avLst/>
            </a:prstGeom>
          </p:spPr>
        </p:pic>
        <p:pic>
          <p:nvPicPr>
            <p:cNvPr id="27" name="Picture 26"/>
            <p:cNvPicPr>
              <a:picLocks noChangeAspect="1"/>
            </p:cNvPicPr>
            <p:nvPr/>
          </p:nvPicPr>
          <p:blipFill>
            <a:blip r:embed="rId9">
              <a:alphaModFix amt="45000"/>
            </a:blip>
            <a:srcRect l="54290"/>
            <a:stretch>
              <a:fillRect/>
            </a:stretch>
          </p:blipFill>
          <p:spPr>
            <a:xfrm>
              <a:off x="4878307" y="1235195"/>
              <a:ext cx="217065" cy="474849"/>
            </a:xfrm>
            <a:prstGeom prst="rect">
              <a:avLst/>
            </a:prstGeom>
          </p:spPr>
        </p:pic>
      </p:grpSp>
      <p:pic>
        <p:nvPicPr>
          <p:cNvPr id="28" name="Picture 27"/>
          <p:cNvPicPr>
            <a:picLocks noChangeAspect="1"/>
          </p:cNvPicPr>
          <p:nvPr/>
        </p:nvPicPr>
        <p:blipFill>
          <a:blip r:embed="rId10"/>
          <a:srcRect l="890" t="50840" r="2370"/>
          <a:stretch>
            <a:fillRect/>
          </a:stretch>
        </p:blipFill>
        <p:spPr>
          <a:xfrm>
            <a:off x="-104245" y="5091112"/>
            <a:ext cx="9378810" cy="63609"/>
          </a:xfrm>
          <a:prstGeom prst="rect">
            <a:avLst/>
          </a:prstGeom>
        </p:spPr>
      </p:pic>
      <p:sp>
        <p:nvSpPr>
          <p:cNvPr id="29" name="TextBox 28"/>
          <p:cNvSpPr txBox="1"/>
          <p:nvPr/>
        </p:nvSpPr>
        <p:spPr>
          <a:xfrm>
            <a:off x="1140738" y="3172709"/>
            <a:ext cx="101685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WENDY </a:t>
            </a:r>
          </a:p>
          <a:p>
            <a:pPr algn="ctr"/>
            <a:r>
              <a:rPr lang="en-US" sz="700" dirty="0">
                <a:solidFill>
                  <a:srgbClr val="404040"/>
                </a:solidFill>
                <a:latin typeface="Gill Sans Light"/>
                <a:cs typeface="Gill Sans Light"/>
              </a:rPr>
              <a:t>HR</a:t>
            </a:r>
          </a:p>
        </p:txBody>
      </p:sp>
      <p:sp>
        <p:nvSpPr>
          <p:cNvPr id="30" name="TextBox 29"/>
          <p:cNvSpPr txBox="1"/>
          <p:nvPr/>
        </p:nvSpPr>
        <p:spPr>
          <a:xfrm>
            <a:off x="2347889" y="3172709"/>
            <a:ext cx="2259176"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CATRIN </a:t>
            </a:r>
          </a:p>
          <a:p>
            <a:pPr algn="ctr"/>
            <a:r>
              <a:rPr lang="en-US" sz="700" dirty="0">
                <a:solidFill>
                  <a:srgbClr val="404040"/>
                </a:solidFill>
                <a:latin typeface="Gill Sans Light"/>
                <a:cs typeface="Gill Sans Light"/>
              </a:rPr>
              <a:t>IT SERVICE DESK MANAGER</a:t>
            </a:r>
          </a:p>
        </p:txBody>
      </p:sp>
      <p:sp>
        <p:nvSpPr>
          <p:cNvPr id="31" name="TextBox 30"/>
          <p:cNvSpPr txBox="1"/>
          <p:nvPr/>
        </p:nvSpPr>
        <p:spPr>
          <a:xfrm>
            <a:off x="7941545" y="1406307"/>
            <a:ext cx="95130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JASON  </a:t>
            </a:r>
          </a:p>
          <a:p>
            <a:pPr algn="ctr"/>
            <a:r>
              <a:rPr lang="en-US" sz="700" dirty="0">
                <a:solidFill>
                  <a:srgbClr val="404040"/>
                </a:solidFill>
                <a:latin typeface="Gill Sans Light"/>
                <a:cs typeface="Gill Sans Light"/>
              </a:rPr>
              <a:t>IT TECHNICIAN</a:t>
            </a:r>
          </a:p>
        </p:txBody>
      </p:sp>
      <p:sp>
        <p:nvSpPr>
          <p:cNvPr id="32" name="TextBox 31"/>
          <p:cNvSpPr txBox="1"/>
          <p:nvPr/>
        </p:nvSpPr>
        <p:spPr>
          <a:xfrm>
            <a:off x="7941545" y="2583495"/>
            <a:ext cx="89945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SCOTT </a:t>
            </a:r>
          </a:p>
          <a:p>
            <a:pPr algn="ctr"/>
            <a:r>
              <a:rPr lang="en-US" sz="700" dirty="0">
                <a:solidFill>
                  <a:srgbClr val="404040"/>
                </a:solidFill>
                <a:latin typeface="Gill Sans Light"/>
                <a:cs typeface="Gill Sans Light"/>
              </a:rPr>
              <a:t>IT TECHNICIAN </a:t>
            </a:r>
          </a:p>
        </p:txBody>
      </p:sp>
      <p:sp>
        <p:nvSpPr>
          <p:cNvPr id="33" name="TextBox 32"/>
          <p:cNvSpPr txBox="1"/>
          <p:nvPr/>
        </p:nvSpPr>
        <p:spPr>
          <a:xfrm>
            <a:off x="7941545" y="3647828"/>
            <a:ext cx="899457" cy="311624"/>
          </a:xfrm>
          <a:prstGeom prst="rect">
            <a:avLst/>
          </a:prstGeom>
        </p:spPr>
        <p:txBody>
          <a:bodyPr vert="horz" lIns="95250" tIns="47625" rIns="95250" bIns="47625" rtlCol="0">
            <a:spAutoFit/>
          </a:bodyPr>
          <a:lstStyle/>
          <a:p>
            <a:pPr algn="ctr"/>
            <a:r>
              <a:rPr lang="en-US" sz="700" dirty="0">
                <a:solidFill>
                  <a:srgbClr val="404040"/>
                </a:solidFill>
                <a:latin typeface="Gill Sans Light"/>
                <a:cs typeface="Gill Sans Light"/>
              </a:rPr>
              <a:t>ADAM </a:t>
            </a:r>
          </a:p>
          <a:p>
            <a:pPr algn="ctr"/>
            <a:r>
              <a:rPr lang="en-US" sz="700" dirty="0">
                <a:solidFill>
                  <a:srgbClr val="404040"/>
                </a:solidFill>
                <a:latin typeface="Gill Sans Light"/>
                <a:cs typeface="Gill Sans Light"/>
              </a:rPr>
              <a:t>IT TECHNICIAN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ebfont7" val="Roboto-thin"/>
  <p:tag name="webfont10" val="Raleway-light"/>
  <p:tag name="webfont15" val="Source Sans Pro-demi_bold"/>
  <p:tag name="webfont14" val="Raleway-thin"/>
  <p:tag name="webfont12" val="Raleway-extra_light"/>
</p:tagLst>
</file>

<file path=ppt/tags/tag10.xml><?xml version="1.0" encoding="utf-8"?>
<p:tagLst xmlns:a="http://schemas.openxmlformats.org/drawingml/2006/main" xmlns:r="http://schemas.openxmlformats.org/officeDocument/2006/relationships" xmlns:p="http://schemas.openxmlformats.org/presentationml/2006/main">
  <p:tag name="fontWeight:6:1:1" val="4"/>
  <p:tag name="fontWeight:6:1:0" val="4"/>
  <p:tag name="fontWeight:6:1:3" val="4"/>
  <p:tag name="fontWeight:6:1:2" val="4"/>
  <p:tag name="fontWeight:2:0:0" val="0"/>
  <p:tag name="fontWeight:6:0:0" val="4"/>
</p:tagLst>
</file>

<file path=ppt/tags/tag11.xml><?xml version="1.0" encoding="utf-8"?>
<p:tagLst xmlns:a="http://schemas.openxmlformats.org/drawingml/2006/main" xmlns:r="http://schemas.openxmlformats.org/officeDocument/2006/relationships" xmlns:p="http://schemas.openxmlformats.org/presentationml/2006/main">
  <p:tag name="fontWeight:21:1:0" val="4"/>
  <p:tag name="fontWeight:22:2:0" val="4"/>
  <p:tag name="fontWeight:26:1:0" val="4"/>
  <p:tag name="fontWeight:24:2:0" val="4"/>
  <p:tag name="fontWeight:20:0:1" val="4"/>
  <p:tag name="fontWeight:25:1:0" val="4"/>
  <p:tag name="fontWeight:20:0:0" val="4"/>
  <p:tag name="fontWeight:22:0:0" val="4"/>
  <p:tag name="fontWeight:22:1:0" val="4"/>
  <p:tag name="fontWeight:24:1:0" val="4"/>
  <p:tag name="fontWeight:24:0:0" val="4"/>
  <p:tag name="fontWeight:25:0:0" val="4"/>
  <p:tag name="fontWeight:27:0:0" val="4"/>
  <p:tag name="fontWeight:20:1:0" val="4"/>
  <p:tag name="fontWeight:21:2:0" val="4"/>
  <p:tag name="fontWeight:23:0:1" val="4"/>
  <p:tag name="fontWeight:23:0:0" val="4"/>
  <p:tag name="fontWeight:26:0:0" val="4"/>
  <p:tag name="fontWeight:21:0:0" val="4"/>
</p:tagLst>
</file>

<file path=ppt/tags/tag12.xml><?xml version="1.0" encoding="utf-8"?>
<p:tagLst xmlns:a="http://schemas.openxmlformats.org/drawingml/2006/main" xmlns:r="http://schemas.openxmlformats.org/officeDocument/2006/relationships" xmlns:p="http://schemas.openxmlformats.org/presentationml/2006/main">
  <p:tag name="fontWeight:21:1:0" val="4"/>
  <p:tag name="fontWeight:22:2:0" val="4"/>
  <p:tag name="fontWeight:26:1:0" val="4"/>
  <p:tag name="fontWeight:24:2:0" val="4"/>
  <p:tag name="fontWeight:20:0:1" val="4"/>
  <p:tag name="fontWeight:25:1:0" val="4"/>
  <p:tag name="fontWeight:20:0:0" val="4"/>
  <p:tag name="fontWeight:22:0:0" val="4"/>
  <p:tag name="fontWeight:22:1:0" val="4"/>
  <p:tag name="fontWeight:24:1:0" val="4"/>
  <p:tag name="fontWeight:24:0:0" val="4"/>
  <p:tag name="fontWeight:25:0:0" val="4"/>
  <p:tag name="fontWeight:27:0:0" val="4"/>
  <p:tag name="fontWeight:20:1:0" val="4"/>
  <p:tag name="fontWeight:21:2:0" val="4"/>
  <p:tag name="fontWeight:23:0:1" val="4"/>
  <p:tag name="fontWeight:23:0:0" val="4"/>
  <p:tag name="fontWeight:26:0:0" val="4"/>
  <p:tag name="fontWeight:21:0:0" val="4"/>
</p:tagLst>
</file>

<file path=ppt/tags/tag13.xml><?xml version="1.0" encoding="utf-8"?>
<p:tagLst xmlns:a="http://schemas.openxmlformats.org/drawingml/2006/main" xmlns:r="http://schemas.openxmlformats.org/officeDocument/2006/relationships" xmlns:p="http://schemas.openxmlformats.org/presentationml/2006/main">
  <p:tag name="fontWeight:21:1:0" val="4"/>
  <p:tag name="fontWeight:22:2:0" val="4"/>
  <p:tag name="fontWeight:26:1:0" val="4"/>
  <p:tag name="fontWeight:24:2:0" val="4"/>
  <p:tag name="fontWeight:20:0:1" val="4"/>
  <p:tag name="fontWeight:25:1:0" val="4"/>
  <p:tag name="fontWeight:20:0:0" val="4"/>
  <p:tag name="fontWeight:22:0:0" val="4"/>
  <p:tag name="fontWeight:22:1:0" val="4"/>
  <p:tag name="fontWeight:24:1:0" val="4"/>
  <p:tag name="fontWeight:24:0:0" val="4"/>
  <p:tag name="fontWeight:25:0:0" val="4"/>
  <p:tag name="fontWeight:27:0:0" val="4"/>
  <p:tag name="fontWeight:20:1:0" val="4"/>
  <p:tag name="fontWeight:21:2:0" val="4"/>
  <p:tag name="fontWeight:23:0:1" val="4"/>
  <p:tag name="fontWeight:23:0:0" val="4"/>
  <p:tag name="fontWeight:26:0:0" val="4"/>
  <p:tag name="fontWeight:21:0:0" val="4"/>
</p:tagLst>
</file>

<file path=ppt/tags/tag14.xml><?xml version="1.0" encoding="utf-8"?>
<p:tagLst xmlns:a="http://schemas.openxmlformats.org/drawingml/2006/main" xmlns:r="http://schemas.openxmlformats.org/officeDocument/2006/relationships" xmlns:p="http://schemas.openxmlformats.org/presentationml/2006/main">
  <p:tag name="fontWeight:6:1:1" val="4"/>
  <p:tag name="fontWeight:6:1:0" val="4"/>
  <p:tag name="fontWeight:6:1:3" val="4"/>
  <p:tag name="fontWeight:6:1:2" val="4"/>
  <p:tag name="fontWeight:2:0:0" val="0"/>
  <p:tag name="fontWeight:6:0:0" val="4"/>
</p:tagLst>
</file>

<file path=ppt/tags/tag15.xml><?xml version="1.0" encoding="utf-8"?>
<p:tagLst xmlns:a="http://schemas.openxmlformats.org/drawingml/2006/main" xmlns:r="http://schemas.openxmlformats.org/officeDocument/2006/relationships" xmlns:p="http://schemas.openxmlformats.org/presentationml/2006/main">
  <p:tag name="fontWeight:8:1:0" val="4"/>
  <p:tag name="fontWeight:17:0:0" val="4"/>
  <p:tag name="fontWeight:8:0:0" val="4"/>
  <p:tag name="fontWeight:12:0:0" val="4"/>
  <p:tag name="fontWeight:2:0:0" val="4"/>
  <p:tag name="fontWeight:17:1:0" val="4"/>
  <p:tag name="fontWeight:20:0:0" val="4"/>
  <p:tag name="fontWeight:14:0:0" val="4"/>
  <p:tag name="fontWeight:2:0:3" val="4"/>
  <p:tag name="fontWeight:7:1:0" val="4"/>
  <p:tag name="fontWeight:2:0:1" val="4"/>
  <p:tag name="fontWeight:2:0:2" val="4"/>
  <p:tag name="fontWeight:9:0:0" val="4"/>
  <p:tag name="fontWeight:18:1:1" val="4"/>
  <p:tag name="fontWeight:14:1:0" val="4"/>
  <p:tag name="fontWeight:18:0:0" val="4"/>
  <p:tag name="fontWeight:12:1:0" val="4"/>
  <p:tag name="fontWeight:7:0:0" val="4"/>
  <p:tag name="fontWeight:20:1:0" val="4"/>
  <p:tag name="fontWeight:9:1:0" val="4"/>
  <p:tag name="fontWeight:18:1:0" val="4"/>
</p:tagLst>
</file>

<file path=ppt/tags/tag16.xml><?xml version="1.0" encoding="utf-8"?>
<p:tagLst xmlns:a="http://schemas.openxmlformats.org/drawingml/2006/main" xmlns:r="http://schemas.openxmlformats.org/officeDocument/2006/relationships" xmlns:p="http://schemas.openxmlformats.org/presentationml/2006/main">
  <p:tag name="fontWeight:21:1:0" val="4"/>
  <p:tag name="fontWeight:23:1:1" val="4"/>
  <p:tag name="fontWeight:23:1:0" val="4"/>
  <p:tag name="fontWeight:25:1:0" val="4"/>
  <p:tag name="fontWeight:2:0:0" val="4"/>
  <p:tag name="fontWeight:14:0:0" val="4"/>
  <p:tag name="fontWeight:22:0:1" val="4"/>
  <p:tag name="fontWeight:2:0:1" val="4"/>
  <p:tag name="fontWeight:22:0:0" val="4"/>
  <p:tag name="fontWeight:14:1:0" val="4"/>
  <p:tag name="fontWeight:22:1:0" val="4"/>
  <p:tag name="fontWeight:24:1:0" val="4"/>
  <p:tag name="fontWeight:24:0:0" val="4"/>
  <p:tag name="fontWeight:25:0:0" val="4"/>
  <p:tag name="fontWeight:15:0:0" val="4"/>
  <p:tag name="fontWeight:23:0:0" val="4"/>
  <p:tag name="fontWeight:13:0:0" val="4"/>
  <p:tag name="fontWeight:21:0:0" val="4"/>
</p:tagLst>
</file>

<file path=ppt/tags/tag17.xml><?xml version="1.0" encoding="utf-8"?>
<p:tagLst xmlns:a="http://schemas.openxmlformats.org/drawingml/2006/main" xmlns:r="http://schemas.openxmlformats.org/officeDocument/2006/relationships" xmlns:p="http://schemas.openxmlformats.org/presentationml/2006/main">
  <p:tag name="fontWeight:32:0:0" val="4"/>
  <p:tag name="fontWeight:16:1:0" val="4"/>
  <p:tag name="fontWeight:32:1:1" val="4"/>
  <p:tag name="fontWeight:17:0:0" val="4"/>
  <p:tag name="fontWeight:17:0:1" val="4"/>
  <p:tag name="fontWeight:29:0:0" val="4"/>
  <p:tag name="fontWeight:17:0:2" val="4"/>
  <p:tag name="fontWeight:31:0:0" val="4"/>
  <p:tag name="fontWeight:2:0:0" val="4"/>
  <p:tag name="fontWeight:29:1:0" val="4"/>
  <p:tag name="fontWeight:33:0:0" val="4"/>
  <p:tag name="fontWeight:30:1:0" val="4"/>
  <p:tag name="fontWeight:16:0:0" val="4"/>
  <p:tag name="fontWeight:33:1:0" val="4"/>
  <p:tag name="fontWeight:30:0:1" val="4"/>
  <p:tag name="fontWeight:30:0:0" val="4"/>
  <p:tag name="fontWeight:31:1:0" val="4"/>
  <p:tag name="fontWeight:15:0:0" val="4"/>
  <p:tag name="fontWeight:32:1:0" val="4"/>
</p:tagLst>
</file>

<file path=ppt/tags/tag18.xml><?xml version="1.0" encoding="utf-8"?>
<p:tagLst xmlns:a="http://schemas.openxmlformats.org/drawingml/2006/main" xmlns:r="http://schemas.openxmlformats.org/officeDocument/2006/relationships" xmlns:p="http://schemas.openxmlformats.org/presentationml/2006/main">
  <p:tag name="fontWeight:60:1:0" val="4"/>
  <p:tag name="fontWeight:8:0:0" val="4"/>
  <p:tag name="fontWeight:10:0:0" val="4"/>
  <p:tag name="fontWeight:59:1:0" val="4"/>
  <p:tag name="fontWeight:58:1:0" val="4"/>
  <p:tag name="fontWeight:59:1:1" val="4"/>
  <p:tag name="fontWeight:2:0:0" val="4"/>
  <p:tag name="fontWeight:9:0:2" val="4"/>
  <p:tag name="fontWeight:56:0:0" val="4"/>
  <p:tag name="fontWeight:57:1:0" val="4"/>
  <p:tag name="fontWeight:60:0:0" val="4"/>
  <p:tag name="fontWeight:9:0:1" val="4"/>
  <p:tag name="fontWeight:59:0:0" val="4"/>
  <p:tag name="fontWeight:9:0:0" val="4"/>
  <p:tag name="fontWeight:57:0:1" val="4"/>
  <p:tag name="fontWeight:57:0:0" val="4"/>
  <p:tag name="fontWeight:58:0:0" val="4"/>
  <p:tag name="fontWeight:56:1:0" val="4"/>
  <p:tag name="fontWeight:9:1:0" val="4"/>
</p:tagLst>
</file>

<file path=ppt/tags/tag19.xml><?xml version="1.0" encoding="utf-8"?>
<p:tagLst xmlns:a="http://schemas.openxmlformats.org/drawingml/2006/main" xmlns:r="http://schemas.openxmlformats.org/officeDocument/2006/relationships" xmlns:p="http://schemas.openxmlformats.org/presentationml/2006/main">
  <p:tag name="fontWeight:4:0:2" val="4"/>
  <p:tag name="fontWeight:4:0:1" val="4"/>
  <p:tag name="fontWeight:4:0:0" val="4"/>
  <p:tag name="fontWeight:23:1:0" val="4"/>
  <p:tag name="fontWeight:9:0:2" val="4"/>
  <p:tag name="fontWeight:14:0:0" val="4"/>
  <p:tag name="fontWeight:16:0:1" val="4"/>
  <p:tag name="fontWeight:16:0:0" val="4"/>
  <p:tag name="fontWeight:9:0:1" val="4"/>
  <p:tag name="fontWeight:9:0:0" val="4"/>
  <p:tag name="fontWeight:24:0:1" val="4"/>
  <p:tag name="fontWeight:14:1:0" val="4"/>
  <p:tag name="fontWeight:14:2:0" val="4"/>
  <p:tag name="fontWeight:24:0:0" val="4"/>
  <p:tag name="fontWeight:25:0:0" val="4"/>
  <p:tag name="fontWeight:27:0:0" val="4"/>
  <p:tag name="fontWeight:14:4:0" val="4"/>
  <p:tag name="fontWeight:14:5:0" val="4"/>
  <p:tag name="fontWeight:23:0:0" val="4"/>
  <p:tag name="fontWeight:26:0:0" val="4"/>
  <p:tag name="fontWeight:12:0:0" val="4"/>
  <p:tag name="fontWeight:2:0:0" val="4"/>
  <p:tag name="fontWeight:14:3:0" val="4"/>
  <p:tag name="fontWeight:24:1:0" val="4"/>
  <p:tag name="fontWeight:12:1:0" val="4"/>
</p:tagLst>
</file>

<file path=ppt/tags/tag2.xml><?xml version="1.0" encoding="utf-8"?>
<p:tagLst xmlns:a="http://schemas.openxmlformats.org/drawingml/2006/main" xmlns:r="http://schemas.openxmlformats.org/officeDocument/2006/relationships" xmlns:p="http://schemas.openxmlformats.org/presentationml/2006/main">
  <p:tag name="fontWeight:1:7:0" val="4"/>
  <p:tag name="fontWeight:1:4:0" val="4"/>
  <p:tag name="fontWeight:4:0:0" val="4"/>
  <p:tag name="fontWeight:1:5:0" val="4"/>
  <p:tag name="fontWeight:2:0:0" val="4"/>
  <p:tag name="fontWeight:1:3:0" val="4"/>
  <p:tag name="fontWeight:1:8:0" val="4"/>
  <p:tag name="fontWeight:1:0:0" val="4"/>
  <p:tag name="fontWeight:1:6:0" val="4"/>
  <p:tag name="fontWeight:1:1:0" val="4"/>
  <p:tag name="fontWeight:0:0:0" val="4"/>
  <p:tag name="fontWeight:1:2:0" val="4"/>
  <p:tag name="fontWeight:3:0:0" val="4"/>
</p:tagLst>
</file>

<file path=ppt/tags/tag20.xml><?xml version="1.0" encoding="utf-8"?>
<p:tagLst xmlns:a="http://schemas.openxmlformats.org/drawingml/2006/main" xmlns:r="http://schemas.openxmlformats.org/officeDocument/2006/relationships" xmlns:p="http://schemas.openxmlformats.org/presentationml/2006/main">
  <p:tag name="fontWeight:6:1:1" val="4"/>
  <p:tag name="fontWeight:6:1:0" val="4"/>
  <p:tag name="fontWeight:10:0:0" val="4"/>
  <p:tag name="fontWeight:6:2:0" val="4"/>
  <p:tag name="fontWeight:12:0:0" val="4"/>
  <p:tag name="fontWeight:2:0:0" val="4"/>
  <p:tag name="fontWeight:11:1:0" val="4"/>
  <p:tag name="fontWeight:6:2:1" val="4"/>
  <p:tag name="fontWeight:6:2:3" val="4"/>
  <p:tag name="fontWeight:11:0:0" val="4"/>
  <p:tag name="fontWeight:6:0:0" val="4"/>
  <p:tag name="fontWeight:12:1:0" val="4"/>
  <p:tag name="fontWeight:11:0:1" val="4"/>
</p:tagLst>
</file>

<file path=ppt/tags/tag21.xml><?xml version="1.0" encoding="utf-8"?>
<p:tagLst xmlns:a="http://schemas.openxmlformats.org/drawingml/2006/main" xmlns:r="http://schemas.openxmlformats.org/officeDocument/2006/relationships" xmlns:p="http://schemas.openxmlformats.org/presentationml/2006/main">
  <p:tag name="fontWeight:21:1:0" val="4"/>
  <p:tag name="fontWeight:23:1:1" val="4"/>
  <p:tag name="fontWeight:23:1:0" val="4"/>
  <p:tag name="fontWeight:25:1:0" val="4"/>
  <p:tag name="fontWeight:2:0:0" val="4"/>
  <p:tag name="fontWeight:14:0:0" val="4"/>
  <p:tag name="fontWeight:22:0:1" val="4"/>
  <p:tag name="fontWeight:2:0:1" val="4"/>
  <p:tag name="fontWeight:22:0:0" val="4"/>
  <p:tag name="fontWeight:14:1:0" val="4"/>
  <p:tag name="fontWeight:22:1:0" val="4"/>
  <p:tag name="fontWeight:24:1:0" val="4"/>
  <p:tag name="fontWeight:24:0:0" val="4"/>
  <p:tag name="fontWeight:25:0:0" val="4"/>
  <p:tag name="fontWeight:15:0:0" val="4"/>
  <p:tag name="fontWeight:23:0:0" val="4"/>
  <p:tag name="fontWeight:13:0:0" val="4"/>
  <p:tag name="fontWeight:21:0:0" val="4"/>
</p:tagLst>
</file>

<file path=ppt/tags/tag22.xml><?xml version="1.0" encoding="utf-8"?>
<p:tagLst xmlns:a="http://schemas.openxmlformats.org/drawingml/2006/main" xmlns:r="http://schemas.openxmlformats.org/officeDocument/2006/relationships" xmlns:p="http://schemas.openxmlformats.org/presentationml/2006/main">
  <p:tag name="fontWeight:6:1:1" val="4"/>
  <p:tag name="fontWeight:6:1:0" val="4"/>
  <p:tag name="fontWeight:6:1:3" val="4"/>
  <p:tag name="fontWeight:6:1:2" val="4"/>
  <p:tag name="fontWeight:2:0:0" val="0"/>
  <p:tag name="fontWeight:6:0:0" val="4"/>
</p:tagLst>
</file>

<file path=ppt/tags/tag23.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24.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25.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26.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27.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28.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29.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3.xml><?xml version="1.0" encoding="utf-8"?>
<p:tagLst xmlns:a="http://schemas.openxmlformats.org/drawingml/2006/main" xmlns:r="http://schemas.openxmlformats.org/officeDocument/2006/relationships" xmlns:p="http://schemas.openxmlformats.org/presentationml/2006/main">
  <p:tag name="fontWeight:8:0:0" val="4"/>
  <p:tag name="fontWeight:7:0:0" val="4"/>
  <p:tag name="fontWeight:4:0:0" val="4"/>
  <p:tag name="fontWeight:3:0:0" val="4"/>
  <p:tag name="fontWeight:6:0:0" val="4"/>
</p:tagLst>
</file>

<file path=ppt/tags/tag30.xml><?xml version="1.0" encoding="utf-8"?>
<p:tagLst xmlns:a="http://schemas.openxmlformats.org/drawingml/2006/main" xmlns:r="http://schemas.openxmlformats.org/officeDocument/2006/relationships" xmlns:p="http://schemas.openxmlformats.org/presentationml/2006/main">
  <p:tag name="fontWeight:4:1:1" val="1"/>
  <p:tag name="fontWeight:4:1:0" val="1"/>
  <p:tag name="fontWeight:4:0:0" val="1"/>
  <p:tag name="fontWeight:4:1:2" val="2"/>
</p:tagLst>
</file>

<file path=ppt/tags/tag4.xml><?xml version="1.0" encoding="utf-8"?>
<p:tagLst xmlns:a="http://schemas.openxmlformats.org/drawingml/2006/main" xmlns:r="http://schemas.openxmlformats.org/officeDocument/2006/relationships" xmlns:p="http://schemas.openxmlformats.org/presentationml/2006/main">
  <p:tag name="fontWeight:2:3:0" val="4"/>
  <p:tag name="fontWeight:2:2:0" val="4"/>
  <p:tag name="fontWeight:2:0:0" val="4"/>
  <p:tag name="fontWeight:2:4:0" val="4"/>
  <p:tag name="fontWeight:2:1:0" val="4"/>
  <p:tag name="fontWeight:6:0:0" val="4"/>
</p:tagLst>
</file>

<file path=ppt/tags/tag5.xml><?xml version="1.0" encoding="utf-8"?>
<p:tagLst xmlns:a="http://schemas.openxmlformats.org/drawingml/2006/main" xmlns:r="http://schemas.openxmlformats.org/officeDocument/2006/relationships" xmlns:p="http://schemas.openxmlformats.org/presentationml/2006/main">
  <p:tag name="fontWeight:4:0:0" val="4"/>
  <p:tag name="fontWeight:2:0:0" val="0"/>
  <p:tag name="fontWeight:5:0:0" val="4"/>
  <p:tag name="fontWeight:3:0:0" val="4"/>
  <p:tag name="fontWeight:6:0:0" val="4"/>
</p:tagLst>
</file>

<file path=ppt/tags/tag6.xml><?xml version="1.0" encoding="utf-8"?>
<p:tagLst xmlns:a="http://schemas.openxmlformats.org/drawingml/2006/main" xmlns:r="http://schemas.openxmlformats.org/officeDocument/2006/relationships" xmlns:p="http://schemas.openxmlformats.org/presentationml/2006/main">
  <p:tag name="fontWeight:2:0:0" val="4"/>
  <p:tag name="fontWeight:3:0:0" val="4"/>
</p:tagLst>
</file>

<file path=ppt/tags/tag7.xml><?xml version="1.0" encoding="utf-8"?>
<p:tagLst xmlns:a="http://schemas.openxmlformats.org/drawingml/2006/main" xmlns:r="http://schemas.openxmlformats.org/officeDocument/2006/relationships" xmlns:p="http://schemas.openxmlformats.org/presentationml/2006/main">
  <p:tag name="LAYOUT" val="threePicAndTx"/>
</p:tagLst>
</file>

<file path=ppt/tags/tag8.xml><?xml version="1.0" encoding="utf-8"?>
<p:tagLst xmlns:a="http://schemas.openxmlformats.org/drawingml/2006/main" xmlns:r="http://schemas.openxmlformats.org/officeDocument/2006/relationships" xmlns:p="http://schemas.openxmlformats.org/presentationml/2006/main">
  <p:tag name="LAYOUT" val="fourPic"/>
</p:tagLst>
</file>

<file path=ppt/tags/tag9.xml><?xml version="1.0" encoding="utf-8"?>
<p:tagLst xmlns:a="http://schemas.openxmlformats.org/drawingml/2006/main" xmlns:r="http://schemas.openxmlformats.org/officeDocument/2006/relationships" xmlns:p="http://schemas.openxmlformats.org/presentationml/2006/main">
  <p:tag name="fontWeight:2:0:0" val="6"/>
  <p:tag name="fontWeight:3:0:0" val="4"/>
  <p:tag name="fontWeight:3:0:1"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a:themeElements>
    <a:clrScheme name="Default">
      <a:dk1>
        <a:srgbClr val="000000"/>
      </a:dk1>
      <a:lt1>
        <a:srgbClr val="FFFFFF"/>
      </a:lt1>
      <a:dk2>
        <a:srgbClr val="2F0F1C"/>
      </a:dk2>
      <a:lt2>
        <a:srgbClr val="F1FAFB"/>
      </a:lt2>
      <a:accent1>
        <a:srgbClr val="A0CB46"/>
      </a:accent1>
      <a:accent2>
        <a:srgbClr val="4FBFC9"/>
      </a:accent2>
      <a:accent3>
        <a:srgbClr val="F7990F"/>
      </a:accent3>
      <a:accent4>
        <a:srgbClr val="ED4F39"/>
      </a:accent4>
      <a:accent5>
        <a:srgbClr val="BD3B70"/>
      </a:accent5>
      <a:accent6>
        <a:srgbClr val="FFCC52"/>
      </a:accent6>
      <a:hlink>
        <a:srgbClr val="4FBFC9"/>
      </a:hlink>
      <a:folHlink>
        <a:srgbClr val="BD3B70"/>
      </a:folHlink>
    </a:clrScheme>
    <a:fontScheme name="Default">
      <a:majorFont>
        <a:latin typeface="Roboto"/>
        <a:ea typeface=""/>
        <a:cs typeface=""/>
      </a:majorFont>
      <a:minorFont>
        <a:latin typeface="Roboto"/>
        <a:ea typeface=""/>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solidFill>
            <a:schemeClr val="phClr">
              <a:shade val="95000"/>
              <a:satMod val="104999"/>
            </a:schemeClr>
          </a:solid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2F0F1C"/>
      </a:dk2>
      <a:lt2>
        <a:srgbClr val="F1FAFB"/>
      </a:lt2>
      <a:accent1>
        <a:srgbClr val="A0CB46"/>
      </a:accent1>
      <a:accent2>
        <a:srgbClr val="4FBFC9"/>
      </a:accent2>
      <a:accent3>
        <a:srgbClr val="F7990F"/>
      </a:accent3>
      <a:accent4>
        <a:srgbClr val="ED4F39"/>
      </a:accent4>
      <a:accent5>
        <a:srgbClr val="BD3B70"/>
      </a:accent5>
      <a:accent6>
        <a:srgbClr val="FFCC52"/>
      </a:accent6>
      <a:hlink>
        <a:srgbClr val="4FBFC9"/>
      </a:hlink>
      <a:folHlink>
        <a:srgbClr val="BD3B70"/>
      </a:folHlink>
    </a:clrScheme>
    <a:fontScheme name="Default">
      <a:majorFont>
        <a:latin typeface="Roboto"/>
        <a:ea typeface=""/>
        <a:cs typeface=""/>
      </a:majorFont>
      <a:minorFont>
        <a:latin typeface="Roboto"/>
        <a:ea typeface=""/>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solidFill>
            <a:schemeClr val="phClr">
              <a:shade val="95000"/>
              <a:satMod val="104999"/>
            </a:schemeClr>
          </a:solid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13393</TotalTime>
  <Words>920</Words>
  <Application>Microsoft Macintosh PowerPoint</Application>
  <PresentationFormat>On-screen Show (16:9)</PresentationFormat>
  <Paragraphs>194</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vt:lpstr>
      <vt:lpstr>IT Management, Simplified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hello@servicedeskplus.com</vt:lpstr>
    </vt:vector>
  </TitlesOfParts>
  <Company>Zoho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ASHWIN</dc:creator>
  <cp:lastModifiedBy>Ashwin Ram</cp:lastModifiedBy>
  <cp:revision>199</cp:revision>
  <dcterms:created xsi:type="dcterms:W3CDTF">2010-03-09T10:03:29Z</dcterms:created>
  <dcterms:modified xsi:type="dcterms:W3CDTF">2016-12-27T12:21:10Z</dcterms:modified>
</cp:coreProperties>
</file>