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9144000" cy="5143500"/>
  <p:embeddedFontLs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Zoho Puvi"/>
      <p:regular r:id="rId28"/>
      <p:bold r:id="rId29"/>
    </p:embeddedFont>
    <p:embeddedFont>
      <p:font typeface="Zoho Puvi-medium"/>
      <p:regular r:id="rId30"/>
    </p:embeddedFont>
  </p:embeddedFontLst>
  <p:custDataLst>
    <p:tags r:id="rId31"/>
  </p:custDataLst>
  <p:defaultTextStyle>
    <a:defPPr>
      <a:defRPr lang="en-US"/>
    </a:defPPr>
    <a:lvl1pPr marL="0" lvl="0" algn="l" rtl="0">
      <a:defRPr lang="en-US" sz="1800" dirty="0">
        <a:solidFill>
          <a:schemeClr val="tx1"/>
        </a:solidFill>
        <a:latin typeface="+mn-lt"/>
      </a:defRPr>
    </a:lvl1pPr>
    <a:lvl2pPr marL="457200" lvl="1" algn="l" rtl="0">
      <a:defRPr lang="en-US" sz="1800" dirty="0">
        <a:solidFill>
          <a:schemeClr val="tx1"/>
        </a:solidFill>
        <a:latin typeface="+mn-lt"/>
      </a:defRPr>
    </a:lvl2pPr>
    <a:lvl3pPr marL="914400" lvl="2" algn="l" rtl="0">
      <a:defRPr lang="en-US" sz="1800" dirty="0">
        <a:solidFill>
          <a:schemeClr val="tx1"/>
        </a:solidFill>
        <a:latin typeface="+mn-lt"/>
      </a:defRPr>
    </a:lvl3pPr>
    <a:lvl4pPr marL="1371600" lvl="3" algn="l" rtl="0">
      <a:defRPr lang="en-US" sz="1800" dirty="0">
        <a:solidFill>
          <a:schemeClr val="tx1"/>
        </a:solidFill>
        <a:latin typeface="+mn-lt"/>
      </a:defRPr>
    </a:lvl4pPr>
    <a:lvl5pPr marL="1828800" lvl="4" algn="l" rtl="0">
      <a:defRPr lang="en-US" sz="1800" dirty="0">
        <a:solidFill>
          <a:schemeClr val="tx1"/>
        </a:solidFill>
        <a:latin typeface="+mn-lt"/>
      </a:defRPr>
    </a:lvl5pPr>
    <a:lvl6pPr marL="2286000" lvl="5" algn="l" rtl="0">
      <a:defRPr lang="en-US" sz="1800" dirty="0">
        <a:solidFill>
          <a:schemeClr val="tx1"/>
        </a:solidFill>
        <a:latin typeface="+mn-lt"/>
      </a:defRPr>
    </a:lvl6pPr>
    <a:lvl7pPr marL="2743200" lvl="6" algn="l" rtl="0">
      <a:defRPr lang="en-US" sz="1800" dirty="0">
        <a:solidFill>
          <a:schemeClr val="tx1"/>
        </a:solidFill>
        <a:latin typeface="+mn-lt"/>
      </a:defRPr>
    </a:lvl7pPr>
    <a:lvl8pPr marL="3200400" lvl="7" algn="l" rtl="0">
      <a:defRPr lang="en-US" sz="1800" dirty="0">
        <a:solidFill>
          <a:schemeClr val="tx1"/>
        </a:solidFill>
        <a:latin typeface="+mn-lt"/>
      </a:defRPr>
    </a:lvl8pPr>
    <a:lvl9pPr marL="3657600" lvl="8" algn="l" rtl="0">
      <a:defRPr lang="en-US" sz="1800" dirty="0">
        <a:solidFill>
          <a:schemeClr val="tx1"/>
        </a:solidFill>
        <a:latin typeface="+mn-lt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0"/>
  </p:normalViewPr>
  <p:slideViewPr>
    <p:cSldViewPr>
      <p:cViewPr>
        <p:scale>
          <a:sx n="156" d="100"/>
          <a:sy n="156" d="100"/>
        </p:scale>
        <p:origin x="360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65459-4C01-9248-BDAA-F28591FAF6F5}" type="datetimeFigureOut">
              <a:rPr lang="en-US" smtClean="0"/>
              <a:t>3/28/24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27042-6B61-B148-8485-8BBBFAA1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21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E59AF8B8-F67C-499B-8D06-D11830C5A2B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F914105-DA5C-40EB-9EF2-DF7B7E86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643" y="2271771"/>
            <a:ext cx="6436178" cy="776702"/>
          </a:xfrm>
          <a:prstGeom prst="rect">
            <a:avLst/>
          </a:prstGeom>
        </p:spPr>
        <p:txBody>
          <a:bodyPr rtlCol="0" anchor="b"/>
          <a:lstStyle>
            <a:lvl1pPr lvl="0" algn="ctr">
              <a:defRPr lang="en-US" sz="44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017A4936-7E91-46AE-9654-4344999187B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5159BFE-DE50-49AB-AC11-2EB9805B77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643" y="3056695"/>
            <a:ext cx="6436178" cy="494945"/>
          </a:xfrm>
          <a:prstGeom prst="rect">
            <a:avLst/>
          </a:prstGeom>
        </p:spPr>
        <p:txBody>
          <a:bodyPr lIns="91440" rtlCol="0" anchor="t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0" i="0" baseline="0" dirty="0">
                <a:solidFill>
                  <a:schemeClr val="accent1"/>
                </a:solidFill>
                <a:latin typeface="+mn-lt"/>
              </a:defRPr>
            </a:lvl1pPr>
            <a:lvl2pPr marL="457200" lvl="1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lide Number Placeholder 5">
            <a:extLst>
              <a:ext uri="{7EEB8235-506D-49FF-861E-B2E2D91C7CD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5565F6C-592E-4C5E-AFEC-95FB0CBB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&lt;#&gt;</a:t>
            </a:r>
          </a:p>
        </p:txBody>
      </p:sp>
      <p:sp>
        <p:nvSpPr>
          <p:cNvPr id="5" name="Footer Placeholder 4">
            <a:extLst>
              <a:ext uri="{483F2F9E-E13D-4132-951D-84014BCA500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9998ED6-A2BC-448C-846E-AF2B75F5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Footer</a:t>
            </a:r>
          </a:p>
        </p:txBody>
      </p:sp>
      <p:sp>
        <p:nvSpPr>
          <p:cNvPr id="6" name="Date Placeholder 3">
            <a:extLst>
              <a:ext uri="{AAF1E12C-34AE-4840-B58E-4EFE6AD7BE3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F9C178A-7672-4878-B685-0DD2848D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Date</a:t>
            </a:r>
          </a:p>
        </p:txBody>
      </p:sp>
    </p:spTree>
    <p:extLst>
      <p:ext uri="{530B49BD-6736-4E9F-980F-F465A77354F9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Text,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BAD6825D-CC4C-4025-A78E-AE1BDB42733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1029666-D9AF-4ADF-991F-8CB99C7CB623}"/>
              </a:ext>
            </a:extLst>
          </p:cNvPr>
          <p:cNvSpPr/>
          <p:nvPr/>
        </p:nvSpPr>
        <p:spPr>
          <a:xfrm>
            <a:off x="774703" y="1417637"/>
            <a:ext cx="1850529" cy="2192337"/>
          </a:xfrm>
          <a:prstGeom prst="rect">
            <a:avLst/>
          </a:prstGeom>
          <a:noFill/>
          <a:ln w="6350" cap="flat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3" name="Rectangle 20">
            <a:extLst>
              <a:ext uri="{F2C4F53D-D9EB-4F53-9A66-E63094EBECE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D38EDDA-F578-4ECF-8D8D-4F56ADA17E1A}"/>
              </a:ext>
            </a:extLst>
          </p:cNvPr>
          <p:cNvSpPr/>
          <p:nvPr/>
        </p:nvSpPr>
        <p:spPr>
          <a:xfrm>
            <a:off x="2774950" y="1417637"/>
            <a:ext cx="3580319" cy="2192337"/>
          </a:xfrm>
          <a:prstGeom prst="rect">
            <a:avLst/>
          </a:prstGeom>
          <a:noFill/>
          <a:ln w="6350" cap="flat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4" name="Rectangle 22">
            <a:extLst>
              <a:ext uri="{2FF206C3-0F76-4C1C-9041-ECF1ACDDC33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438CB79-33AF-45A4-B754-06D36F8BD161}"/>
              </a:ext>
            </a:extLst>
          </p:cNvPr>
          <p:cNvSpPr/>
          <p:nvPr/>
        </p:nvSpPr>
        <p:spPr>
          <a:xfrm>
            <a:off x="6496050" y="1417637"/>
            <a:ext cx="1882776" cy="2192337"/>
          </a:xfrm>
          <a:custGeom>
            <a:avLst/>
            <a:gdLst/>
            <a:ahLst/>
            <a:cxnLst/>
            <a:rect l="0" t="0" r="r" b="b"/>
            <a:pathLst>
              <a:path w="1882776" h="2192337">
                <a:moveTo>
                  <a:pt x="9525" y="0"/>
                </a:moveTo>
                <a:lnTo>
                  <a:pt x="1882777" y="0"/>
                </a:lnTo>
                <a:lnTo>
                  <a:pt x="1882777" y="2192337"/>
                </a:lnTo>
                <a:lnTo>
                  <a:pt x="9525" y="2192337"/>
                </a:lnTo>
                <a:close/>
              </a:path>
            </a:pathLst>
          </a:custGeom>
          <a:noFill/>
          <a:ln w="6350" cap="flat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5" name="Title 1">
            <a:extLst>
              <a:ext uri="{3D2A85A4-E170-4BE6-8E3B-17230BAD668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FFBD0C2-32AE-4C88-9BED-4E7CBAE1B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2">
            <a:extLst>
              <a:ext uri="{72464862-2B09-4695-85CB-F7C7CEBF9E5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70BAEB3-E11D-4DE3-98F5-DC8A3E0BB8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5027" y="1474787"/>
            <a:ext cx="1723499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2">
            <a:extLst>
              <a:ext uri="{81AF87BE-7148-49B4-8A36-D5F747E3467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75E4FAA-9CF5-4737-89C0-42FB9C21AB7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62000" y="3810000"/>
            <a:ext cx="1847850" cy="523875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lvl="0" indent="0" algn="ctr">
              <a:lnSpc>
                <a:spcPct val="100000"/>
              </a:lnSpc>
              <a:buFont typeface="Arial"/>
              <a:buNone/>
              <a:defRPr 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>
            <a:extLst>
              <a:ext uri="{41D62333-03B3-4621-9853-1A57907AA0B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D14D146-CC00-4BFF-9727-97188E9A62EA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2835275" y="1474787"/>
            <a:ext cx="3459670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2">
            <a:extLst>
              <a:ext uri="{C35F1F6B-7DE9-440F-84DA-3AE4EFC7B08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CAFEECC-B147-46DB-8552-06157CA6CD7F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2777561" y="3810000"/>
            <a:ext cx="3577708" cy="523875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lvl="0" indent="0" algn="ctr">
              <a:lnSpc>
                <a:spcPct val="100000"/>
              </a:lnSpc>
              <a:buFont typeface="Arial"/>
              <a:buNone/>
              <a:defRPr 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2">
            <a:extLst>
              <a:ext uri="{80675C5B-D9F2-4DAD-BBD1-3A2A3C2541D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DB028A7-0BBB-4B20-81B5-19AC05B2EC48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581774" y="1474787"/>
            <a:ext cx="1724025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Content Placeholder 2">
            <a:extLst>
              <a:ext uri="{46680628-1E68-40C1-95B9-8CF21E13EF0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C581A7E-2811-4109-B847-59594C88CCA0}"/>
              </a:ext>
            </a:extLst>
          </p:cNvPr>
          <p:cNvSpPr>
            <a:spLocks noGrp="1"/>
          </p:cNvSpPr>
          <p:nvPr>
            <p:ph type="body" idx="6"/>
          </p:nvPr>
        </p:nvSpPr>
        <p:spPr>
          <a:xfrm>
            <a:off x="6496050" y="3810000"/>
            <a:ext cx="1882775" cy="523875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lvl="0" indent="0" algn="ctr">
              <a:lnSpc>
                <a:spcPct val="100000"/>
              </a:lnSpc>
              <a:buFont typeface="Arial"/>
              <a:buNone/>
              <a:defRPr 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4">
            <a:extLst>
              <a:ext uri="{9B48F8CE-DECD-40CC-A0A8-9091340AB2E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598715E-720D-4C2B-A9AB-28977103D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13" name="Footer Placeholder 3">
            <a:extLst>
              <a:ext uri="{83D2D25E-882A-4367-A6E8-EBC174D11B1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0002980-22AE-4AE7-A73A-057AF458B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14" name="Date Placeholder 1">
            <a:extLst>
              <a:ext uri="{3589F3CD-BBC9-4ABD-A7FD-199F4065082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829838B-AB47-4AF2-9C3C-A911ACF46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custDataLst>
      <p:tags r:id="rId1"/>
    </p:custDataLst>
    <p:extLst>
      <p:ext uri="{34C8458B-AB51-431C-8629-3D8CD2AD0BBA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BB493044-9BB5-429E-B570-D75E5181CD0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00C9517-3E3C-47E7-A697-EEC915DF1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33C3FA3D-91D7-476D-B8D7-0384F2E1AA3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DB4AB38-3CA8-482A-ACFA-CB192BDDD6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0480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Picture Placeholder 2">
            <a:extLst>
              <a:ext uri="{B1FE7AC2-47BC-4AAB-A17F-0A072D9662E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6ECD8EE-AD48-49F8-A993-852585934B0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247015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Picture Placeholder 2">
            <a:extLst>
              <a:ext uri="{A1E59A07-8F8D-4235-AC81-984A1ACB22F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B7AA32A-C8F5-4F15-84BF-36952DC90ED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63550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Picture Placeholder 2">
            <a:extLst>
              <a:ext uri="{0F114BB8-4BE5-4914-AEE4-B4431810DCD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5D7B0F4-9E27-44D1-9FC3-6E92AF759393}"/>
              </a:ext>
            </a:extLst>
          </p:cNvPr>
          <p:cNvSpPr>
            <a:spLocks noGrp="1"/>
          </p:cNvSpPr>
          <p:nvPr>
            <p:ph type="pic" idx="4"/>
          </p:nvPr>
        </p:nvSpPr>
        <p:spPr>
          <a:xfrm>
            <a:off x="680085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Slide Number Placeholder 4">
            <a:extLst>
              <a:ext uri="{9CBB6280-3620-49B9-99EE-BF880A3EDF4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FD3C66F-96F7-45F0-A45A-43896C9D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8" name="Footer Placeholder 3">
            <a:extLst>
              <a:ext uri="{CE706ED9-FF9E-4C4A-8656-FF75061E3CF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B8EA76E-76F4-4E46-888F-F6BAF1F4A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9" name="Date Placeholder 1">
            <a:extLst>
              <a:ext uri="{CC010316-D7D2-4529-97F7-56E38822BE0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AA1846E-0130-49B9-A088-395210317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custDataLst>
      <p:tags r:id="rId1"/>
    </p:custDataLst>
    <p:extLst>
      <p:ext uri="{F65C9DB7-3400-4435-84D9-9AF9059C06D2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939313B9-78E9-4E90-89CE-1EB3E5152AC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EE5CB1C-0F32-4DFC-BE1F-8B0048700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BD224B55-6080-42E7-9821-A00DA6A73D3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432A3F1-1C93-44B3-A5CA-3630353E3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4">
            <a:extLst>
              <a:ext uri="{E802CBE0-4086-4D4C-9199-1E0940EC72E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FE6432B-C384-49EF-8D4E-7349AF3E5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5" name="Footer Placeholder 3">
            <a:extLst>
              <a:ext uri="{503ADAC3-EF46-4A50-9980-71015251FFA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2CC1A49-B32F-4D99-AF35-8A2585FE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6" name="Date Placeholder 1">
            <a:extLst>
              <a:ext uri="{A74F85A8-572A-4B91-BE4F-3750502246D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962B013-8944-4624-9495-B01810CFA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extLst>
      <p:ext uri="{F4EAB4F1-F09B-4870-9101-0308540DA5D1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621BD570-BCF8-4FA0-B977-FE9FAE4110A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C05B8E6-946D-45D1-AFA0-3A4092776B3B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62000" y="2192059"/>
            <a:ext cx="7620000" cy="51181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lvl="0" indent="0">
              <a:lnSpc>
                <a:spcPct val="100000"/>
              </a:lnSpc>
              <a:buNone/>
              <a:defRPr lang="en-US" sz="1400" b="0" i="0" dirty="0">
                <a:solidFill>
                  <a:schemeClr val="accent1"/>
                </a:solidFill>
                <a:latin typeface="+mn-lt"/>
              </a:defRPr>
            </a:lvl1pPr>
            <a:lvl2pPr marL="457200" lvl="1" indent="0">
              <a:buNone/>
              <a:defRPr lang="en-US" sz="1800" dirty="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lang="en-US" sz="1600" dirty="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1">
            <a:extLst>
              <a:ext uri="{3EE93362-B57F-4B09-9A5A-EA45824A19A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8CC6F8B-AB35-44D7-808B-E11DC6D04E08}"/>
              </a:ext>
            </a:extLst>
          </p:cNvPr>
          <p:cNvSpPr>
            <a:spLocks noGrp="1"/>
          </p:cNvSpPr>
          <p:nvPr>
            <p:ph type="title" idx="1"/>
          </p:nvPr>
        </p:nvSpPr>
        <p:spPr>
          <a:xfrm>
            <a:off x="762000" y="2735662"/>
            <a:ext cx="7620000" cy="882263"/>
          </a:xfrm>
          <a:prstGeom prst="rect">
            <a:avLst/>
          </a:prstGeom>
        </p:spPr>
        <p:txBody>
          <a:bodyPr rtlCol="0" anchor="t"/>
          <a:lstStyle>
            <a:lvl1pPr lvl="0">
              <a:defRPr lang="en-US" sz="40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44E9A916-DA2A-4B91-86E0-727D06D7AAB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6EFDA6F-DB5A-4D0A-A4C9-56377AA22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&lt;#&gt;</a:t>
            </a:r>
          </a:p>
        </p:txBody>
      </p:sp>
      <p:sp>
        <p:nvSpPr>
          <p:cNvPr id="5" name="Footer Placeholder 4">
            <a:extLst>
              <a:ext uri="{69A9D355-7B88-4C43-A311-EB1120C36B7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0BD9A64-4E3C-4B55-985E-9C7AF5DCC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Footer</a:t>
            </a:r>
          </a:p>
        </p:txBody>
      </p:sp>
      <p:sp>
        <p:nvSpPr>
          <p:cNvPr id="6" name="Date Placeholder 3">
            <a:extLst>
              <a:ext uri="{4BCEEDA6-BA6E-4645-851F-35FCD92404C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92D40BF-9BE4-4840-9EB8-09CE63361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Date</a:t>
            </a:r>
          </a:p>
        </p:txBody>
      </p:sp>
    </p:spTree>
    <p:extLst>
      <p:ext uri="{E7DDEA7A-9590-466F-B72A-7268FD44FE21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4F72884E-0205-4A91-9AA2-545B8773B09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FB7D573-DD49-4591-9EDC-372C0730C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BEEA84D5-AC4C-4560-8DBF-DCE08BEAA7F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A8CE401-6EBC-4AE3-86C1-F84A4EB16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03352"/>
            <a:ext cx="3619500" cy="3069050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>
            <a:extLst>
              <a:ext uri="{0C6EDE0E-96AA-4B92-AA55-261FB2BB9B5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CB35A65-D83D-4A9D-88EA-C87958C1B379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4752975" y="1403352"/>
            <a:ext cx="3619500" cy="3069050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6">
            <a:extLst>
              <a:ext uri="{297E914B-6F4A-4FF4-91ED-9AB18D6D078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4131D44-3D42-4E0E-8E6B-BBB410600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6" name="Footer Placeholder 5">
            <a:extLst>
              <a:ext uri="{10735B97-54B6-4605-9F2B-610983879AF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70194F1-46C9-4A77-8631-C325A1CE1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7" name="Date Placeholder 4">
            <a:extLst>
              <a:ext uri="{48F938DF-AFBC-4BEC-B50C-44E4762ED69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A20972D-80EF-448C-A5FC-68B4573FD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extLst>
      <p:ext uri="{12736D4E-8929-4EEC-ACFF-5132DC8AADA3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3D0AA142-D2A0-4354-9936-56251BEFB5A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26E83F9-F019-4EA7-8589-13C8797833DB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62000" y="1400175"/>
            <a:ext cx="3619500" cy="540644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lvl="0" indent="0">
              <a:buNone/>
              <a:defRPr lang="en-US" sz="1600" b="0" i="0" cap="none" dirty="0">
                <a:solidFill>
                  <a:schemeClr val="accent1"/>
                </a:solidFill>
                <a:latin typeface="+mn-lt"/>
              </a:defRPr>
            </a:lvl1pPr>
            <a:lvl2pPr marL="457200" lvl="1" indent="0">
              <a:buNone/>
              <a:defRPr lang="en-US" sz="2000" b="1" dirty="0">
                <a:latin typeface="+mn-lt"/>
              </a:defRPr>
            </a:lvl2pPr>
            <a:lvl3pPr marL="914400" lvl="2" indent="0">
              <a:buNone/>
              <a:defRPr lang="en-US" sz="1800" b="1" dirty="0">
                <a:latin typeface="+mn-lt"/>
              </a:defRPr>
            </a:lvl3pPr>
            <a:lvl4pPr marL="1371600" lvl="3" indent="0">
              <a:buNone/>
              <a:defRPr lang="en-US" sz="1600" b="1" dirty="0">
                <a:latin typeface="+mn-lt"/>
              </a:defRPr>
            </a:lvl4pPr>
            <a:lvl5pPr marL="1828800" lvl="4" indent="0">
              <a:buNone/>
              <a:defRPr lang="en-US" sz="1600" b="1" dirty="0">
                <a:latin typeface="+mn-lt"/>
              </a:defRPr>
            </a:lvl5pPr>
            <a:lvl6pPr marL="2286000" lvl="5" indent="0">
              <a:buNone/>
              <a:defRPr lang="en-US" sz="1600" b="1" dirty="0">
                <a:latin typeface="+mn-lt"/>
              </a:defRPr>
            </a:lvl6pPr>
            <a:lvl7pPr marL="2743200" lvl="6" indent="0">
              <a:buNone/>
              <a:defRPr lang="en-US" sz="1600" b="1" dirty="0">
                <a:latin typeface="+mn-lt"/>
              </a:defRPr>
            </a:lvl7pPr>
            <a:lvl8pPr marL="3200400" lvl="7" indent="0">
              <a:buNone/>
              <a:defRPr lang="en-US" sz="1600" b="1" dirty="0">
                <a:latin typeface="+mn-lt"/>
              </a:defRPr>
            </a:lvl8pPr>
            <a:lvl9pPr marL="3657600" lvl="8" indent="0">
              <a:buNone/>
              <a:defRPr lang="en-US" sz="1600" b="1" dirty="0"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4">
            <a:extLst>
              <a:ext uri="{FA5B174B-07A7-41CB-BDDF-94BE2EB4E6A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34EFA86-7D44-4E57-9FD9-A0AC43FFC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4717" y="1400175"/>
            <a:ext cx="3619500" cy="540644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lvl="0" indent="0">
              <a:buNone/>
              <a:defRPr lang="en-US" sz="1600" b="0" i="0" cap="none" dirty="0">
                <a:solidFill>
                  <a:schemeClr val="accent1"/>
                </a:solidFill>
                <a:latin typeface="+mn-lt"/>
              </a:defRPr>
            </a:lvl1pPr>
            <a:lvl2pPr marL="457200" lvl="1" indent="0">
              <a:buNone/>
              <a:defRPr lang="en-US" sz="2000" b="1" dirty="0">
                <a:latin typeface="+mn-lt"/>
              </a:defRPr>
            </a:lvl2pPr>
            <a:lvl3pPr marL="914400" lvl="2" indent="0">
              <a:buNone/>
              <a:defRPr lang="en-US" sz="1800" b="1" dirty="0">
                <a:latin typeface="+mn-lt"/>
              </a:defRPr>
            </a:lvl3pPr>
            <a:lvl4pPr marL="1371600" lvl="3" indent="0">
              <a:buNone/>
              <a:defRPr lang="en-US" sz="1600" b="1" dirty="0">
                <a:latin typeface="+mn-lt"/>
              </a:defRPr>
            </a:lvl4pPr>
            <a:lvl5pPr marL="1828800" lvl="4" indent="0">
              <a:buNone/>
              <a:defRPr lang="en-US" sz="1600" b="1" dirty="0">
                <a:latin typeface="+mn-lt"/>
              </a:defRPr>
            </a:lvl5pPr>
            <a:lvl6pPr marL="2286000" lvl="5" indent="0">
              <a:buNone/>
              <a:defRPr lang="en-US" sz="1600" b="1" dirty="0">
                <a:latin typeface="+mn-lt"/>
              </a:defRPr>
            </a:lvl6pPr>
            <a:lvl7pPr marL="2743200" lvl="6" indent="0">
              <a:buNone/>
              <a:defRPr lang="en-US" sz="1600" b="1" dirty="0">
                <a:latin typeface="+mn-lt"/>
              </a:defRPr>
            </a:lvl7pPr>
            <a:lvl8pPr marL="3200400" lvl="7" indent="0">
              <a:buNone/>
              <a:defRPr lang="en-US" sz="1600" b="1" dirty="0">
                <a:latin typeface="+mn-lt"/>
              </a:defRPr>
            </a:lvl8pPr>
            <a:lvl9pPr marL="3657600" lvl="8" indent="0">
              <a:buNone/>
              <a:defRPr lang="en-US" sz="1600" b="1" dirty="0"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2">
            <a:extLst>
              <a:ext uri="{560CD5D7-0268-4F35-B551-FB34E1F4D90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4BF8D51-03ED-4B1A-BCA3-2F0A7F08CA58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762000" y="1961537"/>
            <a:ext cx="3619500" cy="2510865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C7B8509D-71A9-4CD1-8897-EDDF114A429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BB114D6-15D1-4F7F-8946-1A01FC651CF2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A74C1489-6E6B-4775-98A8-AAF89AD7963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11AA115-5427-4961-982B-0DA5A581032A}"/>
              </a:ext>
            </a:extLst>
          </p:cNvPr>
          <p:cNvSpPr>
            <a:spLocks noGrp="1"/>
          </p:cNvSpPr>
          <p:nvPr>
            <p:ph idx="4"/>
          </p:nvPr>
        </p:nvSpPr>
        <p:spPr>
          <a:xfrm>
            <a:off x="4751443" y="1961537"/>
            <a:ext cx="3619500" cy="2510865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4">
            <a:extLst>
              <a:ext uri="{7430FA96-087F-4F3F-877A-18E8B566834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FEF071A-5AE8-416E-BDB2-B58F0A2BC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  <p:sp>
        <p:nvSpPr>
          <p:cNvPr id="8" name="Footer Placeholder 5">
            <a:extLst>
              <a:ext uri="{74226C7E-A135-4793-ADF7-DF1FBD81907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A40B2A0-ECCD-4509-B9FA-484634762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9" name="Slide Number Placeholder 6">
            <a:extLst>
              <a:ext uri="{8B542257-0790-44B0-AB82-67F119F4536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F86B1D0-7BE0-4F59-B3E9-1E185C9D5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</p:spTree>
    <p:extLst>
      <p:ext uri="{311BB040-A21D-4B51-9021-981FFA560425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7E0C103B-7372-448D-B4A2-EB2D6DA0B6B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EF9D2AE-41C0-48C0-A57C-554E45355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914525"/>
            <a:ext cx="7620000" cy="857250"/>
          </a:xfrm>
        </p:spPr>
        <p:txBody>
          <a:bodyPr rtlCol="0" anchor="ctr"/>
          <a:lstStyle>
            <a:lvl1pPr lvl="0" algn="ctr">
              <a:defRPr lang="en-US" sz="36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3">
            <a:extLst>
              <a:ext uri="{074AC46D-E15B-48DF-BFAD-1120A5CFA45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A01EE7F-86CB-4270-AC17-4C860AB39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4" name="Footer Placeholder 2">
            <a:extLst>
              <a:ext uri="{C259AF39-899D-44A0-A2C3-9E9EA489A3B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62D6037-CD72-4FF8-9DF3-6F44009E6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5" name="Date Placeholder 1">
            <a:extLst>
              <a:ext uri="{BC1280B8-6D96-41D9-8865-F8A8BA7C112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0C09D1B-37A0-4843-83BF-9276FC67A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extLst>
      <p:ext uri="{9C87704D-274F-401D-933B-149AC14A12A1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9616A427-B94D-4F33-882C-10DD304FD04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1FF313D-32A7-44AE-B432-DBA13262B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3" name="Footer Placeholder 2">
            <a:extLst>
              <a:ext uri="{19A08CE8-D5C1-4CBD-80D4-B59039938BA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5DB0524-6437-4DA4-A192-890C355EF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4" name="Date Placeholder 1">
            <a:extLst>
              <a:ext uri="{7E5F414A-D7F8-4E6E-97D2-1B43204AD91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447683D-9615-43CF-8B9C-4AD1FC9D0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extLst>
      <p:ext uri="{4925A332-8477-4BC3-BCC8-31E6361E97F7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370189F8-3DAF-4665-B05F-5CADCE170E2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2D23EEA-D0B3-499E-924A-728C9A0C4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3">
            <a:extLst>
              <a:ext uri="{025BA068-2CBD-4308-9492-B19FFF766B8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A7EC7EF-DEB8-4F3E-A339-02788B9B2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455900"/>
            <a:ext cx="2822399" cy="2984400"/>
          </a:xfrm>
        </p:spPr>
        <p:txBody>
          <a:bodyPr lIns="91440" tIns="93600" rIns="91440" bIns="45720" rtlCol="0" anchor="t">
            <a:normAutofit/>
          </a:bodyPr>
          <a:lstStyle>
            <a:lvl1pPr marL="0" lvl="0" indent="0">
              <a:lnSpc>
                <a:spcPct val="100000"/>
              </a:lnSpc>
              <a:buNone/>
              <a:defRPr lang="en-US" b="0" dirty="0">
                <a:latin typeface="+mn-lt"/>
              </a:defRPr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4" name="Content Placeholder 2">
            <a:extLst>
              <a:ext uri="{A73AFDE9-9BAD-4AD8-9276-6569808B4F4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374CDDD-5489-418D-9EC0-BA98CC5ABA03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3776758" y="1447800"/>
            <a:ext cx="4605242" cy="3000375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3">
            <a:extLst>
              <a:ext uri="{28C53C82-12E0-4A02-A1FC-76A49122EF3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36746CA-EA4D-4101-81DC-87DB79F50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6" name="Footer Placeholder 2">
            <a:extLst>
              <a:ext uri="{044F4434-681D-4910-90A3-5F620D7B57C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5BE27A3-BC18-44E9-B66E-FC1A96655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7" name="Date Placeholder 1">
            <a:extLst>
              <a:ext uri="{A11591EB-EF8D-41A0-A17B-03039E475DC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47A5EEB-16EA-45E5-BF2D-9683EE1CA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extLst>
      <p:ext uri="{3B262BB6-C7E1-4296-A021-9B4915D795B6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FF0389FE-8DD0-4CCD-9E31-3D528445FD6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D33FF72-B530-40DF-B864-41477E20775E}"/>
              </a:ext>
            </a:extLst>
          </p:cNvPr>
          <p:cNvSpPr/>
          <p:nvPr/>
        </p:nvSpPr>
        <p:spPr>
          <a:xfrm>
            <a:off x="3718307" y="1437411"/>
            <a:ext cx="4663693" cy="3037029"/>
          </a:xfrm>
          <a:prstGeom prst="rect">
            <a:avLst/>
          </a:prstGeom>
          <a:noFill/>
          <a:ln w="6350" cap="flat">
            <a:solidFill>
              <a:schemeClr val="bg1">
                <a:lumMod val="7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3" name="Title 1">
            <a:extLst>
              <a:ext uri="{59D3E9E0-9DE5-4472-B459-A40C1C0EB29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6D01F34-42E1-42DA-8C04-85F8E1BB5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BB0FB58B-C6AE-418D-80C9-DD4683AC077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23EC393-E13B-48CD-929C-F5000F9A0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455900"/>
            <a:ext cx="2822399" cy="2984400"/>
          </a:xfrm>
        </p:spPr>
        <p:txBody>
          <a:bodyPr lIns="91440" tIns="93600" rIns="91440" bIns="45720" rtlCol="0" anchor="t">
            <a:normAutofit/>
          </a:bodyPr>
          <a:lstStyle>
            <a:lvl1pPr marL="0" lvl="0" indent="0">
              <a:lnSpc>
                <a:spcPct val="100000"/>
              </a:lnSpc>
              <a:buNone/>
              <a:defRPr lang="en-US" b="0" dirty="0">
                <a:latin typeface="+mn-lt"/>
              </a:defRPr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5" name="Picture Placeholder 2">
            <a:extLst>
              <a:ext uri="{DDF34504-A3D1-47BE-894E-9A504A93E25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CDDF353-8CCB-4A5C-91A1-1BD90FE5EDB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775220" y="1492944"/>
            <a:ext cx="4543283" cy="2925962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4">
            <a:extLst>
              <a:ext uri="{7E812416-6EAD-44BF-AAE5-D9D65AF6ED4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3A09F48-8020-48FB-BDEB-5AEA197C8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7" name="Footer Placeholder 3">
            <a:extLst>
              <a:ext uri="{973DBAE7-BAE3-4C08-8DCE-96B22253DB7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B94B859-D81D-4D63-AF97-397670DF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8" name="Date Placeholder 1">
            <a:extLst>
              <a:ext uri="{973280D0-5BD3-4B90-B2F9-3E33032AA69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8CE293D-8B87-41E3-91E4-3F4CDA082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extLst>
      <p:ext uri="{EC5F7926-BB0F-4E1A-8FF6-FD0AE614F32D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ideMaster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 hidden="1">
            <a:extLst>
              <a:ext uri="{8DDC38C7-E736-4649-9691-58BD65D3F83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8393692-F853-44D1-9787-27D408B2E557}"/>
              </a:ext>
            </a:extLst>
          </p:cNvPr>
          <p:cNvSpPr txBox="1">
            <a:spLocks noGrp="1"/>
          </p:cNvSpPr>
          <p:nvPr/>
        </p:nvSpPr>
        <p:spPr>
          <a:xfrm>
            <a:off x="6123448" y="4771233"/>
            <a:ext cx="2133600" cy="273844"/>
          </a:xfrm>
          <a:prstGeom prst="rect">
            <a:avLst/>
          </a:prstGeom>
          <a:effectLst/>
        </p:spPr>
        <p:txBody>
          <a:bodyPr lIns="91440" tIns="45720" rIns="91440" bIns="45720" numCol="1" spcCol="0" rtlCol="0" anchor="ctr"/>
          <a:lstStyle>
            <a:lvl1pPr marL="0" lvl="0" algn="r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r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&lt;#&gt;</a:t>
            </a:r>
          </a:p>
        </p:txBody>
      </p:sp>
      <p:sp>
        <p:nvSpPr>
          <p:cNvPr id="3" name="Footer Placeholder 4" hidden="1">
            <a:extLst>
              <a:ext uri="{7CD5AE60-335F-4CCC-98F1-A0C9BCFF9AD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361BE43-DEA3-4C30-9B69-93F76A141D97}"/>
              </a:ext>
            </a:extLst>
          </p:cNvPr>
          <p:cNvSpPr txBox="1">
            <a:spLocks noGrp="1"/>
          </p:cNvSpPr>
          <p:nvPr/>
        </p:nvSpPr>
        <p:spPr>
          <a:xfrm>
            <a:off x="3124200" y="4771233"/>
            <a:ext cx="2895600" cy="273844"/>
          </a:xfrm>
          <a:prstGeom prst="rect">
            <a:avLst/>
          </a:prstGeom>
          <a:effectLst/>
        </p:spPr>
        <p:txBody>
          <a:bodyPr lIns="91440" tIns="45720" rIns="91440" bIns="45720" numCol="1" spcCol="0" rtlCol="0" anchor="ctr"/>
          <a:lstStyle>
            <a:lvl1pPr marL="0" lvl="0" algn="ctr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ctr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Footer</a:t>
            </a:r>
          </a:p>
        </p:txBody>
      </p:sp>
      <p:sp>
        <p:nvSpPr>
          <p:cNvPr id="4" name="Date Placeholder 3" hidden="1">
            <a:extLst>
              <a:ext uri="{7470DCCD-9B80-4098-9E96-6FB7732274B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8A8F571-BD57-41F3-A93E-01DCCF6B1B6F}"/>
              </a:ext>
            </a:extLst>
          </p:cNvPr>
          <p:cNvSpPr txBox="1">
            <a:spLocks noGrp="1"/>
          </p:cNvSpPr>
          <p:nvPr/>
        </p:nvSpPr>
        <p:spPr>
          <a:xfrm>
            <a:off x="894633" y="4771233"/>
            <a:ext cx="2133600" cy="273844"/>
          </a:xfrm>
          <a:prstGeom prst="rect">
            <a:avLst/>
          </a:prstGeom>
          <a:effectLst/>
        </p:spPr>
        <p:txBody>
          <a:bodyPr lIns="91440" tIns="45720" rIns="91440" bIns="45720" numCol="1" spcCol="0" rtlCol="0" anchor="ctr"/>
          <a:lstStyle>
            <a:lvl1pPr marL="0" lvl="0" algn="l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l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Date</a:t>
            </a:r>
          </a:p>
        </p:txBody>
      </p:sp>
      <p:sp>
        <p:nvSpPr>
          <p:cNvPr id="5" name="Slide Number Placeholder 5" hidden="1">
            <a:extLst>
              <a:ext uri="{470F3EEB-A94E-4522-A0E8-EC7B5B056D9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F6CDACF-75DA-4AA9-B285-947DD939650F}"/>
              </a:ext>
            </a:extLst>
          </p:cNvPr>
          <p:cNvSpPr txBox="1">
            <a:spLocks noGrp="1"/>
          </p:cNvSpPr>
          <p:nvPr/>
        </p:nvSpPr>
        <p:spPr>
          <a:xfrm>
            <a:off x="6123448" y="4771233"/>
            <a:ext cx="2133600" cy="273844"/>
          </a:xfrm>
          <a:prstGeom prst="rect">
            <a:avLst/>
          </a:prstGeom>
          <a:effectLst/>
        </p:spPr>
        <p:txBody>
          <a:bodyPr lIns="91440" tIns="45720" rIns="91440" bIns="45720" numCol="1" spcCol="0" rtlCol="0" anchor="ctr"/>
          <a:lstStyle>
            <a:lvl1pPr marL="0" lvl="0" algn="r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r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&lt;#&gt;</a:t>
            </a:r>
          </a:p>
        </p:txBody>
      </p:sp>
      <p:sp>
        <p:nvSpPr>
          <p:cNvPr id="6" name="Footer Placeholder 4" hidden="1">
            <a:extLst>
              <a:ext uri="{F4104136-D5A7-4CB6-B013-1A1DFFDE836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72C4A12-62B4-4B12-B402-6255EA89B6FF}"/>
              </a:ext>
            </a:extLst>
          </p:cNvPr>
          <p:cNvSpPr txBox="1">
            <a:spLocks noGrp="1"/>
          </p:cNvSpPr>
          <p:nvPr/>
        </p:nvSpPr>
        <p:spPr>
          <a:xfrm>
            <a:off x="3124200" y="4771233"/>
            <a:ext cx="2895600" cy="273844"/>
          </a:xfrm>
          <a:prstGeom prst="rect">
            <a:avLst/>
          </a:prstGeom>
          <a:effectLst/>
        </p:spPr>
        <p:txBody>
          <a:bodyPr lIns="91440" tIns="45720" rIns="91440" bIns="45720" numCol="1" spcCol="0" rtlCol="0" anchor="ctr"/>
          <a:lstStyle>
            <a:lvl1pPr marL="0" lvl="0" algn="ctr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ctr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Footer</a:t>
            </a:r>
          </a:p>
        </p:txBody>
      </p:sp>
      <p:sp>
        <p:nvSpPr>
          <p:cNvPr id="7" name="Date Placeholder 3" hidden="1">
            <a:extLst>
              <a:ext uri="{0321B5F3-2220-4F5F-A5F7-3D70CEA9905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696B77A-05C2-474B-B549-E83AD61249B7}"/>
              </a:ext>
            </a:extLst>
          </p:cNvPr>
          <p:cNvSpPr txBox="1">
            <a:spLocks noGrp="1"/>
          </p:cNvSpPr>
          <p:nvPr/>
        </p:nvSpPr>
        <p:spPr>
          <a:xfrm>
            <a:off x="894633" y="4771233"/>
            <a:ext cx="2133600" cy="273844"/>
          </a:xfrm>
          <a:prstGeom prst="rect">
            <a:avLst/>
          </a:prstGeom>
          <a:effectLst/>
        </p:spPr>
        <p:txBody>
          <a:bodyPr lIns="91440" tIns="45720" rIns="91440" bIns="45720" numCol="1" spcCol="0" rtlCol="0" anchor="ctr"/>
          <a:lstStyle>
            <a:lvl1pPr marL="0" lvl="0" algn="l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l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Date</a:t>
            </a:r>
          </a:p>
        </p:txBody>
      </p:sp>
      <p:sp>
        <p:nvSpPr>
          <p:cNvPr id="8" name="Slide Number Placeholder 5" hidden="1">
            <a:extLst>
              <a:ext uri="{4E2B0B35-56FC-40DC-A017-701DC70F85A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B6CE3BB-2556-4E88-A551-ED91D354C9B6}"/>
              </a:ext>
            </a:extLst>
          </p:cNvPr>
          <p:cNvSpPr txBox="1">
            <a:spLocks noGrp="1"/>
          </p:cNvSpPr>
          <p:nvPr/>
        </p:nvSpPr>
        <p:spPr>
          <a:xfrm>
            <a:off x="6123448" y="4771233"/>
            <a:ext cx="2133600" cy="273844"/>
          </a:xfrm>
          <a:prstGeom prst="rect">
            <a:avLst/>
          </a:prstGeom>
          <a:effectLst/>
        </p:spPr>
        <p:txBody>
          <a:bodyPr lIns="91440" tIns="45720" rIns="91440" bIns="45720" numCol="1" spcCol="0" rtlCol="0" anchor="ctr"/>
          <a:lstStyle>
            <a:lvl1pPr marL="0" lvl="0" algn="r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r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&lt;#&gt;</a:t>
            </a:r>
          </a:p>
        </p:txBody>
      </p:sp>
      <p:sp>
        <p:nvSpPr>
          <p:cNvPr id="9" name="Footer Placeholder 4" hidden="1">
            <a:extLst>
              <a:ext uri="{F0F6B936-731B-41AB-A5CA-9B0EEAD2E36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B1468FA-FB23-4D9A-9D25-AA50A8847D28}"/>
              </a:ext>
            </a:extLst>
          </p:cNvPr>
          <p:cNvSpPr txBox="1">
            <a:spLocks noGrp="1"/>
          </p:cNvSpPr>
          <p:nvPr/>
        </p:nvSpPr>
        <p:spPr>
          <a:xfrm>
            <a:off x="3124200" y="4771233"/>
            <a:ext cx="2895600" cy="273844"/>
          </a:xfrm>
          <a:prstGeom prst="rect">
            <a:avLst/>
          </a:prstGeom>
          <a:effectLst/>
        </p:spPr>
        <p:txBody>
          <a:bodyPr lIns="91440" tIns="45720" rIns="91440" bIns="45720" numCol="1" spcCol="0" rtlCol="0" anchor="ctr"/>
          <a:lstStyle>
            <a:lvl1pPr marL="0" lvl="0" algn="ctr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ctr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Footer</a:t>
            </a:r>
          </a:p>
        </p:txBody>
      </p:sp>
      <p:sp>
        <p:nvSpPr>
          <p:cNvPr id="10" name="Date Placeholder 3" hidden="1">
            <a:extLst>
              <a:ext uri="{13DC0AA0-0E33-4184-99D8-D79B8011068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076E0D4-772B-495B-A485-FD01D184F393}"/>
              </a:ext>
            </a:extLst>
          </p:cNvPr>
          <p:cNvSpPr txBox="1">
            <a:spLocks noGrp="1"/>
          </p:cNvSpPr>
          <p:nvPr/>
        </p:nvSpPr>
        <p:spPr>
          <a:xfrm>
            <a:off x="894633" y="4771233"/>
            <a:ext cx="2133600" cy="273844"/>
          </a:xfrm>
          <a:prstGeom prst="rect">
            <a:avLst/>
          </a:prstGeom>
          <a:effectLst/>
        </p:spPr>
        <p:txBody>
          <a:bodyPr lIns="91440" tIns="45720" rIns="91440" bIns="45720" numCol="1" spcCol="0" rtlCol="0" anchor="ctr"/>
          <a:lstStyle>
            <a:lvl1pPr marL="0" lvl="0" algn="l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l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Date</a:t>
            </a:r>
          </a:p>
        </p:txBody>
      </p:sp>
      <p:sp>
        <p:nvSpPr>
          <p:cNvPr id="11" name="Title Placeholder 1">
            <a:extLst>
              <a:ext uri="{67926364-926C-4935-AB17-4610FDCCFD1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4621BFC-A85D-48C9-9850-16BAD621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49045"/>
            <a:ext cx="7620000" cy="857250"/>
          </a:xfrm>
          <a:prstGeom prst="rect">
            <a:avLst/>
          </a:prstGeom>
        </p:spPr>
        <p:txBody>
          <a:bodyPr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">
            <a:extLst>
              <a:ext uri="{ED15029B-F8DB-4DF4-9AE6-83D030AE551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0F13FD6-B44D-4E4E-A84E-0BC920D3D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428750"/>
            <a:ext cx="7620000" cy="3048000"/>
          </a:xfrm>
          <a:prstGeom prst="rect">
            <a:avLst/>
          </a:prstGeom>
        </p:spPr>
        <p:txBody>
          <a:bodyPr lIns="91440" tIns="9360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29CE0335-2975-4C1E-BC71-C33666D950F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690B762-6145-4340-A880-988CF500A6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67815" y="4695033"/>
            <a:ext cx="613018" cy="285750"/>
          </a:xfrm>
          <a:prstGeom prst="rect">
            <a:avLst/>
          </a:prstGeom>
        </p:spPr>
        <p:txBody>
          <a:bodyPr lIns="91440" tIns="45720" rIns="91440" bIns="45720" rtlCol="0" anchor="ctr"/>
          <a:lstStyle>
            <a:lvl1pPr lvl="0" algn="r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&lt;#&gt;</a:t>
            </a:r>
          </a:p>
        </p:txBody>
      </p:sp>
      <p:sp>
        <p:nvSpPr>
          <p:cNvPr id="14" name="Footer Placeholder 4">
            <a:extLst>
              <a:ext uri="{7A8967A0-9851-48C2-ACF6-C94E338B737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3583DF3-3F04-4929-9882-35A414D73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4686300"/>
            <a:ext cx="5181600" cy="285750"/>
          </a:xfrm>
          <a:prstGeom prst="rect">
            <a:avLst/>
          </a:prstGeom>
        </p:spPr>
        <p:txBody>
          <a:bodyPr lIns="91440" tIns="45720" rIns="91440" bIns="45720" rtlCol="0" anchor="ctr"/>
          <a:lstStyle>
            <a:lvl1pPr lvl="0" algn="ctr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15" name="Date Placeholder 3">
            <a:extLst>
              <a:ext uri="{9AE614C2-821C-4D6E-916B-B2FB93C1C38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A848D4B-8F7E-4288-A66D-5FFFAD5FF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695033"/>
            <a:ext cx="1639570" cy="285750"/>
          </a:xfrm>
          <a:prstGeom prst="rect">
            <a:avLst/>
          </a:prstGeom>
        </p:spPr>
        <p:txBody>
          <a:bodyPr lIns="91440" tIns="45720" rIns="91440" bIns="45720" rtlCol="0" anchor="ctr"/>
          <a:lstStyle>
            <a:lvl1pPr lvl="0" algn="l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Date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ftr="0" dt="0"/>
  <p:txStyles>
    <p:titleStyle>
      <a:lvl1pPr lvl="0" algn="l" rtl="0">
        <a:lnSpc>
          <a:spcPct val="100000"/>
        </a:lnSpc>
        <a:spcBef>
          <a:spcPct val="0"/>
        </a:spcBef>
        <a:buNone/>
        <a:defRPr lang="en-US" sz="3200" b="1" i="0" dirty="0">
          <a:solidFill>
            <a:schemeClr val="tx1"/>
          </a:solidFill>
          <a:latin typeface="+mj-lt"/>
        </a:defRPr>
      </a:lvl1pPr>
    </p:titleStyle>
    <p:bodyStyle>
      <a:lvl1pPr marL="342900" lvl="0" indent="-342900" algn="l" rtl="0">
        <a:spcBef>
          <a:spcPts val="1200"/>
        </a:spcBef>
        <a:buClr>
          <a:schemeClr val="accent1"/>
        </a:buClr>
        <a:buFont typeface="Arial"/>
        <a:buChar char="•"/>
        <a:defRPr lang="en-US" sz="1600" b="0" i="0" dirty="0">
          <a:solidFill>
            <a:schemeClr val="tx1"/>
          </a:solidFill>
          <a:latin typeface="+mn-lt"/>
        </a:defRPr>
      </a:lvl1pPr>
      <a:lvl2pPr marL="742950" lvl="1" indent="-28575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400" b="0" i="0" dirty="0">
          <a:solidFill>
            <a:schemeClr val="bg1">
              <a:lumMod val="50000"/>
            </a:schemeClr>
          </a:solidFill>
          <a:latin typeface="+mn-lt"/>
        </a:defRPr>
      </a:lvl2pPr>
      <a:lvl3pPr marL="1143000" lvl="2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200" b="0" i="0" dirty="0">
          <a:solidFill>
            <a:schemeClr val="bg1">
              <a:lumMod val="50000"/>
            </a:schemeClr>
          </a:solidFill>
          <a:latin typeface="+mn-lt"/>
        </a:defRPr>
      </a:lvl3pPr>
      <a:lvl4pPr marL="1600200" lvl="3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000" b="0" i="0" dirty="0">
          <a:solidFill>
            <a:schemeClr val="bg1">
              <a:lumMod val="50000"/>
            </a:schemeClr>
          </a:solidFill>
          <a:latin typeface="+mn-lt"/>
        </a:defRPr>
      </a:lvl4pPr>
      <a:lvl5pPr marL="2057400" lvl="4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900" b="0" i="0" dirty="0">
          <a:solidFill>
            <a:schemeClr val="bg1">
              <a:lumMod val="50000"/>
            </a:schemeClr>
          </a:solidFill>
          <a:latin typeface="+mn-lt"/>
        </a:defRPr>
      </a:lvl5pPr>
      <a:lvl6pPr marL="2514600" lvl="5" indent="-228600" algn="l" rtl="0">
        <a:spcBef>
          <a:spcPct val="20000"/>
        </a:spcBef>
        <a:buFont typeface="Arial"/>
        <a:buChar char="-"/>
        <a:defRPr lang="en-US" sz="900" b="0" i="0" dirty="0">
          <a:solidFill>
            <a:schemeClr val="bg1">
              <a:lumMod val="50000"/>
            </a:schemeClr>
          </a:solidFill>
          <a:latin typeface="+mn-lt"/>
        </a:defRPr>
      </a:lvl6pPr>
      <a:lvl7pPr marL="2971800" lvl="6" indent="-228600" algn="l" rtl="0">
        <a:spcBef>
          <a:spcPct val="20000"/>
        </a:spcBef>
        <a:buFont typeface="Arial"/>
        <a:buChar char="-"/>
        <a:defRPr lang="en-US" sz="900" b="0" i="0" dirty="0">
          <a:solidFill>
            <a:schemeClr val="bg1">
              <a:lumMod val="50000"/>
            </a:schemeClr>
          </a:solidFill>
          <a:latin typeface="+mn-lt"/>
        </a:defRPr>
      </a:lvl7pPr>
      <a:lvl8pPr marL="3429000" lvl="7" indent="-228600" algn="l" rtl="0">
        <a:spcBef>
          <a:spcPct val="20000"/>
        </a:spcBef>
        <a:buFont typeface="Arial"/>
        <a:buChar char="-"/>
        <a:defRPr lang="en-US" sz="900" b="0" i="0" dirty="0">
          <a:solidFill>
            <a:schemeClr val="bg1">
              <a:lumMod val="50000"/>
            </a:schemeClr>
          </a:solidFill>
          <a:latin typeface="+mn-lt"/>
        </a:defRPr>
      </a:lvl8pPr>
      <a:lvl9pPr marL="3886200" lvl="8" indent="-228600" algn="l" rtl="0">
        <a:spcBef>
          <a:spcPct val="20000"/>
        </a:spcBef>
        <a:buFont typeface="Arial"/>
        <a:buChar char="-"/>
        <a:defRPr lang="en-US" sz="900" b="0" i="0" dirty="0">
          <a:solidFill>
            <a:schemeClr val="bg1">
              <a:lumMod val="50000"/>
            </a:schemeClr>
          </a:solidFill>
          <a:latin typeface="+mn-lt"/>
        </a:defRPr>
      </a:lvl9pPr>
    </p:bodyStyle>
    <p:otherStyle>
      <a:lvl1pPr marL="0" lvl="0" algn="l" rtl="0">
        <a:defRPr lang="en-US" sz="1800" dirty="0">
          <a:solidFill>
            <a:schemeClr val="tx1"/>
          </a:solidFill>
          <a:latin typeface="+mn-lt"/>
        </a:defRPr>
      </a:lvl1pPr>
      <a:lvl2pPr marL="457200" lvl="1" algn="l" rtl="0">
        <a:defRPr lang="en-US" sz="1800" dirty="0">
          <a:solidFill>
            <a:schemeClr val="tx1"/>
          </a:solidFill>
          <a:latin typeface="+mn-lt"/>
        </a:defRPr>
      </a:lvl2pPr>
      <a:lvl3pPr marL="914400" lvl="2" algn="l" rtl="0">
        <a:defRPr lang="en-US" sz="1800" dirty="0">
          <a:solidFill>
            <a:schemeClr val="tx1"/>
          </a:solidFill>
          <a:latin typeface="+mn-lt"/>
        </a:defRPr>
      </a:lvl3pPr>
      <a:lvl4pPr marL="1371600" lvl="3" algn="l" rtl="0">
        <a:defRPr lang="en-US" sz="1800" dirty="0">
          <a:solidFill>
            <a:schemeClr val="tx1"/>
          </a:solidFill>
          <a:latin typeface="+mn-lt"/>
        </a:defRPr>
      </a:lvl4pPr>
      <a:lvl5pPr marL="1828800" lvl="4" algn="l" rtl="0">
        <a:defRPr lang="en-US" sz="1800" dirty="0">
          <a:solidFill>
            <a:schemeClr val="tx1"/>
          </a:solidFill>
          <a:latin typeface="+mn-lt"/>
        </a:defRPr>
      </a:lvl5pPr>
      <a:lvl6pPr marL="2286000" lvl="5" algn="l" rtl="0">
        <a:defRPr lang="en-US" sz="1800" dirty="0">
          <a:solidFill>
            <a:schemeClr val="tx1"/>
          </a:solidFill>
          <a:latin typeface="+mn-lt"/>
        </a:defRPr>
      </a:lvl6pPr>
      <a:lvl7pPr marL="2743200" lvl="6" algn="l" rtl="0">
        <a:defRPr lang="en-US" sz="1800" dirty="0">
          <a:solidFill>
            <a:schemeClr val="tx1"/>
          </a:solidFill>
          <a:latin typeface="+mn-lt"/>
        </a:defRPr>
      </a:lvl7pPr>
      <a:lvl8pPr marL="3200400" lvl="7" algn="l" rtl="0">
        <a:defRPr lang="en-US" sz="1800" dirty="0">
          <a:solidFill>
            <a:schemeClr val="tx1"/>
          </a:solidFill>
          <a:latin typeface="+mn-lt"/>
        </a:defRPr>
      </a:lvl8pPr>
      <a:lvl9pPr marL="3657600" lvl="8" algn="l" rtl="0">
        <a:defRPr lang="en-US" sz="1800" dirty="0">
          <a:solidFill>
            <a:schemeClr val="tx1"/>
          </a:solidFill>
          <a:latin typeface="+mn-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121ED018-C7F2-4B66-9193-667BF704DCE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AF6B768-128D-4508-9641-87ECA44F09FC}"/>
              </a:ext>
            </a:extLst>
          </p:cNvPr>
          <p:cNvSpPr/>
          <p:nvPr/>
        </p:nvSpPr>
        <p:spPr>
          <a:xfrm>
            <a:off x="-84143" y="-100250"/>
            <a:ext cx="9228144" cy="5357374"/>
          </a:xfrm>
          <a:custGeom>
            <a:avLst/>
            <a:gdLst/>
            <a:ahLst/>
            <a:cxnLst/>
            <a:rect l="0" t="0" r="r" b="b"/>
            <a:pathLst>
              <a:path w="9319308" h="5357375">
                <a:moveTo>
                  <a:pt x="0" y="0"/>
                </a:moveTo>
                <a:lnTo>
                  <a:pt x="9319308" y="0"/>
                </a:lnTo>
                <a:lnTo>
                  <a:pt x="9319308" y="5357374"/>
                </a:lnTo>
                <a:lnTo>
                  <a:pt x="0" y="5357374"/>
                </a:lnTo>
                <a:close/>
              </a:path>
            </a:pathLst>
          </a:cu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BFC6443A-70B6-4E3E-B63A-52AB4D1BF7F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F77DD14-4881-4AEF-85D0-510661992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"/>
            <a:ext cx="9144000" cy="5142214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B79AD36B-6F5C-4F57-9B40-75830D10105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6CEF0EE-136B-4164-BBCD-4FED667BC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575" y="1423244"/>
            <a:ext cx="4688890" cy="1501749"/>
          </a:xfrm>
        </p:spPr>
        <p:txBody>
          <a:bodyPr rtlCol="0">
            <a:no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Zoho Puvi"/>
              </a:rPr>
              <a:t>Deliver a secure, exceptional employee experience to a distributed workforce with </a:t>
            </a:r>
            <a:r>
              <a:rPr lang="en-US" sz="2000" b="1" dirty="0" err="1">
                <a:solidFill>
                  <a:srgbClr val="FFFFFF"/>
                </a:solidFill>
                <a:latin typeface="Zoho Puvi"/>
              </a:rPr>
              <a:t>ServiceDesk</a:t>
            </a:r>
            <a:r>
              <a:rPr lang="en-US" sz="2000" b="1" dirty="0">
                <a:solidFill>
                  <a:srgbClr val="FFFFFF"/>
                </a:solidFill>
                <a:latin typeface="Zoho Puvi"/>
              </a:rPr>
              <a:t> Plus </a:t>
            </a:r>
          </a:p>
        </p:txBody>
      </p:sp>
      <p:pic>
        <p:nvPicPr>
          <p:cNvPr id="5" name="Picture 4">
            <a:extLst>
              <a:ext uri="{992ABBDD-A286-4EC8-91BC-651F4ABA9EF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6264F64-4D8C-497D-ACDD-8D0E84765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5" y="3649208"/>
            <a:ext cx="1903528" cy="447675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3D54A8BC-E92F-48F3-BE47-8B139D040B6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2D343D0-C55C-4A0D-B5F4-6F7F4FCFC4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8052" y="666750"/>
            <a:ext cx="3680069" cy="4085491"/>
          </a:xfrm>
          <a:prstGeom prst="rect">
            <a:avLst/>
          </a:prstGeom>
          <a:noFill/>
        </p:spPr>
      </p:pic>
    </p:spTree>
    <p:extLst>
      <p:ext uri="{01F28E63-9A06-4227-97A9-DC45299C61E8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6923F183-2AF0-4983-AAD0-DCDED304BC6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C917871-A497-4CB9-A482-378245304725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 l="1150" t="11480" r="900" b="5180"/>
          <a:stretch>
            <a:fillRect/>
          </a:stretch>
        </p:blipFill>
        <p:spPr>
          <a:xfrm>
            <a:off x="866775" y="590511"/>
            <a:ext cx="7400925" cy="3935826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95C52538-F86B-46B6-AC37-DAA8DECCA5A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C1114C2-69EC-4610-99CB-17BFA7592815}"/>
              </a:ext>
            </a:extLst>
          </p:cNvPr>
          <p:cNvSpPr txBox="1"/>
          <p:nvPr/>
        </p:nvSpPr>
        <p:spPr>
          <a:xfrm>
            <a:off x="1942938" y="4701987"/>
            <a:ext cx="4885020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/>
              <a:t>The HR associate fills in the necessary details and raises the request</a:t>
            </a:r>
          </a:p>
        </p:txBody>
      </p:sp>
    </p:spTree>
    <p:extLst>
      <p:ext uri="{27BDDBE1-22CE-432F-871B-0B04CD536692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7077A338-97AF-4A6C-A1D7-AAC1E5E15BC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3758CA7-DD8C-48B4-A74C-4BA0CF910E02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alphaModFix/>
          </a:blip>
          <a:srcRect t="12180" b="10960"/>
          <a:stretch>
            <a:fillRect/>
          </a:stretch>
        </p:blipFill>
        <p:spPr>
          <a:xfrm>
            <a:off x="556707" y="641756"/>
            <a:ext cx="8030587" cy="3857625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167DFC29-386F-4DF0-BC5D-0D0CFB5F1BC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679621C-2DB4-4148-A9C4-8AC20E058730}"/>
              </a:ext>
            </a:extLst>
          </p:cNvPr>
          <p:cNvSpPr txBox="1"/>
          <p:nvPr/>
        </p:nvSpPr>
        <p:spPr>
          <a:xfrm>
            <a:off x="2129485" y="4701987"/>
            <a:ext cx="4885020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/>
              <a:t>A service request is created in the HR help desk</a:t>
            </a:r>
          </a:p>
        </p:txBody>
      </p:sp>
    </p:spTree>
    <p:extLst>
      <p:ext uri="{B448B930-1E89-4BB2-95E2-42452FB8E8FB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6DBA6AE-E0F1-4B15-AEA1-69D67B051D6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0E52FC1-98D3-449F-97A5-2D89B9343BC7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 t="12390" b="8750"/>
          <a:stretch>
            <a:fillRect/>
          </a:stretch>
        </p:blipFill>
        <p:spPr>
          <a:xfrm>
            <a:off x="658749" y="641756"/>
            <a:ext cx="7826505" cy="3857625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B84687BF-4C14-4FC8-BC4B-C52BB52A00F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CCF9AC7-B1FE-4215-98CF-92CE9E1CE60A}"/>
              </a:ext>
            </a:extLst>
          </p:cNvPr>
          <p:cNvSpPr txBox="1"/>
          <p:nvPr/>
        </p:nvSpPr>
        <p:spPr>
          <a:xfrm>
            <a:off x="2129485" y="4701987"/>
            <a:ext cx="4885020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/>
              <a:t>The request follows the hybrid work model path in the assigned </a:t>
            </a:r>
            <a:r>
              <a:rPr lang="en-US" sz="1000" dirty="0" err="1"/>
              <a:t>RLC</a:t>
            </a:r>
          </a:p>
        </p:txBody>
      </p:sp>
    </p:spTree>
    <p:extLst>
      <p:ext uri="{56D82075-681F-4DBC-9F09-FE5662FAFD74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D4D43417-D255-4D66-B771-8F6012B887C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45DD8B4-1B3B-4962-AD9F-79F15DE402B3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 t="12180" b="10840"/>
          <a:stretch>
            <a:fillRect/>
          </a:stretch>
        </p:blipFill>
        <p:spPr>
          <a:xfrm>
            <a:off x="552450" y="638175"/>
            <a:ext cx="8018138" cy="3857625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3437B4A1-AD60-408C-9FA1-35D4F4B55DF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1279989C-7CB9-4B63-8389-615B5B5D7876}"/>
              </a:ext>
            </a:extLst>
          </p:cNvPr>
          <p:cNvSpPr txBox="1"/>
          <p:nvPr/>
        </p:nvSpPr>
        <p:spPr>
          <a:xfrm>
            <a:off x="1574587" y="4701987"/>
            <a:ext cx="5956878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/>
              <a:t>The relevant tasks to process the hybrid employee are automatically created within the ticket</a:t>
            </a:r>
          </a:p>
        </p:txBody>
      </p:sp>
    </p:spTree>
    <p:extLst>
      <p:ext uri="{00151462-40F1-4C61-8ACA-93C8984D6BD5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4F460667-138F-4675-BCC9-D582DC858F3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D2644F9-0F74-4821-9330-7FEA6A719887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 t="12390" b="11050"/>
          <a:stretch>
            <a:fillRect/>
          </a:stretch>
        </p:blipFill>
        <p:spPr>
          <a:xfrm>
            <a:off x="552450" y="638175"/>
            <a:ext cx="8062004" cy="3857625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7993729D-A58C-4B57-B05C-4D696DFF95B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0327873-56EE-4ED8-BA15-142B92417585}"/>
              </a:ext>
            </a:extLst>
          </p:cNvPr>
          <p:cNvSpPr txBox="1"/>
          <p:nvPr/>
        </p:nvSpPr>
        <p:spPr>
          <a:xfrm>
            <a:off x="1190424" y="4701987"/>
            <a:ext cx="6763150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/>
              <a:t>The IT and facilities teams are looped in to carry out the respective tasks for the employee to be onboarded</a:t>
            </a:r>
          </a:p>
        </p:txBody>
      </p:sp>
    </p:spTree>
    <p:extLst>
      <p:ext uri="{6CF0E147-1F21-4EBA-9C89-67E8AADF9072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7A6EFBE8-2FBE-4259-8F19-5285B636555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F53D74A-519C-4F5B-AA51-786DB17C15B0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 t="12600" b="8870"/>
          <a:stretch>
            <a:fillRect/>
          </a:stretch>
        </p:blipFill>
        <p:spPr>
          <a:xfrm>
            <a:off x="657225" y="638175"/>
            <a:ext cx="7859268" cy="3857625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6383A769-CCBC-43AA-AC1F-08A2F54576F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C0295E7-F5E5-4934-910F-7E39A2503462}"/>
              </a:ext>
            </a:extLst>
          </p:cNvPr>
          <p:cNvSpPr txBox="1"/>
          <p:nvPr/>
        </p:nvSpPr>
        <p:spPr>
          <a:xfrm>
            <a:off x="1918439" y="4705350"/>
            <a:ext cx="5307120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/>
              <a:t>A custom function is triggered from within the </a:t>
            </a:r>
            <a:r>
              <a:rPr lang="en-US" sz="1000" dirty="0" err="1"/>
              <a:t>RLC</a:t>
            </a:r>
            <a:r>
              <a:rPr lang="en-US" sz="1000" dirty="0"/>
              <a:t> to create tickets in other instances</a:t>
            </a:r>
          </a:p>
        </p:txBody>
      </p:sp>
    </p:spTree>
    <p:extLst>
      <p:ext uri="{AFCF1D30-10F6-4143-9CF9-A958C4A8FE36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A338B1F-6E69-4012-BB8F-277A62A3A3E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8A0F6C6-494D-4F57-9786-E2AF7FC141AB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 t="12480" b="11080"/>
          <a:stretch>
            <a:fillRect/>
          </a:stretch>
        </p:blipFill>
        <p:spPr>
          <a:xfrm>
            <a:off x="552450" y="647661"/>
            <a:ext cx="8074590" cy="3857625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A0C463A9-A94C-49C0-B0B0-41CD6337FEE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5A74095-F0B7-4FBA-965D-2406EDD554C9}"/>
              </a:ext>
            </a:extLst>
          </p:cNvPr>
          <p:cNvSpPr txBox="1"/>
          <p:nvPr/>
        </p:nvSpPr>
        <p:spPr>
          <a:xfrm>
            <a:off x="2129494" y="4705350"/>
            <a:ext cx="4885020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/>
              <a:t>Child tickets are automatically created in the IT and Facilities instances</a:t>
            </a:r>
          </a:p>
        </p:txBody>
      </p:sp>
    </p:spTree>
    <p:extLst>
      <p:ext uri="{5175BEC2-D7B0-4D55-8D1F-FDA34887669C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0845494A-29B2-4C20-8B17-F14716BC055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B7F7B63-3F52-4608-B05E-935F193A5300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 t="5920" b="16600"/>
          <a:stretch>
            <a:fillRect/>
          </a:stretch>
        </p:blipFill>
        <p:spPr>
          <a:xfrm>
            <a:off x="552450" y="647661"/>
            <a:ext cx="7965474" cy="3857625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  <a:effectLst/>
        </p:spPr>
      </p:pic>
      <p:sp>
        <p:nvSpPr>
          <p:cNvPr id="3" name="TextBox 2">
            <a:extLst>
              <a:ext uri="{FF7E93AD-D442-4694-8217-AB0AB97B56E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F9EE44F-DBAD-489E-B0E8-A1A54304E048}"/>
              </a:ext>
            </a:extLst>
          </p:cNvPr>
          <p:cNvSpPr txBox="1"/>
          <p:nvPr/>
        </p:nvSpPr>
        <p:spPr>
          <a:xfrm>
            <a:off x="2129494" y="4701987"/>
            <a:ext cx="4885020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endParaRPr lang="en-US" sz="1000" dirty="0"/>
          </a:p>
        </p:txBody>
      </p:sp>
      <p:sp>
        <p:nvSpPr>
          <p:cNvPr id="4" name="TextBox 3">
            <a:extLst>
              <a:ext uri="{AE7AEE23-2131-46CB-AB3A-8A10DFA4942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C7D27E2-14AE-4786-ADC2-0DF6B1E39C3D}"/>
              </a:ext>
            </a:extLst>
          </p:cNvPr>
          <p:cNvSpPr txBox="1"/>
          <p:nvPr/>
        </p:nvSpPr>
        <p:spPr>
          <a:xfrm>
            <a:off x="1977723" y="4705350"/>
            <a:ext cx="5364032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/>
              <a:t>The IT team gets assigned a set of tasks that they start working on</a:t>
            </a:r>
          </a:p>
        </p:txBody>
      </p:sp>
    </p:spTree>
    <p:extLst>
      <p:ext uri="{AAB835E2-8BA7-4B2F-A4FA-4BFD31DA30D9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42F23871-89D4-447F-A347-D12F2DCEDEE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DEE3E07-859B-41E8-ACF2-0A4BEF95F32E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 t="12280" b="11500"/>
          <a:stretch>
            <a:fillRect/>
          </a:stretch>
        </p:blipFill>
        <p:spPr>
          <a:xfrm>
            <a:off x="552450" y="638175"/>
            <a:ext cx="8096774" cy="3857625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E7A9F87B-6BEC-407D-9353-3E94820F61F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792323F-3BE0-49E3-B25E-35E8E36F851C}"/>
              </a:ext>
            </a:extLst>
          </p:cNvPr>
          <p:cNvSpPr txBox="1"/>
          <p:nvPr/>
        </p:nvSpPr>
        <p:spPr>
          <a:xfrm>
            <a:off x="1830695" y="4705350"/>
            <a:ext cx="5605919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/>
              <a:t>In parallel, the Facilities team also gets assigned a set of tasks that they start working on</a:t>
            </a:r>
          </a:p>
        </p:txBody>
      </p:sp>
    </p:spTree>
    <p:extLst>
      <p:ext uri="{B93A5FA7-901A-47EF-80CA-DDF1D3DBBDC3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D896B4F2-7F53-4C49-8906-D4846BEE700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B7C50C4-9C53-4271-8A7D-600D53791447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 t="12270" b="10870"/>
          <a:stretch>
            <a:fillRect/>
          </a:stretch>
        </p:blipFill>
        <p:spPr>
          <a:xfrm>
            <a:off x="552450" y="647661"/>
            <a:ext cx="8030577" cy="3857625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  <a:effectLst/>
        </p:spPr>
      </p:pic>
      <p:sp>
        <p:nvSpPr>
          <p:cNvPr id="3" name="TextBox 2">
            <a:extLst>
              <a:ext uri="{60135712-B90C-4F93-8ECF-1414118B070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35D033F-AB45-460B-A324-19174E87DB7A}"/>
              </a:ext>
            </a:extLst>
          </p:cNvPr>
          <p:cNvSpPr txBox="1"/>
          <p:nvPr/>
        </p:nvSpPr>
        <p:spPr>
          <a:xfrm>
            <a:off x="939060" y="4686262"/>
            <a:ext cx="7265870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/>
              <a:t>Once all the teams complete the required tasks, the employee gets successfully onboarded and the request is closed</a:t>
            </a:r>
          </a:p>
        </p:txBody>
      </p:sp>
    </p:spTree>
    <p:extLst>
      <p:ext uri="{FA9BC86B-6AB6-470E-B606-9C8932182F3A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37438605-0DFE-48FF-83AE-9E83C1997EC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E0DA366-CBD6-439E-AE19-5CB2070B5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675" y="2069601"/>
            <a:ext cx="3968562" cy="3137963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en-US" sz="1400" b="0" dirty="0">
                <a:latin typeface="Zoho Puvi"/>
              </a:rPr>
              <a:t>‌As the pandemic showed signs of subsiding and economies opened up, </a:t>
            </a:r>
            <a:r>
              <a:rPr lang="en-US" sz="1400" b="0" dirty="0" err="1">
                <a:latin typeface="Zoho Puvi"/>
              </a:rPr>
              <a:t>Zylker</a:t>
            </a:r>
            <a:r>
              <a:rPr lang="en-US" sz="1400" b="0" dirty="0">
                <a:latin typeface="Zoho Puvi"/>
              </a:rPr>
              <a:t> resumed its hiring program</a:t>
            </a:r>
            <a:br>
              <a:rPr lang="en-US" sz="1400" b="0" dirty="0">
                <a:latin typeface="Zoho Puvi"/>
              </a:rPr>
            </a:br>
            <a:endParaRPr lang="en-US" sz="1400" b="0" dirty="0">
              <a:latin typeface="Zoho Puvi"/>
            </a:endParaRPr>
          </a:p>
          <a:p>
            <a:pPr marL="0" indent="0">
              <a:buNone/>
            </a:pPr>
            <a:r>
              <a:rPr lang="en-US" sz="1400" b="0" dirty="0">
                <a:latin typeface="Zoho Puvi"/>
              </a:rPr>
              <a:t>While a number of employees returned to the office, a large part of the workforce still preferred to work remotely, leading the bank to create three different work models</a:t>
            </a:r>
          </a:p>
        </p:txBody>
      </p:sp>
      <p:sp>
        <p:nvSpPr>
          <p:cNvPr id="3" name="TextBox 2">
            <a:extLst>
              <a:ext uri="{5F4BBD62-CF2F-40CA-A813-7185DA31696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909161F-28B6-4B3D-B877-C29A841EB8AD}"/>
              </a:ext>
            </a:extLst>
          </p:cNvPr>
          <p:cNvSpPr txBox="1"/>
          <p:nvPr/>
        </p:nvSpPr>
        <p:spPr>
          <a:xfrm>
            <a:off x="6124574" y="726043"/>
            <a:ext cx="1562804" cy="94846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b="1" dirty="0">
                <a:latin typeface="Zoho Puvi"/>
              </a:rPr>
              <a:t>Remote: </a:t>
            </a:r>
          </a:p>
          <a:p>
            <a:pPr>
              <a:defRPr lang="en-US" sz="1400" dirty="0"/>
            </a:pPr>
            <a:r>
              <a:rPr lang="en-US" b="0" dirty="0">
                <a:latin typeface="Zoho Puvi"/>
              </a:rPr>
              <a:t>Employees work from home permanently</a:t>
            </a:r>
          </a:p>
        </p:txBody>
      </p:sp>
      <p:sp>
        <p:nvSpPr>
          <p:cNvPr id="4" name="TextBox 3">
            <a:extLst>
              <a:ext uri="{D447B963-E696-421D-B5E2-E19365C24BD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AADF601-A8C3-45B9-8083-B34E3DDBF54B}"/>
              </a:ext>
            </a:extLst>
          </p:cNvPr>
          <p:cNvSpPr txBox="1"/>
          <p:nvPr/>
        </p:nvSpPr>
        <p:spPr>
          <a:xfrm>
            <a:off x="6124574" y="1944252"/>
            <a:ext cx="1905000" cy="94846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b="1" dirty="0">
                <a:latin typeface="Zoho Puvi"/>
              </a:rPr>
              <a:t>Resident: </a:t>
            </a:r>
            <a:r>
              <a:rPr lang="en-US" b="0" dirty="0">
                <a:latin typeface="Zoho Puvi"/>
              </a:rPr>
              <a:t>Employees work from the office permanently</a:t>
            </a:r>
          </a:p>
        </p:txBody>
      </p:sp>
      <p:sp>
        <p:nvSpPr>
          <p:cNvPr id="5" name="TextBox 4">
            <a:extLst>
              <a:ext uri="{EA816861-ACA4-4703-ADB9-B3E2D90694C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7546FC2-4B93-4AE9-B76B-8A52630192AC}"/>
              </a:ext>
            </a:extLst>
          </p:cNvPr>
          <p:cNvSpPr txBox="1"/>
          <p:nvPr/>
        </p:nvSpPr>
        <p:spPr>
          <a:xfrm>
            <a:off x="6124574" y="3255235"/>
            <a:ext cx="2072716" cy="1161764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b="1" dirty="0">
                <a:latin typeface="Zoho Puvi"/>
              </a:rPr>
              <a:t>Hybrid: </a:t>
            </a:r>
          </a:p>
          <a:p>
            <a:pPr>
              <a:defRPr lang="en-US" sz="1400" dirty="0"/>
            </a:pPr>
            <a:r>
              <a:rPr lang="en-US" b="0" dirty="0">
                <a:latin typeface="Zoho Puvi"/>
              </a:rPr>
              <a:t>Each week, employees work from office for three days and from home for two</a:t>
            </a:r>
            <a:endParaRPr lang="en-US" b="1" dirty="0">
              <a:latin typeface="+mj-lt"/>
            </a:endParaRPr>
          </a:p>
        </p:txBody>
      </p:sp>
      <p:sp>
        <p:nvSpPr>
          <p:cNvPr id="6" name="TextBox 5">
            <a:extLst>
              <a:ext uri="{0B9329B6-064C-4E3B-90BE-34393ABE9BC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7E0AFB2-DE5A-4C60-9FEF-21CED4A4E4C3}"/>
              </a:ext>
            </a:extLst>
          </p:cNvPr>
          <p:cNvSpPr txBox="1"/>
          <p:nvPr/>
        </p:nvSpPr>
        <p:spPr>
          <a:xfrm>
            <a:off x="828675" y="1087316"/>
            <a:ext cx="3772738" cy="643756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l">
              <a:defRPr lang="en-US" sz="1400" dirty="0"/>
            </a:pPr>
            <a:r>
              <a:rPr lang="en-US" sz="1800" b="1" dirty="0">
                <a:latin typeface="Zoho Puvi"/>
              </a:rPr>
              <a:t>A cautious return to the office and business expansion</a:t>
            </a:r>
          </a:p>
        </p:txBody>
      </p:sp>
      <p:pic>
        <p:nvPicPr>
          <p:cNvPr id="7" name="Picture 6">
            <a:extLst>
              <a:ext uri="{674A796E-1D93-418E-A0DD-07640E7638A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473347B-2D85-448D-B95D-B6E3E9DF1A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6" b="216"/>
          <a:stretch>
            <a:fillRect/>
          </a:stretch>
        </p:blipFill>
        <p:spPr>
          <a:xfrm>
            <a:off x="5286375" y="726043"/>
            <a:ext cx="765313" cy="7620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AECFF8D1-3379-457D-9F9F-1874653F78B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257D32E-40A0-4FB0-9538-33FF679605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6" r="216"/>
          <a:stretch>
            <a:fillRect/>
          </a:stretch>
        </p:blipFill>
        <p:spPr>
          <a:xfrm>
            <a:off x="5286375" y="1944252"/>
            <a:ext cx="762000" cy="76200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EA5E4388-92D7-441A-83C6-57E811C6D51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E45D00D-4562-4348-92B5-D289F0847C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86375" y="3255235"/>
            <a:ext cx="762000" cy="762000"/>
          </a:xfrm>
          <a:prstGeom prst="rect">
            <a:avLst/>
          </a:prstGeom>
          <a:noFill/>
        </p:spPr>
      </p:pic>
      <p:cxnSp>
        <p:nvCxnSpPr>
          <p:cNvPr id="10" name="Straight Connector 9">
            <a:extLst>
              <a:ext uri="{BF9CAD6C-0E99-43D3-9F7C-07FB86E0288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6437C79-82F4-40C7-A0B4-25F7A08454AE}"/>
              </a:ext>
            </a:extLst>
          </p:cNvPr>
          <p:cNvCxnSpPr/>
          <p:nvPr/>
        </p:nvCxnSpPr>
        <p:spPr>
          <a:xfrm rot="10800000" flipH="1" flipV="1">
            <a:off x="4972573" y="852582"/>
            <a:ext cx="0" cy="3550596"/>
          </a:xfrm>
          <a:prstGeom prst="line">
            <a:avLst/>
          </a:prstGeom>
          <a:ln w="9525" cap="flat">
            <a:solidFill>
              <a:schemeClr val="bg1">
                <a:alpha val="47000"/>
                <a:lumMod val="8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</p:spTree>
    <p:extLst>
      <p:ext uri="{04FE8CAB-146E-4051-BBED-477ED7E0CD10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A2851F37-F8F5-41DF-9998-77C1626F8FB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D85B370-0377-4B76-A8D1-0390B187E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899" y="1952625"/>
            <a:ext cx="2730903" cy="1229696"/>
          </a:xfrm>
        </p:spPr>
        <p:txBody>
          <a:bodyPr rtlCol="0" anchor="t"/>
          <a:lstStyle/>
          <a:p>
            <a:pPr algn="l"/>
            <a:r>
              <a:rPr lang="en-US" sz="1800" b="1" dirty="0">
                <a:latin typeface="Zoho Puvi"/>
              </a:rPr>
              <a:t>A streamlined onboarding experience powered by </a:t>
            </a:r>
            <a:r>
              <a:rPr lang="en-US" sz="1800" b="1" dirty="0" err="1">
                <a:latin typeface="Zoho Puvi"/>
              </a:rPr>
              <a:t>ServiceDesk</a:t>
            </a:r>
            <a:r>
              <a:rPr lang="en-US" sz="1800" b="1" dirty="0">
                <a:latin typeface="Zoho Puvi"/>
              </a:rPr>
              <a:t> Plus </a:t>
            </a:r>
          </a:p>
        </p:txBody>
      </p:sp>
      <p:sp>
        <p:nvSpPr>
          <p:cNvPr id="3" name="TextBox 2">
            <a:extLst>
              <a:ext uri="{2650D2A4-E689-4311-A2D6-E7F4A0AB8FC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350796E-3711-4A76-90BF-24C74ADF9C86}"/>
              </a:ext>
            </a:extLst>
          </p:cNvPr>
          <p:cNvSpPr txBox="1"/>
          <p:nvPr/>
        </p:nvSpPr>
        <p:spPr>
          <a:xfrm>
            <a:off x="5181600" y="838200"/>
            <a:ext cx="3088595" cy="94846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b="0" dirty="0">
                <a:latin typeface="Zoho Puvi"/>
              </a:rPr>
              <a:t>Accurate information collection ensures nothing falls through the cracks, helping employees work from anywhere</a:t>
            </a:r>
          </a:p>
        </p:txBody>
      </p:sp>
      <p:sp>
        <p:nvSpPr>
          <p:cNvPr id="4" name="TextBox 3">
            <a:extLst>
              <a:ext uri="{C4626D40-5886-4FC1-80C5-1A44C85E8F2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503487B-DF6B-47EF-97D5-354328970CA8}"/>
              </a:ext>
            </a:extLst>
          </p:cNvPr>
          <p:cNvSpPr txBox="1"/>
          <p:nvPr/>
        </p:nvSpPr>
        <p:spPr>
          <a:xfrm>
            <a:off x="5181600" y="2095500"/>
            <a:ext cx="2928785" cy="94846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b="0" dirty="0">
                <a:latin typeface="Zoho Puvi"/>
              </a:rPr>
              <a:t>‌Digitised workflows automate the mundane out of the way, helping technicians focus on mission-critical tasks</a:t>
            </a:r>
          </a:p>
        </p:txBody>
      </p:sp>
      <p:sp>
        <p:nvSpPr>
          <p:cNvPr id="5" name="TextBox 4">
            <a:extLst>
              <a:ext uri="{20251502-D4D2-4FB5-83A4-C4D6CD65896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EE67D48-C77C-4B68-B195-D4D8DCBF8932}"/>
              </a:ext>
            </a:extLst>
          </p:cNvPr>
          <p:cNvSpPr txBox="1"/>
          <p:nvPr/>
        </p:nvSpPr>
        <p:spPr>
          <a:xfrm>
            <a:off x="6846389" y="2544613"/>
            <a:ext cx="1905000" cy="308552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endParaRPr lang="en-US" dirty="0"/>
          </a:p>
        </p:txBody>
      </p:sp>
      <p:sp>
        <p:nvSpPr>
          <p:cNvPr id="6" name="TextBox 5">
            <a:extLst>
              <a:ext uri="{0DCAD013-8B80-433B-A8DB-DB6C6132FC2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12C8913-2B3B-4504-BF66-FD9B9B33903F}"/>
              </a:ext>
            </a:extLst>
          </p:cNvPr>
          <p:cNvSpPr txBox="1"/>
          <p:nvPr/>
        </p:nvSpPr>
        <p:spPr>
          <a:xfrm>
            <a:off x="5181600" y="3467100"/>
            <a:ext cx="3232165" cy="735158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sz="1400" b="0" dirty="0">
                <a:solidFill>
                  <a:schemeClr val="tx1"/>
                </a:solidFill>
                <a:latin typeface="Zoho Puvi"/>
              </a:rPr>
              <a:t>Consistent communication and task delegation bring diverse teams together even while working apart</a:t>
            </a:r>
          </a:p>
        </p:txBody>
      </p:sp>
      <p:pic>
        <p:nvPicPr>
          <p:cNvPr id="7" name="Picture 6">
            <a:extLst>
              <a:ext uri="{66BCD44B-6EED-4F71-AAD8-484771B3C14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5EEA788-1821-4805-9DD8-EE111C9095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48150" y="2190750"/>
            <a:ext cx="762000" cy="7620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8B1C60E-0E03-4A24-A5E4-F9C84779078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A7BE1D9-84B4-49D6-B6E6-50061BF5EB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48150" y="923925"/>
            <a:ext cx="762000" cy="76200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D0312AB5-F630-41CA-9B1D-57A12B4D6A1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076C003-0A5D-4807-A5AC-D9E65DC138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48150" y="3448050"/>
            <a:ext cx="762000" cy="762000"/>
          </a:xfrm>
          <a:prstGeom prst="rect">
            <a:avLst/>
          </a:prstGeom>
          <a:noFill/>
        </p:spPr>
      </p:pic>
      <p:cxnSp>
        <p:nvCxnSpPr>
          <p:cNvPr id="10" name="Straight Connector 9">
            <a:extLst>
              <a:ext uri="{6DADCB36-00F5-497B-8BDF-038B4490D63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C880A5F-5EC9-4D25-AD4E-71129854A84E}"/>
              </a:ext>
            </a:extLst>
          </p:cNvPr>
          <p:cNvCxnSpPr/>
          <p:nvPr/>
        </p:nvCxnSpPr>
        <p:spPr>
          <a:xfrm rot="10800000" flipH="1" flipV="1">
            <a:off x="3779891" y="826160"/>
            <a:ext cx="0" cy="3501961"/>
          </a:xfrm>
          <a:prstGeom prst="line">
            <a:avLst/>
          </a:prstGeom>
          <a:ln w="9525" cap="flat">
            <a:solidFill>
              <a:schemeClr val="bg1">
                <a:alpha val="77000"/>
                <a:lumMod val="7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</p:spTree>
    <p:extLst>
      <p:ext uri="{1D82577F-0C88-405D-885B-CED471E66553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732DAFB4-B9D1-4F5C-BEB6-A0AAFDE6C14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62B1D2D-7C3A-49B3-90EF-B121A5011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" y="0"/>
            <a:ext cx="9143111" cy="5143500"/>
          </a:xfrm>
          <a:prstGeom prst="rect">
            <a:avLst/>
          </a:prstGeom>
          <a:noFill/>
        </p:spPr>
      </p:pic>
    </p:spTree>
    <p:extLst>
      <p:ext uri="{2AF56957-5330-4232-82A4-1E9B1AA198F2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57F56470-6271-4E2C-A67F-EB0A54BC8E06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00233C4-6429-4705-B953-12B5979E5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51" y="2247871"/>
            <a:ext cx="2631376" cy="644242"/>
          </a:xfrm>
        </p:spPr>
        <p:txBody>
          <a:bodyPr rtlCol="0" anchor="t"/>
          <a:lstStyle/>
          <a:p>
            <a:pPr algn="l"/>
            <a:r>
              <a:rPr lang="en-US" sz="1800" b="1" dirty="0">
                <a:latin typeface="Zoho Puvi"/>
              </a:rPr>
              <a:t>Glitches in the onboarding machine</a:t>
            </a:r>
          </a:p>
        </p:txBody>
      </p:sp>
      <p:sp>
        <p:nvSpPr>
          <p:cNvPr id="3" name="TextBox 2">
            <a:extLst>
              <a:ext uri="{440B41A7-3203-4275-8DF7-DF6B000FBEC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F37879A-2341-45A4-ACD7-7A0BBC834B0F}"/>
              </a:ext>
            </a:extLst>
          </p:cNvPr>
          <p:cNvSpPr txBox="1"/>
          <p:nvPr/>
        </p:nvSpPr>
        <p:spPr>
          <a:xfrm>
            <a:off x="5027514" y="838200"/>
            <a:ext cx="3426818" cy="94846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b="0" dirty="0">
                <a:latin typeface="Zoho Puvi"/>
              </a:rPr>
              <a:t>Incomplete information about new employees leads to confusion, and personal information is not encrypted by the current ITSM solution</a:t>
            </a:r>
          </a:p>
        </p:txBody>
      </p:sp>
      <p:sp>
        <p:nvSpPr>
          <p:cNvPr id="4" name="TextBox 3">
            <a:extLst>
              <a:ext uri="{1F2C8802-0EA2-4D5B-9E90-0EB31A1BB78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F174765-44A0-4AC1-8A03-3E766B782CCC}"/>
              </a:ext>
            </a:extLst>
          </p:cNvPr>
          <p:cNvSpPr txBox="1"/>
          <p:nvPr/>
        </p:nvSpPr>
        <p:spPr>
          <a:xfrm>
            <a:off x="5027514" y="2095500"/>
            <a:ext cx="3236842" cy="94846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b="0" dirty="0">
                <a:latin typeface="Zoho Puvi"/>
              </a:rPr>
              <a:t>‌Inability to </a:t>
            </a:r>
            <a:r>
              <a:rPr lang="en-US" b="0" dirty="0" err="1">
                <a:latin typeface="Zoho Puvi"/>
              </a:rPr>
              <a:t>standardise</a:t>
            </a:r>
            <a:r>
              <a:rPr lang="en-US" b="0" dirty="0">
                <a:latin typeface="Zoho Puvi"/>
              </a:rPr>
              <a:t> the onboarding process leads to operational inefficiencies and delayed service </a:t>
            </a:r>
            <a:r>
              <a:rPr lang="en-US" b="0" dirty="0" err="1">
                <a:latin typeface="Zoho Puvi"/>
              </a:rPr>
              <a:t>fulfilment</a:t>
            </a:r>
          </a:p>
        </p:txBody>
      </p:sp>
      <p:sp>
        <p:nvSpPr>
          <p:cNvPr id="5" name="TextBox 4">
            <a:extLst>
              <a:ext uri="{113FF59C-C7B7-4FF2-9427-AEBDAE97267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24D8BE9-B3BE-484B-80E7-70D16321062B}"/>
              </a:ext>
            </a:extLst>
          </p:cNvPr>
          <p:cNvSpPr txBox="1"/>
          <p:nvPr/>
        </p:nvSpPr>
        <p:spPr>
          <a:xfrm>
            <a:off x="6655889" y="2544613"/>
            <a:ext cx="1905000" cy="308552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endParaRPr lang="en-US" dirty="0"/>
          </a:p>
        </p:txBody>
      </p:sp>
      <p:sp>
        <p:nvSpPr>
          <p:cNvPr id="6" name="TextBox 5">
            <a:extLst>
              <a:ext uri="{B21A0721-278F-4E8F-9A30-9FCB1FC850C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F6350EB-5D94-4CA4-A329-996E2A05B8DE}"/>
              </a:ext>
            </a:extLst>
          </p:cNvPr>
          <p:cNvSpPr txBox="1"/>
          <p:nvPr/>
        </p:nvSpPr>
        <p:spPr>
          <a:xfrm>
            <a:off x="6848503" y="2543175"/>
            <a:ext cx="1905000" cy="308552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dirty="0"/>
              <a:t>‌</a:t>
            </a:r>
          </a:p>
        </p:txBody>
      </p:sp>
      <p:sp>
        <p:nvSpPr>
          <p:cNvPr id="7" name="TextBox 6">
            <a:extLst>
              <a:ext uri="{CF608EEB-AA73-40D8-99AC-6E9A5BB6314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6AA8710-3C8C-4EAB-9D2A-3790FD168B7A}"/>
              </a:ext>
            </a:extLst>
          </p:cNvPr>
          <p:cNvSpPr txBox="1"/>
          <p:nvPr/>
        </p:nvSpPr>
        <p:spPr>
          <a:xfrm>
            <a:off x="5027514" y="3467100"/>
            <a:ext cx="3232165" cy="735158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sz="1400" b="0" dirty="0">
                <a:solidFill>
                  <a:schemeClr val="tx1"/>
                </a:solidFill>
                <a:latin typeface="Zoho Puvi"/>
              </a:rPr>
              <a:t>Lack of communication between different teams and departments hampers service delivery</a:t>
            </a:r>
          </a:p>
        </p:txBody>
      </p:sp>
      <p:pic>
        <p:nvPicPr>
          <p:cNvPr id="8" name="Picture 7">
            <a:extLst>
              <a:ext uri="{D593F513-88A9-45F6-9405-526C49F644B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6F08493-6EEA-4285-9632-9E20662802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95750" y="2190750"/>
            <a:ext cx="762000" cy="76200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98EABD8D-9C83-40F0-8391-50A558A3212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94E2D72-7B3E-4193-A1F6-2594D51F2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50" y="923925"/>
            <a:ext cx="762000" cy="762000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88E768DC-3691-4573-AE1E-8642E4965E0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BA42ECA-4053-41CC-8A2A-4B26424CD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50" y="3448050"/>
            <a:ext cx="762000" cy="762000"/>
          </a:xfrm>
          <a:prstGeom prst="rect">
            <a:avLst/>
          </a:prstGeom>
          <a:noFill/>
        </p:spPr>
      </p:pic>
      <p:cxnSp>
        <p:nvCxnSpPr>
          <p:cNvPr id="11" name="Straight Connector 10">
            <a:extLst>
              <a:ext uri="{FBFD2D35-B958-464C-A929-BCC1351832F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D7BD5F30-3B50-414B-998C-B43AA2A766AF}"/>
              </a:ext>
            </a:extLst>
          </p:cNvPr>
          <p:cNvCxnSpPr/>
          <p:nvPr/>
        </p:nvCxnSpPr>
        <p:spPr>
          <a:xfrm rot="10800000" flipH="1" flipV="1">
            <a:off x="3665591" y="826160"/>
            <a:ext cx="0" cy="3501961"/>
          </a:xfrm>
          <a:prstGeom prst="line">
            <a:avLst/>
          </a:prstGeom>
          <a:ln w="9525" cap="flat">
            <a:solidFill>
              <a:schemeClr val="bg1">
                <a:alpha val="77000"/>
                <a:lumMod val="7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</p:spTree>
    <p:extLst>
      <p:ext uri="{4C9C0DC5-BEBC-46EE-8DE1-F92A05C32C66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0A03276B-1872-4959-88CD-154B57EB5D8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B1A99460-D3FF-4175-A47F-45869ADB988F}"/>
              </a:ext>
            </a:extLst>
          </p:cNvPr>
          <p:cNvSpPr/>
          <p:nvPr/>
        </p:nvSpPr>
        <p:spPr>
          <a:xfrm>
            <a:off x="0" y="-76200"/>
            <a:ext cx="9295943" cy="5227206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itle 7">
            <a:extLst>
              <a:ext uri="{214F6C12-95F1-4358-99BA-C795B3A10DF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7B7257B-C030-4ABA-8FEE-5A35B90C7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6613" y="1914525"/>
            <a:ext cx="3272494" cy="1307544"/>
          </a:xfrm>
        </p:spPr>
        <p:txBody>
          <a:bodyPr rtlCol="0"/>
          <a:lstStyle/>
          <a:p>
            <a:r>
              <a:rPr lang="en-US" sz="2000" b="1" dirty="0">
                <a:solidFill>
                  <a:schemeClr val="bg1"/>
                </a:solidFill>
                <a:latin typeface="Zoho Puvi"/>
              </a:rPr>
              <a:t>Crafting an exceptional </a:t>
            </a:r>
          </a:p>
          <a:p>
            <a:r>
              <a:rPr lang="en-US" sz="2000" b="1" dirty="0">
                <a:solidFill>
                  <a:schemeClr val="bg1"/>
                </a:solidFill>
                <a:latin typeface="Zoho Puvi"/>
              </a:rPr>
              <a:t>employee onboarding experience across different work models</a:t>
            </a:r>
          </a:p>
        </p:txBody>
      </p:sp>
      <p:pic>
        <p:nvPicPr>
          <p:cNvPr id="4" name="Picture 3">
            <a:extLst>
              <a:ext uri="{E09D8315-FE38-4281-9EBD-DD30BF42E72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FDEF0A0-1BED-4F32-8227-A5B3DB6782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2174" y="847725"/>
            <a:ext cx="3994566" cy="3438525"/>
          </a:xfrm>
          <a:prstGeom prst="rect">
            <a:avLst/>
          </a:prstGeom>
          <a:noFill/>
        </p:spPr>
      </p:pic>
    </p:spTree>
    <p:extLst>
      <p:ext uri="{BE49A369-CF4B-4E88-8E9E-A2D753BF0BA9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4E530C26-F0AE-4D8F-A698-2A39B3E08D6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071677CC-D03D-45BC-9AF1-BF5096235238}"/>
              </a:ext>
            </a:extLst>
          </p:cNvPr>
          <p:cNvSpPr/>
          <p:nvPr/>
        </p:nvSpPr>
        <p:spPr>
          <a:xfrm>
            <a:off x="1367570" y="846305"/>
            <a:ext cx="3449640" cy="3990270"/>
          </a:xfrm>
          <a:custGeom>
            <a:avLst/>
            <a:gdLst/>
            <a:ahLst/>
            <a:cxnLst/>
            <a:rect l="0" t="0" r="r" b="b"/>
            <a:pathLst>
              <a:path w="2211935" h="3913174">
                <a:moveTo>
                  <a:pt x="185710" y="0"/>
                </a:moveTo>
                <a:lnTo>
                  <a:pt x="2001431" y="6629"/>
                </a:lnTo>
                <a:cubicBezTo>
                  <a:pt x="2196597" y="6629"/>
                  <a:pt x="2211935" y="60067"/>
                  <a:pt x="2211935" y="255233"/>
                </a:cubicBezTo>
                <a:lnTo>
                  <a:pt x="2211935" y="3712196"/>
                </a:lnTo>
                <a:cubicBezTo>
                  <a:pt x="2211935" y="3907361"/>
                  <a:pt x="2148972" y="3913175"/>
                  <a:pt x="1953806" y="3913175"/>
                </a:cubicBezTo>
                <a:lnTo>
                  <a:pt x="194770" y="3913175"/>
                </a:lnTo>
                <a:cubicBezTo>
                  <a:pt x="-396" y="3913175"/>
                  <a:pt x="0" y="3836332"/>
                  <a:pt x="0" y="3641166"/>
                </a:cubicBezTo>
                <a:lnTo>
                  <a:pt x="6633" y="208924"/>
                </a:lnTo>
                <a:cubicBezTo>
                  <a:pt x="6633" y="13758"/>
                  <a:pt x="161529" y="6629"/>
                  <a:pt x="185710" y="0"/>
                </a:cubicBezTo>
                <a:close/>
              </a:path>
            </a:pathLst>
          </a:custGeom>
          <a:solidFill>
            <a:srgbClr val="A8E8FF">
              <a:alpha val="36000"/>
            </a:srgbClr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Freeform 2">
            <a:extLst>
              <a:ext uri="{32B71272-3AB3-4D61-8F39-64760D39BBE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4568E094-07D4-4FFA-9F2B-B5D551D04C7A}"/>
              </a:ext>
            </a:extLst>
          </p:cNvPr>
          <p:cNvSpPr/>
          <p:nvPr/>
        </p:nvSpPr>
        <p:spPr>
          <a:xfrm>
            <a:off x="3443878" y="849582"/>
            <a:ext cx="3164805" cy="3990270"/>
          </a:xfrm>
          <a:custGeom>
            <a:avLst/>
            <a:gdLst/>
            <a:ahLst/>
            <a:cxnLst/>
            <a:rect l="0" t="0" r="r" b="b"/>
            <a:pathLst>
              <a:path w="2211935" h="3913174">
                <a:moveTo>
                  <a:pt x="185710" y="0"/>
                </a:moveTo>
                <a:lnTo>
                  <a:pt x="2001431" y="6629"/>
                </a:lnTo>
                <a:cubicBezTo>
                  <a:pt x="2196597" y="6629"/>
                  <a:pt x="2211935" y="60067"/>
                  <a:pt x="2211935" y="255233"/>
                </a:cubicBezTo>
                <a:lnTo>
                  <a:pt x="2211935" y="3712196"/>
                </a:lnTo>
                <a:cubicBezTo>
                  <a:pt x="2211935" y="3907361"/>
                  <a:pt x="2148972" y="3913175"/>
                  <a:pt x="1953806" y="3913175"/>
                </a:cubicBezTo>
                <a:lnTo>
                  <a:pt x="194770" y="3913175"/>
                </a:lnTo>
                <a:cubicBezTo>
                  <a:pt x="-396" y="3913175"/>
                  <a:pt x="0" y="3836332"/>
                  <a:pt x="0" y="3641166"/>
                </a:cubicBezTo>
                <a:lnTo>
                  <a:pt x="6633" y="208924"/>
                </a:lnTo>
                <a:cubicBezTo>
                  <a:pt x="6633" y="13758"/>
                  <a:pt x="161529" y="6629"/>
                  <a:pt x="185710" y="0"/>
                </a:cubicBezTo>
                <a:close/>
              </a:path>
            </a:pathLst>
          </a:custGeom>
          <a:solidFill>
            <a:srgbClr val="A8E8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Freeform 3">
            <a:extLst>
              <a:ext uri="{C7786E74-ABF4-45A5-BC0F-4FC4C152D79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92AD6B56-F9E5-42CD-9443-119B4DC79B83}"/>
              </a:ext>
            </a:extLst>
          </p:cNvPr>
          <p:cNvSpPr/>
          <p:nvPr/>
        </p:nvSpPr>
        <p:spPr>
          <a:xfrm>
            <a:off x="5706084" y="849791"/>
            <a:ext cx="2315841" cy="3990270"/>
          </a:xfrm>
          <a:custGeom>
            <a:avLst/>
            <a:gdLst/>
            <a:ahLst/>
            <a:cxnLst/>
            <a:rect l="0" t="0" r="r" b="b"/>
            <a:pathLst>
              <a:path w="2211935" h="3913174">
                <a:moveTo>
                  <a:pt x="185710" y="0"/>
                </a:moveTo>
                <a:lnTo>
                  <a:pt x="2001431" y="6629"/>
                </a:lnTo>
                <a:cubicBezTo>
                  <a:pt x="2196597" y="6629"/>
                  <a:pt x="2211935" y="60067"/>
                  <a:pt x="2211935" y="255233"/>
                </a:cubicBezTo>
                <a:lnTo>
                  <a:pt x="2211935" y="3712196"/>
                </a:lnTo>
                <a:cubicBezTo>
                  <a:pt x="2211935" y="3907361"/>
                  <a:pt x="2148972" y="3913175"/>
                  <a:pt x="1953806" y="3913175"/>
                </a:cubicBezTo>
                <a:lnTo>
                  <a:pt x="194770" y="3913175"/>
                </a:lnTo>
                <a:cubicBezTo>
                  <a:pt x="-396" y="3913175"/>
                  <a:pt x="0" y="3836332"/>
                  <a:pt x="0" y="3641166"/>
                </a:cubicBezTo>
                <a:lnTo>
                  <a:pt x="6633" y="208924"/>
                </a:lnTo>
                <a:cubicBezTo>
                  <a:pt x="6633" y="13758"/>
                  <a:pt x="161529" y="6629"/>
                  <a:pt x="185710" y="0"/>
                </a:cubicBezTo>
                <a:close/>
              </a:path>
            </a:pathLst>
          </a:custGeom>
          <a:solidFill>
            <a:srgbClr val="FFC00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437DBC9C-B1D0-4465-B70F-A673D0A173D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29255A8-1BA8-4063-8360-4D29C399CAB1}"/>
              </a:ext>
            </a:extLst>
          </p:cNvPr>
          <p:cNvSpPr txBox="1"/>
          <p:nvPr/>
        </p:nvSpPr>
        <p:spPr>
          <a:xfrm>
            <a:off x="5801116" y="1612468"/>
            <a:ext cx="1990591" cy="680313"/>
          </a:xfrm>
          <a:prstGeom prst="rect">
            <a:avLst/>
          </a:prstGeom>
        </p:spPr>
        <p:txBody>
          <a:bodyPr lIns="95250" tIns="47625" rIns="190500" bIns="47625" rtlCol="0" anchor="ctr">
            <a:spAutoFit/>
          </a:bodyPr>
          <a:lstStyle/>
          <a:p>
            <a:pPr marL="95250" indent="-95250">
              <a:lnSpc>
                <a:spcPct val="120000"/>
              </a:lnSpc>
              <a:buFont typeface="Arial"/>
              <a:buChar char="•"/>
              <a:defRPr lang="en-US" sz="1400" dirty="0"/>
            </a:pPr>
            <a:r>
              <a:rPr lang="en-US" sz="800" cap="none" dirty="0">
                <a:solidFill>
                  <a:schemeClr val="tx2"/>
                </a:solidFill>
                <a:latin typeface="Zoho Puvi-medium"/>
              </a:rPr>
              <a:t>Service request templates</a:t>
            </a:r>
          </a:p>
          <a:p>
            <a:pPr marL="95250" indent="-95250">
              <a:lnSpc>
                <a:spcPct val="120000"/>
              </a:lnSpc>
              <a:buFont typeface="Arial"/>
              <a:buChar char="•"/>
              <a:defRPr lang="en-US" sz="1400" dirty="0"/>
            </a:pPr>
            <a:r>
              <a:rPr lang="en-US" sz="800" cap="none" dirty="0">
                <a:solidFill>
                  <a:schemeClr val="tx2"/>
                </a:solidFill>
                <a:latin typeface="Zoho Puvi-medium"/>
              </a:rPr>
              <a:t>Dynamic resource sections</a:t>
            </a:r>
          </a:p>
          <a:p>
            <a:pPr marL="95250" indent="-95250">
              <a:lnSpc>
                <a:spcPct val="120000"/>
              </a:lnSpc>
              <a:buFont typeface="Arial"/>
              <a:buChar char="•"/>
              <a:defRPr lang="en-US" sz="1400" dirty="0"/>
            </a:pPr>
            <a:r>
              <a:rPr lang="en-US" sz="800" cap="none" dirty="0" err="1">
                <a:solidFill>
                  <a:schemeClr val="tx2"/>
                </a:solidFill>
                <a:latin typeface="Zoho Puvi-medium"/>
              </a:rPr>
              <a:t>PII</a:t>
            </a:r>
            <a:r>
              <a:rPr lang="en-US" sz="800" cap="none" dirty="0">
                <a:solidFill>
                  <a:schemeClr val="tx2"/>
                </a:solidFill>
                <a:latin typeface="Zoho Puvi-medium"/>
              </a:rPr>
              <a:t> and encryption</a:t>
            </a:r>
          </a:p>
          <a:p>
            <a:pPr marL="95250" indent="-95250">
              <a:lnSpc>
                <a:spcPct val="120000"/>
              </a:lnSpc>
              <a:buFont typeface="Arial"/>
              <a:buChar char="•"/>
              <a:defRPr lang="en-US" sz="1400" dirty="0"/>
            </a:pPr>
            <a:r>
              <a:rPr lang="en-US" sz="800" cap="none" dirty="0">
                <a:solidFill>
                  <a:schemeClr val="tx2"/>
                </a:solidFill>
                <a:latin typeface="Zoho Puvi-medium"/>
              </a:rPr>
              <a:t>Custom functions</a:t>
            </a:r>
          </a:p>
        </p:txBody>
      </p:sp>
      <p:sp>
        <p:nvSpPr>
          <p:cNvPr id="6" name="TextBox 5">
            <a:extLst>
              <a:ext uri="{DB0E1788-4EC3-42FD-950A-B29BF84BB04E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5862BBB-7DB6-4C8D-AE23-DE80590F9C8C}"/>
              </a:ext>
            </a:extLst>
          </p:cNvPr>
          <p:cNvSpPr txBox="1"/>
          <p:nvPr/>
        </p:nvSpPr>
        <p:spPr>
          <a:xfrm>
            <a:off x="1581150" y="1724025"/>
            <a:ext cx="1700736" cy="455152"/>
          </a:xfrm>
          <a:prstGeom prst="rect">
            <a:avLst/>
          </a:prstGeom>
        </p:spPr>
        <p:txBody>
          <a:bodyPr lIns="95250" tIns="47625" rIns="190500" bIns="47625" rtlCol="0" anchor="ctr">
            <a:noAutofit/>
          </a:bodyPr>
          <a:lstStyle/>
          <a:p>
            <a:pPr marL="0" indent="0" algn="l">
              <a:lnSpc>
                <a:spcPct val="110000"/>
              </a:lnSpc>
              <a:buFont typeface="Arial"/>
              <a:buNone/>
              <a:defRPr lang="en-US" sz="1400" dirty="0"/>
            </a:pPr>
            <a:r>
              <a:rPr lang="en-US" sz="800" b="1" cap="none" dirty="0">
                <a:solidFill>
                  <a:schemeClr val="tx1"/>
                </a:solidFill>
                <a:latin typeface="Zoho Puvi"/>
              </a:rPr>
              <a:t>‌Incomplete information collection</a:t>
            </a:r>
          </a:p>
        </p:txBody>
      </p:sp>
      <p:sp>
        <p:nvSpPr>
          <p:cNvPr id="7" name="TextBox 6">
            <a:extLst>
              <a:ext uri="{6BE6750A-C02D-4A57-9B8E-62CB2248895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7821744-2715-4EAA-807E-CB8690319715}"/>
              </a:ext>
            </a:extLst>
          </p:cNvPr>
          <p:cNvSpPr txBox="1">
            <a:spLocks noGrp="1"/>
          </p:cNvSpPr>
          <p:nvPr/>
        </p:nvSpPr>
        <p:spPr>
          <a:xfrm>
            <a:off x="5969412" y="990561"/>
            <a:ext cx="1936023" cy="548582"/>
          </a:xfrm>
          <a:prstGeom prst="rect">
            <a:avLst/>
          </a:prstGeom>
        </p:spPr>
        <p:txBody>
          <a:bodyPr rtlCol="0"/>
          <a:lstStyle/>
          <a:p>
            <a:pPr algn="l"/>
            <a:r>
              <a:rPr lang="en-US" sz="1200" b="1" dirty="0">
                <a:solidFill>
                  <a:schemeClr val="tx2"/>
                </a:solidFill>
                <a:latin typeface="Zoho Puvi"/>
              </a:rPr>
              <a:t>The </a:t>
            </a:r>
            <a:r>
              <a:rPr lang="en-US" sz="1200" b="1" dirty="0" err="1">
                <a:solidFill>
                  <a:schemeClr val="tx2"/>
                </a:solidFill>
                <a:latin typeface="Zoho Puvi"/>
              </a:rPr>
              <a:t>ServiceDesk</a:t>
            </a:r>
            <a:r>
              <a:rPr lang="en-US" sz="1200" b="1" dirty="0">
                <a:solidFill>
                  <a:schemeClr val="tx2"/>
                </a:solidFill>
                <a:latin typeface="Zoho Puvi"/>
              </a:rPr>
              <a:t> Plus platform</a:t>
            </a:r>
          </a:p>
        </p:txBody>
      </p:sp>
      <p:sp>
        <p:nvSpPr>
          <p:cNvPr id="8" name="TextBox 7">
            <a:extLst>
              <a:ext uri="{483536D2-1792-499F-AE15-C863943C6FB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C2BB25E-ADC0-40F0-AC9D-476E01551641}"/>
              </a:ext>
            </a:extLst>
          </p:cNvPr>
          <p:cNvSpPr txBox="1">
            <a:spLocks noGrp="1"/>
          </p:cNvSpPr>
          <p:nvPr/>
        </p:nvSpPr>
        <p:spPr>
          <a:xfrm>
            <a:off x="4016997" y="990600"/>
            <a:ext cx="1115968" cy="311134"/>
          </a:xfrm>
          <a:prstGeom prst="rect">
            <a:avLst/>
          </a:prstGeom>
        </p:spPr>
        <p:txBody>
          <a:bodyPr rtlCol="0"/>
          <a:lstStyle/>
          <a:p>
            <a:pPr algn="l"/>
            <a:r>
              <a:rPr lang="en-US" sz="1200" b="1" dirty="0">
                <a:solidFill>
                  <a:schemeClr val="tx1"/>
                </a:solidFill>
                <a:latin typeface="Zoho Puvi"/>
              </a:rPr>
              <a:t>The </a:t>
            </a:r>
            <a:r>
              <a:rPr lang="en-US" sz="1200" b="1" dirty="0" err="1">
                <a:solidFill>
                  <a:schemeClr val="tx1"/>
                </a:solidFill>
                <a:latin typeface="Zoho Puvi"/>
              </a:rPr>
              <a:t>toolset</a:t>
            </a:r>
          </a:p>
        </p:txBody>
      </p:sp>
      <p:cxnSp>
        <p:nvCxnSpPr>
          <p:cNvPr id="9" name="Straight Connector 8">
            <a:extLst>
              <a:ext uri="{1560BB69-75CB-4F74-97C9-DDEC5895A2D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2EA2C706-0E25-44F1-AAA7-19DDBA7D50C3}"/>
              </a:ext>
            </a:extLst>
          </p:cNvPr>
          <p:cNvCxnSpPr/>
          <p:nvPr/>
        </p:nvCxnSpPr>
        <p:spPr>
          <a:xfrm rot="10800000">
            <a:off x="1367570" y="2445324"/>
            <a:ext cx="6612598" cy="36480"/>
          </a:xfrm>
          <a:prstGeom prst="line">
            <a:avLst/>
          </a:prstGeom>
          <a:ln w="9525" cap="flat">
            <a:solidFill>
              <a:schemeClr val="tx1">
                <a:alpha val="13999"/>
              </a:schemeClr>
            </a:solidFill>
            <a:prstDash val="solid"/>
            <a:round/>
            <a:headEnd type="none" w="med" len="med"/>
            <a:tailEnd type="none" w="sm" len="sm"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sp>
        <p:nvSpPr>
          <p:cNvPr id="10" name="TextBox 9">
            <a:extLst>
              <a:ext uri="{1040C67F-2BA5-489E-8FC6-D07EEA38D21D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562CA11-6C4B-4FDB-BB72-EB768E957374}"/>
              </a:ext>
            </a:extLst>
          </p:cNvPr>
          <p:cNvSpPr txBox="1">
            <a:spLocks noGrp="1"/>
          </p:cNvSpPr>
          <p:nvPr/>
        </p:nvSpPr>
        <p:spPr>
          <a:xfrm>
            <a:off x="1462944" y="1005735"/>
            <a:ext cx="1642347" cy="311134"/>
          </a:xfrm>
          <a:prstGeom prst="rect">
            <a:avLst/>
          </a:prstGeom>
        </p:spPr>
        <p:txBody>
          <a:bodyPr rtlCol="0"/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Zoho Puvi"/>
              </a:rPr>
              <a:t>The challenge</a:t>
            </a:r>
          </a:p>
        </p:txBody>
      </p:sp>
      <p:cxnSp>
        <p:nvCxnSpPr>
          <p:cNvPr id="11" name="Straight Connector 10">
            <a:extLst>
              <a:ext uri="{B35A4A45-2361-46BA-B5D7-F56A1E2DE31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53493D3E-7589-46D2-8BD4-E2318953E11F}"/>
              </a:ext>
            </a:extLst>
          </p:cNvPr>
          <p:cNvCxnSpPr/>
          <p:nvPr/>
        </p:nvCxnSpPr>
        <p:spPr>
          <a:xfrm rot="10800000">
            <a:off x="1367570" y="3715655"/>
            <a:ext cx="6612598" cy="36480"/>
          </a:xfrm>
          <a:prstGeom prst="line">
            <a:avLst/>
          </a:prstGeom>
          <a:ln w="9525" cap="flat">
            <a:solidFill>
              <a:schemeClr val="tx1">
                <a:alpha val="13999"/>
              </a:schemeClr>
            </a:solidFill>
            <a:prstDash val="solid"/>
            <a:round/>
            <a:headEnd type="none" w="med" len="med"/>
            <a:tailEnd type="none" w="sm" len="sm"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sp>
        <p:nvSpPr>
          <p:cNvPr id="12" name="TextBox 11">
            <a:extLst>
              <a:ext uri="{29EE1C6D-7459-446C-9D7F-E6B7B9B46CB5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0B8AA73-23D2-46EF-AC87-B84A04170BDD}"/>
              </a:ext>
            </a:extLst>
          </p:cNvPr>
          <p:cNvSpPr txBox="1"/>
          <p:nvPr/>
        </p:nvSpPr>
        <p:spPr>
          <a:xfrm>
            <a:off x="1581150" y="4038600"/>
            <a:ext cx="1506712" cy="460924"/>
          </a:xfrm>
          <a:prstGeom prst="rect">
            <a:avLst/>
          </a:prstGeom>
        </p:spPr>
        <p:txBody>
          <a:bodyPr lIns="95250" tIns="47625" rIns="95250" bIns="47625" rtlCol="0" anchor="ctr">
            <a:spAutoFit/>
          </a:bodyPr>
          <a:lstStyle/>
          <a:p>
            <a:pPr>
              <a:lnSpc>
                <a:spcPct val="100000"/>
              </a:lnSpc>
              <a:defRPr lang="en-US" sz="1400" dirty="0"/>
            </a:pPr>
            <a:r>
              <a:rPr lang="en-US" sz="800" b="1" dirty="0">
                <a:solidFill>
                  <a:schemeClr val="tx1"/>
                </a:solidFill>
                <a:latin typeface="Zoho Puvi"/>
              </a:rPr>
              <a:t>Lack of communication between different teams and departments </a:t>
            </a:r>
          </a:p>
        </p:txBody>
      </p:sp>
      <p:sp>
        <p:nvSpPr>
          <p:cNvPr id="13" name="TextBox 12">
            <a:extLst>
              <a:ext uri="{77494381-E1D6-4DBA-8F9B-26305F24AB7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7E82C1CA-3E7E-4008-8DA2-65B73E18CAAC}"/>
              </a:ext>
            </a:extLst>
          </p:cNvPr>
          <p:cNvSpPr txBox="1"/>
          <p:nvPr/>
        </p:nvSpPr>
        <p:spPr>
          <a:xfrm>
            <a:off x="5810488" y="3875217"/>
            <a:ext cx="1844173" cy="765667"/>
          </a:xfrm>
          <a:prstGeom prst="rect">
            <a:avLst/>
          </a:prstGeom>
        </p:spPr>
        <p:txBody>
          <a:bodyPr lIns="95250" tIns="47625" rIns="95250" bIns="47625" rtlCol="0" anchor="ctr">
            <a:spAutoFit/>
          </a:bodyPr>
          <a:lstStyle/>
          <a:p>
            <a:pPr marL="152400" indent="-152400">
              <a:lnSpc>
                <a:spcPct val="110000"/>
              </a:lnSpc>
              <a:buClr>
                <a:schemeClr val="tx1"/>
              </a:buClr>
              <a:buFont typeface="Arial"/>
              <a:buChar char="•"/>
              <a:defRPr lang="en-US" sz="1400" dirty="0"/>
            </a:pPr>
            <a:r>
              <a:rPr lang="en-US" sz="800" dirty="0">
                <a:solidFill>
                  <a:schemeClr val="tx1"/>
                </a:solidFill>
                <a:latin typeface="Zoho Puvi-medium"/>
              </a:rPr>
              <a:t>Roles</a:t>
            </a:r>
          </a:p>
          <a:p>
            <a:pPr marL="152400" indent="-152400">
              <a:lnSpc>
                <a:spcPct val="110000"/>
              </a:lnSpc>
              <a:buClr>
                <a:schemeClr val="tx1"/>
              </a:buClr>
              <a:buFont typeface="Arial"/>
              <a:buChar char="•"/>
              <a:defRPr lang="en-US" sz="1400" dirty="0"/>
            </a:pPr>
            <a:r>
              <a:rPr lang="en-US" sz="800" dirty="0">
                <a:solidFill>
                  <a:schemeClr val="tx1"/>
                </a:solidFill>
                <a:latin typeface="Zoho Puvi-medium"/>
              </a:rPr>
              <a:t>Approvals</a:t>
            </a:r>
          </a:p>
          <a:p>
            <a:pPr marL="152400" indent="-152400">
              <a:lnSpc>
                <a:spcPct val="110000"/>
              </a:lnSpc>
              <a:buClr>
                <a:schemeClr val="tx1"/>
              </a:buClr>
              <a:buFont typeface="Arial"/>
              <a:buChar char="•"/>
              <a:defRPr lang="en-US" sz="1400" dirty="0"/>
            </a:pPr>
            <a:r>
              <a:rPr lang="en-US" sz="800" dirty="0">
                <a:solidFill>
                  <a:schemeClr val="tx1"/>
                </a:solidFill>
                <a:latin typeface="Zoho Puvi-medium"/>
              </a:rPr>
              <a:t>Task dependencies </a:t>
            </a:r>
          </a:p>
          <a:p>
            <a:pPr marL="152400" indent="-152400">
              <a:lnSpc>
                <a:spcPct val="110000"/>
              </a:lnSpc>
              <a:buClr>
                <a:schemeClr val="tx1"/>
              </a:buClr>
              <a:buFont typeface="Arial"/>
              <a:buChar char="•"/>
              <a:defRPr lang="en-US" sz="1400" dirty="0"/>
            </a:pPr>
            <a:r>
              <a:rPr lang="en-US" sz="800" dirty="0">
                <a:solidFill>
                  <a:schemeClr val="tx1"/>
                </a:solidFill>
                <a:latin typeface="Zoho Puvi-medium"/>
              </a:rPr>
              <a:t>Technician groups</a:t>
            </a:r>
          </a:p>
          <a:p>
            <a:pPr marL="152400" indent="-152400">
              <a:lnSpc>
                <a:spcPct val="110000"/>
              </a:lnSpc>
              <a:buClr>
                <a:schemeClr val="tx1"/>
              </a:buClr>
              <a:buFont typeface="Arial"/>
              <a:buChar char="•"/>
              <a:defRPr lang="en-US" sz="1400" dirty="0"/>
            </a:pPr>
            <a:r>
              <a:rPr lang="en-US" sz="800" dirty="0">
                <a:solidFill>
                  <a:schemeClr val="tx1"/>
                </a:solidFill>
                <a:latin typeface="Zoho Puvi-medium"/>
              </a:rPr>
              <a:t>Cross-functional workflows</a:t>
            </a:r>
          </a:p>
        </p:txBody>
      </p:sp>
      <p:sp>
        <p:nvSpPr>
          <p:cNvPr id="14" name="TextBox 13">
            <a:extLst>
              <a:ext uri="{880981AF-6569-4CD7-8BF5-FFD64931E9C4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43360A3-AD11-42C5-935C-5C5FEC7E5B0D}"/>
              </a:ext>
            </a:extLst>
          </p:cNvPr>
          <p:cNvSpPr txBox="1"/>
          <p:nvPr/>
        </p:nvSpPr>
        <p:spPr>
          <a:xfrm>
            <a:off x="1581150" y="2714625"/>
            <a:ext cx="1603286" cy="718146"/>
          </a:xfrm>
          <a:prstGeom prst="rect">
            <a:avLst/>
          </a:prstGeom>
        </p:spPr>
        <p:txBody>
          <a:bodyPr lIns="95250" tIns="47625" rIns="190500" bIns="47625" rtlCol="0" anchor="ctr">
            <a:noAutofit/>
          </a:bodyPr>
          <a:lstStyle/>
          <a:p>
            <a:pPr marL="0" indent="0" algn="l">
              <a:lnSpc>
                <a:spcPct val="110000"/>
              </a:lnSpc>
              <a:buFont typeface="Arial"/>
              <a:buNone/>
              <a:defRPr lang="en-US" sz="1400" dirty="0"/>
            </a:pPr>
            <a:r>
              <a:rPr lang="en-US" sz="800" b="1" cap="none" dirty="0">
                <a:solidFill>
                  <a:schemeClr val="tx1"/>
                </a:solidFill>
                <a:latin typeface="Zoho Puvi"/>
              </a:rPr>
              <a:t>Inability to </a:t>
            </a:r>
            <a:r>
              <a:rPr lang="en-US" sz="800" b="1" cap="none" dirty="0" err="1">
                <a:solidFill>
                  <a:schemeClr val="tx1"/>
                </a:solidFill>
                <a:latin typeface="Zoho Puvi"/>
              </a:rPr>
              <a:t>standardise</a:t>
            </a:r>
            <a:r>
              <a:rPr lang="en-US" sz="800" b="1" cap="none" dirty="0">
                <a:solidFill>
                  <a:schemeClr val="tx1"/>
                </a:solidFill>
                <a:latin typeface="Zoho Puvi"/>
              </a:rPr>
              <a:t> the onboarding process </a:t>
            </a:r>
          </a:p>
        </p:txBody>
      </p:sp>
      <p:sp>
        <p:nvSpPr>
          <p:cNvPr id="15" name="TextBox 14">
            <a:extLst>
              <a:ext uri="{7EB7AE8E-505E-403D-BEDD-7FFB6C1C9AEA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6F7FE1FD-F3BE-48EE-B7A6-1757DFFA8E26}"/>
              </a:ext>
            </a:extLst>
          </p:cNvPr>
          <p:cNvSpPr txBox="1"/>
          <p:nvPr/>
        </p:nvSpPr>
        <p:spPr>
          <a:xfrm>
            <a:off x="5867400" y="2584418"/>
            <a:ext cx="2125951" cy="972845"/>
          </a:xfrm>
          <a:prstGeom prst="rect">
            <a:avLst/>
          </a:prstGeom>
        </p:spPr>
        <p:txBody>
          <a:bodyPr lIns="19050" tIns="47625" rIns="190500" bIns="47625" rtlCol="0" anchor="ctr">
            <a:spAutoFit/>
          </a:bodyPr>
          <a:lstStyle/>
          <a:p>
            <a:pPr marL="95250" indent="-95250">
              <a:lnSpc>
                <a:spcPct val="120000"/>
              </a:lnSpc>
              <a:buFont typeface="Arial"/>
              <a:buChar char="•"/>
              <a:defRPr lang="en-US" sz="1400" dirty="0"/>
            </a:pPr>
            <a:r>
              <a:rPr lang="en-US" sz="800" cap="none" dirty="0">
                <a:solidFill>
                  <a:schemeClr val="tx2"/>
                </a:solidFill>
                <a:latin typeface="Zoho Puvi-medium"/>
              </a:rPr>
              <a:t>SLAs and </a:t>
            </a:r>
            <a:r>
              <a:rPr lang="en-US" sz="800" cap="none" dirty="0" err="1">
                <a:solidFill>
                  <a:schemeClr val="tx2"/>
                </a:solidFill>
                <a:latin typeface="Zoho Puvi-medium"/>
              </a:rPr>
              <a:t>OLAs</a:t>
            </a:r>
          </a:p>
          <a:p>
            <a:pPr marL="95250" indent="-95250">
              <a:lnSpc>
                <a:spcPct val="120000"/>
              </a:lnSpc>
              <a:buFont typeface="Arial"/>
              <a:buChar char="•"/>
              <a:defRPr lang="en-US" sz="1400" dirty="0"/>
            </a:pPr>
            <a:r>
              <a:rPr lang="en-US" sz="800" cap="none" dirty="0">
                <a:solidFill>
                  <a:schemeClr val="tx2"/>
                </a:solidFill>
                <a:latin typeface="Zoho Puvi-medium"/>
              </a:rPr>
              <a:t>Request life cycles</a:t>
            </a:r>
          </a:p>
          <a:p>
            <a:pPr marL="95250" indent="-95250">
              <a:lnSpc>
                <a:spcPct val="120000"/>
              </a:lnSpc>
              <a:buFont typeface="Arial"/>
              <a:buChar char="•"/>
              <a:defRPr lang="en-US" sz="1400" dirty="0"/>
            </a:pPr>
            <a:r>
              <a:rPr lang="en-US" sz="800" dirty="0">
                <a:solidFill>
                  <a:schemeClr val="tx1"/>
                </a:solidFill>
                <a:latin typeface="Zoho Puvi-medium"/>
              </a:rPr>
              <a:t>Business rules </a:t>
            </a:r>
          </a:p>
          <a:p>
            <a:pPr marL="95250" indent="-95250">
              <a:lnSpc>
                <a:spcPct val="120000"/>
              </a:lnSpc>
              <a:buFont typeface="Arial"/>
              <a:buChar char="•"/>
              <a:defRPr lang="en-US" sz="1400" dirty="0"/>
            </a:pPr>
            <a:r>
              <a:rPr lang="en-US" sz="800" cap="none" dirty="0">
                <a:solidFill>
                  <a:schemeClr val="tx2"/>
                </a:solidFill>
                <a:latin typeface="Zoho Puvi-medium"/>
              </a:rPr>
              <a:t>Notification rules</a:t>
            </a:r>
          </a:p>
          <a:p>
            <a:pPr marL="95250" indent="-95250">
              <a:lnSpc>
                <a:spcPct val="120000"/>
              </a:lnSpc>
              <a:buFont typeface="Arial"/>
              <a:buChar char="•"/>
              <a:defRPr lang="en-US" sz="1400" dirty="0"/>
            </a:pPr>
            <a:r>
              <a:rPr lang="en-US" sz="800" cap="none" dirty="0">
                <a:solidFill>
                  <a:schemeClr val="tx2"/>
                </a:solidFill>
                <a:latin typeface="Zoho Puvi-medium"/>
              </a:rPr>
              <a:t>Space management</a:t>
            </a:r>
          </a:p>
          <a:p>
            <a:pPr marL="95250" indent="-95250">
              <a:lnSpc>
                <a:spcPct val="120000"/>
              </a:lnSpc>
              <a:buFont typeface="Arial"/>
              <a:buChar char="•"/>
              <a:defRPr lang="en-US" sz="1400" dirty="0"/>
            </a:pPr>
            <a:r>
              <a:rPr lang="en-US" sz="800" cap="none" dirty="0">
                <a:solidFill>
                  <a:schemeClr val="tx2"/>
                </a:solidFill>
                <a:latin typeface="Zoho Puvi-medium"/>
              </a:rPr>
              <a:t>Integrations</a:t>
            </a:r>
          </a:p>
        </p:txBody>
      </p:sp>
      <p:sp>
        <p:nvSpPr>
          <p:cNvPr id="16" name="TextBox 15">
            <a:extLst>
              <a:ext uri="{DB0FC0A6-D8E8-4345-9906-B3B3EA377E9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28E642A-1E81-4A16-86BD-3F76368F0DAB}"/>
              </a:ext>
            </a:extLst>
          </p:cNvPr>
          <p:cNvSpPr txBox="1"/>
          <p:nvPr/>
        </p:nvSpPr>
        <p:spPr>
          <a:xfrm>
            <a:off x="3648075" y="2838450"/>
            <a:ext cx="1901761" cy="460924"/>
          </a:xfrm>
          <a:prstGeom prst="rect">
            <a:avLst/>
          </a:prstGeom>
        </p:spPr>
        <p:txBody>
          <a:bodyPr lIns="95250" tIns="47625" rIns="95250" bIns="47625" rtlCol="0" anchor="ctr">
            <a:spAutoFit/>
          </a:bodyPr>
          <a:lstStyle/>
          <a:p>
            <a:pPr>
              <a:lnSpc>
                <a:spcPct val="100000"/>
              </a:lnSpc>
              <a:defRPr lang="en-US" sz="1400" dirty="0"/>
            </a:pPr>
            <a:r>
              <a:rPr lang="en-US" sz="800" b="1" dirty="0">
                <a:solidFill>
                  <a:schemeClr val="tx1"/>
                </a:solidFill>
                <a:latin typeface="Zoho Puvi"/>
              </a:rPr>
              <a:t>A visual workflow builder</a:t>
            </a:r>
            <a:r>
              <a:rPr lang="en-US" sz="800" b="0" dirty="0">
                <a:solidFill>
                  <a:schemeClr val="tx1"/>
                </a:solidFill>
                <a:latin typeface="Zoho Puvi"/>
              </a:rPr>
              <a:t> to handle different onboarding processes with automated notifications</a:t>
            </a:r>
          </a:p>
        </p:txBody>
      </p:sp>
      <p:sp>
        <p:nvSpPr>
          <p:cNvPr id="17" name="TextBox 16">
            <a:extLst>
              <a:ext uri="{8DA4FEC1-0354-42D9-BD86-80AE44B21143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11C97AA-7D2C-4CC5-8B36-D4A1EC0B58C2}"/>
              </a:ext>
            </a:extLst>
          </p:cNvPr>
          <p:cNvSpPr txBox="1"/>
          <p:nvPr/>
        </p:nvSpPr>
        <p:spPr>
          <a:xfrm>
            <a:off x="3648075" y="3971925"/>
            <a:ext cx="1906190" cy="582815"/>
          </a:xfrm>
          <a:prstGeom prst="rect">
            <a:avLst/>
          </a:prstGeom>
        </p:spPr>
        <p:txBody>
          <a:bodyPr lIns="95250" tIns="47625" rIns="95250" bIns="47625" rtlCol="0" anchor="ctr">
            <a:spAutoFit/>
          </a:bodyPr>
          <a:lstStyle/>
          <a:p>
            <a:pPr>
              <a:lnSpc>
                <a:spcPct val="100000"/>
              </a:lnSpc>
              <a:defRPr lang="en-US" sz="1400" dirty="0"/>
            </a:pPr>
            <a:r>
              <a:rPr lang="en-US" sz="800" b="1" dirty="0">
                <a:solidFill>
                  <a:schemeClr val="tx1"/>
                </a:solidFill>
                <a:latin typeface="Zoho Puvi"/>
              </a:rPr>
              <a:t>A set of capabilities that help ensure seamless coordination</a:t>
            </a:r>
            <a:r>
              <a:rPr lang="en-US" sz="800" b="0" dirty="0">
                <a:solidFill>
                  <a:schemeClr val="tx1"/>
                </a:solidFill>
                <a:latin typeface="Zoho Puvi"/>
              </a:rPr>
              <a:t> between the numerous teams involved in service </a:t>
            </a:r>
            <a:r>
              <a:rPr lang="en-US" sz="800" b="0" dirty="0" err="1">
                <a:solidFill>
                  <a:schemeClr val="tx1"/>
                </a:solidFill>
                <a:latin typeface="Zoho Puvi"/>
              </a:rPr>
              <a:t>fulfilment</a:t>
            </a:r>
          </a:p>
        </p:txBody>
      </p:sp>
      <p:sp>
        <p:nvSpPr>
          <p:cNvPr id="18" name="TextBox 17">
            <a:extLst>
              <a:ext uri="{A4AD82D0-C057-4D42-A3F8-A76311A6C067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3253EE3A-83D8-4404-ABE1-5F8EEE03029D}"/>
              </a:ext>
            </a:extLst>
          </p:cNvPr>
          <p:cNvSpPr txBox="1"/>
          <p:nvPr/>
        </p:nvSpPr>
        <p:spPr>
          <a:xfrm>
            <a:off x="3648075" y="1724025"/>
            <a:ext cx="2001688" cy="460924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>
              <a:lnSpc>
                <a:spcPct val="100000"/>
              </a:lnSpc>
              <a:defRPr lang="en-US" sz="1400" dirty="0"/>
            </a:pPr>
            <a:r>
              <a:rPr lang="en-US" sz="800" b="1" dirty="0">
                <a:solidFill>
                  <a:schemeClr val="tx1"/>
                </a:solidFill>
                <a:latin typeface="Zoho Puvi"/>
              </a:rPr>
              <a:t>‌A coherent mechanism</a:t>
            </a:r>
            <a:r>
              <a:rPr lang="en-US" sz="800" b="0" dirty="0">
                <a:solidFill>
                  <a:schemeClr val="tx1"/>
                </a:solidFill>
                <a:latin typeface="Zoho Puvi"/>
              </a:rPr>
              <a:t> to collect information about the new joiners and map their unique requirements</a:t>
            </a:r>
          </a:p>
        </p:txBody>
      </p:sp>
      <p:sp>
        <p:nvSpPr>
          <p:cNvPr id="19" name="TextBox 18">
            <a:extLst>
              <a:ext uri="{8B803A8C-4059-4CF5-991A-947B1E19C601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73D8CB1-4F47-42A8-91C8-FC7336E15089}"/>
              </a:ext>
            </a:extLst>
          </p:cNvPr>
          <p:cNvSpPr txBox="1">
            <a:spLocks noGrp="1"/>
          </p:cNvSpPr>
          <p:nvPr/>
        </p:nvSpPr>
        <p:spPr>
          <a:xfrm>
            <a:off x="1806864" y="343195"/>
            <a:ext cx="5734021" cy="362340"/>
          </a:xfrm>
          <a:prstGeom prst="rect">
            <a:avLst/>
          </a:prstGeom>
        </p:spPr>
        <p:txBody>
          <a:bodyPr rtlCol="0" anchor="t"/>
          <a:lstStyle/>
          <a:p>
            <a:pPr algn="ctr"/>
            <a:r>
              <a:rPr lang="en-US" sz="1600" b="1" dirty="0">
                <a:latin typeface="Zoho Puvi"/>
              </a:rPr>
              <a:t>Helping the onboarding machine bring out its A game</a:t>
            </a:r>
          </a:p>
        </p:txBody>
      </p:sp>
    </p:spTree>
    <p:extLst>
      <p:ext uri="{CA6A1AB5-3B10-4410-A806-7A4ABCAAF486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7F096191-9D63-4613-87C6-960729B137FF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C273D809-4930-48C7-BCB2-B696C23370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" r="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</p:spPr>
      </p:pic>
    </p:spTree>
    <p:extLst>
      <p:ext uri="{BBA87119-5278-4A10-98FE-466093A3AFC9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A6739757-5980-4C95-86C2-182D0C7F29AB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E2774C27-62B3-4C04-9A94-1BCD84227A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" r="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</p:spPr>
      </p:pic>
    </p:spTree>
    <p:extLst>
      <p:ext uri="{B500C105-7B1A-42CB-952D-40296B68C6D5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9982C78D-0DCF-46C9-B799-AB28AA1B54FC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7E991F5-A58D-4C21-A6A5-7FAFD9FF641E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 t="15810" b="150"/>
          <a:stretch>
            <a:fillRect/>
          </a:stretch>
        </p:blipFill>
        <p:spPr>
          <a:xfrm>
            <a:off x="866775" y="581025"/>
            <a:ext cx="7400925" cy="3887430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CE2BBC86-2681-4719-8D50-C9E37AAB7D18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AAAC99F0-D5B5-40EE-A472-2A8BE2078F6D}"/>
              </a:ext>
            </a:extLst>
          </p:cNvPr>
          <p:cNvSpPr txBox="1"/>
          <p:nvPr/>
        </p:nvSpPr>
        <p:spPr>
          <a:xfrm>
            <a:off x="1195168" y="4701987"/>
            <a:ext cx="6753663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/>
              <a:t>The relevant help desk is selected from the self-service portal to raise the employee onboarding request</a:t>
            </a:r>
          </a:p>
        </p:txBody>
      </p:sp>
    </p:spTree>
    <p:extLst>
      <p:ext uri="{35912F02-A33B-449F-9D70-0E98F5E1074F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854793CE-BA03-4CB6-9D7F-5BFD67CF26E0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B990B0E-FFF0-41BC-B3F8-488A91BE3750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 l="970" t="11580" r="1720" b="4790"/>
          <a:stretch>
            <a:fillRect/>
          </a:stretch>
        </p:blipFill>
        <p:spPr>
          <a:xfrm>
            <a:off x="872661" y="583358"/>
            <a:ext cx="7398672" cy="3974419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2BED9981-FA73-4366-B468-EBE437E60779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F6F14780-123D-445D-9C63-93377C371674}"/>
              </a:ext>
            </a:extLst>
          </p:cNvPr>
          <p:cNvSpPr txBox="1"/>
          <p:nvPr/>
        </p:nvSpPr>
        <p:spPr>
          <a:xfrm>
            <a:off x="1422825" y="4701987"/>
            <a:ext cx="6298358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/>
              <a:t>The employee onboarding request template is selected from the service catalog </a:t>
            </a:r>
          </a:p>
        </p:txBody>
      </p:sp>
    </p:spTree>
    <p:extLst>
      <p:ext uri="{AE4DE151-512F-4F49-ACCE-E8EE7B7105B5}">
        <p14:creationId xmlns:p14="http://schemas.microsoft.com/office/powerpoint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17114456147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EBFONT2" val="Zoho Puvi-mediu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threePicAndT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fourPic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tepaper">
  <a:themeElements>
    <a:clrScheme name="Whitepaper">
      <a:dk1>
        <a:srgbClr val="000000"/>
      </a:dk1>
      <a:lt1>
        <a:srgbClr val="FFFFFF"/>
      </a:lt1>
      <a:dk2>
        <a:srgbClr val="171C23"/>
      </a:dk2>
      <a:lt2>
        <a:srgbClr val="F7FCFC"/>
      </a:lt2>
      <a:accent1>
        <a:srgbClr val="42C3C9"/>
      </a:accent1>
      <a:accent2>
        <a:srgbClr val="FFC94A"/>
      </a:accent2>
      <a:accent3>
        <a:srgbClr val="F2494B"/>
      </a:accent3>
      <a:accent4>
        <a:srgbClr val="FF7B43"/>
      </a:accent4>
      <a:accent5>
        <a:srgbClr val="775E9E"/>
      </a:accent5>
      <a:accent6>
        <a:srgbClr val="C1408A"/>
      </a:accent6>
      <a:hlink>
        <a:srgbClr val="2D83D8"/>
      </a:hlink>
      <a:folHlink>
        <a:srgbClr val="C1408A"/>
      </a:folHlink>
    </a:clrScheme>
    <a:fontScheme name="Whitepaper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White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>
          <a:noFill/>
          <a:prstDash val="solid"/>
        </a:ln>
        <a:ln w="25400" cap="flat">
          <a:solidFill>
            <a:schemeClr val="phClr"/>
          </a:solidFill>
          <a:prstDash val="solid"/>
        </a:ln>
        <a:ln w="38100" cap="flat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 dpi="0" rotWithShape="1">
          <a:blip xmlns:r="http://schemas.openxmlformats.org/officeDocument/2006/relationships"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tx="0" ty="0" sx="100000" sy="100000" algn="tl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lvl1pPr lvl="0" algn="ctr"/>
      </a:lstStyle>
      <a:style>
        <a:lnRef idx="0">
          <a:scrgbClr r="0" g="0" b="0"/>
        </a:lnRef>
        <a:fillRef idx="1">
          <a:schemeClr val="accent1"/>
        </a:fillRef>
        <a:effectRef idx="0">
          <a:schemeClr val="accent1"/>
        </a:effectRef>
        <a:fontRef idx="none"/>
      </a:style>
    </a:spDef>
    <a:lnDef>
      <a:spPr>
        <a:ln w="19050" cap="flat">
          <a:solidFill>
            <a:schemeClr val="accent1">
              <a:lumMod val="75000"/>
            </a:schemeClr>
          </a:solidFill>
          <a:prstDash val="solid"/>
          <a:round/>
        </a:ln>
      </a:spPr>
      <a:bodyPr rtlCol="0" anchor="ctr"/>
      <a:lstStyle>
        <a:lvl1pPr lvl="0" algn="ctr"/>
      </a:lstStyle>
    </a:lnDef>
  </a:objectDefaults>
  <a:extraClrSchemeLst/>
</a:theme>
</file>

<file path=ppt/theme/theme2.xml><?xml version="1.0" encoding="utf-8"?>
<a:theme xmlns:a="http://schemas.openxmlformats.org/drawingml/2006/main" name="Whitepaper">
  <a:themeElements>
    <a:clrScheme name="Whitepaper">
      <a:dk1>
        <a:srgbClr val="000000"/>
      </a:dk1>
      <a:lt1>
        <a:srgbClr val="FFFFFF"/>
      </a:lt1>
      <a:dk2>
        <a:srgbClr val="171C23"/>
      </a:dk2>
      <a:lt2>
        <a:srgbClr val="F7FCFC"/>
      </a:lt2>
      <a:accent1>
        <a:srgbClr val="42C3C9"/>
      </a:accent1>
      <a:accent2>
        <a:srgbClr val="FFC94A"/>
      </a:accent2>
      <a:accent3>
        <a:srgbClr val="F2494B"/>
      </a:accent3>
      <a:accent4>
        <a:srgbClr val="FF7B43"/>
      </a:accent4>
      <a:accent5>
        <a:srgbClr val="775E9E"/>
      </a:accent5>
      <a:accent6>
        <a:srgbClr val="C1408A"/>
      </a:accent6>
      <a:hlink>
        <a:srgbClr val="2D83D8"/>
      </a:hlink>
      <a:folHlink>
        <a:srgbClr val="C1408A"/>
      </a:folHlink>
    </a:clrScheme>
    <a:fontScheme name="Whitepaper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White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>
          <a:noFill/>
          <a:prstDash val="solid"/>
        </a:ln>
        <a:ln w="25400" cap="flat">
          <a:solidFill>
            <a:schemeClr val="phClr"/>
          </a:solidFill>
          <a:prstDash val="solid"/>
        </a:ln>
        <a:ln w="38100" cap="flat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 dpi="0" rotWithShape="1">
          <a:blip xmlns:r="http://schemas.openxmlformats.org/officeDocument/2006/relationships"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tx="0" ty="0" sx="100000" sy="100000" algn="tl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lvl1pPr lvl="0" algn="ctr"/>
      </a:lstStyle>
      <a:style>
        <a:lnRef idx="0">
          <a:scrgbClr r="0" g="0" b="0"/>
        </a:lnRef>
        <a:fillRef idx="1">
          <a:schemeClr val="accent1"/>
        </a:fillRef>
        <a:effectRef idx="0">
          <a:schemeClr val="accent1"/>
        </a:effectRef>
        <a:fontRef idx="none"/>
      </a:style>
    </a:spDef>
    <a:lnDef>
      <a:spPr>
        <a:ln w="19050" cap="flat">
          <a:solidFill>
            <a:schemeClr val="accent1">
              <a:lumMod val="75000"/>
            </a:schemeClr>
          </a:solidFill>
          <a:prstDash val="solid"/>
          <a:round/>
        </a:ln>
      </a:spPr>
      <a:bodyPr rtlCol="0" anchor="ctr"/>
      <a:lstStyle>
        <a:lvl1pPr lvl="0" algn="ctr"/>
      </a:lst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499</Words>
  <Application>Microsoft Macintosh PowerPoint</Application>
  <PresentationFormat>On-screen Show (16:9)</PresentationFormat>
  <Paragraphs>57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Open Sans</vt:lpstr>
      <vt:lpstr>Zoho Puvi</vt:lpstr>
      <vt:lpstr>Arial</vt:lpstr>
      <vt:lpstr>Zoho Puvi-medium</vt:lpstr>
      <vt:lpstr>Whitepaper</vt:lpstr>
      <vt:lpstr>PowerPoint Presentation</vt:lpstr>
      <vt:lpstr>PowerPoint Presentation</vt:lpstr>
      <vt:lpstr>Glitches in the onboarding machine</vt:lpstr>
      <vt:lpstr>Crafting an exceptional  employee onboarding experience across different work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streamlined onboarding experience powered by ServiceDesk Plus </vt:lpstr>
      <vt:lpstr>PowerPoint Presentation</vt:lpstr>
    </vt:vector>
  </TitlesOfParts>
  <Company>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Alex-16936</cp:lastModifiedBy>
  <cp:revision>2</cp:revision>
  <dcterms:created xsi:type="dcterms:W3CDTF">2023-10-29T23:38:29Z</dcterms:created>
  <dcterms:modified xsi:type="dcterms:W3CDTF">2024-03-28T08:52:46Z</dcterms:modified>
</cp:coreProperties>
</file>