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8"/>
  </p:notesMasterIdLst>
  <p:sldIdLst>
    <p:sldId id="286" r:id="rId2"/>
    <p:sldId id="259" r:id="rId3"/>
    <p:sldId id="270" r:id="rId4"/>
    <p:sldId id="271" r:id="rId5"/>
    <p:sldId id="276" r:id="rId6"/>
    <p:sldId id="277" r:id="rId7"/>
    <p:sldId id="278" r:id="rId8"/>
    <p:sldId id="272" r:id="rId9"/>
    <p:sldId id="273" r:id="rId10"/>
    <p:sldId id="261" r:id="rId11"/>
    <p:sldId id="264" r:id="rId12"/>
    <p:sldId id="263" r:id="rId13"/>
    <p:sldId id="279" r:id="rId14"/>
    <p:sldId id="280" r:id="rId15"/>
    <p:sldId id="281" r:id="rId16"/>
    <p:sldId id="265" r:id="rId17"/>
    <p:sldId id="282" r:id="rId18"/>
    <p:sldId id="283" r:id="rId19"/>
    <p:sldId id="266" r:id="rId20"/>
    <p:sldId id="284" r:id="rId21"/>
    <p:sldId id="267" r:id="rId22"/>
    <p:sldId id="268" r:id="rId23"/>
    <p:sldId id="285" r:id="rId24"/>
    <p:sldId id="269" r:id="rId25"/>
    <p:sldId id="275" r:id="rId26"/>
    <p:sldId id="288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76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B98BB-740F-F644-9A7B-DEB261CE01E9}" type="doc">
      <dgm:prSet loTypeId="urn:microsoft.com/office/officeart/2008/layout/Lin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936CE4-2A21-9748-92AD-AC83D18799D4}">
      <dgm:prSet custT="1"/>
      <dgm:spPr/>
      <dgm:t>
        <a:bodyPr/>
        <a:lstStyle/>
        <a:p>
          <a:pPr rtl="0"/>
          <a:r>
            <a:rPr lang="en-US" sz="2400" dirty="0" smtClean="0">
              <a:latin typeface="Times New Roman"/>
              <a:cs typeface="Times New Roman"/>
            </a:rPr>
            <a:t>Identify why you want the change</a:t>
          </a:r>
          <a:endParaRPr lang="en-US" sz="2400" dirty="0">
            <a:latin typeface="Times New Roman"/>
            <a:cs typeface="Times New Roman"/>
          </a:endParaRPr>
        </a:p>
      </dgm:t>
    </dgm:pt>
    <dgm:pt modelId="{111B8611-5182-9A41-BDC0-C40DC7118F45}" type="parTrans" cxnId="{5D0C50FA-9BFE-CD4D-AD47-E117111CF699}">
      <dgm:prSet/>
      <dgm:spPr/>
      <dgm:t>
        <a:bodyPr/>
        <a:lstStyle/>
        <a:p>
          <a:endParaRPr lang="en-US"/>
        </a:p>
      </dgm:t>
    </dgm:pt>
    <dgm:pt modelId="{15142B24-EAC5-374C-98D3-B836D142F6FD}" type="sibTrans" cxnId="{5D0C50FA-9BFE-CD4D-AD47-E117111CF699}">
      <dgm:prSet/>
      <dgm:spPr/>
      <dgm:t>
        <a:bodyPr/>
        <a:lstStyle/>
        <a:p>
          <a:endParaRPr lang="en-US"/>
        </a:p>
      </dgm:t>
    </dgm:pt>
    <dgm:pt modelId="{DCE0EBDD-F07F-3241-89ED-0BD776B0CB66}">
      <dgm:prSet custT="1"/>
      <dgm:spPr/>
      <dgm:t>
        <a:bodyPr/>
        <a:lstStyle/>
        <a:p>
          <a:pPr rtl="0"/>
          <a:r>
            <a:rPr lang="en-US" sz="2400" dirty="0" smtClean="0">
              <a:latin typeface="Times New Roman"/>
              <a:cs typeface="Times New Roman"/>
            </a:rPr>
            <a:t>Sell the Value of Change Management</a:t>
          </a:r>
          <a:endParaRPr lang="en-US" sz="2400" dirty="0">
            <a:latin typeface="Times New Roman"/>
            <a:cs typeface="Times New Roman"/>
          </a:endParaRPr>
        </a:p>
      </dgm:t>
    </dgm:pt>
    <dgm:pt modelId="{5B6AE7AC-DD16-F940-A1E5-ECC355151EFC}" type="parTrans" cxnId="{024AAFE8-0EB7-3D4D-8FD6-69A5E2195953}">
      <dgm:prSet/>
      <dgm:spPr/>
      <dgm:t>
        <a:bodyPr/>
        <a:lstStyle/>
        <a:p>
          <a:endParaRPr lang="en-US"/>
        </a:p>
      </dgm:t>
    </dgm:pt>
    <dgm:pt modelId="{81491A29-BBF8-AA45-89F8-A01AF0594C59}" type="sibTrans" cxnId="{024AAFE8-0EB7-3D4D-8FD6-69A5E2195953}">
      <dgm:prSet/>
      <dgm:spPr/>
      <dgm:t>
        <a:bodyPr/>
        <a:lstStyle/>
        <a:p>
          <a:endParaRPr lang="en-US"/>
        </a:p>
      </dgm:t>
    </dgm:pt>
    <dgm:pt modelId="{B3F16E75-DECD-4C47-A82B-9818F224E0F3}">
      <dgm:prSet custT="1"/>
      <dgm:spPr/>
      <dgm:t>
        <a:bodyPr/>
        <a:lstStyle/>
        <a:p>
          <a:pPr rtl="0"/>
          <a:r>
            <a:rPr lang="en-US" sz="2400" dirty="0" smtClean="0">
              <a:latin typeface="Times New Roman"/>
              <a:cs typeface="Times New Roman"/>
            </a:rPr>
            <a:t>Define what a Change is</a:t>
          </a:r>
          <a:endParaRPr lang="en-US" sz="2400" dirty="0">
            <a:latin typeface="Times New Roman"/>
            <a:cs typeface="Times New Roman"/>
          </a:endParaRPr>
        </a:p>
      </dgm:t>
    </dgm:pt>
    <dgm:pt modelId="{E47C6AE1-F4ED-CE46-BAE8-B102FE2999C1}" type="parTrans" cxnId="{3DDC6D67-B75E-C14C-B5D7-0BEE9A18C3AC}">
      <dgm:prSet/>
      <dgm:spPr/>
      <dgm:t>
        <a:bodyPr/>
        <a:lstStyle/>
        <a:p>
          <a:endParaRPr lang="en-US"/>
        </a:p>
      </dgm:t>
    </dgm:pt>
    <dgm:pt modelId="{1D97DAE3-6F83-2B40-94C4-008F7D32A44D}" type="sibTrans" cxnId="{3DDC6D67-B75E-C14C-B5D7-0BEE9A18C3AC}">
      <dgm:prSet/>
      <dgm:spPr/>
      <dgm:t>
        <a:bodyPr/>
        <a:lstStyle/>
        <a:p>
          <a:endParaRPr lang="en-US"/>
        </a:p>
      </dgm:t>
    </dgm:pt>
    <dgm:pt modelId="{DB72F3C0-9322-E64D-ABC5-22B5A23B5102}">
      <dgm:prSet custT="1"/>
      <dgm:spPr/>
      <dgm:t>
        <a:bodyPr/>
        <a:lstStyle/>
        <a:p>
          <a:pPr rtl="0"/>
          <a:r>
            <a:rPr lang="en-US" sz="2400" smtClean="0">
              <a:latin typeface="Times New Roman"/>
              <a:cs typeface="Times New Roman"/>
            </a:rPr>
            <a:t>Assign Roles &amp; Responsibilities</a:t>
          </a:r>
          <a:endParaRPr lang="en-US" sz="2400">
            <a:latin typeface="Times New Roman"/>
            <a:cs typeface="Times New Roman"/>
          </a:endParaRPr>
        </a:p>
      </dgm:t>
    </dgm:pt>
    <dgm:pt modelId="{EB55B62C-12DE-9C4D-A964-E35AA35BBB93}" type="parTrans" cxnId="{18484856-C5FA-3B48-99A4-FDE353F9B5D1}">
      <dgm:prSet/>
      <dgm:spPr/>
      <dgm:t>
        <a:bodyPr/>
        <a:lstStyle/>
        <a:p>
          <a:endParaRPr lang="en-US"/>
        </a:p>
      </dgm:t>
    </dgm:pt>
    <dgm:pt modelId="{332871FF-242B-9842-B1C7-54A8731897A6}" type="sibTrans" cxnId="{18484856-C5FA-3B48-99A4-FDE353F9B5D1}">
      <dgm:prSet/>
      <dgm:spPr/>
      <dgm:t>
        <a:bodyPr/>
        <a:lstStyle/>
        <a:p>
          <a:endParaRPr lang="en-US"/>
        </a:p>
      </dgm:t>
    </dgm:pt>
    <dgm:pt modelId="{2219805C-917F-934D-B574-A13D65D4CDD5}">
      <dgm:prSet custT="1"/>
      <dgm:spPr/>
      <dgm:t>
        <a:bodyPr/>
        <a:lstStyle/>
        <a:p>
          <a:pPr rtl="0"/>
          <a:r>
            <a:rPr lang="en-US" sz="2400" smtClean="0">
              <a:latin typeface="Times New Roman"/>
              <a:cs typeface="Times New Roman"/>
            </a:rPr>
            <a:t>Define a process for handling changes</a:t>
          </a:r>
          <a:endParaRPr lang="en-US" sz="2400">
            <a:latin typeface="Times New Roman"/>
            <a:cs typeface="Times New Roman"/>
          </a:endParaRPr>
        </a:p>
      </dgm:t>
    </dgm:pt>
    <dgm:pt modelId="{969F0CF0-DA00-B940-90FD-D01ECB4C6A1D}" type="parTrans" cxnId="{560DA56E-D1C3-F245-9E8B-1DE212CB2706}">
      <dgm:prSet/>
      <dgm:spPr/>
      <dgm:t>
        <a:bodyPr/>
        <a:lstStyle/>
        <a:p>
          <a:endParaRPr lang="en-US"/>
        </a:p>
      </dgm:t>
    </dgm:pt>
    <dgm:pt modelId="{D4E3208D-72D0-6340-A3FB-68CD8C099DFB}" type="sibTrans" cxnId="{560DA56E-D1C3-F245-9E8B-1DE212CB2706}">
      <dgm:prSet/>
      <dgm:spPr/>
      <dgm:t>
        <a:bodyPr/>
        <a:lstStyle/>
        <a:p>
          <a:endParaRPr lang="en-US"/>
        </a:p>
      </dgm:t>
    </dgm:pt>
    <dgm:pt modelId="{90FB7DEB-6CA8-FC47-AF50-9EFEF92EDA24}">
      <dgm:prSet custT="1"/>
      <dgm:spPr/>
      <dgm:t>
        <a:bodyPr/>
        <a:lstStyle/>
        <a:p>
          <a:pPr rtl="0"/>
          <a:r>
            <a:rPr lang="en-US" sz="2400" dirty="0" smtClean="0">
              <a:latin typeface="Times New Roman"/>
              <a:cs typeface="Times New Roman"/>
            </a:rPr>
            <a:t>Define key performance indicators</a:t>
          </a:r>
          <a:endParaRPr lang="en-US" sz="2400" dirty="0">
            <a:latin typeface="Times New Roman"/>
            <a:cs typeface="Times New Roman"/>
          </a:endParaRPr>
        </a:p>
      </dgm:t>
    </dgm:pt>
    <dgm:pt modelId="{907DCC63-4E0D-0446-B1BE-0C3AA8D78AC0}" type="parTrans" cxnId="{70FF18A3-3D86-C846-A044-FAE6C6DEAE3A}">
      <dgm:prSet/>
      <dgm:spPr/>
      <dgm:t>
        <a:bodyPr/>
        <a:lstStyle/>
        <a:p>
          <a:endParaRPr lang="en-US"/>
        </a:p>
      </dgm:t>
    </dgm:pt>
    <dgm:pt modelId="{3784F854-63B2-C94A-9B32-FBCEF59B8111}" type="sibTrans" cxnId="{70FF18A3-3D86-C846-A044-FAE6C6DEAE3A}">
      <dgm:prSet/>
      <dgm:spPr/>
      <dgm:t>
        <a:bodyPr/>
        <a:lstStyle/>
        <a:p>
          <a:endParaRPr lang="en-US"/>
        </a:p>
      </dgm:t>
    </dgm:pt>
    <dgm:pt modelId="{588DB95B-58FC-8749-81CC-1358DC929C09}" type="pres">
      <dgm:prSet presAssocID="{238B98BB-740F-F644-9A7B-DEB261CE01E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604DB7-676C-E34C-A5ED-D90BBB3019CE}" type="pres">
      <dgm:prSet presAssocID="{D0936CE4-2A21-9748-92AD-AC83D18799D4}" presName="thickLine" presStyleLbl="alignNode1" presStyleIdx="0" presStyleCnt="6"/>
      <dgm:spPr/>
    </dgm:pt>
    <dgm:pt modelId="{4666D4E9-0F4E-3A4A-B095-B06A1B74A6A8}" type="pres">
      <dgm:prSet presAssocID="{D0936CE4-2A21-9748-92AD-AC83D18799D4}" presName="horz1" presStyleCnt="0"/>
      <dgm:spPr/>
    </dgm:pt>
    <dgm:pt modelId="{247EB415-3C0E-CB4B-8982-DBEB0B31E1A4}" type="pres">
      <dgm:prSet presAssocID="{D0936CE4-2A21-9748-92AD-AC83D18799D4}" presName="tx1" presStyleLbl="revTx" presStyleIdx="0" presStyleCnt="6"/>
      <dgm:spPr/>
      <dgm:t>
        <a:bodyPr/>
        <a:lstStyle/>
        <a:p>
          <a:endParaRPr lang="en-US"/>
        </a:p>
      </dgm:t>
    </dgm:pt>
    <dgm:pt modelId="{0E61DE37-47D7-5140-BCD4-8CB73914B888}" type="pres">
      <dgm:prSet presAssocID="{D0936CE4-2A21-9748-92AD-AC83D18799D4}" presName="vert1" presStyleCnt="0"/>
      <dgm:spPr/>
    </dgm:pt>
    <dgm:pt modelId="{2E3D779D-B16F-A742-BD11-FC7DF375116C}" type="pres">
      <dgm:prSet presAssocID="{DCE0EBDD-F07F-3241-89ED-0BD776B0CB66}" presName="thickLine" presStyleLbl="alignNode1" presStyleIdx="1" presStyleCnt="6"/>
      <dgm:spPr/>
    </dgm:pt>
    <dgm:pt modelId="{63CE61DB-A6C5-0C45-83EA-7338C1E48471}" type="pres">
      <dgm:prSet presAssocID="{DCE0EBDD-F07F-3241-89ED-0BD776B0CB66}" presName="horz1" presStyleCnt="0"/>
      <dgm:spPr/>
    </dgm:pt>
    <dgm:pt modelId="{504F196E-D5C8-8341-925B-2264E3B48BD5}" type="pres">
      <dgm:prSet presAssocID="{DCE0EBDD-F07F-3241-89ED-0BD776B0CB66}" presName="tx1" presStyleLbl="revTx" presStyleIdx="1" presStyleCnt="6"/>
      <dgm:spPr/>
      <dgm:t>
        <a:bodyPr/>
        <a:lstStyle/>
        <a:p>
          <a:endParaRPr lang="en-US"/>
        </a:p>
      </dgm:t>
    </dgm:pt>
    <dgm:pt modelId="{AF01B93C-5E60-1A4B-BBA8-581557CA408A}" type="pres">
      <dgm:prSet presAssocID="{DCE0EBDD-F07F-3241-89ED-0BD776B0CB66}" presName="vert1" presStyleCnt="0"/>
      <dgm:spPr/>
    </dgm:pt>
    <dgm:pt modelId="{0C7BE053-36A2-C444-B461-BBAAA9A5B31D}" type="pres">
      <dgm:prSet presAssocID="{B3F16E75-DECD-4C47-A82B-9818F224E0F3}" presName="thickLine" presStyleLbl="alignNode1" presStyleIdx="2" presStyleCnt="6"/>
      <dgm:spPr/>
    </dgm:pt>
    <dgm:pt modelId="{1588075D-DFE7-0545-810B-F24AACC60C20}" type="pres">
      <dgm:prSet presAssocID="{B3F16E75-DECD-4C47-A82B-9818F224E0F3}" presName="horz1" presStyleCnt="0"/>
      <dgm:spPr/>
    </dgm:pt>
    <dgm:pt modelId="{BC63E8B0-8077-A84F-A86B-5592F4885723}" type="pres">
      <dgm:prSet presAssocID="{B3F16E75-DECD-4C47-A82B-9818F224E0F3}" presName="tx1" presStyleLbl="revTx" presStyleIdx="2" presStyleCnt="6"/>
      <dgm:spPr/>
      <dgm:t>
        <a:bodyPr/>
        <a:lstStyle/>
        <a:p>
          <a:endParaRPr lang="en-US"/>
        </a:p>
      </dgm:t>
    </dgm:pt>
    <dgm:pt modelId="{B4530BB2-2B51-A444-B508-16CCB48127B7}" type="pres">
      <dgm:prSet presAssocID="{B3F16E75-DECD-4C47-A82B-9818F224E0F3}" presName="vert1" presStyleCnt="0"/>
      <dgm:spPr/>
    </dgm:pt>
    <dgm:pt modelId="{6D1B0BF1-1FFD-4A49-BC46-92F01549978C}" type="pres">
      <dgm:prSet presAssocID="{DB72F3C0-9322-E64D-ABC5-22B5A23B5102}" presName="thickLine" presStyleLbl="alignNode1" presStyleIdx="3" presStyleCnt="6"/>
      <dgm:spPr/>
    </dgm:pt>
    <dgm:pt modelId="{D8C90495-C00F-A54F-9A40-1684BD1134CE}" type="pres">
      <dgm:prSet presAssocID="{DB72F3C0-9322-E64D-ABC5-22B5A23B5102}" presName="horz1" presStyleCnt="0"/>
      <dgm:spPr/>
    </dgm:pt>
    <dgm:pt modelId="{C6048628-2A3B-0B4F-8DC2-9EEC40402C48}" type="pres">
      <dgm:prSet presAssocID="{DB72F3C0-9322-E64D-ABC5-22B5A23B5102}" presName="tx1" presStyleLbl="revTx" presStyleIdx="3" presStyleCnt="6"/>
      <dgm:spPr/>
      <dgm:t>
        <a:bodyPr/>
        <a:lstStyle/>
        <a:p>
          <a:endParaRPr lang="en-US"/>
        </a:p>
      </dgm:t>
    </dgm:pt>
    <dgm:pt modelId="{E5CF13C5-EE5F-F14B-A421-F5D8F08CB073}" type="pres">
      <dgm:prSet presAssocID="{DB72F3C0-9322-E64D-ABC5-22B5A23B5102}" presName="vert1" presStyleCnt="0"/>
      <dgm:spPr/>
    </dgm:pt>
    <dgm:pt modelId="{51D19661-1A0C-5B44-B881-7ECD12410920}" type="pres">
      <dgm:prSet presAssocID="{2219805C-917F-934D-B574-A13D65D4CDD5}" presName="thickLine" presStyleLbl="alignNode1" presStyleIdx="4" presStyleCnt="6"/>
      <dgm:spPr/>
    </dgm:pt>
    <dgm:pt modelId="{166334FE-2CA9-8E4A-BDED-4C4F4547AFA1}" type="pres">
      <dgm:prSet presAssocID="{2219805C-917F-934D-B574-A13D65D4CDD5}" presName="horz1" presStyleCnt="0"/>
      <dgm:spPr/>
    </dgm:pt>
    <dgm:pt modelId="{3944A504-CE81-1247-8E78-9F965E287AC4}" type="pres">
      <dgm:prSet presAssocID="{2219805C-917F-934D-B574-A13D65D4CDD5}" presName="tx1" presStyleLbl="revTx" presStyleIdx="4" presStyleCnt="6"/>
      <dgm:spPr/>
      <dgm:t>
        <a:bodyPr/>
        <a:lstStyle/>
        <a:p>
          <a:endParaRPr lang="en-US"/>
        </a:p>
      </dgm:t>
    </dgm:pt>
    <dgm:pt modelId="{221AE347-D664-814A-8547-8EDEA1587C58}" type="pres">
      <dgm:prSet presAssocID="{2219805C-917F-934D-B574-A13D65D4CDD5}" presName="vert1" presStyleCnt="0"/>
      <dgm:spPr/>
    </dgm:pt>
    <dgm:pt modelId="{713C3E5D-4A63-3F46-8908-01EB636886E8}" type="pres">
      <dgm:prSet presAssocID="{90FB7DEB-6CA8-FC47-AF50-9EFEF92EDA24}" presName="thickLine" presStyleLbl="alignNode1" presStyleIdx="5" presStyleCnt="6"/>
      <dgm:spPr/>
    </dgm:pt>
    <dgm:pt modelId="{2FEDDBA6-F9EF-F642-8BFF-8F12BC1E4556}" type="pres">
      <dgm:prSet presAssocID="{90FB7DEB-6CA8-FC47-AF50-9EFEF92EDA24}" presName="horz1" presStyleCnt="0"/>
      <dgm:spPr/>
    </dgm:pt>
    <dgm:pt modelId="{74FECE04-5965-FF48-947C-C3CFBA5CF600}" type="pres">
      <dgm:prSet presAssocID="{90FB7DEB-6CA8-FC47-AF50-9EFEF92EDA24}" presName="tx1" presStyleLbl="revTx" presStyleIdx="5" presStyleCnt="6"/>
      <dgm:spPr/>
      <dgm:t>
        <a:bodyPr/>
        <a:lstStyle/>
        <a:p>
          <a:endParaRPr lang="en-US"/>
        </a:p>
      </dgm:t>
    </dgm:pt>
    <dgm:pt modelId="{E15AB06E-514B-5246-B768-608306A0483A}" type="pres">
      <dgm:prSet presAssocID="{90FB7DEB-6CA8-FC47-AF50-9EFEF92EDA24}" presName="vert1" presStyleCnt="0"/>
      <dgm:spPr/>
    </dgm:pt>
  </dgm:ptLst>
  <dgm:cxnLst>
    <dgm:cxn modelId="{024AAFE8-0EB7-3D4D-8FD6-69A5E2195953}" srcId="{238B98BB-740F-F644-9A7B-DEB261CE01E9}" destId="{DCE0EBDD-F07F-3241-89ED-0BD776B0CB66}" srcOrd="1" destOrd="0" parTransId="{5B6AE7AC-DD16-F940-A1E5-ECC355151EFC}" sibTransId="{81491A29-BBF8-AA45-89F8-A01AF0594C59}"/>
    <dgm:cxn modelId="{70FF18A3-3D86-C846-A044-FAE6C6DEAE3A}" srcId="{238B98BB-740F-F644-9A7B-DEB261CE01E9}" destId="{90FB7DEB-6CA8-FC47-AF50-9EFEF92EDA24}" srcOrd="5" destOrd="0" parTransId="{907DCC63-4E0D-0446-B1BE-0C3AA8D78AC0}" sibTransId="{3784F854-63B2-C94A-9B32-FBCEF59B8111}"/>
    <dgm:cxn modelId="{560DA56E-D1C3-F245-9E8B-1DE212CB2706}" srcId="{238B98BB-740F-F644-9A7B-DEB261CE01E9}" destId="{2219805C-917F-934D-B574-A13D65D4CDD5}" srcOrd="4" destOrd="0" parTransId="{969F0CF0-DA00-B940-90FD-D01ECB4C6A1D}" sibTransId="{D4E3208D-72D0-6340-A3FB-68CD8C099DFB}"/>
    <dgm:cxn modelId="{5D0C50FA-9BFE-CD4D-AD47-E117111CF699}" srcId="{238B98BB-740F-F644-9A7B-DEB261CE01E9}" destId="{D0936CE4-2A21-9748-92AD-AC83D18799D4}" srcOrd="0" destOrd="0" parTransId="{111B8611-5182-9A41-BDC0-C40DC7118F45}" sibTransId="{15142B24-EAC5-374C-98D3-B836D142F6FD}"/>
    <dgm:cxn modelId="{18484856-C5FA-3B48-99A4-FDE353F9B5D1}" srcId="{238B98BB-740F-F644-9A7B-DEB261CE01E9}" destId="{DB72F3C0-9322-E64D-ABC5-22B5A23B5102}" srcOrd="3" destOrd="0" parTransId="{EB55B62C-12DE-9C4D-A964-E35AA35BBB93}" sibTransId="{332871FF-242B-9842-B1C7-54A8731897A6}"/>
    <dgm:cxn modelId="{3DDC6D67-B75E-C14C-B5D7-0BEE9A18C3AC}" srcId="{238B98BB-740F-F644-9A7B-DEB261CE01E9}" destId="{B3F16E75-DECD-4C47-A82B-9818F224E0F3}" srcOrd="2" destOrd="0" parTransId="{E47C6AE1-F4ED-CE46-BAE8-B102FE2999C1}" sibTransId="{1D97DAE3-6F83-2B40-94C4-008F7D32A44D}"/>
    <dgm:cxn modelId="{CB5F88AD-5E56-9C4B-BCC6-1126AD6753DC}" type="presOf" srcId="{DCE0EBDD-F07F-3241-89ED-0BD776B0CB66}" destId="{504F196E-D5C8-8341-925B-2264E3B48BD5}" srcOrd="0" destOrd="0" presId="urn:microsoft.com/office/officeart/2008/layout/LinedList"/>
    <dgm:cxn modelId="{ED717374-0290-A641-8834-2F6EE2140ADA}" type="presOf" srcId="{DB72F3C0-9322-E64D-ABC5-22B5A23B5102}" destId="{C6048628-2A3B-0B4F-8DC2-9EEC40402C48}" srcOrd="0" destOrd="0" presId="urn:microsoft.com/office/officeart/2008/layout/LinedList"/>
    <dgm:cxn modelId="{46BA4B0F-43BC-DD41-91A0-2C7E15BF24DE}" type="presOf" srcId="{90FB7DEB-6CA8-FC47-AF50-9EFEF92EDA24}" destId="{74FECE04-5965-FF48-947C-C3CFBA5CF600}" srcOrd="0" destOrd="0" presId="urn:microsoft.com/office/officeart/2008/layout/LinedList"/>
    <dgm:cxn modelId="{F5613A19-B043-7648-95BC-B9AE6AD01C8F}" type="presOf" srcId="{D0936CE4-2A21-9748-92AD-AC83D18799D4}" destId="{247EB415-3C0E-CB4B-8982-DBEB0B31E1A4}" srcOrd="0" destOrd="0" presId="urn:microsoft.com/office/officeart/2008/layout/LinedList"/>
    <dgm:cxn modelId="{E2F0D08E-473C-954F-87DE-8A7D248CB22E}" type="presOf" srcId="{238B98BB-740F-F644-9A7B-DEB261CE01E9}" destId="{588DB95B-58FC-8749-81CC-1358DC929C09}" srcOrd="0" destOrd="0" presId="urn:microsoft.com/office/officeart/2008/layout/LinedList"/>
    <dgm:cxn modelId="{807B599F-8E9A-8745-8026-CCDCB555567D}" type="presOf" srcId="{B3F16E75-DECD-4C47-A82B-9818F224E0F3}" destId="{BC63E8B0-8077-A84F-A86B-5592F4885723}" srcOrd="0" destOrd="0" presId="urn:microsoft.com/office/officeart/2008/layout/LinedList"/>
    <dgm:cxn modelId="{69D32892-7B63-C24F-9E50-225389368CCC}" type="presOf" srcId="{2219805C-917F-934D-B574-A13D65D4CDD5}" destId="{3944A504-CE81-1247-8E78-9F965E287AC4}" srcOrd="0" destOrd="0" presId="urn:microsoft.com/office/officeart/2008/layout/LinedList"/>
    <dgm:cxn modelId="{9E5CBB32-AEE7-2144-86B9-4A8CB9CC4CCC}" type="presParOf" srcId="{588DB95B-58FC-8749-81CC-1358DC929C09}" destId="{7C604DB7-676C-E34C-A5ED-D90BBB3019CE}" srcOrd="0" destOrd="0" presId="urn:microsoft.com/office/officeart/2008/layout/LinedList"/>
    <dgm:cxn modelId="{43D9DEF4-6039-4A44-A3F1-20031394E615}" type="presParOf" srcId="{588DB95B-58FC-8749-81CC-1358DC929C09}" destId="{4666D4E9-0F4E-3A4A-B095-B06A1B74A6A8}" srcOrd="1" destOrd="0" presId="urn:microsoft.com/office/officeart/2008/layout/LinedList"/>
    <dgm:cxn modelId="{DBC98CBF-B48E-B145-8FD2-485800A1E930}" type="presParOf" srcId="{4666D4E9-0F4E-3A4A-B095-B06A1B74A6A8}" destId="{247EB415-3C0E-CB4B-8982-DBEB0B31E1A4}" srcOrd="0" destOrd="0" presId="urn:microsoft.com/office/officeart/2008/layout/LinedList"/>
    <dgm:cxn modelId="{59EB7AF2-7EA7-C24B-B002-A9F07A93CD59}" type="presParOf" srcId="{4666D4E9-0F4E-3A4A-B095-B06A1B74A6A8}" destId="{0E61DE37-47D7-5140-BCD4-8CB73914B888}" srcOrd="1" destOrd="0" presId="urn:microsoft.com/office/officeart/2008/layout/LinedList"/>
    <dgm:cxn modelId="{97FC9ECB-ACD7-924A-BD43-66BCBF2FFE5E}" type="presParOf" srcId="{588DB95B-58FC-8749-81CC-1358DC929C09}" destId="{2E3D779D-B16F-A742-BD11-FC7DF375116C}" srcOrd="2" destOrd="0" presId="urn:microsoft.com/office/officeart/2008/layout/LinedList"/>
    <dgm:cxn modelId="{3EC87FD7-338F-3641-A768-574AE414A2E0}" type="presParOf" srcId="{588DB95B-58FC-8749-81CC-1358DC929C09}" destId="{63CE61DB-A6C5-0C45-83EA-7338C1E48471}" srcOrd="3" destOrd="0" presId="urn:microsoft.com/office/officeart/2008/layout/LinedList"/>
    <dgm:cxn modelId="{475DAAD7-E256-F241-A216-24E164736445}" type="presParOf" srcId="{63CE61DB-A6C5-0C45-83EA-7338C1E48471}" destId="{504F196E-D5C8-8341-925B-2264E3B48BD5}" srcOrd="0" destOrd="0" presId="urn:microsoft.com/office/officeart/2008/layout/LinedList"/>
    <dgm:cxn modelId="{E26555A6-F7E3-6B44-A6DD-570BF453D392}" type="presParOf" srcId="{63CE61DB-A6C5-0C45-83EA-7338C1E48471}" destId="{AF01B93C-5E60-1A4B-BBA8-581557CA408A}" srcOrd="1" destOrd="0" presId="urn:microsoft.com/office/officeart/2008/layout/LinedList"/>
    <dgm:cxn modelId="{9489C65B-A966-964D-95C5-3F899960A561}" type="presParOf" srcId="{588DB95B-58FC-8749-81CC-1358DC929C09}" destId="{0C7BE053-36A2-C444-B461-BBAAA9A5B31D}" srcOrd="4" destOrd="0" presId="urn:microsoft.com/office/officeart/2008/layout/LinedList"/>
    <dgm:cxn modelId="{CCB2D011-A8F4-0E49-A441-BF399E85C5DE}" type="presParOf" srcId="{588DB95B-58FC-8749-81CC-1358DC929C09}" destId="{1588075D-DFE7-0545-810B-F24AACC60C20}" srcOrd="5" destOrd="0" presId="urn:microsoft.com/office/officeart/2008/layout/LinedList"/>
    <dgm:cxn modelId="{335CA8DE-8C00-2644-BA56-BD04634760B6}" type="presParOf" srcId="{1588075D-DFE7-0545-810B-F24AACC60C20}" destId="{BC63E8B0-8077-A84F-A86B-5592F4885723}" srcOrd="0" destOrd="0" presId="urn:microsoft.com/office/officeart/2008/layout/LinedList"/>
    <dgm:cxn modelId="{75804CC7-19F3-4443-8197-470060654660}" type="presParOf" srcId="{1588075D-DFE7-0545-810B-F24AACC60C20}" destId="{B4530BB2-2B51-A444-B508-16CCB48127B7}" srcOrd="1" destOrd="0" presId="urn:microsoft.com/office/officeart/2008/layout/LinedList"/>
    <dgm:cxn modelId="{489DB189-82F9-0D4E-87EF-A65A4075754B}" type="presParOf" srcId="{588DB95B-58FC-8749-81CC-1358DC929C09}" destId="{6D1B0BF1-1FFD-4A49-BC46-92F01549978C}" srcOrd="6" destOrd="0" presId="urn:microsoft.com/office/officeart/2008/layout/LinedList"/>
    <dgm:cxn modelId="{444D9535-F4D7-664D-8CFB-FA1EBD1E385C}" type="presParOf" srcId="{588DB95B-58FC-8749-81CC-1358DC929C09}" destId="{D8C90495-C00F-A54F-9A40-1684BD1134CE}" srcOrd="7" destOrd="0" presId="urn:microsoft.com/office/officeart/2008/layout/LinedList"/>
    <dgm:cxn modelId="{55ED151B-C609-D44D-9EB3-988493D8BB12}" type="presParOf" srcId="{D8C90495-C00F-A54F-9A40-1684BD1134CE}" destId="{C6048628-2A3B-0B4F-8DC2-9EEC40402C48}" srcOrd="0" destOrd="0" presId="urn:microsoft.com/office/officeart/2008/layout/LinedList"/>
    <dgm:cxn modelId="{2F7D0042-E825-8C46-A317-4B7A3C4EC43F}" type="presParOf" srcId="{D8C90495-C00F-A54F-9A40-1684BD1134CE}" destId="{E5CF13C5-EE5F-F14B-A421-F5D8F08CB073}" srcOrd="1" destOrd="0" presId="urn:microsoft.com/office/officeart/2008/layout/LinedList"/>
    <dgm:cxn modelId="{B3461A99-42E1-3644-A273-2B9FD63B2C83}" type="presParOf" srcId="{588DB95B-58FC-8749-81CC-1358DC929C09}" destId="{51D19661-1A0C-5B44-B881-7ECD12410920}" srcOrd="8" destOrd="0" presId="urn:microsoft.com/office/officeart/2008/layout/LinedList"/>
    <dgm:cxn modelId="{9CB8A36E-243F-604C-897E-2F39956B76CE}" type="presParOf" srcId="{588DB95B-58FC-8749-81CC-1358DC929C09}" destId="{166334FE-2CA9-8E4A-BDED-4C4F4547AFA1}" srcOrd="9" destOrd="0" presId="urn:microsoft.com/office/officeart/2008/layout/LinedList"/>
    <dgm:cxn modelId="{74297BE1-E588-D649-8501-B057924BB4D1}" type="presParOf" srcId="{166334FE-2CA9-8E4A-BDED-4C4F4547AFA1}" destId="{3944A504-CE81-1247-8E78-9F965E287AC4}" srcOrd="0" destOrd="0" presId="urn:microsoft.com/office/officeart/2008/layout/LinedList"/>
    <dgm:cxn modelId="{B087A123-F74B-C742-8864-52B551554BDA}" type="presParOf" srcId="{166334FE-2CA9-8E4A-BDED-4C4F4547AFA1}" destId="{221AE347-D664-814A-8547-8EDEA1587C58}" srcOrd="1" destOrd="0" presId="urn:microsoft.com/office/officeart/2008/layout/LinedList"/>
    <dgm:cxn modelId="{9DA18ABC-4450-4341-8967-441D593A26A1}" type="presParOf" srcId="{588DB95B-58FC-8749-81CC-1358DC929C09}" destId="{713C3E5D-4A63-3F46-8908-01EB636886E8}" srcOrd="10" destOrd="0" presId="urn:microsoft.com/office/officeart/2008/layout/LinedList"/>
    <dgm:cxn modelId="{1129DF7F-A521-2A49-97B1-FF1C7BEE12A9}" type="presParOf" srcId="{588DB95B-58FC-8749-81CC-1358DC929C09}" destId="{2FEDDBA6-F9EF-F642-8BFF-8F12BC1E4556}" srcOrd="11" destOrd="0" presId="urn:microsoft.com/office/officeart/2008/layout/LinedList"/>
    <dgm:cxn modelId="{353CD427-F019-844B-A5E2-A4AFEDFB5723}" type="presParOf" srcId="{2FEDDBA6-F9EF-F642-8BFF-8F12BC1E4556}" destId="{74FECE04-5965-FF48-947C-C3CFBA5CF600}" srcOrd="0" destOrd="0" presId="urn:microsoft.com/office/officeart/2008/layout/LinedList"/>
    <dgm:cxn modelId="{94F8F96C-A80B-3F42-B961-F78C8E108A64}" type="presParOf" srcId="{2FEDDBA6-F9EF-F642-8BFF-8F12BC1E4556}" destId="{E15AB06E-514B-5246-B768-608306A048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673EEF-C50C-C045-AB9D-C2D526F01A91}" type="doc">
      <dgm:prSet loTypeId="urn:microsoft.com/office/officeart/2008/layout/LinedList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F8AFA29-D90D-F344-94C9-A1532573F828}">
      <dgm:prSet phldrT="[Text]"/>
      <dgm:spPr/>
      <dgm:t>
        <a:bodyPr/>
        <a:lstStyle/>
        <a:p>
          <a:r>
            <a:rPr lang="en-US" smtClean="0">
              <a:latin typeface="Times New Roman"/>
              <a:cs typeface="Times New Roman"/>
            </a:rPr>
            <a:t>Standard – (Low Risk )Approval not required changes</a:t>
          </a:r>
          <a:endParaRPr lang="en-US" dirty="0">
            <a:latin typeface="Times New Roman"/>
            <a:cs typeface="Times New Roman"/>
          </a:endParaRPr>
        </a:p>
      </dgm:t>
    </dgm:pt>
    <dgm:pt modelId="{F8E9AA2F-0C6A-FC4C-829C-492FFBBE6A79}" type="parTrans" cxnId="{D41B36ED-F076-E14D-AC40-7474AB2E6C38}">
      <dgm:prSet/>
      <dgm:spPr/>
      <dgm:t>
        <a:bodyPr/>
        <a:lstStyle/>
        <a:p>
          <a:endParaRPr lang="en-US"/>
        </a:p>
      </dgm:t>
    </dgm:pt>
    <dgm:pt modelId="{47537071-D28E-8A4B-BA5A-3D12154DEF73}" type="sibTrans" cxnId="{D41B36ED-F076-E14D-AC40-7474AB2E6C38}">
      <dgm:prSet/>
      <dgm:spPr/>
      <dgm:t>
        <a:bodyPr/>
        <a:lstStyle/>
        <a:p>
          <a:endParaRPr lang="en-US"/>
        </a:p>
      </dgm:t>
    </dgm:pt>
    <dgm:pt modelId="{0C22FE09-9E80-A24D-96B3-76363AFAA608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Major – (High Risk)  Higher Change Authority for approval</a:t>
          </a:r>
          <a:endParaRPr lang="en-US" dirty="0">
            <a:latin typeface="Times New Roman"/>
            <a:cs typeface="Times New Roman"/>
          </a:endParaRPr>
        </a:p>
      </dgm:t>
    </dgm:pt>
    <dgm:pt modelId="{50F925F6-06EB-9640-AA27-614EDA26B418}" type="parTrans" cxnId="{34B5F2B3-65D7-4148-BAE4-2280241FD863}">
      <dgm:prSet/>
      <dgm:spPr/>
      <dgm:t>
        <a:bodyPr/>
        <a:lstStyle/>
        <a:p>
          <a:endParaRPr lang="en-US"/>
        </a:p>
      </dgm:t>
    </dgm:pt>
    <dgm:pt modelId="{D2CFFF0E-1AD1-2244-92DB-8D6CAE93B22F}" type="sibTrans" cxnId="{34B5F2B3-65D7-4148-BAE4-2280241FD863}">
      <dgm:prSet/>
      <dgm:spPr/>
      <dgm:t>
        <a:bodyPr/>
        <a:lstStyle/>
        <a:p>
          <a:endParaRPr lang="en-US"/>
        </a:p>
      </dgm:t>
    </dgm:pt>
    <dgm:pt modelId="{2C0151F4-88C1-564D-ACC5-0455FFDE8EA0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Emergency – (Disrupting Business Impact) Quick practical approach </a:t>
          </a:r>
          <a:endParaRPr lang="en-US" dirty="0">
            <a:latin typeface="Times New Roman"/>
            <a:cs typeface="Times New Roman"/>
          </a:endParaRPr>
        </a:p>
      </dgm:t>
    </dgm:pt>
    <dgm:pt modelId="{4207E874-D248-D742-9583-96E119AB3E0D}" type="parTrans" cxnId="{2A44FC30-92A0-ED40-9539-D508A7415CE5}">
      <dgm:prSet/>
      <dgm:spPr/>
      <dgm:t>
        <a:bodyPr/>
        <a:lstStyle/>
        <a:p>
          <a:endParaRPr lang="en-US"/>
        </a:p>
      </dgm:t>
    </dgm:pt>
    <dgm:pt modelId="{1516A7B5-9706-124E-B44C-F49B9593EFAC}" type="sibTrans" cxnId="{2A44FC30-92A0-ED40-9539-D508A7415CE5}">
      <dgm:prSet/>
      <dgm:spPr/>
      <dgm:t>
        <a:bodyPr/>
        <a:lstStyle/>
        <a:p>
          <a:endParaRPr lang="en-US"/>
        </a:p>
      </dgm:t>
    </dgm:pt>
    <dgm:pt modelId="{32B95FB4-1508-8F4C-BA51-B2795CF501AE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Minor – (Low Risk with limited potential Impact) CAB usually not necessary </a:t>
          </a:r>
          <a:endParaRPr lang="en-US" dirty="0">
            <a:latin typeface="Times New Roman"/>
            <a:cs typeface="Times New Roman"/>
          </a:endParaRPr>
        </a:p>
      </dgm:t>
    </dgm:pt>
    <dgm:pt modelId="{0D0B8C86-1DAA-7849-8117-805BAE734D72}" type="parTrans" cxnId="{DA99D198-D31D-1A4D-9F3D-6CF612E0297F}">
      <dgm:prSet/>
      <dgm:spPr/>
      <dgm:t>
        <a:bodyPr/>
        <a:lstStyle/>
        <a:p>
          <a:endParaRPr lang="en-US"/>
        </a:p>
      </dgm:t>
    </dgm:pt>
    <dgm:pt modelId="{0ABCB441-E215-3647-BA41-65AD2EC2CDD2}" type="sibTrans" cxnId="{DA99D198-D31D-1A4D-9F3D-6CF612E0297F}">
      <dgm:prSet/>
      <dgm:spPr/>
      <dgm:t>
        <a:bodyPr/>
        <a:lstStyle/>
        <a:p>
          <a:endParaRPr lang="en-US"/>
        </a:p>
      </dgm:t>
    </dgm:pt>
    <dgm:pt modelId="{26EE9260-0F9E-2E4A-9B2F-EE6569198438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Normal – (Moderate Risk ) CAB is a Must </a:t>
          </a:r>
          <a:endParaRPr lang="en-US" dirty="0">
            <a:latin typeface="Times New Roman"/>
            <a:cs typeface="Times New Roman"/>
          </a:endParaRPr>
        </a:p>
      </dgm:t>
    </dgm:pt>
    <dgm:pt modelId="{02D441D2-8AE5-CB4C-8E4E-157823DE517A}" type="parTrans" cxnId="{3B52A8B0-3D67-CE44-80F0-46BE45A2C247}">
      <dgm:prSet/>
      <dgm:spPr/>
      <dgm:t>
        <a:bodyPr/>
        <a:lstStyle/>
        <a:p>
          <a:endParaRPr lang="en-US"/>
        </a:p>
      </dgm:t>
    </dgm:pt>
    <dgm:pt modelId="{2B4C8957-80D9-5843-A494-C12066C33AC7}" type="sibTrans" cxnId="{3B52A8B0-3D67-CE44-80F0-46BE45A2C247}">
      <dgm:prSet/>
      <dgm:spPr/>
      <dgm:t>
        <a:bodyPr/>
        <a:lstStyle/>
        <a:p>
          <a:endParaRPr lang="en-US"/>
        </a:p>
      </dgm:t>
    </dgm:pt>
    <dgm:pt modelId="{D86C7069-42FD-1942-995E-1DFD38F24DBE}" type="pres">
      <dgm:prSet presAssocID="{DF673EEF-C50C-C045-AB9D-C2D526F01A9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F01BEA-A6B7-8943-BD52-49DD111B8DFE}" type="pres">
      <dgm:prSet presAssocID="{0F8AFA29-D90D-F344-94C9-A1532573F828}" presName="thickLine" presStyleLbl="alignNode1" presStyleIdx="0" presStyleCnt="5"/>
      <dgm:spPr/>
    </dgm:pt>
    <dgm:pt modelId="{C7FBF774-0EFE-A14F-86C6-80DA80F93579}" type="pres">
      <dgm:prSet presAssocID="{0F8AFA29-D90D-F344-94C9-A1532573F828}" presName="horz1" presStyleCnt="0"/>
      <dgm:spPr/>
    </dgm:pt>
    <dgm:pt modelId="{0CF01B81-31F6-B64F-8811-4D81DDEB5C95}" type="pres">
      <dgm:prSet presAssocID="{0F8AFA29-D90D-F344-94C9-A1532573F828}" presName="tx1" presStyleLbl="revTx" presStyleIdx="0" presStyleCnt="5"/>
      <dgm:spPr/>
      <dgm:t>
        <a:bodyPr/>
        <a:lstStyle/>
        <a:p>
          <a:endParaRPr lang="en-US"/>
        </a:p>
      </dgm:t>
    </dgm:pt>
    <dgm:pt modelId="{1DDF6337-7D4C-6647-99FD-B41B8EA317D6}" type="pres">
      <dgm:prSet presAssocID="{0F8AFA29-D90D-F344-94C9-A1532573F828}" presName="vert1" presStyleCnt="0"/>
      <dgm:spPr/>
    </dgm:pt>
    <dgm:pt modelId="{C1CA371A-8F44-4743-9968-75735CFD4533}" type="pres">
      <dgm:prSet presAssocID="{32B95FB4-1508-8F4C-BA51-B2795CF501AE}" presName="thickLine" presStyleLbl="alignNode1" presStyleIdx="1" presStyleCnt="5"/>
      <dgm:spPr/>
    </dgm:pt>
    <dgm:pt modelId="{9FFC35D3-9ADC-5B4F-B5AF-7E80A97FB186}" type="pres">
      <dgm:prSet presAssocID="{32B95FB4-1508-8F4C-BA51-B2795CF501AE}" presName="horz1" presStyleCnt="0"/>
      <dgm:spPr/>
    </dgm:pt>
    <dgm:pt modelId="{4D687CF3-01A0-AF40-80B1-4833A5EEFE6C}" type="pres">
      <dgm:prSet presAssocID="{32B95FB4-1508-8F4C-BA51-B2795CF501AE}" presName="tx1" presStyleLbl="revTx" presStyleIdx="1" presStyleCnt="5"/>
      <dgm:spPr/>
      <dgm:t>
        <a:bodyPr/>
        <a:lstStyle/>
        <a:p>
          <a:endParaRPr lang="en-US"/>
        </a:p>
      </dgm:t>
    </dgm:pt>
    <dgm:pt modelId="{979E7BA9-FFDE-7146-BB94-374E6B08A08A}" type="pres">
      <dgm:prSet presAssocID="{32B95FB4-1508-8F4C-BA51-B2795CF501AE}" presName="vert1" presStyleCnt="0"/>
      <dgm:spPr/>
    </dgm:pt>
    <dgm:pt modelId="{CF996D8D-19AF-D249-86FF-09B9213F2A80}" type="pres">
      <dgm:prSet presAssocID="{26EE9260-0F9E-2E4A-9B2F-EE6569198438}" presName="thickLine" presStyleLbl="alignNode1" presStyleIdx="2" presStyleCnt="5"/>
      <dgm:spPr/>
    </dgm:pt>
    <dgm:pt modelId="{963A9192-6D0E-F44D-A9D8-98310191E22F}" type="pres">
      <dgm:prSet presAssocID="{26EE9260-0F9E-2E4A-9B2F-EE6569198438}" presName="horz1" presStyleCnt="0"/>
      <dgm:spPr/>
    </dgm:pt>
    <dgm:pt modelId="{CC1DAA47-247F-C247-A087-BE9167FB7444}" type="pres">
      <dgm:prSet presAssocID="{26EE9260-0F9E-2E4A-9B2F-EE6569198438}" presName="tx1" presStyleLbl="revTx" presStyleIdx="2" presStyleCnt="5"/>
      <dgm:spPr/>
      <dgm:t>
        <a:bodyPr/>
        <a:lstStyle/>
        <a:p>
          <a:endParaRPr lang="en-US"/>
        </a:p>
      </dgm:t>
    </dgm:pt>
    <dgm:pt modelId="{B3A2FFDB-880C-F94A-B8FA-4831DEB8BA9C}" type="pres">
      <dgm:prSet presAssocID="{26EE9260-0F9E-2E4A-9B2F-EE6569198438}" presName="vert1" presStyleCnt="0"/>
      <dgm:spPr/>
    </dgm:pt>
    <dgm:pt modelId="{235DD5E0-4753-6A42-B289-350EE1531928}" type="pres">
      <dgm:prSet presAssocID="{0C22FE09-9E80-A24D-96B3-76363AFAA608}" presName="thickLine" presStyleLbl="alignNode1" presStyleIdx="3" presStyleCnt="5"/>
      <dgm:spPr/>
    </dgm:pt>
    <dgm:pt modelId="{4D5724C2-672E-5A43-97BF-93353965F67E}" type="pres">
      <dgm:prSet presAssocID="{0C22FE09-9E80-A24D-96B3-76363AFAA608}" presName="horz1" presStyleCnt="0"/>
      <dgm:spPr/>
    </dgm:pt>
    <dgm:pt modelId="{62E58477-269E-274A-B59E-67D950128DC3}" type="pres">
      <dgm:prSet presAssocID="{0C22FE09-9E80-A24D-96B3-76363AFAA608}" presName="tx1" presStyleLbl="revTx" presStyleIdx="3" presStyleCnt="5"/>
      <dgm:spPr/>
      <dgm:t>
        <a:bodyPr/>
        <a:lstStyle/>
        <a:p>
          <a:endParaRPr lang="en-US"/>
        </a:p>
      </dgm:t>
    </dgm:pt>
    <dgm:pt modelId="{FF8EC6CF-861F-F54E-8741-30E1146155E9}" type="pres">
      <dgm:prSet presAssocID="{0C22FE09-9E80-A24D-96B3-76363AFAA608}" presName="vert1" presStyleCnt="0"/>
      <dgm:spPr/>
    </dgm:pt>
    <dgm:pt modelId="{4FC09D69-8DDF-3A40-A238-F66FEC3563D7}" type="pres">
      <dgm:prSet presAssocID="{2C0151F4-88C1-564D-ACC5-0455FFDE8EA0}" presName="thickLine" presStyleLbl="alignNode1" presStyleIdx="4" presStyleCnt="5"/>
      <dgm:spPr/>
    </dgm:pt>
    <dgm:pt modelId="{803325B9-28FC-FD40-A476-1C951661D33E}" type="pres">
      <dgm:prSet presAssocID="{2C0151F4-88C1-564D-ACC5-0455FFDE8EA0}" presName="horz1" presStyleCnt="0"/>
      <dgm:spPr/>
    </dgm:pt>
    <dgm:pt modelId="{334968DF-C0D4-834E-AD38-18A8E098D25B}" type="pres">
      <dgm:prSet presAssocID="{2C0151F4-88C1-564D-ACC5-0455FFDE8EA0}" presName="tx1" presStyleLbl="revTx" presStyleIdx="4" presStyleCnt="5"/>
      <dgm:spPr/>
      <dgm:t>
        <a:bodyPr/>
        <a:lstStyle/>
        <a:p>
          <a:endParaRPr lang="en-US"/>
        </a:p>
      </dgm:t>
    </dgm:pt>
    <dgm:pt modelId="{854159E0-CDA3-8044-A243-6EAAABA99170}" type="pres">
      <dgm:prSet presAssocID="{2C0151F4-88C1-564D-ACC5-0455FFDE8EA0}" presName="vert1" presStyleCnt="0"/>
      <dgm:spPr/>
    </dgm:pt>
  </dgm:ptLst>
  <dgm:cxnLst>
    <dgm:cxn modelId="{34B5F2B3-65D7-4148-BAE4-2280241FD863}" srcId="{DF673EEF-C50C-C045-AB9D-C2D526F01A91}" destId="{0C22FE09-9E80-A24D-96B3-76363AFAA608}" srcOrd="3" destOrd="0" parTransId="{50F925F6-06EB-9640-AA27-614EDA26B418}" sibTransId="{D2CFFF0E-1AD1-2244-92DB-8D6CAE93B22F}"/>
    <dgm:cxn modelId="{D41B36ED-F076-E14D-AC40-7474AB2E6C38}" srcId="{DF673EEF-C50C-C045-AB9D-C2D526F01A91}" destId="{0F8AFA29-D90D-F344-94C9-A1532573F828}" srcOrd="0" destOrd="0" parTransId="{F8E9AA2F-0C6A-FC4C-829C-492FFBBE6A79}" sibTransId="{47537071-D28E-8A4B-BA5A-3D12154DEF73}"/>
    <dgm:cxn modelId="{3FB6DC0A-2429-564B-8295-7F1377681C4E}" type="presOf" srcId="{26EE9260-0F9E-2E4A-9B2F-EE6569198438}" destId="{CC1DAA47-247F-C247-A087-BE9167FB7444}" srcOrd="0" destOrd="0" presId="urn:microsoft.com/office/officeart/2008/layout/LinedList"/>
    <dgm:cxn modelId="{83D33416-691C-9B43-AF11-82C92C186547}" type="presOf" srcId="{32B95FB4-1508-8F4C-BA51-B2795CF501AE}" destId="{4D687CF3-01A0-AF40-80B1-4833A5EEFE6C}" srcOrd="0" destOrd="0" presId="urn:microsoft.com/office/officeart/2008/layout/LinedList"/>
    <dgm:cxn modelId="{DA99D198-D31D-1A4D-9F3D-6CF612E0297F}" srcId="{DF673EEF-C50C-C045-AB9D-C2D526F01A91}" destId="{32B95FB4-1508-8F4C-BA51-B2795CF501AE}" srcOrd="1" destOrd="0" parTransId="{0D0B8C86-1DAA-7849-8117-805BAE734D72}" sibTransId="{0ABCB441-E215-3647-BA41-65AD2EC2CDD2}"/>
    <dgm:cxn modelId="{9425AA73-531A-9045-B219-CC0C536A7940}" type="presOf" srcId="{2C0151F4-88C1-564D-ACC5-0455FFDE8EA0}" destId="{334968DF-C0D4-834E-AD38-18A8E098D25B}" srcOrd="0" destOrd="0" presId="urn:microsoft.com/office/officeart/2008/layout/LinedList"/>
    <dgm:cxn modelId="{4632DABC-F5D0-7449-A980-399AE2C2AE1D}" type="presOf" srcId="{DF673EEF-C50C-C045-AB9D-C2D526F01A91}" destId="{D86C7069-42FD-1942-995E-1DFD38F24DBE}" srcOrd="0" destOrd="0" presId="urn:microsoft.com/office/officeart/2008/layout/LinedList"/>
    <dgm:cxn modelId="{38DD00F7-8E59-FC46-8332-675D651C1FC1}" type="presOf" srcId="{0C22FE09-9E80-A24D-96B3-76363AFAA608}" destId="{62E58477-269E-274A-B59E-67D950128DC3}" srcOrd="0" destOrd="0" presId="urn:microsoft.com/office/officeart/2008/layout/LinedList"/>
    <dgm:cxn modelId="{2A44FC30-92A0-ED40-9539-D508A7415CE5}" srcId="{DF673EEF-C50C-C045-AB9D-C2D526F01A91}" destId="{2C0151F4-88C1-564D-ACC5-0455FFDE8EA0}" srcOrd="4" destOrd="0" parTransId="{4207E874-D248-D742-9583-96E119AB3E0D}" sibTransId="{1516A7B5-9706-124E-B44C-F49B9593EFAC}"/>
    <dgm:cxn modelId="{3B52A8B0-3D67-CE44-80F0-46BE45A2C247}" srcId="{DF673EEF-C50C-C045-AB9D-C2D526F01A91}" destId="{26EE9260-0F9E-2E4A-9B2F-EE6569198438}" srcOrd="2" destOrd="0" parTransId="{02D441D2-8AE5-CB4C-8E4E-157823DE517A}" sibTransId="{2B4C8957-80D9-5843-A494-C12066C33AC7}"/>
    <dgm:cxn modelId="{2C0A38FB-E5CB-9B4E-9E4D-2D91CBB30FE6}" type="presOf" srcId="{0F8AFA29-D90D-F344-94C9-A1532573F828}" destId="{0CF01B81-31F6-B64F-8811-4D81DDEB5C95}" srcOrd="0" destOrd="0" presId="urn:microsoft.com/office/officeart/2008/layout/LinedList"/>
    <dgm:cxn modelId="{C16B7EC0-82C8-214D-B3A1-C82EBF4BED65}" type="presParOf" srcId="{D86C7069-42FD-1942-995E-1DFD38F24DBE}" destId="{06F01BEA-A6B7-8943-BD52-49DD111B8DFE}" srcOrd="0" destOrd="0" presId="urn:microsoft.com/office/officeart/2008/layout/LinedList"/>
    <dgm:cxn modelId="{D22E02C0-DA5F-7149-926D-31F186F65D23}" type="presParOf" srcId="{D86C7069-42FD-1942-995E-1DFD38F24DBE}" destId="{C7FBF774-0EFE-A14F-86C6-80DA80F93579}" srcOrd="1" destOrd="0" presId="urn:microsoft.com/office/officeart/2008/layout/LinedList"/>
    <dgm:cxn modelId="{14A873A5-0FAE-8247-B7F1-03D582EE878E}" type="presParOf" srcId="{C7FBF774-0EFE-A14F-86C6-80DA80F93579}" destId="{0CF01B81-31F6-B64F-8811-4D81DDEB5C95}" srcOrd="0" destOrd="0" presId="urn:microsoft.com/office/officeart/2008/layout/LinedList"/>
    <dgm:cxn modelId="{740EA06B-C0D4-064D-92A2-EEFAB14AF0C6}" type="presParOf" srcId="{C7FBF774-0EFE-A14F-86C6-80DA80F93579}" destId="{1DDF6337-7D4C-6647-99FD-B41B8EA317D6}" srcOrd="1" destOrd="0" presId="urn:microsoft.com/office/officeart/2008/layout/LinedList"/>
    <dgm:cxn modelId="{B4033692-EFA4-DF48-9441-1C63527B2608}" type="presParOf" srcId="{D86C7069-42FD-1942-995E-1DFD38F24DBE}" destId="{C1CA371A-8F44-4743-9968-75735CFD4533}" srcOrd="2" destOrd="0" presId="urn:microsoft.com/office/officeart/2008/layout/LinedList"/>
    <dgm:cxn modelId="{0B592481-596D-6D4B-91F8-4211C558BEB1}" type="presParOf" srcId="{D86C7069-42FD-1942-995E-1DFD38F24DBE}" destId="{9FFC35D3-9ADC-5B4F-B5AF-7E80A97FB186}" srcOrd="3" destOrd="0" presId="urn:microsoft.com/office/officeart/2008/layout/LinedList"/>
    <dgm:cxn modelId="{433501FB-BA95-4549-A1CC-50743D1E7F3B}" type="presParOf" srcId="{9FFC35D3-9ADC-5B4F-B5AF-7E80A97FB186}" destId="{4D687CF3-01A0-AF40-80B1-4833A5EEFE6C}" srcOrd="0" destOrd="0" presId="urn:microsoft.com/office/officeart/2008/layout/LinedList"/>
    <dgm:cxn modelId="{6E0B11A2-760B-904D-BF3A-E1BD6800A92E}" type="presParOf" srcId="{9FFC35D3-9ADC-5B4F-B5AF-7E80A97FB186}" destId="{979E7BA9-FFDE-7146-BB94-374E6B08A08A}" srcOrd="1" destOrd="0" presId="urn:microsoft.com/office/officeart/2008/layout/LinedList"/>
    <dgm:cxn modelId="{34D9E844-A0BA-374D-AE65-A697C6C88936}" type="presParOf" srcId="{D86C7069-42FD-1942-995E-1DFD38F24DBE}" destId="{CF996D8D-19AF-D249-86FF-09B9213F2A80}" srcOrd="4" destOrd="0" presId="urn:microsoft.com/office/officeart/2008/layout/LinedList"/>
    <dgm:cxn modelId="{6D114300-A9FE-4643-AAA9-CCF224AE849E}" type="presParOf" srcId="{D86C7069-42FD-1942-995E-1DFD38F24DBE}" destId="{963A9192-6D0E-F44D-A9D8-98310191E22F}" srcOrd="5" destOrd="0" presId="urn:microsoft.com/office/officeart/2008/layout/LinedList"/>
    <dgm:cxn modelId="{6EAA0F47-2065-284D-859A-988DB6098991}" type="presParOf" srcId="{963A9192-6D0E-F44D-A9D8-98310191E22F}" destId="{CC1DAA47-247F-C247-A087-BE9167FB7444}" srcOrd="0" destOrd="0" presId="urn:microsoft.com/office/officeart/2008/layout/LinedList"/>
    <dgm:cxn modelId="{626B9D24-7B39-0E46-8408-A7039130A7AA}" type="presParOf" srcId="{963A9192-6D0E-F44D-A9D8-98310191E22F}" destId="{B3A2FFDB-880C-F94A-B8FA-4831DEB8BA9C}" srcOrd="1" destOrd="0" presId="urn:microsoft.com/office/officeart/2008/layout/LinedList"/>
    <dgm:cxn modelId="{071DDA1C-1E68-E44D-B796-CAB4D809BAA2}" type="presParOf" srcId="{D86C7069-42FD-1942-995E-1DFD38F24DBE}" destId="{235DD5E0-4753-6A42-B289-350EE1531928}" srcOrd="6" destOrd="0" presId="urn:microsoft.com/office/officeart/2008/layout/LinedList"/>
    <dgm:cxn modelId="{94002436-1306-3041-9CFF-DBEEE5344069}" type="presParOf" srcId="{D86C7069-42FD-1942-995E-1DFD38F24DBE}" destId="{4D5724C2-672E-5A43-97BF-93353965F67E}" srcOrd="7" destOrd="0" presId="urn:microsoft.com/office/officeart/2008/layout/LinedList"/>
    <dgm:cxn modelId="{EF57461D-A92B-544C-BC81-51731C76E3EC}" type="presParOf" srcId="{4D5724C2-672E-5A43-97BF-93353965F67E}" destId="{62E58477-269E-274A-B59E-67D950128DC3}" srcOrd="0" destOrd="0" presId="urn:microsoft.com/office/officeart/2008/layout/LinedList"/>
    <dgm:cxn modelId="{E13C3EE2-F83D-0A49-AF6D-9F2EE2B94089}" type="presParOf" srcId="{4D5724C2-672E-5A43-97BF-93353965F67E}" destId="{FF8EC6CF-861F-F54E-8741-30E1146155E9}" srcOrd="1" destOrd="0" presId="urn:microsoft.com/office/officeart/2008/layout/LinedList"/>
    <dgm:cxn modelId="{3451C1DA-F15A-BB43-95E8-D42AA48FAF97}" type="presParOf" srcId="{D86C7069-42FD-1942-995E-1DFD38F24DBE}" destId="{4FC09D69-8DDF-3A40-A238-F66FEC3563D7}" srcOrd="8" destOrd="0" presId="urn:microsoft.com/office/officeart/2008/layout/LinedList"/>
    <dgm:cxn modelId="{8FE4FCBF-5CC8-C440-A013-7976996D1C92}" type="presParOf" srcId="{D86C7069-42FD-1942-995E-1DFD38F24DBE}" destId="{803325B9-28FC-FD40-A476-1C951661D33E}" srcOrd="9" destOrd="0" presId="urn:microsoft.com/office/officeart/2008/layout/LinedList"/>
    <dgm:cxn modelId="{8B0D936F-99B2-A64E-B07A-3AF460266C0F}" type="presParOf" srcId="{803325B9-28FC-FD40-A476-1C951661D33E}" destId="{334968DF-C0D4-834E-AD38-18A8E098D25B}" srcOrd="0" destOrd="0" presId="urn:microsoft.com/office/officeart/2008/layout/LinedList"/>
    <dgm:cxn modelId="{1D1C26E1-8ABF-3948-A047-CEF60D6D4069}" type="presParOf" srcId="{803325B9-28FC-FD40-A476-1C951661D33E}" destId="{854159E0-CDA3-8044-A243-6EAAABA991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4FFA6E-7FFF-499C-9E53-192C32D29A8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EB9D279-CCA1-410B-A2BF-B3EC4094FCF0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Change Advisory Board</a:t>
          </a:r>
        </a:p>
        <a:p>
          <a:r>
            <a:rPr lang="en-US" dirty="0" smtClean="0">
              <a:latin typeface="Times New Roman"/>
              <a:cs typeface="Times New Roman"/>
            </a:rPr>
            <a:t>CAB is a group of experts/advisors who can recommend on the change proceedings, both requesters &amp; technicians can be part of CAB.</a:t>
          </a:r>
          <a:endParaRPr lang="en-US" dirty="0">
            <a:latin typeface="Times New Roman"/>
            <a:cs typeface="Times New Roman"/>
          </a:endParaRPr>
        </a:p>
      </dgm:t>
    </dgm:pt>
    <dgm:pt modelId="{AE6C0CCA-B426-4119-AEE8-84B435ECB993}" type="parTrans" cxnId="{36528E52-59F8-4825-AC57-BC7A841AAF59}">
      <dgm:prSet/>
      <dgm:spPr/>
      <dgm:t>
        <a:bodyPr/>
        <a:lstStyle/>
        <a:p>
          <a:endParaRPr lang="en-US"/>
        </a:p>
      </dgm:t>
    </dgm:pt>
    <dgm:pt modelId="{10E2A196-9DB6-4310-8F2E-A0E3854B6BD9}" type="sibTrans" cxnId="{36528E52-59F8-4825-AC57-BC7A841AAF59}">
      <dgm:prSet/>
      <dgm:spPr/>
      <dgm:t>
        <a:bodyPr/>
        <a:lstStyle/>
        <a:p>
          <a:endParaRPr lang="en-US"/>
        </a:p>
      </dgm:t>
    </dgm:pt>
    <dgm:pt modelId="{20852007-7AF3-46AE-8E26-CE2D6CA3DCB0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Change Manager</a:t>
          </a:r>
        </a:p>
        <a:p>
          <a:r>
            <a:rPr lang="en-US" dirty="0" smtClean="0">
              <a:latin typeface="Times New Roman"/>
              <a:cs typeface="Times New Roman"/>
            </a:rPr>
            <a:t>He is the key decision maker of the change request, who has the authority to approve or reject a change.</a:t>
          </a:r>
          <a:endParaRPr lang="en-US" dirty="0">
            <a:latin typeface="Times New Roman"/>
            <a:cs typeface="Times New Roman"/>
          </a:endParaRPr>
        </a:p>
      </dgm:t>
    </dgm:pt>
    <dgm:pt modelId="{CB1507FC-9EB8-495F-B0AD-37FE1AEBE2B9}" type="parTrans" cxnId="{8412EAA7-9568-4E9A-AC09-238ECB78B2C9}">
      <dgm:prSet/>
      <dgm:spPr/>
      <dgm:t>
        <a:bodyPr/>
        <a:lstStyle/>
        <a:p>
          <a:endParaRPr lang="en-US"/>
        </a:p>
      </dgm:t>
    </dgm:pt>
    <dgm:pt modelId="{AE925352-F4F4-4697-8C35-F0EA3254C6E1}" type="sibTrans" cxnId="{8412EAA7-9568-4E9A-AC09-238ECB78B2C9}">
      <dgm:prSet/>
      <dgm:spPr/>
      <dgm:t>
        <a:bodyPr/>
        <a:lstStyle/>
        <a:p>
          <a:endParaRPr lang="en-US"/>
        </a:p>
      </dgm:t>
    </dgm:pt>
    <dgm:pt modelId="{8FA49B5B-6545-A040-AFC3-D21C735BC42D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Change Authority</a:t>
          </a:r>
          <a:br>
            <a:rPr lang="en-US" dirty="0" smtClean="0">
              <a:latin typeface="Times New Roman"/>
              <a:cs typeface="Times New Roman"/>
            </a:rPr>
          </a:br>
          <a:r>
            <a:rPr lang="en-US" dirty="0" smtClean="0">
              <a:latin typeface="Times New Roman"/>
              <a:cs typeface="Times New Roman"/>
            </a:rPr>
            <a:t>Every change requires a formal authorization before it can be implemented. Depending on size, cost, and risk, an appropriate change authority is</a:t>
          </a:r>
        </a:p>
        <a:p>
          <a:r>
            <a:rPr lang="en-US" dirty="0" smtClean="0">
              <a:latin typeface="Times New Roman"/>
              <a:cs typeface="Times New Roman"/>
            </a:rPr>
            <a:t>required to provide this approval. The change authority may be a director, c-level manager, or indeed, the board of directors</a:t>
          </a:r>
          <a:endParaRPr lang="en-US" dirty="0">
            <a:latin typeface="Times New Roman"/>
            <a:cs typeface="Times New Roman"/>
          </a:endParaRPr>
        </a:p>
      </dgm:t>
    </dgm:pt>
    <dgm:pt modelId="{171F9DC3-47E6-3142-B3DE-6DA9B21E40B8}" type="parTrans" cxnId="{7A171AED-F10F-884E-95FA-B2D5AC786EE9}">
      <dgm:prSet/>
      <dgm:spPr/>
      <dgm:t>
        <a:bodyPr/>
        <a:lstStyle/>
        <a:p>
          <a:endParaRPr lang="en-US"/>
        </a:p>
      </dgm:t>
    </dgm:pt>
    <dgm:pt modelId="{CAE0F07F-A9CB-514A-BE41-A91785316562}" type="sibTrans" cxnId="{7A171AED-F10F-884E-95FA-B2D5AC786EE9}">
      <dgm:prSet/>
      <dgm:spPr/>
      <dgm:t>
        <a:bodyPr/>
        <a:lstStyle/>
        <a:p>
          <a:endParaRPr lang="en-US"/>
        </a:p>
      </dgm:t>
    </dgm:pt>
    <dgm:pt modelId="{323B5B37-7671-7646-BD37-0A2B671AB7B3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ECAB</a:t>
          </a:r>
          <a:br>
            <a:rPr lang="en-US" dirty="0" smtClean="0">
              <a:latin typeface="Times New Roman"/>
              <a:cs typeface="Times New Roman"/>
            </a:rPr>
          </a:br>
          <a:r>
            <a:rPr lang="en-US" dirty="0" smtClean="0">
              <a:latin typeface="Times New Roman"/>
              <a:cs typeface="Times New Roman"/>
            </a:rPr>
            <a:t>The ECAB is a smaller, core group of CAB members that is available on short notice to respond to emergency changes that must be made on a short notice to remedy an urgent issue.</a:t>
          </a:r>
          <a:endParaRPr lang="en-US" dirty="0">
            <a:latin typeface="Times New Roman"/>
            <a:cs typeface="Times New Roman"/>
          </a:endParaRPr>
        </a:p>
      </dgm:t>
    </dgm:pt>
    <dgm:pt modelId="{A457985A-DB5D-404F-8E9C-17E159060E9D}" type="parTrans" cxnId="{A077659F-3328-114D-A188-3A7F563860CA}">
      <dgm:prSet/>
      <dgm:spPr/>
      <dgm:t>
        <a:bodyPr/>
        <a:lstStyle/>
        <a:p>
          <a:endParaRPr lang="en-US"/>
        </a:p>
      </dgm:t>
    </dgm:pt>
    <dgm:pt modelId="{FFA70E0C-48F4-3046-BB7A-75829BF8EE3F}" type="sibTrans" cxnId="{A077659F-3328-114D-A188-3A7F563860CA}">
      <dgm:prSet/>
      <dgm:spPr/>
      <dgm:t>
        <a:bodyPr/>
        <a:lstStyle/>
        <a:p>
          <a:endParaRPr lang="en-US"/>
        </a:p>
      </dgm:t>
    </dgm:pt>
    <dgm:pt modelId="{A9060F75-CDC7-404D-9A3E-599C30715286}" type="pres">
      <dgm:prSet presAssocID="{9B4FFA6E-7FFF-499C-9E53-192C32D29A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FA90F5-9B9A-40B2-8DB0-D56B6D6106A7}" type="pres">
      <dgm:prSet presAssocID="{CEB9D279-CCA1-410B-A2BF-B3EC4094FCF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335F4-15E6-4564-887B-AB7CD4A4DBB9}" type="pres">
      <dgm:prSet presAssocID="{10E2A196-9DB6-4310-8F2E-A0E3854B6BD9}" presName="spacer" presStyleCnt="0"/>
      <dgm:spPr/>
      <dgm:t>
        <a:bodyPr/>
        <a:lstStyle/>
        <a:p>
          <a:endParaRPr lang="en-US"/>
        </a:p>
      </dgm:t>
    </dgm:pt>
    <dgm:pt modelId="{2621A524-0F3E-402F-AEC1-D6144EE4FE7B}" type="pres">
      <dgm:prSet presAssocID="{20852007-7AF3-46AE-8E26-CE2D6CA3DCB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FC750-5710-594A-A66F-4FA61DBFAF50}" type="pres">
      <dgm:prSet presAssocID="{AE925352-F4F4-4697-8C35-F0EA3254C6E1}" presName="spacer" presStyleCnt="0"/>
      <dgm:spPr/>
      <dgm:t>
        <a:bodyPr/>
        <a:lstStyle/>
        <a:p>
          <a:endParaRPr lang="en-US"/>
        </a:p>
      </dgm:t>
    </dgm:pt>
    <dgm:pt modelId="{5E06DBD1-BC32-9F49-9754-284E789BCB62}" type="pres">
      <dgm:prSet presAssocID="{8FA49B5B-6545-A040-AFC3-D21C735BC42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E9717-6882-4443-A6D2-44434DEBB3C6}" type="pres">
      <dgm:prSet presAssocID="{CAE0F07F-A9CB-514A-BE41-A91785316562}" presName="spacer" presStyleCnt="0"/>
      <dgm:spPr/>
      <dgm:t>
        <a:bodyPr/>
        <a:lstStyle/>
        <a:p>
          <a:endParaRPr lang="en-US"/>
        </a:p>
      </dgm:t>
    </dgm:pt>
    <dgm:pt modelId="{4594D8F3-7E9E-984F-A986-862D169DAAA4}" type="pres">
      <dgm:prSet presAssocID="{323B5B37-7671-7646-BD37-0A2B671AB7B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80B37-9F1F-5D42-A1D3-45AB40CCECB7}" type="presOf" srcId="{323B5B37-7671-7646-BD37-0A2B671AB7B3}" destId="{4594D8F3-7E9E-984F-A986-862D169DAAA4}" srcOrd="0" destOrd="0" presId="urn:microsoft.com/office/officeart/2005/8/layout/vList2"/>
    <dgm:cxn modelId="{8412EAA7-9568-4E9A-AC09-238ECB78B2C9}" srcId="{9B4FFA6E-7FFF-499C-9E53-192C32D29A8D}" destId="{20852007-7AF3-46AE-8E26-CE2D6CA3DCB0}" srcOrd="1" destOrd="0" parTransId="{CB1507FC-9EB8-495F-B0AD-37FE1AEBE2B9}" sibTransId="{AE925352-F4F4-4697-8C35-F0EA3254C6E1}"/>
    <dgm:cxn modelId="{3BBBAB73-0B44-9D4C-9903-BCCF56D35979}" type="presOf" srcId="{8FA49B5B-6545-A040-AFC3-D21C735BC42D}" destId="{5E06DBD1-BC32-9F49-9754-284E789BCB62}" srcOrd="0" destOrd="0" presId="urn:microsoft.com/office/officeart/2005/8/layout/vList2"/>
    <dgm:cxn modelId="{C5EF877F-2E4B-024D-A814-11B83695CB6C}" type="presOf" srcId="{20852007-7AF3-46AE-8E26-CE2D6CA3DCB0}" destId="{2621A524-0F3E-402F-AEC1-D6144EE4FE7B}" srcOrd="0" destOrd="0" presId="urn:microsoft.com/office/officeart/2005/8/layout/vList2"/>
    <dgm:cxn modelId="{A077659F-3328-114D-A188-3A7F563860CA}" srcId="{9B4FFA6E-7FFF-499C-9E53-192C32D29A8D}" destId="{323B5B37-7671-7646-BD37-0A2B671AB7B3}" srcOrd="3" destOrd="0" parTransId="{A457985A-DB5D-404F-8E9C-17E159060E9D}" sibTransId="{FFA70E0C-48F4-3046-BB7A-75829BF8EE3F}"/>
    <dgm:cxn modelId="{BA1BCA7D-E09E-FB42-9BF8-4722E198C426}" type="presOf" srcId="{9B4FFA6E-7FFF-499C-9E53-192C32D29A8D}" destId="{A9060F75-CDC7-404D-9A3E-599C30715286}" srcOrd="0" destOrd="0" presId="urn:microsoft.com/office/officeart/2005/8/layout/vList2"/>
    <dgm:cxn modelId="{7A171AED-F10F-884E-95FA-B2D5AC786EE9}" srcId="{9B4FFA6E-7FFF-499C-9E53-192C32D29A8D}" destId="{8FA49B5B-6545-A040-AFC3-D21C735BC42D}" srcOrd="2" destOrd="0" parTransId="{171F9DC3-47E6-3142-B3DE-6DA9B21E40B8}" sibTransId="{CAE0F07F-A9CB-514A-BE41-A91785316562}"/>
    <dgm:cxn modelId="{36528E52-59F8-4825-AC57-BC7A841AAF59}" srcId="{9B4FFA6E-7FFF-499C-9E53-192C32D29A8D}" destId="{CEB9D279-CCA1-410B-A2BF-B3EC4094FCF0}" srcOrd="0" destOrd="0" parTransId="{AE6C0CCA-B426-4119-AEE8-84B435ECB993}" sibTransId="{10E2A196-9DB6-4310-8F2E-A0E3854B6BD9}"/>
    <dgm:cxn modelId="{9032CC6C-4C74-6449-B288-375648B2236C}" type="presOf" srcId="{CEB9D279-CCA1-410B-A2BF-B3EC4094FCF0}" destId="{44FA90F5-9B9A-40B2-8DB0-D56B6D6106A7}" srcOrd="0" destOrd="0" presId="urn:microsoft.com/office/officeart/2005/8/layout/vList2"/>
    <dgm:cxn modelId="{F9565FD1-BF43-1249-BE7E-57FE73DC1E4F}" type="presParOf" srcId="{A9060F75-CDC7-404D-9A3E-599C30715286}" destId="{44FA90F5-9B9A-40B2-8DB0-D56B6D6106A7}" srcOrd="0" destOrd="0" presId="urn:microsoft.com/office/officeart/2005/8/layout/vList2"/>
    <dgm:cxn modelId="{015BE061-40A4-E44C-824C-A30D4936CB67}" type="presParOf" srcId="{A9060F75-CDC7-404D-9A3E-599C30715286}" destId="{926335F4-15E6-4564-887B-AB7CD4A4DBB9}" srcOrd="1" destOrd="0" presId="urn:microsoft.com/office/officeart/2005/8/layout/vList2"/>
    <dgm:cxn modelId="{80C22945-67B8-354D-8513-A35FFBB44087}" type="presParOf" srcId="{A9060F75-CDC7-404D-9A3E-599C30715286}" destId="{2621A524-0F3E-402F-AEC1-D6144EE4FE7B}" srcOrd="2" destOrd="0" presId="urn:microsoft.com/office/officeart/2005/8/layout/vList2"/>
    <dgm:cxn modelId="{8D054A49-2A88-FD44-BDEE-D6904A0CE15B}" type="presParOf" srcId="{A9060F75-CDC7-404D-9A3E-599C30715286}" destId="{852FC750-5710-594A-A66F-4FA61DBFAF50}" srcOrd="3" destOrd="0" presId="urn:microsoft.com/office/officeart/2005/8/layout/vList2"/>
    <dgm:cxn modelId="{7374BFFE-7FDD-A54F-9780-428B8A94660E}" type="presParOf" srcId="{A9060F75-CDC7-404D-9A3E-599C30715286}" destId="{5E06DBD1-BC32-9F49-9754-284E789BCB62}" srcOrd="4" destOrd="0" presId="urn:microsoft.com/office/officeart/2005/8/layout/vList2"/>
    <dgm:cxn modelId="{818A8A18-5F33-D044-8DA6-7A314D482EE6}" type="presParOf" srcId="{A9060F75-CDC7-404D-9A3E-599C30715286}" destId="{254E9717-6882-4443-A6D2-44434DEBB3C6}" srcOrd="5" destOrd="0" presId="urn:microsoft.com/office/officeart/2005/8/layout/vList2"/>
    <dgm:cxn modelId="{5C35ACD9-7992-5543-B517-69496C2F781B}" type="presParOf" srcId="{A9060F75-CDC7-404D-9A3E-599C30715286}" destId="{4594D8F3-7E9E-984F-A986-862D169DAA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04DB7-676C-E34C-A5ED-D90BBB3019CE}">
      <dsp:nvSpPr>
        <dsp:cNvPr id="0" name=""/>
        <dsp:cNvSpPr/>
      </dsp:nvSpPr>
      <dsp:spPr>
        <a:xfrm>
          <a:off x="0" y="1823"/>
          <a:ext cx="8458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7EB415-3C0E-CB4B-8982-DBEB0B31E1A4}">
      <dsp:nvSpPr>
        <dsp:cNvPr id="0" name=""/>
        <dsp:cNvSpPr/>
      </dsp:nvSpPr>
      <dsp:spPr>
        <a:xfrm>
          <a:off x="0" y="1823"/>
          <a:ext cx="8458200" cy="62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/>
              <a:cs typeface="Times New Roman"/>
            </a:rPr>
            <a:t>Identify why you want the change</a:t>
          </a:r>
          <a:endParaRPr lang="en-US" sz="2400" kern="1200" dirty="0">
            <a:latin typeface="Times New Roman"/>
            <a:cs typeface="Times New Roman"/>
          </a:endParaRPr>
        </a:p>
      </dsp:txBody>
      <dsp:txXfrm>
        <a:off x="0" y="1823"/>
        <a:ext cx="8458200" cy="621692"/>
      </dsp:txXfrm>
    </dsp:sp>
    <dsp:sp modelId="{2E3D779D-B16F-A742-BD11-FC7DF375116C}">
      <dsp:nvSpPr>
        <dsp:cNvPr id="0" name=""/>
        <dsp:cNvSpPr/>
      </dsp:nvSpPr>
      <dsp:spPr>
        <a:xfrm>
          <a:off x="0" y="623515"/>
          <a:ext cx="84582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4F196E-D5C8-8341-925B-2264E3B48BD5}">
      <dsp:nvSpPr>
        <dsp:cNvPr id="0" name=""/>
        <dsp:cNvSpPr/>
      </dsp:nvSpPr>
      <dsp:spPr>
        <a:xfrm>
          <a:off x="0" y="623515"/>
          <a:ext cx="8458200" cy="62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/>
              <a:cs typeface="Times New Roman"/>
            </a:rPr>
            <a:t>Sell the Value of Change Management</a:t>
          </a:r>
          <a:endParaRPr lang="en-US" sz="2400" kern="1200" dirty="0">
            <a:latin typeface="Times New Roman"/>
            <a:cs typeface="Times New Roman"/>
          </a:endParaRPr>
        </a:p>
      </dsp:txBody>
      <dsp:txXfrm>
        <a:off x="0" y="623515"/>
        <a:ext cx="8458200" cy="621692"/>
      </dsp:txXfrm>
    </dsp:sp>
    <dsp:sp modelId="{0C7BE053-36A2-C444-B461-BBAAA9A5B31D}">
      <dsp:nvSpPr>
        <dsp:cNvPr id="0" name=""/>
        <dsp:cNvSpPr/>
      </dsp:nvSpPr>
      <dsp:spPr>
        <a:xfrm>
          <a:off x="0" y="1245207"/>
          <a:ext cx="84582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3E8B0-8077-A84F-A86B-5592F4885723}">
      <dsp:nvSpPr>
        <dsp:cNvPr id="0" name=""/>
        <dsp:cNvSpPr/>
      </dsp:nvSpPr>
      <dsp:spPr>
        <a:xfrm>
          <a:off x="0" y="1245207"/>
          <a:ext cx="8458200" cy="62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/>
              <a:cs typeface="Times New Roman"/>
            </a:rPr>
            <a:t>Define what a Change is</a:t>
          </a:r>
          <a:endParaRPr lang="en-US" sz="2400" kern="1200" dirty="0">
            <a:latin typeface="Times New Roman"/>
            <a:cs typeface="Times New Roman"/>
          </a:endParaRPr>
        </a:p>
      </dsp:txBody>
      <dsp:txXfrm>
        <a:off x="0" y="1245207"/>
        <a:ext cx="8458200" cy="621692"/>
      </dsp:txXfrm>
    </dsp:sp>
    <dsp:sp modelId="{6D1B0BF1-1FFD-4A49-BC46-92F01549978C}">
      <dsp:nvSpPr>
        <dsp:cNvPr id="0" name=""/>
        <dsp:cNvSpPr/>
      </dsp:nvSpPr>
      <dsp:spPr>
        <a:xfrm>
          <a:off x="0" y="1866899"/>
          <a:ext cx="84582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048628-2A3B-0B4F-8DC2-9EEC40402C48}">
      <dsp:nvSpPr>
        <dsp:cNvPr id="0" name=""/>
        <dsp:cNvSpPr/>
      </dsp:nvSpPr>
      <dsp:spPr>
        <a:xfrm>
          <a:off x="0" y="1866899"/>
          <a:ext cx="8458200" cy="62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/>
              <a:cs typeface="Times New Roman"/>
            </a:rPr>
            <a:t>Assign Roles &amp; Responsibilities</a:t>
          </a:r>
          <a:endParaRPr lang="en-US" sz="2400" kern="1200">
            <a:latin typeface="Times New Roman"/>
            <a:cs typeface="Times New Roman"/>
          </a:endParaRPr>
        </a:p>
      </dsp:txBody>
      <dsp:txXfrm>
        <a:off x="0" y="1866899"/>
        <a:ext cx="8458200" cy="621692"/>
      </dsp:txXfrm>
    </dsp:sp>
    <dsp:sp modelId="{51D19661-1A0C-5B44-B881-7ECD12410920}">
      <dsp:nvSpPr>
        <dsp:cNvPr id="0" name=""/>
        <dsp:cNvSpPr/>
      </dsp:nvSpPr>
      <dsp:spPr>
        <a:xfrm>
          <a:off x="0" y="2488591"/>
          <a:ext cx="84582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44A504-CE81-1247-8E78-9F965E287AC4}">
      <dsp:nvSpPr>
        <dsp:cNvPr id="0" name=""/>
        <dsp:cNvSpPr/>
      </dsp:nvSpPr>
      <dsp:spPr>
        <a:xfrm>
          <a:off x="0" y="2488591"/>
          <a:ext cx="8458200" cy="62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/>
              <a:cs typeface="Times New Roman"/>
            </a:rPr>
            <a:t>Define a process for handling changes</a:t>
          </a:r>
          <a:endParaRPr lang="en-US" sz="2400" kern="1200">
            <a:latin typeface="Times New Roman"/>
            <a:cs typeface="Times New Roman"/>
          </a:endParaRPr>
        </a:p>
      </dsp:txBody>
      <dsp:txXfrm>
        <a:off x="0" y="2488591"/>
        <a:ext cx="8458200" cy="621692"/>
      </dsp:txXfrm>
    </dsp:sp>
    <dsp:sp modelId="{713C3E5D-4A63-3F46-8908-01EB636886E8}">
      <dsp:nvSpPr>
        <dsp:cNvPr id="0" name=""/>
        <dsp:cNvSpPr/>
      </dsp:nvSpPr>
      <dsp:spPr>
        <a:xfrm>
          <a:off x="0" y="3110283"/>
          <a:ext cx="8458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FECE04-5965-FF48-947C-C3CFBA5CF600}">
      <dsp:nvSpPr>
        <dsp:cNvPr id="0" name=""/>
        <dsp:cNvSpPr/>
      </dsp:nvSpPr>
      <dsp:spPr>
        <a:xfrm>
          <a:off x="0" y="3110283"/>
          <a:ext cx="8458200" cy="62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/>
              <a:cs typeface="Times New Roman"/>
            </a:rPr>
            <a:t>Define key performance indicators</a:t>
          </a:r>
          <a:endParaRPr lang="en-US" sz="2400" kern="1200" dirty="0">
            <a:latin typeface="Times New Roman"/>
            <a:cs typeface="Times New Roman"/>
          </a:endParaRPr>
        </a:p>
      </dsp:txBody>
      <dsp:txXfrm>
        <a:off x="0" y="3110283"/>
        <a:ext cx="8458200" cy="621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01BEA-A6B7-8943-BD52-49DD111B8DFE}">
      <dsp:nvSpPr>
        <dsp:cNvPr id="0" name=""/>
        <dsp:cNvSpPr/>
      </dsp:nvSpPr>
      <dsp:spPr>
        <a:xfrm>
          <a:off x="0" y="441"/>
          <a:ext cx="81534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F01B81-31F6-B64F-8811-4D81DDEB5C95}">
      <dsp:nvSpPr>
        <dsp:cNvPr id="0" name=""/>
        <dsp:cNvSpPr/>
      </dsp:nvSpPr>
      <dsp:spPr>
        <a:xfrm>
          <a:off x="0" y="441"/>
          <a:ext cx="8153400" cy="72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/>
              <a:cs typeface="Times New Roman"/>
            </a:rPr>
            <a:t>Standard – (Low Risk )Approval not required changes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441"/>
        <a:ext cx="8153400" cy="723723"/>
      </dsp:txXfrm>
    </dsp:sp>
    <dsp:sp modelId="{C1CA371A-8F44-4743-9968-75735CFD4533}">
      <dsp:nvSpPr>
        <dsp:cNvPr id="0" name=""/>
        <dsp:cNvSpPr/>
      </dsp:nvSpPr>
      <dsp:spPr>
        <a:xfrm>
          <a:off x="0" y="724165"/>
          <a:ext cx="8153400" cy="0"/>
        </a:xfrm>
        <a:prstGeom prst="line">
          <a:avLst/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3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116193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687CF3-01A0-AF40-80B1-4833A5EEFE6C}">
      <dsp:nvSpPr>
        <dsp:cNvPr id="0" name=""/>
        <dsp:cNvSpPr/>
      </dsp:nvSpPr>
      <dsp:spPr>
        <a:xfrm>
          <a:off x="0" y="724165"/>
          <a:ext cx="8153400" cy="72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/>
              <a:cs typeface="Times New Roman"/>
            </a:rPr>
            <a:t>Minor – (Low Risk with limited potential Impact) CAB usually not necessary 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724165"/>
        <a:ext cx="8153400" cy="723723"/>
      </dsp:txXfrm>
    </dsp:sp>
    <dsp:sp modelId="{CF996D8D-19AF-D249-86FF-09B9213F2A80}">
      <dsp:nvSpPr>
        <dsp:cNvPr id="0" name=""/>
        <dsp:cNvSpPr/>
      </dsp:nvSpPr>
      <dsp:spPr>
        <a:xfrm>
          <a:off x="0" y="1447888"/>
          <a:ext cx="8153400" cy="0"/>
        </a:xfrm>
        <a:prstGeom prst="line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6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6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1DAA47-247F-C247-A087-BE9167FB7444}">
      <dsp:nvSpPr>
        <dsp:cNvPr id="0" name=""/>
        <dsp:cNvSpPr/>
      </dsp:nvSpPr>
      <dsp:spPr>
        <a:xfrm>
          <a:off x="0" y="1447888"/>
          <a:ext cx="8153400" cy="72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/>
              <a:cs typeface="Times New Roman"/>
            </a:rPr>
            <a:t>Normal – (Moderate Risk ) CAB is a Must 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1447888"/>
        <a:ext cx="8153400" cy="723723"/>
      </dsp:txXfrm>
    </dsp:sp>
    <dsp:sp modelId="{235DD5E0-4753-6A42-B289-350EE1531928}">
      <dsp:nvSpPr>
        <dsp:cNvPr id="0" name=""/>
        <dsp:cNvSpPr/>
      </dsp:nvSpPr>
      <dsp:spPr>
        <a:xfrm>
          <a:off x="0" y="2171611"/>
          <a:ext cx="8153400" cy="0"/>
        </a:xfrm>
        <a:prstGeom prst="line">
          <a:avLst/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9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348579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E58477-269E-274A-B59E-67D950128DC3}">
      <dsp:nvSpPr>
        <dsp:cNvPr id="0" name=""/>
        <dsp:cNvSpPr/>
      </dsp:nvSpPr>
      <dsp:spPr>
        <a:xfrm>
          <a:off x="0" y="2171611"/>
          <a:ext cx="8153400" cy="72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/>
              <a:cs typeface="Times New Roman"/>
            </a:rPr>
            <a:t>Major – (High Risk)  Higher Change Authority for approval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2171611"/>
        <a:ext cx="8153400" cy="723723"/>
      </dsp:txXfrm>
    </dsp:sp>
    <dsp:sp modelId="{4FC09D69-8DDF-3A40-A238-F66FEC3563D7}">
      <dsp:nvSpPr>
        <dsp:cNvPr id="0" name=""/>
        <dsp:cNvSpPr/>
      </dsp:nvSpPr>
      <dsp:spPr>
        <a:xfrm>
          <a:off x="0" y="2895334"/>
          <a:ext cx="8153400" cy="0"/>
        </a:xfrm>
        <a:prstGeom prst="line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1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4968DF-C0D4-834E-AD38-18A8E098D25B}">
      <dsp:nvSpPr>
        <dsp:cNvPr id="0" name=""/>
        <dsp:cNvSpPr/>
      </dsp:nvSpPr>
      <dsp:spPr>
        <a:xfrm>
          <a:off x="0" y="2895334"/>
          <a:ext cx="8153400" cy="72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/>
              <a:cs typeface="Times New Roman"/>
            </a:rPr>
            <a:t>Emergency – (Disrupting Business Impact) Quick practical approach 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2895334"/>
        <a:ext cx="8153400" cy="723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A90F5-9B9A-40B2-8DB0-D56B6D6106A7}">
      <dsp:nvSpPr>
        <dsp:cNvPr id="0" name=""/>
        <dsp:cNvSpPr/>
      </dsp:nvSpPr>
      <dsp:spPr>
        <a:xfrm>
          <a:off x="0" y="443168"/>
          <a:ext cx="9103552" cy="735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/>
              <a:cs typeface="Times New Roman"/>
            </a:rPr>
            <a:t>Change Advisory Board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/>
              <a:cs typeface="Times New Roman"/>
            </a:rPr>
            <a:t>CAB is a group of experts/advisors who can recommend on the change proceedings, both requesters &amp; technicians can be part of CAB.</a:t>
          </a:r>
          <a:endParaRPr lang="en-US" sz="1200" kern="1200" dirty="0">
            <a:latin typeface="Times New Roman"/>
            <a:cs typeface="Times New Roman"/>
          </a:endParaRPr>
        </a:p>
      </dsp:txBody>
      <dsp:txXfrm>
        <a:off x="35918" y="479086"/>
        <a:ext cx="9031716" cy="663947"/>
      </dsp:txXfrm>
    </dsp:sp>
    <dsp:sp modelId="{2621A524-0F3E-402F-AEC1-D6144EE4FE7B}">
      <dsp:nvSpPr>
        <dsp:cNvPr id="0" name=""/>
        <dsp:cNvSpPr/>
      </dsp:nvSpPr>
      <dsp:spPr>
        <a:xfrm>
          <a:off x="0" y="1213512"/>
          <a:ext cx="9103552" cy="735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/>
              <a:cs typeface="Times New Roman"/>
            </a:rPr>
            <a:t>Change Manager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/>
              <a:cs typeface="Times New Roman"/>
            </a:rPr>
            <a:t>He is the key decision maker of the change request, who has the authority to approve or reject a change.</a:t>
          </a:r>
          <a:endParaRPr lang="en-US" sz="1200" kern="1200" dirty="0">
            <a:latin typeface="Times New Roman"/>
            <a:cs typeface="Times New Roman"/>
          </a:endParaRPr>
        </a:p>
      </dsp:txBody>
      <dsp:txXfrm>
        <a:off x="35918" y="1249430"/>
        <a:ext cx="9031716" cy="663947"/>
      </dsp:txXfrm>
    </dsp:sp>
    <dsp:sp modelId="{5E06DBD1-BC32-9F49-9754-284E789BCB62}">
      <dsp:nvSpPr>
        <dsp:cNvPr id="0" name=""/>
        <dsp:cNvSpPr/>
      </dsp:nvSpPr>
      <dsp:spPr>
        <a:xfrm>
          <a:off x="0" y="1983856"/>
          <a:ext cx="9103552" cy="735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/>
              <a:cs typeface="Times New Roman"/>
            </a:rPr>
            <a:t>Change Authority</a:t>
          </a:r>
          <a:br>
            <a:rPr lang="en-US" sz="1200" kern="1200" dirty="0" smtClean="0">
              <a:latin typeface="Times New Roman"/>
              <a:cs typeface="Times New Roman"/>
            </a:rPr>
          </a:br>
          <a:r>
            <a:rPr lang="en-US" sz="1200" kern="1200" dirty="0" smtClean="0">
              <a:latin typeface="Times New Roman"/>
              <a:cs typeface="Times New Roman"/>
            </a:rPr>
            <a:t>Every change requires a formal authorization before it can be implemented. Depending on size, cost, and risk, an appropriate change authority is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/>
              <a:cs typeface="Times New Roman"/>
            </a:rPr>
            <a:t>required to provide this approval. The change authority may be a director, c-level manager, or indeed, the board of directors</a:t>
          </a:r>
          <a:endParaRPr lang="en-US" sz="1200" kern="1200" dirty="0">
            <a:latin typeface="Times New Roman"/>
            <a:cs typeface="Times New Roman"/>
          </a:endParaRPr>
        </a:p>
      </dsp:txBody>
      <dsp:txXfrm>
        <a:off x="35918" y="2019774"/>
        <a:ext cx="9031716" cy="663947"/>
      </dsp:txXfrm>
    </dsp:sp>
    <dsp:sp modelId="{4594D8F3-7E9E-984F-A986-862D169DAAA4}">
      <dsp:nvSpPr>
        <dsp:cNvPr id="0" name=""/>
        <dsp:cNvSpPr/>
      </dsp:nvSpPr>
      <dsp:spPr>
        <a:xfrm>
          <a:off x="0" y="2754199"/>
          <a:ext cx="9103552" cy="735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/>
              <a:cs typeface="Times New Roman"/>
            </a:rPr>
            <a:t>ECAB</a:t>
          </a:r>
          <a:br>
            <a:rPr lang="en-US" sz="1200" kern="1200" dirty="0" smtClean="0">
              <a:latin typeface="Times New Roman"/>
              <a:cs typeface="Times New Roman"/>
            </a:rPr>
          </a:br>
          <a:r>
            <a:rPr lang="en-US" sz="1200" kern="1200" dirty="0" smtClean="0">
              <a:latin typeface="Times New Roman"/>
              <a:cs typeface="Times New Roman"/>
            </a:rPr>
            <a:t>The ECAB is a smaller, core group of CAB members that is available on short notice to respond to emergency changes that must be made on a short notice to remedy an urgent issue.</a:t>
          </a:r>
          <a:endParaRPr lang="en-US" sz="1200" kern="1200" dirty="0">
            <a:latin typeface="Times New Roman"/>
            <a:cs typeface="Times New Roman"/>
          </a:endParaRPr>
        </a:p>
      </dsp:txBody>
      <dsp:txXfrm>
        <a:off x="35918" y="2790117"/>
        <a:ext cx="9031716" cy="663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6FD2C-E199-9848-A466-C0B674B0C481}" type="datetimeFigureOut">
              <a:rPr lang="en-US" smtClean="0"/>
              <a:t>04/11/14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2AA8-0447-8340-909D-126D7467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3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Management is never easy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12AA8-0447-8340-909D-126D746707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12AA8-0447-8340-909D-126D746707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steps to</a:t>
            </a:r>
            <a:r>
              <a:rPr lang="en-US" baseline="0" dirty="0" smtClean="0"/>
              <a:t> implement change management that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12AA8-0447-8340-909D-126D746707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5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5165-68A1-C64F-8624-85555D04AB1F}" type="datetimeFigureOut">
              <a:rPr lang="en-IN" smtClean="0"/>
              <a:pPr>
                <a:defRPr/>
              </a:pPr>
              <a:t>04/11/14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3EF2-518D-AD4D-B511-20BA010F6653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004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84E75-2876-6445-96D3-DCFF9BF50720}" type="datetimeFigureOut">
              <a:rPr lang="en-IN" smtClean="0"/>
              <a:pPr>
                <a:defRPr/>
              </a:pPr>
              <a:t>04/11/14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B5E9D-C712-6C44-BA2D-B15AC8ABC683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97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1EB6-BEAB-4F6F-955E-682B9BCA9BB1}" type="datetimeFigureOut">
              <a:rPr lang="en-US" smtClean="0"/>
              <a:t>04/11/14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5D38-6EE3-4F5B-8AF7-D1FDC927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1EB6-BEAB-4F6F-955E-682B9BCA9BB1}" type="datetimeFigureOut">
              <a:rPr lang="en-US" smtClean="0"/>
              <a:t>04/11/14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5D38-6EE3-4F5B-8AF7-D1FDC927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43101"/>
            <a:ext cx="8229600" cy="1125140"/>
          </a:xfrm>
        </p:spPr>
        <p:txBody>
          <a:bodyPr anchor="b"/>
          <a:lstStyle>
            <a:lvl1pPr marL="0" indent="0">
              <a:buNone/>
              <a:defRPr sz="2000" spc="300">
                <a:solidFill>
                  <a:srgbClr val="4A4A4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298137"/>
            <a:ext cx="8229600" cy="530915"/>
          </a:xfrm>
          <a:prstGeom prst="rect">
            <a:avLst/>
          </a:prstGeom>
          <a:effectLst/>
        </p:spPr>
        <p:txBody>
          <a:bodyPr anchor="t"/>
          <a:lstStyle>
            <a:lvl1pPr>
              <a:defRPr>
                <a:solidFill>
                  <a:srgbClr val="234850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D231EF2-E547-AB46-ADE0-24F1EED30ED5}" type="datetimeFigureOut">
              <a:rPr lang="en-US"/>
              <a:pPr>
                <a:defRPr/>
              </a:pPr>
              <a:t>04/11/14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9B8A0-A528-0249-B828-5F3F00738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9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D84E75-2876-6445-96D3-DCFF9BF50720}" type="datetimeFigureOut">
              <a:rPr lang="en-IN" smtClean="0"/>
              <a:pPr>
                <a:defRPr/>
              </a:pPr>
              <a:t>04/11/14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4B5E9D-C712-6C44-BA2D-B15AC8ABC683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rvind@manageengine.com" TargetMode="Externa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Six Steps to Implementing 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Change Management that 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Arvind </a:t>
            </a:r>
            <a:r>
              <a:rPr lang="en-US" dirty="0" err="1"/>
              <a:t>P</a:t>
            </a:r>
            <a:r>
              <a:rPr lang="en-US" dirty="0" err="1" smtClean="0"/>
              <a:t>arthiban</a:t>
            </a:r>
            <a:endParaRPr lang="en-US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3" b="79329"/>
          <a:stretch>
            <a:fillRect/>
          </a:stretch>
        </p:blipFill>
        <p:spPr bwMode="auto">
          <a:xfrm>
            <a:off x="2495550" y="2"/>
            <a:ext cx="6648450" cy="10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1972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09902243_914aa316dd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537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33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Change Management is Never Easy…</a:t>
            </a:r>
            <a:endParaRPr lang="en-US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492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304800" y="133350"/>
            <a:ext cx="441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/>
                <a:cs typeface="Times New Roman"/>
              </a:rPr>
              <a:t>The right questions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5900"/>
            <a:ext cx="4480560" cy="3657600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What is the cost of making the change?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Does 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the benefit outweigh the cost?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What 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is the business priority of the change?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How 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do we implement the change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Who 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will implement the change?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When 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should we implement the change?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What 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do we do if the change goes wrong? Do we have a backup plan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in place?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61952"/>
            <a:ext cx="44958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Why</a:t>
            </a:r>
            <a:r>
              <a:rPr lang="en-US" dirty="0">
                <a:latin typeface="Times New Roman"/>
                <a:cs typeface="Times New Roman"/>
              </a:rPr>
              <a:t>: The reason for the change. What is the business benefit you hope to</a:t>
            </a:r>
          </a:p>
          <a:p>
            <a:r>
              <a:rPr lang="en-US" dirty="0">
                <a:latin typeface="Times New Roman"/>
                <a:cs typeface="Times New Roman"/>
              </a:rPr>
              <a:t>achieve with the change?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What</a:t>
            </a:r>
            <a:r>
              <a:rPr lang="en-US" dirty="0">
                <a:latin typeface="Times New Roman"/>
                <a:cs typeface="Times New Roman"/>
              </a:rPr>
              <a:t>: Is it hardware, software, system architecture, a process,</a:t>
            </a:r>
          </a:p>
          <a:p>
            <a:r>
              <a:rPr lang="en-US" dirty="0">
                <a:latin typeface="Times New Roman"/>
                <a:cs typeface="Times New Roman"/>
              </a:rPr>
              <a:t>documentation, or a combination of these that will be subjected to change?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Impact</a:t>
            </a:r>
            <a:r>
              <a:rPr lang="en-US" dirty="0">
                <a:latin typeface="Times New Roman"/>
                <a:cs typeface="Times New Roman"/>
              </a:rPr>
              <a:t>: What are the possible negative consequences of the </a:t>
            </a:r>
            <a:r>
              <a:rPr lang="en-US" dirty="0" smtClean="0">
                <a:latin typeface="Times New Roman"/>
                <a:cs typeface="Times New Roman"/>
              </a:rPr>
              <a:t>change ?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450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666750"/>
            <a:ext cx="6324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Six Steps </a:t>
            </a:r>
            <a:r>
              <a:rPr lang="en-US" sz="4400" dirty="0">
                <a:latin typeface="Times New Roman"/>
                <a:cs typeface="Times New Roman"/>
              </a:rPr>
              <a:t>to </a:t>
            </a:r>
            <a:r>
              <a:rPr lang="en-US" sz="4400" dirty="0" smtClean="0">
                <a:latin typeface="Times New Roman"/>
                <a:cs typeface="Times New Roman"/>
              </a:rPr>
              <a:t>Implement Change Management </a:t>
            </a:r>
            <a:r>
              <a:rPr lang="en-US" sz="4400" dirty="0">
                <a:latin typeface="Times New Roman"/>
                <a:cs typeface="Times New Roman"/>
              </a:rPr>
              <a:t>that </a:t>
            </a:r>
            <a:r>
              <a:rPr lang="en-US" sz="4400" dirty="0" smtClean="0">
                <a:latin typeface="Times New Roman"/>
                <a:cs typeface="Times New Roman"/>
              </a:rPr>
              <a:t>Works</a:t>
            </a:r>
            <a:endParaRPr lang="en-US" sz="4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120_120_sdp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19500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78472" b="86343"/>
          <a:stretch/>
        </p:blipFill>
        <p:spPr>
          <a:xfrm>
            <a:off x="7315200" y="1"/>
            <a:ext cx="18288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0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.Identify </a:t>
            </a:r>
            <a:r>
              <a:rPr lang="en-US" sz="4000" dirty="0">
                <a:solidFill>
                  <a:schemeClr val="bg1"/>
                </a:solidFill>
                <a:latin typeface="Times New Roman"/>
                <a:cs typeface="Times New Roman"/>
              </a:rPr>
              <a:t>what you want to change ?</a:t>
            </a:r>
          </a:p>
        </p:txBody>
      </p:sp>
    </p:spTree>
    <p:extLst>
      <p:ext uri="{BB962C8B-B14F-4D97-AF65-F5344CB8AC3E}">
        <p14:creationId xmlns:p14="http://schemas.microsoft.com/office/powerpoint/2010/main" val="305606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190750"/>
            <a:ext cx="6019800" cy="1600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7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sz="27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en-US" sz="27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Get 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executive buy-in for your change management implementation by selling </a:t>
            </a:r>
            <a:r>
              <a:rPr lang="en-US" sz="27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the benefits 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and the objectives at a </a:t>
            </a:r>
            <a:r>
              <a:rPr lang="en-US" sz="27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high level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33350"/>
            <a:ext cx="4114800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Stakeholders On-board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496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3950"/>
            <a:ext cx="4038600" cy="3429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Agree to a high-level change policy that prohibits unauthorized changes and gives the change management function the authority to make decisions and handle resistance</a:t>
            </a:r>
            <a:b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image-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71552"/>
            <a:ext cx="4102100" cy="3248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33350"/>
            <a:ext cx="707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/>
                <a:cs typeface="Times New Roman"/>
              </a:rPr>
              <a:t>Agree to a Change Policy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78472" b="86343"/>
          <a:stretch/>
        </p:blipFill>
        <p:spPr>
          <a:xfrm>
            <a:off x="7315200" y="1"/>
            <a:ext cx="1828800" cy="819150"/>
          </a:xfrm>
          <a:prstGeom prst="rect">
            <a:avLst/>
          </a:prstGeom>
        </p:spPr>
      </p:pic>
      <p:pic>
        <p:nvPicPr>
          <p:cNvPr id="9" name="Picture 8" descr="120_120_sdp_log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3" b="26606"/>
          <a:stretch/>
        </p:blipFill>
        <p:spPr>
          <a:xfrm>
            <a:off x="7315200" y="4476750"/>
            <a:ext cx="1524000" cy="5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1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09752"/>
            <a:ext cx="8610600" cy="84177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2.Sell </a:t>
            </a:r>
            <a:r>
              <a:rPr lang="en-US" sz="4000" dirty="0">
                <a:solidFill>
                  <a:srgbClr val="000000"/>
                </a:solidFill>
                <a:latin typeface="Times New Roman"/>
                <a:cs typeface="Times New Roman"/>
              </a:rPr>
              <a:t>the value of C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hange </a:t>
            </a:r>
            <a:r>
              <a:rPr lang="en-US" sz="400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anagement</a:t>
            </a:r>
            <a:endParaRPr lang="en-US" sz="4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78472" b="86343"/>
          <a:stretch/>
        </p:blipFill>
        <p:spPr>
          <a:xfrm>
            <a:off x="7315200" y="1"/>
            <a:ext cx="1828800" cy="819150"/>
          </a:xfrm>
          <a:prstGeom prst="rect">
            <a:avLst/>
          </a:prstGeom>
        </p:spPr>
      </p:pic>
      <p:pic>
        <p:nvPicPr>
          <p:cNvPr id="5" name="Picture 4" descr="120_120_sdp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56235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8852"/>
            <a:ext cx="822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Communicate </a:t>
            </a:r>
            <a:r>
              <a:rPr lang="en-US" sz="4000" dirty="0" smtClean="0">
                <a:latin typeface="Times New Roman"/>
                <a:cs typeface="Times New Roman"/>
              </a:rPr>
              <a:t>the “</a:t>
            </a:r>
            <a:r>
              <a:rPr lang="en-US" sz="4000" dirty="0">
                <a:latin typeface="Times New Roman"/>
                <a:cs typeface="Times New Roman"/>
              </a:rPr>
              <a:t>why” before </a:t>
            </a:r>
            <a:r>
              <a:rPr lang="en-US" sz="4000" dirty="0" smtClean="0">
                <a:latin typeface="Times New Roman"/>
                <a:cs typeface="Times New Roman"/>
              </a:rPr>
              <a:t>you communicate the “</a:t>
            </a:r>
            <a:r>
              <a:rPr lang="en-US" sz="4000" dirty="0">
                <a:latin typeface="Times New Roman"/>
                <a:cs typeface="Times New Roman"/>
              </a:rPr>
              <a:t>what.”</a:t>
            </a:r>
          </a:p>
          <a:p>
            <a:endParaRPr lang="en-US" dirty="0"/>
          </a:p>
        </p:txBody>
      </p:sp>
      <p:pic>
        <p:nvPicPr>
          <p:cNvPr id="5" name="Picture 4" descr="why-vs-what-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04950"/>
            <a:ext cx="61722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9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78472" b="86343"/>
          <a:stretch/>
        </p:blipFill>
        <p:spPr>
          <a:xfrm>
            <a:off x="7848600" y="1"/>
            <a:ext cx="1295400" cy="514349"/>
          </a:xfrm>
          <a:prstGeom prst="rect">
            <a:avLst/>
          </a:prstGeom>
        </p:spPr>
      </p:pic>
      <p:pic>
        <p:nvPicPr>
          <p:cNvPr id="3" name="Picture 2" descr="120_120_sdp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562350"/>
            <a:ext cx="1524000" cy="152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3200" y="1885950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• Answer the question, “what’s in it for me?” for each stakeholder group.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623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"/>
            <a:ext cx="7162800" cy="428625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imes New Roman"/>
                <a:cs typeface="Times New Roman"/>
              </a:rPr>
              <a:t>3.Define what a change is?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3" name="Picture 2" descr="120_120_sdp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19500"/>
            <a:ext cx="1524000" cy="1524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78472" b="86343"/>
          <a:stretch/>
        </p:blipFill>
        <p:spPr>
          <a:xfrm>
            <a:off x="7315200" y="1"/>
            <a:ext cx="18288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1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78472" b="86343"/>
          <a:stretch/>
        </p:blipFill>
        <p:spPr>
          <a:xfrm>
            <a:off x="7315200" y="1"/>
            <a:ext cx="1828800" cy="819150"/>
          </a:xfrm>
          <a:prstGeom prst="rect">
            <a:avLst/>
          </a:prstGeom>
        </p:spPr>
      </p:pic>
      <p:pic>
        <p:nvPicPr>
          <p:cNvPr id="3" name="Picture 2" descr="120_120_sdp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19500"/>
            <a:ext cx="1524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/>
                <a:cs typeface="Times New Roman"/>
              </a:rPr>
              <a:t>Agenda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117512"/>
              </p:ext>
            </p:extLst>
          </p:nvPr>
        </p:nvGraphicFramePr>
        <p:xfrm>
          <a:off x="228600" y="790199"/>
          <a:ext cx="84582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362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78472" b="86343"/>
          <a:stretch/>
        </p:blipFill>
        <p:spPr>
          <a:xfrm>
            <a:off x="7315200" y="1"/>
            <a:ext cx="1828800" cy="819150"/>
          </a:xfrm>
          <a:prstGeom prst="rect">
            <a:avLst/>
          </a:prstGeom>
        </p:spPr>
      </p:pic>
      <p:pic>
        <p:nvPicPr>
          <p:cNvPr id="4" name="Picture 3" descr="120_120_sdp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19500"/>
            <a:ext cx="1524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0" y="1"/>
            <a:ext cx="5410200" cy="6772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Change Types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454446"/>
              </p:ext>
            </p:extLst>
          </p:nvPr>
        </p:nvGraphicFramePr>
        <p:xfrm>
          <a:off x="228600" y="666750"/>
          <a:ext cx="8153400" cy="361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200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_120_sdp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19500"/>
            <a:ext cx="1524000" cy="1524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10860517"/>
              </p:ext>
            </p:extLst>
          </p:nvPr>
        </p:nvGraphicFramePr>
        <p:xfrm>
          <a:off x="40448" y="543598"/>
          <a:ext cx="9103552" cy="393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7150"/>
            <a:ext cx="8763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imes New Roman"/>
                <a:cs typeface="Times New Roman"/>
              </a:rPr>
              <a:t>4.Assign Roles &amp; Responsibilities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8"/>
          <a:srcRect l="78472" b="86343"/>
          <a:stretch/>
        </p:blipFill>
        <p:spPr>
          <a:xfrm>
            <a:off x="7315200" y="1"/>
            <a:ext cx="18288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5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_120_sdp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19500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78472" b="86343"/>
          <a:stretch/>
        </p:blipFill>
        <p:spPr>
          <a:xfrm>
            <a:off x="7315200" y="1"/>
            <a:ext cx="18288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6750"/>
            <a:ext cx="7010400" cy="3505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5.Define a process for handling changes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5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_120_sdp_log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3" b="26606"/>
          <a:stretch/>
        </p:blipFill>
        <p:spPr>
          <a:xfrm>
            <a:off x="7315200" y="4476750"/>
            <a:ext cx="1524000" cy="575161"/>
          </a:xfrm>
          <a:prstGeom prst="rect">
            <a:avLst/>
          </a:prstGeom>
        </p:spPr>
      </p:pic>
      <p:pic>
        <p:nvPicPr>
          <p:cNvPr id="3" name="Content Placeholder 2" descr="define a Proces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0" b="13450"/>
          <a:stretch>
            <a:fillRect/>
          </a:stretch>
        </p:blipFill>
        <p:spPr>
          <a:xfrm>
            <a:off x="76204" y="0"/>
            <a:ext cx="9057619" cy="4362450"/>
          </a:xfrm>
        </p:spPr>
      </p:pic>
    </p:spTree>
    <p:extLst>
      <p:ext uri="{BB962C8B-B14F-4D97-AF65-F5344CB8AC3E}">
        <p14:creationId xmlns:p14="http://schemas.microsoft.com/office/powerpoint/2010/main" val="106474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150"/>
            <a:ext cx="86106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/>
                <a:cs typeface="Times New Roman"/>
              </a:rPr>
              <a:t>6.Define Key Performance Indicators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42951"/>
            <a:ext cx="2971800" cy="3505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Key performance indicators refer to: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Number </a:t>
            </a:r>
            <a:r>
              <a:rPr lang="en-US" dirty="0">
                <a:latin typeface="Times New Roman"/>
                <a:cs typeface="Times New Roman"/>
              </a:rPr>
              <a:t>of successful changes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Number </a:t>
            </a:r>
            <a:r>
              <a:rPr lang="en-US" dirty="0">
                <a:latin typeface="Times New Roman"/>
                <a:cs typeface="Times New Roman"/>
              </a:rPr>
              <a:t>of failed changes that were rolled back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Number </a:t>
            </a:r>
            <a:r>
              <a:rPr lang="en-US" dirty="0">
                <a:latin typeface="Times New Roman"/>
                <a:cs typeface="Times New Roman"/>
              </a:rPr>
              <a:t>of changes in the backlog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Number </a:t>
            </a:r>
            <a:r>
              <a:rPr lang="en-US" dirty="0">
                <a:latin typeface="Times New Roman"/>
                <a:cs typeface="Times New Roman"/>
              </a:rPr>
              <a:t>of incidents caused by change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Number </a:t>
            </a:r>
            <a:r>
              <a:rPr lang="en-US" dirty="0">
                <a:latin typeface="Times New Roman"/>
                <a:cs typeface="Times New Roman"/>
              </a:rPr>
              <a:t>of emergency/out-of-hours </a:t>
            </a:r>
            <a:r>
              <a:rPr lang="en-US" dirty="0" smtClean="0">
                <a:latin typeface="Times New Roman"/>
                <a:cs typeface="Times New Roman"/>
              </a:rPr>
              <a:t>changes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Number </a:t>
            </a:r>
            <a:r>
              <a:rPr lang="en-US" dirty="0">
                <a:latin typeface="Times New Roman"/>
                <a:cs typeface="Times New Roman"/>
              </a:rPr>
              <a:t>of unauthorized changes </a:t>
            </a:r>
            <a:r>
              <a:rPr lang="en-US" dirty="0" smtClean="0">
                <a:latin typeface="Times New Roman"/>
                <a:cs typeface="Times New Roman"/>
              </a:rPr>
              <a:t>identified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742950"/>
            <a:ext cx="36576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>
                <a:latin typeface="Times New Roman"/>
                <a:cs typeface="Times New Roman"/>
              </a:rPr>
              <a:t>Resources used and funds spent on changes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Percentage </a:t>
            </a:r>
            <a:r>
              <a:rPr lang="en-US" dirty="0">
                <a:latin typeface="Times New Roman"/>
                <a:cs typeface="Times New Roman"/>
              </a:rPr>
              <a:t>of changes that happened as per the FSC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latin typeface="Times New Roman"/>
                <a:cs typeface="Times New Roman"/>
              </a:rPr>
              <a:t>Critical Success Factors: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Define </a:t>
            </a:r>
            <a:r>
              <a:rPr lang="en-US" dirty="0">
                <a:latin typeface="Times New Roman"/>
                <a:cs typeface="Times New Roman"/>
              </a:rPr>
              <a:t>a set of KPIs that are relevant to your organization.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latin typeface="Times New Roman"/>
                <a:cs typeface="Times New Roman"/>
              </a:rPr>
              <a:t>Use KPIs to communicate the value of change management to the </a:t>
            </a:r>
            <a:r>
              <a:rPr lang="en-US" dirty="0" smtClean="0">
                <a:latin typeface="Times New Roman"/>
                <a:cs typeface="Times New Roman"/>
              </a:rPr>
              <a:t>business and </a:t>
            </a:r>
            <a:r>
              <a:rPr lang="en-US" dirty="0">
                <a:latin typeface="Times New Roman"/>
                <a:cs typeface="Times New Roman"/>
              </a:rPr>
              <a:t>specific IT groups on a regular basis.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551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78472" b="86343"/>
          <a:stretch/>
        </p:blipFill>
        <p:spPr>
          <a:xfrm>
            <a:off x="7315200" y="1"/>
            <a:ext cx="1828800" cy="8191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895351"/>
            <a:ext cx="8534400" cy="3352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AVOID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being bureaucratic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PROCEDURES for Minor, Major &amp; Emergency Changes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Well COMMUNICATED &amp; UNDERSTOOD process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AUTOMATED process for ‘standard’ changes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 DELEGATED authority to Change Manager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 EASY to raise and track a change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 Clear REASONS for decisions taken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 Clear COMMUNICATION to requestors and to affected users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AUTHORITY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must 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reside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with CAB &amp; Change 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Manager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to avoid ‘independent’ action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33352"/>
            <a:ext cx="6477000" cy="6857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latin typeface="Times New Roman"/>
                <a:cs typeface="Times New Roman"/>
              </a:rPr>
              <a:t>Tips for a </a:t>
            </a:r>
            <a:r>
              <a:rPr lang="en-US" dirty="0" smtClean="0">
                <a:latin typeface="Times New Roman"/>
                <a:cs typeface="Times New Roman"/>
              </a:rPr>
              <a:t>Successful  </a:t>
            </a:r>
            <a:r>
              <a:rPr lang="en-US" dirty="0" smtClean="0">
                <a:latin typeface="Times New Roman"/>
                <a:cs typeface="Times New Roman"/>
              </a:rPr>
              <a:t>Change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120_120_sdp_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3" b="26606"/>
          <a:stretch/>
        </p:blipFill>
        <p:spPr>
          <a:xfrm>
            <a:off x="7315200" y="4476750"/>
            <a:ext cx="1524000" cy="5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0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3" b="79329"/>
          <a:stretch>
            <a:fillRect/>
          </a:stretch>
        </p:blipFill>
        <p:spPr bwMode="auto">
          <a:xfrm>
            <a:off x="2495550" y="1"/>
            <a:ext cx="6648450" cy="10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91000" y="1809750"/>
            <a:ext cx="28956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Thank </a:t>
            </a:r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2590800" y="2876550"/>
            <a:ext cx="6400800" cy="1314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3"/>
              </a:rPr>
              <a:t>arvind@manageengine.com</a:t>
            </a:r>
            <a:endParaRPr lang="en-US" dirty="0" smtClean="0"/>
          </a:p>
          <a:p>
            <a:r>
              <a:rPr lang="en-US" dirty="0" smtClean="0"/>
              <a:t>Twitter : @</a:t>
            </a:r>
            <a:r>
              <a:rPr lang="en-US" dirty="0" err="1" smtClean="0"/>
              <a:t>arvindparthiban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34721" t="31250" r="38716" b="23380"/>
          <a:stretch/>
        </p:blipFill>
        <p:spPr>
          <a:xfrm>
            <a:off x="457200" y="1200150"/>
            <a:ext cx="2428875" cy="31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492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52400" y="171450"/>
            <a:ext cx="7162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latin typeface="Times New Roman"/>
                <a:cs typeface="Times New Roman"/>
              </a:rPr>
              <a:t>A </a:t>
            </a:r>
            <a:r>
              <a:rPr lang="ja-JP" altLang="en-US" sz="3200" dirty="0" smtClean="0">
                <a:latin typeface="Times New Roman"/>
                <a:cs typeface="Times New Roman"/>
              </a:rPr>
              <a:t>“</a:t>
            </a:r>
            <a:r>
              <a:rPr lang="en-US" sz="3200" dirty="0" smtClean="0">
                <a:latin typeface="Times New Roman"/>
                <a:cs typeface="Times New Roman"/>
              </a:rPr>
              <a:t>Failed Change</a:t>
            </a:r>
            <a:r>
              <a:rPr lang="ja-JP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endParaRPr lang="en-US" sz="3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276600" y="666750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Are You A Victim?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30263"/>
          <a:stretch>
            <a:fillRect/>
          </a:stretch>
        </p:blipFill>
        <p:spPr bwMode="auto">
          <a:xfrm rot="19923175">
            <a:off x="393305" y="1247003"/>
            <a:ext cx="4038600" cy="235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29848">
            <a:off x="5040920" y="1182281"/>
            <a:ext cx="3771148" cy="2356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120_120_sdp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19500"/>
            <a:ext cx="1524000" cy="15240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/>
          <a:srcRect l="78472" b="86343"/>
          <a:stretch/>
        </p:blipFill>
        <p:spPr>
          <a:xfrm>
            <a:off x="7315200" y="1"/>
            <a:ext cx="18288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7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52400" y="666750"/>
            <a:ext cx="8915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What are businesses doing</a:t>
            </a:r>
          </a:p>
          <a:p>
            <a:pPr algn="ctr">
              <a:defRPr/>
            </a:pPr>
            <a:r>
              <a:rPr lang="en-US" sz="4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without proper change management  in place?</a:t>
            </a:r>
          </a:p>
        </p:txBody>
      </p:sp>
      <p:pic>
        <p:nvPicPr>
          <p:cNvPr id="3" name="Picture 2" descr="120_120_sdp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19500"/>
            <a:ext cx="1524000" cy="1524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78472" b="86343"/>
          <a:stretch/>
        </p:blipFill>
        <p:spPr>
          <a:xfrm>
            <a:off x="7315200" y="1"/>
            <a:ext cx="18288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019552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Maverick</a:t>
            </a:r>
            <a:endParaRPr lang="en-US" sz="4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822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3335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One Man </a:t>
            </a:r>
            <a:r>
              <a:rPr lang="en-US" sz="4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sz="4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940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Half baked</a:t>
            </a:r>
            <a:endParaRPr lang="en-US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364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0_120_sdp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19500"/>
            <a:ext cx="1524000" cy="1524000"/>
          </a:xfrm>
          <a:prstGeom prst="rect">
            <a:avLst/>
          </a:prstGeom>
        </p:spPr>
      </p:pic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28526"/>
            <a:ext cx="89154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Gut Feel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Vs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Actual Risk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5" y="1257300"/>
            <a:ext cx="4983163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152400" y="666754"/>
            <a:ext cx="388620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 Change is simple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 Doesn‘t require any major planning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 Slippages when you underestimate the time required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 Never expects any failure – ignoring the dependencies.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 Most </a:t>
            </a:r>
            <a:r>
              <a:rPr lang="en-US" sz="2400" dirty="0" smtClean="0">
                <a:latin typeface="Times New Roman"/>
                <a:cs typeface="Times New Roman"/>
              </a:rPr>
              <a:t>of all “the people problem”</a:t>
            </a:r>
          </a:p>
          <a:p>
            <a:pPr>
              <a:defRPr/>
            </a:pPr>
            <a:endParaRPr lang="en-US" sz="2400" dirty="0" smtClean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78472" b="86343"/>
          <a:stretch/>
        </p:blipFill>
        <p:spPr>
          <a:xfrm>
            <a:off x="7315200" y="1"/>
            <a:ext cx="18288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_120_sdp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19500"/>
            <a:ext cx="1524000" cy="1524000"/>
          </a:xfrm>
          <a:prstGeom prst="rect">
            <a:avLst/>
          </a:prstGeom>
        </p:spPr>
      </p:pic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1905000" y="2266950"/>
            <a:ext cx="59254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End Result ~ Failure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78472" b="86343"/>
          <a:stretch/>
        </p:blipFill>
        <p:spPr>
          <a:xfrm>
            <a:off x="7315200" y="1"/>
            <a:ext cx="18288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5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4_itSMF_India_Conference_presentation_format_v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2014_itSMF_India_Conference_presentation_format_v02.thmx</Template>
  <TotalTime>7229</TotalTime>
  <Words>635</Words>
  <Application>Microsoft Macintosh PowerPoint</Application>
  <PresentationFormat>On-screen Show (16:9)</PresentationFormat>
  <Paragraphs>93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2014_itSMF_India_Conference_presentation_format_v02</vt:lpstr>
      <vt:lpstr>Six Steps to Implementing  Change Management that Works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right questions</vt:lpstr>
      <vt:lpstr>PowerPoint Presentation</vt:lpstr>
      <vt:lpstr>1.Identify what you want to change ?</vt:lpstr>
      <vt:lpstr> Get executive buy-in for your change management implementation by selling the benefits and the objectives at a high level. </vt:lpstr>
      <vt:lpstr>Agree to a high-level change policy that prohibits unauthorized changes and gives the change management function the authority to make decisions and handle resistance </vt:lpstr>
      <vt:lpstr>2.Sell the value of Change Management</vt:lpstr>
      <vt:lpstr>PowerPoint Presentation</vt:lpstr>
      <vt:lpstr>PowerPoint Presentation</vt:lpstr>
      <vt:lpstr>3.Define what a change is?</vt:lpstr>
      <vt:lpstr>Change Types</vt:lpstr>
      <vt:lpstr>4.Assign Roles &amp; Responsibilities</vt:lpstr>
      <vt:lpstr>5.Define a process for handling changes</vt:lpstr>
      <vt:lpstr>PowerPoint Presentation</vt:lpstr>
      <vt:lpstr>6.Define Key Performance Indicators</vt:lpstr>
      <vt:lpstr>Tips for a Successful  Change</vt:lpstr>
      <vt:lpstr>PowerPoint Presentation</vt:lpstr>
    </vt:vector>
  </TitlesOfParts>
  <Company>zohocorp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Ashwin Ram</cp:lastModifiedBy>
  <cp:revision>90</cp:revision>
  <dcterms:created xsi:type="dcterms:W3CDTF">2014-02-04T12:40:03Z</dcterms:created>
  <dcterms:modified xsi:type="dcterms:W3CDTF">2014-11-04T13:50:49Z</dcterms:modified>
</cp:coreProperties>
</file>