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55.xml.rels" ContentType="application/vnd.openxmlformats-package.relationships+xml"/>
  <Override PartName="/ppt/slideLayouts/_rels/slideLayout3.xml.rels" ContentType="application/vnd.openxmlformats-package.relationships+xml"/>
  <Override PartName="/ppt/slideLayouts/_rels/slideLayout56.xml.rels" ContentType="application/vnd.openxmlformats-package.relationships+xml"/>
  <Override PartName="/ppt/slideLayouts/_rels/slideLayout4.xml.rels" ContentType="application/vnd.openxmlformats-package.relationships+xml"/>
  <Override PartName="/ppt/slideLayouts/_rels/slideLayout57.xml.rels" ContentType="application/vnd.openxmlformats-package.relationships+xml"/>
  <Override PartName="/ppt/slideLayouts/_rels/slideLayout5.xml.rels" ContentType="application/vnd.openxmlformats-package.relationships+xml"/>
  <Override PartName="/ppt/slideLayouts/_rels/slideLayout58.xml.rels" ContentType="application/vnd.openxmlformats-package.relationships+xml"/>
  <Override PartName="/ppt/slideLayouts/_rels/slideLayout6.xml.rels" ContentType="application/vnd.openxmlformats-package.relationships+xml"/>
  <Override PartName="/ppt/slideLayouts/_rels/slideLayout59.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media/image75.png" ContentType="image/png"/>
  <Override PartName="/ppt/media/image9.png" ContentType="image/png"/>
  <Override PartName="/ppt/media/image57.png" ContentType="image/png"/>
  <Override PartName="/ppt/media/image1.png" ContentType="image/png"/>
  <Override PartName="/ppt/media/image130.png" ContentType="image/png"/>
  <Override PartName="/ppt/media/image58.png" ContentType="image/png"/>
  <Override PartName="/ppt/media/image2.png" ContentType="image/png"/>
  <Override PartName="/ppt/media/image131.png" ContentType="image/png"/>
  <Override PartName="/ppt/media/image59.png" ContentType="image/png"/>
  <Override PartName="/ppt/media/image3.png" ContentType="image/png"/>
  <Override PartName="/ppt/media/image70.png" ContentType="image/png"/>
  <Override PartName="/ppt/media/image4.png" ContentType="image/png"/>
  <Override PartName="/ppt/media/image71.png" ContentType="image/png"/>
  <Override PartName="/ppt/media/image5.png" ContentType="image/png"/>
  <Override PartName="/ppt/media/image72.png" ContentType="image/png"/>
  <Override PartName="/ppt/media/image6.png" ContentType="image/png"/>
  <Override PartName="/ppt/media/image73.png" ContentType="image/png"/>
  <Override PartName="/ppt/media/image7.png" ContentType="image/png"/>
  <Override PartName="/ppt/media/image74.png" ContentType="image/png"/>
  <Override PartName="/ppt/media/image8.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100.png" ContentType="image/png"/>
  <Override PartName="/ppt/media/image28.png" ContentType="image/png"/>
  <Override PartName="/ppt/media/image101.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110.png" ContentType="image/png"/>
  <Override PartName="/ppt/media/image38.png" ContentType="image/png"/>
  <Override PartName="/ppt/media/image111.png" ContentType="image/png"/>
  <Override PartName="/ppt/media/image39.png" ContentType="image/png"/>
  <Override PartName="/ppt/media/image40.png" ContentType="image/png"/>
  <Override PartName="/ppt/media/image41.png" ContentType="image/png"/>
  <Override PartName="/ppt/media/image42.png" ContentType="image/png"/>
  <Override PartName="/ppt/media/image43.png" ContentType="image/png"/>
  <Override PartName="/ppt/media/image44.png" ContentType="image/png"/>
  <Override PartName="/ppt/media/image45.png" ContentType="image/png"/>
  <Override PartName="/ppt/media/image46.png" ContentType="image/png"/>
  <Override PartName="/ppt/media/image47.png" ContentType="image/png"/>
  <Override PartName="/ppt/media/image120.png" ContentType="image/png"/>
  <Override PartName="/ppt/media/image48.png" ContentType="image/png"/>
  <Override PartName="/ppt/media/image121.png" ContentType="image/png"/>
  <Override PartName="/ppt/media/image49.png" ContentType="image/png"/>
  <Override PartName="/ppt/media/image50.png" ContentType="image/png"/>
  <Override PartName="/ppt/media/image51.png" ContentType="image/png"/>
  <Override PartName="/ppt/media/image52.png" ContentType="image/png"/>
  <Override PartName="/ppt/media/image53.png" ContentType="image/png"/>
  <Override PartName="/ppt/media/image54.png" ContentType="image/png"/>
  <Override PartName="/ppt/media/image55.png" ContentType="image/png"/>
  <Override PartName="/ppt/media/image56.png" ContentType="image/png"/>
  <Override PartName="/ppt/media/image60.png" ContentType="image/png"/>
  <Override PartName="/ppt/media/image61.png" ContentType="image/png"/>
  <Override PartName="/ppt/media/image62.png" ContentType="image/png"/>
  <Override PartName="/ppt/media/image63.png" ContentType="image/png"/>
  <Override PartName="/ppt/media/image64.png" ContentType="image/png"/>
  <Override PartName="/ppt/media/image65.png" ContentType="image/png"/>
  <Override PartName="/ppt/media/image66.png" ContentType="image/png"/>
  <Override PartName="/ppt/media/image67.png" ContentType="image/png"/>
  <Override PartName="/ppt/media/image140.png" ContentType="image/png"/>
  <Override PartName="/ppt/media/image68.png" ContentType="image/png"/>
  <Override PartName="/ppt/media/image69.png" ContentType="image/png"/>
  <Override PartName="/ppt/media/image76.png" ContentType="image/png"/>
  <Override PartName="/ppt/media/image77.png" ContentType="image/png"/>
  <Override PartName="/ppt/media/image78.png" ContentType="image/png"/>
  <Override PartName="/ppt/media/image79.png" ContentType="image/png"/>
  <Override PartName="/ppt/media/image80.png" ContentType="image/png"/>
  <Override PartName="/ppt/media/image81.png" ContentType="image/png"/>
  <Override PartName="/ppt/media/image82.png" ContentType="image/png"/>
  <Override PartName="/ppt/media/image83.png" ContentType="image/png"/>
  <Override PartName="/ppt/media/image84.png" ContentType="image/png"/>
  <Override PartName="/ppt/media/image85.png" ContentType="image/png"/>
  <Override PartName="/ppt/media/image86.png" ContentType="image/png"/>
  <Override PartName="/ppt/media/image87.png" ContentType="image/png"/>
  <Override PartName="/ppt/media/image88.png" ContentType="image/png"/>
  <Override PartName="/ppt/media/image89.png" ContentType="image/png"/>
  <Override PartName="/ppt/media/image90.png" ContentType="image/png"/>
  <Override PartName="/ppt/media/image91.png" ContentType="image/png"/>
  <Override PartName="/ppt/media/image92.png" ContentType="image/png"/>
  <Override PartName="/ppt/media/image93.png" ContentType="image/png"/>
  <Override PartName="/ppt/media/image94.png" ContentType="image/png"/>
  <Override PartName="/ppt/media/image95.png" ContentType="image/png"/>
  <Override PartName="/ppt/media/image96.png" ContentType="image/png"/>
  <Override PartName="/ppt/media/image97.png" ContentType="image/png"/>
  <Override PartName="/ppt/media/image98.png" ContentType="image/png"/>
  <Override PartName="/ppt/media/image99.png" ContentType="image/png"/>
  <Override PartName="/ppt/media/image102.png" ContentType="image/png"/>
  <Override PartName="/ppt/media/image103.png" ContentType="image/png"/>
  <Override PartName="/ppt/media/image104.png" ContentType="image/png"/>
  <Override PartName="/ppt/media/image105.png" ContentType="image/png"/>
  <Override PartName="/ppt/media/image106.png" ContentType="image/png"/>
  <Override PartName="/ppt/media/image107.png" ContentType="image/png"/>
  <Override PartName="/ppt/media/image108.png" ContentType="image/png"/>
  <Override PartName="/ppt/media/image109.png" ContentType="image/png"/>
  <Override PartName="/ppt/media/image112.png" ContentType="image/png"/>
  <Override PartName="/ppt/media/image113.png" ContentType="image/png"/>
  <Override PartName="/ppt/media/image114.png" ContentType="image/png"/>
  <Override PartName="/ppt/media/image115.png" ContentType="image/png"/>
  <Override PartName="/ppt/media/image116.png" ContentType="image/png"/>
  <Override PartName="/ppt/media/image117.png" ContentType="image/png"/>
  <Override PartName="/ppt/media/image118.png" ContentType="image/png"/>
  <Override PartName="/ppt/media/image119.png" ContentType="image/png"/>
  <Override PartName="/ppt/media/image122.png" ContentType="image/png"/>
  <Override PartName="/ppt/media/image123.png" ContentType="image/png"/>
  <Override PartName="/ppt/media/image124.png" ContentType="image/png"/>
  <Override PartName="/ppt/media/image125.png" ContentType="image/png"/>
  <Override PartName="/ppt/media/image126.png" ContentType="image/png"/>
  <Override PartName="/ppt/media/image127.png" ContentType="image/png"/>
  <Override PartName="/ppt/media/image128.png" ContentType="image/png"/>
  <Override PartName="/ppt/media/image129.png" ContentType="image/png"/>
  <Override PartName="/ppt/media/image132.png" ContentType="image/png"/>
  <Override PartName="/ppt/media/image133.png" ContentType="image/png"/>
  <Override PartName="/ppt/media/image134.png" ContentType="image/png"/>
  <Override PartName="/ppt/media/image135.png" ContentType="image/png"/>
  <Override PartName="/ppt/media/image136.png" ContentType="image/png"/>
  <Override PartName="/ppt/media/image137.png" ContentType="image/png"/>
  <Override PartName="/ppt/media/image138.png" ContentType="image/png"/>
  <Override PartName="/ppt/media/image139.png" ContentType="image/png"/>
  <Override PartName="/ppt/media/image141.jpeg" ContentType="image/jpeg"/>
  <Override PartName="/ppt/media/image142.png" ContentType="image/png"/>
  <Override PartName="/ppt/media/image143.png" ContentType="image/png"/>
  <Override PartName="/ppt/media/image144.png" ContentType="image/png"/>
  <Override PartName="/ppt/media/image145.png" ContentType="image/png"/>
  <Override PartName="/ppt/_rels/presentation.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Lst>
  <p:sldSz cx="9144000" cy="51435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8.png"/>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10.png"/>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1.png"/><Relationship Id="rId3" Type="http://schemas.openxmlformats.org/officeDocument/2006/relationships/image" Target="../media/image12.png"/>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 Id="rId3" Type="http://schemas.openxmlformats.org/officeDocument/2006/relationships/image" Target="../media/image14.png"/>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4" name="PlaceHolder 2"/>
          <p:cNvSpPr>
            <a:spLocks noGrp="1"/>
          </p:cNvSpPr>
          <p:nvPr>
            <p:ph type="body"/>
          </p:nvPr>
        </p:nvSpPr>
        <p:spPr>
          <a:xfrm>
            <a:off x="1381320" y="1618560"/>
            <a:ext cx="453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5" name="PlaceHolder 3"/>
          <p:cNvSpPr>
            <a:spLocks noGrp="1"/>
          </p:cNvSpPr>
          <p:nvPr>
            <p:ph type="body"/>
          </p:nvPr>
        </p:nvSpPr>
        <p:spPr>
          <a:xfrm>
            <a:off x="1381320" y="3304800"/>
            <a:ext cx="453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7" name="PlaceHolder 2"/>
          <p:cNvSpPr>
            <a:spLocks noGrp="1"/>
          </p:cNvSpPr>
          <p:nvPr>
            <p:ph type="body"/>
          </p:nvPr>
        </p:nvSpPr>
        <p:spPr>
          <a:xfrm>
            <a:off x="1381320" y="161856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8" name="PlaceHolder 3"/>
          <p:cNvSpPr>
            <a:spLocks noGrp="1"/>
          </p:cNvSpPr>
          <p:nvPr>
            <p:ph type="body"/>
          </p:nvPr>
        </p:nvSpPr>
        <p:spPr>
          <a:xfrm>
            <a:off x="1404720" y="161856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9" name="PlaceHolder 4"/>
          <p:cNvSpPr>
            <a:spLocks noGrp="1"/>
          </p:cNvSpPr>
          <p:nvPr>
            <p:ph type="body"/>
          </p:nvPr>
        </p:nvSpPr>
        <p:spPr>
          <a:xfrm>
            <a:off x="1404720" y="330480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0" name="PlaceHolder 5"/>
          <p:cNvSpPr>
            <a:spLocks noGrp="1"/>
          </p:cNvSpPr>
          <p:nvPr>
            <p:ph type="body"/>
          </p:nvPr>
        </p:nvSpPr>
        <p:spPr>
          <a:xfrm>
            <a:off x="1381320" y="330480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32" name="PlaceHolder 2"/>
          <p:cNvSpPr>
            <a:spLocks noGrp="1"/>
          </p:cNvSpPr>
          <p:nvPr>
            <p:ph type="body"/>
          </p:nvPr>
        </p:nvSpPr>
        <p:spPr>
          <a:xfrm>
            <a:off x="1381320" y="1618560"/>
            <a:ext cx="453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3" name="PlaceHolder 3"/>
          <p:cNvSpPr>
            <a:spLocks noGrp="1"/>
          </p:cNvSpPr>
          <p:nvPr>
            <p:ph type="body"/>
          </p:nvPr>
        </p:nvSpPr>
        <p:spPr>
          <a:xfrm>
            <a:off x="1381320" y="1618560"/>
            <a:ext cx="453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34" name="" descr=""/>
          <p:cNvPicPr/>
          <p:nvPr/>
        </p:nvPicPr>
        <p:blipFill>
          <a:blip r:embed="rId2"/>
          <a:stretch/>
        </p:blipFill>
        <p:spPr>
          <a:xfrm>
            <a:off x="1381320" y="3214800"/>
            <a:ext cx="45360" cy="36000"/>
          </a:xfrm>
          <a:prstGeom prst="rect">
            <a:avLst/>
          </a:prstGeom>
          <a:ln>
            <a:noFill/>
          </a:ln>
        </p:spPr>
      </p:pic>
      <p:pic>
        <p:nvPicPr>
          <p:cNvPr id="35" name="" descr=""/>
          <p:cNvPicPr/>
          <p:nvPr/>
        </p:nvPicPr>
        <p:blipFill>
          <a:blip r:embed="rId3"/>
          <a:stretch/>
        </p:blipFill>
        <p:spPr>
          <a:xfrm>
            <a:off x="1381320" y="3214800"/>
            <a:ext cx="45360" cy="3600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41" name="PlaceHolder 2"/>
          <p:cNvSpPr>
            <a:spLocks noGrp="1"/>
          </p:cNvSpPr>
          <p:nvPr>
            <p:ph type="subTitle"/>
          </p:nvPr>
        </p:nvSpPr>
        <p:spPr>
          <a:xfrm>
            <a:off x="1381320" y="-641160"/>
            <a:ext cx="45360" cy="7748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43" name="PlaceHolder 2"/>
          <p:cNvSpPr>
            <a:spLocks noGrp="1"/>
          </p:cNvSpPr>
          <p:nvPr>
            <p:ph type="body"/>
          </p:nvPr>
        </p:nvSpPr>
        <p:spPr>
          <a:xfrm>
            <a:off x="1381320" y="1618560"/>
            <a:ext cx="453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45" name="PlaceHolder 2"/>
          <p:cNvSpPr>
            <a:spLocks noGrp="1"/>
          </p:cNvSpPr>
          <p:nvPr>
            <p:ph type="body"/>
          </p:nvPr>
        </p:nvSpPr>
        <p:spPr>
          <a:xfrm>
            <a:off x="1381320" y="1618560"/>
            <a:ext cx="219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46" name="PlaceHolder 3"/>
          <p:cNvSpPr>
            <a:spLocks noGrp="1"/>
          </p:cNvSpPr>
          <p:nvPr>
            <p:ph type="body"/>
          </p:nvPr>
        </p:nvSpPr>
        <p:spPr>
          <a:xfrm>
            <a:off x="1404720" y="1618560"/>
            <a:ext cx="219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1441440" y="291960"/>
            <a:ext cx="3875760" cy="5795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0" name="PlaceHolder 2"/>
          <p:cNvSpPr>
            <a:spLocks noGrp="1"/>
          </p:cNvSpPr>
          <p:nvPr>
            <p:ph type="body"/>
          </p:nvPr>
        </p:nvSpPr>
        <p:spPr>
          <a:xfrm>
            <a:off x="1381320" y="161856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1" name="PlaceHolder 3"/>
          <p:cNvSpPr>
            <a:spLocks noGrp="1"/>
          </p:cNvSpPr>
          <p:nvPr>
            <p:ph type="body"/>
          </p:nvPr>
        </p:nvSpPr>
        <p:spPr>
          <a:xfrm>
            <a:off x="1381320" y="330480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2" name="PlaceHolder 4"/>
          <p:cNvSpPr>
            <a:spLocks noGrp="1"/>
          </p:cNvSpPr>
          <p:nvPr>
            <p:ph type="body"/>
          </p:nvPr>
        </p:nvSpPr>
        <p:spPr>
          <a:xfrm>
            <a:off x="1404720" y="1618560"/>
            <a:ext cx="219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3" name="PlaceHolder 2"/>
          <p:cNvSpPr>
            <a:spLocks noGrp="1"/>
          </p:cNvSpPr>
          <p:nvPr>
            <p:ph type="subTitle"/>
          </p:nvPr>
        </p:nvSpPr>
        <p:spPr>
          <a:xfrm>
            <a:off x="1381320" y="-641160"/>
            <a:ext cx="45360" cy="7748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4" name="PlaceHolder 2"/>
          <p:cNvSpPr>
            <a:spLocks noGrp="1"/>
          </p:cNvSpPr>
          <p:nvPr>
            <p:ph type="body"/>
          </p:nvPr>
        </p:nvSpPr>
        <p:spPr>
          <a:xfrm>
            <a:off x="1381320" y="1618560"/>
            <a:ext cx="219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5" name="PlaceHolder 3"/>
          <p:cNvSpPr>
            <a:spLocks noGrp="1"/>
          </p:cNvSpPr>
          <p:nvPr>
            <p:ph type="body"/>
          </p:nvPr>
        </p:nvSpPr>
        <p:spPr>
          <a:xfrm>
            <a:off x="1404720" y="161856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6" name="PlaceHolder 4"/>
          <p:cNvSpPr>
            <a:spLocks noGrp="1"/>
          </p:cNvSpPr>
          <p:nvPr>
            <p:ph type="body"/>
          </p:nvPr>
        </p:nvSpPr>
        <p:spPr>
          <a:xfrm>
            <a:off x="1404720" y="330480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8" name="PlaceHolder 2"/>
          <p:cNvSpPr>
            <a:spLocks noGrp="1"/>
          </p:cNvSpPr>
          <p:nvPr>
            <p:ph type="body"/>
          </p:nvPr>
        </p:nvSpPr>
        <p:spPr>
          <a:xfrm>
            <a:off x="1381320" y="161856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9" name="PlaceHolder 3"/>
          <p:cNvSpPr>
            <a:spLocks noGrp="1"/>
          </p:cNvSpPr>
          <p:nvPr>
            <p:ph type="body"/>
          </p:nvPr>
        </p:nvSpPr>
        <p:spPr>
          <a:xfrm>
            <a:off x="1404720" y="161856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0" name="PlaceHolder 4"/>
          <p:cNvSpPr>
            <a:spLocks noGrp="1"/>
          </p:cNvSpPr>
          <p:nvPr>
            <p:ph type="body"/>
          </p:nvPr>
        </p:nvSpPr>
        <p:spPr>
          <a:xfrm>
            <a:off x="1381320" y="3304800"/>
            <a:ext cx="453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62" name="PlaceHolder 2"/>
          <p:cNvSpPr>
            <a:spLocks noGrp="1"/>
          </p:cNvSpPr>
          <p:nvPr>
            <p:ph type="body"/>
          </p:nvPr>
        </p:nvSpPr>
        <p:spPr>
          <a:xfrm>
            <a:off x="1381320" y="1618560"/>
            <a:ext cx="453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3" name="PlaceHolder 3"/>
          <p:cNvSpPr>
            <a:spLocks noGrp="1"/>
          </p:cNvSpPr>
          <p:nvPr>
            <p:ph type="body"/>
          </p:nvPr>
        </p:nvSpPr>
        <p:spPr>
          <a:xfrm>
            <a:off x="1381320" y="3304800"/>
            <a:ext cx="453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65" name="PlaceHolder 2"/>
          <p:cNvSpPr>
            <a:spLocks noGrp="1"/>
          </p:cNvSpPr>
          <p:nvPr>
            <p:ph type="body"/>
          </p:nvPr>
        </p:nvSpPr>
        <p:spPr>
          <a:xfrm>
            <a:off x="1381320" y="161856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6" name="PlaceHolder 3"/>
          <p:cNvSpPr>
            <a:spLocks noGrp="1"/>
          </p:cNvSpPr>
          <p:nvPr>
            <p:ph type="body"/>
          </p:nvPr>
        </p:nvSpPr>
        <p:spPr>
          <a:xfrm>
            <a:off x="1404720" y="161856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7" name="PlaceHolder 4"/>
          <p:cNvSpPr>
            <a:spLocks noGrp="1"/>
          </p:cNvSpPr>
          <p:nvPr>
            <p:ph type="body"/>
          </p:nvPr>
        </p:nvSpPr>
        <p:spPr>
          <a:xfrm>
            <a:off x="1404720" y="330480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8" name="PlaceHolder 5"/>
          <p:cNvSpPr>
            <a:spLocks noGrp="1"/>
          </p:cNvSpPr>
          <p:nvPr>
            <p:ph type="body"/>
          </p:nvPr>
        </p:nvSpPr>
        <p:spPr>
          <a:xfrm>
            <a:off x="1381320" y="330480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70" name="PlaceHolder 2"/>
          <p:cNvSpPr>
            <a:spLocks noGrp="1"/>
          </p:cNvSpPr>
          <p:nvPr>
            <p:ph type="body"/>
          </p:nvPr>
        </p:nvSpPr>
        <p:spPr>
          <a:xfrm>
            <a:off x="1381320" y="1618560"/>
            <a:ext cx="453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71" name="PlaceHolder 3"/>
          <p:cNvSpPr>
            <a:spLocks noGrp="1"/>
          </p:cNvSpPr>
          <p:nvPr>
            <p:ph type="body"/>
          </p:nvPr>
        </p:nvSpPr>
        <p:spPr>
          <a:xfrm>
            <a:off x="1381320" y="1618560"/>
            <a:ext cx="453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72" name="" descr=""/>
          <p:cNvPicPr/>
          <p:nvPr/>
        </p:nvPicPr>
        <p:blipFill>
          <a:blip r:embed="rId2"/>
          <a:stretch/>
        </p:blipFill>
        <p:spPr>
          <a:xfrm>
            <a:off x="1381320" y="3214800"/>
            <a:ext cx="45360" cy="36000"/>
          </a:xfrm>
          <a:prstGeom prst="rect">
            <a:avLst/>
          </a:prstGeom>
          <a:ln>
            <a:noFill/>
          </a:ln>
        </p:spPr>
      </p:pic>
      <p:pic>
        <p:nvPicPr>
          <p:cNvPr id="73" name="" descr=""/>
          <p:cNvPicPr/>
          <p:nvPr/>
        </p:nvPicPr>
        <p:blipFill>
          <a:blip r:embed="rId3"/>
          <a:stretch/>
        </p:blipFill>
        <p:spPr>
          <a:xfrm>
            <a:off x="1381320" y="3214800"/>
            <a:ext cx="45360" cy="3600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80" name="PlaceHolder 2"/>
          <p:cNvSpPr>
            <a:spLocks noGrp="1"/>
          </p:cNvSpPr>
          <p:nvPr>
            <p:ph type="subTitle"/>
          </p:nvPr>
        </p:nvSpPr>
        <p:spPr>
          <a:xfrm>
            <a:off x="1381320" y="-641160"/>
            <a:ext cx="45360" cy="7748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82" name="PlaceHolder 2"/>
          <p:cNvSpPr>
            <a:spLocks noGrp="1"/>
          </p:cNvSpPr>
          <p:nvPr>
            <p:ph type="body"/>
          </p:nvPr>
        </p:nvSpPr>
        <p:spPr>
          <a:xfrm>
            <a:off x="1381320" y="1618560"/>
            <a:ext cx="453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84" name="PlaceHolder 2"/>
          <p:cNvSpPr>
            <a:spLocks noGrp="1"/>
          </p:cNvSpPr>
          <p:nvPr>
            <p:ph type="body"/>
          </p:nvPr>
        </p:nvSpPr>
        <p:spPr>
          <a:xfrm>
            <a:off x="1381320" y="1618560"/>
            <a:ext cx="219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85" name="PlaceHolder 3"/>
          <p:cNvSpPr>
            <a:spLocks noGrp="1"/>
          </p:cNvSpPr>
          <p:nvPr>
            <p:ph type="body"/>
          </p:nvPr>
        </p:nvSpPr>
        <p:spPr>
          <a:xfrm>
            <a:off x="1404720" y="1618560"/>
            <a:ext cx="219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6"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 name="PlaceHolder 2"/>
          <p:cNvSpPr>
            <a:spLocks noGrp="1"/>
          </p:cNvSpPr>
          <p:nvPr>
            <p:ph type="body"/>
          </p:nvPr>
        </p:nvSpPr>
        <p:spPr>
          <a:xfrm>
            <a:off x="1381320" y="1618560"/>
            <a:ext cx="453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7" name="PlaceHolder 1"/>
          <p:cNvSpPr>
            <a:spLocks noGrp="1"/>
          </p:cNvSpPr>
          <p:nvPr>
            <p:ph type="subTitle"/>
          </p:nvPr>
        </p:nvSpPr>
        <p:spPr>
          <a:xfrm>
            <a:off x="1441440" y="291960"/>
            <a:ext cx="3875760" cy="5795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89" name="PlaceHolder 2"/>
          <p:cNvSpPr>
            <a:spLocks noGrp="1"/>
          </p:cNvSpPr>
          <p:nvPr>
            <p:ph type="body"/>
          </p:nvPr>
        </p:nvSpPr>
        <p:spPr>
          <a:xfrm>
            <a:off x="1381320" y="161856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90" name="PlaceHolder 3"/>
          <p:cNvSpPr>
            <a:spLocks noGrp="1"/>
          </p:cNvSpPr>
          <p:nvPr>
            <p:ph type="body"/>
          </p:nvPr>
        </p:nvSpPr>
        <p:spPr>
          <a:xfrm>
            <a:off x="1381320" y="330480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91" name="PlaceHolder 4"/>
          <p:cNvSpPr>
            <a:spLocks noGrp="1"/>
          </p:cNvSpPr>
          <p:nvPr>
            <p:ph type="body"/>
          </p:nvPr>
        </p:nvSpPr>
        <p:spPr>
          <a:xfrm>
            <a:off x="1404720" y="1618560"/>
            <a:ext cx="219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93" name="PlaceHolder 2"/>
          <p:cNvSpPr>
            <a:spLocks noGrp="1"/>
          </p:cNvSpPr>
          <p:nvPr>
            <p:ph type="body"/>
          </p:nvPr>
        </p:nvSpPr>
        <p:spPr>
          <a:xfrm>
            <a:off x="1381320" y="1618560"/>
            <a:ext cx="219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94" name="PlaceHolder 3"/>
          <p:cNvSpPr>
            <a:spLocks noGrp="1"/>
          </p:cNvSpPr>
          <p:nvPr>
            <p:ph type="body"/>
          </p:nvPr>
        </p:nvSpPr>
        <p:spPr>
          <a:xfrm>
            <a:off x="1404720" y="161856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95" name="PlaceHolder 4"/>
          <p:cNvSpPr>
            <a:spLocks noGrp="1"/>
          </p:cNvSpPr>
          <p:nvPr>
            <p:ph type="body"/>
          </p:nvPr>
        </p:nvSpPr>
        <p:spPr>
          <a:xfrm>
            <a:off x="1404720" y="330480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97" name="PlaceHolder 2"/>
          <p:cNvSpPr>
            <a:spLocks noGrp="1"/>
          </p:cNvSpPr>
          <p:nvPr>
            <p:ph type="body"/>
          </p:nvPr>
        </p:nvSpPr>
        <p:spPr>
          <a:xfrm>
            <a:off x="1381320" y="161856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98" name="PlaceHolder 3"/>
          <p:cNvSpPr>
            <a:spLocks noGrp="1"/>
          </p:cNvSpPr>
          <p:nvPr>
            <p:ph type="body"/>
          </p:nvPr>
        </p:nvSpPr>
        <p:spPr>
          <a:xfrm>
            <a:off x="1404720" y="161856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99" name="PlaceHolder 4"/>
          <p:cNvSpPr>
            <a:spLocks noGrp="1"/>
          </p:cNvSpPr>
          <p:nvPr>
            <p:ph type="body"/>
          </p:nvPr>
        </p:nvSpPr>
        <p:spPr>
          <a:xfrm>
            <a:off x="1381320" y="3304800"/>
            <a:ext cx="453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01" name="PlaceHolder 2"/>
          <p:cNvSpPr>
            <a:spLocks noGrp="1"/>
          </p:cNvSpPr>
          <p:nvPr>
            <p:ph type="body"/>
          </p:nvPr>
        </p:nvSpPr>
        <p:spPr>
          <a:xfrm>
            <a:off x="1381320" y="1618560"/>
            <a:ext cx="453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02" name="PlaceHolder 3"/>
          <p:cNvSpPr>
            <a:spLocks noGrp="1"/>
          </p:cNvSpPr>
          <p:nvPr>
            <p:ph type="body"/>
          </p:nvPr>
        </p:nvSpPr>
        <p:spPr>
          <a:xfrm>
            <a:off x="1381320" y="3304800"/>
            <a:ext cx="453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04" name="PlaceHolder 2"/>
          <p:cNvSpPr>
            <a:spLocks noGrp="1"/>
          </p:cNvSpPr>
          <p:nvPr>
            <p:ph type="body"/>
          </p:nvPr>
        </p:nvSpPr>
        <p:spPr>
          <a:xfrm>
            <a:off x="1381320" y="161856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05" name="PlaceHolder 3"/>
          <p:cNvSpPr>
            <a:spLocks noGrp="1"/>
          </p:cNvSpPr>
          <p:nvPr>
            <p:ph type="body"/>
          </p:nvPr>
        </p:nvSpPr>
        <p:spPr>
          <a:xfrm>
            <a:off x="1404720" y="161856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06" name="PlaceHolder 4"/>
          <p:cNvSpPr>
            <a:spLocks noGrp="1"/>
          </p:cNvSpPr>
          <p:nvPr>
            <p:ph type="body"/>
          </p:nvPr>
        </p:nvSpPr>
        <p:spPr>
          <a:xfrm>
            <a:off x="1404720" y="330480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07" name="PlaceHolder 5"/>
          <p:cNvSpPr>
            <a:spLocks noGrp="1"/>
          </p:cNvSpPr>
          <p:nvPr>
            <p:ph type="body"/>
          </p:nvPr>
        </p:nvSpPr>
        <p:spPr>
          <a:xfrm>
            <a:off x="1381320" y="330480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09" name="PlaceHolder 2"/>
          <p:cNvSpPr>
            <a:spLocks noGrp="1"/>
          </p:cNvSpPr>
          <p:nvPr>
            <p:ph type="body"/>
          </p:nvPr>
        </p:nvSpPr>
        <p:spPr>
          <a:xfrm>
            <a:off x="1381320" y="1618560"/>
            <a:ext cx="453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10" name="PlaceHolder 3"/>
          <p:cNvSpPr>
            <a:spLocks noGrp="1"/>
          </p:cNvSpPr>
          <p:nvPr>
            <p:ph type="body"/>
          </p:nvPr>
        </p:nvSpPr>
        <p:spPr>
          <a:xfrm>
            <a:off x="1381320" y="1618560"/>
            <a:ext cx="453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111" name="" descr=""/>
          <p:cNvPicPr/>
          <p:nvPr/>
        </p:nvPicPr>
        <p:blipFill>
          <a:blip r:embed="rId2"/>
          <a:stretch/>
        </p:blipFill>
        <p:spPr>
          <a:xfrm>
            <a:off x="1381320" y="3214800"/>
            <a:ext cx="45360" cy="36000"/>
          </a:xfrm>
          <a:prstGeom prst="rect">
            <a:avLst/>
          </a:prstGeom>
          <a:ln>
            <a:noFill/>
          </a:ln>
        </p:spPr>
      </p:pic>
      <p:pic>
        <p:nvPicPr>
          <p:cNvPr id="112" name="" descr=""/>
          <p:cNvPicPr/>
          <p:nvPr/>
        </p:nvPicPr>
        <p:blipFill>
          <a:blip r:embed="rId3"/>
          <a:stretch/>
        </p:blipFill>
        <p:spPr>
          <a:xfrm>
            <a:off x="1381320" y="3214800"/>
            <a:ext cx="45360" cy="3600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8"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19" name="PlaceHolder 2"/>
          <p:cNvSpPr>
            <a:spLocks noGrp="1"/>
          </p:cNvSpPr>
          <p:nvPr>
            <p:ph type="subTitle"/>
          </p:nvPr>
        </p:nvSpPr>
        <p:spPr>
          <a:xfrm>
            <a:off x="1381320" y="-641160"/>
            <a:ext cx="45360" cy="7748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21" name="PlaceHolder 2"/>
          <p:cNvSpPr>
            <a:spLocks noGrp="1"/>
          </p:cNvSpPr>
          <p:nvPr>
            <p:ph type="body"/>
          </p:nvPr>
        </p:nvSpPr>
        <p:spPr>
          <a:xfrm>
            <a:off x="1381320" y="1618560"/>
            <a:ext cx="453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7" name="PlaceHolder 2"/>
          <p:cNvSpPr>
            <a:spLocks noGrp="1"/>
          </p:cNvSpPr>
          <p:nvPr>
            <p:ph type="body"/>
          </p:nvPr>
        </p:nvSpPr>
        <p:spPr>
          <a:xfrm>
            <a:off x="1381320" y="1618560"/>
            <a:ext cx="219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8" name="PlaceHolder 3"/>
          <p:cNvSpPr>
            <a:spLocks noGrp="1"/>
          </p:cNvSpPr>
          <p:nvPr>
            <p:ph type="body"/>
          </p:nvPr>
        </p:nvSpPr>
        <p:spPr>
          <a:xfrm>
            <a:off x="1404720" y="1618560"/>
            <a:ext cx="219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23" name="PlaceHolder 2"/>
          <p:cNvSpPr>
            <a:spLocks noGrp="1"/>
          </p:cNvSpPr>
          <p:nvPr>
            <p:ph type="body"/>
          </p:nvPr>
        </p:nvSpPr>
        <p:spPr>
          <a:xfrm>
            <a:off x="1381320" y="1618560"/>
            <a:ext cx="219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24" name="PlaceHolder 3"/>
          <p:cNvSpPr>
            <a:spLocks noGrp="1"/>
          </p:cNvSpPr>
          <p:nvPr>
            <p:ph type="body"/>
          </p:nvPr>
        </p:nvSpPr>
        <p:spPr>
          <a:xfrm>
            <a:off x="1404720" y="1618560"/>
            <a:ext cx="219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5"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6" name="PlaceHolder 1"/>
          <p:cNvSpPr>
            <a:spLocks noGrp="1"/>
          </p:cNvSpPr>
          <p:nvPr>
            <p:ph type="subTitle"/>
          </p:nvPr>
        </p:nvSpPr>
        <p:spPr>
          <a:xfrm>
            <a:off x="1441440" y="291960"/>
            <a:ext cx="3875760" cy="5795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28" name="PlaceHolder 2"/>
          <p:cNvSpPr>
            <a:spLocks noGrp="1"/>
          </p:cNvSpPr>
          <p:nvPr>
            <p:ph type="body"/>
          </p:nvPr>
        </p:nvSpPr>
        <p:spPr>
          <a:xfrm>
            <a:off x="1381320" y="161856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29" name="PlaceHolder 3"/>
          <p:cNvSpPr>
            <a:spLocks noGrp="1"/>
          </p:cNvSpPr>
          <p:nvPr>
            <p:ph type="body"/>
          </p:nvPr>
        </p:nvSpPr>
        <p:spPr>
          <a:xfrm>
            <a:off x="1381320" y="330480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30" name="PlaceHolder 4"/>
          <p:cNvSpPr>
            <a:spLocks noGrp="1"/>
          </p:cNvSpPr>
          <p:nvPr>
            <p:ph type="body"/>
          </p:nvPr>
        </p:nvSpPr>
        <p:spPr>
          <a:xfrm>
            <a:off x="1404720" y="1618560"/>
            <a:ext cx="219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32" name="PlaceHolder 2"/>
          <p:cNvSpPr>
            <a:spLocks noGrp="1"/>
          </p:cNvSpPr>
          <p:nvPr>
            <p:ph type="body"/>
          </p:nvPr>
        </p:nvSpPr>
        <p:spPr>
          <a:xfrm>
            <a:off x="1381320" y="1618560"/>
            <a:ext cx="219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33" name="PlaceHolder 3"/>
          <p:cNvSpPr>
            <a:spLocks noGrp="1"/>
          </p:cNvSpPr>
          <p:nvPr>
            <p:ph type="body"/>
          </p:nvPr>
        </p:nvSpPr>
        <p:spPr>
          <a:xfrm>
            <a:off x="1404720" y="161856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34" name="PlaceHolder 4"/>
          <p:cNvSpPr>
            <a:spLocks noGrp="1"/>
          </p:cNvSpPr>
          <p:nvPr>
            <p:ph type="body"/>
          </p:nvPr>
        </p:nvSpPr>
        <p:spPr>
          <a:xfrm>
            <a:off x="1404720" y="330480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36" name="PlaceHolder 2"/>
          <p:cNvSpPr>
            <a:spLocks noGrp="1"/>
          </p:cNvSpPr>
          <p:nvPr>
            <p:ph type="body"/>
          </p:nvPr>
        </p:nvSpPr>
        <p:spPr>
          <a:xfrm>
            <a:off x="1381320" y="161856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37" name="PlaceHolder 3"/>
          <p:cNvSpPr>
            <a:spLocks noGrp="1"/>
          </p:cNvSpPr>
          <p:nvPr>
            <p:ph type="body"/>
          </p:nvPr>
        </p:nvSpPr>
        <p:spPr>
          <a:xfrm>
            <a:off x="1404720" y="161856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38" name="PlaceHolder 4"/>
          <p:cNvSpPr>
            <a:spLocks noGrp="1"/>
          </p:cNvSpPr>
          <p:nvPr>
            <p:ph type="body"/>
          </p:nvPr>
        </p:nvSpPr>
        <p:spPr>
          <a:xfrm>
            <a:off x="1381320" y="3304800"/>
            <a:ext cx="453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40" name="PlaceHolder 2"/>
          <p:cNvSpPr>
            <a:spLocks noGrp="1"/>
          </p:cNvSpPr>
          <p:nvPr>
            <p:ph type="body"/>
          </p:nvPr>
        </p:nvSpPr>
        <p:spPr>
          <a:xfrm>
            <a:off x="1381320" y="1618560"/>
            <a:ext cx="453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41" name="PlaceHolder 3"/>
          <p:cNvSpPr>
            <a:spLocks noGrp="1"/>
          </p:cNvSpPr>
          <p:nvPr>
            <p:ph type="body"/>
          </p:nvPr>
        </p:nvSpPr>
        <p:spPr>
          <a:xfrm>
            <a:off x="1381320" y="3304800"/>
            <a:ext cx="453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43" name="PlaceHolder 2"/>
          <p:cNvSpPr>
            <a:spLocks noGrp="1"/>
          </p:cNvSpPr>
          <p:nvPr>
            <p:ph type="body"/>
          </p:nvPr>
        </p:nvSpPr>
        <p:spPr>
          <a:xfrm>
            <a:off x="1381320" y="161856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44" name="PlaceHolder 3"/>
          <p:cNvSpPr>
            <a:spLocks noGrp="1"/>
          </p:cNvSpPr>
          <p:nvPr>
            <p:ph type="body"/>
          </p:nvPr>
        </p:nvSpPr>
        <p:spPr>
          <a:xfrm>
            <a:off x="1404720" y="161856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45" name="PlaceHolder 4"/>
          <p:cNvSpPr>
            <a:spLocks noGrp="1"/>
          </p:cNvSpPr>
          <p:nvPr>
            <p:ph type="body"/>
          </p:nvPr>
        </p:nvSpPr>
        <p:spPr>
          <a:xfrm>
            <a:off x="1404720" y="330480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46" name="PlaceHolder 5"/>
          <p:cNvSpPr>
            <a:spLocks noGrp="1"/>
          </p:cNvSpPr>
          <p:nvPr>
            <p:ph type="body"/>
          </p:nvPr>
        </p:nvSpPr>
        <p:spPr>
          <a:xfrm>
            <a:off x="1381320" y="330480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48" name="PlaceHolder 2"/>
          <p:cNvSpPr>
            <a:spLocks noGrp="1"/>
          </p:cNvSpPr>
          <p:nvPr>
            <p:ph type="body"/>
          </p:nvPr>
        </p:nvSpPr>
        <p:spPr>
          <a:xfrm>
            <a:off x="1381320" y="1618560"/>
            <a:ext cx="453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49" name="PlaceHolder 3"/>
          <p:cNvSpPr>
            <a:spLocks noGrp="1"/>
          </p:cNvSpPr>
          <p:nvPr>
            <p:ph type="body"/>
          </p:nvPr>
        </p:nvSpPr>
        <p:spPr>
          <a:xfrm>
            <a:off x="1381320" y="1618560"/>
            <a:ext cx="453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150" name="" descr=""/>
          <p:cNvPicPr/>
          <p:nvPr/>
        </p:nvPicPr>
        <p:blipFill>
          <a:blip r:embed="rId2"/>
          <a:stretch/>
        </p:blipFill>
        <p:spPr>
          <a:xfrm>
            <a:off x="1381320" y="3214800"/>
            <a:ext cx="45360" cy="36000"/>
          </a:xfrm>
          <a:prstGeom prst="rect">
            <a:avLst/>
          </a:prstGeom>
          <a:ln>
            <a:noFill/>
          </a:ln>
        </p:spPr>
      </p:pic>
      <p:pic>
        <p:nvPicPr>
          <p:cNvPr id="151" name="" descr=""/>
          <p:cNvPicPr/>
          <p:nvPr/>
        </p:nvPicPr>
        <p:blipFill>
          <a:blip r:embed="rId3"/>
          <a:stretch/>
        </p:blipFill>
        <p:spPr>
          <a:xfrm>
            <a:off x="1381320" y="3214800"/>
            <a:ext cx="45360" cy="36000"/>
          </a:xfrm>
          <a:prstGeom prst="rect">
            <a:avLst/>
          </a:prstGeom>
          <a:ln>
            <a:noFill/>
          </a:ln>
        </p:spPr>
      </p:pic>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6"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57" name="PlaceHolder 2"/>
          <p:cNvSpPr>
            <a:spLocks noGrp="1"/>
          </p:cNvSpPr>
          <p:nvPr>
            <p:ph type="subTitle"/>
          </p:nvPr>
        </p:nvSpPr>
        <p:spPr>
          <a:xfrm>
            <a:off x="1381320" y="-641160"/>
            <a:ext cx="45360" cy="7748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59" name="PlaceHolder 2"/>
          <p:cNvSpPr>
            <a:spLocks noGrp="1"/>
          </p:cNvSpPr>
          <p:nvPr>
            <p:ph type="body"/>
          </p:nvPr>
        </p:nvSpPr>
        <p:spPr>
          <a:xfrm>
            <a:off x="1381320" y="1618560"/>
            <a:ext cx="453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61" name="PlaceHolder 2"/>
          <p:cNvSpPr>
            <a:spLocks noGrp="1"/>
          </p:cNvSpPr>
          <p:nvPr>
            <p:ph type="body"/>
          </p:nvPr>
        </p:nvSpPr>
        <p:spPr>
          <a:xfrm>
            <a:off x="1381320" y="1618560"/>
            <a:ext cx="219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62" name="PlaceHolder 3"/>
          <p:cNvSpPr>
            <a:spLocks noGrp="1"/>
          </p:cNvSpPr>
          <p:nvPr>
            <p:ph type="body"/>
          </p:nvPr>
        </p:nvSpPr>
        <p:spPr>
          <a:xfrm>
            <a:off x="1404720" y="1618560"/>
            <a:ext cx="219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3"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4" name="PlaceHolder 1"/>
          <p:cNvSpPr>
            <a:spLocks noGrp="1"/>
          </p:cNvSpPr>
          <p:nvPr>
            <p:ph type="subTitle"/>
          </p:nvPr>
        </p:nvSpPr>
        <p:spPr>
          <a:xfrm>
            <a:off x="1441440" y="291960"/>
            <a:ext cx="3875760" cy="5795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66" name="PlaceHolder 2"/>
          <p:cNvSpPr>
            <a:spLocks noGrp="1"/>
          </p:cNvSpPr>
          <p:nvPr>
            <p:ph type="body"/>
          </p:nvPr>
        </p:nvSpPr>
        <p:spPr>
          <a:xfrm>
            <a:off x="1381320" y="161856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67" name="PlaceHolder 3"/>
          <p:cNvSpPr>
            <a:spLocks noGrp="1"/>
          </p:cNvSpPr>
          <p:nvPr>
            <p:ph type="body"/>
          </p:nvPr>
        </p:nvSpPr>
        <p:spPr>
          <a:xfrm>
            <a:off x="1381320" y="330480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68" name="PlaceHolder 4"/>
          <p:cNvSpPr>
            <a:spLocks noGrp="1"/>
          </p:cNvSpPr>
          <p:nvPr>
            <p:ph type="body"/>
          </p:nvPr>
        </p:nvSpPr>
        <p:spPr>
          <a:xfrm>
            <a:off x="1404720" y="1618560"/>
            <a:ext cx="219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70" name="PlaceHolder 2"/>
          <p:cNvSpPr>
            <a:spLocks noGrp="1"/>
          </p:cNvSpPr>
          <p:nvPr>
            <p:ph type="body"/>
          </p:nvPr>
        </p:nvSpPr>
        <p:spPr>
          <a:xfrm>
            <a:off x="1381320" y="1618560"/>
            <a:ext cx="219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71" name="PlaceHolder 3"/>
          <p:cNvSpPr>
            <a:spLocks noGrp="1"/>
          </p:cNvSpPr>
          <p:nvPr>
            <p:ph type="body"/>
          </p:nvPr>
        </p:nvSpPr>
        <p:spPr>
          <a:xfrm>
            <a:off x="1404720" y="161856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72" name="PlaceHolder 4"/>
          <p:cNvSpPr>
            <a:spLocks noGrp="1"/>
          </p:cNvSpPr>
          <p:nvPr>
            <p:ph type="body"/>
          </p:nvPr>
        </p:nvSpPr>
        <p:spPr>
          <a:xfrm>
            <a:off x="1404720" y="330480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74" name="PlaceHolder 2"/>
          <p:cNvSpPr>
            <a:spLocks noGrp="1"/>
          </p:cNvSpPr>
          <p:nvPr>
            <p:ph type="body"/>
          </p:nvPr>
        </p:nvSpPr>
        <p:spPr>
          <a:xfrm>
            <a:off x="1381320" y="161856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75" name="PlaceHolder 3"/>
          <p:cNvSpPr>
            <a:spLocks noGrp="1"/>
          </p:cNvSpPr>
          <p:nvPr>
            <p:ph type="body"/>
          </p:nvPr>
        </p:nvSpPr>
        <p:spPr>
          <a:xfrm>
            <a:off x="1404720" y="161856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76" name="PlaceHolder 4"/>
          <p:cNvSpPr>
            <a:spLocks noGrp="1"/>
          </p:cNvSpPr>
          <p:nvPr>
            <p:ph type="body"/>
          </p:nvPr>
        </p:nvSpPr>
        <p:spPr>
          <a:xfrm>
            <a:off x="1381320" y="3304800"/>
            <a:ext cx="453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78" name="PlaceHolder 2"/>
          <p:cNvSpPr>
            <a:spLocks noGrp="1"/>
          </p:cNvSpPr>
          <p:nvPr>
            <p:ph type="body"/>
          </p:nvPr>
        </p:nvSpPr>
        <p:spPr>
          <a:xfrm>
            <a:off x="1381320" y="1618560"/>
            <a:ext cx="453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79" name="PlaceHolder 3"/>
          <p:cNvSpPr>
            <a:spLocks noGrp="1"/>
          </p:cNvSpPr>
          <p:nvPr>
            <p:ph type="body"/>
          </p:nvPr>
        </p:nvSpPr>
        <p:spPr>
          <a:xfrm>
            <a:off x="1381320" y="3304800"/>
            <a:ext cx="453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81" name="PlaceHolder 2"/>
          <p:cNvSpPr>
            <a:spLocks noGrp="1"/>
          </p:cNvSpPr>
          <p:nvPr>
            <p:ph type="body"/>
          </p:nvPr>
        </p:nvSpPr>
        <p:spPr>
          <a:xfrm>
            <a:off x="1381320" y="161856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82" name="PlaceHolder 3"/>
          <p:cNvSpPr>
            <a:spLocks noGrp="1"/>
          </p:cNvSpPr>
          <p:nvPr>
            <p:ph type="body"/>
          </p:nvPr>
        </p:nvSpPr>
        <p:spPr>
          <a:xfrm>
            <a:off x="1404720" y="161856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83" name="PlaceHolder 4"/>
          <p:cNvSpPr>
            <a:spLocks noGrp="1"/>
          </p:cNvSpPr>
          <p:nvPr>
            <p:ph type="body"/>
          </p:nvPr>
        </p:nvSpPr>
        <p:spPr>
          <a:xfrm>
            <a:off x="1404720" y="330480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84" name="PlaceHolder 5"/>
          <p:cNvSpPr>
            <a:spLocks noGrp="1"/>
          </p:cNvSpPr>
          <p:nvPr>
            <p:ph type="body"/>
          </p:nvPr>
        </p:nvSpPr>
        <p:spPr>
          <a:xfrm>
            <a:off x="1381320" y="330480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1441440" y="291960"/>
            <a:ext cx="3875760" cy="5795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86" name="PlaceHolder 2"/>
          <p:cNvSpPr>
            <a:spLocks noGrp="1"/>
          </p:cNvSpPr>
          <p:nvPr>
            <p:ph type="body"/>
          </p:nvPr>
        </p:nvSpPr>
        <p:spPr>
          <a:xfrm>
            <a:off x="1381320" y="1618560"/>
            <a:ext cx="453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87" name="PlaceHolder 3"/>
          <p:cNvSpPr>
            <a:spLocks noGrp="1"/>
          </p:cNvSpPr>
          <p:nvPr>
            <p:ph type="body"/>
          </p:nvPr>
        </p:nvSpPr>
        <p:spPr>
          <a:xfrm>
            <a:off x="1381320" y="1618560"/>
            <a:ext cx="453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188" name="" descr=""/>
          <p:cNvPicPr/>
          <p:nvPr/>
        </p:nvPicPr>
        <p:blipFill>
          <a:blip r:embed="rId2"/>
          <a:stretch/>
        </p:blipFill>
        <p:spPr>
          <a:xfrm>
            <a:off x="1381320" y="3214800"/>
            <a:ext cx="45360" cy="36000"/>
          </a:xfrm>
          <a:prstGeom prst="rect">
            <a:avLst/>
          </a:prstGeom>
          <a:ln>
            <a:noFill/>
          </a:ln>
        </p:spPr>
      </p:pic>
      <p:pic>
        <p:nvPicPr>
          <p:cNvPr id="189" name="" descr=""/>
          <p:cNvPicPr/>
          <p:nvPr/>
        </p:nvPicPr>
        <p:blipFill>
          <a:blip r:embed="rId3"/>
          <a:stretch/>
        </p:blipFill>
        <p:spPr>
          <a:xfrm>
            <a:off x="1381320" y="3214800"/>
            <a:ext cx="45360" cy="36000"/>
          </a:xfrm>
          <a:prstGeom prst="rect">
            <a:avLst/>
          </a:prstGeom>
          <a:ln>
            <a:noFill/>
          </a:ln>
        </p:spPr>
      </p:pic>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94"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95" name="PlaceHolder 2"/>
          <p:cNvSpPr>
            <a:spLocks noGrp="1"/>
          </p:cNvSpPr>
          <p:nvPr>
            <p:ph type="subTitle"/>
          </p:nvPr>
        </p:nvSpPr>
        <p:spPr>
          <a:xfrm>
            <a:off x="1381320" y="-641160"/>
            <a:ext cx="45360" cy="7748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97" name="PlaceHolder 2"/>
          <p:cNvSpPr>
            <a:spLocks noGrp="1"/>
          </p:cNvSpPr>
          <p:nvPr>
            <p:ph type="body"/>
          </p:nvPr>
        </p:nvSpPr>
        <p:spPr>
          <a:xfrm>
            <a:off x="1381320" y="1618560"/>
            <a:ext cx="453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99" name="PlaceHolder 2"/>
          <p:cNvSpPr>
            <a:spLocks noGrp="1"/>
          </p:cNvSpPr>
          <p:nvPr>
            <p:ph type="body"/>
          </p:nvPr>
        </p:nvSpPr>
        <p:spPr>
          <a:xfrm>
            <a:off x="1381320" y="1618560"/>
            <a:ext cx="219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00" name="PlaceHolder 3"/>
          <p:cNvSpPr>
            <a:spLocks noGrp="1"/>
          </p:cNvSpPr>
          <p:nvPr>
            <p:ph type="body"/>
          </p:nvPr>
        </p:nvSpPr>
        <p:spPr>
          <a:xfrm>
            <a:off x="1404720" y="1618560"/>
            <a:ext cx="219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1"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2" name="PlaceHolder 1"/>
          <p:cNvSpPr>
            <a:spLocks noGrp="1"/>
          </p:cNvSpPr>
          <p:nvPr>
            <p:ph type="subTitle"/>
          </p:nvPr>
        </p:nvSpPr>
        <p:spPr>
          <a:xfrm>
            <a:off x="1441440" y="291960"/>
            <a:ext cx="3875760" cy="5795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04" name="PlaceHolder 2"/>
          <p:cNvSpPr>
            <a:spLocks noGrp="1"/>
          </p:cNvSpPr>
          <p:nvPr>
            <p:ph type="body"/>
          </p:nvPr>
        </p:nvSpPr>
        <p:spPr>
          <a:xfrm>
            <a:off x="1381320" y="161856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05" name="PlaceHolder 3"/>
          <p:cNvSpPr>
            <a:spLocks noGrp="1"/>
          </p:cNvSpPr>
          <p:nvPr>
            <p:ph type="body"/>
          </p:nvPr>
        </p:nvSpPr>
        <p:spPr>
          <a:xfrm>
            <a:off x="1381320" y="330480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06" name="PlaceHolder 4"/>
          <p:cNvSpPr>
            <a:spLocks noGrp="1"/>
          </p:cNvSpPr>
          <p:nvPr>
            <p:ph type="body"/>
          </p:nvPr>
        </p:nvSpPr>
        <p:spPr>
          <a:xfrm>
            <a:off x="1404720" y="1618560"/>
            <a:ext cx="219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08" name="PlaceHolder 2"/>
          <p:cNvSpPr>
            <a:spLocks noGrp="1"/>
          </p:cNvSpPr>
          <p:nvPr>
            <p:ph type="body"/>
          </p:nvPr>
        </p:nvSpPr>
        <p:spPr>
          <a:xfrm>
            <a:off x="1381320" y="1618560"/>
            <a:ext cx="219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09" name="PlaceHolder 3"/>
          <p:cNvSpPr>
            <a:spLocks noGrp="1"/>
          </p:cNvSpPr>
          <p:nvPr>
            <p:ph type="body"/>
          </p:nvPr>
        </p:nvSpPr>
        <p:spPr>
          <a:xfrm>
            <a:off x="1404720" y="161856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10" name="PlaceHolder 4"/>
          <p:cNvSpPr>
            <a:spLocks noGrp="1"/>
          </p:cNvSpPr>
          <p:nvPr>
            <p:ph type="body"/>
          </p:nvPr>
        </p:nvSpPr>
        <p:spPr>
          <a:xfrm>
            <a:off x="1404720" y="330480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12" name="PlaceHolder 2"/>
          <p:cNvSpPr>
            <a:spLocks noGrp="1"/>
          </p:cNvSpPr>
          <p:nvPr>
            <p:ph type="body"/>
          </p:nvPr>
        </p:nvSpPr>
        <p:spPr>
          <a:xfrm>
            <a:off x="1381320" y="161856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13" name="PlaceHolder 3"/>
          <p:cNvSpPr>
            <a:spLocks noGrp="1"/>
          </p:cNvSpPr>
          <p:nvPr>
            <p:ph type="body"/>
          </p:nvPr>
        </p:nvSpPr>
        <p:spPr>
          <a:xfrm>
            <a:off x="1404720" y="161856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14" name="PlaceHolder 4"/>
          <p:cNvSpPr>
            <a:spLocks noGrp="1"/>
          </p:cNvSpPr>
          <p:nvPr>
            <p:ph type="body"/>
          </p:nvPr>
        </p:nvSpPr>
        <p:spPr>
          <a:xfrm>
            <a:off x="1381320" y="3304800"/>
            <a:ext cx="453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2" name="PlaceHolder 2"/>
          <p:cNvSpPr>
            <a:spLocks noGrp="1"/>
          </p:cNvSpPr>
          <p:nvPr>
            <p:ph type="body"/>
          </p:nvPr>
        </p:nvSpPr>
        <p:spPr>
          <a:xfrm>
            <a:off x="1381320" y="161856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3" name="PlaceHolder 3"/>
          <p:cNvSpPr>
            <a:spLocks noGrp="1"/>
          </p:cNvSpPr>
          <p:nvPr>
            <p:ph type="body"/>
          </p:nvPr>
        </p:nvSpPr>
        <p:spPr>
          <a:xfrm>
            <a:off x="1381320" y="330480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4" name="PlaceHolder 4"/>
          <p:cNvSpPr>
            <a:spLocks noGrp="1"/>
          </p:cNvSpPr>
          <p:nvPr>
            <p:ph type="body"/>
          </p:nvPr>
        </p:nvSpPr>
        <p:spPr>
          <a:xfrm>
            <a:off x="1404720" y="1618560"/>
            <a:ext cx="219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16" name="PlaceHolder 2"/>
          <p:cNvSpPr>
            <a:spLocks noGrp="1"/>
          </p:cNvSpPr>
          <p:nvPr>
            <p:ph type="body"/>
          </p:nvPr>
        </p:nvSpPr>
        <p:spPr>
          <a:xfrm>
            <a:off x="1381320" y="1618560"/>
            <a:ext cx="453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17" name="PlaceHolder 3"/>
          <p:cNvSpPr>
            <a:spLocks noGrp="1"/>
          </p:cNvSpPr>
          <p:nvPr>
            <p:ph type="body"/>
          </p:nvPr>
        </p:nvSpPr>
        <p:spPr>
          <a:xfrm>
            <a:off x="1381320" y="3304800"/>
            <a:ext cx="453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19" name="PlaceHolder 2"/>
          <p:cNvSpPr>
            <a:spLocks noGrp="1"/>
          </p:cNvSpPr>
          <p:nvPr>
            <p:ph type="body"/>
          </p:nvPr>
        </p:nvSpPr>
        <p:spPr>
          <a:xfrm>
            <a:off x="1381320" y="161856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20" name="PlaceHolder 3"/>
          <p:cNvSpPr>
            <a:spLocks noGrp="1"/>
          </p:cNvSpPr>
          <p:nvPr>
            <p:ph type="body"/>
          </p:nvPr>
        </p:nvSpPr>
        <p:spPr>
          <a:xfrm>
            <a:off x="1404720" y="161856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21" name="PlaceHolder 4"/>
          <p:cNvSpPr>
            <a:spLocks noGrp="1"/>
          </p:cNvSpPr>
          <p:nvPr>
            <p:ph type="body"/>
          </p:nvPr>
        </p:nvSpPr>
        <p:spPr>
          <a:xfrm>
            <a:off x="1404720" y="330480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22" name="PlaceHolder 5"/>
          <p:cNvSpPr>
            <a:spLocks noGrp="1"/>
          </p:cNvSpPr>
          <p:nvPr>
            <p:ph type="body"/>
          </p:nvPr>
        </p:nvSpPr>
        <p:spPr>
          <a:xfrm>
            <a:off x="1381320" y="330480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24" name="PlaceHolder 2"/>
          <p:cNvSpPr>
            <a:spLocks noGrp="1"/>
          </p:cNvSpPr>
          <p:nvPr>
            <p:ph type="body"/>
          </p:nvPr>
        </p:nvSpPr>
        <p:spPr>
          <a:xfrm>
            <a:off x="1381320" y="1618560"/>
            <a:ext cx="453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25" name="PlaceHolder 3"/>
          <p:cNvSpPr>
            <a:spLocks noGrp="1"/>
          </p:cNvSpPr>
          <p:nvPr>
            <p:ph type="body"/>
          </p:nvPr>
        </p:nvSpPr>
        <p:spPr>
          <a:xfrm>
            <a:off x="1381320" y="1618560"/>
            <a:ext cx="453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226" name="" descr=""/>
          <p:cNvPicPr/>
          <p:nvPr/>
        </p:nvPicPr>
        <p:blipFill>
          <a:blip r:embed="rId2"/>
          <a:stretch/>
        </p:blipFill>
        <p:spPr>
          <a:xfrm>
            <a:off x="1381320" y="3214800"/>
            <a:ext cx="45360" cy="36000"/>
          </a:xfrm>
          <a:prstGeom prst="rect">
            <a:avLst/>
          </a:prstGeom>
          <a:ln>
            <a:noFill/>
          </a:ln>
        </p:spPr>
      </p:pic>
      <p:pic>
        <p:nvPicPr>
          <p:cNvPr id="227" name="" descr=""/>
          <p:cNvPicPr/>
          <p:nvPr/>
        </p:nvPicPr>
        <p:blipFill>
          <a:blip r:embed="rId3"/>
          <a:stretch/>
        </p:blipFill>
        <p:spPr>
          <a:xfrm>
            <a:off x="1381320" y="3214800"/>
            <a:ext cx="45360" cy="36000"/>
          </a:xfrm>
          <a:prstGeom prst="rect">
            <a:avLst/>
          </a:prstGeom>
          <a:ln>
            <a:noFill/>
          </a:ln>
        </p:spPr>
      </p:pic>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34"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35" name="PlaceHolder 2"/>
          <p:cNvSpPr>
            <a:spLocks noGrp="1"/>
          </p:cNvSpPr>
          <p:nvPr>
            <p:ph type="subTitle"/>
          </p:nvPr>
        </p:nvSpPr>
        <p:spPr>
          <a:xfrm>
            <a:off x="1381320" y="-641160"/>
            <a:ext cx="45360" cy="7748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37" name="PlaceHolder 2"/>
          <p:cNvSpPr>
            <a:spLocks noGrp="1"/>
          </p:cNvSpPr>
          <p:nvPr>
            <p:ph type="body"/>
          </p:nvPr>
        </p:nvSpPr>
        <p:spPr>
          <a:xfrm>
            <a:off x="1381320" y="1618560"/>
            <a:ext cx="453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39" name="PlaceHolder 2"/>
          <p:cNvSpPr>
            <a:spLocks noGrp="1"/>
          </p:cNvSpPr>
          <p:nvPr>
            <p:ph type="body"/>
          </p:nvPr>
        </p:nvSpPr>
        <p:spPr>
          <a:xfrm>
            <a:off x="1381320" y="1618560"/>
            <a:ext cx="219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40" name="PlaceHolder 3"/>
          <p:cNvSpPr>
            <a:spLocks noGrp="1"/>
          </p:cNvSpPr>
          <p:nvPr>
            <p:ph type="body"/>
          </p:nvPr>
        </p:nvSpPr>
        <p:spPr>
          <a:xfrm>
            <a:off x="1404720" y="1618560"/>
            <a:ext cx="219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41"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42" name="PlaceHolder 1"/>
          <p:cNvSpPr>
            <a:spLocks noGrp="1"/>
          </p:cNvSpPr>
          <p:nvPr>
            <p:ph type="subTitle"/>
          </p:nvPr>
        </p:nvSpPr>
        <p:spPr>
          <a:xfrm>
            <a:off x="1441440" y="291960"/>
            <a:ext cx="3875760" cy="5795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44" name="PlaceHolder 2"/>
          <p:cNvSpPr>
            <a:spLocks noGrp="1"/>
          </p:cNvSpPr>
          <p:nvPr>
            <p:ph type="body"/>
          </p:nvPr>
        </p:nvSpPr>
        <p:spPr>
          <a:xfrm>
            <a:off x="1381320" y="161856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45" name="PlaceHolder 3"/>
          <p:cNvSpPr>
            <a:spLocks noGrp="1"/>
          </p:cNvSpPr>
          <p:nvPr>
            <p:ph type="body"/>
          </p:nvPr>
        </p:nvSpPr>
        <p:spPr>
          <a:xfrm>
            <a:off x="1381320" y="330480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46" name="PlaceHolder 4"/>
          <p:cNvSpPr>
            <a:spLocks noGrp="1"/>
          </p:cNvSpPr>
          <p:nvPr>
            <p:ph type="body"/>
          </p:nvPr>
        </p:nvSpPr>
        <p:spPr>
          <a:xfrm>
            <a:off x="1404720" y="1618560"/>
            <a:ext cx="219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6" name="PlaceHolder 2"/>
          <p:cNvSpPr>
            <a:spLocks noGrp="1"/>
          </p:cNvSpPr>
          <p:nvPr>
            <p:ph type="body"/>
          </p:nvPr>
        </p:nvSpPr>
        <p:spPr>
          <a:xfrm>
            <a:off x="1381320" y="1618560"/>
            <a:ext cx="219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7" name="PlaceHolder 3"/>
          <p:cNvSpPr>
            <a:spLocks noGrp="1"/>
          </p:cNvSpPr>
          <p:nvPr>
            <p:ph type="body"/>
          </p:nvPr>
        </p:nvSpPr>
        <p:spPr>
          <a:xfrm>
            <a:off x="1404720" y="161856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8" name="PlaceHolder 4"/>
          <p:cNvSpPr>
            <a:spLocks noGrp="1"/>
          </p:cNvSpPr>
          <p:nvPr>
            <p:ph type="body"/>
          </p:nvPr>
        </p:nvSpPr>
        <p:spPr>
          <a:xfrm>
            <a:off x="1404720" y="330480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48" name="PlaceHolder 2"/>
          <p:cNvSpPr>
            <a:spLocks noGrp="1"/>
          </p:cNvSpPr>
          <p:nvPr>
            <p:ph type="body"/>
          </p:nvPr>
        </p:nvSpPr>
        <p:spPr>
          <a:xfrm>
            <a:off x="1381320" y="1618560"/>
            <a:ext cx="219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49" name="PlaceHolder 3"/>
          <p:cNvSpPr>
            <a:spLocks noGrp="1"/>
          </p:cNvSpPr>
          <p:nvPr>
            <p:ph type="body"/>
          </p:nvPr>
        </p:nvSpPr>
        <p:spPr>
          <a:xfrm>
            <a:off x="1404720" y="161856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50" name="PlaceHolder 4"/>
          <p:cNvSpPr>
            <a:spLocks noGrp="1"/>
          </p:cNvSpPr>
          <p:nvPr>
            <p:ph type="body"/>
          </p:nvPr>
        </p:nvSpPr>
        <p:spPr>
          <a:xfrm>
            <a:off x="1404720" y="330480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52" name="PlaceHolder 2"/>
          <p:cNvSpPr>
            <a:spLocks noGrp="1"/>
          </p:cNvSpPr>
          <p:nvPr>
            <p:ph type="body"/>
          </p:nvPr>
        </p:nvSpPr>
        <p:spPr>
          <a:xfrm>
            <a:off x="1381320" y="161856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53" name="PlaceHolder 3"/>
          <p:cNvSpPr>
            <a:spLocks noGrp="1"/>
          </p:cNvSpPr>
          <p:nvPr>
            <p:ph type="body"/>
          </p:nvPr>
        </p:nvSpPr>
        <p:spPr>
          <a:xfrm>
            <a:off x="1404720" y="161856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54" name="PlaceHolder 4"/>
          <p:cNvSpPr>
            <a:spLocks noGrp="1"/>
          </p:cNvSpPr>
          <p:nvPr>
            <p:ph type="body"/>
          </p:nvPr>
        </p:nvSpPr>
        <p:spPr>
          <a:xfrm>
            <a:off x="1381320" y="3304800"/>
            <a:ext cx="453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56" name="PlaceHolder 2"/>
          <p:cNvSpPr>
            <a:spLocks noGrp="1"/>
          </p:cNvSpPr>
          <p:nvPr>
            <p:ph type="body"/>
          </p:nvPr>
        </p:nvSpPr>
        <p:spPr>
          <a:xfrm>
            <a:off x="1381320" y="1618560"/>
            <a:ext cx="453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57" name="PlaceHolder 3"/>
          <p:cNvSpPr>
            <a:spLocks noGrp="1"/>
          </p:cNvSpPr>
          <p:nvPr>
            <p:ph type="body"/>
          </p:nvPr>
        </p:nvSpPr>
        <p:spPr>
          <a:xfrm>
            <a:off x="1381320" y="3304800"/>
            <a:ext cx="453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59" name="PlaceHolder 2"/>
          <p:cNvSpPr>
            <a:spLocks noGrp="1"/>
          </p:cNvSpPr>
          <p:nvPr>
            <p:ph type="body"/>
          </p:nvPr>
        </p:nvSpPr>
        <p:spPr>
          <a:xfrm>
            <a:off x="1381320" y="161856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60" name="PlaceHolder 3"/>
          <p:cNvSpPr>
            <a:spLocks noGrp="1"/>
          </p:cNvSpPr>
          <p:nvPr>
            <p:ph type="body"/>
          </p:nvPr>
        </p:nvSpPr>
        <p:spPr>
          <a:xfrm>
            <a:off x="1404720" y="161856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61" name="PlaceHolder 4"/>
          <p:cNvSpPr>
            <a:spLocks noGrp="1"/>
          </p:cNvSpPr>
          <p:nvPr>
            <p:ph type="body"/>
          </p:nvPr>
        </p:nvSpPr>
        <p:spPr>
          <a:xfrm>
            <a:off x="1404720" y="330480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62" name="PlaceHolder 5"/>
          <p:cNvSpPr>
            <a:spLocks noGrp="1"/>
          </p:cNvSpPr>
          <p:nvPr>
            <p:ph type="body"/>
          </p:nvPr>
        </p:nvSpPr>
        <p:spPr>
          <a:xfrm>
            <a:off x="1381320" y="330480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64" name="PlaceHolder 2"/>
          <p:cNvSpPr>
            <a:spLocks noGrp="1"/>
          </p:cNvSpPr>
          <p:nvPr>
            <p:ph type="body"/>
          </p:nvPr>
        </p:nvSpPr>
        <p:spPr>
          <a:xfrm>
            <a:off x="1381320" y="1618560"/>
            <a:ext cx="453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65" name="PlaceHolder 3"/>
          <p:cNvSpPr>
            <a:spLocks noGrp="1"/>
          </p:cNvSpPr>
          <p:nvPr>
            <p:ph type="body"/>
          </p:nvPr>
        </p:nvSpPr>
        <p:spPr>
          <a:xfrm>
            <a:off x="1381320" y="1618560"/>
            <a:ext cx="45360" cy="32284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266" name="" descr=""/>
          <p:cNvPicPr/>
          <p:nvPr/>
        </p:nvPicPr>
        <p:blipFill>
          <a:blip r:embed="rId2"/>
          <a:stretch/>
        </p:blipFill>
        <p:spPr>
          <a:xfrm>
            <a:off x="1381320" y="3214800"/>
            <a:ext cx="45360" cy="36000"/>
          </a:xfrm>
          <a:prstGeom prst="rect">
            <a:avLst/>
          </a:prstGeom>
          <a:ln>
            <a:noFill/>
          </a:ln>
        </p:spPr>
      </p:pic>
      <p:pic>
        <p:nvPicPr>
          <p:cNvPr id="267" name="" descr=""/>
          <p:cNvPicPr/>
          <p:nvPr/>
        </p:nvPicPr>
        <p:blipFill>
          <a:blip r:embed="rId3"/>
          <a:stretch/>
        </p:blipFill>
        <p:spPr>
          <a:xfrm>
            <a:off x="1381320" y="3214800"/>
            <a:ext cx="45360" cy="36000"/>
          </a:xfrm>
          <a:prstGeom prst="rect">
            <a:avLst/>
          </a:prstGeom>
          <a:ln>
            <a:noFill/>
          </a:ln>
        </p:spPr>
      </p:pic>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441440" y="291960"/>
            <a:ext cx="387576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0" name="PlaceHolder 2"/>
          <p:cNvSpPr>
            <a:spLocks noGrp="1"/>
          </p:cNvSpPr>
          <p:nvPr>
            <p:ph type="body"/>
          </p:nvPr>
        </p:nvSpPr>
        <p:spPr>
          <a:xfrm>
            <a:off x="1381320" y="161856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1" name="PlaceHolder 3"/>
          <p:cNvSpPr>
            <a:spLocks noGrp="1"/>
          </p:cNvSpPr>
          <p:nvPr>
            <p:ph type="body"/>
          </p:nvPr>
        </p:nvSpPr>
        <p:spPr>
          <a:xfrm>
            <a:off x="1404720" y="1618560"/>
            <a:ext cx="219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2" name="PlaceHolder 4"/>
          <p:cNvSpPr>
            <a:spLocks noGrp="1"/>
          </p:cNvSpPr>
          <p:nvPr>
            <p:ph type="body"/>
          </p:nvPr>
        </p:nvSpPr>
        <p:spPr>
          <a:xfrm>
            <a:off x="1381320" y="3304800"/>
            <a:ext cx="45360" cy="15397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05200"/>
            <a:ext cx="8229240" cy="858600"/>
          </a:xfrm>
          <a:prstGeom prst="rect">
            <a:avLst/>
          </a:prstGeom>
        </p:spPr>
        <p:txBody>
          <a:bodyPr lIns="0" rIns="0" tIns="0" bIns="0" anchor="ctr"/>
          <a:p>
            <a:pPr algn="ctr"/>
            <a:r>
              <a:rPr b="0" lang="en-US" sz="4400" spc="-1" strike="noStrike">
                <a:solidFill>
                  <a:srgbClr val="000000"/>
                </a:solidFill>
                <a:uFill>
                  <a:solidFill>
                    <a:srgbClr val="ffffff"/>
                  </a:solidFill>
                </a:uFill>
                <a:latin typeface="Arial"/>
              </a:rPr>
              <a:t>Click to edit the title text format</a:t>
            </a:r>
            <a:endParaRPr b="0" lang="en-US" sz="4400" spc="-1" strike="noStrike">
              <a:solidFill>
                <a:srgbClr val="000000"/>
              </a:solidFill>
              <a:uFill>
                <a:solidFill>
                  <a:srgbClr val="ffffff"/>
                </a:solidFill>
              </a:uFill>
              <a:latin typeface="Arial"/>
            </a:endParaRPr>
          </a:p>
        </p:txBody>
      </p:sp>
      <p:sp>
        <p:nvSpPr>
          <p:cNvPr id="1" name="PlaceHolder 2"/>
          <p:cNvSpPr>
            <a:spLocks noGrp="1"/>
          </p:cNvSpPr>
          <p:nvPr>
            <p:ph type="body"/>
          </p:nvPr>
        </p:nvSpPr>
        <p:spPr>
          <a:xfrm>
            <a:off x="457200" y="1203480"/>
            <a:ext cx="8229240" cy="298296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 name="CustomShape 1"/>
          <p:cNvSpPr/>
          <p:nvPr/>
        </p:nvSpPr>
        <p:spPr>
          <a:xfrm>
            <a:off x="-6120" y="3676680"/>
            <a:ext cx="9159480" cy="360"/>
          </a:xfrm>
          <a:custGeom>
            <a:avLst/>
            <a:gdLst/>
            <a:ahLst/>
            <a:rect l="l" t="t" r="r" b="b"/>
            <a:pathLst>
              <a:path w="21600" h="21600">
                <a:moveTo>
                  <a:pt x="0" y="0"/>
                </a:moveTo>
                <a:lnTo>
                  <a:pt x="21600" y="21600"/>
                </a:lnTo>
              </a:path>
            </a:pathLst>
          </a:custGeom>
          <a:noFill/>
          <a:ln w="9360">
            <a:solidFill>
              <a:srgbClr val="000000"/>
            </a:solidFill>
            <a:round/>
          </a:ln>
        </p:spPr>
        <p:style>
          <a:lnRef idx="0"/>
          <a:fillRef idx="0"/>
          <a:effectRef idx="0"/>
          <a:fontRef idx="minor"/>
        </p:style>
      </p:sp>
      <p:sp>
        <p:nvSpPr>
          <p:cNvPr id="37" name="CustomShape 2"/>
          <p:cNvSpPr/>
          <p:nvPr/>
        </p:nvSpPr>
        <p:spPr>
          <a:xfrm>
            <a:off x="1117800" y="3323160"/>
            <a:ext cx="717480" cy="717480"/>
          </a:xfrm>
          <a:prstGeom prst="ellipse">
            <a:avLst/>
          </a:prstGeom>
          <a:solidFill>
            <a:schemeClr val="accent4">
              <a:lumMod val="75000"/>
            </a:schemeClr>
          </a:solidFill>
          <a:ln>
            <a:noFill/>
          </a:ln>
        </p:spPr>
        <p:style>
          <a:lnRef idx="0"/>
          <a:fillRef idx="0"/>
          <a:effectRef idx="0"/>
          <a:fontRef idx="minor"/>
        </p:style>
      </p:sp>
      <p:sp>
        <p:nvSpPr>
          <p:cNvPr id="38" name="PlaceHolder 3"/>
          <p:cNvSpPr>
            <a:spLocks noGrp="1"/>
          </p:cNvSpPr>
          <p:nvPr>
            <p:ph type="title"/>
          </p:nvPr>
        </p:nvSpPr>
        <p:spPr>
          <a:xfrm>
            <a:off x="457200" y="205200"/>
            <a:ext cx="8229240" cy="858600"/>
          </a:xfrm>
          <a:prstGeom prst="rect">
            <a:avLst/>
          </a:prstGeom>
        </p:spPr>
        <p:txBody>
          <a:bodyPr lIns="0" rIns="0" tIns="0" bIns="0" anchor="ctr"/>
          <a:p>
            <a:pPr algn="ctr"/>
            <a:r>
              <a:rPr b="0" lang="en-US" sz="4400" spc="-1" strike="noStrike">
                <a:solidFill>
                  <a:srgbClr val="000000"/>
                </a:solidFill>
                <a:uFill>
                  <a:solidFill>
                    <a:srgbClr val="ffffff"/>
                  </a:solidFill>
                </a:uFill>
                <a:latin typeface="Arial"/>
              </a:rPr>
              <a:t>Click to edit the title text format</a:t>
            </a:r>
            <a:endParaRPr b="0" lang="en-US" sz="4400" spc="-1" strike="noStrike">
              <a:solidFill>
                <a:srgbClr val="000000"/>
              </a:solidFill>
              <a:uFill>
                <a:solidFill>
                  <a:srgbClr val="ffffff"/>
                </a:solidFill>
              </a:uFill>
              <a:latin typeface="Arial"/>
            </a:endParaRPr>
          </a:p>
        </p:txBody>
      </p:sp>
      <p:sp>
        <p:nvSpPr>
          <p:cNvPr id="39" name="PlaceHolder 4"/>
          <p:cNvSpPr>
            <a:spLocks noGrp="1"/>
          </p:cNvSpPr>
          <p:nvPr>
            <p:ph type="body"/>
          </p:nvPr>
        </p:nvSpPr>
        <p:spPr>
          <a:xfrm>
            <a:off x="457200" y="1203480"/>
            <a:ext cx="8229240" cy="298296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4" name="CustomShape 1"/>
          <p:cNvSpPr/>
          <p:nvPr/>
        </p:nvSpPr>
        <p:spPr>
          <a:xfrm>
            <a:off x="0" y="942840"/>
            <a:ext cx="1373400" cy="36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75" name="CustomShape 2"/>
          <p:cNvSpPr/>
          <p:nvPr/>
        </p:nvSpPr>
        <p:spPr>
          <a:xfrm>
            <a:off x="1023480" y="596880"/>
            <a:ext cx="717480" cy="717480"/>
          </a:xfrm>
          <a:prstGeom prst="ellipse">
            <a:avLst/>
          </a:prstGeom>
          <a:solidFill>
            <a:srgbClr val="3d808c"/>
          </a:solidFill>
          <a:ln>
            <a:noFill/>
          </a:ln>
        </p:spPr>
        <p:style>
          <a:lnRef idx="0"/>
          <a:fillRef idx="0"/>
          <a:effectRef idx="0"/>
          <a:fontRef idx="minor"/>
        </p:style>
      </p:sp>
      <p:sp>
        <p:nvSpPr>
          <p:cNvPr id="76" name="CustomShape 3"/>
          <p:cNvSpPr/>
          <p:nvPr/>
        </p:nvSpPr>
        <p:spPr>
          <a:xfrm>
            <a:off x="5265720" y="917280"/>
            <a:ext cx="3875760" cy="36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77" name="PlaceHolder 4"/>
          <p:cNvSpPr>
            <a:spLocks noGrp="1"/>
          </p:cNvSpPr>
          <p:nvPr>
            <p:ph type="title"/>
          </p:nvPr>
        </p:nvSpPr>
        <p:spPr>
          <a:xfrm>
            <a:off x="1441440" y="291960"/>
            <a:ext cx="3875760" cy="124992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78" name="PlaceHolder 5"/>
          <p:cNvSpPr>
            <a:spLocks noGrp="1"/>
          </p:cNvSpPr>
          <p:nvPr>
            <p:ph type="body"/>
          </p:nvPr>
        </p:nvSpPr>
        <p:spPr>
          <a:xfrm>
            <a:off x="457200" y="1203480"/>
            <a:ext cx="8229240" cy="298296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3" name="CustomShape 1"/>
          <p:cNvSpPr/>
          <p:nvPr/>
        </p:nvSpPr>
        <p:spPr>
          <a:xfrm>
            <a:off x="37800" y="905040"/>
            <a:ext cx="1863720" cy="36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114" name="CustomShape 2"/>
          <p:cNvSpPr/>
          <p:nvPr/>
        </p:nvSpPr>
        <p:spPr>
          <a:xfrm>
            <a:off x="1184040" y="545040"/>
            <a:ext cx="717480" cy="717480"/>
          </a:xfrm>
          <a:prstGeom prst="ellipse">
            <a:avLst/>
          </a:prstGeom>
          <a:solidFill>
            <a:schemeClr val="accent4">
              <a:lumMod val="75000"/>
            </a:schemeClr>
          </a:solidFill>
          <a:ln>
            <a:noFill/>
          </a:ln>
        </p:spPr>
        <p:style>
          <a:lnRef idx="0"/>
          <a:fillRef idx="0"/>
          <a:effectRef idx="0"/>
          <a:fontRef idx="minor"/>
        </p:style>
      </p:sp>
      <p:sp>
        <p:nvSpPr>
          <p:cNvPr id="115" name="CustomShape 3"/>
          <p:cNvSpPr/>
          <p:nvPr/>
        </p:nvSpPr>
        <p:spPr>
          <a:xfrm flipV="1">
            <a:off x="5349960" y="900000"/>
            <a:ext cx="3791520" cy="36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116" name="PlaceHolder 4"/>
          <p:cNvSpPr>
            <a:spLocks noGrp="1"/>
          </p:cNvSpPr>
          <p:nvPr>
            <p:ph type="title"/>
          </p:nvPr>
        </p:nvSpPr>
        <p:spPr>
          <a:xfrm>
            <a:off x="457200" y="205200"/>
            <a:ext cx="8229240" cy="858600"/>
          </a:xfrm>
          <a:prstGeom prst="rect">
            <a:avLst/>
          </a:prstGeom>
        </p:spPr>
        <p:txBody>
          <a:bodyPr lIns="0" rIns="0" tIns="0" bIns="0" anchor="ctr"/>
          <a:p>
            <a:pPr algn="ctr"/>
            <a:r>
              <a:rPr b="0" lang="en-US" sz="4400" spc="-1" strike="noStrike">
                <a:solidFill>
                  <a:srgbClr val="000000"/>
                </a:solidFill>
                <a:uFill>
                  <a:solidFill>
                    <a:srgbClr val="ffffff"/>
                  </a:solidFill>
                </a:uFill>
                <a:latin typeface="Arial"/>
              </a:rPr>
              <a:t>Click to edit the title text format</a:t>
            </a:r>
            <a:endParaRPr b="0" lang="en-US" sz="4400" spc="-1" strike="noStrike">
              <a:solidFill>
                <a:srgbClr val="000000"/>
              </a:solidFill>
              <a:uFill>
                <a:solidFill>
                  <a:srgbClr val="ffffff"/>
                </a:solidFill>
              </a:uFill>
              <a:latin typeface="Arial"/>
            </a:endParaRPr>
          </a:p>
        </p:txBody>
      </p:sp>
      <p:sp>
        <p:nvSpPr>
          <p:cNvPr id="117" name="PlaceHolder 5"/>
          <p:cNvSpPr>
            <a:spLocks noGrp="1"/>
          </p:cNvSpPr>
          <p:nvPr>
            <p:ph type="body"/>
          </p:nvPr>
        </p:nvSpPr>
        <p:spPr>
          <a:xfrm>
            <a:off x="457200" y="1203480"/>
            <a:ext cx="8229240" cy="298296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2" name="CustomShape 1"/>
          <p:cNvSpPr/>
          <p:nvPr/>
        </p:nvSpPr>
        <p:spPr>
          <a:xfrm>
            <a:off x="4644000" y="3676680"/>
            <a:ext cx="360" cy="147780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153" name="CustomShape 2"/>
          <p:cNvSpPr/>
          <p:nvPr/>
        </p:nvSpPr>
        <p:spPr>
          <a:xfrm>
            <a:off x="4288320" y="3393000"/>
            <a:ext cx="717480" cy="717480"/>
          </a:xfrm>
          <a:prstGeom prst="ellipse">
            <a:avLst/>
          </a:prstGeom>
          <a:solidFill>
            <a:srgbClr val="3d808c"/>
          </a:solidFill>
          <a:ln>
            <a:noFill/>
          </a:ln>
        </p:spPr>
        <p:style>
          <a:lnRef idx="0"/>
          <a:fillRef idx="0"/>
          <a:effectRef idx="0"/>
          <a:fontRef idx="minor"/>
        </p:style>
      </p:sp>
      <p:sp>
        <p:nvSpPr>
          <p:cNvPr id="154" name="PlaceHolder 3"/>
          <p:cNvSpPr>
            <a:spLocks noGrp="1"/>
          </p:cNvSpPr>
          <p:nvPr>
            <p:ph type="title"/>
          </p:nvPr>
        </p:nvSpPr>
        <p:spPr>
          <a:xfrm>
            <a:off x="457200" y="205200"/>
            <a:ext cx="8229240" cy="858600"/>
          </a:xfrm>
          <a:prstGeom prst="rect">
            <a:avLst/>
          </a:prstGeom>
        </p:spPr>
        <p:txBody>
          <a:bodyPr lIns="0" rIns="0" tIns="0" bIns="0" anchor="ctr"/>
          <a:p>
            <a:pPr algn="ctr"/>
            <a:r>
              <a:rPr b="0" lang="en-US" sz="4400" spc="-1" strike="noStrike">
                <a:solidFill>
                  <a:srgbClr val="000000"/>
                </a:solidFill>
                <a:uFill>
                  <a:solidFill>
                    <a:srgbClr val="ffffff"/>
                  </a:solidFill>
                </a:uFill>
                <a:latin typeface="Arial"/>
              </a:rPr>
              <a:t>Click to edit the title text format</a:t>
            </a:r>
            <a:endParaRPr b="0" lang="en-US" sz="4400" spc="-1" strike="noStrike">
              <a:solidFill>
                <a:srgbClr val="000000"/>
              </a:solidFill>
              <a:uFill>
                <a:solidFill>
                  <a:srgbClr val="ffffff"/>
                </a:solidFill>
              </a:uFill>
              <a:latin typeface="Arial"/>
            </a:endParaRPr>
          </a:p>
        </p:txBody>
      </p:sp>
      <p:sp>
        <p:nvSpPr>
          <p:cNvPr id="155" name="PlaceHolder 4"/>
          <p:cNvSpPr>
            <a:spLocks noGrp="1"/>
          </p:cNvSpPr>
          <p:nvPr>
            <p:ph type="body"/>
          </p:nvPr>
        </p:nvSpPr>
        <p:spPr>
          <a:xfrm>
            <a:off x="457200" y="1203480"/>
            <a:ext cx="8229240" cy="298296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0" name="CustomShape 1"/>
          <p:cNvSpPr/>
          <p:nvPr/>
        </p:nvSpPr>
        <p:spPr>
          <a:xfrm>
            <a:off x="-6120" y="4513680"/>
            <a:ext cx="9159480" cy="36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191" name="CustomShape 2"/>
          <p:cNvSpPr/>
          <p:nvPr/>
        </p:nvSpPr>
        <p:spPr>
          <a:xfrm>
            <a:off x="4293720" y="4235400"/>
            <a:ext cx="717480" cy="717480"/>
          </a:xfrm>
          <a:prstGeom prst="ellipse">
            <a:avLst/>
          </a:prstGeom>
          <a:solidFill>
            <a:srgbClr val="3d808c"/>
          </a:solidFill>
          <a:ln>
            <a:noFill/>
          </a:ln>
        </p:spPr>
        <p:style>
          <a:lnRef idx="0"/>
          <a:fillRef idx="0"/>
          <a:effectRef idx="0"/>
          <a:fontRef idx="minor"/>
        </p:style>
      </p:sp>
      <p:sp>
        <p:nvSpPr>
          <p:cNvPr id="192" name="PlaceHolder 3"/>
          <p:cNvSpPr>
            <a:spLocks noGrp="1"/>
          </p:cNvSpPr>
          <p:nvPr>
            <p:ph type="title"/>
          </p:nvPr>
        </p:nvSpPr>
        <p:spPr>
          <a:xfrm>
            <a:off x="457200" y="205200"/>
            <a:ext cx="8229240" cy="858600"/>
          </a:xfrm>
          <a:prstGeom prst="rect">
            <a:avLst/>
          </a:prstGeom>
        </p:spPr>
        <p:txBody>
          <a:bodyPr lIns="0" rIns="0" tIns="0" bIns="0" anchor="ctr"/>
          <a:p>
            <a:pPr algn="ctr"/>
            <a:r>
              <a:rPr b="0" lang="en-US" sz="4400" spc="-1" strike="noStrike">
                <a:solidFill>
                  <a:srgbClr val="000000"/>
                </a:solidFill>
                <a:uFill>
                  <a:solidFill>
                    <a:srgbClr val="ffffff"/>
                  </a:solidFill>
                </a:uFill>
                <a:latin typeface="Arial"/>
              </a:rPr>
              <a:t>Click to edit the title text format</a:t>
            </a:r>
            <a:endParaRPr b="0" lang="en-US" sz="4400" spc="-1" strike="noStrike">
              <a:solidFill>
                <a:srgbClr val="000000"/>
              </a:solidFill>
              <a:uFill>
                <a:solidFill>
                  <a:srgbClr val="ffffff"/>
                </a:solidFill>
              </a:uFill>
              <a:latin typeface="Arial"/>
            </a:endParaRPr>
          </a:p>
        </p:txBody>
      </p:sp>
      <p:sp>
        <p:nvSpPr>
          <p:cNvPr id="193" name="PlaceHolder 4"/>
          <p:cNvSpPr>
            <a:spLocks noGrp="1"/>
          </p:cNvSpPr>
          <p:nvPr>
            <p:ph type="body"/>
          </p:nvPr>
        </p:nvSpPr>
        <p:spPr>
          <a:xfrm>
            <a:off x="457200" y="1203480"/>
            <a:ext cx="8229240" cy="298296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8" name="CustomShape 1"/>
          <p:cNvSpPr/>
          <p:nvPr/>
        </p:nvSpPr>
        <p:spPr>
          <a:xfrm>
            <a:off x="0" y="934200"/>
            <a:ext cx="1373400" cy="36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229" name="CustomShape 2"/>
          <p:cNvSpPr/>
          <p:nvPr/>
        </p:nvSpPr>
        <p:spPr>
          <a:xfrm>
            <a:off x="1014840" y="606600"/>
            <a:ext cx="717480" cy="717480"/>
          </a:xfrm>
          <a:prstGeom prst="ellipse">
            <a:avLst/>
          </a:prstGeom>
          <a:solidFill>
            <a:srgbClr val="3d808c"/>
          </a:solidFill>
          <a:ln>
            <a:noFill/>
          </a:ln>
        </p:spPr>
        <p:style>
          <a:lnRef idx="0"/>
          <a:fillRef idx="0"/>
          <a:effectRef idx="0"/>
          <a:fontRef idx="minor"/>
        </p:style>
      </p:sp>
      <p:sp>
        <p:nvSpPr>
          <p:cNvPr id="230" name="CustomShape 3"/>
          <p:cNvSpPr/>
          <p:nvPr/>
        </p:nvSpPr>
        <p:spPr>
          <a:xfrm>
            <a:off x="5265720" y="882720"/>
            <a:ext cx="3875760" cy="36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231" name="PlaceHolder 4"/>
          <p:cNvSpPr>
            <a:spLocks noGrp="1"/>
          </p:cNvSpPr>
          <p:nvPr>
            <p:ph type="title"/>
          </p:nvPr>
        </p:nvSpPr>
        <p:spPr>
          <a:xfrm>
            <a:off x="1441440" y="291960"/>
            <a:ext cx="3875760" cy="124992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32" name="PlaceHolder 5"/>
          <p:cNvSpPr>
            <a:spLocks noGrp="1"/>
          </p:cNvSpPr>
          <p:nvPr>
            <p:ph type="body"/>
          </p:nvPr>
        </p:nvSpPr>
        <p:spPr>
          <a:xfrm>
            <a:off x="1381320" y="1618560"/>
            <a:ext cx="45360" cy="3228480"/>
          </a:xfrm>
          <a:prstGeom prst="rect">
            <a:avLst/>
          </a:prstGeom>
        </p:spPr>
        <p:txBody>
          <a:bodyPr lIns="0" rIns="0" tIns="0" bIns="0"/>
          <a:p>
            <a:pPr marL="432000" indent="-324000">
              <a:buClr>
                <a:srgbClr val="000000"/>
              </a:buClr>
              <a:buSzPct val="45000"/>
              <a:buFont typeface="Wingdings" charset="2"/>
              <a:buChar char=""/>
            </a:pPr>
            <a:r>
              <a:rPr b="0" lang="en-US" sz="1800" spc="-1" strike="noStrike">
                <a:solidFill>
                  <a:srgbClr val="000000"/>
                </a:solidFill>
                <a:uFill>
                  <a:solidFill>
                    <a:srgbClr val="ffffff"/>
                  </a:solidFill>
                </a:uFill>
                <a:latin typeface="Arial"/>
              </a:rPr>
              <a:t>Click to edit the outline text format</a:t>
            </a:r>
            <a:endParaRPr b="0" lang="en-US" sz="1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1800" spc="-1" strike="noStrike">
                <a:solidFill>
                  <a:srgbClr val="000000"/>
                </a:solidFill>
                <a:uFill>
                  <a:solidFill>
                    <a:srgbClr val="ffffff"/>
                  </a:solidFill>
                </a:uFill>
                <a:latin typeface="Arial"/>
              </a:rPr>
              <a:t>Second Outline Level</a:t>
            </a:r>
            <a:endParaRPr b="0" lang="en-US" sz="1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1800" spc="-1" strike="noStrike">
                <a:solidFill>
                  <a:srgbClr val="000000"/>
                </a:solidFill>
                <a:uFill>
                  <a:solidFill>
                    <a:srgbClr val="ffffff"/>
                  </a:solidFill>
                </a:uFill>
                <a:latin typeface="Arial"/>
              </a:rPr>
              <a:t>Third Outline Level</a:t>
            </a:r>
            <a:endParaRPr b="0" lang="en-US"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1800" spc="-1" strike="noStrike">
                <a:solidFill>
                  <a:srgbClr val="000000"/>
                </a:solidFill>
                <a:uFill>
                  <a:solidFill>
                    <a:srgbClr val="ffffff"/>
                  </a:solidFill>
                </a:uFill>
                <a:latin typeface="Arial"/>
              </a:rPr>
              <a:t>Fourth Outline Level</a:t>
            </a:r>
            <a:endParaRPr b="0" lang="en-US"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Fifth Outline Level</a:t>
            </a:r>
            <a:endParaRPr b="0" lang="en-US" sz="18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Sixth Outline Level</a:t>
            </a:r>
            <a:endParaRPr b="0" lang="en-US" sz="18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Seventh Outline Level</a:t>
            </a:r>
            <a:endParaRPr b="0" lang="en-US" sz="1800" spc="-1" strike="noStrike">
              <a:solidFill>
                <a:srgbClr val="000000"/>
              </a:solidFill>
              <a:uFill>
                <a:solidFill>
                  <a:srgbClr val="ffffff"/>
                </a:solidFill>
              </a:uFill>
              <a:latin typeface="Arial"/>
            </a:endParaRPr>
          </a:p>
        </p:txBody>
      </p:sp>
      <p:sp>
        <p:nvSpPr>
          <p:cNvPr id="233" name="PlaceHolder 6"/>
          <p:cNvSpPr>
            <a:spLocks noGrp="1"/>
          </p:cNvSpPr>
          <p:nvPr>
            <p:ph type="body"/>
          </p:nvPr>
        </p:nvSpPr>
        <p:spPr>
          <a:xfrm>
            <a:off x="1429560" y="1618560"/>
            <a:ext cx="45360" cy="3228480"/>
          </a:xfrm>
          <a:prstGeom prst="rect">
            <a:avLst/>
          </a:prstGeom>
        </p:spPr>
        <p:txBody>
          <a:bodyPr lIns="0" rIns="0" tIns="0" bIns="0"/>
          <a:p>
            <a:pPr marL="432000" indent="-324000">
              <a:buClr>
                <a:srgbClr val="000000"/>
              </a:buClr>
              <a:buSzPct val="45000"/>
              <a:buFont typeface="Wingdings" charset="2"/>
              <a:buChar char=""/>
            </a:pPr>
            <a:r>
              <a:rPr b="0" lang="en-US" sz="1800" spc="-1" strike="noStrike">
                <a:solidFill>
                  <a:srgbClr val="000000"/>
                </a:solidFill>
                <a:uFill>
                  <a:solidFill>
                    <a:srgbClr val="ffffff"/>
                  </a:solidFill>
                </a:uFill>
                <a:latin typeface="Arial"/>
              </a:rPr>
              <a:t>Click to edit the outline text format</a:t>
            </a:r>
            <a:endParaRPr b="0" lang="en-US" sz="1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1800" spc="-1" strike="noStrike">
                <a:solidFill>
                  <a:srgbClr val="000000"/>
                </a:solidFill>
                <a:uFill>
                  <a:solidFill>
                    <a:srgbClr val="ffffff"/>
                  </a:solidFill>
                </a:uFill>
                <a:latin typeface="Arial"/>
              </a:rPr>
              <a:t>Second Outline Level</a:t>
            </a:r>
            <a:endParaRPr b="0" lang="en-US" sz="1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1800" spc="-1" strike="noStrike">
                <a:solidFill>
                  <a:srgbClr val="000000"/>
                </a:solidFill>
                <a:uFill>
                  <a:solidFill>
                    <a:srgbClr val="ffffff"/>
                  </a:solidFill>
                </a:uFill>
                <a:latin typeface="Arial"/>
              </a:rPr>
              <a:t>Third Outline Level</a:t>
            </a:r>
            <a:endParaRPr b="0" lang="en-US"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1800" spc="-1" strike="noStrike">
                <a:solidFill>
                  <a:srgbClr val="000000"/>
                </a:solidFill>
                <a:uFill>
                  <a:solidFill>
                    <a:srgbClr val="ffffff"/>
                  </a:solidFill>
                </a:uFill>
                <a:latin typeface="Arial"/>
              </a:rPr>
              <a:t>Fourth Outline Level</a:t>
            </a:r>
            <a:endParaRPr b="0" lang="en-US"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Fifth Outline Level</a:t>
            </a:r>
            <a:endParaRPr b="0" lang="en-US" sz="18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Sixth Outline Level</a:t>
            </a:r>
            <a:endParaRPr b="0" lang="en-US" sz="18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Seventh Outline Level</a:t>
            </a:r>
            <a:endParaRPr b="0" lang="en-US" sz="18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63.png"/><Relationship Id="rId2" Type="http://schemas.openxmlformats.org/officeDocument/2006/relationships/slideLayout" Target="../slideLayouts/slideLayout29.xml"/>
</Relationships>
</file>

<file path=ppt/slides/_rels/slide11.xml.rels><?xml version="1.0" encoding="UTF-8"?>
<Relationships xmlns="http://schemas.openxmlformats.org/package/2006/relationships"><Relationship Id="rId1" Type="http://schemas.openxmlformats.org/officeDocument/2006/relationships/image" Target="../media/image64.png"/><Relationship Id="rId2" Type="http://schemas.openxmlformats.org/officeDocument/2006/relationships/image" Target="../media/image65.png"/><Relationship Id="rId3"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66.png"/><Relationship Id="rId2" Type="http://schemas.openxmlformats.org/officeDocument/2006/relationships/image" Target="../media/image67.png"/><Relationship Id="rId3"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68.png"/><Relationship Id="rId2" Type="http://schemas.openxmlformats.org/officeDocument/2006/relationships/image" Target="../media/image69.png"/><Relationship Id="rId3" Type="http://schemas.openxmlformats.org/officeDocument/2006/relationships/image" Target="../media/image70.png"/><Relationship Id="rId4"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74.png"/><Relationship Id="rId2" Type="http://schemas.openxmlformats.org/officeDocument/2006/relationships/image" Target="../media/image75.png"/><Relationship Id="rId3"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76.png"/><Relationship Id="rId2" Type="http://schemas.openxmlformats.org/officeDocument/2006/relationships/image" Target="../media/image77.png"/><Relationship Id="rId3" Type="http://schemas.openxmlformats.org/officeDocument/2006/relationships/image" Target="../media/image78.png"/><Relationship Id="rId4" Type="http://schemas.openxmlformats.org/officeDocument/2006/relationships/image" Target="../media/image79.png"/><Relationship Id="rId5"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80.png"/><Relationship Id="rId2" Type="http://schemas.openxmlformats.org/officeDocument/2006/relationships/image" Target="../media/image81.png"/><Relationship Id="rId3"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82.png"/><Relationship Id="rId2" Type="http://schemas.openxmlformats.org/officeDocument/2006/relationships/image" Target="../media/image83.png"/><Relationship Id="rId3" Type="http://schemas.openxmlformats.org/officeDocument/2006/relationships/image" Target="../media/image84.png"/><Relationship Id="rId4" Type="http://schemas.openxmlformats.org/officeDocument/2006/relationships/image" Target="../media/image85.png"/><Relationship Id="rId5"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86.png"/><Relationship Id="rId2" Type="http://schemas.openxmlformats.org/officeDocument/2006/relationships/image" Target="../media/image87.png"/><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88.png"/><Relationship Id="rId2" Type="http://schemas.openxmlformats.org/officeDocument/2006/relationships/image" Target="../media/image89.png"/><Relationship Id="rId3" Type="http://schemas.openxmlformats.org/officeDocument/2006/relationships/image" Target="../media/image90.png"/><Relationship Id="rId4"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94.png"/><Relationship Id="rId2" Type="http://schemas.openxmlformats.org/officeDocument/2006/relationships/image" Target="../media/image95.png"/><Relationship Id="rId3" Type="http://schemas.openxmlformats.org/officeDocument/2006/relationships/image" Target="../media/image96.png"/><Relationship Id="rId4"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97.png"/><Relationship Id="rId2" Type="http://schemas.openxmlformats.org/officeDocument/2006/relationships/image" Target="../media/image98.png"/><Relationship Id="rId3"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99.png"/><Relationship Id="rId2" Type="http://schemas.openxmlformats.org/officeDocument/2006/relationships/image" Target="../media/image100.png"/><Relationship Id="rId3"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image" Target="../media/image103.png"/><Relationship Id="rId2" Type="http://schemas.openxmlformats.org/officeDocument/2006/relationships/image" Target="../media/image104.png"/><Relationship Id="rId3" Type="http://schemas.openxmlformats.org/officeDocument/2006/relationships/image" Target="../media/image105.png"/><Relationship Id="rId4" Type="http://schemas.openxmlformats.org/officeDocument/2006/relationships/image" Target="../media/image106.png"/><Relationship Id="rId5" Type="http://schemas.openxmlformats.org/officeDocument/2006/relationships/image" Target="../media/image107.png"/><Relationship Id="rId6" Type="http://schemas.openxmlformats.org/officeDocument/2006/relationships/image" Target="../media/image108.png"/><Relationship Id="rId7" Type="http://schemas.openxmlformats.org/officeDocument/2006/relationships/image" Target="../media/image109.png"/><Relationship Id="rId8" Type="http://schemas.openxmlformats.org/officeDocument/2006/relationships/slideLayout" Target="../slideLayouts/slideLayout29.xml"/>
</Relationships>
</file>

<file path=ppt/slides/_rels/slide27.xml.rels><?xml version="1.0" encoding="UTF-8"?>
<Relationships xmlns="http://schemas.openxmlformats.org/package/2006/relationships"><Relationship Id="rId1" Type="http://schemas.openxmlformats.org/officeDocument/2006/relationships/image" Target="../media/image110.png"/><Relationship Id="rId2" Type="http://schemas.openxmlformats.org/officeDocument/2006/relationships/image" Target="../media/image111.png"/><Relationship Id="rId3"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image" Target="../media/image112.png"/><Relationship Id="rId2" Type="http://schemas.openxmlformats.org/officeDocument/2006/relationships/image" Target="../media/image113.png"/><Relationship Id="rId3" Type="http://schemas.openxmlformats.org/officeDocument/2006/relationships/image" Target="../media/image114.png"/><Relationship Id="rId4" Type="http://schemas.openxmlformats.org/officeDocument/2006/relationships/image" Target="../media/image115.png"/><Relationship Id="rId5" Type="http://schemas.openxmlformats.org/officeDocument/2006/relationships/image" Target="../media/image116.png"/><Relationship Id="rId6" Type="http://schemas.openxmlformats.org/officeDocument/2006/relationships/image" Target="../media/image117.png"/><Relationship Id="rId7" Type="http://schemas.openxmlformats.org/officeDocument/2006/relationships/image" Target="../media/image118.png"/><Relationship Id="rId8" Type="http://schemas.openxmlformats.org/officeDocument/2006/relationships/slideLayout" Target="../slideLayouts/slideLayout29.xml"/>
</Relationships>
</file>

<file path=ppt/slides/_rels/slide29.xml.rels><?xml version="1.0" encoding="UTF-8"?>
<Relationships xmlns="http://schemas.openxmlformats.org/package/2006/relationships"><Relationship Id="rId1" Type="http://schemas.openxmlformats.org/officeDocument/2006/relationships/image" Target="../media/image119.png"/><Relationship Id="rId2" Type="http://schemas.openxmlformats.org/officeDocument/2006/relationships/image" Target="../media/image120.png"/><Relationship Id="rId3" Type="http://schemas.openxmlformats.org/officeDocument/2006/relationships/image" Target="../media/image121.png"/><Relationship Id="rId4" Type="http://schemas.openxmlformats.org/officeDocument/2006/relationships/image" Target="../media/image122.png"/><Relationship Id="rId5" Type="http://schemas.openxmlformats.org/officeDocument/2006/relationships/image" Target="../media/image123.png"/><Relationship Id="rId6" Type="http://schemas.openxmlformats.org/officeDocument/2006/relationships/slideLayout" Target="../slideLayouts/slideLayout29.xml"/>
</Relationships>
</file>

<file path=ppt/slides/_rels/slide3.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slideLayout" Target="../slideLayouts/slideLayout29.xml"/>
</Relationships>
</file>

<file path=ppt/slides/_rels/slide30.xml.rels><?xml version="1.0" encoding="UTF-8"?>
<Relationships xmlns="http://schemas.openxmlformats.org/package/2006/relationships"><Relationship Id="rId1" Type="http://schemas.openxmlformats.org/officeDocument/2006/relationships/image" Target="../media/image124.png"/><Relationship Id="rId2" Type="http://schemas.openxmlformats.org/officeDocument/2006/relationships/image" Target="../media/image125.png"/><Relationship Id="rId3"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image" Target="../media/image126.png"/><Relationship Id="rId2" Type="http://schemas.openxmlformats.org/officeDocument/2006/relationships/image" Target="../media/image127.png"/><Relationship Id="rId3" Type="http://schemas.openxmlformats.org/officeDocument/2006/relationships/image" Target="../media/image128.png"/><Relationship Id="rId4" Type="http://schemas.openxmlformats.org/officeDocument/2006/relationships/slideLayout" Target="../slideLayouts/slideLayout1.xml"/>
</Relationships>
</file>

<file path=ppt/slides/_rels/slide32.xml.rels><?xml version="1.0" encoding="UTF-8"?>
<Relationships xmlns="http://schemas.openxmlformats.org/package/2006/relationships"><Relationship Id="rId1" Type="http://schemas.openxmlformats.org/officeDocument/2006/relationships/image" Target="../media/image129.png"/><Relationship Id="rId2" Type="http://schemas.openxmlformats.org/officeDocument/2006/relationships/image" Target="../media/image130.png"/><Relationship Id="rId3" Type="http://schemas.openxmlformats.org/officeDocument/2006/relationships/image" Target="../media/image131.png"/><Relationship Id="rId4" Type="http://schemas.openxmlformats.org/officeDocument/2006/relationships/slideLayout" Target="../slideLayouts/slideLayout1.xml"/>
</Relationships>
</file>

<file path=ppt/slides/_rels/slide33.xml.rels><?xml version="1.0" encoding="UTF-8"?>
<Relationships xmlns="http://schemas.openxmlformats.org/package/2006/relationships"><Relationship Id="rId1" Type="http://schemas.openxmlformats.org/officeDocument/2006/relationships/image" Target="../media/image132.png"/><Relationship Id="rId2" Type="http://schemas.openxmlformats.org/officeDocument/2006/relationships/image" Target="../media/image133.png"/><Relationship Id="rId3" Type="http://schemas.openxmlformats.org/officeDocument/2006/relationships/slideLayout" Target="../slideLayouts/slideLayout1.xml"/>
</Relationships>
</file>

<file path=ppt/slides/_rels/slide34.xml.rels><?xml version="1.0" encoding="UTF-8"?>
<Relationships xmlns="http://schemas.openxmlformats.org/package/2006/relationships"><Relationship Id="rId1" Type="http://schemas.openxmlformats.org/officeDocument/2006/relationships/image" Target="../media/image134.png"/><Relationship Id="rId2" Type="http://schemas.openxmlformats.org/officeDocument/2006/relationships/image" Target="../media/image135.png"/><Relationship Id="rId3" Type="http://schemas.openxmlformats.org/officeDocument/2006/relationships/image" Target="../media/image136.png"/><Relationship Id="rId4" Type="http://schemas.openxmlformats.org/officeDocument/2006/relationships/image" Target="../media/image137.png"/><Relationship Id="rId5" Type="http://schemas.openxmlformats.org/officeDocument/2006/relationships/image" Target="../media/image138.png"/><Relationship Id="rId6" Type="http://schemas.openxmlformats.org/officeDocument/2006/relationships/image" Target="../media/image139.png"/><Relationship Id="rId7" Type="http://schemas.openxmlformats.org/officeDocument/2006/relationships/image" Target="../media/image140.png"/><Relationship Id="rId8" Type="http://schemas.openxmlformats.org/officeDocument/2006/relationships/slideLayout" Target="../slideLayouts/slideLayout29.xml"/>
</Relationships>
</file>

<file path=ppt/slides/_rels/slide35.xml.rels><?xml version="1.0" encoding="UTF-8"?>
<Relationships xmlns="http://schemas.openxmlformats.org/package/2006/relationships"><Relationship Id="rId1" Type="http://schemas.openxmlformats.org/officeDocument/2006/relationships/image" Target="../media/image141.jpeg"/><Relationship Id="rId2" Type="http://schemas.openxmlformats.org/officeDocument/2006/relationships/image" Target="../media/image142.png"/><Relationship Id="rId3" Type="http://schemas.openxmlformats.org/officeDocument/2006/relationships/slideLayout" Target="../slideLayouts/slideLayout49.xml"/>
</Relationships>
</file>

<file path=ppt/slides/_rels/slide36.xml.rels><?xml version="1.0" encoding="UTF-8"?>
<Relationships xmlns="http://schemas.openxmlformats.org/package/2006/relationships"><Relationship Id="rId1" Type="http://schemas.openxmlformats.org/officeDocument/2006/relationships/image" Target="../media/image143.png"/><Relationship Id="rId2" Type="http://schemas.openxmlformats.org/officeDocument/2006/relationships/slideLayout" Target="../slideLayouts/slideLayout61.xml"/>
</Relationships>
</file>

<file path=ppt/slides/_rels/slide37.xml.rels><?xml version="1.0" encoding="UTF-8"?>
<Relationships xmlns="http://schemas.openxmlformats.org/package/2006/relationships"><Relationship Id="rId1" Type="http://schemas.openxmlformats.org/officeDocument/2006/relationships/hyperlink" Target="https://ondemand.manageengine.com/service-desk/signup.html" TargetMode="External"/><Relationship Id="rId2" Type="http://schemas.openxmlformats.org/officeDocument/2006/relationships/image" Target="../media/image144.png"/><Relationship Id="rId3" Type="http://schemas.openxmlformats.org/officeDocument/2006/relationships/image" Target="../media/image145.png"/><Relationship Id="rId4" Type="http://schemas.openxmlformats.org/officeDocument/2006/relationships/slideLayout" Target="../slideLayouts/slideLayout76.xml"/>
</Relationships>
</file>

<file path=ppt/slides/_rels/slide4.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image" Target="../media/image38.png"/><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slideLayout" Target="../slideLayouts/slideLayout37.xml"/>
</Relationships>
</file>

<file path=ppt/slides/_rels/slide5.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image" Target="../media/image44.png"/><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slideLayout" Target="../slideLayouts/slideLayout29.xml"/>
</Relationships>
</file>

<file path=ppt/slides/_rels/slide7.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image" Target="../media/image48.png"/><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png"/><Relationship Id="rId7" Type="http://schemas.openxmlformats.org/officeDocument/2006/relationships/slideLayout" Target="../slideLayouts/slideLayout29.xml"/>
</Relationships>
</file>

<file path=ppt/slides/_rels/slide8.xml.rels><?xml version="1.0" encoding="UTF-8"?>
<Relationships xmlns="http://schemas.openxmlformats.org/package/2006/relationships"><Relationship Id="rId1" Type="http://schemas.openxmlformats.org/officeDocument/2006/relationships/image" Target="../media/image53.png"/><Relationship Id="rId2" Type="http://schemas.openxmlformats.org/officeDocument/2006/relationships/image" Target="../media/image54.png"/><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slideLayout" Target="../slideLayouts/slideLayout29.xml"/>
</Relationships>
</file>

<file path=ppt/slides/_rels/slide9.xml.rels><?xml version="1.0" encoding="UTF-8"?>
<Relationships xmlns="http://schemas.openxmlformats.org/package/2006/relationships"><Relationship Id="rId1" Type="http://schemas.openxmlformats.org/officeDocument/2006/relationships/image" Target="../media/image57.png"/><Relationship Id="rId2" Type="http://schemas.openxmlformats.org/officeDocument/2006/relationships/image" Target="../media/image58.png"/><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png"/><Relationship Id="rId7" Type="http://schemas.openxmlformats.org/officeDocument/2006/relationships/slideLayout" Target="../slideLayouts/slideLayout2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CustomShape 1"/>
          <p:cNvSpPr/>
          <p:nvPr/>
        </p:nvSpPr>
        <p:spPr>
          <a:xfrm>
            <a:off x="-18720" y="0"/>
            <a:ext cx="3600720" cy="5141160"/>
          </a:xfrm>
          <a:prstGeom prst="rect">
            <a:avLst/>
          </a:prstGeom>
          <a:solidFill>
            <a:srgbClr val="3d808c">
              <a:alpha val="65000"/>
            </a:srgbClr>
          </a:solidFill>
          <a:ln>
            <a:noFill/>
          </a:ln>
          <a:effectLst>
            <a:outerShdw blurRad="40000" dir="5400000" dist="23000" rotWithShape="0">
              <a:srgbClr val="000000">
                <a:alpha val="35000"/>
              </a:srgbClr>
            </a:outerShdw>
          </a:effectLst>
        </p:spPr>
        <p:style>
          <a:lnRef idx="0">
            <a:schemeClr val="accent3"/>
          </a:lnRef>
          <a:fillRef idx="3">
            <a:schemeClr val="accent3"/>
          </a:fillRef>
          <a:effectRef idx="3">
            <a:schemeClr val="accent3"/>
          </a:effectRef>
          <a:fontRef idx="minor"/>
        </p:style>
      </p:sp>
      <p:sp>
        <p:nvSpPr>
          <p:cNvPr id="269" name="CustomShape 2"/>
          <p:cNvSpPr/>
          <p:nvPr/>
        </p:nvSpPr>
        <p:spPr>
          <a:xfrm>
            <a:off x="71280" y="677880"/>
            <a:ext cx="4445640" cy="1794600"/>
          </a:xfrm>
          <a:prstGeom prst="rect">
            <a:avLst/>
          </a:prstGeom>
          <a:noFill/>
          <a:ln>
            <a:noFill/>
          </a:ln>
        </p:spPr>
        <p:style>
          <a:lnRef idx="0"/>
          <a:fillRef idx="0"/>
          <a:effectRef idx="0"/>
          <a:fontRef idx="minor"/>
        </p:style>
        <p:txBody>
          <a:bodyPr lIns="90000" rIns="90000" tIns="45000" bIns="45000"/>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2800" spc="-1" strike="noStrike">
                <a:solidFill>
                  <a:srgbClr val="0d0d0d"/>
                </a:solidFill>
                <a:uFill>
                  <a:solidFill>
                    <a:srgbClr val="ffffff"/>
                  </a:solidFill>
                </a:uFill>
                <a:latin typeface="Gill Sans SemiBold"/>
                <a:ea typeface="Arial"/>
              </a:rPr>
              <a:t>IT management, </a:t>
            </a:r>
            <a:endParaRPr b="0" lang="en-US" sz="1800" spc="-1" strike="noStrike">
              <a:solidFill>
                <a:srgbClr val="000000"/>
              </a:solidFill>
              <a:uFill>
                <a:solidFill>
                  <a:srgbClr val="ffffff"/>
                </a:solidFill>
              </a:uFill>
              <a:latin typeface="Arial"/>
            </a:endParaRPr>
          </a:p>
          <a:p>
            <a:pPr>
              <a:lnSpc>
                <a:spcPct val="100000"/>
              </a:lnSpc>
            </a:pPr>
            <a:r>
              <a:rPr b="0" lang="en-US" sz="2800" spc="-1" strike="noStrike">
                <a:solidFill>
                  <a:srgbClr val="0d0d0d"/>
                </a:solidFill>
                <a:uFill>
                  <a:solidFill>
                    <a:srgbClr val="ffffff"/>
                  </a:solidFill>
                </a:uFill>
                <a:latin typeface="Gill Sans SemiBold"/>
                <a:ea typeface="Arial"/>
              </a:rPr>
              <a:t>simplified.</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270" name="CustomShape 3"/>
          <p:cNvSpPr/>
          <p:nvPr/>
        </p:nvSpPr>
        <p:spPr>
          <a:xfrm>
            <a:off x="264600" y="2293920"/>
            <a:ext cx="1261080" cy="360"/>
          </a:xfrm>
          <a:custGeom>
            <a:avLst/>
            <a:gdLst/>
            <a:ahLst/>
            <a:rect l="l" t="t" r="r" b="b"/>
            <a:pathLst>
              <a:path w="21600" h="21600">
                <a:moveTo>
                  <a:pt x="0" y="0"/>
                </a:moveTo>
                <a:lnTo>
                  <a:pt x="21600" y="21600"/>
                </a:lnTo>
              </a:path>
            </a:pathLst>
          </a:custGeom>
          <a:noFill/>
          <a:ln w="9360">
            <a:solidFill>
              <a:schemeClr val="tx1">
                <a:lumMod val="95000"/>
                <a:lumOff val="5000"/>
              </a:schemeClr>
            </a:solidFill>
            <a:round/>
          </a:ln>
        </p:spPr>
        <p:style>
          <a:lnRef idx="0"/>
          <a:fillRef idx="0"/>
          <a:effectRef idx="0"/>
          <a:fontRef idx="minor"/>
        </p:style>
      </p:sp>
      <p:sp>
        <p:nvSpPr>
          <p:cNvPr id="271" name="CustomShape 4"/>
          <p:cNvSpPr/>
          <p:nvPr/>
        </p:nvSpPr>
        <p:spPr>
          <a:xfrm>
            <a:off x="199440" y="2675160"/>
            <a:ext cx="2326680" cy="1153080"/>
          </a:xfrm>
          <a:prstGeom prst="rect">
            <a:avLst/>
          </a:prstGeom>
          <a:noFill/>
          <a:ln>
            <a:noFill/>
          </a:ln>
        </p:spPr>
        <p:style>
          <a:lnRef idx="0"/>
          <a:fillRef idx="0"/>
          <a:effectRef idx="0"/>
          <a:fontRef idx="minor"/>
        </p:style>
        <p:txBody>
          <a:bodyPr lIns="90000" rIns="90000" tIns="45000" bIns="45000"/>
          <a:p>
            <a:pPr>
              <a:lnSpc>
                <a:spcPct val="100000"/>
              </a:lnSpc>
            </a:pPr>
            <a:r>
              <a:rPr b="0" lang="en-US" sz="1400" spc="-1" strike="noStrike">
                <a:solidFill>
                  <a:srgbClr val="000000"/>
                </a:solidFill>
                <a:uFill>
                  <a:solidFill>
                    <a:srgbClr val="ffffff"/>
                  </a:solidFill>
                </a:uFill>
                <a:latin typeface="Gill Sans Light"/>
                <a:ea typeface="Arial"/>
              </a:rPr>
              <a:t>Real-time IT management solutions for the new speed of business</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pic>
        <p:nvPicPr>
          <p:cNvPr id="272" name="Picture 8" descr=""/>
          <p:cNvPicPr/>
          <p:nvPr/>
        </p:nvPicPr>
        <p:blipFill>
          <a:blip r:embed="rId1"/>
          <a:stretch/>
        </p:blipFill>
        <p:spPr>
          <a:xfrm>
            <a:off x="4053240" y="849600"/>
            <a:ext cx="4943520" cy="3052440"/>
          </a:xfrm>
          <a:prstGeom prst="rect">
            <a:avLst/>
          </a:prstGeom>
          <a:ln>
            <a:noFill/>
          </a:ln>
        </p:spPr>
      </p:pic>
      <p:pic>
        <p:nvPicPr>
          <p:cNvPr id="273" name="Picture 10" descr=""/>
          <p:cNvPicPr/>
          <p:nvPr/>
        </p:nvPicPr>
        <p:blipFill>
          <a:blip r:embed="rId2"/>
          <a:stretch/>
        </p:blipFill>
        <p:spPr>
          <a:xfrm>
            <a:off x="4717800" y="1015560"/>
            <a:ext cx="3541320" cy="2196360"/>
          </a:xfrm>
          <a:prstGeom prst="rect">
            <a:avLst/>
          </a:prstGeom>
          <a:ln>
            <a:noFill/>
          </a:ln>
          <a:effectLst>
            <a:outerShdw algn="tl" blurRad="292100" dir="2700000" dist="139700" rotWithShape="0">
              <a:srgbClr val="333333">
                <a:alpha val="65000"/>
              </a:srgbClr>
            </a:outerShdw>
          </a:effectLst>
        </p:spPr>
      </p:pic>
      <p:pic>
        <p:nvPicPr>
          <p:cNvPr id="274" name="Picture 11" descr=""/>
          <p:cNvPicPr/>
          <p:nvPr/>
        </p:nvPicPr>
        <p:blipFill>
          <a:blip r:embed="rId3"/>
          <a:srcRect l="0" t="0" r="0" b="13977"/>
          <a:stretch/>
        </p:blipFill>
        <p:spPr>
          <a:xfrm>
            <a:off x="4072320" y="1245960"/>
            <a:ext cx="437040" cy="375480"/>
          </a:xfrm>
          <a:prstGeom prst="rect">
            <a:avLst/>
          </a:prstGeom>
          <a:ln>
            <a:noFill/>
          </a:ln>
        </p:spPr>
      </p:pic>
      <p:pic>
        <p:nvPicPr>
          <p:cNvPr id="275" name="Picture 12" descr=""/>
          <p:cNvPicPr/>
          <p:nvPr/>
        </p:nvPicPr>
        <p:blipFill>
          <a:blip r:embed="rId4"/>
          <a:srcRect l="0" t="0" r="0" b="13977"/>
          <a:stretch/>
        </p:blipFill>
        <p:spPr>
          <a:xfrm>
            <a:off x="4347720" y="290160"/>
            <a:ext cx="565920" cy="524160"/>
          </a:xfrm>
          <a:prstGeom prst="rect">
            <a:avLst/>
          </a:prstGeom>
          <a:ln>
            <a:noFill/>
          </a:ln>
        </p:spPr>
      </p:pic>
      <p:pic>
        <p:nvPicPr>
          <p:cNvPr id="276" name="Picture 14" descr=""/>
          <p:cNvPicPr/>
          <p:nvPr/>
        </p:nvPicPr>
        <p:blipFill>
          <a:blip r:embed="rId5"/>
          <a:srcRect l="0" t="0" r="0" b="13977"/>
          <a:stretch/>
        </p:blipFill>
        <p:spPr>
          <a:xfrm>
            <a:off x="5203800" y="23760"/>
            <a:ext cx="516600" cy="443880"/>
          </a:xfrm>
          <a:prstGeom prst="rect">
            <a:avLst/>
          </a:prstGeom>
          <a:ln>
            <a:noFill/>
          </a:ln>
        </p:spPr>
      </p:pic>
      <p:pic>
        <p:nvPicPr>
          <p:cNvPr id="277" name="Picture 15" descr=""/>
          <p:cNvPicPr/>
          <p:nvPr/>
        </p:nvPicPr>
        <p:blipFill>
          <a:blip r:embed="rId6"/>
          <a:srcRect l="0" t="0" r="0" b="13977"/>
          <a:stretch/>
        </p:blipFill>
        <p:spPr>
          <a:xfrm>
            <a:off x="6908040" y="51480"/>
            <a:ext cx="484200" cy="416160"/>
          </a:xfrm>
          <a:prstGeom prst="rect">
            <a:avLst/>
          </a:prstGeom>
          <a:ln>
            <a:noFill/>
          </a:ln>
        </p:spPr>
      </p:pic>
      <p:pic>
        <p:nvPicPr>
          <p:cNvPr id="278" name="Picture 16" descr=""/>
          <p:cNvPicPr/>
          <p:nvPr/>
        </p:nvPicPr>
        <p:blipFill>
          <a:blip r:embed="rId7"/>
          <a:srcRect l="0" t="0" r="0" b="13977"/>
          <a:stretch/>
        </p:blipFill>
        <p:spPr>
          <a:xfrm>
            <a:off x="8069400" y="470160"/>
            <a:ext cx="396360" cy="340560"/>
          </a:xfrm>
          <a:prstGeom prst="rect">
            <a:avLst/>
          </a:prstGeom>
          <a:ln>
            <a:noFill/>
          </a:ln>
        </p:spPr>
      </p:pic>
      <p:pic>
        <p:nvPicPr>
          <p:cNvPr id="279" name="Picture 17" descr=""/>
          <p:cNvPicPr/>
          <p:nvPr/>
        </p:nvPicPr>
        <p:blipFill>
          <a:blip r:embed="rId8"/>
          <a:srcRect l="0" t="0" r="0" b="27978"/>
          <a:stretch/>
        </p:blipFill>
        <p:spPr>
          <a:xfrm>
            <a:off x="8492040" y="1254600"/>
            <a:ext cx="504720" cy="362880"/>
          </a:xfrm>
          <a:prstGeom prst="rect">
            <a:avLst/>
          </a:prstGeom>
          <a:ln>
            <a:noFill/>
          </a:ln>
        </p:spPr>
      </p:pic>
      <p:pic>
        <p:nvPicPr>
          <p:cNvPr id="280" name="Picture 18" descr=""/>
          <p:cNvPicPr/>
          <p:nvPr/>
        </p:nvPicPr>
        <p:blipFill>
          <a:blip r:embed="rId9"/>
          <a:srcRect l="0" t="-9712" r="0" b="19440"/>
          <a:stretch/>
        </p:blipFill>
        <p:spPr>
          <a:xfrm>
            <a:off x="6107400" y="54000"/>
            <a:ext cx="416520" cy="314280"/>
          </a:xfrm>
          <a:prstGeom prst="rect">
            <a:avLst/>
          </a:prstGeom>
          <a:ln>
            <a:noFill/>
          </a:ln>
        </p:spPr>
      </p:pic>
      <p:pic>
        <p:nvPicPr>
          <p:cNvPr id="281" name="" descr=""/>
          <p:cNvPicPr/>
          <p:nvPr/>
        </p:nvPicPr>
        <p:blipFill>
          <a:blip r:embed="rId10"/>
          <a:stretch/>
        </p:blipFill>
        <p:spPr>
          <a:xfrm>
            <a:off x="7882200" y="4785480"/>
            <a:ext cx="1045440" cy="24156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9" name="CustomShape 1"/>
          <p:cNvSpPr/>
          <p:nvPr/>
        </p:nvSpPr>
        <p:spPr>
          <a:xfrm>
            <a:off x="1746720" y="698040"/>
            <a:ext cx="7578720" cy="433080"/>
          </a:xfrm>
          <a:prstGeom prst="rect">
            <a:avLst/>
          </a:prstGeom>
          <a:solidFill>
            <a:srgbClr val="ffffff"/>
          </a:solidFill>
          <a:ln>
            <a:noFill/>
          </a:ln>
        </p:spPr>
        <p:style>
          <a:lnRef idx="0"/>
          <a:fillRef idx="0"/>
          <a:effectRef idx="0"/>
          <a:fontRef idx="minor"/>
        </p:style>
        <p:txBody>
          <a:bodyPr lIns="90000" rIns="90000" tIns="91440" bIns="91440" anchor="ctr"/>
          <a:p>
            <a:r>
              <a:rPr b="1" lang="en-US" sz="2400" spc="-1" strike="noStrike">
                <a:solidFill>
                  <a:srgbClr val="0d0d0d"/>
                </a:solidFill>
                <a:uFill>
                  <a:solidFill>
                    <a:srgbClr val="ffffff"/>
                  </a:solidFill>
                </a:uFill>
                <a:latin typeface="Gill Sans Light"/>
                <a:ea typeface="Lora"/>
              </a:rPr>
              <a:t>The snowball effect takes a toll on Zylker</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400" name="CustomShape 2"/>
          <p:cNvSpPr/>
          <p:nvPr/>
        </p:nvSpPr>
        <p:spPr>
          <a:xfrm>
            <a:off x="6968880" y="2607480"/>
            <a:ext cx="1783800" cy="697320"/>
          </a:xfrm>
          <a:prstGeom prst="rect">
            <a:avLst/>
          </a:prstGeom>
          <a:noFill/>
          <a:ln>
            <a:noFill/>
          </a:ln>
        </p:spPr>
        <p:style>
          <a:lnRef idx="0"/>
          <a:fillRef idx="0"/>
          <a:effectRef idx="0"/>
          <a:fontRef idx="minor"/>
        </p:style>
        <p:txBody>
          <a:bodyPr lIns="90000" rIns="90000" tIns="45000" bIns="45000"/>
          <a:p>
            <a:pPr>
              <a:lnSpc>
                <a:spcPct val="100000"/>
              </a:lnSpc>
            </a:pPr>
            <a:r>
              <a:rPr b="0" lang="en-US" sz="1000" spc="-1" strike="noStrike">
                <a:solidFill>
                  <a:srgbClr val="000000"/>
                </a:solidFill>
                <a:uFill>
                  <a:solidFill>
                    <a:srgbClr val="ffffff"/>
                  </a:solidFill>
                </a:uFill>
                <a:latin typeface="Gill Sans Light"/>
                <a:ea typeface="Arial"/>
              </a:rPr>
              <a:t>The impact of the change wasn’t analyzed due to lack of planning and a back out plan wasn’t laid out. </a:t>
            </a:r>
            <a:endParaRPr b="0" lang="en-US" sz="1800" spc="-1" strike="noStrike">
              <a:solidFill>
                <a:srgbClr val="000000"/>
              </a:solidFill>
              <a:uFill>
                <a:solidFill>
                  <a:srgbClr val="ffffff"/>
                </a:solidFill>
              </a:uFill>
              <a:latin typeface="Arial"/>
            </a:endParaRPr>
          </a:p>
        </p:txBody>
      </p:sp>
      <p:sp>
        <p:nvSpPr>
          <p:cNvPr id="401" name="CustomShape 3"/>
          <p:cNvSpPr/>
          <p:nvPr/>
        </p:nvSpPr>
        <p:spPr>
          <a:xfrm>
            <a:off x="6957000" y="2278080"/>
            <a:ext cx="1929240" cy="392760"/>
          </a:xfrm>
          <a:prstGeom prst="rect">
            <a:avLst/>
          </a:prstGeom>
          <a:noFill/>
          <a:ln>
            <a:noFill/>
          </a:ln>
        </p:spPr>
        <p:style>
          <a:lnRef idx="0"/>
          <a:fillRef idx="0"/>
          <a:effectRef idx="0"/>
          <a:fontRef idx="minor"/>
        </p:style>
        <p:txBody>
          <a:bodyPr lIns="90000" rIns="90000" tIns="45000" bIns="45000"/>
          <a:p>
            <a:pPr>
              <a:lnSpc>
                <a:spcPct val="100000"/>
              </a:lnSpc>
            </a:pPr>
            <a:r>
              <a:rPr b="0" lang="en-US" sz="1000" spc="-1" strike="noStrike">
                <a:solidFill>
                  <a:srgbClr val="069f91"/>
                </a:solidFill>
                <a:uFill>
                  <a:solidFill>
                    <a:srgbClr val="ffffff"/>
                  </a:solidFill>
                </a:uFill>
                <a:latin typeface="Gill Sans SemiBold"/>
                <a:ea typeface="Arial"/>
              </a:rPr>
              <a:t>LACK OF IMPACT ANALYSIS AND BACK OUT PLAN</a:t>
            </a:r>
            <a:endParaRPr b="0" lang="en-US" sz="1800" spc="-1" strike="noStrike">
              <a:solidFill>
                <a:srgbClr val="000000"/>
              </a:solidFill>
              <a:uFill>
                <a:solidFill>
                  <a:srgbClr val="ffffff"/>
                </a:solidFill>
              </a:uFill>
              <a:latin typeface="Arial"/>
            </a:endParaRPr>
          </a:p>
        </p:txBody>
      </p:sp>
      <p:sp>
        <p:nvSpPr>
          <p:cNvPr id="402" name="CustomShape 4"/>
          <p:cNvSpPr/>
          <p:nvPr/>
        </p:nvSpPr>
        <p:spPr>
          <a:xfrm>
            <a:off x="208440" y="2235960"/>
            <a:ext cx="1582560" cy="545040"/>
          </a:xfrm>
          <a:prstGeom prst="rect">
            <a:avLst/>
          </a:prstGeom>
          <a:noFill/>
          <a:ln>
            <a:noFill/>
          </a:ln>
        </p:spPr>
        <p:style>
          <a:lnRef idx="0"/>
          <a:fillRef idx="0"/>
          <a:effectRef idx="0"/>
          <a:fontRef idx="minor"/>
        </p:style>
        <p:txBody>
          <a:bodyPr lIns="90000" rIns="90000" tIns="45000" bIns="45000"/>
          <a:p>
            <a:pPr>
              <a:lnSpc>
                <a:spcPct val="100000"/>
              </a:lnSpc>
            </a:pPr>
            <a:r>
              <a:rPr b="0" lang="en-US" sz="1000" spc="-1" strike="noStrike">
                <a:solidFill>
                  <a:srgbClr val="404040"/>
                </a:solidFill>
                <a:uFill>
                  <a:solidFill>
                    <a:srgbClr val="ffffff"/>
                  </a:solidFill>
                </a:uFill>
                <a:latin typeface="Gill Sans Light"/>
                <a:ea typeface="Arial"/>
              </a:rPr>
              <a:t>The technicians lacked expertise and were not familiar with the process.</a:t>
            </a:r>
            <a:endParaRPr b="0" lang="en-US" sz="1800" spc="-1" strike="noStrike">
              <a:solidFill>
                <a:srgbClr val="000000"/>
              </a:solidFill>
              <a:uFill>
                <a:solidFill>
                  <a:srgbClr val="ffffff"/>
                </a:solidFill>
              </a:uFill>
              <a:latin typeface="Arial"/>
            </a:endParaRPr>
          </a:p>
        </p:txBody>
      </p:sp>
      <p:sp>
        <p:nvSpPr>
          <p:cNvPr id="403" name="CustomShape 5"/>
          <p:cNvSpPr/>
          <p:nvPr/>
        </p:nvSpPr>
        <p:spPr>
          <a:xfrm>
            <a:off x="217080" y="2030040"/>
            <a:ext cx="1892520" cy="240480"/>
          </a:xfrm>
          <a:prstGeom prst="rect">
            <a:avLst/>
          </a:prstGeom>
          <a:noFill/>
          <a:ln>
            <a:noFill/>
          </a:ln>
        </p:spPr>
        <p:style>
          <a:lnRef idx="0"/>
          <a:fillRef idx="0"/>
          <a:effectRef idx="0"/>
          <a:fontRef idx="minor"/>
        </p:style>
        <p:txBody>
          <a:bodyPr lIns="90000" rIns="90000" tIns="45000" bIns="45000"/>
          <a:p>
            <a:pPr>
              <a:lnSpc>
                <a:spcPct val="100000"/>
              </a:lnSpc>
            </a:pPr>
            <a:r>
              <a:rPr b="0" lang="en-US" sz="1000" spc="-1" strike="noStrike">
                <a:solidFill>
                  <a:srgbClr val="069f91"/>
                </a:solidFill>
                <a:uFill>
                  <a:solidFill>
                    <a:srgbClr val="ffffff"/>
                  </a:solidFill>
                </a:uFill>
                <a:latin typeface="Gill Sans SemiBold"/>
                <a:ea typeface="Arial"/>
              </a:rPr>
              <a:t>LACK OF EXPERIENCE</a:t>
            </a:r>
            <a:endParaRPr b="0" lang="en-US" sz="1800" spc="-1" strike="noStrike">
              <a:solidFill>
                <a:srgbClr val="000000"/>
              </a:solidFill>
              <a:uFill>
                <a:solidFill>
                  <a:srgbClr val="ffffff"/>
                </a:solidFill>
              </a:uFill>
              <a:latin typeface="Arial"/>
            </a:endParaRPr>
          </a:p>
        </p:txBody>
      </p:sp>
      <p:sp>
        <p:nvSpPr>
          <p:cNvPr id="404" name="CustomShape 6"/>
          <p:cNvSpPr/>
          <p:nvPr/>
        </p:nvSpPr>
        <p:spPr>
          <a:xfrm>
            <a:off x="699480" y="3778200"/>
            <a:ext cx="2235960" cy="240480"/>
          </a:xfrm>
          <a:prstGeom prst="rect">
            <a:avLst/>
          </a:prstGeom>
          <a:noFill/>
          <a:ln>
            <a:noFill/>
          </a:ln>
        </p:spPr>
        <p:style>
          <a:lnRef idx="0"/>
          <a:fillRef idx="0"/>
          <a:effectRef idx="0"/>
          <a:fontRef idx="minor"/>
        </p:style>
        <p:txBody>
          <a:bodyPr lIns="90000" rIns="90000" tIns="45000" bIns="45000"/>
          <a:p>
            <a:pPr algn="ctr">
              <a:lnSpc>
                <a:spcPct val="100000"/>
              </a:lnSpc>
            </a:pPr>
            <a:r>
              <a:rPr b="0" lang="en-US" sz="1000" spc="-1" strike="noStrike">
                <a:solidFill>
                  <a:srgbClr val="069f91"/>
                </a:solidFill>
                <a:uFill>
                  <a:solidFill>
                    <a:srgbClr val="ffffff"/>
                  </a:solidFill>
                </a:uFill>
                <a:latin typeface="Gill Sans SemiBold"/>
                <a:ea typeface="Arial"/>
              </a:rPr>
              <a:t>LACK OF AN APPROVAL SYSTEM</a:t>
            </a:r>
            <a:endParaRPr b="0" lang="en-US" sz="1800" spc="-1" strike="noStrike">
              <a:solidFill>
                <a:srgbClr val="000000"/>
              </a:solidFill>
              <a:uFill>
                <a:solidFill>
                  <a:srgbClr val="ffffff"/>
                </a:solidFill>
              </a:uFill>
              <a:latin typeface="Arial"/>
            </a:endParaRPr>
          </a:p>
        </p:txBody>
      </p:sp>
      <p:sp>
        <p:nvSpPr>
          <p:cNvPr id="405" name="CustomShape 7"/>
          <p:cNvSpPr/>
          <p:nvPr/>
        </p:nvSpPr>
        <p:spPr>
          <a:xfrm>
            <a:off x="1732680" y="981720"/>
            <a:ext cx="4642920" cy="25560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100" spc="-1" strike="noStrike">
                <a:solidFill>
                  <a:srgbClr val="0d0d0d"/>
                </a:solidFill>
                <a:uFill>
                  <a:solidFill>
                    <a:srgbClr val="ffffff"/>
                  </a:solidFill>
                </a:uFill>
                <a:latin typeface="Gill Sans Light"/>
                <a:ea typeface="Arial"/>
              </a:rPr>
              <a:t>How a minor change blew up to a major issue, thereby affecting productivity</a:t>
            </a:r>
            <a:endParaRPr b="0" lang="en-US" sz="1800" spc="-1" strike="noStrike">
              <a:solidFill>
                <a:srgbClr val="000000"/>
              </a:solidFill>
              <a:uFill>
                <a:solidFill>
                  <a:srgbClr val="ffffff"/>
                </a:solidFill>
              </a:uFill>
              <a:latin typeface="Arial"/>
            </a:endParaRPr>
          </a:p>
        </p:txBody>
      </p:sp>
      <p:sp>
        <p:nvSpPr>
          <p:cNvPr id="406" name="CustomShape 8"/>
          <p:cNvSpPr/>
          <p:nvPr/>
        </p:nvSpPr>
        <p:spPr>
          <a:xfrm>
            <a:off x="718200" y="3998520"/>
            <a:ext cx="1572840" cy="697320"/>
          </a:xfrm>
          <a:prstGeom prst="rect">
            <a:avLst/>
          </a:prstGeom>
          <a:noFill/>
          <a:ln>
            <a:noFill/>
          </a:ln>
        </p:spPr>
        <p:style>
          <a:lnRef idx="0"/>
          <a:fillRef idx="0"/>
          <a:effectRef idx="0"/>
          <a:fontRef idx="minor"/>
        </p:style>
        <p:txBody>
          <a:bodyPr lIns="90000" rIns="90000" tIns="45000" bIns="45000"/>
          <a:p>
            <a:pPr>
              <a:lnSpc>
                <a:spcPct val="100000"/>
              </a:lnSpc>
            </a:pPr>
            <a:r>
              <a:rPr b="0" lang="en-US" sz="1000" spc="-1" strike="noStrike">
                <a:solidFill>
                  <a:srgbClr val="000000"/>
                </a:solidFill>
                <a:uFill>
                  <a:solidFill>
                    <a:srgbClr val="ffffff"/>
                  </a:solidFill>
                </a:uFill>
                <a:latin typeface="Gill Sans Light"/>
                <a:ea typeface="Arial"/>
              </a:rPr>
              <a:t>Lack of approval caught people unawares and the right expertise was not pinned to the change. </a:t>
            </a:r>
            <a:endParaRPr b="0" lang="en-US" sz="1800" spc="-1" strike="noStrike">
              <a:solidFill>
                <a:srgbClr val="000000"/>
              </a:solidFill>
              <a:uFill>
                <a:solidFill>
                  <a:srgbClr val="ffffff"/>
                </a:solidFill>
              </a:uFill>
              <a:latin typeface="Arial"/>
            </a:endParaRPr>
          </a:p>
        </p:txBody>
      </p:sp>
      <p:sp>
        <p:nvSpPr>
          <p:cNvPr id="407" name="CustomShape 9"/>
          <p:cNvSpPr/>
          <p:nvPr/>
        </p:nvSpPr>
        <p:spPr>
          <a:xfrm flipV="1">
            <a:off x="3492360" y="1743480"/>
            <a:ext cx="1693800" cy="4320"/>
          </a:xfrm>
          <a:custGeom>
            <a:avLst/>
            <a:gdLst/>
            <a:ahLst/>
            <a:rect l="l" t="t" r="r" b="b"/>
            <a:pathLst>
              <a:path w="21600" h="21600">
                <a:moveTo>
                  <a:pt x="0" y="0"/>
                </a:moveTo>
                <a:lnTo>
                  <a:pt x="21600" y="21600"/>
                </a:lnTo>
              </a:path>
            </a:pathLst>
          </a:custGeom>
          <a:noFill/>
          <a:ln w="6480">
            <a:solidFill>
              <a:schemeClr val="tx2"/>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408" name="CustomShape 10"/>
          <p:cNvSpPr/>
          <p:nvPr/>
        </p:nvSpPr>
        <p:spPr>
          <a:xfrm flipH="1" flipV="1">
            <a:off x="1661400" y="2389680"/>
            <a:ext cx="449280" cy="720"/>
          </a:xfrm>
          <a:custGeom>
            <a:avLst/>
            <a:gdLst/>
            <a:ahLst/>
            <a:rect l="l" t="t" r="r" b="b"/>
            <a:pathLst>
              <a:path w="21600" h="21600">
                <a:moveTo>
                  <a:pt x="0" y="0"/>
                </a:moveTo>
                <a:lnTo>
                  <a:pt x="21600" y="21600"/>
                </a:lnTo>
              </a:path>
            </a:pathLst>
          </a:custGeom>
          <a:noFill/>
          <a:ln w="6480">
            <a:solidFill>
              <a:schemeClr val="tx2"/>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409" name="Line 11"/>
          <p:cNvSpPr/>
          <p:nvPr/>
        </p:nvSpPr>
        <p:spPr>
          <a:xfrm flipV="1">
            <a:off x="3492360" y="1745280"/>
            <a:ext cx="360" cy="938520"/>
          </a:xfrm>
          <a:prstGeom prst="line">
            <a:avLst/>
          </a:prstGeom>
          <a:ln w="6480">
            <a:solidFill>
              <a:schemeClr val="tx2"/>
            </a:solidFill>
            <a:round/>
          </a:ln>
        </p:spPr>
        <p:style>
          <a:lnRef idx="2">
            <a:schemeClr val="accent1"/>
          </a:lnRef>
          <a:fillRef idx="0">
            <a:schemeClr val="accent1"/>
          </a:fillRef>
          <a:effectRef idx="1">
            <a:schemeClr val="accent1"/>
          </a:effectRef>
          <a:fontRef idx="minor"/>
        </p:style>
      </p:sp>
      <p:sp>
        <p:nvSpPr>
          <p:cNvPr id="410" name="CustomShape 12"/>
          <p:cNvSpPr/>
          <p:nvPr/>
        </p:nvSpPr>
        <p:spPr>
          <a:xfrm>
            <a:off x="4274280" y="2548800"/>
            <a:ext cx="2527200" cy="360"/>
          </a:xfrm>
          <a:custGeom>
            <a:avLst/>
            <a:gdLst/>
            <a:ahLst/>
            <a:rect l="l" t="t" r="r" b="b"/>
            <a:pathLst>
              <a:path w="21600" h="21600">
                <a:moveTo>
                  <a:pt x="0" y="0"/>
                </a:moveTo>
                <a:lnTo>
                  <a:pt x="21600" y="21600"/>
                </a:lnTo>
              </a:path>
            </a:pathLst>
          </a:custGeom>
          <a:noFill/>
          <a:ln w="6480">
            <a:solidFill>
              <a:schemeClr val="tx2"/>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411" name="CustomShape 13"/>
          <p:cNvSpPr/>
          <p:nvPr/>
        </p:nvSpPr>
        <p:spPr>
          <a:xfrm>
            <a:off x="1744560" y="2801520"/>
            <a:ext cx="360" cy="960840"/>
          </a:xfrm>
          <a:custGeom>
            <a:avLst/>
            <a:gdLst/>
            <a:ahLst/>
            <a:rect l="l" t="t" r="r" b="b"/>
            <a:pathLst>
              <a:path w="21600" h="21600">
                <a:moveTo>
                  <a:pt x="0" y="0"/>
                </a:moveTo>
                <a:lnTo>
                  <a:pt x="21600" y="21600"/>
                </a:lnTo>
              </a:path>
            </a:pathLst>
          </a:custGeom>
          <a:noFill/>
          <a:ln w="6480">
            <a:solidFill>
              <a:schemeClr val="tx2"/>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412" name="CustomShape 14"/>
          <p:cNvSpPr/>
          <p:nvPr/>
        </p:nvSpPr>
        <p:spPr>
          <a:xfrm>
            <a:off x="5857200" y="3739680"/>
            <a:ext cx="944280" cy="360"/>
          </a:xfrm>
          <a:custGeom>
            <a:avLst/>
            <a:gdLst/>
            <a:ahLst/>
            <a:rect l="l" t="t" r="r" b="b"/>
            <a:pathLst>
              <a:path w="21600" h="21600">
                <a:moveTo>
                  <a:pt x="0" y="0"/>
                </a:moveTo>
                <a:lnTo>
                  <a:pt x="21600" y="21600"/>
                </a:lnTo>
              </a:path>
            </a:pathLst>
          </a:custGeom>
          <a:noFill/>
          <a:ln w="6480">
            <a:solidFill>
              <a:schemeClr val="tx2"/>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413" name="CustomShape 15"/>
          <p:cNvSpPr/>
          <p:nvPr/>
        </p:nvSpPr>
        <p:spPr>
          <a:xfrm>
            <a:off x="5131800" y="1441080"/>
            <a:ext cx="2134800" cy="240480"/>
          </a:xfrm>
          <a:prstGeom prst="rect">
            <a:avLst/>
          </a:prstGeom>
          <a:noFill/>
          <a:ln>
            <a:noFill/>
          </a:ln>
        </p:spPr>
        <p:style>
          <a:lnRef idx="0"/>
          <a:fillRef idx="0"/>
          <a:effectRef idx="0"/>
          <a:fontRef idx="minor"/>
        </p:style>
        <p:txBody>
          <a:bodyPr lIns="90000" rIns="90000" tIns="45000" bIns="45000"/>
          <a:p>
            <a:pPr algn="ctr">
              <a:lnSpc>
                <a:spcPct val="100000"/>
              </a:lnSpc>
            </a:pPr>
            <a:r>
              <a:rPr b="0" lang="en-US" sz="1000" spc="-1" strike="noStrike">
                <a:solidFill>
                  <a:srgbClr val="069f91"/>
                </a:solidFill>
                <a:uFill>
                  <a:solidFill>
                    <a:srgbClr val="ffffff"/>
                  </a:solidFill>
                </a:uFill>
                <a:latin typeface="Gill Sans SemiBold"/>
                <a:ea typeface="Arial"/>
              </a:rPr>
              <a:t>NO FORETHOUGHT OF RISKS</a:t>
            </a:r>
            <a:endParaRPr b="0" lang="en-US" sz="1800" spc="-1" strike="noStrike">
              <a:solidFill>
                <a:srgbClr val="000000"/>
              </a:solidFill>
              <a:uFill>
                <a:solidFill>
                  <a:srgbClr val="ffffff"/>
                </a:solidFill>
              </a:uFill>
              <a:latin typeface="Arial"/>
            </a:endParaRPr>
          </a:p>
        </p:txBody>
      </p:sp>
      <p:sp>
        <p:nvSpPr>
          <p:cNvPr id="414" name="CustomShape 16"/>
          <p:cNvSpPr/>
          <p:nvPr/>
        </p:nvSpPr>
        <p:spPr>
          <a:xfrm>
            <a:off x="5217480" y="1615680"/>
            <a:ext cx="1830240" cy="545040"/>
          </a:xfrm>
          <a:prstGeom prst="rect">
            <a:avLst/>
          </a:prstGeom>
          <a:noFill/>
          <a:ln>
            <a:noFill/>
          </a:ln>
        </p:spPr>
        <p:style>
          <a:lnRef idx="0"/>
          <a:fillRef idx="0"/>
          <a:effectRef idx="0"/>
          <a:fontRef idx="minor"/>
        </p:style>
        <p:txBody>
          <a:bodyPr lIns="90000" rIns="90000" tIns="45000" bIns="45000"/>
          <a:p>
            <a:pPr>
              <a:lnSpc>
                <a:spcPct val="100000"/>
              </a:lnSpc>
            </a:pPr>
            <a:r>
              <a:rPr b="0" lang="en-US" sz="1000" spc="-1" strike="noStrike">
                <a:solidFill>
                  <a:srgbClr val="000000"/>
                </a:solidFill>
                <a:uFill>
                  <a:solidFill>
                    <a:srgbClr val="ffffff"/>
                  </a:solidFill>
                </a:uFill>
                <a:latin typeface="Gill Sans Light"/>
                <a:ea typeface="Arial"/>
              </a:rPr>
              <a:t>There was a lack of proper planning and the risks weren’t identified.</a:t>
            </a:r>
            <a:endParaRPr b="0" lang="en-US" sz="1800" spc="-1" strike="noStrike">
              <a:solidFill>
                <a:srgbClr val="000000"/>
              </a:solidFill>
              <a:uFill>
                <a:solidFill>
                  <a:srgbClr val="ffffff"/>
                </a:solidFill>
              </a:uFill>
              <a:latin typeface="Arial"/>
            </a:endParaRPr>
          </a:p>
        </p:txBody>
      </p:sp>
      <p:sp>
        <p:nvSpPr>
          <p:cNvPr id="415" name="CustomShape 17"/>
          <p:cNvSpPr/>
          <p:nvPr/>
        </p:nvSpPr>
        <p:spPr>
          <a:xfrm>
            <a:off x="6718320" y="3440880"/>
            <a:ext cx="1892520" cy="240480"/>
          </a:xfrm>
          <a:prstGeom prst="rect">
            <a:avLst/>
          </a:prstGeom>
          <a:noFill/>
          <a:ln>
            <a:noFill/>
          </a:ln>
        </p:spPr>
        <p:style>
          <a:lnRef idx="0"/>
          <a:fillRef idx="0"/>
          <a:effectRef idx="0"/>
          <a:fontRef idx="minor"/>
        </p:style>
        <p:txBody>
          <a:bodyPr lIns="90000" rIns="90000" tIns="45000" bIns="45000"/>
          <a:p>
            <a:pPr algn="ctr">
              <a:lnSpc>
                <a:spcPct val="100000"/>
              </a:lnSpc>
            </a:pPr>
            <a:r>
              <a:rPr b="0" lang="en-US" sz="1000" spc="-1" strike="noStrike">
                <a:solidFill>
                  <a:srgbClr val="069f91"/>
                </a:solidFill>
                <a:uFill>
                  <a:solidFill>
                    <a:srgbClr val="ffffff"/>
                  </a:solidFill>
                </a:uFill>
                <a:latin typeface="Gill Sans SemiBold"/>
                <a:ea typeface="Arial"/>
              </a:rPr>
              <a:t>POOR TRACKING SYSTEM</a:t>
            </a:r>
            <a:endParaRPr b="0" lang="en-US" sz="1800" spc="-1" strike="noStrike">
              <a:solidFill>
                <a:srgbClr val="000000"/>
              </a:solidFill>
              <a:uFill>
                <a:solidFill>
                  <a:srgbClr val="ffffff"/>
                </a:solidFill>
              </a:uFill>
              <a:latin typeface="Arial"/>
            </a:endParaRPr>
          </a:p>
        </p:txBody>
      </p:sp>
      <p:sp>
        <p:nvSpPr>
          <p:cNvPr id="416" name="CustomShape 18"/>
          <p:cNvSpPr/>
          <p:nvPr/>
        </p:nvSpPr>
        <p:spPr>
          <a:xfrm>
            <a:off x="6793920" y="3644280"/>
            <a:ext cx="1324440" cy="697320"/>
          </a:xfrm>
          <a:prstGeom prst="rect">
            <a:avLst/>
          </a:prstGeom>
          <a:noFill/>
          <a:ln>
            <a:noFill/>
          </a:ln>
        </p:spPr>
        <p:style>
          <a:lnRef idx="0"/>
          <a:fillRef idx="0"/>
          <a:effectRef idx="0"/>
          <a:fontRef idx="minor"/>
        </p:style>
        <p:txBody>
          <a:bodyPr lIns="90000" rIns="90000" tIns="45000" bIns="45000"/>
          <a:p>
            <a:pPr>
              <a:lnSpc>
                <a:spcPct val="100000"/>
              </a:lnSpc>
            </a:pPr>
            <a:r>
              <a:rPr b="0" lang="en-US" sz="1000" spc="-1" strike="noStrike">
                <a:solidFill>
                  <a:srgbClr val="000000"/>
                </a:solidFill>
                <a:uFill>
                  <a:solidFill>
                    <a:srgbClr val="ffffff"/>
                  </a:solidFill>
                </a:uFill>
                <a:latin typeface="Gill Sans Light"/>
                <a:ea typeface="Arial"/>
              </a:rPr>
              <a:t>No tracking system to keep tabs on the progress or the status of the change. </a:t>
            </a:r>
            <a:endParaRPr b="0" lang="en-US" sz="1800" spc="-1" strike="noStrike">
              <a:solidFill>
                <a:srgbClr val="000000"/>
              </a:solidFill>
              <a:uFill>
                <a:solidFill>
                  <a:srgbClr val="ffffff"/>
                </a:solidFill>
              </a:uFill>
              <a:latin typeface="Arial"/>
            </a:endParaRPr>
          </a:p>
        </p:txBody>
      </p:sp>
      <p:sp>
        <p:nvSpPr>
          <p:cNvPr id="417" name="CustomShape 19"/>
          <p:cNvSpPr/>
          <p:nvPr/>
        </p:nvSpPr>
        <p:spPr>
          <a:xfrm>
            <a:off x="1835280" y="1745640"/>
            <a:ext cx="426600" cy="399240"/>
          </a:xfrm>
          <a:prstGeom prst="ellipse">
            <a:avLst/>
          </a:prstGeom>
          <a:ln>
            <a:noFill/>
          </a:ln>
          <a:effectLst>
            <a:outerShdw blurRad="40000" dir="5400000" dist="20000" rotWithShape="0">
              <a:srgbClr val="000000">
                <a:alpha val="38000"/>
              </a:srgbClr>
            </a:outerShdw>
          </a:effectLst>
        </p:spPr>
        <p:style>
          <a:lnRef idx="1">
            <a:schemeClr val="dk1"/>
          </a:lnRef>
          <a:fillRef idx="2">
            <a:schemeClr val="dk1"/>
          </a:fillRef>
          <a:effectRef idx="1">
            <a:schemeClr val="dk1"/>
          </a:effectRef>
          <a:fontRef idx="minor"/>
        </p:style>
      </p:sp>
      <p:sp>
        <p:nvSpPr>
          <p:cNvPr id="418" name="CustomShape 20"/>
          <p:cNvSpPr/>
          <p:nvPr/>
        </p:nvSpPr>
        <p:spPr>
          <a:xfrm>
            <a:off x="2090160" y="1991160"/>
            <a:ext cx="599400" cy="555120"/>
          </a:xfrm>
          <a:prstGeom prst="ellipse">
            <a:avLst/>
          </a:prstGeom>
          <a:ln>
            <a:noFill/>
          </a:ln>
          <a:effectLst>
            <a:outerShdw blurRad="40000" dir="5400000" dist="20000" rotWithShape="0">
              <a:srgbClr val="000000">
                <a:alpha val="38000"/>
              </a:srgbClr>
            </a:outerShdw>
          </a:effectLst>
        </p:spPr>
        <p:style>
          <a:lnRef idx="1">
            <a:schemeClr val="dk1"/>
          </a:lnRef>
          <a:fillRef idx="2">
            <a:schemeClr val="dk1"/>
          </a:fillRef>
          <a:effectRef idx="1">
            <a:schemeClr val="dk1"/>
          </a:effectRef>
          <a:fontRef idx="minor"/>
        </p:style>
      </p:sp>
      <p:sp>
        <p:nvSpPr>
          <p:cNvPr id="419" name="CustomShape 21"/>
          <p:cNvSpPr/>
          <p:nvPr/>
        </p:nvSpPr>
        <p:spPr>
          <a:xfrm>
            <a:off x="2425680" y="2287080"/>
            <a:ext cx="823320" cy="780480"/>
          </a:xfrm>
          <a:prstGeom prst="ellipse">
            <a:avLst/>
          </a:prstGeom>
          <a:ln>
            <a:noFill/>
          </a:ln>
          <a:effectLst>
            <a:outerShdw blurRad="40000" dir="5400000" dist="20000" rotWithShape="0">
              <a:srgbClr val="000000">
                <a:alpha val="38000"/>
              </a:srgbClr>
            </a:outerShdw>
          </a:effectLst>
        </p:spPr>
        <p:style>
          <a:lnRef idx="1">
            <a:schemeClr val="dk1"/>
          </a:lnRef>
          <a:fillRef idx="2">
            <a:schemeClr val="dk1"/>
          </a:fillRef>
          <a:effectRef idx="1">
            <a:schemeClr val="dk1"/>
          </a:effectRef>
          <a:fontRef idx="minor"/>
        </p:style>
      </p:sp>
      <p:sp>
        <p:nvSpPr>
          <p:cNvPr id="420" name="CustomShape 22"/>
          <p:cNvSpPr/>
          <p:nvPr/>
        </p:nvSpPr>
        <p:spPr>
          <a:xfrm>
            <a:off x="2963160" y="2670480"/>
            <a:ext cx="940320" cy="890640"/>
          </a:xfrm>
          <a:prstGeom prst="ellipse">
            <a:avLst/>
          </a:prstGeom>
          <a:ln>
            <a:noFill/>
          </a:ln>
          <a:effectLst>
            <a:outerShdw blurRad="40000" dir="5400000" dist="20000" rotWithShape="0">
              <a:srgbClr val="000000">
                <a:alpha val="38000"/>
              </a:srgbClr>
            </a:outerShdw>
          </a:effectLst>
        </p:spPr>
        <p:style>
          <a:lnRef idx="1">
            <a:schemeClr val="dk1"/>
          </a:lnRef>
          <a:fillRef idx="2">
            <a:schemeClr val="dk1"/>
          </a:fillRef>
          <a:effectRef idx="1">
            <a:schemeClr val="dk1"/>
          </a:effectRef>
          <a:fontRef idx="minor"/>
        </p:style>
      </p:sp>
      <p:sp>
        <p:nvSpPr>
          <p:cNvPr id="421" name="CustomShape 23"/>
          <p:cNvSpPr/>
          <p:nvPr/>
        </p:nvSpPr>
        <p:spPr>
          <a:xfrm>
            <a:off x="3634560" y="2943360"/>
            <a:ext cx="1294560" cy="1238040"/>
          </a:xfrm>
          <a:prstGeom prst="ellipse">
            <a:avLst/>
          </a:prstGeom>
          <a:ln>
            <a:noFill/>
          </a:ln>
          <a:effectLst>
            <a:outerShdw blurRad="40000" dir="5400000" dist="20000" rotWithShape="0">
              <a:srgbClr val="000000">
                <a:alpha val="38000"/>
              </a:srgbClr>
            </a:outerShdw>
          </a:effectLst>
        </p:spPr>
        <p:style>
          <a:lnRef idx="1">
            <a:schemeClr val="dk1"/>
          </a:lnRef>
          <a:fillRef idx="2">
            <a:schemeClr val="dk1"/>
          </a:fillRef>
          <a:effectRef idx="1">
            <a:schemeClr val="dk1"/>
          </a:effectRef>
          <a:fontRef idx="minor"/>
        </p:style>
      </p:sp>
      <p:sp>
        <p:nvSpPr>
          <p:cNvPr id="422" name="CustomShape 24"/>
          <p:cNvSpPr/>
          <p:nvPr/>
        </p:nvSpPr>
        <p:spPr>
          <a:xfrm>
            <a:off x="4293000" y="3341880"/>
            <a:ext cx="1658520" cy="1545120"/>
          </a:xfrm>
          <a:prstGeom prst="ellipse">
            <a:avLst/>
          </a:prstGeom>
          <a:ln>
            <a:noFill/>
          </a:ln>
          <a:effectLst>
            <a:outerShdw blurRad="40000" dir="5400000" dist="20000" rotWithShape="0">
              <a:srgbClr val="000000">
                <a:alpha val="38000"/>
              </a:srgbClr>
            </a:outerShdw>
          </a:effectLst>
        </p:spPr>
        <p:style>
          <a:lnRef idx="1">
            <a:schemeClr val="dk1"/>
          </a:lnRef>
          <a:fillRef idx="2">
            <a:schemeClr val="dk1"/>
          </a:fillRef>
          <a:effectRef idx="1">
            <a:schemeClr val="dk1"/>
          </a:effectRef>
          <a:fontRef idx="minor"/>
        </p:style>
      </p:sp>
      <p:sp>
        <p:nvSpPr>
          <p:cNvPr id="423" name="Line 25"/>
          <p:cNvSpPr/>
          <p:nvPr/>
        </p:nvSpPr>
        <p:spPr>
          <a:xfrm flipH="1">
            <a:off x="1746720" y="2801160"/>
            <a:ext cx="678960" cy="360"/>
          </a:xfrm>
          <a:prstGeom prst="line">
            <a:avLst/>
          </a:prstGeom>
          <a:ln w="6480">
            <a:solidFill>
              <a:schemeClr val="tx2"/>
            </a:solidFill>
            <a:round/>
          </a:ln>
        </p:spPr>
        <p:style>
          <a:lnRef idx="2">
            <a:schemeClr val="accent1"/>
          </a:lnRef>
          <a:fillRef idx="0">
            <a:schemeClr val="accent1"/>
          </a:fillRef>
          <a:effectRef idx="1">
            <a:schemeClr val="accent1"/>
          </a:effectRef>
          <a:fontRef idx="minor"/>
        </p:style>
      </p:sp>
      <p:sp>
        <p:nvSpPr>
          <p:cNvPr id="424" name="Line 26"/>
          <p:cNvSpPr/>
          <p:nvPr/>
        </p:nvSpPr>
        <p:spPr>
          <a:xfrm>
            <a:off x="4282920" y="2548800"/>
            <a:ext cx="360" cy="394560"/>
          </a:xfrm>
          <a:prstGeom prst="line">
            <a:avLst/>
          </a:prstGeom>
          <a:ln w="6480">
            <a:solidFill>
              <a:schemeClr val="tx2"/>
            </a:solidFill>
            <a:round/>
          </a:ln>
        </p:spPr>
        <p:style>
          <a:lnRef idx="2">
            <a:schemeClr val="accent1"/>
          </a:lnRef>
          <a:fillRef idx="0">
            <a:schemeClr val="accent1"/>
          </a:fillRef>
          <a:effectRef idx="1">
            <a:schemeClr val="accent1"/>
          </a:effectRef>
          <a:fontRef idx="minor"/>
        </p:style>
      </p:sp>
      <p:pic>
        <p:nvPicPr>
          <p:cNvPr id="425" name="" descr=""/>
          <p:cNvPicPr/>
          <p:nvPr/>
        </p:nvPicPr>
        <p:blipFill>
          <a:blip r:embed="rId1"/>
          <a:stretch/>
        </p:blipFill>
        <p:spPr>
          <a:xfrm>
            <a:off x="7830720" y="4773240"/>
            <a:ext cx="1036800" cy="239400"/>
          </a:xfrm>
          <a:prstGeom prst="rect">
            <a:avLst/>
          </a:prstGeom>
          <a:ln>
            <a:noFill/>
          </a:ln>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6" name="CustomShape 1"/>
          <p:cNvSpPr/>
          <p:nvPr/>
        </p:nvSpPr>
        <p:spPr>
          <a:xfrm>
            <a:off x="961920" y="2141280"/>
            <a:ext cx="686880" cy="689400"/>
          </a:xfrm>
          <a:prstGeom prst="ellipse">
            <a:avLst/>
          </a:prstGeom>
          <a:solidFill>
            <a:srgbClr val="3d808c"/>
          </a:solidFill>
          <a:ln>
            <a:noFill/>
          </a:ln>
        </p:spPr>
        <p:style>
          <a:lnRef idx="0"/>
          <a:fillRef idx="0"/>
          <a:effectRef idx="0"/>
          <a:fontRef idx="minor"/>
        </p:style>
      </p:sp>
      <p:sp>
        <p:nvSpPr>
          <p:cNvPr id="427" name="CustomShape 2"/>
          <p:cNvSpPr/>
          <p:nvPr/>
        </p:nvSpPr>
        <p:spPr>
          <a:xfrm>
            <a:off x="0" y="2487240"/>
            <a:ext cx="959400" cy="360"/>
          </a:xfrm>
          <a:custGeom>
            <a:avLst/>
            <a:gdLst/>
            <a:ahLst/>
            <a:rect l="l" t="t" r="r" b="b"/>
            <a:pathLst>
              <a:path w="21600" h="21600">
                <a:moveTo>
                  <a:pt x="0" y="0"/>
                </a:moveTo>
                <a:lnTo>
                  <a:pt x="21600" y="21600"/>
                </a:lnTo>
              </a:path>
            </a:pathLst>
          </a:custGeom>
          <a:noFill/>
          <a:ln w="9360">
            <a:solidFill>
              <a:schemeClr val="bg2">
                <a:lumMod val="75000"/>
              </a:schemeClr>
            </a:solidFill>
            <a:round/>
          </a:ln>
        </p:spPr>
        <p:style>
          <a:lnRef idx="0"/>
          <a:fillRef idx="0"/>
          <a:effectRef idx="0"/>
          <a:fontRef idx="minor"/>
        </p:style>
      </p:sp>
      <p:sp>
        <p:nvSpPr>
          <p:cNvPr id="428" name="CustomShape 3"/>
          <p:cNvSpPr/>
          <p:nvPr/>
        </p:nvSpPr>
        <p:spPr>
          <a:xfrm>
            <a:off x="1699200" y="2074320"/>
            <a:ext cx="7626240" cy="689400"/>
          </a:xfrm>
          <a:prstGeom prst="rect">
            <a:avLst/>
          </a:prstGeom>
          <a:solidFill>
            <a:srgbClr val="ffffff"/>
          </a:solidFill>
          <a:ln>
            <a:noFill/>
          </a:ln>
        </p:spPr>
        <p:style>
          <a:lnRef idx="0"/>
          <a:fillRef idx="0"/>
          <a:effectRef idx="0"/>
          <a:fontRef idx="minor"/>
        </p:style>
        <p:txBody>
          <a:bodyPr lIns="90000" rIns="90000" tIns="91440" bIns="91440" anchor="b"/>
          <a:p>
            <a:endParaRPr b="0" lang="en-US" sz="1800" spc="-1" strike="noStrike">
              <a:solidFill>
                <a:srgbClr val="000000"/>
              </a:solidFill>
              <a:uFill>
                <a:solidFill>
                  <a:srgbClr val="ffffff"/>
                </a:solidFill>
              </a:uFill>
              <a:latin typeface="Arial"/>
            </a:endParaRPr>
          </a:p>
          <a:p>
            <a:endParaRPr b="0" lang="en-US" sz="1800" spc="-1" strike="noStrike">
              <a:solidFill>
                <a:srgbClr val="000000"/>
              </a:solidFill>
              <a:uFill>
                <a:solidFill>
                  <a:srgbClr val="ffffff"/>
                </a:solidFill>
              </a:uFill>
              <a:latin typeface="Arial"/>
            </a:endParaRPr>
          </a:p>
          <a:p>
            <a:endParaRPr b="0" lang="en-US" sz="1800" spc="-1" strike="noStrike">
              <a:solidFill>
                <a:srgbClr val="000000"/>
              </a:solidFill>
              <a:uFill>
                <a:solidFill>
                  <a:srgbClr val="ffffff"/>
                </a:solidFill>
              </a:uFill>
              <a:latin typeface="Arial"/>
            </a:endParaRPr>
          </a:p>
          <a:p>
            <a:endParaRPr b="0" lang="en-US" sz="1800" spc="-1" strike="noStrike">
              <a:solidFill>
                <a:srgbClr val="000000"/>
              </a:solidFill>
              <a:uFill>
                <a:solidFill>
                  <a:srgbClr val="ffffff"/>
                </a:solidFill>
              </a:uFill>
              <a:latin typeface="Arial"/>
            </a:endParaRPr>
          </a:p>
          <a:p>
            <a:pPr>
              <a:lnSpc>
                <a:spcPct val="100000"/>
              </a:lnSpc>
            </a:pPr>
            <a:r>
              <a:rPr b="0" lang="en-US" sz="2800" spc="-1" strike="noStrike">
                <a:solidFill>
                  <a:srgbClr val="000000"/>
                </a:solidFill>
                <a:uFill>
                  <a:solidFill>
                    <a:srgbClr val="ffffff"/>
                  </a:solidFill>
                </a:uFill>
                <a:latin typeface="Gill Sans Light"/>
                <a:ea typeface="Arial"/>
              </a:rPr>
              <a:t>Change management with ServiceDesk Plus</a:t>
            </a:r>
            <a:endParaRPr b="0" lang="en-US" sz="1800" spc="-1" strike="noStrike">
              <a:solidFill>
                <a:srgbClr val="000000"/>
              </a:solidFill>
              <a:uFill>
                <a:solidFill>
                  <a:srgbClr val="ffffff"/>
                </a:solidFill>
              </a:uFill>
              <a:latin typeface="Arial"/>
            </a:endParaRPr>
          </a:p>
        </p:txBody>
      </p:sp>
      <p:sp>
        <p:nvSpPr>
          <p:cNvPr id="429" name="CustomShape 4"/>
          <p:cNvSpPr/>
          <p:nvPr/>
        </p:nvSpPr>
        <p:spPr>
          <a:xfrm>
            <a:off x="1753560" y="2789640"/>
            <a:ext cx="4851360" cy="301320"/>
          </a:xfrm>
          <a:prstGeom prst="rect">
            <a:avLst/>
          </a:prstGeom>
          <a:noFill/>
          <a:ln>
            <a:noFill/>
          </a:ln>
        </p:spPr>
        <p:style>
          <a:lnRef idx="0"/>
          <a:fillRef idx="0"/>
          <a:effectRef idx="0"/>
          <a:fontRef idx="minor"/>
        </p:style>
        <p:txBody>
          <a:bodyPr lIns="90000" rIns="90000" tIns="45000" bIns="45000"/>
          <a:p>
            <a:pPr>
              <a:lnSpc>
                <a:spcPct val="100000"/>
              </a:lnSpc>
            </a:pPr>
            <a:r>
              <a:rPr b="0" lang="en-US" sz="1400" spc="-1" strike="noStrike">
                <a:solidFill>
                  <a:srgbClr val="0d0d0d"/>
                </a:solidFill>
                <a:uFill>
                  <a:solidFill>
                    <a:srgbClr val="ffffff"/>
                  </a:solidFill>
                </a:uFill>
                <a:latin typeface="Gill Sans Light"/>
                <a:ea typeface="Arial"/>
              </a:rPr>
              <a:t>For hassle free changes</a:t>
            </a:r>
            <a:endParaRPr b="0" lang="en-US" sz="1800" spc="-1" strike="noStrike">
              <a:solidFill>
                <a:srgbClr val="000000"/>
              </a:solidFill>
              <a:uFill>
                <a:solidFill>
                  <a:srgbClr val="ffffff"/>
                </a:solidFill>
              </a:uFill>
              <a:latin typeface="Arial"/>
            </a:endParaRPr>
          </a:p>
        </p:txBody>
      </p:sp>
      <p:pic>
        <p:nvPicPr>
          <p:cNvPr id="430" name="Picture 11" descr=""/>
          <p:cNvPicPr/>
          <p:nvPr/>
        </p:nvPicPr>
        <p:blipFill>
          <a:blip r:embed="rId1"/>
          <a:srcRect l="0" t="0" r="0" b="13977"/>
          <a:stretch/>
        </p:blipFill>
        <p:spPr>
          <a:xfrm>
            <a:off x="924480" y="2163600"/>
            <a:ext cx="749880" cy="644760"/>
          </a:xfrm>
          <a:prstGeom prst="rect">
            <a:avLst/>
          </a:prstGeom>
          <a:ln>
            <a:noFill/>
          </a:ln>
        </p:spPr>
      </p:pic>
      <p:pic>
        <p:nvPicPr>
          <p:cNvPr id="431" name="" descr=""/>
          <p:cNvPicPr/>
          <p:nvPr/>
        </p:nvPicPr>
        <p:blipFill>
          <a:blip r:embed="rId2"/>
          <a:stretch/>
        </p:blipFill>
        <p:spPr>
          <a:xfrm>
            <a:off x="7830720" y="4773600"/>
            <a:ext cx="1036800" cy="239400"/>
          </a:xfrm>
          <a:prstGeom prst="rect">
            <a:avLst/>
          </a:prstGeom>
          <a:ln>
            <a:noFill/>
          </a:ln>
        </p:spPr>
      </p:pic>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2" name="CustomShape 1"/>
          <p:cNvSpPr/>
          <p:nvPr/>
        </p:nvSpPr>
        <p:spPr>
          <a:xfrm>
            <a:off x="0" y="-8280"/>
            <a:ext cx="9141480" cy="5158800"/>
          </a:xfrm>
          <a:prstGeom prst="rect">
            <a:avLst/>
          </a:prstGeom>
          <a:gradFill>
            <a:gsLst>
              <a:gs pos="3000">
                <a:schemeClr val="accent4">
                  <a:lumMod val="75000"/>
                </a:schemeClr>
              </a:gs>
              <a:gs pos="21000">
                <a:srgbClr val="ffffff"/>
              </a:gs>
            </a:gsLst>
            <a:lin ang="10800000"/>
          </a:gradFill>
          <a:ln>
            <a:noFill/>
          </a:ln>
          <a:effectLst>
            <a:outerShdw blurRad="40000" dir="5400000" dist="23000" rotWithShape="0">
              <a:srgbClr val="000000">
                <a:alpha val="35000"/>
              </a:srgbClr>
            </a:outerShdw>
          </a:effectLst>
        </p:spPr>
        <p:style>
          <a:lnRef idx="1">
            <a:schemeClr val="accent3"/>
          </a:lnRef>
          <a:fillRef idx="3">
            <a:schemeClr val="accent3"/>
          </a:fillRef>
          <a:effectRef idx="2">
            <a:schemeClr val="accent3"/>
          </a:effectRef>
          <a:fontRef idx="minor"/>
        </p:style>
      </p:sp>
      <p:sp>
        <p:nvSpPr>
          <p:cNvPr id="433" name="CustomShape 2"/>
          <p:cNvSpPr/>
          <p:nvPr/>
        </p:nvSpPr>
        <p:spPr>
          <a:xfrm>
            <a:off x="209880" y="132120"/>
            <a:ext cx="6518880" cy="636120"/>
          </a:xfrm>
          <a:prstGeom prst="rect">
            <a:avLst/>
          </a:prstGeom>
          <a:solidFill>
            <a:schemeClr val="bg1">
              <a:lumMod val="95000"/>
            </a:schemeClr>
          </a:solidFill>
          <a:ln>
            <a:noFill/>
          </a:ln>
          <a:effectLst>
            <a:outerShdw algn="t" blurRad="50800" dir="5400000" dist="38100" rotWithShape="0">
              <a:srgbClr val="000000">
                <a:alpha val="40000"/>
              </a:srgbClr>
            </a:outerShdw>
          </a:effectLst>
        </p:spPr>
        <p:style>
          <a:lnRef idx="0"/>
          <a:fillRef idx="0"/>
          <a:effectRef idx="0"/>
          <a:fontRef idx="minor"/>
        </p:style>
        <p:txBody>
          <a:bodyPr lIns="90000" rIns="90000" tIns="45000" bIns="45000"/>
          <a:p>
            <a:pPr>
              <a:lnSpc>
                <a:spcPct val="100000"/>
              </a:lnSpc>
            </a:pPr>
            <a:r>
              <a:rPr b="1" lang="en-US" sz="800" spc="-1" strike="noStrike">
                <a:solidFill>
                  <a:srgbClr val="712627"/>
                </a:solidFill>
                <a:uFill>
                  <a:solidFill>
                    <a:srgbClr val="ffffff"/>
                  </a:solidFill>
                </a:uFill>
                <a:latin typeface="Gill Sans Light"/>
                <a:ea typeface="Arial"/>
              </a:rPr>
              <a:t>PLANNING CHANGES </a:t>
            </a:r>
            <a:endParaRPr b="0" lang="en-US" sz="1800" spc="-1" strike="noStrike">
              <a:solidFill>
                <a:srgbClr val="000000"/>
              </a:solidFill>
              <a:uFill>
                <a:solidFill>
                  <a:srgbClr val="ffffff"/>
                </a:solidFill>
              </a:uFill>
              <a:latin typeface="Arial"/>
            </a:endParaRPr>
          </a:p>
          <a:p>
            <a:pPr>
              <a:lnSpc>
                <a:spcPct val="100000"/>
              </a:lnSpc>
            </a:pPr>
            <a:r>
              <a:rPr b="1" lang="en-US" sz="800" spc="-1" strike="noStrike">
                <a:solidFill>
                  <a:srgbClr val="712627"/>
                </a:solidFill>
                <a:uFill>
                  <a:solidFill>
                    <a:srgbClr val="ffffff"/>
                  </a:solidFill>
                </a:uFill>
                <a:latin typeface="Gill Sans Light"/>
                <a:ea typeface="Arial"/>
              </a:rPr>
              <a:t>FEATURE: CALENDAR VIEW.</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Catrin checks the calendar view of changes and plans the printer replacement change, accordingly. She schedules the change using the scheduled start and scheduled end options during change submission.  </a:t>
            </a:r>
            <a:endParaRPr b="0" lang="en-US" sz="1800" spc="-1" strike="noStrike">
              <a:solidFill>
                <a:srgbClr val="000000"/>
              </a:solidFill>
              <a:uFill>
                <a:solidFill>
                  <a:srgbClr val="ffffff"/>
                </a:solidFill>
              </a:uFill>
              <a:latin typeface="Arial"/>
            </a:endParaRPr>
          </a:p>
        </p:txBody>
      </p:sp>
      <p:pic>
        <p:nvPicPr>
          <p:cNvPr id="434" name="Picture 12" descr=""/>
          <p:cNvPicPr/>
          <p:nvPr/>
        </p:nvPicPr>
        <p:blipFill>
          <a:blip r:embed="rId1"/>
          <a:stretch/>
        </p:blipFill>
        <p:spPr>
          <a:xfrm>
            <a:off x="6757920" y="82080"/>
            <a:ext cx="719280" cy="719280"/>
          </a:xfrm>
          <a:prstGeom prst="rect">
            <a:avLst/>
          </a:prstGeom>
          <a:ln>
            <a:noFill/>
          </a:ln>
          <a:effectLst>
            <a:outerShdw algn="tl" blurRad="292100" dir="2700000" dist="139700" rotWithShape="0">
              <a:srgbClr val="333333">
                <a:alpha val="65000"/>
              </a:srgbClr>
            </a:outerShdw>
          </a:effectLst>
        </p:spPr>
      </p:pic>
      <p:pic>
        <p:nvPicPr>
          <p:cNvPr id="435" name="Picture 1" descr=""/>
          <p:cNvPicPr/>
          <p:nvPr/>
        </p:nvPicPr>
        <p:blipFill>
          <a:blip r:embed="rId2"/>
          <a:stretch/>
        </p:blipFill>
        <p:spPr>
          <a:xfrm>
            <a:off x="492480" y="887400"/>
            <a:ext cx="7704000" cy="3924360"/>
          </a:xfrm>
          <a:prstGeom prst="rect">
            <a:avLst/>
          </a:prstGeom>
          <a:ln>
            <a:noFill/>
          </a:ln>
          <a:effectLst>
            <a:outerShdw algn="tl" blurRad="292100" dir="2700000" dist="139700" rotWithShape="0">
              <a:srgbClr val="333333">
                <a:alpha val="65000"/>
              </a:srgbClr>
            </a:outerShdw>
          </a:effectLst>
        </p:spPr>
      </p:pic>
      <p:sp>
        <p:nvSpPr>
          <p:cNvPr id="436" name="CustomShape 3"/>
          <p:cNvSpPr/>
          <p:nvPr/>
        </p:nvSpPr>
        <p:spPr>
          <a:xfrm>
            <a:off x="4758840" y="1975320"/>
            <a:ext cx="1370520" cy="25236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chemeClr val="accent2">
                <a:lumMod val="75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37" name="CustomShape 4"/>
          <p:cNvSpPr/>
          <p:nvPr/>
        </p:nvSpPr>
        <p:spPr>
          <a:xfrm>
            <a:off x="5646600" y="1073160"/>
            <a:ext cx="1342800" cy="605160"/>
          </a:xfrm>
          <a:prstGeom prst="wedgeRoundRectCallout">
            <a:avLst>
              <a:gd name="adj1" fmla="val -40674"/>
              <a:gd name="adj2" fmla="val 93843"/>
              <a:gd name="adj3" fmla="val 16667"/>
            </a:avLst>
          </a:prstGeom>
          <a:solidFill>
            <a:srgbClr val="eeff8a"/>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900" spc="-1" strike="noStrike">
                <a:solidFill>
                  <a:srgbClr val="000000"/>
                </a:solidFill>
                <a:uFill>
                  <a:solidFill>
                    <a:srgbClr val="ffffff"/>
                  </a:solidFill>
                </a:uFill>
                <a:latin typeface="Gill Sans Light"/>
                <a:ea typeface="Arial"/>
              </a:rPr>
              <a:t>Catrin schedules the change making sure it doesn’t interfere with other changes. </a:t>
            </a:r>
            <a:endParaRPr b="0" lang="en-US" sz="1800" spc="-1" strike="noStrike">
              <a:solidFill>
                <a:srgbClr val="000000"/>
              </a:solidFill>
              <a:uFill>
                <a:solidFill>
                  <a:srgbClr val="ffffff"/>
                </a:solidFill>
              </a:uFill>
              <a:latin typeface="Arial"/>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8" name="CustomShape 1"/>
          <p:cNvSpPr/>
          <p:nvPr/>
        </p:nvSpPr>
        <p:spPr>
          <a:xfrm>
            <a:off x="0" y="-8280"/>
            <a:ext cx="9141480" cy="5158800"/>
          </a:xfrm>
          <a:prstGeom prst="rect">
            <a:avLst/>
          </a:prstGeom>
          <a:gradFill>
            <a:gsLst>
              <a:gs pos="3000">
                <a:schemeClr val="accent4">
                  <a:lumMod val="75000"/>
                </a:schemeClr>
              </a:gs>
              <a:gs pos="21000">
                <a:srgbClr val="ffffff"/>
              </a:gs>
            </a:gsLst>
            <a:lin ang="10800000"/>
          </a:gradFill>
          <a:ln>
            <a:noFill/>
          </a:ln>
          <a:effectLst>
            <a:outerShdw blurRad="40000" dir="5400000" dist="23000" rotWithShape="0">
              <a:srgbClr val="000000">
                <a:alpha val="35000"/>
              </a:srgbClr>
            </a:outerShdw>
          </a:effectLst>
        </p:spPr>
        <p:style>
          <a:lnRef idx="1">
            <a:schemeClr val="accent3"/>
          </a:lnRef>
          <a:fillRef idx="3">
            <a:schemeClr val="accent3"/>
          </a:fillRef>
          <a:effectRef idx="2">
            <a:schemeClr val="accent3"/>
          </a:effectRef>
          <a:fontRef idx="minor"/>
        </p:style>
      </p:sp>
      <p:pic>
        <p:nvPicPr>
          <p:cNvPr id="439" name="Picture 6" descr=""/>
          <p:cNvPicPr/>
          <p:nvPr/>
        </p:nvPicPr>
        <p:blipFill>
          <a:blip r:embed="rId1"/>
          <a:stretch/>
        </p:blipFill>
        <p:spPr>
          <a:xfrm>
            <a:off x="6757920" y="23400"/>
            <a:ext cx="719280" cy="719280"/>
          </a:xfrm>
          <a:prstGeom prst="rect">
            <a:avLst/>
          </a:prstGeom>
          <a:ln>
            <a:noFill/>
          </a:ln>
          <a:effectLst>
            <a:outerShdw algn="tl" blurRad="292100" dir="2700000" dist="139700" rotWithShape="0">
              <a:srgbClr val="333333">
                <a:alpha val="65000"/>
              </a:srgbClr>
            </a:outerShdw>
          </a:effectLst>
        </p:spPr>
      </p:pic>
      <p:sp>
        <p:nvSpPr>
          <p:cNvPr id="440" name="CustomShape 2"/>
          <p:cNvSpPr/>
          <p:nvPr/>
        </p:nvSpPr>
        <p:spPr>
          <a:xfrm>
            <a:off x="209880" y="82080"/>
            <a:ext cx="6518880" cy="787680"/>
          </a:xfrm>
          <a:prstGeom prst="rect">
            <a:avLst/>
          </a:prstGeom>
          <a:solidFill>
            <a:schemeClr val="bg1">
              <a:lumMod val="95000"/>
            </a:schemeClr>
          </a:solidFill>
          <a:ln>
            <a:noFill/>
          </a:ln>
          <a:effectLst>
            <a:outerShdw algn="t" blurRad="50800" dir="5400000" dist="38100" rotWithShape="0">
              <a:srgbClr val="000000">
                <a:alpha val="40000"/>
              </a:srgbClr>
            </a:outerShdw>
          </a:effectLst>
        </p:spPr>
        <p:style>
          <a:lnRef idx="0"/>
          <a:fillRef idx="0"/>
          <a:effectRef idx="0"/>
          <a:fontRef idx="minor"/>
        </p:style>
        <p:txBody>
          <a:bodyPr lIns="90000" rIns="90000" tIns="45000" bIns="45000"/>
          <a:p>
            <a:pPr>
              <a:lnSpc>
                <a:spcPct val="100000"/>
              </a:lnSpc>
            </a:pPr>
            <a:r>
              <a:rPr b="1" lang="en-US" sz="800" spc="-1" strike="noStrike">
                <a:solidFill>
                  <a:srgbClr val="712627"/>
                </a:solidFill>
                <a:uFill>
                  <a:solidFill>
                    <a:srgbClr val="ffffff"/>
                  </a:solidFill>
                </a:uFill>
                <a:latin typeface="Gill Sans Light"/>
                <a:ea typeface="Arial"/>
              </a:rPr>
              <a:t>CHANGE SUBMISSION</a:t>
            </a:r>
            <a:endParaRPr b="0" lang="en-US" sz="1800" spc="-1" strike="noStrike">
              <a:solidFill>
                <a:srgbClr val="000000"/>
              </a:solidFill>
              <a:uFill>
                <a:solidFill>
                  <a:srgbClr val="ffffff"/>
                </a:solidFill>
              </a:uFill>
              <a:latin typeface="Arial"/>
            </a:endParaRPr>
          </a:p>
          <a:p>
            <a:pPr>
              <a:lnSpc>
                <a:spcPct val="100000"/>
              </a:lnSpc>
            </a:pPr>
            <a:r>
              <a:rPr b="1" lang="en-US" sz="800" spc="-1" strike="noStrike">
                <a:solidFill>
                  <a:srgbClr val="712627"/>
                </a:solidFill>
                <a:uFill>
                  <a:solidFill>
                    <a:srgbClr val="ffffff"/>
                  </a:solidFill>
                </a:uFill>
                <a:latin typeface="Gill Sans Light"/>
                <a:ea typeface="Arial"/>
              </a:rPr>
              <a:t>FEATURE: CHANGES.</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Zylker is a fairly big organization that has a number of printers installed in the company. To manage the overall process of replacing the existing printers with new LED ones, Catrin creates a new change in the “Changes” module of ServiceDesk Plus. </a:t>
            </a:r>
            <a:endParaRPr b="0" lang="en-US" sz="1800" spc="-1" strike="noStrike">
              <a:solidFill>
                <a:srgbClr val="000000"/>
              </a:solidFill>
              <a:uFill>
                <a:solidFill>
                  <a:srgbClr val="ffffff"/>
                </a:solidFill>
              </a:uFill>
              <a:latin typeface="Arial"/>
            </a:endParaRPr>
          </a:p>
        </p:txBody>
      </p:sp>
      <p:pic>
        <p:nvPicPr>
          <p:cNvPr id="441" name="Picture 4" descr=""/>
          <p:cNvPicPr/>
          <p:nvPr/>
        </p:nvPicPr>
        <p:blipFill>
          <a:blip r:embed="rId2"/>
          <a:stretch/>
        </p:blipFill>
        <p:spPr>
          <a:xfrm>
            <a:off x="543240" y="884880"/>
            <a:ext cx="7721280" cy="4212720"/>
          </a:xfrm>
          <a:prstGeom prst="rect">
            <a:avLst/>
          </a:prstGeom>
          <a:ln>
            <a:noFill/>
          </a:ln>
          <a:effectLst>
            <a:outerShdw algn="tl" blurRad="292100" dir="2700000" dist="139700" rotWithShape="0">
              <a:srgbClr val="333333">
                <a:alpha val="65000"/>
              </a:srgbClr>
            </a:outerShdw>
          </a:effectLst>
        </p:spPr>
      </p:pic>
      <p:sp>
        <p:nvSpPr>
          <p:cNvPr id="442" name="CustomShape 3"/>
          <p:cNvSpPr/>
          <p:nvPr/>
        </p:nvSpPr>
        <p:spPr>
          <a:xfrm>
            <a:off x="2962800" y="4194720"/>
            <a:ext cx="694080" cy="25596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43" name="CustomShape 4"/>
          <p:cNvSpPr/>
          <p:nvPr/>
        </p:nvSpPr>
        <p:spPr>
          <a:xfrm>
            <a:off x="3684600" y="3976920"/>
            <a:ext cx="941760" cy="511920"/>
          </a:xfrm>
          <a:prstGeom prst="wedgeRoundRectCallout">
            <a:avLst>
              <a:gd name="adj1" fmla="val -70833"/>
              <a:gd name="adj2" fmla="val -880"/>
              <a:gd name="adj3" fmla="val 16667"/>
            </a:avLst>
          </a:prstGeom>
          <a:solidFill>
            <a:srgbClr val="eeff8a"/>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900" spc="-1" strike="noStrike">
                <a:solidFill>
                  <a:srgbClr val="000000"/>
                </a:solidFill>
                <a:uFill>
                  <a:solidFill>
                    <a:srgbClr val="ffffff"/>
                  </a:solidFill>
                </a:uFill>
                <a:latin typeface="Gill Sans Light"/>
                <a:ea typeface="Arial"/>
              </a:rPr>
              <a:t>Creates a new change in the “Changes” tab.</a:t>
            </a:r>
            <a:endParaRPr b="0" lang="en-US" sz="1800" spc="-1" strike="noStrike">
              <a:solidFill>
                <a:srgbClr val="000000"/>
              </a:solidFill>
              <a:uFill>
                <a:solidFill>
                  <a:srgbClr val="ffffff"/>
                </a:solidFill>
              </a:uFill>
              <a:latin typeface="Arial"/>
            </a:endParaRPr>
          </a:p>
        </p:txBody>
      </p:sp>
      <p:sp>
        <p:nvSpPr>
          <p:cNvPr id="444" name="CustomShape 5"/>
          <p:cNvSpPr/>
          <p:nvPr/>
        </p:nvSpPr>
        <p:spPr>
          <a:xfrm>
            <a:off x="2871000" y="2233440"/>
            <a:ext cx="543960" cy="17892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445" name="Picture 12" descr=""/>
          <p:cNvPicPr/>
          <p:nvPr/>
        </p:nvPicPr>
        <p:blipFill>
          <a:blip r:embed="rId3"/>
          <a:srcRect l="0" t="0" r="13338" b="9243"/>
          <a:stretch/>
        </p:blipFill>
        <p:spPr>
          <a:xfrm>
            <a:off x="4445280" y="1785960"/>
            <a:ext cx="3572640" cy="1453320"/>
          </a:xfrm>
          <a:prstGeom prst="rect">
            <a:avLst/>
          </a:prstGeom>
          <a:ln>
            <a:noFill/>
          </a:ln>
          <a:effectLst>
            <a:outerShdw algn="tl" blurRad="292100" dir="2700000" dist="139700" rotWithShape="0">
              <a:srgbClr val="333333">
                <a:alpha val="65000"/>
              </a:srgbClr>
            </a:outerShdw>
          </a:effectLst>
        </p:spPr>
      </p:pic>
      <p:sp>
        <p:nvSpPr>
          <p:cNvPr id="446" name="CustomShape 6"/>
          <p:cNvSpPr/>
          <p:nvPr/>
        </p:nvSpPr>
        <p:spPr>
          <a:xfrm>
            <a:off x="5880600" y="1345320"/>
            <a:ext cx="1342800" cy="605160"/>
          </a:xfrm>
          <a:prstGeom prst="wedgeRoundRectCallout">
            <a:avLst>
              <a:gd name="adj1" fmla="val -51233"/>
              <a:gd name="adj2" fmla="val 172206"/>
              <a:gd name="adj3" fmla="val 16667"/>
            </a:avLst>
          </a:prstGeom>
          <a:solidFill>
            <a:srgbClr val="eeff8a"/>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900" spc="-1" strike="noStrike">
                <a:solidFill>
                  <a:srgbClr val="000000"/>
                </a:solidFill>
                <a:uFill>
                  <a:solidFill>
                    <a:srgbClr val="ffffff"/>
                  </a:solidFill>
                </a:uFill>
                <a:latin typeface="Gill Sans Light"/>
                <a:ea typeface="Arial"/>
              </a:rPr>
              <a:t>Catrin creates a new change type in the admin module. </a:t>
            </a:r>
            <a:endParaRPr b="0" lang="en-US" sz="1800" spc="-1" strike="noStrike">
              <a:solidFill>
                <a:srgbClr val="000000"/>
              </a:solidFill>
              <a:uFill>
                <a:solidFill>
                  <a:srgbClr val="ffffff"/>
                </a:solidFill>
              </a:uFill>
              <a:latin typeface="Arial"/>
            </a:endParaRPr>
          </a:p>
        </p:txBody>
      </p:sp>
      <p:sp>
        <p:nvSpPr>
          <p:cNvPr id="447" name="CustomShape 7"/>
          <p:cNvSpPr/>
          <p:nvPr/>
        </p:nvSpPr>
        <p:spPr>
          <a:xfrm>
            <a:off x="1453680" y="2566800"/>
            <a:ext cx="1161000" cy="613800"/>
          </a:xfrm>
          <a:prstGeom prst="wedgeRoundRectCallout">
            <a:avLst>
              <a:gd name="adj1" fmla="val 74300"/>
              <a:gd name="adj2" fmla="val -85348"/>
              <a:gd name="adj3" fmla="val 16667"/>
            </a:avLst>
          </a:prstGeom>
          <a:solidFill>
            <a:srgbClr val="eeff8a"/>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900" spc="-1" strike="noStrike">
                <a:solidFill>
                  <a:srgbClr val="000000"/>
                </a:solidFill>
                <a:uFill>
                  <a:solidFill>
                    <a:srgbClr val="ffffff"/>
                  </a:solidFill>
                </a:uFill>
                <a:latin typeface="Gill Sans Light"/>
                <a:ea typeface="Arial"/>
              </a:rPr>
              <a:t>Chooses the newly configured change type for the change.</a:t>
            </a:r>
            <a:endParaRPr b="0" lang="en-US" sz="1800" spc="-1" strike="noStrike">
              <a:solidFill>
                <a:srgbClr val="000000"/>
              </a:solidFill>
              <a:uFill>
                <a:solidFill>
                  <a:srgbClr val="ffffff"/>
                </a:solidFill>
              </a:uFill>
              <a:latin typeface="Arial"/>
            </a:endParaRPr>
          </a:p>
        </p:txBody>
      </p:sp>
      <p:sp>
        <p:nvSpPr>
          <p:cNvPr id="448" name="CustomShape 8"/>
          <p:cNvSpPr/>
          <p:nvPr/>
        </p:nvSpPr>
        <p:spPr>
          <a:xfrm>
            <a:off x="1329840" y="3781080"/>
            <a:ext cx="946080" cy="536760"/>
          </a:xfrm>
          <a:prstGeom prst="wedgeRoundRectCallout">
            <a:avLst>
              <a:gd name="adj1" fmla="val 110094"/>
              <a:gd name="adj2" fmla="val -46144"/>
              <a:gd name="adj3" fmla="val 16667"/>
            </a:avLst>
          </a:prstGeom>
          <a:solidFill>
            <a:srgbClr val="eeff8a"/>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900" spc="-1" strike="noStrike">
                <a:solidFill>
                  <a:srgbClr val="000000"/>
                </a:solidFill>
                <a:uFill>
                  <a:solidFill>
                    <a:srgbClr val="ffffff"/>
                  </a:solidFill>
                </a:uFill>
                <a:latin typeface="Gill Sans Light"/>
                <a:ea typeface="Arial"/>
              </a:rPr>
              <a:t>Selects the time frame of the change.</a:t>
            </a:r>
            <a:endParaRPr b="0" lang="en-US" sz="1800" spc="-1" strike="noStrike">
              <a:solidFill>
                <a:srgbClr val="000000"/>
              </a:solidFill>
              <a:uFill>
                <a:solidFill>
                  <a:srgbClr val="ffffff"/>
                </a:solidFill>
              </a:uFill>
              <a:latin typeface="Arial"/>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9" name="CustomShape 1"/>
          <p:cNvSpPr/>
          <p:nvPr/>
        </p:nvSpPr>
        <p:spPr>
          <a:xfrm>
            <a:off x="0" y="-8280"/>
            <a:ext cx="9141480" cy="5158800"/>
          </a:xfrm>
          <a:prstGeom prst="rect">
            <a:avLst/>
          </a:prstGeom>
          <a:gradFill>
            <a:gsLst>
              <a:gs pos="3000">
                <a:schemeClr val="accent4">
                  <a:lumMod val="75000"/>
                </a:schemeClr>
              </a:gs>
              <a:gs pos="21000">
                <a:srgbClr val="ffffff"/>
              </a:gs>
            </a:gsLst>
            <a:lin ang="10800000"/>
          </a:gradFill>
          <a:ln>
            <a:noFill/>
          </a:ln>
          <a:effectLst>
            <a:outerShdw blurRad="40000" dir="5400000" dist="23000" rotWithShape="0">
              <a:srgbClr val="000000">
                <a:alpha val="35000"/>
              </a:srgbClr>
            </a:outerShdw>
          </a:effectLst>
        </p:spPr>
        <p:style>
          <a:lnRef idx="1">
            <a:schemeClr val="accent3"/>
          </a:lnRef>
          <a:fillRef idx="3">
            <a:schemeClr val="accent3"/>
          </a:fillRef>
          <a:effectRef idx="2">
            <a:schemeClr val="accent3"/>
          </a:effectRef>
          <a:fontRef idx="minor"/>
        </p:style>
      </p:sp>
      <p:pic>
        <p:nvPicPr>
          <p:cNvPr id="450" name="Picture 6" descr=""/>
          <p:cNvPicPr/>
          <p:nvPr/>
        </p:nvPicPr>
        <p:blipFill>
          <a:blip r:embed="rId1"/>
          <a:stretch/>
        </p:blipFill>
        <p:spPr>
          <a:xfrm>
            <a:off x="6657840" y="6840"/>
            <a:ext cx="719280" cy="719280"/>
          </a:xfrm>
          <a:prstGeom prst="rect">
            <a:avLst/>
          </a:prstGeom>
          <a:ln>
            <a:noFill/>
          </a:ln>
          <a:effectLst>
            <a:outerShdw algn="tl" blurRad="292100" dir="2700000" dist="139700" rotWithShape="0">
              <a:srgbClr val="333333">
                <a:alpha val="65000"/>
              </a:srgbClr>
            </a:outerShdw>
          </a:effectLst>
        </p:spPr>
      </p:pic>
      <p:sp>
        <p:nvSpPr>
          <p:cNvPr id="451" name="CustomShape 2"/>
          <p:cNvSpPr/>
          <p:nvPr/>
        </p:nvSpPr>
        <p:spPr>
          <a:xfrm>
            <a:off x="109800" y="48600"/>
            <a:ext cx="6518880" cy="483840"/>
          </a:xfrm>
          <a:prstGeom prst="rect">
            <a:avLst/>
          </a:prstGeom>
          <a:solidFill>
            <a:schemeClr val="bg1">
              <a:lumMod val="95000"/>
            </a:schemeClr>
          </a:solidFill>
          <a:ln>
            <a:noFill/>
          </a:ln>
          <a:effectLst>
            <a:outerShdw algn="t" blurRad="50800" dir="5400000" dist="38100" rotWithShape="0">
              <a:srgbClr val="000000">
                <a:alpha val="40000"/>
              </a:srgbClr>
            </a:outerShdw>
          </a:effectLst>
        </p:spPr>
        <p:style>
          <a:lnRef idx="0"/>
          <a:fillRef idx="0"/>
          <a:effectRef idx="0"/>
          <a:fontRef idx="minor"/>
        </p:style>
        <p:txBody>
          <a:bodyPr lIns="90000" rIns="90000" tIns="45000" bIns="45000"/>
          <a:p>
            <a:pPr>
              <a:lnSpc>
                <a:spcPct val="100000"/>
              </a:lnSpc>
            </a:pPr>
            <a:r>
              <a:rPr b="1" lang="en-US" sz="800" spc="-1" strike="noStrike">
                <a:solidFill>
                  <a:srgbClr val="712627"/>
                </a:solidFill>
                <a:uFill>
                  <a:solidFill>
                    <a:srgbClr val="ffffff"/>
                  </a:solidFill>
                </a:uFill>
                <a:latin typeface="Gill Sans Light"/>
                <a:ea typeface="Arial"/>
              </a:rPr>
              <a:t>CHANGE CONFIGURATION</a:t>
            </a:r>
            <a:endParaRPr b="0" lang="en-US" sz="1800" spc="-1" strike="noStrike">
              <a:solidFill>
                <a:srgbClr val="000000"/>
              </a:solidFill>
              <a:uFill>
                <a:solidFill>
                  <a:srgbClr val="ffffff"/>
                </a:solidFill>
              </a:uFill>
              <a:latin typeface="Arial"/>
            </a:endParaRPr>
          </a:p>
          <a:p>
            <a:pPr>
              <a:lnSpc>
                <a:spcPct val="100000"/>
              </a:lnSpc>
            </a:pPr>
            <a:r>
              <a:rPr b="1" lang="en-US" sz="800" spc="-1" strike="noStrike">
                <a:solidFill>
                  <a:srgbClr val="712627"/>
                </a:solidFill>
                <a:uFill>
                  <a:solidFill>
                    <a:srgbClr val="ffffff"/>
                  </a:solidFill>
                </a:uFill>
                <a:latin typeface="Gill Sans Light"/>
                <a:ea typeface="Arial"/>
              </a:rPr>
              <a:t>FEATURE: CHANGE STAGE AND STATUS.</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Catrin updates the change stages to match the requirements and creates statuses for each stage. </a:t>
            </a:r>
            <a:endParaRPr b="0" lang="en-US" sz="1800" spc="-1" strike="noStrike">
              <a:solidFill>
                <a:srgbClr val="000000"/>
              </a:solidFill>
              <a:uFill>
                <a:solidFill>
                  <a:srgbClr val="ffffff"/>
                </a:solidFill>
              </a:uFill>
              <a:latin typeface="Arial"/>
            </a:endParaRPr>
          </a:p>
        </p:txBody>
      </p:sp>
      <p:pic>
        <p:nvPicPr>
          <p:cNvPr id="452" name="Picture 7" descr=""/>
          <p:cNvPicPr/>
          <p:nvPr/>
        </p:nvPicPr>
        <p:blipFill>
          <a:blip r:embed="rId2"/>
          <a:stretch/>
        </p:blipFill>
        <p:spPr>
          <a:xfrm>
            <a:off x="609840" y="665280"/>
            <a:ext cx="6109200" cy="4122360"/>
          </a:xfrm>
          <a:prstGeom prst="rect">
            <a:avLst/>
          </a:prstGeom>
          <a:ln>
            <a:noFill/>
          </a:ln>
        </p:spPr>
      </p:pic>
      <p:sp>
        <p:nvSpPr>
          <p:cNvPr id="453" name="CustomShape 3"/>
          <p:cNvSpPr/>
          <p:nvPr/>
        </p:nvSpPr>
        <p:spPr>
          <a:xfrm>
            <a:off x="3111480" y="2441160"/>
            <a:ext cx="1056960" cy="597240"/>
          </a:xfrm>
          <a:prstGeom prst="wedgeRoundRectCallout">
            <a:avLst>
              <a:gd name="adj1" fmla="val -83976"/>
              <a:gd name="adj2" fmla="val 59391"/>
              <a:gd name="adj3" fmla="val 16667"/>
            </a:avLst>
          </a:prstGeom>
          <a:solidFill>
            <a:srgbClr val="eeff8a"/>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900" spc="-1" strike="noStrike">
                <a:solidFill>
                  <a:srgbClr val="000000"/>
                </a:solidFill>
                <a:uFill>
                  <a:solidFill>
                    <a:srgbClr val="ffffff"/>
                  </a:solidFill>
                </a:uFill>
                <a:latin typeface="Gill Sans Light"/>
                <a:ea typeface="Arial"/>
              </a:rPr>
              <a:t>Catrin adds new statuses for each stage of the change.</a:t>
            </a:r>
            <a:endParaRPr b="0" lang="en-US" sz="1800" spc="-1" strike="noStrike">
              <a:solidFill>
                <a:srgbClr val="000000"/>
              </a:solidFill>
              <a:uFill>
                <a:solidFill>
                  <a:srgbClr val="ffffff"/>
                </a:solidFill>
              </a:uFill>
              <a:latin typeface="Arial"/>
            </a:endParaRPr>
          </a:p>
        </p:txBody>
      </p:sp>
      <p:sp>
        <p:nvSpPr>
          <p:cNvPr id="454" name="CustomShape 4"/>
          <p:cNvSpPr/>
          <p:nvPr/>
        </p:nvSpPr>
        <p:spPr>
          <a:xfrm>
            <a:off x="1382400" y="3126600"/>
            <a:ext cx="1511280" cy="25920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55" name="CustomShape 5"/>
          <p:cNvSpPr/>
          <p:nvPr/>
        </p:nvSpPr>
        <p:spPr>
          <a:xfrm>
            <a:off x="6815160" y="2868480"/>
            <a:ext cx="543600" cy="18684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chemeClr val="accent6"/>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456" name="Picture 9" descr=""/>
          <p:cNvPicPr/>
          <p:nvPr/>
        </p:nvPicPr>
        <p:blipFill>
          <a:blip r:embed="rId3"/>
          <a:srcRect l="0" t="0" r="38615" b="10029"/>
          <a:stretch/>
        </p:blipFill>
        <p:spPr>
          <a:xfrm>
            <a:off x="5186880" y="1553040"/>
            <a:ext cx="3165120" cy="3244320"/>
          </a:xfrm>
          <a:prstGeom prst="rect">
            <a:avLst/>
          </a:prstGeom>
          <a:ln>
            <a:noFill/>
          </a:ln>
          <a:effectLst>
            <a:outerShdw algn="tl" blurRad="292100" dir="2700000" dist="139700" rotWithShape="0">
              <a:srgbClr val="333333">
                <a:alpha val="65000"/>
              </a:srgbClr>
            </a:outerShdw>
          </a:effectLst>
        </p:spPr>
      </p:pic>
      <p:sp>
        <p:nvSpPr>
          <p:cNvPr id="457" name="CustomShape 6"/>
          <p:cNvSpPr/>
          <p:nvPr/>
        </p:nvSpPr>
        <p:spPr>
          <a:xfrm>
            <a:off x="5335200" y="3735000"/>
            <a:ext cx="885600" cy="25920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58" name="CustomShape 7"/>
          <p:cNvSpPr/>
          <p:nvPr/>
        </p:nvSpPr>
        <p:spPr>
          <a:xfrm>
            <a:off x="4392720" y="3269160"/>
            <a:ext cx="905400" cy="442440"/>
          </a:xfrm>
          <a:prstGeom prst="wedgeRoundRectCallout">
            <a:avLst>
              <a:gd name="adj1" fmla="val 71726"/>
              <a:gd name="adj2" fmla="val 42664"/>
              <a:gd name="adj3" fmla="val 16667"/>
            </a:avLst>
          </a:prstGeom>
          <a:solidFill>
            <a:srgbClr val="eeff8a"/>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900" spc="-1" strike="noStrike">
                <a:solidFill>
                  <a:srgbClr val="000000"/>
                </a:solidFill>
                <a:uFill>
                  <a:solidFill>
                    <a:srgbClr val="ffffff"/>
                  </a:solidFill>
                </a:uFill>
                <a:latin typeface="Gill Sans Light"/>
                <a:ea typeface="Arial"/>
              </a:rPr>
              <a:t>Edits the change stage.</a:t>
            </a:r>
            <a:endParaRPr b="0" lang="en-US" sz="1800" spc="-1" strike="noStrike">
              <a:solidFill>
                <a:srgbClr val="000000"/>
              </a:solidFill>
              <a:uFill>
                <a:solidFill>
                  <a:srgbClr val="ffffff"/>
                </a:solidFill>
              </a:uFill>
              <a:latin typeface="Arial"/>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9" name="CustomShape 1"/>
          <p:cNvSpPr/>
          <p:nvPr/>
        </p:nvSpPr>
        <p:spPr>
          <a:xfrm>
            <a:off x="0" y="-8280"/>
            <a:ext cx="9141480" cy="5158800"/>
          </a:xfrm>
          <a:prstGeom prst="rect">
            <a:avLst/>
          </a:prstGeom>
          <a:gradFill>
            <a:gsLst>
              <a:gs pos="3000">
                <a:schemeClr val="accent4">
                  <a:lumMod val="75000"/>
                </a:schemeClr>
              </a:gs>
              <a:gs pos="21000">
                <a:srgbClr val="ffffff"/>
              </a:gs>
            </a:gsLst>
            <a:lin ang="10800000"/>
          </a:gradFill>
          <a:ln>
            <a:noFill/>
          </a:ln>
          <a:effectLst>
            <a:outerShdw blurRad="40000" dir="5400000" dist="23000" rotWithShape="0">
              <a:srgbClr val="000000">
                <a:alpha val="35000"/>
              </a:srgbClr>
            </a:outerShdw>
          </a:effectLst>
        </p:spPr>
        <p:style>
          <a:lnRef idx="1">
            <a:schemeClr val="accent3"/>
          </a:lnRef>
          <a:fillRef idx="3">
            <a:schemeClr val="accent3"/>
          </a:fillRef>
          <a:effectRef idx="2">
            <a:schemeClr val="accent3"/>
          </a:effectRef>
          <a:fontRef idx="minor"/>
        </p:style>
      </p:sp>
      <p:pic>
        <p:nvPicPr>
          <p:cNvPr id="460" name="Picture 6" descr=""/>
          <p:cNvPicPr/>
          <p:nvPr/>
        </p:nvPicPr>
        <p:blipFill>
          <a:blip r:embed="rId1"/>
          <a:stretch/>
        </p:blipFill>
        <p:spPr>
          <a:xfrm>
            <a:off x="6757920" y="23400"/>
            <a:ext cx="719280" cy="719280"/>
          </a:xfrm>
          <a:prstGeom prst="rect">
            <a:avLst/>
          </a:prstGeom>
          <a:ln>
            <a:noFill/>
          </a:ln>
          <a:effectLst>
            <a:outerShdw algn="tl" blurRad="292100" dir="2700000" dist="139700" rotWithShape="0">
              <a:srgbClr val="333333">
                <a:alpha val="65000"/>
              </a:srgbClr>
            </a:outerShdw>
          </a:effectLst>
        </p:spPr>
      </p:pic>
      <p:sp>
        <p:nvSpPr>
          <p:cNvPr id="461" name="CustomShape 2"/>
          <p:cNvSpPr/>
          <p:nvPr/>
        </p:nvSpPr>
        <p:spPr>
          <a:xfrm>
            <a:off x="209880" y="82080"/>
            <a:ext cx="6518880" cy="636120"/>
          </a:xfrm>
          <a:prstGeom prst="rect">
            <a:avLst/>
          </a:prstGeom>
          <a:solidFill>
            <a:schemeClr val="bg1">
              <a:lumMod val="95000"/>
            </a:schemeClr>
          </a:solidFill>
          <a:ln>
            <a:noFill/>
          </a:ln>
          <a:effectLst>
            <a:outerShdw algn="t" blurRad="50800" dir="5400000" dist="38100" rotWithShape="0">
              <a:srgbClr val="000000">
                <a:alpha val="40000"/>
              </a:srgbClr>
            </a:outerShdw>
          </a:effectLst>
        </p:spPr>
        <p:style>
          <a:lnRef idx="0"/>
          <a:fillRef idx="0"/>
          <a:effectRef idx="0"/>
          <a:fontRef idx="minor"/>
        </p:style>
        <p:txBody>
          <a:bodyPr lIns="90000" rIns="90000" tIns="45000" bIns="45000"/>
          <a:p>
            <a:pPr>
              <a:lnSpc>
                <a:spcPct val="100000"/>
              </a:lnSpc>
            </a:pPr>
            <a:r>
              <a:rPr b="1" lang="en-US" sz="800" spc="-1" strike="noStrike">
                <a:solidFill>
                  <a:srgbClr val="712627"/>
                </a:solidFill>
                <a:uFill>
                  <a:solidFill>
                    <a:srgbClr val="ffffff"/>
                  </a:solidFill>
                </a:uFill>
                <a:latin typeface="Gill Sans Light"/>
                <a:ea typeface="Arial"/>
              </a:rPr>
              <a:t>CHANGE CONFIGURATION</a:t>
            </a:r>
            <a:endParaRPr b="0" lang="en-US" sz="1800" spc="-1" strike="noStrike">
              <a:solidFill>
                <a:srgbClr val="000000"/>
              </a:solidFill>
              <a:uFill>
                <a:solidFill>
                  <a:srgbClr val="ffffff"/>
                </a:solidFill>
              </a:uFill>
              <a:latin typeface="Arial"/>
            </a:endParaRPr>
          </a:p>
          <a:p>
            <a:pPr>
              <a:lnSpc>
                <a:spcPct val="100000"/>
              </a:lnSpc>
            </a:pPr>
            <a:r>
              <a:rPr b="1" lang="en-US" sz="800" spc="-1" strike="noStrike">
                <a:solidFill>
                  <a:srgbClr val="712627"/>
                </a:solidFill>
                <a:uFill>
                  <a:solidFill>
                    <a:srgbClr val="ffffff"/>
                  </a:solidFill>
                </a:uFill>
                <a:latin typeface="Gill Sans Light"/>
                <a:ea typeface="Arial"/>
              </a:rPr>
              <a:t>FEATURE: CHANGE SLA.</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Catrin sets the resolution SLA and defines escalation levels. This helps to notify change roles on the progress of the change and maintain the desired pace of the process.</a:t>
            </a:r>
            <a:endParaRPr b="0" lang="en-US" sz="1800" spc="-1" strike="noStrike">
              <a:solidFill>
                <a:srgbClr val="000000"/>
              </a:solidFill>
              <a:uFill>
                <a:solidFill>
                  <a:srgbClr val="ffffff"/>
                </a:solidFill>
              </a:uFill>
              <a:latin typeface="Arial"/>
            </a:endParaRPr>
          </a:p>
        </p:txBody>
      </p:sp>
      <p:sp>
        <p:nvSpPr>
          <p:cNvPr id="462" name="CustomShape 3"/>
          <p:cNvSpPr/>
          <p:nvPr/>
        </p:nvSpPr>
        <p:spPr>
          <a:xfrm>
            <a:off x="4151880" y="4421880"/>
            <a:ext cx="1602720" cy="22500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chemeClr val="accent6"/>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63" name="CustomShape 4"/>
          <p:cNvSpPr/>
          <p:nvPr/>
        </p:nvSpPr>
        <p:spPr>
          <a:xfrm>
            <a:off x="5048280" y="1806120"/>
            <a:ext cx="1251000" cy="698040"/>
          </a:xfrm>
          <a:prstGeom prst="wedgeRoundRectCallout">
            <a:avLst>
              <a:gd name="adj1" fmla="val -83976"/>
              <a:gd name="adj2" fmla="val 59391"/>
              <a:gd name="adj3" fmla="val 16667"/>
            </a:avLst>
          </a:prstGeom>
          <a:solidFill>
            <a:schemeClr val="tx1">
              <a:lumMod val="95000"/>
              <a:lumOff val="5000"/>
            </a:schemeClr>
          </a:solidFill>
          <a:ln>
            <a:solidFill>
              <a:schemeClr val="tx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900" spc="-1" strike="noStrike">
                <a:solidFill>
                  <a:srgbClr val="ffffff"/>
                </a:solidFill>
                <a:uFill>
                  <a:solidFill>
                    <a:srgbClr val="ffffff"/>
                  </a:solidFill>
                </a:uFill>
                <a:latin typeface="Gill Sans Light"/>
                <a:ea typeface="Arial"/>
              </a:rPr>
              <a:t>Catrin adds new statuses for each stage of the change using the configuration wizard.</a:t>
            </a:r>
            <a:endParaRPr b="0" lang="en-US" sz="1800" spc="-1" strike="noStrike">
              <a:solidFill>
                <a:srgbClr val="000000"/>
              </a:solidFill>
              <a:uFill>
                <a:solidFill>
                  <a:srgbClr val="ffffff"/>
                </a:solidFill>
              </a:uFill>
              <a:latin typeface="Arial"/>
            </a:endParaRPr>
          </a:p>
        </p:txBody>
      </p:sp>
      <p:pic>
        <p:nvPicPr>
          <p:cNvPr id="464" name="Picture 4" descr=""/>
          <p:cNvPicPr/>
          <p:nvPr/>
        </p:nvPicPr>
        <p:blipFill>
          <a:blip r:embed="rId2"/>
          <a:stretch/>
        </p:blipFill>
        <p:spPr>
          <a:xfrm>
            <a:off x="1595160" y="770400"/>
            <a:ext cx="5780520" cy="4321080"/>
          </a:xfrm>
          <a:prstGeom prst="rect">
            <a:avLst/>
          </a:prstGeom>
          <a:ln>
            <a:noFill/>
          </a:ln>
          <a:effectLst>
            <a:outerShdw algn="tl" blurRad="292100" dir="2700000" dist="139700" rotWithShape="0">
              <a:srgbClr val="333333">
                <a:alpha val="65000"/>
              </a:srgbClr>
            </a:outerShdw>
          </a:effectLst>
        </p:spPr>
      </p:pic>
      <p:sp>
        <p:nvSpPr>
          <p:cNvPr id="465" name="CustomShape 5"/>
          <p:cNvSpPr/>
          <p:nvPr/>
        </p:nvSpPr>
        <p:spPr>
          <a:xfrm>
            <a:off x="1561680" y="3318480"/>
            <a:ext cx="2554200" cy="25920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66" name="CustomShape 6"/>
          <p:cNvSpPr/>
          <p:nvPr/>
        </p:nvSpPr>
        <p:spPr>
          <a:xfrm>
            <a:off x="318600" y="2742120"/>
            <a:ext cx="1087200" cy="556920"/>
          </a:xfrm>
          <a:prstGeom prst="wedgeRoundRectCallout">
            <a:avLst>
              <a:gd name="adj1" fmla="val 74334"/>
              <a:gd name="adj2" fmla="val 49273"/>
              <a:gd name="adj3" fmla="val 16667"/>
            </a:avLst>
          </a:prstGeom>
          <a:solidFill>
            <a:srgbClr val="eeff8a"/>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900" spc="-1" strike="noStrike">
                <a:solidFill>
                  <a:srgbClr val="000000"/>
                </a:solidFill>
                <a:uFill>
                  <a:solidFill>
                    <a:srgbClr val="ffffff"/>
                  </a:solidFill>
                </a:uFill>
                <a:latin typeface="Gill Sans Light"/>
                <a:ea typeface="Arial"/>
              </a:rPr>
              <a:t>Adds new statuses for each stage of planning.</a:t>
            </a:r>
            <a:endParaRPr b="0" lang="en-US" sz="1800" spc="-1" strike="noStrike">
              <a:solidFill>
                <a:srgbClr val="000000"/>
              </a:solidFill>
              <a:uFill>
                <a:solidFill>
                  <a:srgbClr val="ffffff"/>
                </a:solidFill>
              </a:uFill>
              <a:latin typeface="Arial"/>
            </a:endParaRPr>
          </a:p>
        </p:txBody>
      </p:sp>
      <p:sp>
        <p:nvSpPr>
          <p:cNvPr id="467" name="CustomShape 7"/>
          <p:cNvSpPr/>
          <p:nvPr/>
        </p:nvSpPr>
        <p:spPr>
          <a:xfrm>
            <a:off x="6938280" y="3571560"/>
            <a:ext cx="1447920" cy="657360"/>
          </a:xfrm>
          <a:prstGeom prst="wedgeRoundRectCallout">
            <a:avLst>
              <a:gd name="adj1" fmla="val -71455"/>
              <a:gd name="adj2" fmla="val 127895"/>
              <a:gd name="adj3" fmla="val 16667"/>
            </a:avLst>
          </a:prstGeom>
          <a:solidFill>
            <a:srgbClr val="eeff8a"/>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900" spc="-1" strike="noStrike">
                <a:solidFill>
                  <a:srgbClr val="000000"/>
                </a:solidFill>
                <a:uFill>
                  <a:solidFill>
                    <a:srgbClr val="ffffff"/>
                  </a:solidFill>
                </a:uFill>
                <a:latin typeface="Gill Sans Light"/>
                <a:ea typeface="Arial"/>
              </a:rPr>
              <a:t>Sets escalation rules to notify the specified roles should the SLA be violated.  </a:t>
            </a:r>
            <a:endParaRPr b="0" lang="en-US" sz="1800" spc="-1" strike="noStrike">
              <a:solidFill>
                <a:srgbClr val="000000"/>
              </a:solidFill>
              <a:uFill>
                <a:solidFill>
                  <a:srgbClr val="ffffff"/>
                </a:solidFill>
              </a:uFill>
              <a:latin typeface="Arial"/>
            </a:endParaRPr>
          </a:p>
        </p:txBody>
      </p:sp>
      <p:sp>
        <p:nvSpPr>
          <p:cNvPr id="468" name="CustomShape 8"/>
          <p:cNvSpPr/>
          <p:nvPr/>
        </p:nvSpPr>
        <p:spPr>
          <a:xfrm>
            <a:off x="1569960" y="4757400"/>
            <a:ext cx="5160240" cy="25920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69" name="CustomShape 9"/>
          <p:cNvSpPr/>
          <p:nvPr/>
        </p:nvSpPr>
        <p:spPr>
          <a:xfrm>
            <a:off x="1956240" y="1806120"/>
            <a:ext cx="2302560" cy="19656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0" name="CustomShape 1"/>
          <p:cNvSpPr/>
          <p:nvPr/>
        </p:nvSpPr>
        <p:spPr>
          <a:xfrm>
            <a:off x="0" y="-8280"/>
            <a:ext cx="9141480" cy="5158800"/>
          </a:xfrm>
          <a:prstGeom prst="rect">
            <a:avLst/>
          </a:prstGeom>
          <a:gradFill>
            <a:gsLst>
              <a:gs pos="3000">
                <a:schemeClr val="accent4">
                  <a:lumMod val="75000"/>
                </a:schemeClr>
              </a:gs>
              <a:gs pos="21000">
                <a:srgbClr val="ffffff"/>
              </a:gs>
            </a:gsLst>
            <a:lin ang="10800000"/>
          </a:gradFill>
          <a:ln>
            <a:noFill/>
          </a:ln>
          <a:effectLst>
            <a:outerShdw blurRad="40000" dir="5400000" dist="23000" rotWithShape="0">
              <a:srgbClr val="000000">
                <a:alpha val="35000"/>
              </a:srgbClr>
            </a:outerShdw>
          </a:effectLst>
        </p:spPr>
        <p:style>
          <a:lnRef idx="1">
            <a:schemeClr val="accent3"/>
          </a:lnRef>
          <a:fillRef idx="3">
            <a:schemeClr val="accent3"/>
          </a:fillRef>
          <a:effectRef idx="2">
            <a:schemeClr val="accent3"/>
          </a:effectRef>
          <a:fontRef idx="minor"/>
        </p:style>
      </p:sp>
      <p:pic>
        <p:nvPicPr>
          <p:cNvPr id="471" name="Picture 6" descr=""/>
          <p:cNvPicPr/>
          <p:nvPr/>
        </p:nvPicPr>
        <p:blipFill>
          <a:blip r:embed="rId1"/>
          <a:stretch/>
        </p:blipFill>
        <p:spPr>
          <a:xfrm>
            <a:off x="6757920" y="23400"/>
            <a:ext cx="719280" cy="719280"/>
          </a:xfrm>
          <a:prstGeom prst="rect">
            <a:avLst/>
          </a:prstGeom>
          <a:ln>
            <a:noFill/>
          </a:ln>
          <a:effectLst>
            <a:outerShdw algn="tl" blurRad="292100" dir="2700000" dist="139700" rotWithShape="0">
              <a:srgbClr val="333333">
                <a:alpha val="65000"/>
              </a:srgbClr>
            </a:outerShdw>
          </a:effectLst>
        </p:spPr>
      </p:pic>
      <p:sp>
        <p:nvSpPr>
          <p:cNvPr id="472" name="CustomShape 2"/>
          <p:cNvSpPr/>
          <p:nvPr/>
        </p:nvSpPr>
        <p:spPr>
          <a:xfrm>
            <a:off x="209880" y="82080"/>
            <a:ext cx="6518880" cy="636120"/>
          </a:xfrm>
          <a:prstGeom prst="rect">
            <a:avLst/>
          </a:prstGeom>
          <a:solidFill>
            <a:schemeClr val="bg1">
              <a:lumMod val="95000"/>
            </a:schemeClr>
          </a:solidFill>
          <a:ln>
            <a:noFill/>
          </a:ln>
          <a:effectLst>
            <a:outerShdw algn="t" blurRad="50800" dir="5400000" dist="38100" rotWithShape="0">
              <a:srgbClr val="000000">
                <a:alpha val="40000"/>
              </a:srgbClr>
            </a:outerShdw>
          </a:effectLst>
        </p:spPr>
        <p:style>
          <a:lnRef idx="0"/>
          <a:fillRef idx="0"/>
          <a:effectRef idx="0"/>
          <a:fontRef idx="minor"/>
        </p:style>
        <p:txBody>
          <a:bodyPr lIns="90000" rIns="90000" tIns="45000" bIns="45000"/>
          <a:p>
            <a:pPr>
              <a:lnSpc>
                <a:spcPct val="100000"/>
              </a:lnSpc>
            </a:pPr>
            <a:r>
              <a:rPr b="1" lang="en-US" sz="800" spc="-1" strike="noStrike">
                <a:solidFill>
                  <a:srgbClr val="712627"/>
                </a:solidFill>
                <a:uFill>
                  <a:solidFill>
                    <a:srgbClr val="ffffff"/>
                  </a:solidFill>
                </a:uFill>
                <a:latin typeface="Gill Sans Light"/>
                <a:ea typeface="Arial"/>
              </a:rPr>
              <a:t>CHANGE CONFIGURATION</a:t>
            </a:r>
            <a:endParaRPr b="0" lang="en-US" sz="1800" spc="-1" strike="noStrike">
              <a:solidFill>
                <a:srgbClr val="000000"/>
              </a:solidFill>
              <a:uFill>
                <a:solidFill>
                  <a:srgbClr val="ffffff"/>
                </a:solidFill>
              </a:uFill>
              <a:latin typeface="Arial"/>
            </a:endParaRPr>
          </a:p>
          <a:p>
            <a:pPr>
              <a:lnSpc>
                <a:spcPct val="100000"/>
              </a:lnSpc>
            </a:pPr>
            <a:r>
              <a:rPr b="1" lang="en-US" sz="800" spc="-1" strike="noStrike">
                <a:solidFill>
                  <a:srgbClr val="712627"/>
                </a:solidFill>
                <a:uFill>
                  <a:solidFill>
                    <a:srgbClr val="ffffff"/>
                  </a:solidFill>
                </a:uFill>
                <a:latin typeface="Gill Sans Light"/>
                <a:ea typeface="Arial"/>
              </a:rPr>
              <a:t>FEATURE: CHANGE ROLES.</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Catrin creates roles pertaining to the change in the admin module and provides the required access permissions. This helps to assign change specific roles to technicians or end users.  </a:t>
            </a:r>
            <a:endParaRPr b="0" lang="en-US" sz="1800" spc="-1" strike="noStrike">
              <a:solidFill>
                <a:srgbClr val="000000"/>
              </a:solidFill>
              <a:uFill>
                <a:solidFill>
                  <a:srgbClr val="ffffff"/>
                </a:solidFill>
              </a:uFill>
              <a:latin typeface="Arial"/>
            </a:endParaRPr>
          </a:p>
        </p:txBody>
      </p:sp>
      <p:pic>
        <p:nvPicPr>
          <p:cNvPr id="473" name="Picture 1" descr=""/>
          <p:cNvPicPr/>
          <p:nvPr/>
        </p:nvPicPr>
        <p:blipFill>
          <a:blip r:embed="rId2"/>
          <a:stretch/>
        </p:blipFill>
        <p:spPr>
          <a:xfrm>
            <a:off x="543240" y="930600"/>
            <a:ext cx="3624120" cy="4019760"/>
          </a:xfrm>
          <a:prstGeom prst="rect">
            <a:avLst/>
          </a:prstGeom>
          <a:ln>
            <a:noFill/>
          </a:ln>
          <a:effectLst>
            <a:outerShdw algn="tl" blurRad="292100" dir="2700000" dist="139700" rotWithShape="0">
              <a:srgbClr val="333333">
                <a:alpha val="65000"/>
              </a:srgbClr>
            </a:outerShdw>
          </a:effectLst>
        </p:spPr>
      </p:pic>
      <p:pic>
        <p:nvPicPr>
          <p:cNvPr id="474" name="Picture 2" descr=""/>
          <p:cNvPicPr/>
          <p:nvPr/>
        </p:nvPicPr>
        <p:blipFill>
          <a:blip r:embed="rId3"/>
          <a:stretch/>
        </p:blipFill>
        <p:spPr>
          <a:xfrm>
            <a:off x="4084920" y="3981240"/>
            <a:ext cx="5056560" cy="1052280"/>
          </a:xfrm>
          <a:prstGeom prst="rect">
            <a:avLst/>
          </a:prstGeom>
          <a:ln>
            <a:noFill/>
          </a:ln>
          <a:effectLst>
            <a:outerShdw algn="tl" blurRad="292100" dir="2700000" dist="139700" rotWithShape="0">
              <a:srgbClr val="333333">
                <a:alpha val="65000"/>
              </a:srgbClr>
            </a:outerShdw>
          </a:effectLst>
        </p:spPr>
      </p:pic>
      <p:sp>
        <p:nvSpPr>
          <p:cNvPr id="475" name="CustomShape 3"/>
          <p:cNvSpPr/>
          <p:nvPr/>
        </p:nvSpPr>
        <p:spPr>
          <a:xfrm>
            <a:off x="671040" y="4782960"/>
            <a:ext cx="543960" cy="17892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476" name="Picture 5" descr=""/>
          <p:cNvPicPr/>
          <p:nvPr/>
        </p:nvPicPr>
        <p:blipFill>
          <a:blip r:embed="rId4"/>
          <a:stretch/>
        </p:blipFill>
        <p:spPr>
          <a:xfrm>
            <a:off x="2479680" y="1286640"/>
            <a:ext cx="5789880" cy="2518560"/>
          </a:xfrm>
          <a:prstGeom prst="rect">
            <a:avLst/>
          </a:prstGeom>
          <a:ln>
            <a:noFill/>
          </a:ln>
          <a:effectLst>
            <a:outerShdw algn="tl" blurRad="292100" dir="2700000" dist="139700" rotWithShape="0">
              <a:srgbClr val="333333">
                <a:alpha val="65000"/>
              </a:srgbClr>
            </a:outerShdw>
          </a:effectLst>
        </p:spPr>
      </p:pic>
      <p:sp>
        <p:nvSpPr>
          <p:cNvPr id="477" name="CustomShape 4"/>
          <p:cNvSpPr/>
          <p:nvPr/>
        </p:nvSpPr>
        <p:spPr>
          <a:xfrm>
            <a:off x="2537640" y="1359360"/>
            <a:ext cx="626760" cy="31752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78" name="CustomShape 5"/>
          <p:cNvSpPr/>
          <p:nvPr/>
        </p:nvSpPr>
        <p:spPr>
          <a:xfrm>
            <a:off x="3559320" y="1056960"/>
            <a:ext cx="1017360" cy="456840"/>
          </a:xfrm>
          <a:prstGeom prst="wedgeRoundRectCallout">
            <a:avLst>
              <a:gd name="adj1" fmla="val -84642"/>
              <a:gd name="adj2" fmla="val 28389"/>
              <a:gd name="adj3" fmla="val 16667"/>
            </a:avLst>
          </a:prstGeom>
          <a:solidFill>
            <a:srgbClr val="eeff8a"/>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900" spc="-1" strike="noStrike">
                <a:solidFill>
                  <a:srgbClr val="000000"/>
                </a:solidFill>
                <a:uFill>
                  <a:solidFill>
                    <a:srgbClr val="ffffff"/>
                  </a:solidFill>
                </a:uFill>
                <a:latin typeface="Gill Sans Light"/>
                <a:ea typeface="Arial"/>
              </a:rPr>
              <a:t>Catrin adds the change roles required.</a:t>
            </a:r>
            <a:endParaRPr b="0" lang="en-US" sz="1800" spc="-1" strike="noStrike">
              <a:solidFill>
                <a:srgbClr val="000000"/>
              </a:solidFill>
              <a:uFill>
                <a:solidFill>
                  <a:srgbClr val="ffffff"/>
                </a:solidFill>
              </a:uFill>
              <a:latin typeface="Arial"/>
            </a:endParaRPr>
          </a:p>
        </p:txBody>
      </p:sp>
      <p:sp>
        <p:nvSpPr>
          <p:cNvPr id="479" name="CustomShape 6"/>
          <p:cNvSpPr/>
          <p:nvPr/>
        </p:nvSpPr>
        <p:spPr>
          <a:xfrm>
            <a:off x="4528080" y="1821240"/>
            <a:ext cx="996120" cy="453240"/>
          </a:xfrm>
          <a:prstGeom prst="wedgeRoundRectCallout">
            <a:avLst>
              <a:gd name="adj1" fmla="val -83116"/>
              <a:gd name="adj2" fmla="val 107589"/>
              <a:gd name="adj3" fmla="val 16667"/>
            </a:avLst>
          </a:prstGeom>
          <a:solidFill>
            <a:srgbClr val="eeff8a"/>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900" spc="-1" strike="noStrike">
                <a:solidFill>
                  <a:srgbClr val="000000"/>
                </a:solidFill>
                <a:uFill>
                  <a:solidFill>
                    <a:srgbClr val="ffffff"/>
                  </a:solidFill>
                </a:uFill>
                <a:latin typeface="Gill Sans Light"/>
                <a:ea typeface="Arial"/>
              </a:rPr>
              <a:t>Gives relevant access permissions.</a:t>
            </a:r>
            <a:endParaRPr b="0" lang="en-US" sz="1800" spc="-1" strike="noStrike">
              <a:solidFill>
                <a:srgbClr val="000000"/>
              </a:solidFill>
              <a:uFill>
                <a:solidFill>
                  <a:srgbClr val="ffffff"/>
                </a:solidFill>
              </a:uFill>
              <a:latin typeface="Arial"/>
            </a:endParaRPr>
          </a:p>
        </p:txBody>
      </p:sp>
      <p:sp>
        <p:nvSpPr>
          <p:cNvPr id="480" name="CustomShape 7"/>
          <p:cNvSpPr/>
          <p:nvPr/>
        </p:nvSpPr>
        <p:spPr>
          <a:xfrm>
            <a:off x="5936040" y="3579840"/>
            <a:ext cx="996120" cy="453240"/>
          </a:xfrm>
          <a:prstGeom prst="wedgeRoundRectCallout">
            <a:avLst>
              <a:gd name="adj1" fmla="val -68053"/>
              <a:gd name="adj2" fmla="val 125917"/>
              <a:gd name="adj3" fmla="val 16667"/>
            </a:avLst>
          </a:prstGeom>
          <a:solidFill>
            <a:srgbClr val="eeff8a"/>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900" spc="-1" strike="noStrike">
                <a:solidFill>
                  <a:srgbClr val="000000"/>
                </a:solidFill>
                <a:uFill>
                  <a:solidFill>
                    <a:srgbClr val="ffffff"/>
                  </a:solidFill>
                </a:uFill>
                <a:latin typeface="Gill Sans Light"/>
                <a:ea typeface="Arial"/>
              </a:rPr>
              <a:t>Assigns the right technicians for each role.</a:t>
            </a:r>
            <a:endParaRPr b="0" lang="en-US" sz="1800" spc="-1" strike="noStrike">
              <a:solidFill>
                <a:srgbClr val="000000"/>
              </a:solidFill>
              <a:uFill>
                <a:solidFill>
                  <a:srgbClr val="ffffff"/>
                </a:solidFill>
              </a:uFill>
              <a:latin typeface="Arial"/>
            </a:endParaRPr>
          </a:p>
        </p:txBody>
      </p:sp>
      <p:sp>
        <p:nvSpPr>
          <p:cNvPr id="481" name="CustomShape 8"/>
          <p:cNvSpPr/>
          <p:nvPr/>
        </p:nvSpPr>
        <p:spPr>
          <a:xfrm>
            <a:off x="7561800" y="728280"/>
            <a:ext cx="1100160" cy="488880"/>
          </a:xfrm>
          <a:prstGeom prst="wedgeRoundRectCallout">
            <a:avLst>
              <a:gd name="adj1" fmla="val -66401"/>
              <a:gd name="adj2" fmla="val 84050"/>
              <a:gd name="adj3" fmla="val 16667"/>
            </a:avLst>
          </a:prstGeom>
          <a:solidFill>
            <a:srgbClr val="eeff8a"/>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900" spc="-1" strike="noStrike">
                <a:solidFill>
                  <a:srgbClr val="000000"/>
                </a:solidFill>
                <a:uFill>
                  <a:solidFill>
                    <a:srgbClr val="ffffff"/>
                  </a:solidFill>
                </a:uFill>
                <a:latin typeface="Gill Sans Light"/>
                <a:ea typeface="Arial"/>
              </a:rPr>
              <a:t>Restricts the role to technicians.  </a:t>
            </a:r>
            <a:endParaRPr b="0" lang="en-US" sz="1800" spc="-1" strike="noStrike">
              <a:solidFill>
                <a:srgbClr val="000000"/>
              </a:solidFill>
              <a:uFill>
                <a:solidFill>
                  <a:srgbClr val="ffffff"/>
                </a:solidFill>
              </a:uFill>
              <a:latin typeface="Arial"/>
            </a:endParaRPr>
          </a:p>
        </p:txBody>
      </p:sp>
      <p:sp>
        <p:nvSpPr>
          <p:cNvPr id="482" name="CustomShape 9"/>
          <p:cNvSpPr/>
          <p:nvPr/>
        </p:nvSpPr>
        <p:spPr>
          <a:xfrm>
            <a:off x="7084800" y="1419840"/>
            <a:ext cx="749880" cy="31752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83" name="CustomShape 10"/>
          <p:cNvSpPr/>
          <p:nvPr/>
        </p:nvSpPr>
        <p:spPr>
          <a:xfrm>
            <a:off x="2598120" y="2138760"/>
            <a:ext cx="958680" cy="22500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84" name="CustomShape 11"/>
          <p:cNvSpPr/>
          <p:nvPr/>
        </p:nvSpPr>
        <p:spPr>
          <a:xfrm>
            <a:off x="4151880" y="4421880"/>
            <a:ext cx="1602720" cy="22500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5" name="CustomShape 1"/>
          <p:cNvSpPr/>
          <p:nvPr/>
        </p:nvSpPr>
        <p:spPr>
          <a:xfrm>
            <a:off x="0" y="-8280"/>
            <a:ext cx="9141480" cy="5158800"/>
          </a:xfrm>
          <a:prstGeom prst="rect">
            <a:avLst/>
          </a:prstGeom>
          <a:gradFill>
            <a:gsLst>
              <a:gs pos="3000">
                <a:schemeClr val="accent4">
                  <a:lumMod val="75000"/>
                </a:schemeClr>
              </a:gs>
              <a:gs pos="21000">
                <a:srgbClr val="ffffff"/>
              </a:gs>
            </a:gsLst>
            <a:lin ang="10800000"/>
          </a:gradFill>
          <a:ln>
            <a:noFill/>
          </a:ln>
          <a:effectLst>
            <a:outerShdw blurRad="40000" dir="5400000" dist="23000" rotWithShape="0">
              <a:srgbClr val="000000">
                <a:alpha val="35000"/>
              </a:srgbClr>
            </a:outerShdw>
          </a:effectLst>
        </p:spPr>
        <p:style>
          <a:lnRef idx="1">
            <a:schemeClr val="accent3"/>
          </a:lnRef>
          <a:fillRef idx="3">
            <a:schemeClr val="accent3"/>
          </a:fillRef>
          <a:effectRef idx="2">
            <a:schemeClr val="accent3"/>
          </a:effectRef>
          <a:fontRef idx="minor"/>
        </p:style>
      </p:sp>
      <p:pic>
        <p:nvPicPr>
          <p:cNvPr id="486" name="Picture 6" descr=""/>
          <p:cNvPicPr/>
          <p:nvPr/>
        </p:nvPicPr>
        <p:blipFill>
          <a:blip r:embed="rId1"/>
          <a:stretch/>
        </p:blipFill>
        <p:spPr>
          <a:xfrm>
            <a:off x="6657840" y="6840"/>
            <a:ext cx="719280" cy="719280"/>
          </a:xfrm>
          <a:prstGeom prst="rect">
            <a:avLst/>
          </a:prstGeom>
          <a:ln>
            <a:noFill/>
          </a:ln>
          <a:effectLst>
            <a:outerShdw algn="tl" blurRad="292100" dir="2700000" dist="139700" rotWithShape="0">
              <a:srgbClr val="333333">
                <a:alpha val="65000"/>
              </a:srgbClr>
            </a:outerShdw>
          </a:effectLst>
        </p:spPr>
      </p:pic>
      <p:sp>
        <p:nvSpPr>
          <p:cNvPr id="487" name="CustomShape 2"/>
          <p:cNvSpPr/>
          <p:nvPr/>
        </p:nvSpPr>
        <p:spPr>
          <a:xfrm>
            <a:off x="109800" y="48600"/>
            <a:ext cx="6518880" cy="483840"/>
          </a:xfrm>
          <a:prstGeom prst="rect">
            <a:avLst/>
          </a:prstGeom>
          <a:solidFill>
            <a:schemeClr val="bg1">
              <a:lumMod val="95000"/>
            </a:schemeClr>
          </a:solidFill>
          <a:ln>
            <a:noFill/>
          </a:ln>
          <a:effectLst>
            <a:outerShdw algn="t" blurRad="50800" dir="5400000" dist="38100" rotWithShape="0">
              <a:srgbClr val="000000">
                <a:alpha val="40000"/>
              </a:srgbClr>
            </a:outerShdw>
          </a:effectLst>
        </p:spPr>
        <p:style>
          <a:lnRef idx="0"/>
          <a:fillRef idx="0"/>
          <a:effectRef idx="0"/>
          <a:fontRef idx="minor"/>
        </p:style>
        <p:txBody>
          <a:bodyPr lIns="90000" rIns="90000" tIns="45000" bIns="45000"/>
          <a:p>
            <a:pPr>
              <a:lnSpc>
                <a:spcPct val="100000"/>
              </a:lnSpc>
            </a:pPr>
            <a:r>
              <a:rPr b="1" lang="en-US" sz="800" spc="-1" strike="noStrike">
                <a:solidFill>
                  <a:srgbClr val="712627"/>
                </a:solidFill>
                <a:uFill>
                  <a:solidFill>
                    <a:srgbClr val="ffffff"/>
                  </a:solidFill>
                </a:uFill>
                <a:latin typeface="Gill Sans Light"/>
                <a:ea typeface="Arial"/>
              </a:rPr>
              <a:t>CHANGE CONFIGURATION</a:t>
            </a:r>
            <a:endParaRPr b="0" lang="en-US" sz="1800" spc="-1" strike="noStrike">
              <a:solidFill>
                <a:srgbClr val="000000"/>
              </a:solidFill>
              <a:uFill>
                <a:solidFill>
                  <a:srgbClr val="ffffff"/>
                </a:solidFill>
              </a:uFill>
              <a:latin typeface="Arial"/>
            </a:endParaRPr>
          </a:p>
          <a:p>
            <a:pPr>
              <a:lnSpc>
                <a:spcPct val="100000"/>
              </a:lnSpc>
            </a:pPr>
            <a:r>
              <a:rPr b="1" lang="en-US" sz="800" spc="-1" strike="noStrike">
                <a:solidFill>
                  <a:srgbClr val="712627"/>
                </a:solidFill>
                <a:uFill>
                  <a:solidFill>
                    <a:srgbClr val="ffffff"/>
                  </a:solidFill>
                </a:uFill>
                <a:latin typeface="Gill Sans Light"/>
                <a:ea typeface="Arial"/>
              </a:rPr>
              <a:t>FEATURE: NOTIFICATION TEMPLATE.</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Catrin defines the notification template that will be automatically triggered when the status changes.  </a:t>
            </a:r>
            <a:endParaRPr b="0" lang="en-US" sz="1800" spc="-1" strike="noStrike">
              <a:solidFill>
                <a:srgbClr val="000000"/>
              </a:solidFill>
              <a:uFill>
                <a:solidFill>
                  <a:srgbClr val="ffffff"/>
                </a:solidFill>
              </a:uFill>
              <a:latin typeface="Arial"/>
            </a:endParaRPr>
          </a:p>
        </p:txBody>
      </p:sp>
      <p:pic>
        <p:nvPicPr>
          <p:cNvPr id="488" name="Picture 7" descr=""/>
          <p:cNvPicPr/>
          <p:nvPr/>
        </p:nvPicPr>
        <p:blipFill>
          <a:blip r:embed="rId2"/>
          <a:stretch/>
        </p:blipFill>
        <p:spPr>
          <a:xfrm>
            <a:off x="627120" y="820800"/>
            <a:ext cx="7050960" cy="4140000"/>
          </a:xfrm>
          <a:prstGeom prst="rect">
            <a:avLst/>
          </a:prstGeom>
          <a:ln>
            <a:noFill/>
          </a:ln>
        </p:spPr>
      </p:pic>
      <p:sp>
        <p:nvSpPr>
          <p:cNvPr id="489" name="CustomShape 3"/>
          <p:cNvSpPr/>
          <p:nvPr/>
        </p:nvSpPr>
        <p:spPr>
          <a:xfrm>
            <a:off x="5910120" y="2329920"/>
            <a:ext cx="994680" cy="38052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90" name="CustomShape 4"/>
          <p:cNvSpPr/>
          <p:nvPr/>
        </p:nvSpPr>
        <p:spPr>
          <a:xfrm>
            <a:off x="6961680" y="1242720"/>
            <a:ext cx="1186920" cy="532080"/>
          </a:xfrm>
          <a:prstGeom prst="wedgeRoundRectCallout">
            <a:avLst>
              <a:gd name="adj1" fmla="val -87369"/>
              <a:gd name="adj2" fmla="val 147399"/>
              <a:gd name="adj3" fmla="val 16667"/>
            </a:avLst>
          </a:prstGeom>
          <a:solidFill>
            <a:srgbClr val="eeff8a"/>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900" spc="-1" strike="noStrike">
                <a:solidFill>
                  <a:srgbClr val="000000"/>
                </a:solidFill>
                <a:uFill>
                  <a:solidFill>
                    <a:srgbClr val="ffffff"/>
                  </a:solidFill>
                </a:uFill>
                <a:latin typeface="Gill Sans Light"/>
                <a:ea typeface="Arial"/>
              </a:rPr>
              <a:t>Defines the change roles that need to be notified of change in status.</a:t>
            </a:r>
            <a:endParaRPr b="0" lang="en-US" sz="1800" spc="-1" strike="noStrike">
              <a:solidFill>
                <a:srgbClr val="000000"/>
              </a:solidFill>
              <a:uFill>
                <a:solidFill>
                  <a:srgbClr val="ffffff"/>
                </a:solidFill>
              </a:uFill>
              <a:latin typeface="Arial"/>
            </a:endParaRPr>
          </a:p>
        </p:txBody>
      </p:sp>
      <p:sp>
        <p:nvSpPr>
          <p:cNvPr id="491" name="CustomShape 5"/>
          <p:cNvSpPr/>
          <p:nvPr/>
        </p:nvSpPr>
        <p:spPr>
          <a:xfrm>
            <a:off x="1175760" y="3946680"/>
            <a:ext cx="1258200" cy="25920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92" name="CustomShape 6"/>
          <p:cNvSpPr/>
          <p:nvPr/>
        </p:nvSpPr>
        <p:spPr>
          <a:xfrm>
            <a:off x="738000" y="3213000"/>
            <a:ext cx="1080360" cy="442800"/>
          </a:xfrm>
          <a:prstGeom prst="wedgeRoundRectCallout">
            <a:avLst>
              <a:gd name="adj1" fmla="val 34642"/>
              <a:gd name="adj2" fmla="val 108953"/>
              <a:gd name="adj3" fmla="val 16667"/>
            </a:avLst>
          </a:prstGeom>
          <a:solidFill>
            <a:srgbClr val="eeff8a"/>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900" spc="-1" strike="noStrike">
                <a:solidFill>
                  <a:srgbClr val="000000"/>
                </a:solidFill>
                <a:uFill>
                  <a:solidFill>
                    <a:srgbClr val="ffffff"/>
                  </a:solidFill>
                </a:uFill>
                <a:latin typeface="Gill Sans Light"/>
                <a:ea typeface="Arial"/>
              </a:rPr>
              <a:t>Configures the notification template.</a:t>
            </a:r>
            <a:endParaRPr b="0" lang="en-US" sz="1800" spc="-1" strike="noStrike">
              <a:solidFill>
                <a:srgbClr val="000000"/>
              </a:solidFill>
              <a:uFill>
                <a:solidFill>
                  <a:srgbClr val="ffffff"/>
                </a:solidFill>
              </a:uFill>
              <a:latin typeface="Arial"/>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3" name="CustomShape 1"/>
          <p:cNvSpPr/>
          <p:nvPr/>
        </p:nvSpPr>
        <p:spPr>
          <a:xfrm>
            <a:off x="0" y="-8280"/>
            <a:ext cx="9141480" cy="5158800"/>
          </a:xfrm>
          <a:prstGeom prst="rect">
            <a:avLst/>
          </a:prstGeom>
          <a:gradFill>
            <a:gsLst>
              <a:gs pos="3000">
                <a:schemeClr val="accent4">
                  <a:lumMod val="75000"/>
                </a:schemeClr>
              </a:gs>
              <a:gs pos="21000">
                <a:srgbClr val="ffffff"/>
              </a:gs>
            </a:gsLst>
            <a:lin ang="10800000"/>
          </a:gradFill>
          <a:ln>
            <a:noFill/>
          </a:ln>
          <a:effectLst>
            <a:outerShdw blurRad="40000" dir="5400000" dist="23000" rotWithShape="0">
              <a:srgbClr val="000000">
                <a:alpha val="35000"/>
              </a:srgbClr>
            </a:outerShdw>
          </a:effectLst>
        </p:spPr>
        <p:style>
          <a:lnRef idx="1">
            <a:schemeClr val="accent3"/>
          </a:lnRef>
          <a:fillRef idx="3">
            <a:schemeClr val="accent3"/>
          </a:fillRef>
          <a:effectRef idx="2">
            <a:schemeClr val="accent3"/>
          </a:effectRef>
          <a:fontRef idx="minor"/>
        </p:style>
      </p:sp>
      <p:sp>
        <p:nvSpPr>
          <p:cNvPr id="494" name="CustomShape 2"/>
          <p:cNvSpPr/>
          <p:nvPr/>
        </p:nvSpPr>
        <p:spPr>
          <a:xfrm>
            <a:off x="209880" y="40320"/>
            <a:ext cx="6518880" cy="636120"/>
          </a:xfrm>
          <a:prstGeom prst="rect">
            <a:avLst/>
          </a:prstGeom>
          <a:solidFill>
            <a:schemeClr val="bg1">
              <a:lumMod val="95000"/>
            </a:schemeClr>
          </a:solidFill>
          <a:ln>
            <a:noFill/>
          </a:ln>
          <a:effectLst>
            <a:outerShdw algn="t" blurRad="50800" dir="5400000" dist="38100" rotWithShape="0">
              <a:srgbClr val="000000">
                <a:alpha val="40000"/>
              </a:srgbClr>
            </a:outerShdw>
          </a:effectLst>
        </p:spPr>
        <p:style>
          <a:lnRef idx="0"/>
          <a:fillRef idx="0"/>
          <a:effectRef idx="0"/>
          <a:fontRef idx="minor"/>
        </p:style>
        <p:txBody>
          <a:bodyPr lIns="90000" rIns="90000" tIns="45000" bIns="45000"/>
          <a:p>
            <a:pPr>
              <a:lnSpc>
                <a:spcPct val="100000"/>
              </a:lnSpc>
            </a:pPr>
            <a:r>
              <a:rPr b="1" lang="en-US" sz="800" spc="-1" strike="noStrike">
                <a:solidFill>
                  <a:srgbClr val="712627"/>
                </a:solidFill>
                <a:uFill>
                  <a:solidFill>
                    <a:srgbClr val="ffffff"/>
                  </a:solidFill>
                </a:uFill>
                <a:latin typeface="Gill Sans Light"/>
                <a:ea typeface="Arial"/>
              </a:rPr>
              <a:t>CHANGE STATUS TRANSITION: </a:t>
            </a:r>
            <a:endParaRPr b="0" lang="en-US" sz="1800" spc="-1" strike="noStrike">
              <a:solidFill>
                <a:srgbClr val="000000"/>
              </a:solidFill>
              <a:uFill>
                <a:solidFill>
                  <a:srgbClr val="ffffff"/>
                </a:solidFill>
              </a:uFill>
              <a:latin typeface="Arial"/>
            </a:endParaRPr>
          </a:p>
          <a:p>
            <a:pPr>
              <a:lnSpc>
                <a:spcPct val="100000"/>
              </a:lnSpc>
            </a:pPr>
            <a:r>
              <a:rPr b="1" lang="en-US" sz="800" spc="-1" strike="noStrike">
                <a:solidFill>
                  <a:srgbClr val="712627"/>
                </a:solidFill>
                <a:uFill>
                  <a:solidFill>
                    <a:srgbClr val="ffffff"/>
                  </a:solidFill>
                </a:uFill>
                <a:latin typeface="Gill Sans Light"/>
                <a:ea typeface="Arial"/>
              </a:rPr>
              <a:t>FEATURE: STATUS ACTIONS.</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To move the change to the next stage, Catrin uses the ‘Status Action’ option. She chooses ‘Accept’ from the ‘status actions’ dropdown and adds a comment. The status of the change automatically moves to the next stage.  </a:t>
            </a:r>
            <a:endParaRPr b="0" lang="en-US" sz="1800" spc="-1" strike="noStrike">
              <a:solidFill>
                <a:srgbClr val="000000"/>
              </a:solidFill>
              <a:uFill>
                <a:solidFill>
                  <a:srgbClr val="ffffff"/>
                </a:solidFill>
              </a:uFill>
              <a:latin typeface="Arial"/>
            </a:endParaRPr>
          </a:p>
        </p:txBody>
      </p:sp>
      <p:pic>
        <p:nvPicPr>
          <p:cNvPr id="495" name="Picture 12" descr=""/>
          <p:cNvPicPr/>
          <p:nvPr/>
        </p:nvPicPr>
        <p:blipFill>
          <a:blip r:embed="rId1"/>
          <a:stretch/>
        </p:blipFill>
        <p:spPr>
          <a:xfrm>
            <a:off x="6757920" y="82080"/>
            <a:ext cx="719280" cy="719280"/>
          </a:xfrm>
          <a:prstGeom prst="rect">
            <a:avLst/>
          </a:prstGeom>
          <a:ln>
            <a:noFill/>
          </a:ln>
          <a:effectLst>
            <a:outerShdw algn="tl" blurRad="292100" dir="2700000" dist="139700" rotWithShape="0">
              <a:srgbClr val="333333">
                <a:alpha val="65000"/>
              </a:srgbClr>
            </a:outerShdw>
          </a:effectLst>
        </p:spPr>
      </p:pic>
      <p:pic>
        <p:nvPicPr>
          <p:cNvPr id="496" name="Picture 1" descr=""/>
          <p:cNvPicPr/>
          <p:nvPr/>
        </p:nvPicPr>
        <p:blipFill>
          <a:blip r:embed="rId2"/>
          <a:srcRect l="1537" t="0" r="2186" b="0"/>
          <a:stretch/>
        </p:blipFill>
        <p:spPr>
          <a:xfrm>
            <a:off x="668520" y="929520"/>
            <a:ext cx="6849000" cy="4152960"/>
          </a:xfrm>
          <a:prstGeom prst="rect">
            <a:avLst/>
          </a:prstGeom>
          <a:ln>
            <a:noFill/>
          </a:ln>
        </p:spPr>
      </p:pic>
      <p:sp>
        <p:nvSpPr>
          <p:cNvPr id="497" name="CustomShape 3"/>
          <p:cNvSpPr/>
          <p:nvPr/>
        </p:nvSpPr>
        <p:spPr>
          <a:xfrm>
            <a:off x="1745640" y="1692000"/>
            <a:ext cx="1126080" cy="605160"/>
          </a:xfrm>
          <a:prstGeom prst="wedgeRoundRectCallout">
            <a:avLst>
              <a:gd name="adj1" fmla="val -57718"/>
              <a:gd name="adj2" fmla="val 69542"/>
              <a:gd name="adj3" fmla="val 16667"/>
            </a:avLst>
          </a:prstGeom>
          <a:solidFill>
            <a:srgbClr val="eeff8a"/>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900" spc="-1" strike="noStrike">
                <a:solidFill>
                  <a:srgbClr val="000000"/>
                </a:solidFill>
                <a:uFill>
                  <a:solidFill>
                    <a:srgbClr val="ffffff"/>
                  </a:solidFill>
                </a:uFill>
                <a:latin typeface="Gill Sans Light"/>
                <a:ea typeface="Arial"/>
              </a:rPr>
              <a:t>Catrin moves to the planning phase after submitting the change.</a:t>
            </a:r>
            <a:endParaRPr b="0" lang="en-US" sz="1800" spc="-1" strike="noStrike">
              <a:solidFill>
                <a:srgbClr val="000000"/>
              </a:solidFill>
              <a:uFill>
                <a:solidFill>
                  <a:srgbClr val="ffffff"/>
                </a:solidFill>
              </a:uFill>
              <a:latin typeface="Arial"/>
            </a:endParaRPr>
          </a:p>
        </p:txBody>
      </p:sp>
      <p:pic>
        <p:nvPicPr>
          <p:cNvPr id="498" name="Picture 27" descr=""/>
          <p:cNvPicPr/>
          <p:nvPr/>
        </p:nvPicPr>
        <p:blipFill>
          <a:blip r:embed="rId3"/>
          <a:stretch/>
        </p:blipFill>
        <p:spPr>
          <a:xfrm>
            <a:off x="4185720" y="3006360"/>
            <a:ext cx="4673520" cy="2076120"/>
          </a:xfrm>
          <a:prstGeom prst="rect">
            <a:avLst/>
          </a:prstGeom>
          <a:ln>
            <a:noFill/>
          </a:ln>
          <a:effectLst>
            <a:outerShdw algn="tl" blurRad="292100" dir="2700000" dist="139700" rotWithShape="0">
              <a:srgbClr val="333333">
                <a:alpha val="65000"/>
              </a:srgbClr>
            </a:outerShdw>
          </a:effectLst>
        </p:spPr>
      </p:pic>
      <p:pic>
        <p:nvPicPr>
          <p:cNvPr id="499" name="Picture 18" descr=""/>
          <p:cNvPicPr/>
          <p:nvPr/>
        </p:nvPicPr>
        <p:blipFill>
          <a:blip r:embed="rId4"/>
          <a:srcRect l="0" t="0" r="0" b="45324"/>
          <a:stretch/>
        </p:blipFill>
        <p:spPr>
          <a:xfrm>
            <a:off x="3064320" y="1109880"/>
            <a:ext cx="5067720" cy="1893960"/>
          </a:xfrm>
          <a:prstGeom prst="rect">
            <a:avLst/>
          </a:prstGeom>
          <a:ln>
            <a:noFill/>
          </a:ln>
          <a:effectLst>
            <a:outerShdw algn="tl" blurRad="292100" dir="2700000" dist="139700" rotWithShape="0">
              <a:srgbClr val="333333">
                <a:alpha val="65000"/>
              </a:srgbClr>
            </a:outerShdw>
          </a:effectLst>
        </p:spPr>
      </p:pic>
      <p:sp>
        <p:nvSpPr>
          <p:cNvPr id="500" name="CustomShape 4"/>
          <p:cNvSpPr/>
          <p:nvPr/>
        </p:nvSpPr>
        <p:spPr>
          <a:xfrm>
            <a:off x="6177600" y="2199960"/>
            <a:ext cx="1299960" cy="19656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01" name="CustomShape 5"/>
          <p:cNvSpPr/>
          <p:nvPr/>
        </p:nvSpPr>
        <p:spPr>
          <a:xfrm>
            <a:off x="7606440" y="1553040"/>
            <a:ext cx="1018800" cy="582480"/>
          </a:xfrm>
          <a:prstGeom prst="wedgeRoundRectCallout">
            <a:avLst>
              <a:gd name="adj1" fmla="val -58765"/>
              <a:gd name="adj2" fmla="val 72742"/>
              <a:gd name="adj3" fmla="val 16667"/>
            </a:avLst>
          </a:prstGeom>
          <a:solidFill>
            <a:srgbClr val="eeff8a"/>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900" spc="-1" strike="noStrike">
                <a:solidFill>
                  <a:srgbClr val="000000"/>
                </a:solidFill>
                <a:uFill>
                  <a:solidFill>
                    <a:srgbClr val="ffffff"/>
                  </a:solidFill>
                </a:uFill>
                <a:latin typeface="Gill Sans Light"/>
                <a:ea typeface="Arial"/>
              </a:rPr>
              <a:t>Catrin chooses ‘Accept’ in the status actions.</a:t>
            </a:r>
            <a:endParaRPr b="0" lang="en-US" sz="1800" spc="-1" strike="noStrike">
              <a:solidFill>
                <a:srgbClr val="000000"/>
              </a:solidFill>
              <a:uFill>
                <a:solidFill>
                  <a:srgbClr val="ffffff"/>
                </a:solidFill>
              </a:uFill>
              <a:latin typeface="Arial"/>
            </a:endParaRPr>
          </a:p>
        </p:txBody>
      </p:sp>
      <p:sp>
        <p:nvSpPr>
          <p:cNvPr id="502" name="CustomShape 6"/>
          <p:cNvSpPr/>
          <p:nvPr/>
        </p:nvSpPr>
        <p:spPr>
          <a:xfrm>
            <a:off x="5730840" y="3903840"/>
            <a:ext cx="1299960" cy="19656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03" name="CustomShape 7"/>
          <p:cNvSpPr/>
          <p:nvPr/>
        </p:nvSpPr>
        <p:spPr>
          <a:xfrm>
            <a:off x="4292280" y="4382640"/>
            <a:ext cx="1107000" cy="485640"/>
          </a:xfrm>
          <a:prstGeom prst="wedgeRoundRectCallout">
            <a:avLst>
              <a:gd name="adj1" fmla="val 113544"/>
              <a:gd name="adj2" fmla="val -100090"/>
              <a:gd name="adj3" fmla="val 16667"/>
            </a:avLst>
          </a:prstGeom>
          <a:solidFill>
            <a:srgbClr val="eeff8a"/>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900" spc="-1" strike="noStrike">
                <a:solidFill>
                  <a:srgbClr val="000000"/>
                </a:solidFill>
                <a:uFill>
                  <a:solidFill>
                    <a:srgbClr val="ffffff"/>
                  </a:solidFill>
                </a:uFill>
                <a:latin typeface="Gill Sans Light"/>
                <a:ea typeface="Arial"/>
              </a:rPr>
              <a:t>Adds a comment on the status change and saves it.</a:t>
            </a:r>
            <a:endParaRPr b="0" lang="en-US" sz="1800" spc="-1" strike="noStrike">
              <a:solidFill>
                <a:srgbClr val="000000"/>
              </a:solidFill>
              <a:uFill>
                <a:solidFill>
                  <a:srgbClr val="ffffff"/>
                </a:solidFill>
              </a:uFill>
              <a:latin typeface="Arial"/>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4" name="CustomShape 1"/>
          <p:cNvSpPr/>
          <p:nvPr/>
        </p:nvSpPr>
        <p:spPr>
          <a:xfrm>
            <a:off x="0" y="-8280"/>
            <a:ext cx="9141480" cy="5158800"/>
          </a:xfrm>
          <a:prstGeom prst="rect">
            <a:avLst/>
          </a:prstGeom>
          <a:gradFill>
            <a:gsLst>
              <a:gs pos="3000">
                <a:schemeClr val="accent4">
                  <a:lumMod val="75000"/>
                </a:schemeClr>
              </a:gs>
              <a:gs pos="21000">
                <a:srgbClr val="ffffff"/>
              </a:gs>
            </a:gsLst>
            <a:lin ang="10800000"/>
          </a:gradFill>
          <a:ln>
            <a:noFill/>
          </a:ln>
          <a:effectLst>
            <a:outerShdw blurRad="40000" dir="5400000" dist="23000" rotWithShape="0">
              <a:srgbClr val="000000">
                <a:alpha val="35000"/>
              </a:srgbClr>
            </a:outerShdw>
          </a:effectLst>
        </p:spPr>
        <p:style>
          <a:lnRef idx="1">
            <a:schemeClr val="accent3"/>
          </a:lnRef>
          <a:fillRef idx="3">
            <a:schemeClr val="accent3"/>
          </a:fillRef>
          <a:effectRef idx="2">
            <a:schemeClr val="accent3"/>
          </a:effectRef>
          <a:fontRef idx="minor"/>
        </p:style>
      </p:sp>
      <p:sp>
        <p:nvSpPr>
          <p:cNvPr id="505" name="CustomShape 2"/>
          <p:cNvSpPr/>
          <p:nvPr/>
        </p:nvSpPr>
        <p:spPr>
          <a:xfrm>
            <a:off x="209880" y="40320"/>
            <a:ext cx="6518880" cy="788400"/>
          </a:xfrm>
          <a:prstGeom prst="rect">
            <a:avLst/>
          </a:prstGeom>
          <a:solidFill>
            <a:schemeClr val="bg1">
              <a:lumMod val="95000"/>
            </a:schemeClr>
          </a:solidFill>
          <a:ln>
            <a:noFill/>
          </a:ln>
          <a:effectLst>
            <a:outerShdw algn="t" blurRad="50800" dir="5400000" dist="38100" rotWithShape="0">
              <a:srgbClr val="000000">
                <a:alpha val="40000"/>
              </a:srgbClr>
            </a:outerShdw>
          </a:effectLst>
        </p:spPr>
        <p:style>
          <a:lnRef idx="0"/>
          <a:fillRef idx="0"/>
          <a:effectRef idx="0"/>
          <a:fontRef idx="minor"/>
        </p:style>
        <p:txBody>
          <a:bodyPr lIns="90000" rIns="90000" tIns="45000" bIns="45000"/>
          <a:p>
            <a:pPr>
              <a:lnSpc>
                <a:spcPct val="100000"/>
              </a:lnSpc>
            </a:pPr>
            <a:r>
              <a:rPr b="1" lang="en-US" sz="800" spc="-1" strike="noStrike">
                <a:solidFill>
                  <a:srgbClr val="712627"/>
                </a:solidFill>
                <a:uFill>
                  <a:solidFill>
                    <a:srgbClr val="ffffff"/>
                  </a:solidFill>
                </a:uFill>
                <a:latin typeface="Gill Sans Light"/>
                <a:ea typeface="Arial"/>
              </a:rPr>
              <a:t>CHANGE PLANNING</a:t>
            </a:r>
            <a:endParaRPr b="0" lang="en-US" sz="1800" spc="-1" strike="noStrike">
              <a:solidFill>
                <a:srgbClr val="000000"/>
              </a:solidFill>
              <a:uFill>
                <a:solidFill>
                  <a:srgbClr val="ffffff"/>
                </a:solidFill>
              </a:uFill>
              <a:latin typeface="Arial"/>
            </a:endParaRPr>
          </a:p>
          <a:p>
            <a:pPr>
              <a:lnSpc>
                <a:spcPct val="100000"/>
              </a:lnSpc>
            </a:pPr>
            <a:r>
              <a:rPr b="1" lang="en-US" sz="800" spc="-1" strike="noStrike">
                <a:solidFill>
                  <a:srgbClr val="712627"/>
                </a:solidFill>
                <a:uFill>
                  <a:solidFill>
                    <a:srgbClr val="ffffff"/>
                  </a:solidFill>
                </a:uFill>
                <a:latin typeface="Gill Sans Light"/>
                <a:ea typeface="Arial"/>
              </a:rPr>
              <a:t>FEATURE: PLANNING (Roll Out Plan, Back Out Plan, Check List, Downtime).</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Catrin adds the roll out and back out plans for the change to make sure nothing falls through the cracks. She adds a checklist for technicians to easily carry out the process of replacing the printers. She also sets the time period for which printers will be inaccessible. </a:t>
            </a:r>
            <a:endParaRPr b="0" lang="en-US" sz="1800" spc="-1" strike="noStrike">
              <a:solidFill>
                <a:srgbClr val="000000"/>
              </a:solidFill>
              <a:uFill>
                <a:solidFill>
                  <a:srgbClr val="ffffff"/>
                </a:solidFill>
              </a:uFill>
              <a:latin typeface="Arial"/>
            </a:endParaRPr>
          </a:p>
        </p:txBody>
      </p:sp>
      <p:pic>
        <p:nvPicPr>
          <p:cNvPr id="506" name="Picture 12" descr=""/>
          <p:cNvPicPr/>
          <p:nvPr/>
        </p:nvPicPr>
        <p:blipFill>
          <a:blip r:embed="rId1"/>
          <a:stretch/>
        </p:blipFill>
        <p:spPr>
          <a:xfrm>
            <a:off x="6757920" y="82080"/>
            <a:ext cx="719280" cy="719280"/>
          </a:xfrm>
          <a:prstGeom prst="rect">
            <a:avLst/>
          </a:prstGeom>
          <a:ln>
            <a:noFill/>
          </a:ln>
          <a:effectLst>
            <a:outerShdw algn="tl" blurRad="292100" dir="2700000" dist="139700" rotWithShape="0">
              <a:srgbClr val="333333">
                <a:alpha val="65000"/>
              </a:srgbClr>
            </a:outerShdw>
          </a:effectLst>
        </p:spPr>
      </p:pic>
      <p:pic>
        <p:nvPicPr>
          <p:cNvPr id="507" name="Picture 4" descr=""/>
          <p:cNvPicPr/>
          <p:nvPr/>
        </p:nvPicPr>
        <p:blipFill>
          <a:blip r:embed="rId2"/>
          <a:srcRect l="0" t="2890" r="0" b="0"/>
          <a:stretch/>
        </p:blipFill>
        <p:spPr>
          <a:xfrm>
            <a:off x="660600" y="961200"/>
            <a:ext cx="6896520" cy="3994560"/>
          </a:xfrm>
          <a:prstGeom prst="rect">
            <a:avLst/>
          </a:prstGeom>
          <a:ln>
            <a:noFill/>
          </a:ln>
        </p:spPr>
      </p:pic>
      <p:sp>
        <p:nvSpPr>
          <p:cNvPr id="508" name="CustomShape 3"/>
          <p:cNvSpPr/>
          <p:nvPr/>
        </p:nvSpPr>
        <p:spPr>
          <a:xfrm>
            <a:off x="1828440" y="1953000"/>
            <a:ext cx="1046160" cy="433800"/>
          </a:xfrm>
          <a:prstGeom prst="wedgeRoundRectCallout">
            <a:avLst>
              <a:gd name="adj1" fmla="val -95876"/>
              <a:gd name="adj2" fmla="val -28870"/>
              <a:gd name="adj3" fmla="val 16667"/>
            </a:avLst>
          </a:prstGeom>
          <a:solidFill>
            <a:srgbClr val="eeff8a"/>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900" spc="-1" strike="noStrike">
                <a:solidFill>
                  <a:srgbClr val="000000"/>
                </a:solidFill>
                <a:uFill>
                  <a:solidFill>
                    <a:srgbClr val="ffffff"/>
                  </a:solidFill>
                </a:uFill>
                <a:latin typeface="Gill Sans Light"/>
                <a:ea typeface="Arial"/>
              </a:rPr>
              <a:t>Creates a roll out plan and back out plan.</a:t>
            </a:r>
            <a:endParaRPr b="0" lang="en-US" sz="1800" spc="-1" strike="noStrike">
              <a:solidFill>
                <a:srgbClr val="000000"/>
              </a:solidFill>
              <a:uFill>
                <a:solidFill>
                  <a:srgbClr val="ffffff"/>
                </a:solidFill>
              </a:uFill>
              <a:latin typeface="Arial"/>
            </a:endParaRPr>
          </a:p>
        </p:txBody>
      </p:sp>
      <p:sp>
        <p:nvSpPr>
          <p:cNvPr id="509" name="CustomShape 4"/>
          <p:cNvSpPr/>
          <p:nvPr/>
        </p:nvSpPr>
        <p:spPr>
          <a:xfrm>
            <a:off x="584640" y="1760760"/>
            <a:ext cx="1117440" cy="18972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10" name="CustomShape 5"/>
          <p:cNvSpPr/>
          <p:nvPr/>
        </p:nvSpPr>
        <p:spPr>
          <a:xfrm>
            <a:off x="489240" y="2549520"/>
            <a:ext cx="1117440" cy="18972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11" name="CustomShape 6"/>
          <p:cNvSpPr/>
          <p:nvPr/>
        </p:nvSpPr>
        <p:spPr>
          <a:xfrm>
            <a:off x="727200" y="3118680"/>
            <a:ext cx="1098720" cy="83556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12" name="CustomShape 7"/>
          <p:cNvSpPr/>
          <p:nvPr/>
        </p:nvSpPr>
        <p:spPr>
          <a:xfrm>
            <a:off x="2148840" y="3005280"/>
            <a:ext cx="990360" cy="400680"/>
          </a:xfrm>
          <a:prstGeom prst="wedgeRoundRectCallout">
            <a:avLst>
              <a:gd name="adj1" fmla="val -79600"/>
              <a:gd name="adj2" fmla="val 67469"/>
              <a:gd name="adj3" fmla="val 16667"/>
            </a:avLst>
          </a:prstGeom>
          <a:solidFill>
            <a:srgbClr val="eeff8a"/>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900" spc="-1" strike="noStrike">
                <a:solidFill>
                  <a:srgbClr val="000000"/>
                </a:solidFill>
                <a:uFill>
                  <a:solidFill>
                    <a:srgbClr val="ffffff"/>
                  </a:solidFill>
                </a:uFill>
                <a:latin typeface="Gill Sans Light"/>
                <a:ea typeface="Arial"/>
              </a:rPr>
              <a:t>Sets a checklist of things to do. </a:t>
            </a:r>
            <a:endParaRPr b="0" lang="en-US" sz="1800" spc="-1" strike="noStrike">
              <a:solidFill>
                <a:srgbClr val="000000"/>
              </a:solidFill>
              <a:uFill>
                <a:solidFill>
                  <a:srgbClr val="ffffff"/>
                </a:solidFill>
              </a:uFill>
              <a:latin typeface="Arial"/>
            </a:endParaRPr>
          </a:p>
        </p:txBody>
      </p:sp>
      <p:sp>
        <p:nvSpPr>
          <p:cNvPr id="513" name="CustomShape 8"/>
          <p:cNvSpPr/>
          <p:nvPr/>
        </p:nvSpPr>
        <p:spPr>
          <a:xfrm>
            <a:off x="753120" y="4077000"/>
            <a:ext cx="3313800" cy="24876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14" name="CustomShape 9"/>
          <p:cNvSpPr/>
          <p:nvPr/>
        </p:nvSpPr>
        <p:spPr>
          <a:xfrm>
            <a:off x="753120" y="4775400"/>
            <a:ext cx="5853960" cy="26496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15" name="CustomShape 10"/>
          <p:cNvSpPr/>
          <p:nvPr/>
        </p:nvSpPr>
        <p:spPr>
          <a:xfrm>
            <a:off x="4069440" y="3512880"/>
            <a:ext cx="1091880" cy="465480"/>
          </a:xfrm>
          <a:prstGeom prst="wedgeRoundRectCallout">
            <a:avLst>
              <a:gd name="adj1" fmla="val -66191"/>
              <a:gd name="adj2" fmla="val 63487"/>
              <a:gd name="adj3" fmla="val 16667"/>
            </a:avLst>
          </a:prstGeom>
          <a:solidFill>
            <a:srgbClr val="eeff8a"/>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900" spc="-1" strike="noStrike">
                <a:solidFill>
                  <a:srgbClr val="000000"/>
                </a:solidFill>
                <a:uFill>
                  <a:solidFill>
                    <a:srgbClr val="ffffff"/>
                  </a:solidFill>
                </a:uFill>
                <a:latin typeface="Gill Sans Light"/>
                <a:ea typeface="Arial"/>
              </a:rPr>
              <a:t>She adds the detailed checklist as an attachment.</a:t>
            </a:r>
            <a:endParaRPr b="0" lang="en-US" sz="1800" spc="-1" strike="noStrike">
              <a:solidFill>
                <a:srgbClr val="000000"/>
              </a:solidFill>
              <a:uFill>
                <a:solidFill>
                  <a:srgbClr val="ffffff"/>
                </a:solidFill>
              </a:uFill>
              <a:latin typeface="Arial"/>
            </a:endParaRPr>
          </a:p>
        </p:txBody>
      </p:sp>
      <p:sp>
        <p:nvSpPr>
          <p:cNvPr id="516" name="CustomShape 11"/>
          <p:cNvSpPr/>
          <p:nvPr/>
        </p:nvSpPr>
        <p:spPr>
          <a:xfrm>
            <a:off x="6764760" y="3845160"/>
            <a:ext cx="1311480" cy="599040"/>
          </a:xfrm>
          <a:prstGeom prst="wedgeRoundRectCallout">
            <a:avLst>
              <a:gd name="adj1" fmla="val -70952"/>
              <a:gd name="adj2" fmla="val 97671"/>
              <a:gd name="adj3" fmla="val 16667"/>
            </a:avLst>
          </a:prstGeom>
          <a:solidFill>
            <a:srgbClr val="eeff8a"/>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900" spc="-1" strike="noStrike">
                <a:solidFill>
                  <a:srgbClr val="000000"/>
                </a:solidFill>
                <a:uFill>
                  <a:solidFill>
                    <a:srgbClr val="ffffff"/>
                  </a:solidFill>
                </a:uFill>
                <a:latin typeface="Gill Sans Light"/>
                <a:ea typeface="Arial"/>
              </a:rPr>
              <a:t>Sets the time for which printers are going to be inaccessible.</a:t>
            </a:r>
            <a:endParaRPr b="0" lang="en-US" sz="1800" spc="-1" strike="noStrike">
              <a:solidFill>
                <a:srgbClr val="000000"/>
              </a:solidFill>
              <a:uFill>
                <a:solidFill>
                  <a:srgbClr val="ffffff"/>
                </a:solidFill>
              </a:uFill>
              <a:latin typeface="Arial"/>
            </a:endParaRPr>
          </a:p>
        </p:txBody>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2" name="CustomShape 1"/>
          <p:cNvSpPr/>
          <p:nvPr/>
        </p:nvSpPr>
        <p:spPr>
          <a:xfrm>
            <a:off x="946080" y="1720800"/>
            <a:ext cx="4676400" cy="331560"/>
          </a:xfrm>
          <a:prstGeom prst="rect">
            <a:avLst/>
          </a:prstGeom>
          <a:noFill/>
          <a:ln>
            <a:noFill/>
          </a:ln>
        </p:spPr>
        <p:style>
          <a:lnRef idx="0"/>
          <a:fillRef idx="0"/>
          <a:effectRef idx="0"/>
          <a:fontRef idx="minor"/>
        </p:style>
        <p:txBody>
          <a:bodyPr lIns="90000" rIns="90000" tIns="45000" bIns="45000"/>
          <a:p>
            <a:pPr>
              <a:lnSpc>
                <a:spcPct val="100000"/>
              </a:lnSpc>
            </a:pPr>
            <a:r>
              <a:rPr b="0" lang="en-US" sz="1600" spc="-1" strike="noStrike">
                <a:solidFill>
                  <a:srgbClr val="000000"/>
                </a:solidFill>
                <a:uFill>
                  <a:solidFill>
                    <a:srgbClr val="ffffff"/>
                  </a:solidFill>
                </a:uFill>
                <a:latin typeface="Gill Sans Light"/>
                <a:ea typeface="Arial"/>
              </a:rPr>
              <a:t>Seamless transitions for successful changes</a:t>
            </a:r>
            <a:endParaRPr b="0" lang="en-US" sz="1800" spc="-1" strike="noStrike">
              <a:solidFill>
                <a:srgbClr val="000000"/>
              </a:solidFill>
              <a:uFill>
                <a:solidFill>
                  <a:srgbClr val="ffffff"/>
                </a:solidFill>
              </a:uFill>
              <a:latin typeface="Arial"/>
            </a:endParaRPr>
          </a:p>
        </p:txBody>
      </p:sp>
      <p:sp>
        <p:nvSpPr>
          <p:cNvPr id="283" name="CustomShape 2"/>
          <p:cNvSpPr/>
          <p:nvPr/>
        </p:nvSpPr>
        <p:spPr>
          <a:xfrm>
            <a:off x="909000" y="2473200"/>
            <a:ext cx="6147000" cy="636840"/>
          </a:xfrm>
          <a:prstGeom prst="rect">
            <a:avLst/>
          </a:prstGeom>
          <a:noFill/>
          <a:ln>
            <a:noFill/>
          </a:ln>
        </p:spPr>
        <p:style>
          <a:lnRef idx="0"/>
          <a:fillRef idx="0"/>
          <a:effectRef idx="0"/>
          <a:fontRef idx="minor"/>
        </p:style>
        <p:txBody>
          <a:bodyPr lIns="90000" rIns="90000" tIns="45000" bIns="45000"/>
          <a:p>
            <a:pPr>
              <a:lnSpc>
                <a:spcPct val="100000"/>
              </a:lnSpc>
            </a:pPr>
            <a:r>
              <a:rPr b="0" lang="en-US" sz="3600" spc="-1" strike="noStrike">
                <a:solidFill>
                  <a:srgbClr val="000000"/>
                </a:solidFill>
                <a:uFill>
                  <a:solidFill>
                    <a:srgbClr val="ffffff"/>
                  </a:solidFill>
                </a:uFill>
                <a:latin typeface="Gill Sans Light"/>
                <a:ea typeface="Arial"/>
              </a:rPr>
              <a:t>ServiceDesk Plus</a:t>
            </a:r>
            <a:endParaRPr b="0" lang="en-US" sz="1800" spc="-1" strike="noStrike">
              <a:solidFill>
                <a:srgbClr val="000000"/>
              </a:solidFill>
              <a:uFill>
                <a:solidFill>
                  <a:srgbClr val="ffffff"/>
                </a:solidFill>
              </a:uFill>
              <a:latin typeface="Arial"/>
            </a:endParaRPr>
          </a:p>
        </p:txBody>
      </p:sp>
      <p:sp>
        <p:nvSpPr>
          <p:cNvPr id="284" name="CustomShape 3"/>
          <p:cNvSpPr/>
          <p:nvPr/>
        </p:nvSpPr>
        <p:spPr>
          <a:xfrm>
            <a:off x="880200" y="1938240"/>
            <a:ext cx="4924800" cy="63684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3600" spc="-1" strike="noStrike">
                <a:solidFill>
                  <a:srgbClr val="000000"/>
                </a:solidFill>
                <a:uFill>
                  <a:solidFill>
                    <a:srgbClr val="ffffff"/>
                  </a:solidFill>
                </a:uFill>
                <a:latin typeface="Gill Sans Light"/>
                <a:ea typeface="Arial"/>
              </a:rPr>
              <a:t>Change management in </a:t>
            </a:r>
            <a:endParaRPr b="0" lang="en-US" sz="1800" spc="-1" strike="noStrike">
              <a:solidFill>
                <a:srgbClr val="000000"/>
              </a:solidFill>
              <a:uFill>
                <a:solidFill>
                  <a:srgbClr val="ffffff"/>
                </a:solidFill>
              </a:uFill>
              <a:latin typeface="Arial"/>
            </a:endParaRPr>
          </a:p>
        </p:txBody>
      </p:sp>
      <p:pic>
        <p:nvPicPr>
          <p:cNvPr id="285" name="Picture 9" descr=""/>
          <p:cNvPicPr/>
          <p:nvPr/>
        </p:nvPicPr>
        <p:blipFill>
          <a:blip r:embed="rId1"/>
          <a:stretch/>
        </p:blipFill>
        <p:spPr>
          <a:xfrm>
            <a:off x="1807200" y="3370680"/>
            <a:ext cx="650880" cy="619200"/>
          </a:xfrm>
          <a:prstGeom prst="rect">
            <a:avLst/>
          </a:prstGeom>
          <a:ln>
            <a:noFill/>
          </a:ln>
        </p:spPr>
      </p:pic>
      <p:pic>
        <p:nvPicPr>
          <p:cNvPr id="286" name="" descr=""/>
          <p:cNvPicPr/>
          <p:nvPr/>
        </p:nvPicPr>
        <p:blipFill>
          <a:blip r:embed="rId2"/>
          <a:stretch/>
        </p:blipFill>
        <p:spPr>
          <a:xfrm>
            <a:off x="7822080" y="4773240"/>
            <a:ext cx="1045440" cy="24156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7" name="CustomShape 1"/>
          <p:cNvSpPr/>
          <p:nvPr/>
        </p:nvSpPr>
        <p:spPr>
          <a:xfrm>
            <a:off x="0" y="-8280"/>
            <a:ext cx="9141480" cy="5158800"/>
          </a:xfrm>
          <a:prstGeom prst="rect">
            <a:avLst/>
          </a:prstGeom>
          <a:gradFill>
            <a:gsLst>
              <a:gs pos="3000">
                <a:schemeClr val="accent4">
                  <a:lumMod val="75000"/>
                </a:schemeClr>
              </a:gs>
              <a:gs pos="21000">
                <a:srgbClr val="ffffff"/>
              </a:gs>
            </a:gsLst>
            <a:lin ang="10800000"/>
          </a:gradFill>
          <a:ln>
            <a:noFill/>
          </a:ln>
          <a:effectLst>
            <a:outerShdw blurRad="40000" dir="5400000" dist="23000" rotWithShape="0">
              <a:srgbClr val="000000">
                <a:alpha val="35000"/>
              </a:srgbClr>
            </a:outerShdw>
          </a:effectLst>
        </p:spPr>
        <p:style>
          <a:lnRef idx="1">
            <a:schemeClr val="accent3"/>
          </a:lnRef>
          <a:fillRef idx="3">
            <a:schemeClr val="accent3"/>
          </a:fillRef>
          <a:effectRef idx="2">
            <a:schemeClr val="accent3"/>
          </a:effectRef>
          <a:fontRef idx="minor"/>
        </p:style>
      </p:sp>
      <p:sp>
        <p:nvSpPr>
          <p:cNvPr id="518" name="CustomShape 2"/>
          <p:cNvSpPr/>
          <p:nvPr/>
        </p:nvSpPr>
        <p:spPr>
          <a:xfrm>
            <a:off x="209880" y="132120"/>
            <a:ext cx="6518880" cy="636120"/>
          </a:xfrm>
          <a:prstGeom prst="rect">
            <a:avLst/>
          </a:prstGeom>
          <a:solidFill>
            <a:schemeClr val="bg1">
              <a:lumMod val="95000"/>
            </a:schemeClr>
          </a:solidFill>
          <a:ln>
            <a:noFill/>
          </a:ln>
          <a:effectLst>
            <a:outerShdw algn="t" blurRad="50800" dir="5400000" dist="38100" rotWithShape="0">
              <a:srgbClr val="000000">
                <a:alpha val="40000"/>
              </a:srgbClr>
            </a:outerShdw>
          </a:effectLst>
        </p:spPr>
        <p:style>
          <a:lnRef idx="0"/>
          <a:fillRef idx="0"/>
          <a:effectRef idx="0"/>
          <a:fontRef idx="minor"/>
        </p:style>
        <p:txBody>
          <a:bodyPr lIns="90000" rIns="90000" tIns="45000" bIns="45000"/>
          <a:p>
            <a:pPr>
              <a:lnSpc>
                <a:spcPct val="100000"/>
              </a:lnSpc>
            </a:pPr>
            <a:r>
              <a:rPr b="1" lang="en-US" sz="800" spc="-1" strike="noStrike">
                <a:solidFill>
                  <a:srgbClr val="712627"/>
                </a:solidFill>
                <a:uFill>
                  <a:solidFill>
                    <a:srgbClr val="ffffff"/>
                  </a:solidFill>
                </a:uFill>
                <a:latin typeface="Gill Sans Light"/>
                <a:ea typeface="Arial"/>
              </a:rPr>
              <a:t>CHANGE APPROVAL</a:t>
            </a:r>
            <a:endParaRPr b="0" lang="en-US" sz="1800" spc="-1" strike="noStrike">
              <a:solidFill>
                <a:srgbClr val="000000"/>
              </a:solidFill>
              <a:uFill>
                <a:solidFill>
                  <a:srgbClr val="ffffff"/>
                </a:solidFill>
              </a:uFill>
              <a:latin typeface="Arial"/>
            </a:endParaRPr>
          </a:p>
          <a:p>
            <a:pPr>
              <a:lnSpc>
                <a:spcPct val="100000"/>
              </a:lnSpc>
            </a:pPr>
            <a:r>
              <a:rPr b="1" lang="en-US" sz="800" spc="-1" strike="noStrike">
                <a:solidFill>
                  <a:srgbClr val="712627"/>
                </a:solidFill>
                <a:uFill>
                  <a:solidFill>
                    <a:srgbClr val="ffffff"/>
                  </a:solidFill>
                </a:uFill>
                <a:latin typeface="Gill Sans Light"/>
                <a:ea typeface="Arial"/>
              </a:rPr>
              <a:t>FEATURE: APPROVAL, ADDING CAB, SEND FOR RECOMMENDATION.</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Catrin forms a Change Advisory Board (CAB) in the admin module, selects the CAB members in the “approval” tab and sends a pre-defined notification template to them asking for their approval.</a:t>
            </a:r>
            <a:endParaRPr b="0" lang="en-US" sz="1800" spc="-1" strike="noStrike">
              <a:solidFill>
                <a:srgbClr val="000000"/>
              </a:solidFill>
              <a:uFill>
                <a:solidFill>
                  <a:srgbClr val="ffffff"/>
                </a:solidFill>
              </a:uFill>
              <a:latin typeface="Arial"/>
            </a:endParaRPr>
          </a:p>
        </p:txBody>
      </p:sp>
      <p:pic>
        <p:nvPicPr>
          <p:cNvPr id="519" name="Picture 12" descr=""/>
          <p:cNvPicPr/>
          <p:nvPr/>
        </p:nvPicPr>
        <p:blipFill>
          <a:blip r:embed="rId1"/>
          <a:stretch/>
        </p:blipFill>
        <p:spPr>
          <a:xfrm>
            <a:off x="6757920" y="82080"/>
            <a:ext cx="719280" cy="719280"/>
          </a:xfrm>
          <a:prstGeom prst="rect">
            <a:avLst/>
          </a:prstGeom>
          <a:ln>
            <a:noFill/>
          </a:ln>
          <a:effectLst>
            <a:outerShdw algn="tl" blurRad="292100" dir="2700000" dist="139700" rotWithShape="0">
              <a:srgbClr val="333333">
                <a:alpha val="65000"/>
              </a:srgbClr>
            </a:outerShdw>
          </a:effectLst>
        </p:spPr>
      </p:pic>
      <p:pic>
        <p:nvPicPr>
          <p:cNvPr id="520" name="Picture 2" descr=""/>
          <p:cNvPicPr/>
          <p:nvPr/>
        </p:nvPicPr>
        <p:blipFill>
          <a:blip r:embed="rId2"/>
          <a:stretch/>
        </p:blipFill>
        <p:spPr>
          <a:xfrm>
            <a:off x="652320" y="887760"/>
            <a:ext cx="8489160" cy="3387240"/>
          </a:xfrm>
          <a:prstGeom prst="rect">
            <a:avLst/>
          </a:prstGeom>
          <a:ln>
            <a:noFill/>
          </a:ln>
        </p:spPr>
      </p:pic>
      <p:pic>
        <p:nvPicPr>
          <p:cNvPr id="521" name="Picture 3" descr=""/>
          <p:cNvPicPr/>
          <p:nvPr/>
        </p:nvPicPr>
        <p:blipFill>
          <a:blip r:embed="rId3"/>
          <a:srcRect l="0" t="33801" r="0" b="0"/>
          <a:stretch/>
        </p:blipFill>
        <p:spPr>
          <a:xfrm>
            <a:off x="3819960" y="1829880"/>
            <a:ext cx="5218920" cy="2703240"/>
          </a:xfrm>
          <a:prstGeom prst="rect">
            <a:avLst/>
          </a:prstGeom>
          <a:ln>
            <a:noFill/>
          </a:ln>
          <a:effectLst>
            <a:outerShdw algn="tl" blurRad="292100" dir="2700000" dist="139700" rotWithShape="0">
              <a:srgbClr val="333333">
                <a:alpha val="65000"/>
              </a:srgbClr>
            </a:outerShdw>
          </a:effectLst>
        </p:spPr>
      </p:pic>
      <p:sp>
        <p:nvSpPr>
          <p:cNvPr id="522" name="CustomShape 3"/>
          <p:cNvSpPr/>
          <p:nvPr/>
        </p:nvSpPr>
        <p:spPr>
          <a:xfrm>
            <a:off x="4691880" y="2494440"/>
            <a:ext cx="1465560" cy="32796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23" name="CustomShape 4"/>
          <p:cNvSpPr/>
          <p:nvPr/>
        </p:nvSpPr>
        <p:spPr>
          <a:xfrm>
            <a:off x="1486440" y="2211840"/>
            <a:ext cx="1370520" cy="25236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24" name="CustomShape 5"/>
          <p:cNvSpPr/>
          <p:nvPr/>
        </p:nvSpPr>
        <p:spPr>
          <a:xfrm>
            <a:off x="209880" y="2120760"/>
            <a:ext cx="1126080" cy="605160"/>
          </a:xfrm>
          <a:prstGeom prst="wedgeRoundRectCallout">
            <a:avLst>
              <a:gd name="adj1" fmla="val 70372"/>
              <a:gd name="adj2" fmla="val 809"/>
              <a:gd name="adj3" fmla="val 16667"/>
            </a:avLst>
          </a:prstGeom>
          <a:solidFill>
            <a:srgbClr val="eeff8a"/>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900" spc="-1" strike="noStrike">
                <a:solidFill>
                  <a:srgbClr val="000000"/>
                </a:solidFill>
                <a:uFill>
                  <a:solidFill>
                    <a:srgbClr val="ffffff"/>
                  </a:solidFill>
                </a:uFill>
                <a:latin typeface="Gill Sans Light"/>
                <a:ea typeface="Arial"/>
              </a:rPr>
              <a:t>Catrin creates a CAB for the printer replacement change.</a:t>
            </a:r>
            <a:endParaRPr b="0" lang="en-US" sz="1800" spc="-1" strike="noStrike">
              <a:solidFill>
                <a:srgbClr val="000000"/>
              </a:solidFill>
              <a:uFill>
                <a:solidFill>
                  <a:srgbClr val="ffffff"/>
                </a:solidFill>
              </a:uFill>
              <a:latin typeface="Arial"/>
            </a:endParaRPr>
          </a:p>
        </p:txBody>
      </p:sp>
      <p:sp>
        <p:nvSpPr>
          <p:cNvPr id="525" name="CustomShape 6"/>
          <p:cNvSpPr/>
          <p:nvPr/>
        </p:nvSpPr>
        <p:spPr>
          <a:xfrm>
            <a:off x="6159960" y="1363320"/>
            <a:ext cx="1181520" cy="590760"/>
          </a:xfrm>
          <a:prstGeom prst="wedgeRoundRectCallout">
            <a:avLst>
              <a:gd name="adj1" fmla="val -71797"/>
              <a:gd name="adj2" fmla="val 138435"/>
              <a:gd name="adj3" fmla="val 16667"/>
            </a:avLst>
          </a:prstGeom>
          <a:solidFill>
            <a:srgbClr val="eeff8a"/>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900" spc="-1" strike="noStrike">
                <a:solidFill>
                  <a:srgbClr val="000000"/>
                </a:solidFill>
                <a:uFill>
                  <a:solidFill>
                    <a:srgbClr val="ffffff"/>
                  </a:solidFill>
                </a:uFill>
                <a:latin typeface="Gill Sans Light"/>
                <a:ea typeface="Arial"/>
              </a:rPr>
              <a:t>Associates the CAB with the change and sends it for approval.</a:t>
            </a:r>
            <a:endParaRPr b="0" lang="en-US" sz="1800" spc="-1" strike="noStrike">
              <a:solidFill>
                <a:srgbClr val="000000"/>
              </a:solidFill>
              <a:uFill>
                <a:solidFill>
                  <a:srgbClr val="ffffff"/>
                </a:solidFill>
              </a:uFill>
              <a:latin typeface="Arial"/>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6" name="CustomShape 1"/>
          <p:cNvSpPr/>
          <p:nvPr/>
        </p:nvSpPr>
        <p:spPr>
          <a:xfrm>
            <a:off x="0" y="-8280"/>
            <a:ext cx="9141480" cy="5158800"/>
          </a:xfrm>
          <a:prstGeom prst="rect">
            <a:avLst/>
          </a:prstGeom>
          <a:gradFill>
            <a:gsLst>
              <a:gs pos="3000">
                <a:schemeClr val="accent4">
                  <a:lumMod val="75000"/>
                </a:schemeClr>
              </a:gs>
              <a:gs pos="21000">
                <a:srgbClr val="ffffff"/>
              </a:gs>
            </a:gsLst>
            <a:lin ang="10800000"/>
          </a:gradFill>
          <a:ln>
            <a:noFill/>
          </a:ln>
          <a:effectLst>
            <a:outerShdw blurRad="40000" dir="5400000" dist="23000" rotWithShape="0">
              <a:srgbClr val="000000">
                <a:alpha val="35000"/>
              </a:srgbClr>
            </a:outerShdw>
          </a:effectLst>
        </p:spPr>
        <p:style>
          <a:lnRef idx="1">
            <a:schemeClr val="accent3"/>
          </a:lnRef>
          <a:fillRef idx="3">
            <a:schemeClr val="accent3"/>
          </a:fillRef>
          <a:effectRef idx="2">
            <a:schemeClr val="accent3"/>
          </a:effectRef>
          <a:fontRef idx="minor"/>
        </p:style>
      </p:sp>
      <p:pic>
        <p:nvPicPr>
          <p:cNvPr id="527" name="Picture 6" descr=""/>
          <p:cNvPicPr/>
          <p:nvPr/>
        </p:nvPicPr>
        <p:blipFill>
          <a:blip r:embed="rId1"/>
          <a:stretch/>
        </p:blipFill>
        <p:spPr>
          <a:xfrm>
            <a:off x="7092000" y="23400"/>
            <a:ext cx="719280" cy="719280"/>
          </a:xfrm>
          <a:prstGeom prst="rect">
            <a:avLst/>
          </a:prstGeom>
          <a:ln>
            <a:noFill/>
          </a:ln>
          <a:effectLst>
            <a:outerShdw algn="tl" blurRad="292100" dir="2700000" dist="139700" rotWithShape="0">
              <a:srgbClr val="333333">
                <a:alpha val="65000"/>
              </a:srgbClr>
            </a:outerShdw>
          </a:effectLst>
        </p:spPr>
      </p:pic>
      <p:sp>
        <p:nvSpPr>
          <p:cNvPr id="528" name="CustomShape 2"/>
          <p:cNvSpPr/>
          <p:nvPr/>
        </p:nvSpPr>
        <p:spPr>
          <a:xfrm>
            <a:off x="209880" y="31680"/>
            <a:ext cx="6879600" cy="788400"/>
          </a:xfrm>
          <a:prstGeom prst="rect">
            <a:avLst/>
          </a:prstGeom>
          <a:solidFill>
            <a:schemeClr val="bg1">
              <a:lumMod val="95000"/>
            </a:schemeClr>
          </a:solidFill>
          <a:ln>
            <a:noFill/>
          </a:ln>
          <a:effectLst>
            <a:outerShdw algn="t" blurRad="50800" dir="5400000" dist="38100" rotWithShape="0">
              <a:srgbClr val="000000">
                <a:alpha val="40000"/>
              </a:srgbClr>
            </a:outerShdw>
          </a:effectLst>
        </p:spPr>
        <p:style>
          <a:lnRef idx="0"/>
          <a:fillRef idx="0"/>
          <a:effectRef idx="0"/>
          <a:fontRef idx="minor"/>
        </p:style>
        <p:txBody>
          <a:bodyPr lIns="90000" rIns="90000" tIns="45000" bIns="45000"/>
          <a:p>
            <a:pPr>
              <a:lnSpc>
                <a:spcPct val="100000"/>
              </a:lnSpc>
            </a:pPr>
            <a:r>
              <a:rPr b="1" lang="en-US" sz="800" spc="-1" strike="noStrike">
                <a:solidFill>
                  <a:srgbClr val="712627"/>
                </a:solidFill>
                <a:uFill>
                  <a:solidFill>
                    <a:srgbClr val="ffffff"/>
                  </a:solidFill>
                </a:uFill>
                <a:latin typeface="Gill Sans Light"/>
                <a:ea typeface="Arial"/>
              </a:rPr>
              <a:t>NOTIFYING END USERS AND TECHNICIANS ABOUT THE CHANGE</a:t>
            </a:r>
            <a:endParaRPr b="0" lang="en-US" sz="1800" spc="-1" strike="noStrike">
              <a:solidFill>
                <a:srgbClr val="000000"/>
              </a:solidFill>
              <a:uFill>
                <a:solidFill>
                  <a:srgbClr val="ffffff"/>
                </a:solidFill>
              </a:uFill>
              <a:latin typeface="Arial"/>
            </a:endParaRPr>
          </a:p>
          <a:p>
            <a:pPr>
              <a:lnSpc>
                <a:spcPct val="100000"/>
              </a:lnSpc>
            </a:pPr>
            <a:r>
              <a:rPr b="1" lang="en-US" sz="800" spc="-1" strike="noStrike">
                <a:solidFill>
                  <a:srgbClr val="712627"/>
                </a:solidFill>
                <a:uFill>
                  <a:solidFill>
                    <a:srgbClr val="ffffff"/>
                  </a:solidFill>
                </a:uFill>
                <a:latin typeface="Gill Sans Light"/>
                <a:ea typeface="Arial"/>
              </a:rPr>
              <a:t>FEATURE: ANNOUNCEMENTS.</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Catrin creates an announcement using the ‘Actions’ drop down box for the end users and technicians. This will ensure that everyone is updated and are on the same page when the change is being implemented. The auto-suggest feature also makes sure that end users who have missed the announcement don’t log in tickets on issues pertaining to the change. </a:t>
            </a:r>
            <a:endParaRPr b="0" lang="en-US" sz="1800" spc="-1" strike="noStrike">
              <a:solidFill>
                <a:srgbClr val="000000"/>
              </a:solidFill>
              <a:uFill>
                <a:solidFill>
                  <a:srgbClr val="ffffff"/>
                </a:solidFill>
              </a:uFill>
              <a:latin typeface="Arial"/>
            </a:endParaRPr>
          </a:p>
        </p:txBody>
      </p:sp>
      <p:pic>
        <p:nvPicPr>
          <p:cNvPr id="529" name="Picture 1" descr=""/>
          <p:cNvPicPr/>
          <p:nvPr/>
        </p:nvPicPr>
        <p:blipFill>
          <a:blip r:embed="rId2"/>
          <a:stretch/>
        </p:blipFill>
        <p:spPr>
          <a:xfrm>
            <a:off x="559800" y="893880"/>
            <a:ext cx="5861520" cy="4212360"/>
          </a:xfrm>
          <a:prstGeom prst="rect">
            <a:avLst/>
          </a:prstGeom>
          <a:ln>
            <a:noFill/>
          </a:ln>
        </p:spPr>
      </p:pic>
      <p:pic>
        <p:nvPicPr>
          <p:cNvPr id="530" name="Picture 5" descr=""/>
          <p:cNvPicPr/>
          <p:nvPr/>
        </p:nvPicPr>
        <p:blipFill>
          <a:blip r:embed="rId3"/>
          <a:stretch/>
        </p:blipFill>
        <p:spPr>
          <a:xfrm>
            <a:off x="4175280" y="1138680"/>
            <a:ext cx="4787640" cy="3996720"/>
          </a:xfrm>
          <a:prstGeom prst="rect">
            <a:avLst/>
          </a:prstGeom>
          <a:ln>
            <a:noFill/>
          </a:ln>
          <a:effectLst>
            <a:outerShdw algn="tl" blurRad="292100" dir="2700000" dist="139700" rotWithShape="0">
              <a:srgbClr val="333333">
                <a:alpha val="65000"/>
              </a:srgbClr>
            </a:outerShdw>
          </a:effectLst>
        </p:spPr>
      </p:pic>
      <p:sp>
        <p:nvSpPr>
          <p:cNvPr id="531" name="CustomShape 3"/>
          <p:cNvSpPr/>
          <p:nvPr/>
        </p:nvSpPr>
        <p:spPr>
          <a:xfrm>
            <a:off x="5552280" y="880920"/>
            <a:ext cx="1346760" cy="755640"/>
          </a:xfrm>
          <a:prstGeom prst="wedgeRoundRectCallout">
            <a:avLst>
              <a:gd name="adj1" fmla="val -74835"/>
              <a:gd name="adj2" fmla="val 28427"/>
              <a:gd name="adj3" fmla="val 16667"/>
            </a:avLst>
          </a:prstGeom>
          <a:solidFill>
            <a:srgbClr val="eeff8a"/>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900" spc="-1" strike="noStrike">
                <a:solidFill>
                  <a:srgbClr val="000000"/>
                </a:solidFill>
                <a:uFill>
                  <a:solidFill>
                    <a:srgbClr val="ffffff"/>
                  </a:solidFill>
                </a:uFill>
                <a:latin typeface="Gill Sans Light"/>
                <a:ea typeface="Arial"/>
              </a:rPr>
              <a:t>Catrin creates a new announcement that will be available for end users and technicians to view.</a:t>
            </a:r>
            <a:endParaRPr b="0" lang="en-US" sz="1800" spc="-1" strike="noStrike">
              <a:solidFill>
                <a:srgbClr val="000000"/>
              </a:solidFill>
              <a:uFill>
                <a:solidFill>
                  <a:srgbClr val="ffffff"/>
                </a:solidFill>
              </a:uFill>
              <a:latin typeface="Arial"/>
            </a:endParaRPr>
          </a:p>
        </p:txBody>
      </p:sp>
      <p:sp>
        <p:nvSpPr>
          <p:cNvPr id="532" name="CustomShape 4"/>
          <p:cNvSpPr/>
          <p:nvPr/>
        </p:nvSpPr>
        <p:spPr>
          <a:xfrm>
            <a:off x="5601600" y="3784680"/>
            <a:ext cx="1247400" cy="594720"/>
          </a:xfrm>
          <a:prstGeom prst="wedgeRoundRectCallout">
            <a:avLst>
              <a:gd name="adj1" fmla="val -77471"/>
              <a:gd name="adj2" fmla="val 109708"/>
              <a:gd name="adj3" fmla="val 16667"/>
            </a:avLst>
          </a:prstGeom>
          <a:solidFill>
            <a:srgbClr val="eeff8a"/>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900" spc="-1" strike="noStrike">
                <a:solidFill>
                  <a:srgbClr val="000000"/>
                </a:solidFill>
                <a:uFill>
                  <a:solidFill>
                    <a:srgbClr val="ffffff"/>
                  </a:solidFill>
                </a:uFill>
                <a:latin typeface="Gill Sans Light"/>
                <a:ea typeface="Arial"/>
              </a:rPr>
              <a:t>Chooses to send the announcement as email to selected users.</a:t>
            </a:r>
            <a:endParaRPr b="0" lang="en-US" sz="1800" spc="-1" strike="noStrike">
              <a:solidFill>
                <a:srgbClr val="000000"/>
              </a:solidFill>
              <a:uFill>
                <a:solidFill>
                  <a:srgbClr val="ffffff"/>
                </a:solidFill>
              </a:uFill>
              <a:latin typeface="Arial"/>
            </a:endParaRPr>
          </a:p>
        </p:txBody>
      </p:sp>
      <p:sp>
        <p:nvSpPr>
          <p:cNvPr id="533" name="CustomShape 5"/>
          <p:cNvSpPr/>
          <p:nvPr/>
        </p:nvSpPr>
        <p:spPr>
          <a:xfrm>
            <a:off x="2700000" y="3310200"/>
            <a:ext cx="1299960" cy="19656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34" name="CustomShape 6"/>
          <p:cNvSpPr/>
          <p:nvPr/>
        </p:nvSpPr>
        <p:spPr>
          <a:xfrm>
            <a:off x="4052520" y="4732560"/>
            <a:ext cx="1299960" cy="19656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35" name="CustomShape 7"/>
          <p:cNvSpPr/>
          <p:nvPr/>
        </p:nvSpPr>
        <p:spPr>
          <a:xfrm>
            <a:off x="3890520" y="1413360"/>
            <a:ext cx="1299960" cy="19656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6" name="CustomShape 1"/>
          <p:cNvSpPr/>
          <p:nvPr/>
        </p:nvSpPr>
        <p:spPr>
          <a:xfrm>
            <a:off x="0" y="-8280"/>
            <a:ext cx="9141480" cy="5158800"/>
          </a:xfrm>
          <a:prstGeom prst="rect">
            <a:avLst/>
          </a:prstGeom>
          <a:gradFill>
            <a:gsLst>
              <a:gs pos="3000">
                <a:schemeClr val="accent4">
                  <a:lumMod val="75000"/>
                </a:schemeClr>
              </a:gs>
              <a:gs pos="21000">
                <a:srgbClr val="ffffff"/>
              </a:gs>
            </a:gsLst>
            <a:lin ang="10800000"/>
          </a:gradFill>
          <a:ln>
            <a:noFill/>
          </a:ln>
          <a:effectLst>
            <a:outerShdw blurRad="40000" dir="5400000" dist="23000" rotWithShape="0">
              <a:srgbClr val="000000">
                <a:alpha val="35000"/>
              </a:srgbClr>
            </a:outerShdw>
          </a:effectLst>
        </p:spPr>
        <p:style>
          <a:lnRef idx="1">
            <a:schemeClr val="accent3"/>
          </a:lnRef>
          <a:fillRef idx="3">
            <a:schemeClr val="accent3"/>
          </a:fillRef>
          <a:effectRef idx="2">
            <a:schemeClr val="accent3"/>
          </a:effectRef>
          <a:fontRef idx="minor"/>
        </p:style>
      </p:sp>
      <p:sp>
        <p:nvSpPr>
          <p:cNvPr id="537" name="CustomShape 2"/>
          <p:cNvSpPr/>
          <p:nvPr/>
        </p:nvSpPr>
        <p:spPr>
          <a:xfrm>
            <a:off x="209880" y="132120"/>
            <a:ext cx="6518880" cy="636120"/>
          </a:xfrm>
          <a:prstGeom prst="rect">
            <a:avLst/>
          </a:prstGeom>
          <a:solidFill>
            <a:schemeClr val="bg1">
              <a:lumMod val="95000"/>
            </a:schemeClr>
          </a:solidFill>
          <a:ln>
            <a:noFill/>
          </a:ln>
          <a:effectLst>
            <a:outerShdw algn="t" blurRad="50800" dir="5400000" dist="38100" rotWithShape="0">
              <a:srgbClr val="000000">
                <a:alpha val="40000"/>
              </a:srgbClr>
            </a:outerShdw>
          </a:effectLst>
        </p:spPr>
        <p:style>
          <a:lnRef idx="0"/>
          <a:fillRef idx="0"/>
          <a:effectRef idx="0"/>
          <a:fontRef idx="minor"/>
        </p:style>
        <p:txBody>
          <a:bodyPr lIns="90000" rIns="90000" tIns="45000" bIns="45000"/>
          <a:p>
            <a:pPr>
              <a:lnSpc>
                <a:spcPct val="100000"/>
              </a:lnSpc>
            </a:pPr>
            <a:r>
              <a:rPr b="1" lang="en-US" sz="800" spc="-1" strike="noStrike">
                <a:solidFill>
                  <a:srgbClr val="712627"/>
                </a:solidFill>
                <a:uFill>
                  <a:solidFill>
                    <a:srgbClr val="ffffff"/>
                  </a:solidFill>
                </a:uFill>
                <a:latin typeface="Gill Sans Light"/>
                <a:ea typeface="Arial"/>
              </a:rPr>
              <a:t>IMPLEMENTATION OF CHANGE:</a:t>
            </a:r>
            <a:endParaRPr b="0" lang="en-US" sz="1800" spc="-1" strike="noStrike">
              <a:solidFill>
                <a:srgbClr val="000000"/>
              </a:solidFill>
              <a:uFill>
                <a:solidFill>
                  <a:srgbClr val="ffffff"/>
                </a:solidFill>
              </a:uFill>
              <a:latin typeface="Arial"/>
            </a:endParaRPr>
          </a:p>
          <a:p>
            <a:pPr>
              <a:lnSpc>
                <a:spcPct val="100000"/>
              </a:lnSpc>
            </a:pPr>
            <a:r>
              <a:rPr b="1" lang="en-US" sz="800" spc="-1" strike="noStrike">
                <a:solidFill>
                  <a:srgbClr val="712627"/>
                </a:solidFill>
                <a:uFill>
                  <a:solidFill>
                    <a:srgbClr val="ffffff"/>
                  </a:solidFill>
                </a:uFill>
                <a:latin typeface="Gill Sans Light"/>
                <a:ea typeface="Arial"/>
              </a:rPr>
              <a:t>FEATURE: PROJECT MANAGEMENT.</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Since Zylker has a big number of printers, Catrin turns the change into a project instead of breaking it down to tasks. She creates a new project titled, “Printer replacement” and associates it with the change. </a:t>
            </a:r>
            <a:endParaRPr b="0" lang="en-US" sz="1800" spc="-1" strike="noStrike">
              <a:solidFill>
                <a:srgbClr val="000000"/>
              </a:solidFill>
              <a:uFill>
                <a:solidFill>
                  <a:srgbClr val="ffffff"/>
                </a:solidFill>
              </a:uFill>
              <a:latin typeface="Arial"/>
            </a:endParaRPr>
          </a:p>
        </p:txBody>
      </p:sp>
      <p:pic>
        <p:nvPicPr>
          <p:cNvPr id="538" name="Picture 12" descr=""/>
          <p:cNvPicPr/>
          <p:nvPr/>
        </p:nvPicPr>
        <p:blipFill>
          <a:blip r:embed="rId1"/>
          <a:stretch/>
        </p:blipFill>
        <p:spPr>
          <a:xfrm>
            <a:off x="6757920" y="82080"/>
            <a:ext cx="719280" cy="719280"/>
          </a:xfrm>
          <a:prstGeom prst="rect">
            <a:avLst/>
          </a:prstGeom>
          <a:ln>
            <a:noFill/>
          </a:ln>
          <a:effectLst>
            <a:outerShdw algn="tl" blurRad="292100" dir="2700000" dist="139700" rotWithShape="0">
              <a:srgbClr val="333333">
                <a:alpha val="65000"/>
              </a:srgbClr>
            </a:outerShdw>
          </a:effectLst>
        </p:spPr>
      </p:pic>
      <p:pic>
        <p:nvPicPr>
          <p:cNvPr id="539" name="Picture 1" descr=""/>
          <p:cNvPicPr/>
          <p:nvPr/>
        </p:nvPicPr>
        <p:blipFill>
          <a:blip r:embed="rId2"/>
          <a:stretch/>
        </p:blipFill>
        <p:spPr>
          <a:xfrm>
            <a:off x="601560" y="809640"/>
            <a:ext cx="6681960" cy="4315680"/>
          </a:xfrm>
          <a:prstGeom prst="rect">
            <a:avLst/>
          </a:prstGeom>
          <a:ln>
            <a:noFill/>
          </a:ln>
        </p:spPr>
      </p:pic>
      <p:pic>
        <p:nvPicPr>
          <p:cNvPr id="540" name="Picture 4" descr=""/>
          <p:cNvPicPr/>
          <p:nvPr/>
        </p:nvPicPr>
        <p:blipFill>
          <a:blip r:embed="rId3"/>
          <a:srcRect l="0" t="42250" r="0" b="0"/>
          <a:stretch/>
        </p:blipFill>
        <p:spPr>
          <a:xfrm>
            <a:off x="2961000" y="2842200"/>
            <a:ext cx="6010920" cy="1767240"/>
          </a:xfrm>
          <a:prstGeom prst="rect">
            <a:avLst/>
          </a:prstGeom>
          <a:ln>
            <a:noFill/>
          </a:ln>
          <a:effectLst>
            <a:outerShdw algn="tl" blurRad="292100" dir="2700000" dist="139700" rotWithShape="0" sx="108000" sy="108000">
              <a:srgbClr val="333333">
                <a:alpha val="65000"/>
              </a:srgbClr>
            </a:outerShdw>
          </a:effectLst>
        </p:spPr>
      </p:pic>
      <p:sp>
        <p:nvSpPr>
          <p:cNvPr id="541" name="CustomShape 3"/>
          <p:cNvSpPr/>
          <p:nvPr/>
        </p:nvSpPr>
        <p:spPr>
          <a:xfrm>
            <a:off x="1587600" y="1919880"/>
            <a:ext cx="1370520" cy="25236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42" name="CustomShape 4"/>
          <p:cNvSpPr/>
          <p:nvPr/>
        </p:nvSpPr>
        <p:spPr>
          <a:xfrm>
            <a:off x="3183840" y="3498120"/>
            <a:ext cx="1370520" cy="25236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43" name="CustomShape 5"/>
          <p:cNvSpPr/>
          <p:nvPr/>
        </p:nvSpPr>
        <p:spPr>
          <a:xfrm>
            <a:off x="718200" y="2403000"/>
            <a:ext cx="1126080" cy="605160"/>
          </a:xfrm>
          <a:prstGeom prst="wedgeRoundRectCallout">
            <a:avLst>
              <a:gd name="adj1" fmla="val 86661"/>
              <a:gd name="adj2" fmla="val -84419"/>
              <a:gd name="adj3" fmla="val 16667"/>
            </a:avLst>
          </a:prstGeom>
          <a:solidFill>
            <a:srgbClr val="eeff8a"/>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900" spc="-1" strike="noStrike">
                <a:solidFill>
                  <a:srgbClr val="000000"/>
                </a:solidFill>
                <a:uFill>
                  <a:solidFill>
                    <a:srgbClr val="ffffff"/>
                  </a:solidFill>
                </a:uFill>
                <a:latin typeface="Gill Sans Light"/>
                <a:ea typeface="Arial"/>
              </a:rPr>
              <a:t>Catrin creates a new project for the printer replacement.</a:t>
            </a:r>
            <a:endParaRPr b="0" lang="en-US" sz="1800" spc="-1" strike="noStrike">
              <a:solidFill>
                <a:srgbClr val="000000"/>
              </a:solidFill>
              <a:uFill>
                <a:solidFill>
                  <a:srgbClr val="ffffff"/>
                </a:solidFill>
              </a:uFill>
              <a:latin typeface="Arial"/>
            </a:endParaRPr>
          </a:p>
        </p:txBody>
      </p:sp>
      <p:sp>
        <p:nvSpPr>
          <p:cNvPr id="544" name="CustomShape 6"/>
          <p:cNvSpPr/>
          <p:nvPr/>
        </p:nvSpPr>
        <p:spPr>
          <a:xfrm>
            <a:off x="4465080" y="2343600"/>
            <a:ext cx="1259280" cy="664920"/>
          </a:xfrm>
          <a:prstGeom prst="wedgeRoundRectCallout">
            <a:avLst>
              <a:gd name="adj1" fmla="val -77446"/>
              <a:gd name="adj2" fmla="val 128929"/>
              <a:gd name="adj3" fmla="val 16667"/>
            </a:avLst>
          </a:prstGeom>
          <a:solidFill>
            <a:srgbClr val="eeff8a"/>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900" spc="-1" strike="noStrike">
                <a:solidFill>
                  <a:srgbClr val="000000"/>
                </a:solidFill>
                <a:uFill>
                  <a:solidFill>
                    <a:srgbClr val="ffffff"/>
                  </a:solidFill>
                </a:uFill>
                <a:latin typeface="Gill Sans Light"/>
                <a:ea typeface="Arial"/>
              </a:rPr>
              <a:t>Associates the project with the change in the implementation phase.</a:t>
            </a:r>
            <a:endParaRPr b="0" lang="en-US" sz="1800" spc="-1" strike="noStrike">
              <a:solidFill>
                <a:srgbClr val="000000"/>
              </a:solidFill>
              <a:uFill>
                <a:solidFill>
                  <a:srgbClr val="ffffff"/>
                </a:solidFill>
              </a:uFill>
              <a:latin typeface="Arial"/>
            </a:endParaRPr>
          </a:p>
        </p:txBody>
      </p:sp>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5" name="CustomShape 1"/>
          <p:cNvSpPr/>
          <p:nvPr/>
        </p:nvSpPr>
        <p:spPr>
          <a:xfrm>
            <a:off x="0" y="-8280"/>
            <a:ext cx="9141480" cy="5158800"/>
          </a:xfrm>
          <a:prstGeom prst="rect">
            <a:avLst/>
          </a:prstGeom>
          <a:gradFill>
            <a:gsLst>
              <a:gs pos="3000">
                <a:schemeClr val="accent4">
                  <a:lumMod val="75000"/>
                </a:schemeClr>
              </a:gs>
              <a:gs pos="21000">
                <a:srgbClr val="ffffff"/>
              </a:gs>
            </a:gsLst>
            <a:lin ang="10800000"/>
          </a:gradFill>
          <a:ln>
            <a:noFill/>
          </a:ln>
          <a:effectLst>
            <a:outerShdw blurRad="40000" dir="5400000" dist="23000" rotWithShape="0">
              <a:srgbClr val="000000">
                <a:alpha val="35000"/>
              </a:srgbClr>
            </a:outerShdw>
          </a:effectLst>
        </p:spPr>
        <p:style>
          <a:lnRef idx="1">
            <a:schemeClr val="accent3"/>
          </a:lnRef>
          <a:fillRef idx="3">
            <a:schemeClr val="accent3"/>
          </a:fillRef>
          <a:effectRef idx="2">
            <a:schemeClr val="accent3"/>
          </a:effectRef>
          <a:fontRef idx="minor"/>
        </p:style>
      </p:sp>
      <p:sp>
        <p:nvSpPr>
          <p:cNvPr id="546" name="CustomShape 2"/>
          <p:cNvSpPr/>
          <p:nvPr/>
        </p:nvSpPr>
        <p:spPr>
          <a:xfrm>
            <a:off x="209880" y="132120"/>
            <a:ext cx="6518880" cy="787680"/>
          </a:xfrm>
          <a:prstGeom prst="rect">
            <a:avLst/>
          </a:prstGeom>
          <a:solidFill>
            <a:schemeClr val="bg1">
              <a:lumMod val="95000"/>
            </a:schemeClr>
          </a:solidFill>
          <a:ln>
            <a:noFill/>
          </a:ln>
          <a:effectLst>
            <a:outerShdw algn="t" blurRad="50800" dir="5400000" dist="38100" rotWithShape="0">
              <a:srgbClr val="000000">
                <a:alpha val="40000"/>
              </a:srgbClr>
            </a:outerShdw>
          </a:effectLst>
        </p:spPr>
        <p:style>
          <a:lnRef idx="0"/>
          <a:fillRef idx="0"/>
          <a:effectRef idx="0"/>
          <a:fontRef idx="minor"/>
        </p:style>
        <p:txBody>
          <a:bodyPr lIns="90000" rIns="90000" tIns="45000" bIns="45000"/>
          <a:p>
            <a:pPr>
              <a:lnSpc>
                <a:spcPct val="100000"/>
              </a:lnSpc>
            </a:pPr>
            <a:r>
              <a:rPr b="1" lang="en-US" sz="800" spc="-1" strike="noStrike">
                <a:solidFill>
                  <a:srgbClr val="712627"/>
                </a:solidFill>
                <a:uFill>
                  <a:solidFill>
                    <a:srgbClr val="ffffff"/>
                  </a:solidFill>
                </a:uFill>
                <a:latin typeface="Gill Sans Light"/>
                <a:ea typeface="Arial"/>
              </a:rPr>
              <a:t>CHANGE REVIEW:</a:t>
            </a:r>
            <a:endParaRPr b="0" lang="en-US" sz="1800" spc="-1" strike="noStrike">
              <a:solidFill>
                <a:srgbClr val="000000"/>
              </a:solidFill>
              <a:uFill>
                <a:solidFill>
                  <a:srgbClr val="ffffff"/>
                </a:solidFill>
              </a:uFill>
              <a:latin typeface="Arial"/>
            </a:endParaRPr>
          </a:p>
          <a:p>
            <a:pPr>
              <a:lnSpc>
                <a:spcPct val="100000"/>
              </a:lnSpc>
            </a:pPr>
            <a:r>
              <a:rPr b="1" lang="en-US" sz="800" spc="-1" strike="noStrike">
                <a:solidFill>
                  <a:srgbClr val="712627"/>
                </a:solidFill>
                <a:uFill>
                  <a:solidFill>
                    <a:srgbClr val="ffffff"/>
                  </a:solidFill>
                </a:uFill>
                <a:latin typeface="Gill Sans Light"/>
                <a:ea typeface="Arial"/>
              </a:rPr>
              <a:t>FEATURE: REVIEW.</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Catrin collects reviews from the CAB, the associated technicians, and the end users and attaches them as files to the change in the ‘review’ tab. This helps ensure a successful change and also serves as references for similar changes in the future. </a:t>
            </a:r>
            <a:endParaRPr b="0" lang="en-US" sz="1800" spc="-1" strike="noStrike">
              <a:solidFill>
                <a:srgbClr val="000000"/>
              </a:solidFill>
              <a:uFill>
                <a:solidFill>
                  <a:srgbClr val="ffffff"/>
                </a:solidFill>
              </a:uFill>
              <a:latin typeface="Arial"/>
            </a:endParaRPr>
          </a:p>
        </p:txBody>
      </p:sp>
      <p:pic>
        <p:nvPicPr>
          <p:cNvPr id="547" name="Picture 12" descr=""/>
          <p:cNvPicPr/>
          <p:nvPr/>
        </p:nvPicPr>
        <p:blipFill>
          <a:blip r:embed="rId1"/>
          <a:stretch/>
        </p:blipFill>
        <p:spPr>
          <a:xfrm>
            <a:off x="6757920" y="82080"/>
            <a:ext cx="719280" cy="719280"/>
          </a:xfrm>
          <a:prstGeom prst="rect">
            <a:avLst/>
          </a:prstGeom>
          <a:ln>
            <a:noFill/>
          </a:ln>
          <a:effectLst>
            <a:outerShdw algn="tl" blurRad="292100" dir="2700000" dist="139700" rotWithShape="0">
              <a:srgbClr val="333333">
                <a:alpha val="65000"/>
              </a:srgbClr>
            </a:outerShdw>
          </a:effectLst>
        </p:spPr>
      </p:pic>
      <p:pic>
        <p:nvPicPr>
          <p:cNvPr id="548" name="Picture 2" descr=""/>
          <p:cNvPicPr/>
          <p:nvPr/>
        </p:nvPicPr>
        <p:blipFill>
          <a:blip r:embed="rId2"/>
          <a:srcRect l="0" t="0" r="0" b="19008"/>
          <a:stretch/>
        </p:blipFill>
        <p:spPr>
          <a:xfrm>
            <a:off x="1070280" y="996120"/>
            <a:ext cx="6406920" cy="4119840"/>
          </a:xfrm>
          <a:prstGeom prst="rect">
            <a:avLst/>
          </a:prstGeom>
          <a:ln>
            <a:noFill/>
          </a:ln>
          <a:effectLst>
            <a:outerShdw algn="tl" blurRad="292100" dir="2700000" dist="139700" rotWithShape="0">
              <a:srgbClr val="333333">
                <a:alpha val="65000"/>
              </a:srgbClr>
            </a:outerShdw>
          </a:effectLst>
        </p:spPr>
      </p:pic>
      <p:sp>
        <p:nvSpPr>
          <p:cNvPr id="549" name="CustomShape 3"/>
          <p:cNvSpPr/>
          <p:nvPr/>
        </p:nvSpPr>
        <p:spPr>
          <a:xfrm>
            <a:off x="2949840" y="3690360"/>
            <a:ext cx="916200" cy="25236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50" name="CustomShape 4"/>
          <p:cNvSpPr/>
          <p:nvPr/>
        </p:nvSpPr>
        <p:spPr>
          <a:xfrm>
            <a:off x="1765440" y="4310640"/>
            <a:ext cx="2226240" cy="72504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51" name="CustomShape 5"/>
          <p:cNvSpPr/>
          <p:nvPr/>
        </p:nvSpPr>
        <p:spPr>
          <a:xfrm>
            <a:off x="4448160" y="3341880"/>
            <a:ext cx="1097280" cy="451800"/>
          </a:xfrm>
          <a:prstGeom prst="wedgeRoundRectCallout">
            <a:avLst>
              <a:gd name="adj1" fmla="val -101287"/>
              <a:gd name="adj2" fmla="val 53809"/>
              <a:gd name="adj3" fmla="val 16667"/>
            </a:avLst>
          </a:prstGeom>
          <a:solidFill>
            <a:srgbClr val="eeff8a"/>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900" spc="-1" strike="noStrike">
                <a:solidFill>
                  <a:srgbClr val="000000"/>
                </a:solidFill>
                <a:uFill>
                  <a:solidFill>
                    <a:srgbClr val="ffffff"/>
                  </a:solidFill>
                </a:uFill>
                <a:latin typeface="Gill Sans Light"/>
                <a:ea typeface="Arial"/>
              </a:rPr>
              <a:t>Catrin attaches the reviews to the change.</a:t>
            </a:r>
            <a:endParaRPr b="0" lang="en-US" sz="1800" spc="-1" strike="noStrike">
              <a:solidFill>
                <a:srgbClr val="000000"/>
              </a:solidFill>
              <a:uFill>
                <a:solidFill>
                  <a:srgbClr val="ffffff"/>
                </a:solidFill>
              </a:uFill>
              <a:latin typeface="Arial"/>
            </a:endParaRPr>
          </a:p>
        </p:txBody>
      </p:sp>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2" name="CustomShape 1"/>
          <p:cNvSpPr/>
          <p:nvPr/>
        </p:nvSpPr>
        <p:spPr>
          <a:xfrm>
            <a:off x="0" y="-8280"/>
            <a:ext cx="9141480" cy="5158800"/>
          </a:xfrm>
          <a:prstGeom prst="rect">
            <a:avLst/>
          </a:prstGeom>
          <a:gradFill>
            <a:gsLst>
              <a:gs pos="3000">
                <a:schemeClr val="accent4">
                  <a:lumMod val="75000"/>
                </a:schemeClr>
              </a:gs>
              <a:gs pos="21000">
                <a:srgbClr val="ffffff"/>
              </a:gs>
            </a:gsLst>
            <a:lin ang="10800000"/>
          </a:gradFill>
          <a:ln>
            <a:noFill/>
          </a:ln>
          <a:effectLst>
            <a:outerShdw blurRad="40000" dir="5400000" dist="23000" rotWithShape="0">
              <a:srgbClr val="000000">
                <a:alpha val="35000"/>
              </a:srgbClr>
            </a:outerShdw>
          </a:effectLst>
        </p:spPr>
        <p:style>
          <a:lnRef idx="1">
            <a:schemeClr val="accent3"/>
          </a:lnRef>
          <a:fillRef idx="3">
            <a:schemeClr val="accent3"/>
          </a:fillRef>
          <a:effectRef idx="2">
            <a:schemeClr val="accent3"/>
          </a:effectRef>
          <a:fontRef idx="minor"/>
        </p:style>
      </p:sp>
      <p:sp>
        <p:nvSpPr>
          <p:cNvPr id="553" name="CustomShape 2"/>
          <p:cNvSpPr/>
          <p:nvPr/>
        </p:nvSpPr>
        <p:spPr>
          <a:xfrm>
            <a:off x="209880" y="132120"/>
            <a:ext cx="6518880" cy="483840"/>
          </a:xfrm>
          <a:prstGeom prst="rect">
            <a:avLst/>
          </a:prstGeom>
          <a:solidFill>
            <a:schemeClr val="bg1">
              <a:lumMod val="95000"/>
            </a:schemeClr>
          </a:solidFill>
          <a:ln>
            <a:noFill/>
          </a:ln>
          <a:effectLst>
            <a:outerShdw algn="t" blurRad="50800" dir="5400000" dist="38100" rotWithShape="0">
              <a:srgbClr val="000000">
                <a:alpha val="40000"/>
              </a:srgbClr>
            </a:outerShdw>
          </a:effectLst>
        </p:spPr>
        <p:style>
          <a:lnRef idx="0"/>
          <a:fillRef idx="0"/>
          <a:effectRef idx="0"/>
          <a:fontRef idx="minor"/>
        </p:style>
        <p:txBody>
          <a:bodyPr lIns="90000" rIns="90000" tIns="45000" bIns="45000"/>
          <a:p>
            <a:pPr>
              <a:lnSpc>
                <a:spcPct val="100000"/>
              </a:lnSpc>
            </a:pPr>
            <a:r>
              <a:rPr b="1" lang="en-US" sz="800" spc="-1" strike="noStrike">
                <a:solidFill>
                  <a:srgbClr val="712627"/>
                </a:solidFill>
                <a:uFill>
                  <a:solidFill>
                    <a:srgbClr val="ffffff"/>
                  </a:solidFill>
                </a:uFill>
                <a:latin typeface="Gill Sans Light"/>
                <a:ea typeface="Arial"/>
              </a:rPr>
              <a:t>CHANGE TIMELINE:</a:t>
            </a:r>
            <a:endParaRPr b="0" lang="en-US" sz="1800" spc="-1" strike="noStrike">
              <a:solidFill>
                <a:srgbClr val="000000"/>
              </a:solidFill>
              <a:uFill>
                <a:solidFill>
                  <a:srgbClr val="ffffff"/>
                </a:solidFill>
              </a:uFill>
              <a:latin typeface="Arial"/>
            </a:endParaRPr>
          </a:p>
          <a:p>
            <a:pPr>
              <a:lnSpc>
                <a:spcPct val="100000"/>
              </a:lnSpc>
            </a:pPr>
            <a:r>
              <a:rPr b="1" lang="en-US" sz="800" spc="-1" strike="noStrike">
                <a:solidFill>
                  <a:srgbClr val="712627"/>
                </a:solidFill>
                <a:uFill>
                  <a:solidFill>
                    <a:srgbClr val="ffffff"/>
                  </a:solidFill>
                </a:uFill>
                <a:latin typeface="Gill Sans Light"/>
                <a:ea typeface="Arial"/>
              </a:rPr>
              <a:t>FEATURE: TIMELINE.</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At each stage, Catrin checks the status details of the change easily by hovering the cursor over the timeline. </a:t>
            </a:r>
            <a:endParaRPr b="0" lang="en-US" sz="1800" spc="-1" strike="noStrike">
              <a:solidFill>
                <a:srgbClr val="000000"/>
              </a:solidFill>
              <a:uFill>
                <a:solidFill>
                  <a:srgbClr val="ffffff"/>
                </a:solidFill>
              </a:uFill>
              <a:latin typeface="Arial"/>
            </a:endParaRPr>
          </a:p>
        </p:txBody>
      </p:sp>
      <p:pic>
        <p:nvPicPr>
          <p:cNvPr id="554" name="Picture 12" descr=""/>
          <p:cNvPicPr/>
          <p:nvPr/>
        </p:nvPicPr>
        <p:blipFill>
          <a:blip r:embed="rId1"/>
          <a:stretch/>
        </p:blipFill>
        <p:spPr>
          <a:xfrm>
            <a:off x="6757920" y="82080"/>
            <a:ext cx="719280" cy="719280"/>
          </a:xfrm>
          <a:prstGeom prst="rect">
            <a:avLst/>
          </a:prstGeom>
          <a:ln>
            <a:noFill/>
          </a:ln>
          <a:effectLst>
            <a:outerShdw algn="tl" blurRad="292100" dir="2700000" dist="139700" rotWithShape="0">
              <a:srgbClr val="333333">
                <a:alpha val="65000"/>
              </a:srgbClr>
            </a:outerShdw>
          </a:effectLst>
        </p:spPr>
      </p:pic>
      <p:pic>
        <p:nvPicPr>
          <p:cNvPr id="555" name="Picture 1" descr=""/>
          <p:cNvPicPr/>
          <p:nvPr/>
        </p:nvPicPr>
        <p:blipFill>
          <a:blip r:embed="rId2"/>
          <a:stretch/>
        </p:blipFill>
        <p:spPr>
          <a:xfrm>
            <a:off x="1437120" y="1055880"/>
            <a:ext cx="6261120" cy="3561840"/>
          </a:xfrm>
          <a:prstGeom prst="rect">
            <a:avLst/>
          </a:prstGeom>
          <a:ln>
            <a:noFill/>
          </a:ln>
          <a:effectLst>
            <a:outerShdw algn="tl" blurRad="292100" dir="2700000" dist="139700" rotWithShape="0">
              <a:srgbClr val="333333">
                <a:alpha val="65000"/>
              </a:srgbClr>
            </a:outerShdw>
          </a:effectLst>
        </p:spPr>
      </p:pic>
      <p:sp>
        <p:nvSpPr>
          <p:cNvPr id="556" name="CustomShape 3"/>
          <p:cNvSpPr/>
          <p:nvPr/>
        </p:nvSpPr>
        <p:spPr>
          <a:xfrm>
            <a:off x="4979880" y="1437120"/>
            <a:ext cx="1401120" cy="699120"/>
          </a:xfrm>
          <a:prstGeom prst="wedgeRoundRectCallout">
            <a:avLst>
              <a:gd name="adj1" fmla="val -126305"/>
              <a:gd name="adj2" fmla="val 69133"/>
              <a:gd name="adj3" fmla="val 16667"/>
            </a:avLst>
          </a:prstGeom>
          <a:solidFill>
            <a:srgbClr val="eeff8a"/>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900" spc="-1" strike="noStrike">
                <a:solidFill>
                  <a:srgbClr val="000000"/>
                </a:solidFill>
                <a:uFill>
                  <a:solidFill>
                    <a:srgbClr val="ffffff"/>
                  </a:solidFill>
                </a:uFill>
                <a:latin typeface="Gill Sans Light"/>
                <a:ea typeface="Arial"/>
              </a:rPr>
              <a:t>Catrin views the status comments at each stage easily by hovering over the timeline. </a:t>
            </a:r>
            <a:endParaRPr b="0" lang="en-US" sz="1800" spc="-1" strike="noStrike">
              <a:solidFill>
                <a:srgbClr val="000000"/>
              </a:solidFill>
              <a:uFill>
                <a:solidFill>
                  <a:srgbClr val="ffffff"/>
                </a:solidFill>
              </a:uFill>
              <a:latin typeface="Arial"/>
            </a:endParaRPr>
          </a:p>
        </p:txBody>
      </p:sp>
      <p:sp>
        <p:nvSpPr>
          <p:cNvPr id="557" name="CustomShape 4"/>
          <p:cNvSpPr/>
          <p:nvPr/>
        </p:nvSpPr>
        <p:spPr>
          <a:xfrm>
            <a:off x="1554120" y="1353600"/>
            <a:ext cx="2278440" cy="102528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8" name="CustomShape 1"/>
          <p:cNvSpPr/>
          <p:nvPr/>
        </p:nvSpPr>
        <p:spPr>
          <a:xfrm>
            <a:off x="0" y="-8280"/>
            <a:ext cx="9141480" cy="5158800"/>
          </a:xfrm>
          <a:prstGeom prst="rect">
            <a:avLst/>
          </a:prstGeom>
          <a:gradFill>
            <a:gsLst>
              <a:gs pos="3000">
                <a:schemeClr val="accent4">
                  <a:lumMod val="75000"/>
                </a:schemeClr>
              </a:gs>
              <a:gs pos="21000">
                <a:srgbClr val="ffffff"/>
              </a:gs>
            </a:gsLst>
            <a:lin ang="10800000"/>
          </a:gradFill>
          <a:ln>
            <a:noFill/>
          </a:ln>
          <a:effectLst>
            <a:outerShdw blurRad="40000" dir="5400000" dist="23000" rotWithShape="0">
              <a:srgbClr val="000000">
                <a:alpha val="35000"/>
              </a:srgbClr>
            </a:outerShdw>
          </a:effectLst>
        </p:spPr>
        <p:style>
          <a:lnRef idx="1">
            <a:schemeClr val="accent3"/>
          </a:lnRef>
          <a:fillRef idx="3">
            <a:schemeClr val="accent3"/>
          </a:fillRef>
          <a:effectRef idx="2">
            <a:schemeClr val="accent3"/>
          </a:effectRef>
          <a:fontRef idx="minor"/>
        </p:style>
      </p:sp>
      <p:sp>
        <p:nvSpPr>
          <p:cNvPr id="559" name="CustomShape 2"/>
          <p:cNvSpPr/>
          <p:nvPr/>
        </p:nvSpPr>
        <p:spPr>
          <a:xfrm>
            <a:off x="209880" y="98640"/>
            <a:ext cx="6518880" cy="636120"/>
          </a:xfrm>
          <a:prstGeom prst="rect">
            <a:avLst/>
          </a:prstGeom>
          <a:solidFill>
            <a:schemeClr val="bg1">
              <a:lumMod val="95000"/>
            </a:schemeClr>
          </a:solidFill>
          <a:ln>
            <a:noFill/>
          </a:ln>
          <a:effectLst>
            <a:outerShdw algn="t" blurRad="50800" dir="5400000" dist="38100" rotWithShape="0">
              <a:srgbClr val="000000">
                <a:alpha val="40000"/>
              </a:srgbClr>
            </a:outerShdw>
          </a:effectLst>
        </p:spPr>
        <p:style>
          <a:lnRef idx="0"/>
          <a:fillRef idx="0"/>
          <a:effectRef idx="0"/>
          <a:fontRef idx="minor"/>
        </p:style>
        <p:txBody>
          <a:bodyPr lIns="90000" rIns="90000" tIns="45000" bIns="45000"/>
          <a:p>
            <a:pPr>
              <a:lnSpc>
                <a:spcPct val="100000"/>
              </a:lnSpc>
            </a:pPr>
            <a:r>
              <a:rPr b="1" lang="en-US" sz="800" spc="-1" strike="noStrike">
                <a:solidFill>
                  <a:srgbClr val="712627"/>
                </a:solidFill>
                <a:uFill>
                  <a:solidFill>
                    <a:srgbClr val="ffffff"/>
                  </a:solidFill>
                </a:uFill>
                <a:latin typeface="Gill Sans Light"/>
                <a:ea typeface="Arial"/>
              </a:rPr>
              <a:t>CHANGE CHANGE CLOSURE:</a:t>
            </a:r>
            <a:endParaRPr b="0" lang="en-US" sz="1800" spc="-1" strike="noStrike">
              <a:solidFill>
                <a:srgbClr val="000000"/>
              </a:solidFill>
              <a:uFill>
                <a:solidFill>
                  <a:srgbClr val="ffffff"/>
                </a:solidFill>
              </a:uFill>
              <a:latin typeface="Arial"/>
            </a:endParaRPr>
          </a:p>
          <a:p>
            <a:pPr>
              <a:lnSpc>
                <a:spcPct val="100000"/>
              </a:lnSpc>
            </a:pPr>
            <a:r>
              <a:rPr b="1" lang="en-US" sz="800" spc="-1" strike="noStrike">
                <a:solidFill>
                  <a:srgbClr val="712627"/>
                </a:solidFill>
                <a:uFill>
                  <a:solidFill>
                    <a:srgbClr val="ffffff"/>
                  </a:solidFill>
                </a:uFill>
                <a:latin typeface="Gill Sans Light"/>
                <a:ea typeface="Arial"/>
              </a:rPr>
              <a:t>FEATURE: CLOSE TAB.</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Based on the reviews, Catrin decides to close the change. This registers the complete closure of the change. She also triggers an asset scan to record the new printers in the asset directory.  </a:t>
            </a:r>
            <a:endParaRPr b="0" lang="en-US" sz="1800" spc="-1" strike="noStrike">
              <a:solidFill>
                <a:srgbClr val="000000"/>
              </a:solidFill>
              <a:uFill>
                <a:solidFill>
                  <a:srgbClr val="ffffff"/>
                </a:solidFill>
              </a:uFill>
              <a:latin typeface="Arial"/>
            </a:endParaRPr>
          </a:p>
        </p:txBody>
      </p:sp>
      <p:pic>
        <p:nvPicPr>
          <p:cNvPr id="560" name="Picture 12" descr=""/>
          <p:cNvPicPr/>
          <p:nvPr/>
        </p:nvPicPr>
        <p:blipFill>
          <a:blip r:embed="rId1"/>
          <a:stretch/>
        </p:blipFill>
        <p:spPr>
          <a:xfrm>
            <a:off x="6757920" y="82080"/>
            <a:ext cx="719280" cy="719280"/>
          </a:xfrm>
          <a:prstGeom prst="rect">
            <a:avLst/>
          </a:prstGeom>
          <a:ln>
            <a:noFill/>
          </a:ln>
          <a:effectLst>
            <a:outerShdw algn="tl" blurRad="292100" dir="2700000" dist="139700" rotWithShape="0">
              <a:srgbClr val="333333">
                <a:alpha val="65000"/>
              </a:srgbClr>
            </a:outerShdw>
          </a:effectLst>
        </p:spPr>
      </p:pic>
      <p:pic>
        <p:nvPicPr>
          <p:cNvPr id="561" name="Picture 1" descr=""/>
          <p:cNvPicPr/>
          <p:nvPr/>
        </p:nvPicPr>
        <p:blipFill>
          <a:blip r:embed="rId2"/>
          <a:srcRect l="0" t="23360" r="0" b="0"/>
          <a:stretch/>
        </p:blipFill>
        <p:spPr>
          <a:xfrm>
            <a:off x="736200" y="972360"/>
            <a:ext cx="6630840" cy="4049640"/>
          </a:xfrm>
          <a:prstGeom prst="rect">
            <a:avLst/>
          </a:prstGeom>
          <a:ln>
            <a:noFill/>
          </a:ln>
          <a:effectLst>
            <a:outerShdw algn="tl" blurRad="292100" dir="2700000" dist="139700" rotWithShape="0">
              <a:srgbClr val="333333">
                <a:alpha val="65000"/>
              </a:srgbClr>
            </a:outerShdw>
          </a:effectLst>
        </p:spPr>
      </p:pic>
      <p:sp>
        <p:nvSpPr>
          <p:cNvPr id="562" name="CustomShape 3"/>
          <p:cNvSpPr/>
          <p:nvPr/>
        </p:nvSpPr>
        <p:spPr>
          <a:xfrm>
            <a:off x="879480" y="2102400"/>
            <a:ext cx="2134080" cy="31500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63" name="CustomShape 4"/>
          <p:cNvSpPr/>
          <p:nvPr/>
        </p:nvSpPr>
        <p:spPr>
          <a:xfrm>
            <a:off x="3378600" y="1494720"/>
            <a:ext cx="1126080" cy="605160"/>
          </a:xfrm>
          <a:prstGeom prst="wedgeRoundRectCallout">
            <a:avLst>
              <a:gd name="adj1" fmla="val -82892"/>
              <a:gd name="adj2" fmla="val 43424"/>
              <a:gd name="adj3" fmla="val 16667"/>
            </a:avLst>
          </a:prstGeom>
          <a:solidFill>
            <a:srgbClr val="eeff8a"/>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900" spc="-1" strike="noStrike">
                <a:solidFill>
                  <a:srgbClr val="000000"/>
                </a:solidFill>
                <a:uFill>
                  <a:solidFill>
                    <a:srgbClr val="ffffff"/>
                  </a:solidFill>
                </a:uFill>
                <a:latin typeface="Gill Sans Light"/>
                <a:ea typeface="Arial"/>
              </a:rPr>
              <a:t>Catrin selects the closure code and closes the change.</a:t>
            </a:r>
            <a:endParaRPr b="0" lang="en-US" sz="1800" spc="-1" strike="noStrike">
              <a:solidFill>
                <a:srgbClr val="000000"/>
              </a:solidFill>
              <a:uFill>
                <a:solidFill>
                  <a:srgbClr val="ffffff"/>
                </a:solidFill>
              </a:uFill>
              <a:latin typeface="Arial"/>
            </a:endParaRPr>
          </a:p>
        </p:txBody>
      </p:sp>
      <p:sp>
        <p:nvSpPr>
          <p:cNvPr id="564" name="CustomShape 5"/>
          <p:cNvSpPr/>
          <p:nvPr/>
        </p:nvSpPr>
        <p:spPr>
          <a:xfrm>
            <a:off x="3255840" y="3517560"/>
            <a:ext cx="1189080" cy="532080"/>
          </a:xfrm>
          <a:prstGeom prst="wedgeRoundRectCallout">
            <a:avLst>
              <a:gd name="adj1" fmla="val -86563"/>
              <a:gd name="adj2" fmla="val 58496"/>
              <a:gd name="adj3" fmla="val 16667"/>
            </a:avLst>
          </a:prstGeom>
          <a:solidFill>
            <a:srgbClr val="eeff8a"/>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900" spc="-1" strike="noStrike">
                <a:solidFill>
                  <a:srgbClr val="000000"/>
                </a:solidFill>
                <a:uFill>
                  <a:solidFill>
                    <a:srgbClr val="ffffff"/>
                  </a:solidFill>
                </a:uFill>
                <a:latin typeface="Gill Sans Light"/>
                <a:ea typeface="Arial"/>
              </a:rPr>
              <a:t>Triggers the scanning of the newly installed printers. </a:t>
            </a:r>
            <a:endParaRPr b="0" lang="en-US" sz="1800" spc="-1" strike="noStrike">
              <a:solidFill>
                <a:srgbClr val="000000"/>
              </a:solidFill>
              <a:uFill>
                <a:solidFill>
                  <a:srgbClr val="ffffff"/>
                </a:solidFill>
              </a:uFill>
              <a:latin typeface="Arial"/>
            </a:endParaRPr>
          </a:p>
        </p:txBody>
      </p:sp>
      <p:sp>
        <p:nvSpPr>
          <p:cNvPr id="565" name="CustomShape 6"/>
          <p:cNvSpPr/>
          <p:nvPr/>
        </p:nvSpPr>
        <p:spPr>
          <a:xfrm>
            <a:off x="879480" y="4160880"/>
            <a:ext cx="2063880" cy="31500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Tree>
  </p:cSld>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6" name="CustomShape 1"/>
          <p:cNvSpPr/>
          <p:nvPr/>
        </p:nvSpPr>
        <p:spPr>
          <a:xfrm>
            <a:off x="1767600" y="685800"/>
            <a:ext cx="6486840" cy="433080"/>
          </a:xfrm>
          <a:prstGeom prst="rect">
            <a:avLst/>
          </a:prstGeom>
          <a:solidFill>
            <a:srgbClr val="ffffff"/>
          </a:solidFill>
          <a:ln>
            <a:noFill/>
          </a:ln>
        </p:spPr>
        <p:style>
          <a:lnRef idx="0"/>
          <a:fillRef idx="0"/>
          <a:effectRef idx="0"/>
          <a:fontRef idx="minor"/>
        </p:style>
        <p:txBody>
          <a:bodyPr lIns="90000" rIns="90000" tIns="91440" bIns="91440" anchor="ctr"/>
          <a:p>
            <a:pPr>
              <a:lnSpc>
                <a:spcPct val="100000"/>
              </a:lnSpc>
            </a:pPr>
            <a:r>
              <a:rPr b="1" lang="en-US" sz="2400" spc="-1" strike="noStrike">
                <a:solidFill>
                  <a:srgbClr val="0d0d0d"/>
                </a:solidFill>
                <a:uFill>
                  <a:solidFill>
                    <a:srgbClr val="ffffff"/>
                  </a:solidFill>
                </a:uFill>
                <a:latin typeface="Gill Sans Light"/>
                <a:ea typeface="Lora"/>
              </a:rPr>
              <a:t>Driving a successful change with ServiceDesk Plus.</a:t>
            </a:r>
            <a:endParaRPr b="0" lang="en-US" sz="1800" spc="-1" strike="noStrike">
              <a:solidFill>
                <a:srgbClr val="000000"/>
              </a:solidFill>
              <a:uFill>
                <a:solidFill>
                  <a:srgbClr val="ffffff"/>
                </a:solidFill>
              </a:uFill>
              <a:latin typeface="Arial"/>
            </a:endParaRPr>
          </a:p>
        </p:txBody>
      </p:sp>
      <p:sp>
        <p:nvSpPr>
          <p:cNvPr id="567" name="CustomShape 2"/>
          <p:cNvSpPr/>
          <p:nvPr/>
        </p:nvSpPr>
        <p:spPr>
          <a:xfrm rot="4160400">
            <a:off x="5161680" y="-1305000"/>
            <a:ext cx="2474280" cy="5637240"/>
          </a:xfrm>
          <a:custGeom>
            <a:avLst/>
            <a:gdLst/>
            <a:ahLst/>
            <a:rect l="l" t="t" r="r" b="b"/>
            <a:pathLst>
              <a:path w="2338082" h="3408047">
                <a:moveTo>
                  <a:pt x="0" y="1294261"/>
                </a:moveTo>
                <a:lnTo>
                  <a:pt x="2338082" y="0"/>
                </a:lnTo>
                <a:lnTo>
                  <a:pt x="1521988" y="3408047"/>
                </a:lnTo>
                <a:lnTo>
                  <a:pt x="114686" y="3408047"/>
                </a:lnTo>
                <a:lnTo>
                  <a:pt x="0" y="1294261"/>
                </a:ln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p:style>
      </p:sp>
      <p:sp>
        <p:nvSpPr>
          <p:cNvPr id="568" name="CustomShape 3"/>
          <p:cNvSpPr/>
          <p:nvPr/>
        </p:nvSpPr>
        <p:spPr>
          <a:xfrm>
            <a:off x="3030120" y="1849680"/>
            <a:ext cx="526680" cy="497880"/>
          </a:xfrm>
          <a:custGeom>
            <a:avLst/>
            <a:gdLst/>
            <a:ahLst/>
            <a:rect l="l" t="t" r="r" b="b"/>
            <a:pathLst>
              <a:path w="238" h="238">
                <a:moveTo>
                  <a:pt x="119" y="238"/>
                </a:moveTo>
                <a:cubicBezTo>
                  <a:pt x="53" y="238"/>
                  <a:pt x="0" y="185"/>
                  <a:pt x="0" y="119"/>
                </a:cubicBezTo>
                <a:cubicBezTo>
                  <a:pt x="0" y="54"/>
                  <a:pt x="53" y="0"/>
                  <a:pt x="119" y="0"/>
                </a:cubicBezTo>
                <a:cubicBezTo>
                  <a:pt x="185" y="0"/>
                  <a:pt x="238" y="54"/>
                  <a:pt x="238" y="119"/>
                </a:cubicBezTo>
                <a:cubicBezTo>
                  <a:pt x="238" y="185"/>
                  <a:pt x="185" y="238"/>
                  <a:pt x="119" y="238"/>
                </a:cubicBezTo>
                <a:close/>
                <a:moveTo>
                  <a:pt x="119" y="8"/>
                </a:moveTo>
                <a:cubicBezTo>
                  <a:pt x="58" y="8"/>
                  <a:pt x="8" y="58"/>
                  <a:pt x="8" y="119"/>
                </a:cubicBezTo>
                <a:cubicBezTo>
                  <a:pt x="8" y="181"/>
                  <a:pt x="58" y="230"/>
                  <a:pt x="119" y="230"/>
                </a:cubicBezTo>
                <a:cubicBezTo>
                  <a:pt x="180" y="230"/>
                  <a:pt x="230" y="181"/>
                  <a:pt x="230" y="119"/>
                </a:cubicBezTo>
                <a:cubicBezTo>
                  <a:pt x="230" y="58"/>
                  <a:pt x="180" y="8"/>
                  <a:pt x="119" y="8"/>
                </a:cubicBezTo>
                <a:close/>
              </a:path>
            </a:pathLst>
          </a:custGeom>
          <a:solidFill>
            <a:srgbClr val="ffffff"/>
          </a:solidFill>
          <a:ln>
            <a:noFill/>
          </a:ln>
        </p:spPr>
        <p:style>
          <a:lnRef idx="0"/>
          <a:fillRef idx="0"/>
          <a:effectRef idx="0"/>
          <a:fontRef idx="minor"/>
        </p:style>
      </p:sp>
      <p:sp>
        <p:nvSpPr>
          <p:cNvPr id="569" name="CustomShape 4"/>
          <p:cNvSpPr/>
          <p:nvPr/>
        </p:nvSpPr>
        <p:spPr>
          <a:xfrm>
            <a:off x="5317200" y="3587760"/>
            <a:ext cx="536760" cy="480960"/>
          </a:xfrm>
          <a:custGeom>
            <a:avLst/>
            <a:gdLst/>
            <a:ahLst/>
            <a:rect l="l" t="t" r="r" b="b"/>
            <a:pathLst>
              <a:path w="238" h="238">
                <a:moveTo>
                  <a:pt x="119" y="238"/>
                </a:moveTo>
                <a:cubicBezTo>
                  <a:pt x="53" y="238"/>
                  <a:pt x="0" y="185"/>
                  <a:pt x="0" y="119"/>
                </a:cubicBezTo>
                <a:cubicBezTo>
                  <a:pt x="0" y="54"/>
                  <a:pt x="53" y="0"/>
                  <a:pt x="119" y="0"/>
                </a:cubicBezTo>
                <a:cubicBezTo>
                  <a:pt x="185" y="0"/>
                  <a:pt x="238" y="54"/>
                  <a:pt x="238" y="119"/>
                </a:cubicBezTo>
                <a:cubicBezTo>
                  <a:pt x="238" y="185"/>
                  <a:pt x="185" y="238"/>
                  <a:pt x="119" y="238"/>
                </a:cubicBezTo>
                <a:close/>
                <a:moveTo>
                  <a:pt x="119" y="8"/>
                </a:moveTo>
                <a:cubicBezTo>
                  <a:pt x="58" y="8"/>
                  <a:pt x="8" y="58"/>
                  <a:pt x="8" y="119"/>
                </a:cubicBezTo>
                <a:cubicBezTo>
                  <a:pt x="8" y="180"/>
                  <a:pt x="58" y="230"/>
                  <a:pt x="119" y="230"/>
                </a:cubicBezTo>
                <a:cubicBezTo>
                  <a:pt x="180" y="230"/>
                  <a:pt x="230" y="180"/>
                  <a:pt x="230" y="119"/>
                </a:cubicBezTo>
                <a:cubicBezTo>
                  <a:pt x="230" y="58"/>
                  <a:pt x="180" y="8"/>
                  <a:pt x="119" y="8"/>
                </a:cubicBezTo>
                <a:close/>
              </a:path>
            </a:pathLst>
          </a:custGeom>
          <a:solidFill>
            <a:srgbClr val="ffffff"/>
          </a:solidFill>
          <a:ln>
            <a:noFill/>
          </a:ln>
        </p:spPr>
        <p:style>
          <a:lnRef idx="0"/>
          <a:fillRef idx="0"/>
          <a:effectRef idx="0"/>
          <a:fontRef idx="minor"/>
        </p:style>
      </p:sp>
      <p:sp>
        <p:nvSpPr>
          <p:cNvPr id="570" name="CustomShape 5"/>
          <p:cNvSpPr/>
          <p:nvPr/>
        </p:nvSpPr>
        <p:spPr>
          <a:xfrm>
            <a:off x="300600" y="4409640"/>
            <a:ext cx="678960" cy="2404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000" spc="-1" strike="noStrike">
                <a:solidFill>
                  <a:srgbClr val="000000"/>
                </a:solidFill>
                <a:uFill>
                  <a:solidFill>
                    <a:srgbClr val="ffffff"/>
                  </a:solidFill>
                </a:uFill>
                <a:latin typeface="Gill Sans SemiBold"/>
                <a:ea typeface="Arial"/>
              </a:rPr>
              <a:t>SUBMIT</a:t>
            </a:r>
            <a:endParaRPr b="0" lang="en-US" sz="1800" spc="-1" strike="noStrike">
              <a:solidFill>
                <a:srgbClr val="000000"/>
              </a:solidFill>
              <a:uFill>
                <a:solidFill>
                  <a:srgbClr val="ffffff"/>
                </a:solidFill>
              </a:uFill>
              <a:latin typeface="Arial"/>
            </a:endParaRPr>
          </a:p>
        </p:txBody>
      </p:sp>
      <p:sp>
        <p:nvSpPr>
          <p:cNvPr id="571" name="CustomShape 6"/>
          <p:cNvSpPr/>
          <p:nvPr/>
        </p:nvSpPr>
        <p:spPr>
          <a:xfrm>
            <a:off x="298800" y="4601520"/>
            <a:ext cx="914040" cy="331560"/>
          </a:xfrm>
          <a:prstGeom prst="rect">
            <a:avLst/>
          </a:prstGeom>
          <a:noFill/>
          <a:ln>
            <a:noFill/>
          </a:ln>
        </p:spPr>
        <p:style>
          <a:lnRef idx="0"/>
          <a:fillRef idx="0"/>
          <a:effectRef idx="0"/>
          <a:fontRef idx="minor"/>
        </p:style>
        <p:txBody>
          <a:bodyPr lIns="90000" rIns="90000" tIns="45000" bIns="45000"/>
          <a:p>
            <a:pPr>
              <a:lnSpc>
                <a:spcPct val="100000"/>
              </a:lnSpc>
            </a:pPr>
            <a:r>
              <a:rPr b="0" lang="en-US" sz="800" spc="-1" strike="noStrike">
                <a:solidFill>
                  <a:srgbClr val="000000"/>
                </a:solidFill>
                <a:uFill>
                  <a:solidFill>
                    <a:srgbClr val="ffffff"/>
                  </a:solidFill>
                </a:uFill>
                <a:latin typeface="Gill Sans Light"/>
                <a:ea typeface="Arial"/>
              </a:rPr>
              <a:t>The change is created. </a:t>
            </a:r>
            <a:endParaRPr b="0" lang="en-US" sz="1800" spc="-1" strike="noStrike">
              <a:solidFill>
                <a:srgbClr val="000000"/>
              </a:solidFill>
              <a:uFill>
                <a:solidFill>
                  <a:srgbClr val="ffffff"/>
                </a:solidFill>
              </a:uFill>
              <a:latin typeface="Arial"/>
            </a:endParaRPr>
          </a:p>
        </p:txBody>
      </p:sp>
      <p:sp>
        <p:nvSpPr>
          <p:cNvPr id="572" name="CustomShape 7"/>
          <p:cNvSpPr/>
          <p:nvPr/>
        </p:nvSpPr>
        <p:spPr>
          <a:xfrm>
            <a:off x="3152160" y="3846960"/>
            <a:ext cx="986760" cy="696600"/>
          </a:xfrm>
          <a:prstGeom prst="rect">
            <a:avLst/>
          </a:prstGeom>
          <a:noFill/>
          <a:ln>
            <a:noFill/>
          </a:ln>
        </p:spPr>
        <p:style>
          <a:lnRef idx="0"/>
          <a:fillRef idx="0"/>
          <a:effectRef idx="0"/>
          <a:fontRef idx="minor"/>
        </p:style>
        <p:txBody>
          <a:bodyPr lIns="90000" rIns="90000" tIns="45000" bIns="45000"/>
          <a:p>
            <a:pPr>
              <a:lnSpc>
                <a:spcPct val="100000"/>
              </a:lnSpc>
            </a:pPr>
            <a:r>
              <a:rPr b="0" lang="en-US" sz="800" spc="-1" strike="noStrike">
                <a:solidFill>
                  <a:srgbClr val="000000"/>
                </a:solidFill>
                <a:uFill>
                  <a:solidFill>
                    <a:srgbClr val="ffffff"/>
                  </a:solidFill>
                </a:uFill>
                <a:latin typeface="Gill Sans Light"/>
                <a:ea typeface="Arial"/>
              </a:rPr>
              <a:t>The technicians and end users are notified of the change by making an announcement. </a:t>
            </a:r>
            <a:endParaRPr b="0" lang="en-US" sz="1800" spc="-1" strike="noStrike">
              <a:solidFill>
                <a:srgbClr val="000000"/>
              </a:solidFill>
              <a:uFill>
                <a:solidFill>
                  <a:srgbClr val="ffffff"/>
                </a:solidFill>
              </a:uFill>
              <a:latin typeface="Arial"/>
            </a:endParaRPr>
          </a:p>
        </p:txBody>
      </p:sp>
      <p:sp>
        <p:nvSpPr>
          <p:cNvPr id="573" name="CustomShape 8"/>
          <p:cNvSpPr/>
          <p:nvPr/>
        </p:nvSpPr>
        <p:spPr>
          <a:xfrm>
            <a:off x="3175560" y="3634920"/>
            <a:ext cx="919440" cy="2404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000" spc="-1" strike="noStrike">
                <a:solidFill>
                  <a:srgbClr val="000000"/>
                </a:solidFill>
                <a:uFill>
                  <a:solidFill>
                    <a:srgbClr val="ffffff"/>
                  </a:solidFill>
                </a:uFill>
                <a:latin typeface="Gill Sans SemiBold"/>
                <a:ea typeface="Arial"/>
              </a:rPr>
              <a:t>ANNOUNCE</a:t>
            </a:r>
            <a:endParaRPr b="0" lang="en-US" sz="1800" spc="-1" strike="noStrike">
              <a:solidFill>
                <a:srgbClr val="000000"/>
              </a:solidFill>
              <a:uFill>
                <a:solidFill>
                  <a:srgbClr val="ffffff"/>
                </a:solidFill>
              </a:uFill>
              <a:latin typeface="Arial"/>
            </a:endParaRPr>
          </a:p>
        </p:txBody>
      </p:sp>
      <p:sp>
        <p:nvSpPr>
          <p:cNvPr id="574" name="CustomShape 9"/>
          <p:cNvSpPr/>
          <p:nvPr/>
        </p:nvSpPr>
        <p:spPr>
          <a:xfrm>
            <a:off x="4501440" y="1189440"/>
            <a:ext cx="945720" cy="2404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000" spc="-1" strike="noStrike">
                <a:solidFill>
                  <a:srgbClr val="000000"/>
                </a:solidFill>
                <a:uFill>
                  <a:solidFill>
                    <a:srgbClr val="ffffff"/>
                  </a:solidFill>
                </a:uFill>
                <a:latin typeface="Gill Sans SemiBold"/>
                <a:ea typeface="Arial"/>
              </a:rPr>
              <a:t>IMPLEMENT</a:t>
            </a:r>
            <a:endParaRPr b="0" lang="en-US" sz="1800" spc="-1" strike="noStrike">
              <a:solidFill>
                <a:srgbClr val="000000"/>
              </a:solidFill>
              <a:uFill>
                <a:solidFill>
                  <a:srgbClr val="ffffff"/>
                </a:solidFill>
              </a:uFill>
              <a:latin typeface="Arial"/>
            </a:endParaRPr>
          </a:p>
        </p:txBody>
      </p:sp>
      <p:sp>
        <p:nvSpPr>
          <p:cNvPr id="575" name="CustomShape 10"/>
          <p:cNvSpPr/>
          <p:nvPr/>
        </p:nvSpPr>
        <p:spPr>
          <a:xfrm>
            <a:off x="4525200" y="1448280"/>
            <a:ext cx="1261440" cy="574200"/>
          </a:xfrm>
          <a:prstGeom prst="rect">
            <a:avLst/>
          </a:prstGeom>
          <a:noFill/>
          <a:ln>
            <a:noFill/>
          </a:ln>
        </p:spPr>
        <p:style>
          <a:lnRef idx="0"/>
          <a:fillRef idx="0"/>
          <a:effectRef idx="0"/>
          <a:fontRef idx="minor"/>
        </p:style>
        <p:txBody>
          <a:bodyPr lIns="90000" rIns="90000" tIns="45000" bIns="45000"/>
          <a:p>
            <a:pPr>
              <a:lnSpc>
                <a:spcPct val="100000"/>
              </a:lnSpc>
            </a:pPr>
            <a:r>
              <a:rPr b="0" lang="en-US" sz="800" spc="-1" strike="noStrike">
                <a:solidFill>
                  <a:srgbClr val="000000"/>
                </a:solidFill>
                <a:uFill>
                  <a:solidFill>
                    <a:srgbClr val="ffffff"/>
                  </a:solidFill>
                </a:uFill>
                <a:latin typeface="Gill Sans Light"/>
                <a:ea typeface="Arial"/>
              </a:rPr>
              <a:t>The change is associated with a newly created project and implemented.</a:t>
            </a:r>
            <a:endParaRPr b="0" lang="en-US" sz="1800" spc="-1" strike="noStrike">
              <a:solidFill>
                <a:srgbClr val="000000"/>
              </a:solidFill>
              <a:uFill>
                <a:solidFill>
                  <a:srgbClr val="ffffff"/>
                </a:solidFill>
              </a:uFill>
              <a:latin typeface="Arial"/>
            </a:endParaRPr>
          </a:p>
        </p:txBody>
      </p:sp>
      <p:sp>
        <p:nvSpPr>
          <p:cNvPr id="576" name="CustomShape 11"/>
          <p:cNvSpPr/>
          <p:nvPr/>
        </p:nvSpPr>
        <p:spPr>
          <a:xfrm>
            <a:off x="1701720" y="3320280"/>
            <a:ext cx="526320" cy="2404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000" spc="-1" strike="noStrike">
                <a:solidFill>
                  <a:srgbClr val="000000"/>
                </a:solidFill>
                <a:uFill>
                  <a:solidFill>
                    <a:srgbClr val="ffffff"/>
                  </a:solidFill>
                </a:uFill>
                <a:latin typeface="Gill Sans SemiBold"/>
                <a:ea typeface="Arial"/>
              </a:rPr>
              <a:t>PLAN</a:t>
            </a:r>
            <a:endParaRPr b="0" lang="en-US" sz="1800" spc="-1" strike="noStrike">
              <a:solidFill>
                <a:srgbClr val="000000"/>
              </a:solidFill>
              <a:uFill>
                <a:solidFill>
                  <a:srgbClr val="ffffff"/>
                </a:solidFill>
              </a:uFill>
              <a:latin typeface="Arial"/>
            </a:endParaRPr>
          </a:p>
        </p:txBody>
      </p:sp>
      <p:sp>
        <p:nvSpPr>
          <p:cNvPr id="577" name="CustomShape 12"/>
          <p:cNvSpPr/>
          <p:nvPr/>
        </p:nvSpPr>
        <p:spPr>
          <a:xfrm>
            <a:off x="6088320" y="1362600"/>
            <a:ext cx="671040" cy="2404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000" spc="-1" strike="noStrike">
                <a:solidFill>
                  <a:srgbClr val="000000"/>
                </a:solidFill>
                <a:uFill>
                  <a:solidFill>
                    <a:srgbClr val="ffffff"/>
                  </a:solidFill>
                </a:uFill>
                <a:latin typeface="Gill Sans SemiBold"/>
                <a:ea typeface="Arial"/>
              </a:rPr>
              <a:t>REVIEW</a:t>
            </a:r>
            <a:endParaRPr b="0" lang="en-US" sz="1800" spc="-1" strike="noStrike">
              <a:solidFill>
                <a:srgbClr val="000000"/>
              </a:solidFill>
              <a:uFill>
                <a:solidFill>
                  <a:srgbClr val="ffffff"/>
                </a:solidFill>
              </a:uFill>
              <a:latin typeface="Arial"/>
            </a:endParaRPr>
          </a:p>
        </p:txBody>
      </p:sp>
      <p:sp>
        <p:nvSpPr>
          <p:cNvPr id="578" name="CustomShape 13"/>
          <p:cNvSpPr/>
          <p:nvPr/>
        </p:nvSpPr>
        <p:spPr>
          <a:xfrm>
            <a:off x="1689480" y="3577320"/>
            <a:ext cx="853560" cy="574920"/>
          </a:xfrm>
          <a:prstGeom prst="rect">
            <a:avLst/>
          </a:prstGeom>
          <a:noFill/>
          <a:ln>
            <a:noFill/>
          </a:ln>
        </p:spPr>
        <p:style>
          <a:lnRef idx="0"/>
          <a:fillRef idx="0"/>
          <a:effectRef idx="0"/>
          <a:fontRef idx="minor"/>
        </p:style>
        <p:txBody>
          <a:bodyPr lIns="90000" rIns="90000" tIns="45000" bIns="45000"/>
          <a:p>
            <a:pPr>
              <a:lnSpc>
                <a:spcPct val="100000"/>
              </a:lnSpc>
            </a:pPr>
            <a:r>
              <a:rPr b="0" lang="en-US" sz="800" spc="-1" strike="noStrike">
                <a:solidFill>
                  <a:srgbClr val="000000"/>
                </a:solidFill>
                <a:uFill>
                  <a:solidFill>
                    <a:srgbClr val="ffffff"/>
                  </a:solidFill>
                </a:uFill>
                <a:latin typeface="Gill Sans Light"/>
                <a:ea typeface="Arial"/>
              </a:rPr>
              <a:t>The change is planned with the 6 stages of planning.</a:t>
            </a:r>
            <a:endParaRPr b="0" lang="en-US" sz="1800" spc="-1" strike="noStrike">
              <a:solidFill>
                <a:srgbClr val="000000"/>
              </a:solidFill>
              <a:uFill>
                <a:solidFill>
                  <a:srgbClr val="ffffff"/>
                </a:solidFill>
              </a:uFill>
              <a:latin typeface="Arial"/>
            </a:endParaRPr>
          </a:p>
        </p:txBody>
      </p:sp>
      <p:sp>
        <p:nvSpPr>
          <p:cNvPr id="579" name="CustomShape 14"/>
          <p:cNvSpPr/>
          <p:nvPr/>
        </p:nvSpPr>
        <p:spPr>
          <a:xfrm>
            <a:off x="6062400" y="1608840"/>
            <a:ext cx="916200" cy="695880"/>
          </a:xfrm>
          <a:prstGeom prst="rect">
            <a:avLst/>
          </a:prstGeom>
          <a:noFill/>
          <a:ln>
            <a:noFill/>
          </a:ln>
        </p:spPr>
        <p:style>
          <a:lnRef idx="0"/>
          <a:fillRef idx="0"/>
          <a:effectRef idx="0"/>
          <a:fontRef idx="minor"/>
        </p:style>
        <p:txBody>
          <a:bodyPr lIns="90000" rIns="90000" tIns="45000" bIns="45000"/>
          <a:p>
            <a:pPr>
              <a:lnSpc>
                <a:spcPct val="100000"/>
              </a:lnSpc>
            </a:pPr>
            <a:r>
              <a:rPr b="0" lang="en-US" sz="800" spc="-1" strike="noStrike">
                <a:solidFill>
                  <a:srgbClr val="000000"/>
                </a:solidFill>
                <a:uFill>
                  <a:solidFill>
                    <a:srgbClr val="ffffff"/>
                  </a:solidFill>
                </a:uFill>
                <a:latin typeface="Gill Sans Light"/>
                <a:ea typeface="Arial"/>
              </a:rPr>
              <a:t>The implemented change is reviewed and recorded.</a:t>
            </a:r>
            <a:endParaRPr b="0" lang="en-US" sz="1800" spc="-1" strike="noStrike">
              <a:solidFill>
                <a:srgbClr val="000000"/>
              </a:solidFill>
              <a:uFill>
                <a:solidFill>
                  <a:srgbClr val="ffffff"/>
                </a:solidFill>
              </a:uFill>
              <a:latin typeface="Arial"/>
            </a:endParaRPr>
          </a:p>
        </p:txBody>
      </p:sp>
      <p:sp>
        <p:nvSpPr>
          <p:cNvPr id="580" name="CustomShape 15"/>
          <p:cNvSpPr/>
          <p:nvPr/>
        </p:nvSpPr>
        <p:spPr>
          <a:xfrm>
            <a:off x="7708320" y="1487880"/>
            <a:ext cx="565920" cy="2404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000" spc="-1" strike="noStrike">
                <a:solidFill>
                  <a:srgbClr val="000000"/>
                </a:solidFill>
                <a:uFill>
                  <a:solidFill>
                    <a:srgbClr val="ffffff"/>
                  </a:solidFill>
                </a:uFill>
                <a:latin typeface="Gill Sans SemiBold"/>
                <a:ea typeface="Arial"/>
              </a:rPr>
              <a:t>CLOSE</a:t>
            </a:r>
            <a:endParaRPr b="0" lang="en-US" sz="1800" spc="-1" strike="noStrike">
              <a:solidFill>
                <a:srgbClr val="000000"/>
              </a:solidFill>
              <a:uFill>
                <a:solidFill>
                  <a:srgbClr val="ffffff"/>
                </a:solidFill>
              </a:uFill>
              <a:latin typeface="Arial"/>
            </a:endParaRPr>
          </a:p>
        </p:txBody>
      </p:sp>
      <p:sp>
        <p:nvSpPr>
          <p:cNvPr id="581" name="CustomShape 16"/>
          <p:cNvSpPr/>
          <p:nvPr/>
        </p:nvSpPr>
        <p:spPr>
          <a:xfrm>
            <a:off x="7640280" y="1730520"/>
            <a:ext cx="1191600" cy="453240"/>
          </a:xfrm>
          <a:prstGeom prst="rect">
            <a:avLst/>
          </a:prstGeom>
          <a:noFill/>
          <a:ln>
            <a:noFill/>
          </a:ln>
        </p:spPr>
        <p:style>
          <a:lnRef idx="0"/>
          <a:fillRef idx="0"/>
          <a:effectRef idx="0"/>
          <a:fontRef idx="minor"/>
        </p:style>
        <p:txBody>
          <a:bodyPr lIns="90000" rIns="90000" tIns="45000" bIns="45000"/>
          <a:p>
            <a:pPr>
              <a:lnSpc>
                <a:spcPct val="100000"/>
              </a:lnSpc>
            </a:pPr>
            <a:r>
              <a:rPr b="0" lang="en-US" sz="800" spc="-1" strike="noStrike">
                <a:solidFill>
                  <a:srgbClr val="000000"/>
                </a:solidFill>
                <a:uFill>
                  <a:solidFill>
                    <a:srgbClr val="ffffff"/>
                  </a:solidFill>
                </a:uFill>
                <a:latin typeface="Gill Sans Light"/>
                <a:ea typeface="Arial"/>
              </a:rPr>
              <a:t>The change is closed after analyzing the review.</a:t>
            </a:r>
            <a:endParaRPr b="0" lang="en-US" sz="1800" spc="-1" strike="noStrike">
              <a:solidFill>
                <a:srgbClr val="000000"/>
              </a:solidFill>
              <a:uFill>
                <a:solidFill>
                  <a:srgbClr val="ffffff"/>
                </a:solidFill>
              </a:uFill>
              <a:latin typeface="Arial"/>
            </a:endParaRPr>
          </a:p>
        </p:txBody>
      </p:sp>
      <p:sp>
        <p:nvSpPr>
          <p:cNvPr id="582" name="CustomShape 17"/>
          <p:cNvSpPr/>
          <p:nvPr/>
        </p:nvSpPr>
        <p:spPr>
          <a:xfrm>
            <a:off x="3491280" y="2273760"/>
            <a:ext cx="297720" cy="3013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400" spc="-1" strike="noStrike">
                <a:solidFill>
                  <a:srgbClr val="000000"/>
                </a:solidFill>
                <a:uFill>
                  <a:solidFill>
                    <a:srgbClr val="ffffff"/>
                  </a:solidFill>
                </a:uFill>
                <a:latin typeface="Arial Black"/>
                <a:ea typeface="AppleGothic"/>
              </a:rPr>
              <a:t>4</a:t>
            </a:r>
            <a:endParaRPr b="0" lang="en-US" sz="1800" spc="-1" strike="noStrike">
              <a:solidFill>
                <a:srgbClr val="000000"/>
              </a:solidFill>
              <a:uFill>
                <a:solidFill>
                  <a:srgbClr val="ffffff"/>
                </a:solidFill>
              </a:uFill>
              <a:latin typeface="Arial"/>
            </a:endParaRPr>
          </a:p>
        </p:txBody>
      </p:sp>
      <p:sp>
        <p:nvSpPr>
          <p:cNvPr id="583" name="CustomShape 18"/>
          <p:cNvSpPr/>
          <p:nvPr/>
        </p:nvSpPr>
        <p:spPr>
          <a:xfrm>
            <a:off x="91080" y="3157920"/>
            <a:ext cx="1377000" cy="1257120"/>
          </a:xfrm>
          <a:prstGeom prst="hexagon">
            <a:avLst>
              <a:gd name="adj" fmla="val 25000"/>
              <a:gd name="vf" fmla="val 115470"/>
            </a:avLst>
          </a:prstGeom>
          <a:ln>
            <a:round/>
          </a:ln>
          <a:effectLst>
            <a:outerShdw algn="bl" blurRad="76200" dir="18900000" kx="-1200000" rotWithShape="0" sy="23000">
              <a:srgbClr val="000000">
                <a:alpha val="20000"/>
              </a:srgbClr>
            </a:outerShdw>
          </a:effectLst>
        </p:spPr>
        <p:style>
          <a:lnRef idx="2">
            <a:schemeClr val="dk1">
              <a:shade val="50000"/>
            </a:schemeClr>
          </a:lnRef>
          <a:fillRef idx="1">
            <a:schemeClr val="dk1"/>
          </a:fillRef>
          <a:effectRef idx="0">
            <a:schemeClr val="dk1"/>
          </a:effectRef>
          <a:fontRef idx="minor"/>
        </p:style>
      </p:sp>
      <p:sp>
        <p:nvSpPr>
          <p:cNvPr id="584" name="CustomShape 19"/>
          <p:cNvSpPr/>
          <p:nvPr/>
        </p:nvSpPr>
        <p:spPr>
          <a:xfrm>
            <a:off x="492480" y="3502080"/>
            <a:ext cx="576000" cy="572040"/>
          </a:xfrm>
          <a:custGeom>
            <a:avLst/>
            <a:gdLst/>
            <a:ahLst/>
            <a:rect l="l" t="t" r="r" b="b"/>
            <a:pathLst>
              <a:path w="246" h="246">
                <a:moveTo>
                  <a:pt x="123" y="246"/>
                </a:moveTo>
                <a:cubicBezTo>
                  <a:pt x="55" y="246"/>
                  <a:pt x="0" y="191"/>
                  <a:pt x="0" y="123"/>
                </a:cubicBezTo>
                <a:cubicBezTo>
                  <a:pt x="0" y="55"/>
                  <a:pt x="55" y="0"/>
                  <a:pt x="123" y="0"/>
                </a:cubicBezTo>
                <a:cubicBezTo>
                  <a:pt x="191" y="0"/>
                  <a:pt x="246" y="55"/>
                  <a:pt x="246" y="123"/>
                </a:cubicBezTo>
                <a:cubicBezTo>
                  <a:pt x="246" y="191"/>
                  <a:pt x="191" y="246"/>
                  <a:pt x="123" y="246"/>
                </a:cubicBezTo>
                <a:close/>
                <a:moveTo>
                  <a:pt x="123" y="16"/>
                </a:moveTo>
                <a:cubicBezTo>
                  <a:pt x="64" y="16"/>
                  <a:pt x="16" y="64"/>
                  <a:pt x="16" y="123"/>
                </a:cubicBezTo>
                <a:cubicBezTo>
                  <a:pt x="16" y="182"/>
                  <a:pt x="64" y="230"/>
                  <a:pt x="123" y="230"/>
                </a:cubicBezTo>
                <a:cubicBezTo>
                  <a:pt x="182" y="230"/>
                  <a:pt x="230" y="182"/>
                  <a:pt x="230" y="123"/>
                </a:cubicBezTo>
                <a:cubicBezTo>
                  <a:pt x="230" y="64"/>
                  <a:pt x="182" y="16"/>
                  <a:pt x="123" y="16"/>
                </a:cubicBezTo>
                <a:close/>
              </a:path>
            </a:pathLst>
          </a:custGeom>
          <a:solidFill>
            <a:srgbClr val="ffffff"/>
          </a:solidFill>
          <a:ln>
            <a:noFill/>
          </a:ln>
        </p:spPr>
        <p:style>
          <a:lnRef idx="0"/>
          <a:fillRef idx="0"/>
          <a:effectRef idx="0"/>
          <a:fontRef idx="minor"/>
        </p:style>
      </p:sp>
      <p:sp>
        <p:nvSpPr>
          <p:cNvPr id="585" name="CustomShape 20"/>
          <p:cNvSpPr/>
          <p:nvPr/>
        </p:nvSpPr>
        <p:spPr>
          <a:xfrm>
            <a:off x="628200" y="3634920"/>
            <a:ext cx="297720" cy="3013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400" spc="-1" strike="noStrike">
                <a:solidFill>
                  <a:srgbClr val="ffffff"/>
                </a:solidFill>
                <a:uFill>
                  <a:solidFill>
                    <a:srgbClr val="ffffff"/>
                  </a:solidFill>
                </a:uFill>
                <a:latin typeface="Arial Black"/>
                <a:ea typeface="AppleGothic"/>
              </a:rPr>
              <a:t>1</a:t>
            </a:r>
            <a:endParaRPr b="0" lang="en-US" sz="1800" spc="-1" strike="noStrike">
              <a:solidFill>
                <a:srgbClr val="000000"/>
              </a:solidFill>
              <a:uFill>
                <a:solidFill>
                  <a:srgbClr val="ffffff"/>
                </a:solidFill>
              </a:uFill>
              <a:latin typeface="Arial"/>
            </a:endParaRPr>
          </a:p>
        </p:txBody>
      </p:sp>
      <p:sp>
        <p:nvSpPr>
          <p:cNvPr id="586" name="CustomShape 21"/>
          <p:cNvSpPr/>
          <p:nvPr/>
        </p:nvSpPr>
        <p:spPr>
          <a:xfrm>
            <a:off x="1593720" y="2523960"/>
            <a:ext cx="834480" cy="799200"/>
          </a:xfrm>
          <a:prstGeom prst="hexagon">
            <a:avLst>
              <a:gd name="adj" fmla="val 20832"/>
              <a:gd name="vf" fmla="val 115470"/>
            </a:avLst>
          </a:prstGeom>
          <a:ln>
            <a:round/>
          </a:ln>
          <a:effectLst>
            <a:outerShdw algn="bl" blurRad="76200" dir="18900000" kx="-1200000" rotWithShape="0" sy="23000">
              <a:srgbClr val="000000">
                <a:alpha val="20000"/>
              </a:srgbClr>
            </a:outerShdw>
          </a:effectLst>
        </p:spPr>
        <p:style>
          <a:lnRef idx="2">
            <a:schemeClr val="dk1">
              <a:shade val="50000"/>
            </a:schemeClr>
          </a:lnRef>
          <a:fillRef idx="1">
            <a:schemeClr val="dk1"/>
          </a:fillRef>
          <a:effectRef idx="0">
            <a:schemeClr val="dk1"/>
          </a:effectRef>
          <a:fontRef idx="minor"/>
        </p:style>
      </p:sp>
      <p:sp>
        <p:nvSpPr>
          <p:cNvPr id="587" name="CustomShape 22"/>
          <p:cNvSpPr/>
          <p:nvPr/>
        </p:nvSpPr>
        <p:spPr>
          <a:xfrm>
            <a:off x="1880280" y="2738520"/>
            <a:ext cx="297720" cy="3013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400" spc="-1" strike="noStrike">
                <a:solidFill>
                  <a:srgbClr val="ffffff"/>
                </a:solidFill>
                <a:uFill>
                  <a:solidFill>
                    <a:srgbClr val="ffffff"/>
                  </a:solidFill>
                </a:uFill>
                <a:latin typeface="Arial Black"/>
                <a:ea typeface="AppleGothic"/>
              </a:rPr>
              <a:t>2</a:t>
            </a:r>
            <a:endParaRPr b="0" lang="en-US" sz="1800" spc="-1" strike="noStrike">
              <a:solidFill>
                <a:srgbClr val="000000"/>
              </a:solidFill>
              <a:uFill>
                <a:solidFill>
                  <a:srgbClr val="ffffff"/>
                </a:solidFill>
              </a:uFill>
              <a:latin typeface="Arial"/>
            </a:endParaRPr>
          </a:p>
        </p:txBody>
      </p:sp>
      <p:sp>
        <p:nvSpPr>
          <p:cNvPr id="588" name="Line 23"/>
          <p:cNvSpPr/>
          <p:nvPr/>
        </p:nvSpPr>
        <p:spPr>
          <a:xfrm flipV="1">
            <a:off x="1120320" y="2134440"/>
            <a:ext cx="668520" cy="460440"/>
          </a:xfrm>
          <a:prstGeom prst="line">
            <a:avLst/>
          </a:prstGeom>
          <a:ln>
            <a:round/>
          </a:ln>
        </p:spPr>
        <p:style>
          <a:lnRef idx="2">
            <a:schemeClr val="accent2"/>
          </a:lnRef>
          <a:fillRef idx="0">
            <a:schemeClr val="accent2"/>
          </a:fillRef>
          <a:effectRef idx="1">
            <a:schemeClr val="accent2"/>
          </a:effectRef>
          <a:fontRef idx="minor"/>
        </p:style>
      </p:sp>
      <p:pic>
        <p:nvPicPr>
          <p:cNvPr id="589" name="Picture 12" descr=""/>
          <p:cNvPicPr/>
          <p:nvPr/>
        </p:nvPicPr>
        <p:blipFill>
          <a:blip r:embed="rId1"/>
          <a:srcRect l="0" t="0" r="74803" b="0"/>
          <a:stretch/>
        </p:blipFill>
        <p:spPr>
          <a:xfrm>
            <a:off x="434520" y="2042640"/>
            <a:ext cx="683280" cy="1102320"/>
          </a:xfrm>
          <a:prstGeom prst="rect">
            <a:avLst/>
          </a:prstGeom>
          <a:ln>
            <a:noFill/>
          </a:ln>
          <a:effectLst>
            <a:outerShdw algn="tl" blurRad="292100" dir="2700000" dist="139700" rotWithShape="0">
              <a:srgbClr val="333333">
                <a:alpha val="65000"/>
              </a:srgbClr>
            </a:outerShdw>
          </a:effectLst>
        </p:spPr>
      </p:pic>
      <p:pic>
        <p:nvPicPr>
          <p:cNvPr id="590" name="Picture 43" descr=""/>
          <p:cNvPicPr/>
          <p:nvPr/>
        </p:nvPicPr>
        <p:blipFill>
          <a:blip r:embed="rId2"/>
          <a:srcRect l="0" t="0" r="74803" b="0"/>
          <a:stretch/>
        </p:blipFill>
        <p:spPr>
          <a:xfrm>
            <a:off x="1789200" y="1759320"/>
            <a:ext cx="463680" cy="748080"/>
          </a:xfrm>
          <a:prstGeom prst="rect">
            <a:avLst/>
          </a:prstGeom>
          <a:ln>
            <a:noFill/>
          </a:ln>
          <a:effectLst>
            <a:outerShdw algn="tl" blurRad="292100" dir="2700000" dist="139700" rotWithShape="0">
              <a:srgbClr val="333333">
                <a:alpha val="65000"/>
              </a:srgbClr>
            </a:outerShdw>
          </a:effectLst>
        </p:spPr>
      </p:pic>
      <p:sp>
        <p:nvSpPr>
          <p:cNvPr id="591" name="CustomShape 24"/>
          <p:cNvSpPr/>
          <p:nvPr/>
        </p:nvSpPr>
        <p:spPr>
          <a:xfrm>
            <a:off x="2783520" y="2171160"/>
            <a:ext cx="1377000" cy="1257120"/>
          </a:xfrm>
          <a:prstGeom prst="hexagon">
            <a:avLst>
              <a:gd name="adj" fmla="val 25000"/>
              <a:gd name="vf" fmla="val 115470"/>
            </a:avLst>
          </a:prstGeom>
          <a:ln>
            <a:round/>
          </a:ln>
          <a:effectLst>
            <a:outerShdw algn="bl" blurRad="76200" dir="18900000" kx="-1200000" rotWithShape="0" sy="23000">
              <a:srgbClr val="000000">
                <a:alpha val="20000"/>
              </a:srgbClr>
            </a:outerShdw>
          </a:effectLst>
        </p:spPr>
        <p:style>
          <a:lnRef idx="2">
            <a:schemeClr val="dk1">
              <a:shade val="50000"/>
            </a:schemeClr>
          </a:lnRef>
          <a:fillRef idx="1">
            <a:schemeClr val="dk1"/>
          </a:fillRef>
          <a:effectRef idx="0">
            <a:schemeClr val="dk1"/>
          </a:effectRef>
          <a:fontRef idx="minor"/>
        </p:style>
      </p:sp>
      <p:pic>
        <p:nvPicPr>
          <p:cNvPr id="592" name="Picture 52" descr=""/>
          <p:cNvPicPr/>
          <p:nvPr/>
        </p:nvPicPr>
        <p:blipFill>
          <a:blip r:embed="rId3"/>
          <a:srcRect l="0" t="0" r="74803" b="0"/>
          <a:stretch/>
        </p:blipFill>
        <p:spPr>
          <a:xfrm>
            <a:off x="3186360" y="1287000"/>
            <a:ext cx="536760" cy="865800"/>
          </a:xfrm>
          <a:prstGeom prst="rect">
            <a:avLst/>
          </a:prstGeom>
          <a:ln>
            <a:noFill/>
          </a:ln>
          <a:effectLst>
            <a:outerShdw algn="tl" blurRad="292100" dir="2700000" dist="139700" rotWithShape="0">
              <a:srgbClr val="333333">
                <a:alpha val="65000"/>
              </a:srgbClr>
            </a:outerShdw>
          </a:effectLst>
        </p:spPr>
      </p:pic>
      <p:sp>
        <p:nvSpPr>
          <p:cNvPr id="593" name="CustomShape 25"/>
          <p:cNvSpPr/>
          <p:nvPr/>
        </p:nvSpPr>
        <p:spPr>
          <a:xfrm>
            <a:off x="3195000" y="2522880"/>
            <a:ext cx="576000" cy="572040"/>
          </a:xfrm>
          <a:custGeom>
            <a:avLst/>
            <a:gdLst/>
            <a:ahLst/>
            <a:rect l="l" t="t" r="r" b="b"/>
            <a:pathLst>
              <a:path w="246" h="246">
                <a:moveTo>
                  <a:pt x="123" y="246"/>
                </a:moveTo>
                <a:cubicBezTo>
                  <a:pt x="55" y="246"/>
                  <a:pt x="0" y="191"/>
                  <a:pt x="0" y="123"/>
                </a:cubicBezTo>
                <a:cubicBezTo>
                  <a:pt x="0" y="55"/>
                  <a:pt x="55" y="0"/>
                  <a:pt x="123" y="0"/>
                </a:cubicBezTo>
                <a:cubicBezTo>
                  <a:pt x="191" y="0"/>
                  <a:pt x="246" y="55"/>
                  <a:pt x="246" y="123"/>
                </a:cubicBezTo>
                <a:cubicBezTo>
                  <a:pt x="246" y="191"/>
                  <a:pt x="191" y="246"/>
                  <a:pt x="123" y="246"/>
                </a:cubicBezTo>
                <a:close/>
                <a:moveTo>
                  <a:pt x="123" y="16"/>
                </a:moveTo>
                <a:cubicBezTo>
                  <a:pt x="64" y="16"/>
                  <a:pt x="16" y="64"/>
                  <a:pt x="16" y="123"/>
                </a:cubicBezTo>
                <a:cubicBezTo>
                  <a:pt x="16" y="182"/>
                  <a:pt x="64" y="230"/>
                  <a:pt x="123" y="230"/>
                </a:cubicBezTo>
                <a:cubicBezTo>
                  <a:pt x="182" y="230"/>
                  <a:pt x="230" y="182"/>
                  <a:pt x="230" y="123"/>
                </a:cubicBezTo>
                <a:cubicBezTo>
                  <a:pt x="230" y="64"/>
                  <a:pt x="182" y="16"/>
                  <a:pt x="123" y="16"/>
                </a:cubicBezTo>
                <a:close/>
              </a:path>
            </a:pathLst>
          </a:custGeom>
          <a:solidFill>
            <a:srgbClr val="ffffff"/>
          </a:solidFill>
          <a:ln>
            <a:noFill/>
          </a:ln>
        </p:spPr>
        <p:style>
          <a:lnRef idx="0"/>
          <a:fillRef idx="0"/>
          <a:effectRef idx="0"/>
          <a:fontRef idx="minor"/>
        </p:style>
      </p:sp>
      <p:sp>
        <p:nvSpPr>
          <p:cNvPr id="594" name="CustomShape 26"/>
          <p:cNvSpPr/>
          <p:nvPr/>
        </p:nvSpPr>
        <p:spPr>
          <a:xfrm>
            <a:off x="3339000" y="2661120"/>
            <a:ext cx="297720" cy="3013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400" spc="-1" strike="noStrike">
                <a:solidFill>
                  <a:srgbClr val="ffffff"/>
                </a:solidFill>
                <a:uFill>
                  <a:solidFill>
                    <a:srgbClr val="ffffff"/>
                  </a:solidFill>
                </a:uFill>
                <a:latin typeface="Arial Black"/>
                <a:ea typeface="AppleGothic"/>
              </a:rPr>
              <a:t>3</a:t>
            </a:r>
            <a:endParaRPr b="0" lang="en-US" sz="1800" spc="-1" strike="noStrike">
              <a:solidFill>
                <a:srgbClr val="000000"/>
              </a:solidFill>
              <a:uFill>
                <a:solidFill>
                  <a:srgbClr val="ffffff"/>
                </a:solidFill>
              </a:uFill>
              <a:latin typeface="Arial"/>
            </a:endParaRPr>
          </a:p>
        </p:txBody>
      </p:sp>
      <p:sp>
        <p:nvSpPr>
          <p:cNvPr id="595" name="CustomShape 27"/>
          <p:cNvSpPr/>
          <p:nvPr/>
        </p:nvSpPr>
        <p:spPr>
          <a:xfrm>
            <a:off x="1782720" y="2685960"/>
            <a:ext cx="464040" cy="433800"/>
          </a:xfrm>
          <a:custGeom>
            <a:avLst/>
            <a:gdLst/>
            <a:ahLst/>
            <a:rect l="l" t="t" r="r" b="b"/>
            <a:pathLst>
              <a:path w="238" h="238">
                <a:moveTo>
                  <a:pt x="119" y="238"/>
                </a:moveTo>
                <a:cubicBezTo>
                  <a:pt x="53" y="238"/>
                  <a:pt x="0" y="185"/>
                  <a:pt x="0" y="119"/>
                </a:cubicBezTo>
                <a:cubicBezTo>
                  <a:pt x="0" y="54"/>
                  <a:pt x="53" y="0"/>
                  <a:pt x="119" y="0"/>
                </a:cubicBezTo>
                <a:cubicBezTo>
                  <a:pt x="185" y="0"/>
                  <a:pt x="238" y="54"/>
                  <a:pt x="238" y="119"/>
                </a:cubicBezTo>
                <a:cubicBezTo>
                  <a:pt x="238" y="185"/>
                  <a:pt x="185" y="238"/>
                  <a:pt x="119" y="238"/>
                </a:cubicBezTo>
                <a:close/>
                <a:moveTo>
                  <a:pt x="119" y="8"/>
                </a:moveTo>
                <a:cubicBezTo>
                  <a:pt x="58" y="8"/>
                  <a:pt x="8" y="58"/>
                  <a:pt x="8" y="119"/>
                </a:cubicBezTo>
                <a:cubicBezTo>
                  <a:pt x="8" y="180"/>
                  <a:pt x="58" y="230"/>
                  <a:pt x="119" y="230"/>
                </a:cubicBezTo>
                <a:cubicBezTo>
                  <a:pt x="180" y="230"/>
                  <a:pt x="230" y="180"/>
                  <a:pt x="230" y="119"/>
                </a:cubicBezTo>
                <a:cubicBezTo>
                  <a:pt x="230" y="58"/>
                  <a:pt x="180" y="8"/>
                  <a:pt x="119" y="8"/>
                </a:cubicBezTo>
                <a:close/>
              </a:path>
            </a:pathLst>
          </a:custGeom>
          <a:solidFill>
            <a:srgbClr val="ffffff"/>
          </a:solidFill>
          <a:ln>
            <a:noFill/>
          </a:ln>
        </p:spPr>
        <p:style>
          <a:lnRef idx="0"/>
          <a:fillRef idx="0"/>
          <a:effectRef idx="0"/>
          <a:fontRef idx="minor"/>
        </p:style>
      </p:sp>
      <p:sp>
        <p:nvSpPr>
          <p:cNvPr id="596" name="CustomShape 28"/>
          <p:cNvSpPr/>
          <p:nvPr/>
        </p:nvSpPr>
        <p:spPr>
          <a:xfrm>
            <a:off x="4485240" y="2685960"/>
            <a:ext cx="1052640" cy="946440"/>
          </a:xfrm>
          <a:prstGeom prst="hexagon">
            <a:avLst>
              <a:gd name="adj" fmla="val 25000"/>
              <a:gd name="vf" fmla="val 115470"/>
            </a:avLst>
          </a:prstGeom>
          <a:ln>
            <a:round/>
          </a:ln>
          <a:effectLst>
            <a:outerShdw algn="bl" blurRad="76200" dir="18900000" kx="-1200000" rotWithShape="0" sy="23000">
              <a:srgbClr val="000000">
                <a:alpha val="20000"/>
              </a:srgbClr>
            </a:outerShdw>
          </a:effectLst>
        </p:spPr>
        <p:style>
          <a:lnRef idx="2">
            <a:schemeClr val="dk1">
              <a:shade val="50000"/>
            </a:schemeClr>
          </a:lnRef>
          <a:fillRef idx="1">
            <a:schemeClr val="dk1"/>
          </a:fillRef>
          <a:effectRef idx="0">
            <a:schemeClr val="dk1"/>
          </a:effectRef>
          <a:fontRef idx="minor"/>
        </p:style>
      </p:sp>
      <p:sp>
        <p:nvSpPr>
          <p:cNvPr id="597" name="CustomShape 29"/>
          <p:cNvSpPr/>
          <p:nvPr/>
        </p:nvSpPr>
        <p:spPr>
          <a:xfrm>
            <a:off x="4884120" y="2970720"/>
            <a:ext cx="297720" cy="3013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400" spc="-1" strike="noStrike">
                <a:solidFill>
                  <a:srgbClr val="ffffff"/>
                </a:solidFill>
                <a:uFill>
                  <a:solidFill>
                    <a:srgbClr val="ffffff"/>
                  </a:solidFill>
                </a:uFill>
                <a:latin typeface="Arial Black"/>
                <a:ea typeface="AppleGothic"/>
              </a:rPr>
              <a:t>4</a:t>
            </a:r>
            <a:endParaRPr b="0" lang="en-US" sz="1800" spc="-1" strike="noStrike">
              <a:solidFill>
                <a:srgbClr val="000000"/>
              </a:solidFill>
              <a:uFill>
                <a:solidFill>
                  <a:srgbClr val="ffffff"/>
                </a:solidFill>
              </a:uFill>
              <a:latin typeface="Arial"/>
            </a:endParaRPr>
          </a:p>
        </p:txBody>
      </p:sp>
      <p:pic>
        <p:nvPicPr>
          <p:cNvPr id="598" name="Picture 70" descr=""/>
          <p:cNvPicPr/>
          <p:nvPr/>
        </p:nvPicPr>
        <p:blipFill>
          <a:blip r:embed="rId4"/>
          <a:srcRect l="0" t="0" r="74803" b="0"/>
          <a:stretch/>
        </p:blipFill>
        <p:spPr>
          <a:xfrm>
            <a:off x="4794840" y="1929600"/>
            <a:ext cx="463680" cy="748080"/>
          </a:xfrm>
          <a:prstGeom prst="rect">
            <a:avLst/>
          </a:prstGeom>
          <a:ln>
            <a:noFill/>
          </a:ln>
          <a:effectLst>
            <a:outerShdw algn="tl" blurRad="292100" dir="2700000" dist="139700" rotWithShape="0">
              <a:srgbClr val="333333">
                <a:alpha val="65000"/>
              </a:srgbClr>
            </a:outerShdw>
          </a:effectLst>
        </p:spPr>
      </p:pic>
      <p:sp>
        <p:nvSpPr>
          <p:cNvPr id="599" name="CustomShape 30"/>
          <p:cNvSpPr/>
          <p:nvPr/>
        </p:nvSpPr>
        <p:spPr>
          <a:xfrm>
            <a:off x="4794480" y="2904120"/>
            <a:ext cx="464040" cy="433800"/>
          </a:xfrm>
          <a:custGeom>
            <a:avLst/>
            <a:gdLst/>
            <a:ahLst/>
            <a:rect l="l" t="t" r="r" b="b"/>
            <a:pathLst>
              <a:path w="238" h="238">
                <a:moveTo>
                  <a:pt x="119" y="238"/>
                </a:moveTo>
                <a:cubicBezTo>
                  <a:pt x="53" y="238"/>
                  <a:pt x="0" y="185"/>
                  <a:pt x="0" y="119"/>
                </a:cubicBezTo>
                <a:cubicBezTo>
                  <a:pt x="0" y="54"/>
                  <a:pt x="53" y="0"/>
                  <a:pt x="119" y="0"/>
                </a:cubicBezTo>
                <a:cubicBezTo>
                  <a:pt x="185" y="0"/>
                  <a:pt x="238" y="54"/>
                  <a:pt x="238" y="119"/>
                </a:cubicBezTo>
                <a:cubicBezTo>
                  <a:pt x="238" y="185"/>
                  <a:pt x="185" y="238"/>
                  <a:pt x="119" y="238"/>
                </a:cubicBezTo>
                <a:close/>
                <a:moveTo>
                  <a:pt x="119" y="8"/>
                </a:moveTo>
                <a:cubicBezTo>
                  <a:pt x="58" y="8"/>
                  <a:pt x="8" y="58"/>
                  <a:pt x="8" y="119"/>
                </a:cubicBezTo>
                <a:cubicBezTo>
                  <a:pt x="8" y="180"/>
                  <a:pt x="58" y="230"/>
                  <a:pt x="119" y="230"/>
                </a:cubicBezTo>
                <a:cubicBezTo>
                  <a:pt x="180" y="230"/>
                  <a:pt x="230" y="180"/>
                  <a:pt x="230" y="119"/>
                </a:cubicBezTo>
                <a:cubicBezTo>
                  <a:pt x="230" y="58"/>
                  <a:pt x="180" y="8"/>
                  <a:pt x="119" y="8"/>
                </a:cubicBezTo>
                <a:close/>
              </a:path>
            </a:pathLst>
          </a:custGeom>
          <a:solidFill>
            <a:srgbClr val="ffffff"/>
          </a:solidFill>
          <a:ln>
            <a:noFill/>
          </a:ln>
        </p:spPr>
        <p:style>
          <a:lnRef idx="0"/>
          <a:fillRef idx="0"/>
          <a:effectRef idx="0"/>
          <a:fontRef idx="minor"/>
        </p:style>
      </p:sp>
      <p:sp>
        <p:nvSpPr>
          <p:cNvPr id="600" name="Line 31"/>
          <p:cNvSpPr/>
          <p:nvPr/>
        </p:nvSpPr>
        <p:spPr>
          <a:xfrm flipV="1">
            <a:off x="2255040" y="1720800"/>
            <a:ext cx="931320" cy="413640"/>
          </a:xfrm>
          <a:prstGeom prst="line">
            <a:avLst/>
          </a:prstGeom>
          <a:ln>
            <a:round/>
          </a:ln>
        </p:spPr>
        <p:style>
          <a:lnRef idx="2">
            <a:schemeClr val="accent2"/>
          </a:lnRef>
          <a:fillRef idx="0">
            <a:schemeClr val="accent2"/>
          </a:fillRef>
          <a:effectRef idx="1">
            <a:schemeClr val="accent2"/>
          </a:effectRef>
          <a:fontRef idx="minor"/>
        </p:style>
      </p:sp>
      <p:sp>
        <p:nvSpPr>
          <p:cNvPr id="601" name="Line 32"/>
          <p:cNvSpPr/>
          <p:nvPr/>
        </p:nvSpPr>
        <p:spPr>
          <a:xfrm>
            <a:off x="3725280" y="1747440"/>
            <a:ext cx="1069560" cy="557280"/>
          </a:xfrm>
          <a:prstGeom prst="line">
            <a:avLst/>
          </a:prstGeom>
          <a:ln>
            <a:round/>
          </a:ln>
        </p:spPr>
        <p:style>
          <a:lnRef idx="2">
            <a:schemeClr val="accent2"/>
          </a:lnRef>
          <a:fillRef idx="0">
            <a:schemeClr val="accent2"/>
          </a:fillRef>
          <a:effectRef idx="1">
            <a:schemeClr val="accent2"/>
          </a:effectRef>
          <a:fontRef idx="minor"/>
        </p:style>
      </p:sp>
      <p:sp>
        <p:nvSpPr>
          <p:cNvPr id="602" name="CustomShape 33"/>
          <p:cNvSpPr/>
          <p:nvPr/>
        </p:nvSpPr>
        <p:spPr>
          <a:xfrm>
            <a:off x="5816160" y="3325680"/>
            <a:ext cx="1162440" cy="1128960"/>
          </a:xfrm>
          <a:prstGeom prst="hexagon">
            <a:avLst>
              <a:gd name="adj" fmla="val 25000"/>
              <a:gd name="vf" fmla="val 115470"/>
            </a:avLst>
          </a:prstGeom>
          <a:ln>
            <a:round/>
          </a:ln>
          <a:effectLst>
            <a:outerShdw algn="bl" blurRad="76200" dir="18900000" kx="-1200000" rotWithShape="0" sy="23000">
              <a:srgbClr val="000000">
                <a:alpha val="20000"/>
              </a:srgbClr>
            </a:outerShdw>
          </a:effectLst>
        </p:spPr>
        <p:style>
          <a:lnRef idx="2">
            <a:schemeClr val="dk1">
              <a:shade val="50000"/>
            </a:schemeClr>
          </a:lnRef>
          <a:fillRef idx="1">
            <a:schemeClr val="dk1"/>
          </a:fillRef>
          <a:effectRef idx="0">
            <a:schemeClr val="dk1"/>
          </a:effectRef>
          <a:fontRef idx="minor"/>
        </p:style>
      </p:sp>
      <p:pic>
        <p:nvPicPr>
          <p:cNvPr id="603" name="Picture 75" descr=""/>
          <p:cNvPicPr/>
          <p:nvPr/>
        </p:nvPicPr>
        <p:blipFill>
          <a:blip r:embed="rId5"/>
          <a:srcRect l="0" t="0" r="74803" b="0"/>
          <a:stretch/>
        </p:blipFill>
        <p:spPr>
          <a:xfrm>
            <a:off x="6077160" y="2303640"/>
            <a:ext cx="629640" cy="1015920"/>
          </a:xfrm>
          <a:prstGeom prst="rect">
            <a:avLst/>
          </a:prstGeom>
          <a:ln>
            <a:noFill/>
          </a:ln>
          <a:effectLst>
            <a:outerShdw algn="tl" blurRad="292100" dir="2700000" dist="139700" rotWithShape="0">
              <a:srgbClr val="333333">
                <a:alpha val="65000"/>
              </a:srgbClr>
            </a:outerShdw>
          </a:effectLst>
        </p:spPr>
      </p:pic>
      <p:sp>
        <p:nvSpPr>
          <p:cNvPr id="604" name="CustomShape 34"/>
          <p:cNvSpPr/>
          <p:nvPr/>
        </p:nvSpPr>
        <p:spPr>
          <a:xfrm>
            <a:off x="6130800" y="3592800"/>
            <a:ext cx="576000" cy="572040"/>
          </a:xfrm>
          <a:custGeom>
            <a:avLst/>
            <a:gdLst/>
            <a:ahLst/>
            <a:rect l="l" t="t" r="r" b="b"/>
            <a:pathLst>
              <a:path w="246" h="246">
                <a:moveTo>
                  <a:pt x="123" y="246"/>
                </a:moveTo>
                <a:cubicBezTo>
                  <a:pt x="55" y="246"/>
                  <a:pt x="0" y="191"/>
                  <a:pt x="0" y="123"/>
                </a:cubicBezTo>
                <a:cubicBezTo>
                  <a:pt x="0" y="55"/>
                  <a:pt x="55" y="0"/>
                  <a:pt x="123" y="0"/>
                </a:cubicBezTo>
                <a:cubicBezTo>
                  <a:pt x="191" y="0"/>
                  <a:pt x="246" y="55"/>
                  <a:pt x="246" y="123"/>
                </a:cubicBezTo>
                <a:cubicBezTo>
                  <a:pt x="246" y="191"/>
                  <a:pt x="191" y="246"/>
                  <a:pt x="123" y="246"/>
                </a:cubicBezTo>
                <a:close/>
                <a:moveTo>
                  <a:pt x="123" y="16"/>
                </a:moveTo>
                <a:cubicBezTo>
                  <a:pt x="64" y="16"/>
                  <a:pt x="16" y="64"/>
                  <a:pt x="16" y="123"/>
                </a:cubicBezTo>
                <a:cubicBezTo>
                  <a:pt x="16" y="182"/>
                  <a:pt x="64" y="230"/>
                  <a:pt x="123" y="230"/>
                </a:cubicBezTo>
                <a:cubicBezTo>
                  <a:pt x="182" y="230"/>
                  <a:pt x="230" y="182"/>
                  <a:pt x="230" y="123"/>
                </a:cubicBezTo>
                <a:cubicBezTo>
                  <a:pt x="230" y="64"/>
                  <a:pt x="182" y="16"/>
                  <a:pt x="123" y="16"/>
                </a:cubicBezTo>
                <a:close/>
              </a:path>
            </a:pathLst>
          </a:custGeom>
          <a:solidFill>
            <a:srgbClr val="ffffff"/>
          </a:solidFill>
          <a:ln>
            <a:noFill/>
          </a:ln>
        </p:spPr>
        <p:style>
          <a:lnRef idx="0"/>
          <a:fillRef idx="0"/>
          <a:effectRef idx="0"/>
          <a:fontRef idx="minor"/>
        </p:style>
      </p:sp>
      <p:sp>
        <p:nvSpPr>
          <p:cNvPr id="605" name="CustomShape 35"/>
          <p:cNvSpPr/>
          <p:nvPr/>
        </p:nvSpPr>
        <p:spPr>
          <a:xfrm>
            <a:off x="6280560" y="3723480"/>
            <a:ext cx="297720" cy="3013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400" spc="-1" strike="noStrike">
                <a:solidFill>
                  <a:srgbClr val="ffffff"/>
                </a:solidFill>
                <a:uFill>
                  <a:solidFill>
                    <a:srgbClr val="ffffff"/>
                  </a:solidFill>
                </a:uFill>
                <a:latin typeface="Arial Black"/>
                <a:ea typeface="AppleGothic"/>
              </a:rPr>
              <a:t>5</a:t>
            </a:r>
            <a:endParaRPr b="0" lang="en-US" sz="1800" spc="-1" strike="noStrike">
              <a:solidFill>
                <a:srgbClr val="000000"/>
              </a:solidFill>
              <a:uFill>
                <a:solidFill>
                  <a:srgbClr val="ffffff"/>
                </a:solidFill>
              </a:uFill>
              <a:latin typeface="Arial"/>
            </a:endParaRPr>
          </a:p>
        </p:txBody>
      </p:sp>
      <p:sp>
        <p:nvSpPr>
          <p:cNvPr id="606" name="CustomShape 36"/>
          <p:cNvSpPr/>
          <p:nvPr/>
        </p:nvSpPr>
        <p:spPr>
          <a:xfrm>
            <a:off x="7406280" y="3602160"/>
            <a:ext cx="1377000" cy="1257120"/>
          </a:xfrm>
          <a:prstGeom prst="hexagon">
            <a:avLst>
              <a:gd name="adj" fmla="val 25000"/>
              <a:gd name="vf" fmla="val 115470"/>
            </a:avLst>
          </a:prstGeom>
          <a:ln>
            <a:round/>
          </a:ln>
          <a:effectLst>
            <a:outerShdw algn="bl" blurRad="76200" dir="18900000" kx="-1200000" rotWithShape="0" sy="23000">
              <a:srgbClr val="000000">
                <a:alpha val="20000"/>
              </a:srgbClr>
            </a:outerShdw>
          </a:effectLst>
        </p:spPr>
        <p:style>
          <a:lnRef idx="2">
            <a:schemeClr val="dk1">
              <a:shade val="50000"/>
            </a:schemeClr>
          </a:lnRef>
          <a:fillRef idx="1">
            <a:schemeClr val="dk1"/>
          </a:fillRef>
          <a:effectRef idx="0">
            <a:schemeClr val="dk1"/>
          </a:effectRef>
          <a:fontRef idx="minor"/>
        </p:style>
      </p:sp>
      <p:pic>
        <p:nvPicPr>
          <p:cNvPr id="607" name="Picture 79" descr=""/>
          <p:cNvPicPr/>
          <p:nvPr/>
        </p:nvPicPr>
        <p:blipFill>
          <a:blip r:embed="rId6"/>
          <a:srcRect l="0" t="0" r="74803" b="0"/>
          <a:stretch/>
        </p:blipFill>
        <p:spPr>
          <a:xfrm>
            <a:off x="7755480" y="2472120"/>
            <a:ext cx="683280" cy="1102320"/>
          </a:xfrm>
          <a:prstGeom prst="rect">
            <a:avLst/>
          </a:prstGeom>
          <a:ln>
            <a:noFill/>
          </a:ln>
          <a:effectLst>
            <a:outerShdw algn="tl" blurRad="292100" dir="2700000" dist="139700" rotWithShape="0">
              <a:srgbClr val="333333">
                <a:alpha val="65000"/>
              </a:srgbClr>
            </a:outerShdw>
          </a:effectLst>
        </p:spPr>
      </p:pic>
      <p:sp>
        <p:nvSpPr>
          <p:cNvPr id="608" name="CustomShape 37"/>
          <p:cNvSpPr/>
          <p:nvPr/>
        </p:nvSpPr>
        <p:spPr>
          <a:xfrm>
            <a:off x="7887960" y="3994920"/>
            <a:ext cx="464040" cy="468000"/>
          </a:xfrm>
          <a:custGeom>
            <a:avLst/>
            <a:gdLst/>
            <a:ahLst/>
            <a:rect l="l" t="t" r="r" b="b"/>
            <a:pathLst>
              <a:path w="238" h="238">
                <a:moveTo>
                  <a:pt x="119" y="238"/>
                </a:moveTo>
                <a:cubicBezTo>
                  <a:pt x="53" y="238"/>
                  <a:pt x="0" y="185"/>
                  <a:pt x="0" y="119"/>
                </a:cubicBezTo>
                <a:cubicBezTo>
                  <a:pt x="0" y="54"/>
                  <a:pt x="53" y="0"/>
                  <a:pt x="119" y="0"/>
                </a:cubicBezTo>
                <a:cubicBezTo>
                  <a:pt x="185" y="0"/>
                  <a:pt x="238" y="54"/>
                  <a:pt x="238" y="119"/>
                </a:cubicBezTo>
                <a:cubicBezTo>
                  <a:pt x="238" y="185"/>
                  <a:pt x="185" y="238"/>
                  <a:pt x="119" y="238"/>
                </a:cubicBezTo>
                <a:close/>
                <a:moveTo>
                  <a:pt x="119" y="8"/>
                </a:moveTo>
                <a:cubicBezTo>
                  <a:pt x="58" y="8"/>
                  <a:pt x="8" y="58"/>
                  <a:pt x="8" y="119"/>
                </a:cubicBezTo>
                <a:cubicBezTo>
                  <a:pt x="8" y="180"/>
                  <a:pt x="58" y="230"/>
                  <a:pt x="119" y="230"/>
                </a:cubicBezTo>
                <a:cubicBezTo>
                  <a:pt x="180" y="230"/>
                  <a:pt x="230" y="180"/>
                  <a:pt x="230" y="119"/>
                </a:cubicBezTo>
                <a:cubicBezTo>
                  <a:pt x="230" y="58"/>
                  <a:pt x="180" y="8"/>
                  <a:pt x="119" y="8"/>
                </a:cubicBezTo>
                <a:close/>
              </a:path>
            </a:pathLst>
          </a:custGeom>
          <a:solidFill>
            <a:srgbClr val="ffffff"/>
          </a:solidFill>
          <a:ln>
            <a:noFill/>
          </a:ln>
        </p:spPr>
        <p:style>
          <a:lnRef idx="0"/>
          <a:fillRef idx="0"/>
          <a:effectRef idx="0"/>
          <a:fontRef idx="minor"/>
        </p:style>
      </p:sp>
      <p:sp>
        <p:nvSpPr>
          <p:cNvPr id="609" name="CustomShape 38"/>
          <p:cNvSpPr/>
          <p:nvPr/>
        </p:nvSpPr>
        <p:spPr>
          <a:xfrm>
            <a:off x="7971120" y="4068000"/>
            <a:ext cx="297720" cy="3013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400" spc="-1" strike="noStrike">
                <a:solidFill>
                  <a:srgbClr val="ffffff"/>
                </a:solidFill>
                <a:uFill>
                  <a:solidFill>
                    <a:srgbClr val="ffffff"/>
                  </a:solidFill>
                </a:uFill>
                <a:latin typeface="Arial Black"/>
                <a:ea typeface="AppleGothic"/>
              </a:rPr>
              <a:t>6</a:t>
            </a:r>
            <a:endParaRPr b="0" lang="en-US" sz="1800" spc="-1" strike="noStrike">
              <a:solidFill>
                <a:srgbClr val="000000"/>
              </a:solidFill>
              <a:uFill>
                <a:solidFill>
                  <a:srgbClr val="ffffff"/>
                </a:solidFill>
              </a:uFill>
              <a:latin typeface="Arial"/>
            </a:endParaRPr>
          </a:p>
        </p:txBody>
      </p:sp>
      <p:sp>
        <p:nvSpPr>
          <p:cNvPr id="610" name="Line 39"/>
          <p:cNvSpPr/>
          <p:nvPr/>
        </p:nvSpPr>
        <p:spPr>
          <a:xfrm>
            <a:off x="5240520" y="2346840"/>
            <a:ext cx="836640" cy="465840"/>
          </a:xfrm>
          <a:prstGeom prst="line">
            <a:avLst/>
          </a:prstGeom>
          <a:ln>
            <a:round/>
          </a:ln>
        </p:spPr>
        <p:style>
          <a:lnRef idx="2">
            <a:schemeClr val="accent2"/>
          </a:lnRef>
          <a:fillRef idx="0">
            <a:schemeClr val="accent2"/>
          </a:fillRef>
          <a:effectRef idx="1">
            <a:schemeClr val="accent2"/>
          </a:effectRef>
          <a:fontRef idx="minor"/>
        </p:style>
      </p:sp>
      <p:sp>
        <p:nvSpPr>
          <p:cNvPr id="611" name="Line 40"/>
          <p:cNvSpPr/>
          <p:nvPr/>
        </p:nvSpPr>
        <p:spPr>
          <a:xfrm>
            <a:off x="6685920" y="2844720"/>
            <a:ext cx="1069560" cy="180000"/>
          </a:xfrm>
          <a:prstGeom prst="line">
            <a:avLst/>
          </a:prstGeom>
          <a:ln>
            <a:round/>
          </a:ln>
        </p:spPr>
        <p:style>
          <a:lnRef idx="2">
            <a:schemeClr val="accent2"/>
          </a:lnRef>
          <a:fillRef idx="0">
            <a:schemeClr val="accent2"/>
          </a:fillRef>
          <a:effectRef idx="1">
            <a:schemeClr val="accent2"/>
          </a:effectRef>
          <a:fontRef idx="minor"/>
        </p:style>
      </p:sp>
      <p:pic>
        <p:nvPicPr>
          <p:cNvPr id="612" name="" descr=""/>
          <p:cNvPicPr/>
          <p:nvPr/>
        </p:nvPicPr>
        <p:blipFill>
          <a:blip r:embed="rId7"/>
          <a:stretch/>
        </p:blipFill>
        <p:spPr>
          <a:xfrm>
            <a:off x="8254440" y="4901040"/>
            <a:ext cx="806040" cy="185760"/>
          </a:xfrm>
          <a:prstGeom prst="rect">
            <a:avLst/>
          </a:prstGeom>
          <a:ln>
            <a:noFill/>
          </a:ln>
        </p:spPr>
      </p:pic>
    </p:spTree>
  </p:cSld>
  <p:timing>
    <p:tnLst>
      <p:par>
        <p:cTn id="51" dur="indefinite" restart="never" nodeType="tmRoot">
          <p:childTnLst>
            <p:seq>
              <p:cTn id="52"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3" name="CustomShape 1"/>
          <p:cNvSpPr/>
          <p:nvPr/>
        </p:nvSpPr>
        <p:spPr>
          <a:xfrm>
            <a:off x="961920" y="2141280"/>
            <a:ext cx="686880" cy="689400"/>
          </a:xfrm>
          <a:prstGeom prst="ellipse">
            <a:avLst/>
          </a:prstGeom>
          <a:solidFill>
            <a:srgbClr val="3d808c"/>
          </a:solidFill>
          <a:ln>
            <a:noFill/>
          </a:ln>
        </p:spPr>
        <p:style>
          <a:lnRef idx="0"/>
          <a:fillRef idx="0"/>
          <a:effectRef idx="0"/>
          <a:fontRef idx="minor"/>
        </p:style>
      </p:sp>
      <p:sp>
        <p:nvSpPr>
          <p:cNvPr id="614" name="CustomShape 2"/>
          <p:cNvSpPr/>
          <p:nvPr/>
        </p:nvSpPr>
        <p:spPr>
          <a:xfrm>
            <a:off x="0" y="2487240"/>
            <a:ext cx="959400" cy="360"/>
          </a:xfrm>
          <a:custGeom>
            <a:avLst/>
            <a:gdLst/>
            <a:ahLst/>
            <a:rect l="l" t="t" r="r" b="b"/>
            <a:pathLst>
              <a:path w="21600" h="21600">
                <a:moveTo>
                  <a:pt x="0" y="0"/>
                </a:moveTo>
                <a:lnTo>
                  <a:pt x="21600" y="21600"/>
                </a:lnTo>
              </a:path>
            </a:pathLst>
          </a:custGeom>
          <a:noFill/>
          <a:ln w="9360">
            <a:solidFill>
              <a:schemeClr val="bg2">
                <a:lumMod val="75000"/>
              </a:schemeClr>
            </a:solidFill>
            <a:round/>
          </a:ln>
        </p:spPr>
        <p:style>
          <a:lnRef idx="0"/>
          <a:fillRef idx="0"/>
          <a:effectRef idx="0"/>
          <a:fontRef idx="minor"/>
        </p:style>
      </p:sp>
      <p:sp>
        <p:nvSpPr>
          <p:cNvPr id="615" name="CustomShape 3"/>
          <p:cNvSpPr/>
          <p:nvPr/>
        </p:nvSpPr>
        <p:spPr>
          <a:xfrm>
            <a:off x="1699200" y="2167560"/>
            <a:ext cx="6519600" cy="616320"/>
          </a:xfrm>
          <a:prstGeom prst="rect">
            <a:avLst/>
          </a:prstGeom>
          <a:solidFill>
            <a:schemeClr val="bg1"/>
          </a:solidFill>
          <a:ln>
            <a:noFill/>
          </a:ln>
        </p:spPr>
        <p:style>
          <a:lnRef idx="0"/>
          <a:fillRef idx="0"/>
          <a:effectRef idx="0"/>
          <a:fontRef idx="minor"/>
        </p:style>
        <p:txBody>
          <a:bodyPr lIns="90000" rIns="90000" tIns="91440" bIns="91440" anchor="b"/>
          <a:p>
            <a:endParaRPr b="0" lang="en-US" sz="1800" spc="-1" strike="noStrike">
              <a:solidFill>
                <a:srgbClr val="000000"/>
              </a:solidFill>
              <a:uFill>
                <a:solidFill>
                  <a:srgbClr val="ffffff"/>
                </a:solidFill>
              </a:uFill>
              <a:latin typeface="Arial"/>
            </a:endParaRPr>
          </a:p>
          <a:p>
            <a:endParaRPr b="0" lang="en-US" sz="1800" spc="-1" strike="noStrike">
              <a:solidFill>
                <a:srgbClr val="000000"/>
              </a:solidFill>
              <a:uFill>
                <a:solidFill>
                  <a:srgbClr val="ffffff"/>
                </a:solidFill>
              </a:uFill>
              <a:latin typeface="Arial"/>
            </a:endParaRPr>
          </a:p>
          <a:p>
            <a:endParaRPr b="0" lang="en-US" sz="1800" spc="-1" strike="noStrike">
              <a:solidFill>
                <a:srgbClr val="000000"/>
              </a:solidFill>
              <a:uFill>
                <a:solidFill>
                  <a:srgbClr val="ffffff"/>
                </a:solidFill>
              </a:uFill>
              <a:latin typeface="Arial"/>
            </a:endParaRPr>
          </a:p>
          <a:p>
            <a:endParaRPr b="0" lang="en-US" sz="1800" spc="-1" strike="noStrike">
              <a:solidFill>
                <a:srgbClr val="000000"/>
              </a:solidFill>
              <a:uFill>
                <a:solidFill>
                  <a:srgbClr val="ffffff"/>
                </a:solidFill>
              </a:uFill>
              <a:latin typeface="Arial"/>
            </a:endParaRPr>
          </a:p>
          <a:p>
            <a:pPr>
              <a:lnSpc>
                <a:spcPct val="100000"/>
              </a:lnSpc>
            </a:pPr>
            <a:r>
              <a:rPr b="0" lang="en-US" sz="3600" spc="-1" strike="noStrike">
                <a:solidFill>
                  <a:srgbClr val="000000"/>
                </a:solidFill>
                <a:uFill>
                  <a:solidFill>
                    <a:srgbClr val="ffffff"/>
                  </a:solidFill>
                </a:uFill>
                <a:latin typeface="Gill Sans Light"/>
                <a:ea typeface="Arial"/>
              </a:rPr>
              <a:t>ROOTKIT at Zylker</a:t>
            </a:r>
            <a:endParaRPr b="0" lang="en-US" sz="1800" spc="-1" strike="noStrike">
              <a:solidFill>
                <a:srgbClr val="000000"/>
              </a:solidFill>
              <a:uFill>
                <a:solidFill>
                  <a:srgbClr val="ffffff"/>
                </a:solidFill>
              </a:uFill>
              <a:latin typeface="Arial"/>
            </a:endParaRPr>
          </a:p>
        </p:txBody>
      </p:sp>
      <p:sp>
        <p:nvSpPr>
          <p:cNvPr id="616" name="CustomShape 4"/>
          <p:cNvSpPr/>
          <p:nvPr/>
        </p:nvSpPr>
        <p:spPr>
          <a:xfrm>
            <a:off x="6901560" y="2505600"/>
            <a:ext cx="2279160" cy="360"/>
          </a:xfrm>
          <a:custGeom>
            <a:avLst/>
            <a:gdLst/>
            <a:ahLst/>
            <a:rect l="l" t="t" r="r" b="b"/>
            <a:pathLst>
              <a:path w="21600" h="21600">
                <a:moveTo>
                  <a:pt x="0" y="0"/>
                </a:moveTo>
                <a:lnTo>
                  <a:pt x="21600" y="21600"/>
                </a:lnTo>
              </a:path>
            </a:pathLst>
          </a:custGeom>
          <a:noFill/>
          <a:ln w="9360">
            <a:solidFill>
              <a:schemeClr val="bg2">
                <a:lumMod val="75000"/>
              </a:schemeClr>
            </a:solidFill>
            <a:round/>
          </a:ln>
        </p:spPr>
        <p:style>
          <a:lnRef idx="0"/>
          <a:fillRef idx="0"/>
          <a:effectRef idx="0"/>
          <a:fontRef idx="minor"/>
        </p:style>
      </p:sp>
      <p:sp>
        <p:nvSpPr>
          <p:cNvPr id="617" name="CustomShape 5"/>
          <p:cNvSpPr/>
          <p:nvPr/>
        </p:nvSpPr>
        <p:spPr>
          <a:xfrm>
            <a:off x="1753560" y="2753640"/>
            <a:ext cx="7114680" cy="513720"/>
          </a:xfrm>
          <a:prstGeom prst="rect">
            <a:avLst/>
          </a:prstGeom>
          <a:noFill/>
          <a:ln>
            <a:noFill/>
          </a:ln>
        </p:spPr>
        <p:style>
          <a:lnRef idx="0"/>
          <a:fillRef idx="0"/>
          <a:effectRef idx="0"/>
          <a:fontRef idx="minor"/>
        </p:style>
        <p:txBody>
          <a:bodyPr lIns="90000" rIns="90000" tIns="45000" bIns="45000"/>
          <a:p>
            <a:pPr>
              <a:lnSpc>
                <a:spcPct val="100000"/>
              </a:lnSpc>
            </a:pPr>
            <a:r>
              <a:rPr b="0" lang="en-US" sz="1400" spc="-1" strike="noStrike">
                <a:solidFill>
                  <a:srgbClr val="000000"/>
                </a:solidFill>
                <a:uFill>
                  <a:solidFill>
                    <a:srgbClr val="ffffff"/>
                  </a:solidFill>
                </a:uFill>
                <a:latin typeface="Gill Sans Light"/>
                <a:ea typeface="Arial"/>
              </a:rPr>
              <a:t>Firefighting using emergency change management in ServiceDesk Plus</a:t>
            </a:r>
            <a:endParaRPr b="0" lang="en-US" sz="1800" spc="-1" strike="noStrike">
              <a:solidFill>
                <a:srgbClr val="000000"/>
              </a:solidFill>
              <a:uFill>
                <a:solidFill>
                  <a:srgbClr val="ffffff"/>
                </a:solidFill>
              </a:uFill>
              <a:latin typeface="Arial"/>
            </a:endParaRPr>
          </a:p>
        </p:txBody>
      </p:sp>
      <p:pic>
        <p:nvPicPr>
          <p:cNvPr id="618" name="Picture 11" descr=""/>
          <p:cNvPicPr/>
          <p:nvPr/>
        </p:nvPicPr>
        <p:blipFill>
          <a:blip r:embed="rId1"/>
          <a:stretch/>
        </p:blipFill>
        <p:spPr>
          <a:xfrm>
            <a:off x="1112760" y="2297520"/>
            <a:ext cx="393120" cy="393120"/>
          </a:xfrm>
          <a:prstGeom prst="rect">
            <a:avLst/>
          </a:prstGeom>
          <a:ln>
            <a:noFill/>
          </a:ln>
        </p:spPr>
      </p:pic>
      <p:pic>
        <p:nvPicPr>
          <p:cNvPr id="619" name="" descr=""/>
          <p:cNvPicPr/>
          <p:nvPr/>
        </p:nvPicPr>
        <p:blipFill>
          <a:blip r:embed="rId2"/>
          <a:stretch/>
        </p:blipFill>
        <p:spPr>
          <a:xfrm>
            <a:off x="7809120" y="4773240"/>
            <a:ext cx="1057680" cy="244800"/>
          </a:xfrm>
          <a:prstGeom prst="rect">
            <a:avLst/>
          </a:prstGeom>
          <a:ln>
            <a:noFill/>
          </a:ln>
        </p:spPr>
      </p:pic>
    </p:spTree>
  </p:cSld>
  <p:timing>
    <p:tnLst>
      <p:par>
        <p:cTn id="53" dur="indefinite" restart="never" nodeType="tmRoot">
          <p:childTnLst>
            <p:seq>
              <p:cTn id="54"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0" name="CustomShape 1"/>
          <p:cNvSpPr/>
          <p:nvPr/>
        </p:nvSpPr>
        <p:spPr>
          <a:xfrm>
            <a:off x="1557360" y="2023560"/>
            <a:ext cx="4568040" cy="385560"/>
          </a:xfrm>
          <a:prstGeom prst="rect">
            <a:avLst/>
          </a:prstGeom>
          <a:solidFill>
            <a:schemeClr val="accent2">
              <a:lumMod val="60000"/>
              <a:lumOff val="40000"/>
              <a:alpha val="42000"/>
            </a:schemeClr>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p>
            <a:pPr>
              <a:lnSpc>
                <a:spcPct val="100000"/>
              </a:lnSpc>
            </a:pPr>
            <a:r>
              <a:rPr b="1" lang="en-US" sz="1050" spc="-1" strike="noStrike">
                <a:solidFill>
                  <a:srgbClr val="712627"/>
                </a:solidFill>
                <a:uFill>
                  <a:solidFill>
                    <a:srgbClr val="ffffff"/>
                  </a:solidFill>
                </a:uFill>
                <a:latin typeface="Gill Sans Light"/>
                <a:ea typeface="Arial"/>
              </a:rPr>
              <a:t>5:00 a.m.:</a:t>
            </a:r>
            <a:r>
              <a:rPr b="1" lang="en-US" sz="900" spc="-1" strike="noStrike">
                <a:solidFill>
                  <a:srgbClr val="000000"/>
                </a:solidFill>
                <a:uFill>
                  <a:solidFill>
                    <a:srgbClr val="ffffff"/>
                  </a:solidFill>
                </a:uFill>
                <a:latin typeface="Gill Sans Light"/>
                <a:ea typeface="Arial"/>
              </a:rPr>
              <a:t> Scott is a happy guy, kicking off his day listening to cool music!</a:t>
            </a:r>
            <a:endParaRPr b="0" lang="en-US" sz="1800" spc="-1" strike="noStrike">
              <a:solidFill>
                <a:srgbClr val="000000"/>
              </a:solidFill>
              <a:uFill>
                <a:solidFill>
                  <a:srgbClr val="ffffff"/>
                </a:solidFill>
              </a:uFill>
              <a:latin typeface="Arial"/>
            </a:endParaRPr>
          </a:p>
        </p:txBody>
      </p:sp>
      <p:sp>
        <p:nvSpPr>
          <p:cNvPr id="621" name="CustomShape 2"/>
          <p:cNvSpPr/>
          <p:nvPr/>
        </p:nvSpPr>
        <p:spPr>
          <a:xfrm>
            <a:off x="506520" y="2635200"/>
            <a:ext cx="1172880" cy="336600"/>
          </a:xfrm>
          <a:prstGeom prst="rect">
            <a:avLst/>
          </a:prstGeom>
          <a:noFill/>
          <a:ln>
            <a:noFill/>
          </a:ln>
        </p:spPr>
        <p:style>
          <a:lnRef idx="0"/>
          <a:fillRef idx="0"/>
          <a:effectRef idx="0"/>
          <a:fontRef idx="minor"/>
        </p:style>
        <p:txBody>
          <a:bodyPr lIns="95400" rIns="95400" tIns="47520" bIns="47520"/>
          <a:p>
            <a:pPr algn="ctr">
              <a:lnSpc>
                <a:spcPct val="100000"/>
              </a:lnSpc>
            </a:pPr>
            <a:r>
              <a:rPr b="0" lang="en-US" sz="800" spc="-1" strike="noStrike">
                <a:solidFill>
                  <a:srgbClr val="000000"/>
                </a:solidFill>
                <a:uFill>
                  <a:solidFill>
                    <a:srgbClr val="ffffff"/>
                  </a:solidFill>
                </a:uFill>
                <a:latin typeface="Apple Symbols"/>
                <a:ea typeface="AppleGothic"/>
              </a:rPr>
              <a:t>SCOTT</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Apple Symbols"/>
                <a:ea typeface="AppleGothic"/>
              </a:rPr>
              <a:t>IT TECHNICIAN</a:t>
            </a:r>
            <a:endParaRPr b="0" lang="en-US" sz="1800" spc="-1" strike="noStrike">
              <a:solidFill>
                <a:srgbClr val="000000"/>
              </a:solidFill>
              <a:uFill>
                <a:solidFill>
                  <a:srgbClr val="ffffff"/>
                </a:solidFill>
              </a:uFill>
              <a:latin typeface="Arial"/>
            </a:endParaRPr>
          </a:p>
        </p:txBody>
      </p:sp>
      <p:sp>
        <p:nvSpPr>
          <p:cNvPr id="622" name="CustomShape 3"/>
          <p:cNvSpPr/>
          <p:nvPr/>
        </p:nvSpPr>
        <p:spPr>
          <a:xfrm>
            <a:off x="1746720" y="669960"/>
            <a:ext cx="5428080" cy="433080"/>
          </a:xfrm>
          <a:prstGeom prst="rect">
            <a:avLst/>
          </a:prstGeom>
          <a:solidFill>
            <a:srgbClr val="ffffff"/>
          </a:solidFill>
          <a:ln>
            <a:noFill/>
          </a:ln>
        </p:spPr>
        <p:style>
          <a:lnRef idx="0"/>
          <a:fillRef idx="0"/>
          <a:effectRef idx="0"/>
          <a:fontRef idx="minor"/>
        </p:style>
        <p:txBody>
          <a:bodyPr lIns="90000" rIns="90000" tIns="91440" bIns="91440" anchor="ctr"/>
          <a:p>
            <a:pPr>
              <a:lnSpc>
                <a:spcPct val="100000"/>
              </a:lnSpc>
            </a:pPr>
            <a:r>
              <a:rPr b="1" lang="en-US" sz="2400" spc="-1" strike="noStrike">
                <a:solidFill>
                  <a:srgbClr val="0d0d0d"/>
                </a:solidFill>
                <a:uFill>
                  <a:solidFill>
                    <a:srgbClr val="ffffff"/>
                  </a:solidFill>
                </a:uFill>
                <a:latin typeface="Gill Sans Light"/>
                <a:ea typeface="Lora"/>
              </a:rPr>
              <a:t>Zylker under attack! </a:t>
            </a:r>
            <a:endParaRPr b="0" lang="en-US" sz="1800" spc="-1" strike="noStrike">
              <a:solidFill>
                <a:srgbClr val="000000"/>
              </a:solidFill>
              <a:uFill>
                <a:solidFill>
                  <a:srgbClr val="ffffff"/>
                </a:solidFill>
              </a:uFill>
              <a:latin typeface="Arial"/>
            </a:endParaRPr>
          </a:p>
        </p:txBody>
      </p:sp>
      <p:pic>
        <p:nvPicPr>
          <p:cNvPr id="623" name="Picture 35" descr=""/>
          <p:cNvPicPr/>
          <p:nvPr/>
        </p:nvPicPr>
        <p:blipFill>
          <a:blip r:embed="rId1"/>
          <a:stretch/>
        </p:blipFill>
        <p:spPr>
          <a:xfrm>
            <a:off x="828720" y="1898640"/>
            <a:ext cx="599400" cy="599400"/>
          </a:xfrm>
          <a:prstGeom prst="rect">
            <a:avLst/>
          </a:prstGeom>
          <a:ln>
            <a:noFill/>
          </a:ln>
          <a:effectLst>
            <a:outerShdw algn="tl" blurRad="292100" dir="2700000" dist="139700" rotWithShape="0">
              <a:srgbClr val="333333">
                <a:alpha val="65000"/>
              </a:srgbClr>
            </a:outerShdw>
          </a:effectLst>
        </p:spPr>
      </p:pic>
      <p:pic>
        <p:nvPicPr>
          <p:cNvPr id="624" name="Picture 1" descr=""/>
          <p:cNvPicPr/>
          <p:nvPr/>
        </p:nvPicPr>
        <p:blipFill>
          <a:blip r:embed="rId2"/>
          <a:stretch/>
        </p:blipFill>
        <p:spPr>
          <a:xfrm rot="20332800">
            <a:off x="711000" y="1511280"/>
            <a:ext cx="230400" cy="303840"/>
          </a:xfrm>
          <a:prstGeom prst="rect">
            <a:avLst/>
          </a:prstGeom>
          <a:ln>
            <a:noFill/>
          </a:ln>
          <a:effectLst>
            <a:outerShdw algn="tl" blurRad="292100" dir="2700000" dist="139700" rotWithShape="0">
              <a:srgbClr val="333333">
                <a:alpha val="65000"/>
              </a:srgbClr>
            </a:outerShdw>
          </a:effectLst>
        </p:spPr>
      </p:pic>
      <p:pic>
        <p:nvPicPr>
          <p:cNvPr id="625" name="Picture 2" descr=""/>
          <p:cNvPicPr/>
          <p:nvPr/>
        </p:nvPicPr>
        <p:blipFill>
          <a:blip r:embed="rId3"/>
          <a:stretch/>
        </p:blipFill>
        <p:spPr>
          <a:xfrm rot="397200">
            <a:off x="1427040" y="1587600"/>
            <a:ext cx="218160" cy="354600"/>
          </a:xfrm>
          <a:prstGeom prst="rect">
            <a:avLst/>
          </a:prstGeom>
          <a:ln>
            <a:noFill/>
          </a:ln>
          <a:effectLst>
            <a:outerShdw algn="tl" blurRad="292100" dir="2700000" dist="139700" rotWithShape="0">
              <a:srgbClr val="333333">
                <a:alpha val="65000"/>
              </a:srgbClr>
            </a:outerShdw>
          </a:effectLst>
        </p:spPr>
      </p:pic>
      <p:pic>
        <p:nvPicPr>
          <p:cNvPr id="626" name="Picture 21" descr=""/>
          <p:cNvPicPr/>
          <p:nvPr/>
        </p:nvPicPr>
        <p:blipFill>
          <a:blip r:embed="rId4"/>
          <a:stretch/>
        </p:blipFill>
        <p:spPr>
          <a:xfrm rot="681000">
            <a:off x="1132200" y="1504800"/>
            <a:ext cx="181080" cy="239040"/>
          </a:xfrm>
          <a:prstGeom prst="rect">
            <a:avLst/>
          </a:prstGeom>
          <a:ln>
            <a:noFill/>
          </a:ln>
          <a:effectLst>
            <a:outerShdw algn="tl" blurRad="292100" dir="2700000" dist="139700" rotWithShape="0">
              <a:srgbClr val="333333">
                <a:alpha val="65000"/>
              </a:srgbClr>
            </a:outerShdw>
          </a:effectLst>
        </p:spPr>
      </p:pic>
      <p:sp>
        <p:nvSpPr>
          <p:cNvPr id="627" name="CustomShape 4"/>
          <p:cNvSpPr/>
          <p:nvPr/>
        </p:nvSpPr>
        <p:spPr>
          <a:xfrm>
            <a:off x="3078360" y="2997000"/>
            <a:ext cx="4875840" cy="533880"/>
          </a:xfrm>
          <a:prstGeom prst="rect">
            <a:avLst/>
          </a:prstGeom>
          <a:solidFill>
            <a:schemeClr val="accent2">
              <a:lumMod val="60000"/>
              <a:lumOff val="40000"/>
              <a:alpha val="42000"/>
            </a:schemeClr>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p>
            <a:pPr>
              <a:lnSpc>
                <a:spcPct val="100000"/>
              </a:lnSpc>
            </a:pPr>
            <a:r>
              <a:rPr b="1" lang="en-US" sz="1050" spc="-1" strike="noStrike">
                <a:solidFill>
                  <a:srgbClr val="712627"/>
                </a:solidFill>
                <a:uFill>
                  <a:solidFill>
                    <a:srgbClr val="ffffff"/>
                  </a:solidFill>
                </a:uFill>
                <a:latin typeface="Gill Sans Light"/>
                <a:ea typeface="Arial"/>
              </a:rPr>
              <a:t>5:10 a.m.</a:t>
            </a:r>
            <a:r>
              <a:rPr b="1" lang="en-US" sz="900" spc="-1" strike="noStrike">
                <a:solidFill>
                  <a:srgbClr val="000000"/>
                </a:solidFill>
                <a:uFill>
                  <a:solidFill>
                    <a:srgbClr val="ffffff"/>
                  </a:solidFill>
                </a:uFill>
                <a:latin typeface="Gill Sans Light"/>
                <a:ea typeface="Arial"/>
              </a:rPr>
              <a:t>: Scott notices something strange in his dashboard. There were entries showing multiple failed login attempts. </a:t>
            </a:r>
            <a:endParaRPr b="0" lang="en-US" sz="1800" spc="-1" strike="noStrike">
              <a:solidFill>
                <a:srgbClr val="000000"/>
              </a:solidFill>
              <a:uFill>
                <a:solidFill>
                  <a:srgbClr val="ffffff"/>
                </a:solidFill>
              </a:uFill>
              <a:latin typeface="Arial"/>
            </a:endParaRPr>
          </a:p>
        </p:txBody>
      </p:sp>
      <p:sp>
        <p:nvSpPr>
          <p:cNvPr id="628" name="CustomShape 5"/>
          <p:cNvSpPr/>
          <p:nvPr/>
        </p:nvSpPr>
        <p:spPr>
          <a:xfrm>
            <a:off x="4621320" y="4105440"/>
            <a:ext cx="3698640" cy="385560"/>
          </a:xfrm>
          <a:prstGeom prst="rect">
            <a:avLst/>
          </a:prstGeom>
          <a:solidFill>
            <a:schemeClr val="accent2">
              <a:lumMod val="60000"/>
              <a:lumOff val="40000"/>
              <a:alpha val="42000"/>
            </a:schemeClr>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p>
            <a:pPr>
              <a:lnSpc>
                <a:spcPct val="100000"/>
              </a:lnSpc>
            </a:pPr>
            <a:r>
              <a:rPr b="1" lang="en-US" sz="1050" spc="-1" strike="noStrike">
                <a:solidFill>
                  <a:srgbClr val="712627"/>
                </a:solidFill>
                <a:uFill>
                  <a:solidFill>
                    <a:srgbClr val="ffffff"/>
                  </a:solidFill>
                </a:uFill>
                <a:latin typeface="Gill Sans Light"/>
                <a:ea typeface="Arial"/>
              </a:rPr>
              <a:t>5:20 a.m.:</a:t>
            </a:r>
            <a:r>
              <a:rPr b="1" lang="en-US" sz="900" spc="-1" strike="noStrike">
                <a:solidFill>
                  <a:srgbClr val="000000"/>
                </a:solidFill>
                <a:uFill>
                  <a:solidFill>
                    <a:srgbClr val="ffffff"/>
                  </a:solidFill>
                </a:uFill>
                <a:latin typeface="Gill Sans Light"/>
                <a:ea typeface="Arial"/>
              </a:rPr>
              <a:t> Scott is not so happy! Finds out it’s a ROOTKIT!</a:t>
            </a:r>
            <a:endParaRPr b="0" lang="en-US" sz="1800" spc="-1" strike="noStrike">
              <a:solidFill>
                <a:srgbClr val="000000"/>
              </a:solidFill>
              <a:uFill>
                <a:solidFill>
                  <a:srgbClr val="ffffff"/>
                </a:solidFill>
              </a:uFill>
              <a:latin typeface="Arial"/>
            </a:endParaRPr>
          </a:p>
        </p:txBody>
      </p:sp>
      <p:pic>
        <p:nvPicPr>
          <p:cNvPr id="629" name="Picture 30" descr=""/>
          <p:cNvPicPr/>
          <p:nvPr/>
        </p:nvPicPr>
        <p:blipFill>
          <a:blip r:embed="rId5"/>
          <a:stretch/>
        </p:blipFill>
        <p:spPr>
          <a:xfrm>
            <a:off x="2391840" y="2964240"/>
            <a:ext cx="599040" cy="599040"/>
          </a:xfrm>
          <a:prstGeom prst="rect">
            <a:avLst/>
          </a:prstGeom>
          <a:ln>
            <a:noFill/>
          </a:ln>
          <a:effectLst>
            <a:outerShdw algn="tl" blurRad="292100" dir="2700000" dist="139700" rotWithShape="0">
              <a:srgbClr val="333333">
                <a:alpha val="65000"/>
              </a:srgbClr>
            </a:outerShdw>
          </a:effectLst>
        </p:spPr>
      </p:pic>
      <p:pic>
        <p:nvPicPr>
          <p:cNvPr id="630" name="Picture 15" descr=""/>
          <p:cNvPicPr/>
          <p:nvPr/>
        </p:nvPicPr>
        <p:blipFill>
          <a:blip r:embed="rId6"/>
          <a:stretch/>
        </p:blipFill>
        <p:spPr>
          <a:xfrm>
            <a:off x="3940560" y="4009680"/>
            <a:ext cx="599040" cy="599040"/>
          </a:xfrm>
          <a:prstGeom prst="rect">
            <a:avLst/>
          </a:prstGeom>
          <a:ln>
            <a:noFill/>
          </a:ln>
          <a:effectLst>
            <a:outerShdw algn="tl" blurRad="292100" dir="2700000" dist="139700" rotWithShape="0">
              <a:srgbClr val="333333">
                <a:alpha val="65000"/>
              </a:srgbClr>
            </a:outerShdw>
          </a:effectLst>
        </p:spPr>
      </p:pic>
      <p:pic>
        <p:nvPicPr>
          <p:cNvPr id="631" name="" descr=""/>
          <p:cNvPicPr/>
          <p:nvPr/>
        </p:nvPicPr>
        <p:blipFill>
          <a:blip r:embed="rId7"/>
          <a:stretch/>
        </p:blipFill>
        <p:spPr>
          <a:xfrm>
            <a:off x="8156520" y="4811760"/>
            <a:ext cx="932760" cy="215280"/>
          </a:xfrm>
          <a:prstGeom prst="rect">
            <a:avLst/>
          </a:prstGeom>
          <a:ln>
            <a:noFill/>
          </a:ln>
        </p:spPr>
      </p:pic>
    </p:spTree>
  </p:cSld>
  <p:timing>
    <p:tnLst>
      <p:par>
        <p:cTn id="55" dur="indefinite" restart="never" nodeType="tmRoot">
          <p:childTnLst>
            <p:seq>
              <p:cTn id="56"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2" name="CustomShape 1"/>
          <p:cNvSpPr/>
          <p:nvPr/>
        </p:nvSpPr>
        <p:spPr>
          <a:xfrm>
            <a:off x="1313640" y="3450240"/>
            <a:ext cx="2891520" cy="389160"/>
          </a:xfrm>
          <a:prstGeom prst="rect">
            <a:avLst/>
          </a:prstGeom>
          <a:solidFill>
            <a:srgbClr val="81c6ad">
              <a:alpha val="42000"/>
            </a:srgbClr>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p>
            <a:pPr>
              <a:lnSpc>
                <a:spcPct val="100000"/>
              </a:lnSpc>
            </a:pPr>
            <a:r>
              <a:rPr b="0" lang="en-US" sz="900" spc="-1" strike="noStrike">
                <a:solidFill>
                  <a:srgbClr val="000000"/>
                </a:solidFill>
                <a:uFill>
                  <a:solidFill>
                    <a:srgbClr val="ffffff"/>
                  </a:solidFill>
                </a:uFill>
                <a:latin typeface="Gill Sans Light"/>
                <a:ea typeface="Arial"/>
              </a:rPr>
              <a:t>  </a:t>
            </a:r>
            <a:r>
              <a:rPr b="0" lang="en-US" sz="900" spc="-1" strike="noStrike">
                <a:solidFill>
                  <a:srgbClr val="000000"/>
                </a:solidFill>
                <a:uFill>
                  <a:solidFill>
                    <a:srgbClr val="ffffff"/>
                  </a:solidFill>
                </a:uFill>
                <a:latin typeface="Gill Sans Light"/>
                <a:ea typeface="Arial"/>
              </a:rPr>
              <a:t>Scott creates a change and sends it for approval </a:t>
            </a:r>
            <a:endParaRPr b="0" lang="en-US" sz="1800" spc="-1" strike="noStrike">
              <a:solidFill>
                <a:srgbClr val="000000"/>
              </a:solidFill>
              <a:uFill>
                <a:solidFill>
                  <a:srgbClr val="ffffff"/>
                </a:solidFill>
              </a:uFill>
              <a:latin typeface="Arial"/>
            </a:endParaRPr>
          </a:p>
          <a:p>
            <a:pPr>
              <a:lnSpc>
                <a:spcPct val="100000"/>
              </a:lnSpc>
            </a:pPr>
            <a:r>
              <a:rPr b="0" lang="en-US" sz="900" spc="-1" strike="noStrike">
                <a:solidFill>
                  <a:srgbClr val="000000"/>
                </a:solidFill>
                <a:uFill>
                  <a:solidFill>
                    <a:srgbClr val="ffffff"/>
                  </a:solidFill>
                </a:uFill>
                <a:latin typeface="Gill Sans Light"/>
                <a:ea typeface="Arial"/>
              </a:rPr>
              <a:t>  </a:t>
            </a:r>
            <a:r>
              <a:rPr b="0" lang="en-US" sz="900" spc="-1" strike="noStrike">
                <a:solidFill>
                  <a:srgbClr val="000000"/>
                </a:solidFill>
                <a:uFill>
                  <a:solidFill>
                    <a:srgbClr val="ffffff"/>
                  </a:solidFill>
                </a:uFill>
                <a:latin typeface="Gill Sans Light"/>
                <a:ea typeface="Arial"/>
              </a:rPr>
              <a:t>from Catrin and the CAB. Waits for the approval.</a:t>
            </a:r>
            <a:endParaRPr b="0" lang="en-US" sz="1800" spc="-1" strike="noStrike">
              <a:solidFill>
                <a:srgbClr val="000000"/>
              </a:solidFill>
              <a:uFill>
                <a:solidFill>
                  <a:srgbClr val="ffffff"/>
                </a:solidFill>
              </a:uFill>
              <a:latin typeface="Arial"/>
            </a:endParaRPr>
          </a:p>
        </p:txBody>
      </p:sp>
      <p:sp>
        <p:nvSpPr>
          <p:cNvPr id="633" name="CustomShape 2"/>
          <p:cNvSpPr/>
          <p:nvPr/>
        </p:nvSpPr>
        <p:spPr>
          <a:xfrm>
            <a:off x="1746720" y="669960"/>
            <a:ext cx="5428080" cy="433080"/>
          </a:xfrm>
          <a:prstGeom prst="rect">
            <a:avLst/>
          </a:prstGeom>
          <a:solidFill>
            <a:srgbClr val="ffffff"/>
          </a:solidFill>
          <a:ln>
            <a:noFill/>
          </a:ln>
        </p:spPr>
        <p:style>
          <a:lnRef idx="0"/>
          <a:fillRef idx="0"/>
          <a:effectRef idx="0"/>
          <a:fontRef idx="minor"/>
        </p:style>
        <p:txBody>
          <a:bodyPr lIns="90000" rIns="90000" tIns="91440" bIns="91440" anchor="ctr"/>
          <a:p>
            <a:pPr>
              <a:lnSpc>
                <a:spcPct val="100000"/>
              </a:lnSpc>
            </a:pPr>
            <a:r>
              <a:rPr b="1" lang="en-US" sz="2400" spc="-1" strike="noStrike">
                <a:solidFill>
                  <a:srgbClr val="0d0d0d"/>
                </a:solidFill>
                <a:uFill>
                  <a:solidFill>
                    <a:srgbClr val="ffffff"/>
                  </a:solidFill>
                </a:uFill>
                <a:latin typeface="Gill Sans Light"/>
                <a:ea typeface="Lora"/>
              </a:rPr>
              <a:t>How Scott handles the issue.</a:t>
            </a:r>
            <a:endParaRPr b="0" lang="en-US" sz="1800" spc="-1" strike="noStrike">
              <a:solidFill>
                <a:srgbClr val="000000"/>
              </a:solidFill>
              <a:uFill>
                <a:solidFill>
                  <a:srgbClr val="ffffff"/>
                </a:solidFill>
              </a:uFill>
              <a:latin typeface="Arial"/>
            </a:endParaRPr>
          </a:p>
        </p:txBody>
      </p:sp>
      <p:sp>
        <p:nvSpPr>
          <p:cNvPr id="634" name="CustomShape 3"/>
          <p:cNvSpPr/>
          <p:nvPr/>
        </p:nvSpPr>
        <p:spPr>
          <a:xfrm>
            <a:off x="4088880" y="4238280"/>
            <a:ext cx="3499560" cy="424080"/>
          </a:xfrm>
          <a:prstGeom prst="rect">
            <a:avLst/>
          </a:prstGeom>
          <a:solidFill>
            <a:schemeClr val="accent2">
              <a:lumMod val="60000"/>
              <a:lumOff val="40000"/>
              <a:alpha val="42000"/>
            </a:schemeClr>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p>
            <a:pPr>
              <a:lnSpc>
                <a:spcPct val="100000"/>
              </a:lnSpc>
            </a:pPr>
            <a:r>
              <a:rPr b="0" lang="en-US" sz="900" spc="-1" strike="noStrike">
                <a:solidFill>
                  <a:srgbClr val="000000"/>
                </a:solidFill>
                <a:uFill>
                  <a:solidFill>
                    <a:srgbClr val="ffffff"/>
                  </a:solidFill>
                </a:uFill>
                <a:latin typeface="Gill Sans Light"/>
                <a:ea typeface="Arial"/>
              </a:rPr>
              <a:t>   </a:t>
            </a:r>
            <a:r>
              <a:rPr b="0" lang="en-US" sz="900" spc="-1" strike="noStrike">
                <a:solidFill>
                  <a:srgbClr val="000000"/>
                </a:solidFill>
                <a:uFill>
                  <a:solidFill>
                    <a:srgbClr val="ffffff"/>
                  </a:solidFill>
                </a:uFill>
                <a:latin typeface="Gill Sans Light"/>
                <a:ea typeface="Arial"/>
              </a:rPr>
              <a:t>None of the members of the CAB were working at those </a:t>
            </a:r>
            <a:endParaRPr b="0" lang="en-US" sz="1800" spc="-1" strike="noStrike">
              <a:solidFill>
                <a:srgbClr val="000000"/>
              </a:solidFill>
              <a:uFill>
                <a:solidFill>
                  <a:srgbClr val="ffffff"/>
                </a:solidFill>
              </a:uFill>
              <a:latin typeface="Arial"/>
            </a:endParaRPr>
          </a:p>
          <a:p>
            <a:pPr>
              <a:lnSpc>
                <a:spcPct val="100000"/>
              </a:lnSpc>
            </a:pPr>
            <a:r>
              <a:rPr b="0" lang="en-US" sz="900" spc="-1" strike="noStrike">
                <a:solidFill>
                  <a:srgbClr val="000000"/>
                </a:solidFill>
                <a:uFill>
                  <a:solidFill>
                    <a:srgbClr val="ffffff"/>
                  </a:solidFill>
                </a:uFill>
                <a:latin typeface="Gill Sans Light"/>
                <a:ea typeface="Arial"/>
              </a:rPr>
              <a:t>   </a:t>
            </a:r>
            <a:r>
              <a:rPr b="0" lang="en-US" sz="900" spc="-1" strike="noStrike">
                <a:solidFill>
                  <a:srgbClr val="000000"/>
                </a:solidFill>
                <a:uFill>
                  <a:solidFill>
                    <a:srgbClr val="ffffff"/>
                  </a:solidFill>
                </a:uFill>
                <a:latin typeface="Gill Sans Light"/>
                <a:ea typeface="Arial"/>
              </a:rPr>
              <a:t>early hours and by the time they responded, it was too late. </a:t>
            </a:r>
            <a:endParaRPr b="0" lang="en-US" sz="1800" spc="-1" strike="noStrike">
              <a:solidFill>
                <a:srgbClr val="000000"/>
              </a:solidFill>
              <a:uFill>
                <a:solidFill>
                  <a:srgbClr val="ffffff"/>
                </a:solidFill>
              </a:uFill>
              <a:latin typeface="Arial"/>
            </a:endParaRPr>
          </a:p>
        </p:txBody>
      </p:sp>
      <p:pic>
        <p:nvPicPr>
          <p:cNvPr id="635" name="Picture 35" descr=""/>
          <p:cNvPicPr/>
          <p:nvPr/>
        </p:nvPicPr>
        <p:blipFill>
          <a:blip r:embed="rId1"/>
          <a:stretch/>
        </p:blipFill>
        <p:spPr>
          <a:xfrm>
            <a:off x="2184120" y="1928880"/>
            <a:ext cx="733680" cy="733680"/>
          </a:xfrm>
          <a:prstGeom prst="rect">
            <a:avLst/>
          </a:prstGeom>
          <a:ln>
            <a:noFill/>
          </a:ln>
        </p:spPr>
      </p:pic>
      <p:sp>
        <p:nvSpPr>
          <p:cNvPr id="636" name="CustomShape 4"/>
          <p:cNvSpPr/>
          <p:nvPr/>
        </p:nvSpPr>
        <p:spPr>
          <a:xfrm>
            <a:off x="3074760" y="1394280"/>
            <a:ext cx="1366200" cy="532080"/>
          </a:xfrm>
          <a:prstGeom prst="cloudCallout">
            <a:avLst>
              <a:gd name="adj1" fmla="val -66010"/>
              <a:gd name="adj2" fmla="val 71228"/>
            </a:avLst>
          </a:prstGeom>
          <a:solidFill>
            <a:schemeClr val="accent2">
              <a:lumMod val="40000"/>
              <a:lumOff val="60000"/>
            </a:schemeClr>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900" spc="-1" strike="noStrike">
                <a:solidFill>
                  <a:srgbClr val="000000"/>
                </a:solidFill>
                <a:uFill>
                  <a:solidFill>
                    <a:srgbClr val="ffffff"/>
                  </a:solidFill>
                </a:uFill>
                <a:latin typeface="Gill Sans Light"/>
                <a:ea typeface="Arial"/>
              </a:rPr>
              <a:t>I know how to handle this!</a:t>
            </a:r>
            <a:endParaRPr b="0" lang="en-US" sz="1800" spc="-1" strike="noStrike">
              <a:solidFill>
                <a:srgbClr val="000000"/>
              </a:solidFill>
              <a:uFill>
                <a:solidFill>
                  <a:srgbClr val="ffffff"/>
                </a:solidFill>
              </a:uFill>
              <a:latin typeface="Arial"/>
            </a:endParaRPr>
          </a:p>
        </p:txBody>
      </p:sp>
      <p:pic>
        <p:nvPicPr>
          <p:cNvPr id="637" name="Picture 20" descr=""/>
          <p:cNvPicPr/>
          <p:nvPr/>
        </p:nvPicPr>
        <p:blipFill>
          <a:blip r:embed="rId2"/>
          <a:stretch/>
        </p:blipFill>
        <p:spPr>
          <a:xfrm>
            <a:off x="9572040" y="4970160"/>
            <a:ext cx="712440" cy="712440"/>
          </a:xfrm>
          <a:prstGeom prst="rect">
            <a:avLst/>
          </a:prstGeom>
          <a:ln>
            <a:noFill/>
          </a:ln>
        </p:spPr>
      </p:pic>
      <p:pic>
        <p:nvPicPr>
          <p:cNvPr id="638" name="Picture 21" descr=""/>
          <p:cNvPicPr/>
          <p:nvPr/>
        </p:nvPicPr>
        <p:blipFill>
          <a:blip r:embed="rId3"/>
          <a:stretch/>
        </p:blipFill>
        <p:spPr>
          <a:xfrm>
            <a:off x="9724680" y="5122440"/>
            <a:ext cx="712440" cy="712440"/>
          </a:xfrm>
          <a:prstGeom prst="rect">
            <a:avLst/>
          </a:prstGeom>
          <a:ln>
            <a:noFill/>
          </a:ln>
        </p:spPr>
      </p:pic>
      <p:pic>
        <p:nvPicPr>
          <p:cNvPr id="639" name="Picture 2" descr=""/>
          <p:cNvPicPr/>
          <p:nvPr/>
        </p:nvPicPr>
        <p:blipFill>
          <a:blip r:embed="rId4"/>
          <a:stretch/>
        </p:blipFill>
        <p:spPr>
          <a:xfrm>
            <a:off x="5272920" y="2397600"/>
            <a:ext cx="716760" cy="716760"/>
          </a:xfrm>
          <a:prstGeom prst="rect">
            <a:avLst/>
          </a:prstGeom>
          <a:ln>
            <a:noFill/>
          </a:ln>
        </p:spPr>
      </p:pic>
      <p:sp>
        <p:nvSpPr>
          <p:cNvPr id="640" name="CustomShape 5"/>
          <p:cNvSpPr/>
          <p:nvPr/>
        </p:nvSpPr>
        <p:spPr>
          <a:xfrm>
            <a:off x="6276240" y="1394280"/>
            <a:ext cx="2026440" cy="967320"/>
          </a:xfrm>
          <a:prstGeom prst="cloudCallout">
            <a:avLst>
              <a:gd name="adj1" fmla="val -66010"/>
              <a:gd name="adj2" fmla="val 71228"/>
            </a:avLst>
          </a:prstGeom>
          <a:solidFill>
            <a:srgbClr val="efd9b0"/>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900" spc="-1" strike="noStrike">
                <a:solidFill>
                  <a:srgbClr val="000000"/>
                </a:solidFill>
                <a:uFill>
                  <a:solidFill>
                    <a:srgbClr val="ffffff"/>
                  </a:solidFill>
                </a:uFill>
                <a:latin typeface="Gill Sans Light"/>
                <a:ea typeface="Arial"/>
              </a:rPr>
              <a:t>Oh wait! Catrin has made it very clear that I shouldn’t process anything without an approval!</a:t>
            </a:r>
            <a:endParaRPr b="0" lang="en-US" sz="1800" spc="-1" strike="noStrike">
              <a:solidFill>
                <a:srgbClr val="000000"/>
              </a:solidFill>
              <a:uFill>
                <a:solidFill>
                  <a:srgbClr val="ffffff"/>
                </a:solidFill>
              </a:uFill>
              <a:latin typeface="Arial"/>
            </a:endParaRPr>
          </a:p>
        </p:txBody>
      </p:sp>
      <p:sp>
        <p:nvSpPr>
          <p:cNvPr id="641" name="CustomShape 6"/>
          <p:cNvSpPr/>
          <p:nvPr/>
        </p:nvSpPr>
        <p:spPr>
          <a:xfrm>
            <a:off x="1014480" y="3433320"/>
            <a:ext cx="405000" cy="374400"/>
          </a:xfrm>
          <a:prstGeom prst="ellipse">
            <a:avLst/>
          </a:prstGeom>
          <a:solidFill>
            <a:schemeClr val="accent6">
              <a:lumMod val="60000"/>
              <a:lumOff val="40000"/>
            </a:schemeClr>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400" spc="-1" strike="noStrike">
                <a:solidFill>
                  <a:srgbClr val="000000"/>
                </a:solidFill>
                <a:uFill>
                  <a:solidFill>
                    <a:srgbClr val="ffffff"/>
                  </a:solidFill>
                </a:uFill>
                <a:latin typeface=" gill sans light"/>
                <a:ea typeface="Arial"/>
              </a:rPr>
              <a:t>1</a:t>
            </a:r>
            <a:endParaRPr b="0" lang="en-US" sz="1800" spc="-1" strike="noStrike">
              <a:solidFill>
                <a:srgbClr val="000000"/>
              </a:solidFill>
              <a:uFill>
                <a:solidFill>
                  <a:srgbClr val="ffffff"/>
                </a:solidFill>
              </a:uFill>
              <a:latin typeface="Arial"/>
            </a:endParaRPr>
          </a:p>
        </p:txBody>
      </p:sp>
      <p:sp>
        <p:nvSpPr>
          <p:cNvPr id="642" name="CustomShape 7"/>
          <p:cNvSpPr/>
          <p:nvPr/>
        </p:nvSpPr>
        <p:spPr>
          <a:xfrm>
            <a:off x="3832200" y="4222080"/>
            <a:ext cx="405000" cy="374400"/>
          </a:xfrm>
          <a:prstGeom prst="ellipse">
            <a:avLst/>
          </a:prstGeom>
          <a:solidFill>
            <a:schemeClr val="accent6">
              <a:lumMod val="60000"/>
              <a:lumOff val="40000"/>
            </a:schemeClr>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400" spc="-1" strike="noStrike">
                <a:solidFill>
                  <a:srgbClr val="000000"/>
                </a:solidFill>
                <a:uFill>
                  <a:solidFill>
                    <a:srgbClr val="ffffff"/>
                  </a:solidFill>
                </a:uFill>
                <a:latin typeface=" gill sans light"/>
                <a:ea typeface="Arial"/>
              </a:rPr>
              <a:t>2</a:t>
            </a:r>
            <a:endParaRPr b="0" lang="en-US" sz="1800" spc="-1" strike="noStrike">
              <a:solidFill>
                <a:srgbClr val="000000"/>
              </a:solidFill>
              <a:uFill>
                <a:solidFill>
                  <a:srgbClr val="ffffff"/>
                </a:solidFill>
              </a:uFill>
              <a:latin typeface="Arial"/>
            </a:endParaRPr>
          </a:p>
        </p:txBody>
      </p:sp>
      <p:sp>
        <p:nvSpPr>
          <p:cNvPr id="643" name="CustomShape 8"/>
          <p:cNvSpPr/>
          <p:nvPr/>
        </p:nvSpPr>
        <p:spPr>
          <a:xfrm flipV="1">
            <a:off x="3074760" y="2486880"/>
            <a:ext cx="2081880" cy="14040"/>
          </a:xfrm>
          <a:custGeom>
            <a:avLst/>
            <a:gdLst/>
            <a:ahLst/>
            <a:rect l="l" t="t" r="r" b="b"/>
            <a:pathLst>
              <a:path w="21600" h="21600">
                <a:moveTo>
                  <a:pt x="0" y="0"/>
                </a:moveTo>
                <a:lnTo>
                  <a:pt x="21600" y="21600"/>
                </a:lnTo>
              </a:path>
            </a:pathLst>
          </a:custGeom>
          <a:noFill/>
          <a:ln>
            <a:solidFill>
              <a:srgbClr val="53a5b3"/>
            </a:solidFill>
            <a:round/>
            <a:tailEnd len="med" type="arrow" w="med"/>
          </a:ln>
        </p:spPr>
        <p:style>
          <a:lnRef idx="1">
            <a:schemeClr val="accent4"/>
          </a:lnRef>
          <a:fillRef idx="0">
            <a:schemeClr val="accent4"/>
          </a:fillRef>
          <a:effectRef idx="0">
            <a:schemeClr val="accent4"/>
          </a:effectRef>
          <a:fontRef idx="minor"/>
        </p:style>
      </p:sp>
      <p:pic>
        <p:nvPicPr>
          <p:cNvPr id="644" name="" descr=""/>
          <p:cNvPicPr/>
          <p:nvPr/>
        </p:nvPicPr>
        <p:blipFill>
          <a:blip r:embed="rId5"/>
          <a:stretch/>
        </p:blipFill>
        <p:spPr>
          <a:xfrm>
            <a:off x="8156520" y="4807800"/>
            <a:ext cx="920160" cy="212400"/>
          </a:xfrm>
          <a:prstGeom prst="rect">
            <a:avLst/>
          </a:prstGeom>
          <a:ln>
            <a:noFill/>
          </a:ln>
        </p:spPr>
      </p:pic>
    </p:spTree>
  </p:cSld>
  <p:timing>
    <p:tnLst>
      <p:par>
        <p:cTn id="57" dur="indefinite" restart="never" nodeType="tmRoot">
          <p:childTnLst>
            <p:seq>
              <p:cTn id="58"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CustomShape 1"/>
          <p:cNvSpPr/>
          <p:nvPr/>
        </p:nvSpPr>
        <p:spPr>
          <a:xfrm>
            <a:off x="5601600" y="2573640"/>
            <a:ext cx="1077480" cy="1077480"/>
          </a:xfrm>
          <a:prstGeom prst="ellipse">
            <a:avLst/>
          </a:prstGeom>
          <a:solidFill>
            <a:srgbClr val="f3fdd9"/>
          </a:solidFill>
          <a:ln>
            <a:noFill/>
          </a:ln>
        </p:spPr>
        <p:style>
          <a:lnRef idx="0"/>
          <a:fillRef idx="0"/>
          <a:effectRef idx="0"/>
          <a:fontRef idx="minor"/>
        </p:style>
      </p:sp>
      <p:sp>
        <p:nvSpPr>
          <p:cNvPr id="288" name="CustomShape 2"/>
          <p:cNvSpPr/>
          <p:nvPr/>
        </p:nvSpPr>
        <p:spPr>
          <a:xfrm>
            <a:off x="578880" y="3319920"/>
            <a:ext cx="1077480" cy="1077480"/>
          </a:xfrm>
          <a:prstGeom prst="ellipse">
            <a:avLst/>
          </a:prstGeom>
          <a:solidFill>
            <a:srgbClr val="f3fdd9"/>
          </a:solidFill>
          <a:ln>
            <a:noFill/>
          </a:ln>
        </p:spPr>
        <p:style>
          <a:lnRef idx="0"/>
          <a:fillRef idx="0"/>
          <a:effectRef idx="0"/>
          <a:fontRef idx="minor"/>
        </p:style>
      </p:sp>
      <p:sp>
        <p:nvSpPr>
          <p:cNvPr id="289" name="CustomShape 3"/>
          <p:cNvSpPr/>
          <p:nvPr/>
        </p:nvSpPr>
        <p:spPr>
          <a:xfrm>
            <a:off x="1862280" y="3319920"/>
            <a:ext cx="1077480" cy="1077480"/>
          </a:xfrm>
          <a:prstGeom prst="ellipse">
            <a:avLst/>
          </a:prstGeom>
          <a:solidFill>
            <a:srgbClr val="f3fdd9"/>
          </a:solidFill>
          <a:ln>
            <a:noFill/>
          </a:ln>
        </p:spPr>
        <p:style>
          <a:lnRef idx="0"/>
          <a:fillRef idx="0"/>
          <a:effectRef idx="0"/>
          <a:fontRef idx="minor"/>
        </p:style>
      </p:sp>
      <p:sp>
        <p:nvSpPr>
          <p:cNvPr id="290" name="CustomShape 4"/>
          <p:cNvSpPr/>
          <p:nvPr/>
        </p:nvSpPr>
        <p:spPr>
          <a:xfrm>
            <a:off x="1216440" y="2190600"/>
            <a:ext cx="1077480" cy="1077480"/>
          </a:xfrm>
          <a:prstGeom prst="ellipse">
            <a:avLst/>
          </a:prstGeom>
          <a:solidFill>
            <a:schemeClr val="bg1">
              <a:lumMod val="85000"/>
            </a:schemeClr>
          </a:solidFill>
          <a:ln>
            <a:noFill/>
          </a:ln>
        </p:spPr>
        <p:style>
          <a:lnRef idx="0"/>
          <a:fillRef idx="0"/>
          <a:effectRef idx="0"/>
          <a:fontRef idx="minor"/>
        </p:style>
      </p:sp>
      <p:sp>
        <p:nvSpPr>
          <p:cNvPr id="291" name="CustomShape 5"/>
          <p:cNvSpPr/>
          <p:nvPr/>
        </p:nvSpPr>
        <p:spPr>
          <a:xfrm>
            <a:off x="6967080" y="3859920"/>
            <a:ext cx="1077480" cy="1077480"/>
          </a:xfrm>
          <a:prstGeom prst="ellipse">
            <a:avLst/>
          </a:prstGeom>
          <a:solidFill>
            <a:schemeClr val="bg1">
              <a:lumMod val="85000"/>
            </a:schemeClr>
          </a:solidFill>
          <a:ln>
            <a:noFill/>
          </a:ln>
        </p:spPr>
        <p:style>
          <a:lnRef idx="0"/>
          <a:fillRef idx="0"/>
          <a:effectRef idx="0"/>
          <a:fontRef idx="minor"/>
        </p:style>
      </p:sp>
      <p:sp>
        <p:nvSpPr>
          <p:cNvPr id="292" name="CustomShape 6"/>
          <p:cNvSpPr/>
          <p:nvPr/>
        </p:nvSpPr>
        <p:spPr>
          <a:xfrm>
            <a:off x="6945840" y="1265760"/>
            <a:ext cx="1077480" cy="1077480"/>
          </a:xfrm>
          <a:prstGeom prst="ellipse">
            <a:avLst/>
          </a:prstGeom>
          <a:solidFill>
            <a:schemeClr val="bg1">
              <a:lumMod val="85000"/>
            </a:schemeClr>
          </a:solidFill>
          <a:ln>
            <a:noFill/>
          </a:ln>
        </p:spPr>
        <p:style>
          <a:lnRef idx="0"/>
          <a:fillRef idx="0"/>
          <a:effectRef idx="0"/>
          <a:fontRef idx="minor"/>
        </p:style>
      </p:sp>
      <p:sp>
        <p:nvSpPr>
          <p:cNvPr id="293" name="CustomShape 7"/>
          <p:cNvSpPr/>
          <p:nvPr/>
        </p:nvSpPr>
        <p:spPr>
          <a:xfrm>
            <a:off x="6967080" y="2573640"/>
            <a:ext cx="1077480" cy="1077480"/>
          </a:xfrm>
          <a:prstGeom prst="ellipse">
            <a:avLst/>
          </a:prstGeom>
          <a:solidFill>
            <a:srgbClr val="f3fdd9"/>
          </a:solidFill>
          <a:ln>
            <a:noFill/>
          </a:ln>
        </p:spPr>
        <p:style>
          <a:lnRef idx="0"/>
          <a:fillRef idx="0"/>
          <a:effectRef idx="0"/>
          <a:fontRef idx="minor"/>
        </p:style>
        <p:txBody>
          <a:bodyPr lIns="90000" rIns="90000" tIns="91440" bIns="91440" anchor="ctr"/>
          <a:p>
            <a:pPr algn="ctr">
              <a:lnSpc>
                <a:spcPct val="100000"/>
              </a:lnSpc>
            </a:pPr>
            <a:r>
              <a:rPr b="0" lang="en-US" sz="1800" spc="-1" strike="noStrike">
                <a:solidFill>
                  <a:srgbClr val="000000"/>
                </a:solidFill>
                <a:uFill>
                  <a:solidFill>
                    <a:srgbClr val="ffffff"/>
                  </a:solidFill>
                </a:uFill>
                <a:latin typeface="Quattrocento Sans"/>
                <a:ea typeface="Quattrocento Sans"/>
              </a:rPr>
              <a:t> </a:t>
            </a:r>
            <a:endParaRPr b="0" lang="en-US" sz="1800" spc="-1" strike="noStrike">
              <a:solidFill>
                <a:srgbClr val="000000"/>
              </a:solidFill>
              <a:uFill>
                <a:solidFill>
                  <a:srgbClr val="ffffff"/>
                </a:solidFill>
              </a:uFill>
              <a:latin typeface="Arial"/>
            </a:endParaRPr>
          </a:p>
        </p:txBody>
      </p:sp>
      <p:sp>
        <p:nvSpPr>
          <p:cNvPr id="294" name="CustomShape 8"/>
          <p:cNvSpPr/>
          <p:nvPr/>
        </p:nvSpPr>
        <p:spPr>
          <a:xfrm>
            <a:off x="4224960" y="2573640"/>
            <a:ext cx="1077480" cy="1077480"/>
          </a:xfrm>
          <a:prstGeom prst="ellipse">
            <a:avLst/>
          </a:prstGeom>
          <a:solidFill>
            <a:srgbClr val="f3fdd9"/>
          </a:solidFill>
          <a:ln>
            <a:noFill/>
          </a:ln>
        </p:spPr>
        <p:style>
          <a:lnRef idx="0"/>
          <a:fillRef idx="0"/>
          <a:effectRef idx="0"/>
          <a:fontRef idx="minor"/>
        </p:style>
      </p:sp>
      <p:sp>
        <p:nvSpPr>
          <p:cNvPr id="295" name="CustomShape 9"/>
          <p:cNvSpPr/>
          <p:nvPr/>
        </p:nvSpPr>
        <p:spPr>
          <a:xfrm>
            <a:off x="1784160" y="685800"/>
            <a:ext cx="3875760" cy="433080"/>
          </a:xfrm>
          <a:prstGeom prst="rect">
            <a:avLst/>
          </a:prstGeom>
          <a:noFill/>
          <a:ln>
            <a:noFill/>
          </a:ln>
        </p:spPr>
        <p:style>
          <a:lnRef idx="0"/>
          <a:fillRef idx="0"/>
          <a:effectRef idx="0"/>
          <a:fontRef idx="minor"/>
        </p:style>
        <p:txBody>
          <a:bodyPr lIns="90000" rIns="90000" tIns="91440" bIns="91440" anchor="ctr"/>
          <a:p>
            <a:pPr>
              <a:lnSpc>
                <a:spcPct val="100000"/>
              </a:lnSpc>
            </a:pPr>
            <a:r>
              <a:rPr b="1" lang="en-US" sz="2400" spc="-1" strike="noStrike">
                <a:solidFill>
                  <a:srgbClr val="000000"/>
                </a:solidFill>
                <a:uFill>
                  <a:solidFill>
                    <a:srgbClr val="ffffff"/>
                  </a:solidFill>
                </a:uFill>
                <a:latin typeface="Gill Sans Light"/>
                <a:ea typeface="Lora"/>
              </a:rPr>
              <a:t>Welcome to Zylkerville! </a:t>
            </a:r>
            <a:endParaRPr b="0" lang="en-US" sz="1800" spc="-1" strike="noStrike">
              <a:solidFill>
                <a:srgbClr val="000000"/>
              </a:solidFill>
              <a:uFill>
                <a:solidFill>
                  <a:srgbClr val="ffffff"/>
                </a:solidFill>
              </a:uFill>
              <a:latin typeface="Arial"/>
            </a:endParaRPr>
          </a:p>
        </p:txBody>
      </p:sp>
      <p:sp>
        <p:nvSpPr>
          <p:cNvPr id="296" name="Line 10"/>
          <p:cNvSpPr/>
          <p:nvPr/>
        </p:nvSpPr>
        <p:spPr>
          <a:xfrm>
            <a:off x="3920400" y="1836720"/>
            <a:ext cx="360" cy="2114640"/>
          </a:xfrm>
          <a:prstGeom prst="line">
            <a:avLst/>
          </a:prstGeom>
          <a:ln>
            <a:solidFill>
              <a:schemeClr val="bg1">
                <a:lumMod val="85000"/>
              </a:schemeClr>
            </a:solidFill>
            <a:round/>
          </a:ln>
        </p:spPr>
        <p:style>
          <a:lnRef idx="1">
            <a:schemeClr val="dk1"/>
          </a:lnRef>
          <a:fillRef idx="0">
            <a:schemeClr val="dk1"/>
          </a:fillRef>
          <a:effectRef idx="0">
            <a:schemeClr val="dk1"/>
          </a:effectRef>
          <a:fontRef idx="minor"/>
        </p:style>
      </p:sp>
      <p:pic>
        <p:nvPicPr>
          <p:cNvPr id="297" name="Picture 33" descr=""/>
          <p:cNvPicPr/>
          <p:nvPr/>
        </p:nvPicPr>
        <p:blipFill>
          <a:blip r:embed="rId1"/>
          <a:stretch/>
        </p:blipFill>
        <p:spPr>
          <a:xfrm>
            <a:off x="1411560" y="2365200"/>
            <a:ext cx="717480" cy="717480"/>
          </a:xfrm>
          <a:prstGeom prst="rect">
            <a:avLst/>
          </a:prstGeom>
          <a:ln>
            <a:noFill/>
          </a:ln>
        </p:spPr>
      </p:pic>
      <p:pic>
        <p:nvPicPr>
          <p:cNvPr id="298" name="Picture 34" descr=""/>
          <p:cNvPicPr/>
          <p:nvPr/>
        </p:nvPicPr>
        <p:blipFill>
          <a:blip r:embed="rId2"/>
          <a:srcRect l="61" t="0" r="61" b="0"/>
          <a:stretch/>
        </p:blipFill>
        <p:spPr>
          <a:xfrm>
            <a:off x="2049120" y="3490920"/>
            <a:ext cx="717480" cy="717480"/>
          </a:xfrm>
          <a:prstGeom prst="rect">
            <a:avLst/>
          </a:prstGeom>
          <a:ln>
            <a:noFill/>
          </a:ln>
        </p:spPr>
      </p:pic>
      <p:pic>
        <p:nvPicPr>
          <p:cNvPr id="299" name="Picture 35" descr=""/>
          <p:cNvPicPr/>
          <p:nvPr/>
        </p:nvPicPr>
        <p:blipFill>
          <a:blip r:embed="rId3"/>
          <a:stretch/>
        </p:blipFill>
        <p:spPr>
          <a:xfrm>
            <a:off x="767520" y="3497400"/>
            <a:ext cx="717480" cy="717480"/>
          </a:xfrm>
          <a:prstGeom prst="rect">
            <a:avLst/>
          </a:prstGeom>
          <a:ln w="28440">
            <a:noFill/>
          </a:ln>
        </p:spPr>
      </p:pic>
      <p:sp>
        <p:nvSpPr>
          <p:cNvPr id="300" name="CustomShape 11"/>
          <p:cNvSpPr/>
          <p:nvPr/>
        </p:nvSpPr>
        <p:spPr>
          <a:xfrm>
            <a:off x="749880" y="4664160"/>
            <a:ext cx="859680" cy="312840"/>
          </a:xfrm>
          <a:prstGeom prst="rect">
            <a:avLst/>
          </a:prstGeom>
          <a:noFill/>
          <a:ln>
            <a:noFill/>
          </a:ln>
        </p:spPr>
        <p:style>
          <a:lnRef idx="0"/>
          <a:fillRef idx="0"/>
          <a:effectRef idx="0"/>
          <a:fontRef idx="minor"/>
        </p:style>
        <p:txBody>
          <a:bodyPr lIns="71280" rIns="71280" tIns="35640" bIns="35640"/>
          <a:p>
            <a:pPr algn="ctr">
              <a:lnSpc>
                <a:spcPct val="100000"/>
              </a:lnSpc>
            </a:pPr>
            <a:r>
              <a:rPr b="0" lang="en-US" sz="800" spc="-1" strike="noStrike">
                <a:solidFill>
                  <a:srgbClr val="000000"/>
                </a:solidFill>
                <a:uFill>
                  <a:solidFill>
                    <a:srgbClr val="ffffff"/>
                  </a:solidFill>
                </a:uFill>
                <a:latin typeface="Gill Sans SemiBold"/>
                <a:ea typeface="Arial"/>
              </a:rPr>
              <a:t>WENDY</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Apple Symbols"/>
                <a:ea typeface="Arial"/>
              </a:rPr>
              <a:t>HR</a:t>
            </a:r>
            <a:endParaRPr b="0" lang="en-US" sz="1800" spc="-1" strike="noStrike">
              <a:solidFill>
                <a:srgbClr val="000000"/>
              </a:solidFill>
              <a:uFill>
                <a:solidFill>
                  <a:srgbClr val="ffffff"/>
                </a:solidFill>
              </a:uFill>
              <a:latin typeface="Arial"/>
            </a:endParaRPr>
          </a:p>
        </p:txBody>
      </p:sp>
      <p:sp>
        <p:nvSpPr>
          <p:cNvPr id="301" name="CustomShape 12"/>
          <p:cNvSpPr/>
          <p:nvPr/>
        </p:nvSpPr>
        <p:spPr>
          <a:xfrm>
            <a:off x="1290960" y="1842120"/>
            <a:ext cx="1108800" cy="312840"/>
          </a:xfrm>
          <a:prstGeom prst="rect">
            <a:avLst/>
          </a:prstGeom>
          <a:noFill/>
          <a:ln>
            <a:noFill/>
          </a:ln>
        </p:spPr>
        <p:style>
          <a:lnRef idx="0"/>
          <a:fillRef idx="0"/>
          <a:effectRef idx="0"/>
          <a:fontRef idx="minor"/>
        </p:style>
        <p:txBody>
          <a:bodyPr lIns="71280" rIns="71280" tIns="35640" bIns="35640"/>
          <a:p>
            <a:pPr algn="ctr">
              <a:lnSpc>
                <a:spcPct val="100000"/>
              </a:lnSpc>
            </a:pPr>
            <a:r>
              <a:rPr b="0" lang="en-US" sz="800" spc="-1" strike="noStrike">
                <a:solidFill>
                  <a:srgbClr val="000000"/>
                </a:solidFill>
                <a:uFill>
                  <a:solidFill>
                    <a:srgbClr val="ffffff"/>
                  </a:solidFill>
                </a:uFill>
                <a:latin typeface="Gill Sans SemiBold"/>
                <a:ea typeface="Arial"/>
              </a:rPr>
              <a:t>DAVE</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Apple Symbols"/>
                <a:ea typeface="Arial"/>
              </a:rPr>
              <a:t>HIRING MANAGER</a:t>
            </a:r>
            <a:endParaRPr b="0" lang="en-US" sz="1800" spc="-1" strike="noStrike">
              <a:solidFill>
                <a:srgbClr val="000000"/>
              </a:solidFill>
              <a:uFill>
                <a:solidFill>
                  <a:srgbClr val="ffffff"/>
                </a:solidFill>
              </a:uFill>
              <a:latin typeface="Arial"/>
            </a:endParaRPr>
          </a:p>
        </p:txBody>
      </p:sp>
      <p:sp>
        <p:nvSpPr>
          <p:cNvPr id="302" name="CustomShape 13"/>
          <p:cNvSpPr/>
          <p:nvPr/>
        </p:nvSpPr>
        <p:spPr>
          <a:xfrm>
            <a:off x="2034360" y="4664160"/>
            <a:ext cx="911880" cy="312840"/>
          </a:xfrm>
          <a:prstGeom prst="rect">
            <a:avLst/>
          </a:prstGeom>
          <a:noFill/>
          <a:ln>
            <a:noFill/>
          </a:ln>
        </p:spPr>
        <p:style>
          <a:lnRef idx="0"/>
          <a:fillRef idx="0"/>
          <a:effectRef idx="0"/>
          <a:fontRef idx="minor"/>
        </p:style>
        <p:txBody>
          <a:bodyPr lIns="71280" rIns="71280" tIns="35640" bIns="35640"/>
          <a:p>
            <a:pPr algn="ctr">
              <a:lnSpc>
                <a:spcPct val="100000"/>
              </a:lnSpc>
            </a:pPr>
            <a:r>
              <a:rPr b="0" lang="en-US" sz="800" spc="-1" strike="noStrike">
                <a:solidFill>
                  <a:srgbClr val="000000"/>
                </a:solidFill>
                <a:uFill>
                  <a:solidFill>
                    <a:srgbClr val="ffffff"/>
                  </a:solidFill>
                </a:uFill>
                <a:latin typeface="Gill Sans SemiBold"/>
                <a:ea typeface="Arial"/>
              </a:rPr>
              <a:t>JOHN</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Apple Symbols"/>
                <a:ea typeface="Arial"/>
              </a:rPr>
              <a:t>END USER</a:t>
            </a:r>
            <a:endParaRPr b="0" lang="en-US" sz="1800" spc="-1" strike="noStrike">
              <a:solidFill>
                <a:srgbClr val="000000"/>
              </a:solidFill>
              <a:uFill>
                <a:solidFill>
                  <a:srgbClr val="ffffff"/>
                </a:solidFill>
              </a:uFill>
              <a:latin typeface="Arial"/>
            </a:endParaRPr>
          </a:p>
        </p:txBody>
      </p:sp>
      <p:sp>
        <p:nvSpPr>
          <p:cNvPr id="303" name="CustomShape 14"/>
          <p:cNvSpPr/>
          <p:nvPr/>
        </p:nvSpPr>
        <p:spPr>
          <a:xfrm>
            <a:off x="196200" y="1448640"/>
            <a:ext cx="1356480" cy="240480"/>
          </a:xfrm>
          <a:prstGeom prst="rect">
            <a:avLst/>
          </a:prstGeom>
          <a:noFill/>
          <a:ln>
            <a:noFill/>
          </a:ln>
        </p:spPr>
        <p:style>
          <a:lnRef idx="0"/>
          <a:fillRef idx="0"/>
          <a:effectRef idx="0"/>
          <a:fontRef idx="minor"/>
        </p:style>
        <p:txBody>
          <a:bodyPr lIns="90000" rIns="90000" tIns="45000" bIns="45000"/>
          <a:p>
            <a:pPr>
              <a:lnSpc>
                <a:spcPct val="100000"/>
              </a:lnSpc>
            </a:pPr>
            <a:r>
              <a:rPr b="1" lang="en-US" sz="1000" spc="-1" strike="noStrike">
                <a:solidFill>
                  <a:srgbClr val="000000"/>
                </a:solidFill>
                <a:uFill>
                  <a:solidFill>
                    <a:srgbClr val="ffffff"/>
                  </a:solidFill>
                </a:uFill>
                <a:latin typeface="Gill Sans"/>
                <a:ea typeface="Arial"/>
              </a:rPr>
              <a:t>BUSINESS USERS</a:t>
            </a:r>
            <a:endParaRPr b="0" lang="en-US" sz="1800" spc="-1" strike="noStrike">
              <a:solidFill>
                <a:srgbClr val="000000"/>
              </a:solidFill>
              <a:uFill>
                <a:solidFill>
                  <a:srgbClr val="ffffff"/>
                </a:solidFill>
              </a:uFill>
              <a:latin typeface="Arial"/>
            </a:endParaRPr>
          </a:p>
        </p:txBody>
      </p:sp>
      <p:sp>
        <p:nvSpPr>
          <p:cNvPr id="304" name="CustomShape 15"/>
          <p:cNvSpPr/>
          <p:nvPr/>
        </p:nvSpPr>
        <p:spPr>
          <a:xfrm>
            <a:off x="4461480" y="1397160"/>
            <a:ext cx="962280" cy="240480"/>
          </a:xfrm>
          <a:prstGeom prst="rect">
            <a:avLst/>
          </a:prstGeom>
          <a:noFill/>
          <a:ln>
            <a:noFill/>
          </a:ln>
        </p:spPr>
        <p:style>
          <a:lnRef idx="0"/>
          <a:fillRef idx="0"/>
          <a:effectRef idx="0"/>
          <a:fontRef idx="minor"/>
        </p:style>
        <p:txBody>
          <a:bodyPr lIns="90000" rIns="90000" tIns="45000" bIns="45000"/>
          <a:p>
            <a:pPr>
              <a:lnSpc>
                <a:spcPct val="100000"/>
              </a:lnSpc>
            </a:pPr>
            <a:r>
              <a:rPr b="1" lang="en-US" sz="1000" spc="-1" strike="noStrike">
                <a:solidFill>
                  <a:srgbClr val="000000"/>
                </a:solidFill>
                <a:uFill>
                  <a:solidFill>
                    <a:srgbClr val="ffffff"/>
                  </a:solidFill>
                </a:uFill>
                <a:latin typeface="Gill Sans"/>
                <a:ea typeface="Arial"/>
              </a:rPr>
              <a:t>IT FOLKS</a:t>
            </a:r>
            <a:endParaRPr b="0" lang="en-US" sz="1800" spc="-1" strike="noStrike">
              <a:solidFill>
                <a:srgbClr val="000000"/>
              </a:solidFill>
              <a:uFill>
                <a:solidFill>
                  <a:srgbClr val="ffffff"/>
                </a:solidFill>
              </a:uFill>
              <a:latin typeface="Arial"/>
            </a:endParaRPr>
          </a:p>
        </p:txBody>
      </p:sp>
      <p:pic>
        <p:nvPicPr>
          <p:cNvPr id="305" name="Picture 50" descr=""/>
          <p:cNvPicPr/>
          <p:nvPr/>
        </p:nvPicPr>
        <p:blipFill>
          <a:blip r:embed="rId4"/>
          <a:stretch/>
        </p:blipFill>
        <p:spPr>
          <a:xfrm>
            <a:off x="4431600" y="2764440"/>
            <a:ext cx="717480" cy="717480"/>
          </a:xfrm>
          <a:prstGeom prst="rect">
            <a:avLst/>
          </a:prstGeom>
          <a:ln>
            <a:noFill/>
          </a:ln>
        </p:spPr>
      </p:pic>
      <p:sp>
        <p:nvSpPr>
          <p:cNvPr id="306" name="CustomShape 16"/>
          <p:cNvSpPr/>
          <p:nvPr/>
        </p:nvSpPr>
        <p:spPr>
          <a:xfrm>
            <a:off x="4382640" y="3711600"/>
            <a:ext cx="794880" cy="336600"/>
          </a:xfrm>
          <a:prstGeom prst="rect">
            <a:avLst/>
          </a:prstGeom>
          <a:noFill/>
          <a:ln>
            <a:noFill/>
          </a:ln>
        </p:spPr>
        <p:style>
          <a:lnRef idx="0"/>
          <a:fillRef idx="0"/>
          <a:effectRef idx="0"/>
          <a:fontRef idx="minor"/>
        </p:style>
        <p:txBody>
          <a:bodyPr lIns="95400" rIns="95400" tIns="47520" bIns="47520"/>
          <a:p>
            <a:pPr algn="ctr">
              <a:lnSpc>
                <a:spcPct val="100000"/>
              </a:lnSpc>
            </a:pPr>
            <a:r>
              <a:rPr b="0" lang="en-US" sz="800" spc="-1" strike="noStrike">
                <a:solidFill>
                  <a:srgbClr val="000000"/>
                </a:solidFill>
                <a:uFill>
                  <a:solidFill>
                    <a:srgbClr val="ffffff"/>
                  </a:solidFill>
                </a:uFill>
                <a:latin typeface="Gill Sans SemiBold"/>
                <a:ea typeface="Arial"/>
              </a:rPr>
              <a:t>MARCUS</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Apple Symbols"/>
                <a:ea typeface="Arial"/>
              </a:rPr>
              <a:t>CIO</a:t>
            </a:r>
            <a:endParaRPr b="0" lang="en-US" sz="1800" spc="-1" strike="noStrike">
              <a:solidFill>
                <a:srgbClr val="000000"/>
              </a:solidFill>
              <a:uFill>
                <a:solidFill>
                  <a:srgbClr val="ffffff"/>
                </a:solidFill>
              </a:uFill>
              <a:latin typeface="Arial"/>
            </a:endParaRPr>
          </a:p>
        </p:txBody>
      </p:sp>
      <p:pic>
        <p:nvPicPr>
          <p:cNvPr id="307" name="Picture 59" descr=""/>
          <p:cNvPicPr/>
          <p:nvPr/>
        </p:nvPicPr>
        <p:blipFill>
          <a:blip r:embed="rId5"/>
          <a:stretch/>
        </p:blipFill>
        <p:spPr>
          <a:xfrm>
            <a:off x="5797440" y="2757960"/>
            <a:ext cx="717480" cy="717480"/>
          </a:xfrm>
          <a:prstGeom prst="rect">
            <a:avLst/>
          </a:prstGeom>
          <a:ln>
            <a:noFill/>
          </a:ln>
        </p:spPr>
      </p:pic>
      <p:pic>
        <p:nvPicPr>
          <p:cNvPr id="308" name="Picture 60" descr=""/>
          <p:cNvPicPr/>
          <p:nvPr/>
        </p:nvPicPr>
        <p:blipFill>
          <a:blip r:embed="rId6"/>
          <a:stretch/>
        </p:blipFill>
        <p:spPr>
          <a:xfrm>
            <a:off x="7160760" y="4052880"/>
            <a:ext cx="717480" cy="717480"/>
          </a:xfrm>
          <a:prstGeom prst="rect">
            <a:avLst/>
          </a:prstGeom>
          <a:ln>
            <a:noFill/>
          </a:ln>
        </p:spPr>
      </p:pic>
      <p:pic>
        <p:nvPicPr>
          <p:cNvPr id="309" name="Picture 61" descr=""/>
          <p:cNvPicPr/>
          <p:nvPr/>
        </p:nvPicPr>
        <p:blipFill>
          <a:blip r:embed="rId7"/>
          <a:stretch/>
        </p:blipFill>
        <p:spPr>
          <a:xfrm>
            <a:off x="7147080" y="2755440"/>
            <a:ext cx="717480" cy="717480"/>
          </a:xfrm>
          <a:prstGeom prst="rect">
            <a:avLst/>
          </a:prstGeom>
          <a:ln>
            <a:noFill/>
          </a:ln>
        </p:spPr>
      </p:pic>
      <p:pic>
        <p:nvPicPr>
          <p:cNvPr id="310" name="Picture 62" descr=""/>
          <p:cNvPicPr/>
          <p:nvPr/>
        </p:nvPicPr>
        <p:blipFill>
          <a:blip r:embed="rId8"/>
          <a:stretch/>
        </p:blipFill>
        <p:spPr>
          <a:xfrm>
            <a:off x="7120080" y="1436400"/>
            <a:ext cx="717480" cy="717480"/>
          </a:xfrm>
          <a:prstGeom prst="rect">
            <a:avLst/>
          </a:prstGeom>
          <a:ln>
            <a:noFill/>
          </a:ln>
        </p:spPr>
      </p:pic>
      <p:sp>
        <p:nvSpPr>
          <p:cNvPr id="311" name="CustomShape 17"/>
          <p:cNvSpPr/>
          <p:nvPr/>
        </p:nvSpPr>
        <p:spPr>
          <a:xfrm>
            <a:off x="7961760" y="1482120"/>
            <a:ext cx="974520" cy="336600"/>
          </a:xfrm>
          <a:prstGeom prst="rect">
            <a:avLst/>
          </a:prstGeom>
          <a:noFill/>
          <a:ln>
            <a:noFill/>
          </a:ln>
        </p:spPr>
        <p:style>
          <a:lnRef idx="0"/>
          <a:fillRef idx="0"/>
          <a:effectRef idx="0"/>
          <a:fontRef idx="minor"/>
        </p:style>
        <p:txBody>
          <a:bodyPr lIns="95400" rIns="95400" tIns="47520" bIns="47520"/>
          <a:p>
            <a:pPr algn="ctr">
              <a:lnSpc>
                <a:spcPct val="100000"/>
              </a:lnSpc>
            </a:pPr>
            <a:r>
              <a:rPr b="0" lang="en-US" sz="800" spc="-1" strike="noStrike">
                <a:solidFill>
                  <a:srgbClr val="000000"/>
                </a:solidFill>
                <a:uFill>
                  <a:solidFill>
                    <a:srgbClr val="ffffff"/>
                  </a:solidFill>
                </a:uFill>
                <a:latin typeface="Gill Sans SemiBold"/>
                <a:ea typeface="Arial"/>
              </a:rPr>
              <a:t>SCOTT </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Apple Symbols"/>
                <a:ea typeface="Arial"/>
              </a:rPr>
              <a:t>IT TECHNICIAN</a:t>
            </a:r>
            <a:endParaRPr b="0" lang="en-US" sz="1800" spc="-1" strike="noStrike">
              <a:solidFill>
                <a:srgbClr val="000000"/>
              </a:solidFill>
              <a:uFill>
                <a:solidFill>
                  <a:srgbClr val="ffffff"/>
                </a:solidFill>
              </a:uFill>
              <a:latin typeface="Arial"/>
            </a:endParaRPr>
          </a:p>
        </p:txBody>
      </p:sp>
      <p:sp>
        <p:nvSpPr>
          <p:cNvPr id="312" name="CustomShape 18"/>
          <p:cNvSpPr/>
          <p:nvPr/>
        </p:nvSpPr>
        <p:spPr>
          <a:xfrm>
            <a:off x="8012160" y="2946960"/>
            <a:ext cx="933480" cy="336600"/>
          </a:xfrm>
          <a:prstGeom prst="rect">
            <a:avLst/>
          </a:prstGeom>
          <a:noFill/>
          <a:ln>
            <a:noFill/>
          </a:ln>
        </p:spPr>
        <p:style>
          <a:lnRef idx="0"/>
          <a:fillRef idx="0"/>
          <a:effectRef idx="0"/>
          <a:fontRef idx="minor"/>
        </p:style>
        <p:txBody>
          <a:bodyPr lIns="95400" rIns="95400" tIns="47520" bIns="47520"/>
          <a:p>
            <a:pPr algn="ctr">
              <a:lnSpc>
                <a:spcPct val="100000"/>
              </a:lnSpc>
            </a:pPr>
            <a:r>
              <a:rPr b="0" lang="en-US" sz="800" spc="-1" strike="noStrike">
                <a:solidFill>
                  <a:srgbClr val="000000"/>
                </a:solidFill>
                <a:uFill>
                  <a:solidFill>
                    <a:srgbClr val="ffffff"/>
                  </a:solidFill>
                </a:uFill>
                <a:latin typeface="Gill Sans SemiBold"/>
                <a:ea typeface="Arial"/>
              </a:rPr>
              <a:t>JASON</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Apple Symbols"/>
                <a:ea typeface="Arial"/>
              </a:rPr>
              <a:t>IT TECHNICIAN</a:t>
            </a:r>
            <a:endParaRPr b="0" lang="en-US" sz="1800" spc="-1" strike="noStrike">
              <a:solidFill>
                <a:srgbClr val="000000"/>
              </a:solidFill>
              <a:uFill>
                <a:solidFill>
                  <a:srgbClr val="ffffff"/>
                </a:solidFill>
              </a:uFill>
              <a:latin typeface="Arial"/>
            </a:endParaRPr>
          </a:p>
        </p:txBody>
      </p:sp>
      <p:sp>
        <p:nvSpPr>
          <p:cNvPr id="313" name="CustomShape 19"/>
          <p:cNvSpPr/>
          <p:nvPr/>
        </p:nvSpPr>
        <p:spPr>
          <a:xfrm>
            <a:off x="7988400" y="4228560"/>
            <a:ext cx="974520" cy="336600"/>
          </a:xfrm>
          <a:prstGeom prst="rect">
            <a:avLst/>
          </a:prstGeom>
          <a:noFill/>
          <a:ln>
            <a:noFill/>
          </a:ln>
        </p:spPr>
        <p:style>
          <a:lnRef idx="0"/>
          <a:fillRef idx="0"/>
          <a:effectRef idx="0"/>
          <a:fontRef idx="minor"/>
        </p:style>
        <p:txBody>
          <a:bodyPr lIns="95400" rIns="95400" tIns="47520" bIns="47520"/>
          <a:p>
            <a:pPr algn="ctr">
              <a:lnSpc>
                <a:spcPct val="100000"/>
              </a:lnSpc>
            </a:pPr>
            <a:r>
              <a:rPr b="0" lang="en-US" sz="800" spc="-1" strike="noStrike">
                <a:solidFill>
                  <a:srgbClr val="000000"/>
                </a:solidFill>
                <a:uFill>
                  <a:solidFill>
                    <a:srgbClr val="ffffff"/>
                  </a:solidFill>
                </a:uFill>
                <a:latin typeface="Gill Sans SemiBold"/>
                <a:ea typeface="Arial"/>
              </a:rPr>
              <a:t>ADAM</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Apple Symbols"/>
                <a:ea typeface="Arial"/>
              </a:rPr>
              <a:t>IT TECHNICIAN</a:t>
            </a:r>
            <a:endParaRPr b="0" lang="en-US" sz="1800" spc="-1" strike="noStrike">
              <a:solidFill>
                <a:srgbClr val="000000"/>
              </a:solidFill>
              <a:uFill>
                <a:solidFill>
                  <a:srgbClr val="ffffff"/>
                </a:solidFill>
              </a:uFill>
              <a:latin typeface="Arial"/>
            </a:endParaRPr>
          </a:p>
        </p:txBody>
      </p:sp>
      <p:sp>
        <p:nvSpPr>
          <p:cNvPr id="314" name="CustomShape 20"/>
          <p:cNvSpPr/>
          <p:nvPr/>
        </p:nvSpPr>
        <p:spPr>
          <a:xfrm>
            <a:off x="5554800" y="3725640"/>
            <a:ext cx="1172880" cy="457560"/>
          </a:xfrm>
          <a:prstGeom prst="rect">
            <a:avLst/>
          </a:prstGeom>
          <a:noFill/>
          <a:ln>
            <a:noFill/>
          </a:ln>
        </p:spPr>
        <p:style>
          <a:lnRef idx="0"/>
          <a:fillRef idx="0"/>
          <a:effectRef idx="0"/>
          <a:fontRef idx="minor"/>
        </p:style>
        <p:txBody>
          <a:bodyPr lIns="95400" rIns="95400" tIns="47520" bIns="47520"/>
          <a:p>
            <a:pPr algn="ctr">
              <a:lnSpc>
                <a:spcPct val="100000"/>
              </a:lnSpc>
            </a:pPr>
            <a:r>
              <a:rPr b="0" lang="en-US" sz="800" spc="-1" strike="noStrike">
                <a:solidFill>
                  <a:srgbClr val="000000"/>
                </a:solidFill>
                <a:uFill>
                  <a:solidFill>
                    <a:srgbClr val="ffffff"/>
                  </a:solidFill>
                </a:uFill>
                <a:latin typeface="Gill Sans SemiBold"/>
                <a:ea typeface="Arial"/>
              </a:rPr>
              <a:t>CATRIN</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Apple Symbols"/>
                <a:ea typeface="Arial"/>
              </a:rPr>
              <a:t>IT SERVICE MANAGER</a:t>
            </a:r>
            <a:endParaRPr b="0" lang="en-US" sz="1800" spc="-1" strike="noStrike">
              <a:solidFill>
                <a:srgbClr val="000000"/>
              </a:solidFill>
              <a:uFill>
                <a:solidFill>
                  <a:srgbClr val="ffffff"/>
                </a:solidFill>
              </a:uFill>
              <a:latin typeface="Arial"/>
            </a:endParaRPr>
          </a:p>
        </p:txBody>
      </p:sp>
      <p:pic>
        <p:nvPicPr>
          <p:cNvPr id="315" name="Picture 2" descr=""/>
          <p:cNvPicPr/>
          <p:nvPr/>
        </p:nvPicPr>
        <p:blipFill>
          <a:blip r:embed="rId9"/>
          <a:stretch/>
        </p:blipFill>
        <p:spPr>
          <a:xfrm>
            <a:off x="1130040" y="710280"/>
            <a:ext cx="509760" cy="509760"/>
          </a:xfrm>
          <a:prstGeom prst="rect">
            <a:avLst/>
          </a:prstGeom>
          <a:ln>
            <a:noFill/>
          </a:ln>
        </p:spPr>
      </p:pic>
      <p:pic>
        <p:nvPicPr>
          <p:cNvPr id="316" name="" descr=""/>
          <p:cNvPicPr/>
          <p:nvPr/>
        </p:nvPicPr>
        <p:blipFill>
          <a:blip r:embed="rId10"/>
          <a:stretch/>
        </p:blipFill>
        <p:spPr>
          <a:xfrm>
            <a:off x="7936920" y="4785840"/>
            <a:ext cx="1045440" cy="24156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5" name="CustomShape 1"/>
          <p:cNvSpPr/>
          <p:nvPr/>
        </p:nvSpPr>
        <p:spPr>
          <a:xfrm>
            <a:off x="961920" y="2141280"/>
            <a:ext cx="686880" cy="689400"/>
          </a:xfrm>
          <a:prstGeom prst="ellipse">
            <a:avLst/>
          </a:prstGeom>
          <a:solidFill>
            <a:srgbClr val="3d808c"/>
          </a:solidFill>
          <a:ln>
            <a:noFill/>
          </a:ln>
        </p:spPr>
        <p:style>
          <a:lnRef idx="0"/>
          <a:fillRef idx="0"/>
          <a:effectRef idx="0"/>
          <a:fontRef idx="minor"/>
        </p:style>
      </p:sp>
      <p:sp>
        <p:nvSpPr>
          <p:cNvPr id="646" name="CustomShape 2"/>
          <p:cNvSpPr/>
          <p:nvPr/>
        </p:nvSpPr>
        <p:spPr>
          <a:xfrm>
            <a:off x="0" y="2487240"/>
            <a:ext cx="959400" cy="360"/>
          </a:xfrm>
          <a:custGeom>
            <a:avLst/>
            <a:gdLst/>
            <a:ahLst/>
            <a:rect l="l" t="t" r="r" b="b"/>
            <a:pathLst>
              <a:path w="21600" h="21600">
                <a:moveTo>
                  <a:pt x="0" y="0"/>
                </a:moveTo>
                <a:lnTo>
                  <a:pt x="21600" y="21600"/>
                </a:lnTo>
              </a:path>
            </a:pathLst>
          </a:custGeom>
          <a:noFill/>
          <a:ln w="9360">
            <a:solidFill>
              <a:schemeClr val="bg2">
                <a:lumMod val="75000"/>
              </a:schemeClr>
            </a:solidFill>
            <a:round/>
          </a:ln>
        </p:spPr>
        <p:style>
          <a:lnRef idx="0"/>
          <a:fillRef idx="0"/>
          <a:effectRef idx="0"/>
          <a:fontRef idx="minor"/>
        </p:style>
      </p:sp>
      <p:sp>
        <p:nvSpPr>
          <p:cNvPr id="647" name="CustomShape 3"/>
          <p:cNvSpPr/>
          <p:nvPr/>
        </p:nvSpPr>
        <p:spPr>
          <a:xfrm>
            <a:off x="1699200" y="2167560"/>
            <a:ext cx="6519600" cy="616320"/>
          </a:xfrm>
          <a:prstGeom prst="rect">
            <a:avLst/>
          </a:prstGeom>
          <a:solidFill>
            <a:schemeClr val="bg1"/>
          </a:solidFill>
          <a:ln>
            <a:noFill/>
          </a:ln>
        </p:spPr>
        <p:style>
          <a:lnRef idx="0"/>
          <a:fillRef idx="0"/>
          <a:effectRef idx="0"/>
          <a:fontRef idx="minor"/>
        </p:style>
        <p:txBody>
          <a:bodyPr lIns="90000" rIns="90000" tIns="91440" bIns="91440" anchor="b"/>
          <a:p>
            <a:pPr>
              <a:lnSpc>
                <a:spcPct val="100000"/>
              </a:lnSpc>
            </a:pPr>
            <a:r>
              <a:rPr b="0" lang="en-US" sz="3600" spc="-1" strike="noStrike">
                <a:solidFill>
                  <a:srgbClr val="000000"/>
                </a:solidFill>
                <a:uFill>
                  <a:solidFill>
                    <a:srgbClr val="ffffff"/>
                  </a:solidFill>
                </a:uFill>
                <a:latin typeface="Gill Sans Light"/>
                <a:ea typeface="Arial"/>
              </a:rPr>
              <a:t>Emergency changes</a:t>
            </a:r>
            <a:endParaRPr b="0" lang="en-US" sz="1800" spc="-1" strike="noStrike">
              <a:solidFill>
                <a:srgbClr val="000000"/>
              </a:solidFill>
              <a:uFill>
                <a:solidFill>
                  <a:srgbClr val="ffffff"/>
                </a:solidFill>
              </a:uFill>
              <a:latin typeface="Arial"/>
            </a:endParaRPr>
          </a:p>
        </p:txBody>
      </p:sp>
      <p:sp>
        <p:nvSpPr>
          <p:cNvPr id="648" name="CustomShape 4"/>
          <p:cNvSpPr/>
          <p:nvPr/>
        </p:nvSpPr>
        <p:spPr>
          <a:xfrm>
            <a:off x="6901560" y="2505600"/>
            <a:ext cx="2279160" cy="360"/>
          </a:xfrm>
          <a:custGeom>
            <a:avLst/>
            <a:gdLst/>
            <a:ahLst/>
            <a:rect l="l" t="t" r="r" b="b"/>
            <a:pathLst>
              <a:path w="21600" h="21600">
                <a:moveTo>
                  <a:pt x="0" y="0"/>
                </a:moveTo>
                <a:lnTo>
                  <a:pt x="21600" y="21600"/>
                </a:lnTo>
              </a:path>
            </a:pathLst>
          </a:custGeom>
          <a:noFill/>
          <a:ln w="9360">
            <a:solidFill>
              <a:schemeClr val="bg2">
                <a:lumMod val="75000"/>
              </a:schemeClr>
            </a:solidFill>
            <a:round/>
          </a:ln>
        </p:spPr>
        <p:style>
          <a:lnRef idx="0"/>
          <a:fillRef idx="0"/>
          <a:effectRef idx="0"/>
          <a:fontRef idx="minor"/>
        </p:style>
      </p:sp>
      <p:sp>
        <p:nvSpPr>
          <p:cNvPr id="649" name="CustomShape 5"/>
          <p:cNvSpPr/>
          <p:nvPr/>
        </p:nvSpPr>
        <p:spPr>
          <a:xfrm>
            <a:off x="1753560" y="2753640"/>
            <a:ext cx="5145480" cy="301320"/>
          </a:xfrm>
          <a:prstGeom prst="rect">
            <a:avLst/>
          </a:prstGeom>
          <a:noFill/>
          <a:ln>
            <a:noFill/>
          </a:ln>
        </p:spPr>
        <p:style>
          <a:lnRef idx="0"/>
          <a:fillRef idx="0"/>
          <a:effectRef idx="0"/>
          <a:fontRef idx="minor"/>
        </p:style>
        <p:txBody>
          <a:bodyPr lIns="90000" rIns="90000" tIns="45000" bIns="45000"/>
          <a:p>
            <a:pPr>
              <a:lnSpc>
                <a:spcPct val="100000"/>
              </a:lnSpc>
            </a:pPr>
            <a:r>
              <a:rPr b="0" lang="en-US" sz="1400" spc="-1" strike="noStrike">
                <a:solidFill>
                  <a:srgbClr val="000000"/>
                </a:solidFill>
                <a:uFill>
                  <a:solidFill>
                    <a:srgbClr val="ffffff"/>
                  </a:solidFill>
                </a:uFill>
                <a:latin typeface="Gill Sans Light"/>
                <a:ea typeface="Arial"/>
              </a:rPr>
              <a:t>Handling emergency changes using ServiceDesk Plus</a:t>
            </a:r>
            <a:endParaRPr b="0" lang="en-US" sz="1800" spc="-1" strike="noStrike">
              <a:solidFill>
                <a:srgbClr val="000000"/>
              </a:solidFill>
              <a:uFill>
                <a:solidFill>
                  <a:srgbClr val="ffffff"/>
                </a:solidFill>
              </a:uFill>
              <a:latin typeface="Arial"/>
            </a:endParaRPr>
          </a:p>
        </p:txBody>
      </p:sp>
      <p:pic>
        <p:nvPicPr>
          <p:cNvPr id="650" name="Picture 11" descr=""/>
          <p:cNvPicPr/>
          <p:nvPr/>
        </p:nvPicPr>
        <p:blipFill>
          <a:blip r:embed="rId1"/>
          <a:stretch/>
        </p:blipFill>
        <p:spPr>
          <a:xfrm>
            <a:off x="1112760" y="2297520"/>
            <a:ext cx="393120" cy="393120"/>
          </a:xfrm>
          <a:prstGeom prst="rect">
            <a:avLst/>
          </a:prstGeom>
          <a:ln>
            <a:noFill/>
          </a:ln>
        </p:spPr>
      </p:pic>
      <p:pic>
        <p:nvPicPr>
          <p:cNvPr id="651" name="" descr=""/>
          <p:cNvPicPr/>
          <p:nvPr/>
        </p:nvPicPr>
        <p:blipFill>
          <a:blip r:embed="rId2"/>
          <a:stretch/>
        </p:blipFill>
        <p:spPr>
          <a:xfrm>
            <a:off x="7827120" y="4754880"/>
            <a:ext cx="1040400" cy="253800"/>
          </a:xfrm>
          <a:prstGeom prst="rect">
            <a:avLst/>
          </a:prstGeom>
          <a:ln>
            <a:noFill/>
          </a:ln>
        </p:spPr>
      </p:pic>
    </p:spTree>
  </p:cSld>
  <p:timing>
    <p:tnLst>
      <p:par>
        <p:cTn id="59" dur="indefinite" restart="never" nodeType="tmRoot">
          <p:childTnLst>
            <p:seq>
              <p:cTn id="60"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2" name="CustomShape 1"/>
          <p:cNvSpPr/>
          <p:nvPr/>
        </p:nvSpPr>
        <p:spPr>
          <a:xfrm>
            <a:off x="0" y="-8280"/>
            <a:ext cx="9141480" cy="5158800"/>
          </a:xfrm>
          <a:prstGeom prst="rect">
            <a:avLst/>
          </a:prstGeom>
          <a:gradFill>
            <a:gsLst>
              <a:gs pos="3000">
                <a:schemeClr val="accent4">
                  <a:lumMod val="75000"/>
                </a:schemeClr>
              </a:gs>
              <a:gs pos="21000">
                <a:srgbClr val="ffffff"/>
              </a:gs>
            </a:gsLst>
            <a:lin ang="10800000"/>
          </a:gradFill>
          <a:ln>
            <a:noFill/>
          </a:ln>
          <a:effectLst>
            <a:outerShdw blurRad="40000" dir="5400000" dist="23000" rotWithShape="0">
              <a:srgbClr val="000000">
                <a:alpha val="35000"/>
              </a:srgbClr>
            </a:outerShdw>
          </a:effectLst>
        </p:spPr>
        <p:style>
          <a:lnRef idx="1">
            <a:schemeClr val="accent3"/>
          </a:lnRef>
          <a:fillRef idx="3">
            <a:schemeClr val="accent3"/>
          </a:fillRef>
          <a:effectRef idx="2">
            <a:schemeClr val="accent3"/>
          </a:effectRef>
          <a:fontRef idx="minor"/>
        </p:style>
      </p:sp>
      <p:sp>
        <p:nvSpPr>
          <p:cNvPr id="653" name="CustomShape 2"/>
          <p:cNvSpPr/>
          <p:nvPr/>
        </p:nvSpPr>
        <p:spPr>
          <a:xfrm>
            <a:off x="209880" y="132120"/>
            <a:ext cx="6518880" cy="788400"/>
          </a:xfrm>
          <a:prstGeom prst="rect">
            <a:avLst/>
          </a:prstGeom>
          <a:solidFill>
            <a:schemeClr val="bg1">
              <a:lumMod val="95000"/>
            </a:schemeClr>
          </a:solidFill>
          <a:ln>
            <a:noFill/>
          </a:ln>
          <a:effectLst>
            <a:outerShdw algn="t" blurRad="50800" dir="5400000" dist="38100" rotWithShape="0">
              <a:srgbClr val="000000">
                <a:alpha val="40000"/>
              </a:srgbClr>
            </a:outerShdw>
          </a:effectLst>
        </p:spPr>
        <p:style>
          <a:lnRef idx="0"/>
          <a:fillRef idx="0"/>
          <a:effectRef idx="0"/>
          <a:fontRef idx="minor"/>
        </p:style>
        <p:txBody>
          <a:bodyPr lIns="90000" rIns="90000" tIns="45000" bIns="45000"/>
          <a:p>
            <a:pPr>
              <a:lnSpc>
                <a:spcPct val="100000"/>
              </a:lnSpc>
            </a:pPr>
            <a:r>
              <a:rPr b="1" lang="en-US" sz="800" spc="-1" strike="noStrike">
                <a:solidFill>
                  <a:srgbClr val="712627"/>
                </a:solidFill>
                <a:uFill>
                  <a:solidFill>
                    <a:srgbClr val="ffffff"/>
                  </a:solidFill>
                </a:uFill>
                <a:latin typeface="Gill Sans Light"/>
                <a:ea typeface="Arial"/>
              </a:rPr>
              <a:t>EMERGENCY CHANGE:</a:t>
            </a:r>
            <a:endParaRPr b="0" lang="en-US" sz="1800" spc="-1" strike="noStrike">
              <a:solidFill>
                <a:srgbClr val="000000"/>
              </a:solidFill>
              <a:uFill>
                <a:solidFill>
                  <a:srgbClr val="ffffff"/>
                </a:solidFill>
              </a:uFill>
              <a:latin typeface="Arial"/>
            </a:endParaRPr>
          </a:p>
          <a:p>
            <a:pPr>
              <a:lnSpc>
                <a:spcPct val="100000"/>
              </a:lnSpc>
            </a:pPr>
            <a:r>
              <a:rPr b="1" lang="en-US" sz="800" spc="-1" strike="noStrike">
                <a:solidFill>
                  <a:srgbClr val="712627"/>
                </a:solidFill>
                <a:uFill>
                  <a:solidFill>
                    <a:srgbClr val="ffffff"/>
                  </a:solidFill>
                </a:uFill>
                <a:latin typeface="Gill Sans Light"/>
                <a:ea typeface="Arial"/>
              </a:rPr>
              <a:t>FEATURE: CHANGE TYPES; CHANGE WORKFLOW.</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Scott creates a new change type for the emergency type and marks it as a pre-approved change. This will allow him to skip the approval stage. Scott doesn’t have the time for an elaborate change workflow. He modifies the Emergency workflow and sets it to skip a few stages. </a:t>
            </a:r>
            <a:endParaRPr b="0" lang="en-US" sz="1800" spc="-1" strike="noStrike">
              <a:solidFill>
                <a:srgbClr val="000000"/>
              </a:solidFill>
              <a:uFill>
                <a:solidFill>
                  <a:srgbClr val="ffffff"/>
                </a:solidFill>
              </a:uFill>
              <a:latin typeface="Arial"/>
            </a:endParaRPr>
          </a:p>
        </p:txBody>
      </p:sp>
      <p:pic>
        <p:nvPicPr>
          <p:cNvPr id="654" name="Picture 7" descr=""/>
          <p:cNvPicPr/>
          <p:nvPr/>
        </p:nvPicPr>
        <p:blipFill>
          <a:blip r:embed="rId1"/>
          <a:stretch/>
        </p:blipFill>
        <p:spPr>
          <a:xfrm>
            <a:off x="6769080" y="125280"/>
            <a:ext cx="717480" cy="717480"/>
          </a:xfrm>
          <a:prstGeom prst="rect">
            <a:avLst/>
          </a:prstGeom>
          <a:ln>
            <a:noFill/>
          </a:ln>
          <a:effectLst>
            <a:outerShdw algn="tl" blurRad="292100" dir="2700000" dist="139700" rotWithShape="0">
              <a:srgbClr val="333333">
                <a:alpha val="65000"/>
              </a:srgbClr>
            </a:outerShdw>
          </a:effectLst>
        </p:spPr>
      </p:pic>
      <p:pic>
        <p:nvPicPr>
          <p:cNvPr id="655" name="Picture 2" descr=""/>
          <p:cNvPicPr/>
          <p:nvPr/>
        </p:nvPicPr>
        <p:blipFill>
          <a:blip r:embed="rId2"/>
          <a:stretch/>
        </p:blipFill>
        <p:spPr>
          <a:xfrm>
            <a:off x="249840" y="1136160"/>
            <a:ext cx="4251960" cy="1693440"/>
          </a:xfrm>
          <a:prstGeom prst="rect">
            <a:avLst/>
          </a:prstGeom>
          <a:ln>
            <a:noFill/>
          </a:ln>
          <a:effectLst>
            <a:outerShdw algn="tl" blurRad="292100" dir="2700000" dist="139700" rotWithShape="0">
              <a:srgbClr val="333333">
                <a:alpha val="65000"/>
              </a:srgbClr>
            </a:outerShdw>
          </a:effectLst>
        </p:spPr>
      </p:pic>
      <p:pic>
        <p:nvPicPr>
          <p:cNvPr id="656" name="Picture 15" descr=""/>
          <p:cNvPicPr/>
          <p:nvPr/>
        </p:nvPicPr>
        <p:blipFill>
          <a:blip r:embed="rId3"/>
          <a:stretch/>
        </p:blipFill>
        <p:spPr>
          <a:xfrm>
            <a:off x="4570560" y="1960200"/>
            <a:ext cx="4367880" cy="2808000"/>
          </a:xfrm>
          <a:prstGeom prst="rect">
            <a:avLst/>
          </a:prstGeom>
          <a:ln>
            <a:noFill/>
          </a:ln>
          <a:effectLst>
            <a:outerShdw algn="tl" blurRad="292100" dir="2700000" dist="139700" rotWithShape="0">
              <a:srgbClr val="333333">
                <a:alpha val="65000"/>
              </a:srgbClr>
            </a:outerShdw>
          </a:effectLst>
        </p:spPr>
      </p:pic>
      <p:sp>
        <p:nvSpPr>
          <p:cNvPr id="657" name="CustomShape 3"/>
          <p:cNvSpPr/>
          <p:nvPr/>
        </p:nvSpPr>
        <p:spPr>
          <a:xfrm>
            <a:off x="687600" y="2433240"/>
            <a:ext cx="1240200" cy="25452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58" name="CustomShape 4"/>
          <p:cNvSpPr/>
          <p:nvPr/>
        </p:nvSpPr>
        <p:spPr>
          <a:xfrm>
            <a:off x="4823280" y="3040200"/>
            <a:ext cx="2034000" cy="50508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59" name="CustomShape 5"/>
          <p:cNvSpPr/>
          <p:nvPr/>
        </p:nvSpPr>
        <p:spPr>
          <a:xfrm>
            <a:off x="1470240" y="3093480"/>
            <a:ext cx="1343160" cy="755640"/>
          </a:xfrm>
          <a:prstGeom prst="wedgeRoundRectCallout">
            <a:avLst>
              <a:gd name="adj1" fmla="val -84159"/>
              <a:gd name="adj2" fmla="val -103379"/>
              <a:gd name="adj3" fmla="val 16667"/>
            </a:avLst>
          </a:prstGeom>
          <a:solidFill>
            <a:srgbClr val="eeff8a"/>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900" spc="-1" strike="noStrike">
                <a:solidFill>
                  <a:srgbClr val="000000"/>
                </a:solidFill>
                <a:uFill>
                  <a:solidFill>
                    <a:srgbClr val="ffffff"/>
                  </a:solidFill>
                </a:uFill>
                <a:latin typeface="Gill Sans Light"/>
                <a:ea typeface="Arial"/>
              </a:rPr>
              <a:t>Scott creates a new change type for the emergency change and marks it ‘pre-approved’.</a:t>
            </a:r>
            <a:endParaRPr b="0" lang="en-US" sz="1800" spc="-1" strike="noStrike">
              <a:solidFill>
                <a:srgbClr val="000000"/>
              </a:solidFill>
              <a:uFill>
                <a:solidFill>
                  <a:srgbClr val="ffffff"/>
                </a:solidFill>
              </a:uFill>
              <a:latin typeface="Arial"/>
            </a:endParaRPr>
          </a:p>
        </p:txBody>
      </p:sp>
      <p:sp>
        <p:nvSpPr>
          <p:cNvPr id="660" name="CustomShape 6"/>
          <p:cNvSpPr/>
          <p:nvPr/>
        </p:nvSpPr>
        <p:spPr>
          <a:xfrm>
            <a:off x="3467520" y="3784680"/>
            <a:ext cx="1267560" cy="607320"/>
          </a:xfrm>
          <a:prstGeom prst="wedgeRoundRectCallout">
            <a:avLst>
              <a:gd name="adj1" fmla="val 85296"/>
              <a:gd name="adj2" fmla="val -88144"/>
              <a:gd name="adj3" fmla="val 16667"/>
            </a:avLst>
          </a:prstGeom>
          <a:solidFill>
            <a:srgbClr val="eeff8a"/>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900" spc="-1" strike="noStrike">
                <a:solidFill>
                  <a:srgbClr val="000000"/>
                </a:solidFill>
                <a:uFill>
                  <a:solidFill>
                    <a:srgbClr val="ffffff"/>
                  </a:solidFill>
                </a:uFill>
                <a:latin typeface="Gill Sans Light"/>
                <a:ea typeface="Arial"/>
              </a:rPr>
              <a:t>Defines a quick processing change workflow for the emergency change. </a:t>
            </a:r>
            <a:endParaRPr b="0" lang="en-US" sz="1800" spc="-1" strike="noStrike">
              <a:solidFill>
                <a:srgbClr val="000000"/>
              </a:solidFill>
              <a:uFill>
                <a:solidFill>
                  <a:srgbClr val="ffffff"/>
                </a:solidFill>
              </a:uFill>
              <a:latin typeface="Arial"/>
            </a:endParaRPr>
          </a:p>
        </p:txBody>
      </p:sp>
    </p:spTree>
  </p:cSld>
  <p:timing>
    <p:tnLst>
      <p:par>
        <p:cTn id="61" dur="indefinite" restart="never" nodeType="tmRoot">
          <p:childTnLst>
            <p:seq>
              <p:cTn id="62"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1" name="CustomShape 1"/>
          <p:cNvSpPr/>
          <p:nvPr/>
        </p:nvSpPr>
        <p:spPr>
          <a:xfrm>
            <a:off x="0" y="-8280"/>
            <a:ext cx="9141480" cy="5158800"/>
          </a:xfrm>
          <a:prstGeom prst="rect">
            <a:avLst/>
          </a:prstGeom>
          <a:gradFill>
            <a:gsLst>
              <a:gs pos="3000">
                <a:schemeClr val="accent4">
                  <a:lumMod val="75000"/>
                </a:schemeClr>
              </a:gs>
              <a:gs pos="21000">
                <a:srgbClr val="ffffff"/>
              </a:gs>
            </a:gsLst>
            <a:lin ang="10800000"/>
          </a:gradFill>
          <a:ln>
            <a:noFill/>
          </a:ln>
          <a:effectLst>
            <a:outerShdw blurRad="40000" dir="5400000" dist="23000" rotWithShape="0">
              <a:srgbClr val="000000">
                <a:alpha val="35000"/>
              </a:srgbClr>
            </a:outerShdw>
          </a:effectLst>
        </p:spPr>
        <p:style>
          <a:lnRef idx="1">
            <a:schemeClr val="accent3"/>
          </a:lnRef>
          <a:fillRef idx="3">
            <a:schemeClr val="accent3"/>
          </a:fillRef>
          <a:effectRef idx="2">
            <a:schemeClr val="accent3"/>
          </a:effectRef>
          <a:fontRef idx="minor"/>
        </p:style>
      </p:sp>
      <p:sp>
        <p:nvSpPr>
          <p:cNvPr id="662" name="CustomShape 2"/>
          <p:cNvSpPr/>
          <p:nvPr/>
        </p:nvSpPr>
        <p:spPr>
          <a:xfrm>
            <a:off x="209880" y="132120"/>
            <a:ext cx="6518880" cy="787680"/>
          </a:xfrm>
          <a:prstGeom prst="rect">
            <a:avLst/>
          </a:prstGeom>
          <a:solidFill>
            <a:schemeClr val="bg1">
              <a:lumMod val="95000"/>
            </a:schemeClr>
          </a:solidFill>
          <a:ln>
            <a:noFill/>
          </a:ln>
          <a:effectLst>
            <a:outerShdw algn="t" blurRad="50800" dir="5400000" dist="38100" rotWithShape="0">
              <a:srgbClr val="000000">
                <a:alpha val="40000"/>
              </a:srgbClr>
            </a:outerShdw>
          </a:effectLst>
        </p:spPr>
        <p:style>
          <a:lnRef idx="0"/>
          <a:fillRef idx="0"/>
          <a:effectRef idx="0"/>
          <a:fontRef idx="minor"/>
        </p:style>
        <p:txBody>
          <a:bodyPr lIns="90000" rIns="90000" tIns="45000" bIns="45000"/>
          <a:p>
            <a:pPr>
              <a:lnSpc>
                <a:spcPct val="100000"/>
              </a:lnSpc>
            </a:pPr>
            <a:r>
              <a:rPr b="1" lang="en-US" sz="800" spc="-1" strike="noStrike">
                <a:solidFill>
                  <a:srgbClr val="712627"/>
                </a:solidFill>
                <a:uFill>
                  <a:solidFill>
                    <a:srgbClr val="ffffff"/>
                  </a:solidFill>
                </a:uFill>
                <a:latin typeface="Gill Sans Light"/>
                <a:ea typeface="Arial"/>
              </a:rPr>
              <a:t>EMERGENCY CHANGE SUBMISSION:</a:t>
            </a:r>
            <a:endParaRPr b="0" lang="en-US" sz="1800" spc="-1" strike="noStrike">
              <a:solidFill>
                <a:srgbClr val="000000"/>
              </a:solidFill>
              <a:uFill>
                <a:solidFill>
                  <a:srgbClr val="ffffff"/>
                </a:solidFill>
              </a:uFill>
              <a:latin typeface="Arial"/>
            </a:endParaRPr>
          </a:p>
          <a:p>
            <a:pPr>
              <a:lnSpc>
                <a:spcPct val="100000"/>
              </a:lnSpc>
            </a:pPr>
            <a:r>
              <a:rPr b="1" lang="en-US" sz="800" spc="-1" strike="noStrike">
                <a:solidFill>
                  <a:srgbClr val="712627"/>
                </a:solidFill>
                <a:uFill>
                  <a:solidFill>
                    <a:srgbClr val="ffffff"/>
                  </a:solidFill>
                </a:uFill>
                <a:latin typeface="Gill Sans Light"/>
                <a:ea typeface="Arial"/>
              </a:rPr>
              <a:t>FEATURE:. CHANGE MODULE</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Scott creates a new change with the emergency change template and workflow, which will allow him to skip a few stages for faster closure of the change. The pre-approved emergency change workflow automatically by-passes the approval stage.</a:t>
            </a:r>
            <a:endParaRPr b="0" lang="en-US" sz="1800" spc="-1" strike="noStrike">
              <a:solidFill>
                <a:srgbClr val="000000"/>
              </a:solidFill>
              <a:uFill>
                <a:solidFill>
                  <a:srgbClr val="ffffff"/>
                </a:solidFill>
              </a:uFill>
              <a:latin typeface="Arial"/>
            </a:endParaRPr>
          </a:p>
        </p:txBody>
      </p:sp>
      <p:pic>
        <p:nvPicPr>
          <p:cNvPr id="663" name="Picture 7" descr=""/>
          <p:cNvPicPr/>
          <p:nvPr/>
        </p:nvPicPr>
        <p:blipFill>
          <a:blip r:embed="rId1"/>
          <a:stretch/>
        </p:blipFill>
        <p:spPr>
          <a:xfrm>
            <a:off x="6752520" y="131040"/>
            <a:ext cx="717480" cy="717480"/>
          </a:xfrm>
          <a:prstGeom prst="rect">
            <a:avLst/>
          </a:prstGeom>
          <a:ln>
            <a:noFill/>
          </a:ln>
          <a:effectLst>
            <a:outerShdw algn="tl" blurRad="292100" dir="2700000" dist="139700" rotWithShape="0">
              <a:srgbClr val="333333">
                <a:alpha val="65000"/>
              </a:srgbClr>
            </a:outerShdw>
          </a:effectLst>
        </p:spPr>
      </p:pic>
      <p:pic>
        <p:nvPicPr>
          <p:cNvPr id="664" name="Picture 3" descr=""/>
          <p:cNvPicPr/>
          <p:nvPr/>
        </p:nvPicPr>
        <p:blipFill>
          <a:blip r:embed="rId2"/>
          <a:stretch/>
        </p:blipFill>
        <p:spPr>
          <a:xfrm>
            <a:off x="593640" y="1052640"/>
            <a:ext cx="7029720" cy="3733920"/>
          </a:xfrm>
          <a:prstGeom prst="rect">
            <a:avLst/>
          </a:prstGeom>
          <a:ln>
            <a:solidFill>
              <a:srgbClr val="000000"/>
            </a:solidFill>
          </a:ln>
        </p:spPr>
      </p:pic>
      <p:pic>
        <p:nvPicPr>
          <p:cNvPr id="665" name="Picture 4" descr=""/>
          <p:cNvPicPr/>
          <p:nvPr/>
        </p:nvPicPr>
        <p:blipFill>
          <a:blip r:embed="rId3"/>
          <a:stretch/>
        </p:blipFill>
        <p:spPr>
          <a:xfrm>
            <a:off x="3628800" y="2713320"/>
            <a:ext cx="5016600" cy="1847880"/>
          </a:xfrm>
          <a:prstGeom prst="rect">
            <a:avLst/>
          </a:prstGeom>
          <a:ln>
            <a:noFill/>
          </a:ln>
          <a:effectLst>
            <a:outerShdw algn="tl" blurRad="292100" dir="2700000" dist="139700" rotWithShape="0">
              <a:srgbClr val="333333">
                <a:alpha val="65000"/>
              </a:srgbClr>
            </a:outerShdw>
          </a:effectLst>
        </p:spPr>
      </p:pic>
      <p:sp>
        <p:nvSpPr>
          <p:cNvPr id="666" name="CustomShape 3"/>
          <p:cNvSpPr/>
          <p:nvPr/>
        </p:nvSpPr>
        <p:spPr>
          <a:xfrm>
            <a:off x="1522800" y="1689840"/>
            <a:ext cx="1323720" cy="25452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67" name="CustomShape 4"/>
          <p:cNvSpPr/>
          <p:nvPr/>
        </p:nvSpPr>
        <p:spPr>
          <a:xfrm>
            <a:off x="3705840" y="3404520"/>
            <a:ext cx="4747320" cy="89568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68" name="CustomShape 5"/>
          <p:cNvSpPr/>
          <p:nvPr/>
        </p:nvSpPr>
        <p:spPr>
          <a:xfrm>
            <a:off x="3304080" y="1534320"/>
            <a:ext cx="1205640" cy="710640"/>
          </a:xfrm>
          <a:prstGeom prst="wedgeRoundRectCallout">
            <a:avLst>
              <a:gd name="adj1" fmla="val -88173"/>
              <a:gd name="adj2" fmla="val -6373"/>
              <a:gd name="adj3" fmla="val 16667"/>
            </a:avLst>
          </a:prstGeom>
          <a:solidFill>
            <a:srgbClr val="eeff8a"/>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900" spc="-1" strike="noStrike">
                <a:solidFill>
                  <a:srgbClr val="000000"/>
                </a:solidFill>
                <a:uFill>
                  <a:solidFill>
                    <a:srgbClr val="ffffff"/>
                  </a:solidFill>
                </a:uFill>
                <a:latin typeface="Gill Sans Light"/>
                <a:ea typeface="Arial"/>
              </a:rPr>
              <a:t>Scott creates a new change using the emergency template and workflow.</a:t>
            </a:r>
            <a:endParaRPr b="0" lang="en-US" sz="1800" spc="-1" strike="noStrike">
              <a:solidFill>
                <a:srgbClr val="000000"/>
              </a:solidFill>
              <a:uFill>
                <a:solidFill>
                  <a:srgbClr val="ffffff"/>
                </a:solidFill>
              </a:uFill>
              <a:latin typeface="Arial"/>
            </a:endParaRPr>
          </a:p>
        </p:txBody>
      </p:sp>
      <p:sp>
        <p:nvSpPr>
          <p:cNvPr id="669" name="CustomShape 6"/>
          <p:cNvSpPr/>
          <p:nvPr/>
        </p:nvSpPr>
        <p:spPr>
          <a:xfrm>
            <a:off x="3847680" y="4377960"/>
            <a:ext cx="1267560" cy="607320"/>
          </a:xfrm>
          <a:prstGeom prst="wedgeRoundRectCallout">
            <a:avLst>
              <a:gd name="adj1" fmla="val 61612"/>
              <a:gd name="adj2" fmla="val -88144"/>
              <a:gd name="adj3" fmla="val 16667"/>
            </a:avLst>
          </a:prstGeom>
          <a:solidFill>
            <a:srgbClr val="eeff8a"/>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900" spc="-1" strike="noStrike">
                <a:solidFill>
                  <a:srgbClr val="000000"/>
                </a:solidFill>
                <a:uFill>
                  <a:solidFill>
                    <a:srgbClr val="ffffff"/>
                  </a:solidFill>
                </a:uFill>
                <a:latin typeface="Gill Sans Light"/>
                <a:ea typeface="Arial"/>
              </a:rPr>
              <a:t>The workflow automatically skips the approval step.</a:t>
            </a:r>
            <a:endParaRPr b="0" lang="en-US" sz="1800" spc="-1" strike="noStrike">
              <a:solidFill>
                <a:srgbClr val="000000"/>
              </a:solidFill>
              <a:uFill>
                <a:solidFill>
                  <a:srgbClr val="ffffff"/>
                </a:solidFill>
              </a:uFill>
              <a:latin typeface="Arial"/>
            </a:endParaRPr>
          </a:p>
        </p:txBody>
      </p:sp>
      <p:sp>
        <p:nvSpPr>
          <p:cNvPr id="670" name="CustomShape 7"/>
          <p:cNvSpPr/>
          <p:nvPr/>
        </p:nvSpPr>
        <p:spPr>
          <a:xfrm>
            <a:off x="5109480" y="1689840"/>
            <a:ext cx="1323720" cy="25452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Tree>
  </p:cSld>
  <p:timing>
    <p:tnLst>
      <p:par>
        <p:cTn id="63" dur="indefinite" restart="never" nodeType="tmRoot">
          <p:childTnLst>
            <p:seq>
              <p:cTn id="64"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1" name="CustomShape 1"/>
          <p:cNvSpPr/>
          <p:nvPr/>
        </p:nvSpPr>
        <p:spPr>
          <a:xfrm>
            <a:off x="0" y="-8280"/>
            <a:ext cx="9141480" cy="5158800"/>
          </a:xfrm>
          <a:prstGeom prst="rect">
            <a:avLst/>
          </a:prstGeom>
          <a:gradFill>
            <a:gsLst>
              <a:gs pos="3000">
                <a:schemeClr val="accent4">
                  <a:lumMod val="75000"/>
                </a:schemeClr>
              </a:gs>
              <a:gs pos="21000">
                <a:srgbClr val="ffffff"/>
              </a:gs>
            </a:gsLst>
            <a:lin ang="10800000"/>
          </a:gradFill>
          <a:ln>
            <a:noFill/>
          </a:ln>
          <a:effectLst>
            <a:outerShdw blurRad="40000" dir="5400000" dist="23000" rotWithShape="0">
              <a:srgbClr val="000000">
                <a:alpha val="35000"/>
              </a:srgbClr>
            </a:outerShdw>
          </a:effectLst>
        </p:spPr>
        <p:style>
          <a:lnRef idx="1">
            <a:schemeClr val="accent3"/>
          </a:lnRef>
          <a:fillRef idx="3">
            <a:schemeClr val="accent3"/>
          </a:fillRef>
          <a:effectRef idx="2">
            <a:schemeClr val="accent3"/>
          </a:effectRef>
          <a:fontRef idx="minor"/>
        </p:style>
      </p:sp>
      <p:sp>
        <p:nvSpPr>
          <p:cNvPr id="672" name="CustomShape 2"/>
          <p:cNvSpPr/>
          <p:nvPr/>
        </p:nvSpPr>
        <p:spPr>
          <a:xfrm>
            <a:off x="209880" y="132120"/>
            <a:ext cx="6518880" cy="483840"/>
          </a:xfrm>
          <a:prstGeom prst="rect">
            <a:avLst/>
          </a:prstGeom>
          <a:solidFill>
            <a:schemeClr val="bg1">
              <a:lumMod val="95000"/>
            </a:schemeClr>
          </a:solidFill>
          <a:ln>
            <a:noFill/>
          </a:ln>
          <a:effectLst>
            <a:outerShdw algn="t" blurRad="50800" dir="5400000" dist="38100" rotWithShape="0">
              <a:srgbClr val="000000">
                <a:alpha val="40000"/>
              </a:srgbClr>
            </a:outerShdw>
          </a:effectLst>
        </p:spPr>
        <p:style>
          <a:lnRef idx="0"/>
          <a:fillRef idx="0"/>
          <a:effectRef idx="0"/>
          <a:fontRef idx="minor"/>
        </p:style>
        <p:txBody>
          <a:bodyPr lIns="90000" rIns="90000" tIns="45000" bIns="45000"/>
          <a:p>
            <a:pPr>
              <a:lnSpc>
                <a:spcPct val="100000"/>
              </a:lnSpc>
            </a:pPr>
            <a:r>
              <a:rPr b="1" lang="en-US" sz="800" spc="-1" strike="noStrike">
                <a:solidFill>
                  <a:srgbClr val="712627"/>
                </a:solidFill>
                <a:uFill>
                  <a:solidFill>
                    <a:srgbClr val="ffffff"/>
                  </a:solidFill>
                </a:uFill>
                <a:latin typeface="Gill Sans Light"/>
                <a:ea typeface="Arial"/>
              </a:rPr>
              <a:t>EMERGENCY CHANGE CLOSURE:</a:t>
            </a:r>
            <a:endParaRPr b="0" lang="en-US" sz="1800" spc="-1" strike="noStrike">
              <a:solidFill>
                <a:srgbClr val="000000"/>
              </a:solidFill>
              <a:uFill>
                <a:solidFill>
                  <a:srgbClr val="ffffff"/>
                </a:solidFill>
              </a:uFill>
              <a:latin typeface="Arial"/>
            </a:endParaRPr>
          </a:p>
          <a:p>
            <a:pPr>
              <a:lnSpc>
                <a:spcPct val="100000"/>
              </a:lnSpc>
            </a:pPr>
            <a:r>
              <a:rPr b="1" lang="en-US" sz="800" spc="-1" strike="noStrike">
                <a:solidFill>
                  <a:srgbClr val="712627"/>
                </a:solidFill>
                <a:uFill>
                  <a:solidFill>
                    <a:srgbClr val="ffffff"/>
                  </a:solidFill>
                </a:uFill>
                <a:latin typeface="Gill Sans Light"/>
                <a:ea typeface="Arial"/>
              </a:rPr>
              <a:t>FEATURE:. CLOSE.</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Scott implements the change and closes it quickly and the issue is solved.</a:t>
            </a:r>
            <a:endParaRPr b="0" lang="en-US" sz="1800" spc="-1" strike="noStrike">
              <a:solidFill>
                <a:srgbClr val="000000"/>
              </a:solidFill>
              <a:uFill>
                <a:solidFill>
                  <a:srgbClr val="ffffff"/>
                </a:solidFill>
              </a:uFill>
              <a:latin typeface="Arial"/>
            </a:endParaRPr>
          </a:p>
        </p:txBody>
      </p:sp>
      <p:pic>
        <p:nvPicPr>
          <p:cNvPr id="673" name="Picture 7" descr=""/>
          <p:cNvPicPr/>
          <p:nvPr/>
        </p:nvPicPr>
        <p:blipFill>
          <a:blip r:embed="rId1"/>
          <a:stretch/>
        </p:blipFill>
        <p:spPr>
          <a:xfrm>
            <a:off x="6752520" y="131040"/>
            <a:ext cx="717480" cy="717480"/>
          </a:xfrm>
          <a:prstGeom prst="rect">
            <a:avLst/>
          </a:prstGeom>
          <a:ln>
            <a:noFill/>
          </a:ln>
          <a:effectLst>
            <a:outerShdw algn="tl" blurRad="292100" dir="2700000" dist="139700" rotWithShape="0">
              <a:srgbClr val="333333">
                <a:alpha val="65000"/>
              </a:srgbClr>
            </a:outerShdw>
          </a:effectLst>
        </p:spPr>
      </p:pic>
      <p:pic>
        <p:nvPicPr>
          <p:cNvPr id="674" name="Picture 1" descr=""/>
          <p:cNvPicPr/>
          <p:nvPr/>
        </p:nvPicPr>
        <p:blipFill>
          <a:blip r:embed="rId2"/>
          <a:stretch/>
        </p:blipFill>
        <p:spPr>
          <a:xfrm>
            <a:off x="1313280" y="781200"/>
            <a:ext cx="5311440" cy="4260600"/>
          </a:xfrm>
          <a:prstGeom prst="rect">
            <a:avLst/>
          </a:prstGeom>
          <a:ln>
            <a:solidFill>
              <a:schemeClr val="tx1"/>
            </a:solidFill>
          </a:ln>
          <a:effectLst>
            <a:outerShdw algn="tl" blurRad="292100" dir="2700000" dist="139700" rotWithShape="0">
              <a:srgbClr val="333333">
                <a:alpha val="65000"/>
              </a:srgbClr>
            </a:outerShdw>
          </a:effectLst>
        </p:spPr>
      </p:pic>
      <p:sp>
        <p:nvSpPr>
          <p:cNvPr id="675" name="CustomShape 3"/>
          <p:cNvSpPr/>
          <p:nvPr/>
        </p:nvSpPr>
        <p:spPr>
          <a:xfrm>
            <a:off x="5207760" y="1876680"/>
            <a:ext cx="997920" cy="25452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76" name="CustomShape 4"/>
          <p:cNvSpPr/>
          <p:nvPr/>
        </p:nvSpPr>
        <p:spPr>
          <a:xfrm>
            <a:off x="1489680" y="2575440"/>
            <a:ext cx="1649520" cy="25452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77" name="CustomShape 5"/>
          <p:cNvSpPr/>
          <p:nvPr/>
        </p:nvSpPr>
        <p:spPr>
          <a:xfrm>
            <a:off x="3937680" y="1219680"/>
            <a:ext cx="1267560" cy="607320"/>
          </a:xfrm>
          <a:prstGeom prst="wedgeRoundRectCallout">
            <a:avLst>
              <a:gd name="adj1" fmla="val -115363"/>
              <a:gd name="adj2" fmla="val 165283"/>
              <a:gd name="adj3" fmla="val 16667"/>
            </a:avLst>
          </a:prstGeom>
          <a:solidFill>
            <a:srgbClr val="eeff8a"/>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900" spc="-1" strike="noStrike">
                <a:solidFill>
                  <a:srgbClr val="000000"/>
                </a:solidFill>
                <a:uFill>
                  <a:solidFill>
                    <a:srgbClr val="ffffff"/>
                  </a:solidFill>
                </a:uFill>
                <a:latin typeface="Gill Sans Light"/>
                <a:ea typeface="Arial"/>
              </a:rPr>
              <a:t>Scott selects the closure code, adds a comment and closes the change.</a:t>
            </a:r>
            <a:endParaRPr b="0" lang="en-US" sz="1800" spc="-1" strike="noStrike">
              <a:solidFill>
                <a:srgbClr val="000000"/>
              </a:solidFill>
              <a:uFill>
                <a:solidFill>
                  <a:srgbClr val="ffffff"/>
                </a:solidFill>
              </a:uFill>
              <a:latin typeface="Arial"/>
            </a:endParaRPr>
          </a:p>
        </p:txBody>
      </p:sp>
      <p:sp>
        <p:nvSpPr>
          <p:cNvPr id="678" name="CustomShape 6"/>
          <p:cNvSpPr/>
          <p:nvPr/>
        </p:nvSpPr>
        <p:spPr>
          <a:xfrm>
            <a:off x="1533240" y="3098520"/>
            <a:ext cx="1422000" cy="25452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ab7a22"/>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Tree>
  </p:cSld>
  <p:timing>
    <p:tnLst>
      <p:par>
        <p:cTn id="65" dur="indefinite" restart="never" nodeType="tmRoot">
          <p:childTnLst>
            <p:seq>
              <p:cTn id="66" nodeType="mainSeq"/>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79" name="Picture 2" descr=""/>
          <p:cNvPicPr/>
          <p:nvPr/>
        </p:nvPicPr>
        <p:blipFill>
          <a:blip r:embed="rId1"/>
          <a:stretch/>
        </p:blipFill>
        <p:spPr>
          <a:xfrm>
            <a:off x="2037960" y="2160720"/>
            <a:ext cx="583200" cy="583200"/>
          </a:xfrm>
          <a:prstGeom prst="rect">
            <a:avLst/>
          </a:prstGeom>
          <a:ln>
            <a:noFill/>
          </a:ln>
          <a:effectLst>
            <a:outerShdw algn="tl" blurRad="292100" dir="2700000" dist="139700" rotWithShape="0">
              <a:srgbClr val="333333">
                <a:alpha val="65000"/>
              </a:srgbClr>
            </a:outerShdw>
          </a:effectLst>
        </p:spPr>
      </p:pic>
      <p:sp>
        <p:nvSpPr>
          <p:cNvPr id="680" name="CustomShape 1"/>
          <p:cNvSpPr/>
          <p:nvPr/>
        </p:nvSpPr>
        <p:spPr>
          <a:xfrm>
            <a:off x="1918800" y="2752560"/>
            <a:ext cx="741240" cy="1268640"/>
          </a:xfrm>
          <a:prstGeom prst="roundRect">
            <a:avLst>
              <a:gd name="adj" fmla="val 16667"/>
            </a:avLst>
          </a:prstGeom>
          <a:ln>
            <a:round/>
          </a:ln>
          <a:effectLst>
            <a:reflection algn="bl" blurRad="6350" dir="5400000" endA="300" endPos="55000" rotWithShape="0" stA="50000" sy="-100000"/>
          </a:effectLst>
        </p:spPr>
        <p:style>
          <a:lnRef idx="2">
            <a:schemeClr val="dk1"/>
          </a:lnRef>
          <a:fillRef idx="1">
            <a:schemeClr val="lt1"/>
          </a:fillRef>
          <a:effectRef idx="0">
            <a:schemeClr val="dk1"/>
          </a:effectRef>
          <a:fontRef idx="minor"/>
        </p:style>
      </p:sp>
      <p:sp>
        <p:nvSpPr>
          <p:cNvPr id="681" name="CustomShape 2"/>
          <p:cNvSpPr/>
          <p:nvPr/>
        </p:nvSpPr>
        <p:spPr>
          <a:xfrm>
            <a:off x="1767600" y="325800"/>
            <a:ext cx="6486840" cy="433080"/>
          </a:xfrm>
          <a:prstGeom prst="rect">
            <a:avLst/>
          </a:prstGeom>
          <a:solidFill>
            <a:srgbClr val="ffffff"/>
          </a:solidFill>
          <a:ln>
            <a:noFill/>
          </a:ln>
        </p:spPr>
        <p:style>
          <a:lnRef idx="0"/>
          <a:fillRef idx="0"/>
          <a:effectRef idx="0"/>
          <a:fontRef idx="minor"/>
        </p:style>
        <p:txBody>
          <a:bodyPr lIns="90000" rIns="90000" tIns="91440" bIns="91440" anchor="ctr"/>
          <a:p>
            <a:pPr>
              <a:lnSpc>
                <a:spcPct val="100000"/>
              </a:lnSpc>
            </a:pPr>
            <a:r>
              <a:rPr b="1" lang="en-US" sz="2400" spc="-1" strike="noStrike">
                <a:solidFill>
                  <a:srgbClr val="0d0d0d"/>
                </a:solidFill>
                <a:uFill>
                  <a:solidFill>
                    <a:srgbClr val="ffffff"/>
                  </a:solidFill>
                </a:uFill>
                <a:latin typeface="Gill Sans Light"/>
                <a:ea typeface="Lora"/>
              </a:rPr>
              <a:t>ROOTKIT busted With ServiceDesk Plus!</a:t>
            </a:r>
            <a:endParaRPr b="0" lang="en-US" sz="1800" spc="-1" strike="noStrike">
              <a:solidFill>
                <a:srgbClr val="000000"/>
              </a:solidFill>
              <a:uFill>
                <a:solidFill>
                  <a:srgbClr val="ffffff"/>
                </a:solidFill>
              </a:uFill>
              <a:latin typeface="Arial"/>
            </a:endParaRPr>
          </a:p>
        </p:txBody>
      </p:sp>
      <p:sp>
        <p:nvSpPr>
          <p:cNvPr id="682" name="CustomShape 3"/>
          <p:cNvSpPr/>
          <p:nvPr/>
        </p:nvSpPr>
        <p:spPr>
          <a:xfrm>
            <a:off x="3030120" y="1489680"/>
            <a:ext cx="526680" cy="497880"/>
          </a:xfrm>
          <a:custGeom>
            <a:avLst/>
            <a:gdLst/>
            <a:ahLst/>
            <a:rect l="l" t="t" r="r" b="b"/>
            <a:pathLst>
              <a:path w="238" h="238">
                <a:moveTo>
                  <a:pt x="119" y="238"/>
                </a:moveTo>
                <a:cubicBezTo>
                  <a:pt x="53" y="238"/>
                  <a:pt x="0" y="185"/>
                  <a:pt x="0" y="119"/>
                </a:cubicBezTo>
                <a:cubicBezTo>
                  <a:pt x="0" y="54"/>
                  <a:pt x="53" y="0"/>
                  <a:pt x="119" y="0"/>
                </a:cubicBezTo>
                <a:cubicBezTo>
                  <a:pt x="185" y="0"/>
                  <a:pt x="238" y="54"/>
                  <a:pt x="238" y="119"/>
                </a:cubicBezTo>
                <a:cubicBezTo>
                  <a:pt x="238" y="185"/>
                  <a:pt x="185" y="238"/>
                  <a:pt x="119" y="238"/>
                </a:cubicBezTo>
                <a:close/>
                <a:moveTo>
                  <a:pt x="119" y="8"/>
                </a:moveTo>
                <a:cubicBezTo>
                  <a:pt x="58" y="8"/>
                  <a:pt x="8" y="58"/>
                  <a:pt x="8" y="119"/>
                </a:cubicBezTo>
                <a:cubicBezTo>
                  <a:pt x="8" y="181"/>
                  <a:pt x="58" y="230"/>
                  <a:pt x="119" y="230"/>
                </a:cubicBezTo>
                <a:cubicBezTo>
                  <a:pt x="180" y="230"/>
                  <a:pt x="230" y="181"/>
                  <a:pt x="230" y="119"/>
                </a:cubicBezTo>
                <a:cubicBezTo>
                  <a:pt x="230" y="58"/>
                  <a:pt x="180" y="8"/>
                  <a:pt x="119" y="8"/>
                </a:cubicBezTo>
                <a:close/>
              </a:path>
            </a:pathLst>
          </a:custGeom>
          <a:solidFill>
            <a:srgbClr val="ffffff"/>
          </a:solidFill>
          <a:ln>
            <a:noFill/>
          </a:ln>
        </p:spPr>
        <p:style>
          <a:lnRef idx="0"/>
          <a:fillRef idx="0"/>
          <a:effectRef idx="0"/>
          <a:fontRef idx="minor"/>
        </p:style>
      </p:sp>
      <p:sp>
        <p:nvSpPr>
          <p:cNvPr id="683" name="CustomShape 4"/>
          <p:cNvSpPr/>
          <p:nvPr/>
        </p:nvSpPr>
        <p:spPr>
          <a:xfrm>
            <a:off x="5317200" y="3227760"/>
            <a:ext cx="536760" cy="480960"/>
          </a:xfrm>
          <a:custGeom>
            <a:avLst/>
            <a:gdLst/>
            <a:ahLst/>
            <a:rect l="l" t="t" r="r" b="b"/>
            <a:pathLst>
              <a:path w="238" h="238">
                <a:moveTo>
                  <a:pt x="119" y="238"/>
                </a:moveTo>
                <a:cubicBezTo>
                  <a:pt x="53" y="238"/>
                  <a:pt x="0" y="185"/>
                  <a:pt x="0" y="119"/>
                </a:cubicBezTo>
                <a:cubicBezTo>
                  <a:pt x="0" y="54"/>
                  <a:pt x="53" y="0"/>
                  <a:pt x="119" y="0"/>
                </a:cubicBezTo>
                <a:cubicBezTo>
                  <a:pt x="185" y="0"/>
                  <a:pt x="238" y="54"/>
                  <a:pt x="238" y="119"/>
                </a:cubicBezTo>
                <a:cubicBezTo>
                  <a:pt x="238" y="185"/>
                  <a:pt x="185" y="238"/>
                  <a:pt x="119" y="238"/>
                </a:cubicBezTo>
                <a:close/>
                <a:moveTo>
                  <a:pt x="119" y="8"/>
                </a:moveTo>
                <a:cubicBezTo>
                  <a:pt x="58" y="8"/>
                  <a:pt x="8" y="58"/>
                  <a:pt x="8" y="119"/>
                </a:cubicBezTo>
                <a:cubicBezTo>
                  <a:pt x="8" y="180"/>
                  <a:pt x="58" y="230"/>
                  <a:pt x="119" y="230"/>
                </a:cubicBezTo>
                <a:cubicBezTo>
                  <a:pt x="180" y="230"/>
                  <a:pt x="230" y="180"/>
                  <a:pt x="230" y="119"/>
                </a:cubicBezTo>
                <a:cubicBezTo>
                  <a:pt x="230" y="58"/>
                  <a:pt x="180" y="8"/>
                  <a:pt x="119" y="8"/>
                </a:cubicBezTo>
                <a:close/>
              </a:path>
            </a:pathLst>
          </a:custGeom>
          <a:solidFill>
            <a:srgbClr val="ffffff"/>
          </a:solidFill>
          <a:ln>
            <a:noFill/>
          </a:ln>
        </p:spPr>
        <p:style>
          <a:lnRef idx="0"/>
          <a:fillRef idx="0"/>
          <a:effectRef idx="0"/>
          <a:fontRef idx="minor"/>
        </p:style>
      </p:sp>
      <p:sp>
        <p:nvSpPr>
          <p:cNvPr id="684" name="CustomShape 5"/>
          <p:cNvSpPr/>
          <p:nvPr/>
        </p:nvSpPr>
        <p:spPr>
          <a:xfrm>
            <a:off x="1856520" y="4042080"/>
            <a:ext cx="853560" cy="331560"/>
          </a:xfrm>
          <a:prstGeom prst="rect">
            <a:avLst/>
          </a:prstGeom>
          <a:noFill/>
          <a:ln>
            <a:noFill/>
          </a:ln>
        </p:spPr>
        <p:style>
          <a:lnRef idx="0"/>
          <a:fillRef idx="0"/>
          <a:effectRef idx="0"/>
          <a:fontRef idx="minor"/>
        </p:style>
        <p:txBody>
          <a:bodyPr lIns="90000" rIns="90000" tIns="45000" bIns="45000"/>
          <a:p>
            <a:pPr algn="ctr">
              <a:lnSpc>
                <a:spcPct val="100000"/>
              </a:lnSpc>
            </a:pPr>
            <a:r>
              <a:rPr b="1" lang="en-US" sz="800" spc="-1" strike="noStrike">
                <a:solidFill>
                  <a:srgbClr val="000000"/>
                </a:solidFill>
                <a:uFill>
                  <a:solidFill>
                    <a:srgbClr val="ffffff"/>
                  </a:solidFill>
                </a:uFill>
                <a:latin typeface="Gill Sans Light"/>
                <a:ea typeface="Arial"/>
              </a:rPr>
              <a:t>The change is created.</a:t>
            </a:r>
            <a:endParaRPr b="0" lang="en-US" sz="1800" spc="-1" strike="noStrike">
              <a:solidFill>
                <a:srgbClr val="000000"/>
              </a:solidFill>
              <a:uFill>
                <a:solidFill>
                  <a:srgbClr val="ffffff"/>
                </a:solidFill>
              </a:uFill>
              <a:latin typeface="Arial"/>
            </a:endParaRPr>
          </a:p>
        </p:txBody>
      </p:sp>
      <p:pic>
        <p:nvPicPr>
          <p:cNvPr id="685" name="Picture 3" descr=""/>
          <p:cNvPicPr/>
          <p:nvPr/>
        </p:nvPicPr>
        <p:blipFill>
          <a:blip r:embed="rId2"/>
          <a:stretch/>
        </p:blipFill>
        <p:spPr>
          <a:xfrm>
            <a:off x="586080" y="2388960"/>
            <a:ext cx="732960" cy="732960"/>
          </a:xfrm>
          <a:prstGeom prst="rect">
            <a:avLst/>
          </a:prstGeom>
          <a:ln>
            <a:noFill/>
          </a:ln>
          <a:effectLst>
            <a:outerShdw algn="tl" blurRad="292100" dir="2700000" dist="139700" rotWithShape="0">
              <a:srgbClr val="333333">
                <a:alpha val="65000"/>
              </a:srgbClr>
            </a:outerShdw>
          </a:effectLst>
        </p:spPr>
      </p:pic>
      <p:pic>
        <p:nvPicPr>
          <p:cNvPr id="686" name="Picture 8" descr=""/>
          <p:cNvPicPr/>
          <p:nvPr/>
        </p:nvPicPr>
        <p:blipFill>
          <a:blip r:embed="rId3"/>
          <a:stretch/>
        </p:blipFill>
        <p:spPr>
          <a:xfrm>
            <a:off x="3304080" y="1913400"/>
            <a:ext cx="612000" cy="612000"/>
          </a:xfrm>
          <a:prstGeom prst="rect">
            <a:avLst/>
          </a:prstGeom>
          <a:ln>
            <a:noFill/>
          </a:ln>
          <a:effectLst>
            <a:outerShdw algn="tl" blurRad="292100" dir="2700000" dist="139700" rotWithShape="0">
              <a:srgbClr val="333333">
                <a:alpha val="65000"/>
              </a:srgbClr>
            </a:outerShdw>
          </a:effectLst>
        </p:spPr>
      </p:pic>
      <p:pic>
        <p:nvPicPr>
          <p:cNvPr id="687" name="Picture 10" descr=""/>
          <p:cNvPicPr/>
          <p:nvPr/>
        </p:nvPicPr>
        <p:blipFill>
          <a:blip r:embed="rId4"/>
          <a:stretch/>
        </p:blipFill>
        <p:spPr>
          <a:xfrm>
            <a:off x="4702680" y="1770120"/>
            <a:ext cx="545040" cy="545040"/>
          </a:xfrm>
          <a:prstGeom prst="rect">
            <a:avLst/>
          </a:prstGeom>
          <a:ln>
            <a:noFill/>
          </a:ln>
          <a:effectLst>
            <a:outerShdw algn="tl" blurRad="292100" dir="2700000" dist="139700" rotWithShape="0">
              <a:srgbClr val="333333">
                <a:alpha val="65000"/>
              </a:srgbClr>
            </a:outerShdw>
          </a:effectLst>
        </p:spPr>
      </p:pic>
      <p:pic>
        <p:nvPicPr>
          <p:cNvPr id="688" name="Picture 11" descr=""/>
          <p:cNvPicPr/>
          <p:nvPr/>
        </p:nvPicPr>
        <p:blipFill>
          <a:blip r:embed="rId5"/>
          <a:stretch/>
        </p:blipFill>
        <p:spPr>
          <a:xfrm>
            <a:off x="5974200" y="1247040"/>
            <a:ext cx="623160" cy="623160"/>
          </a:xfrm>
          <a:prstGeom prst="rect">
            <a:avLst/>
          </a:prstGeom>
          <a:ln>
            <a:noFill/>
          </a:ln>
          <a:effectLst>
            <a:outerShdw algn="tl" blurRad="292100" dir="2700000" dist="139700" rotWithShape="0">
              <a:srgbClr val="333333">
                <a:alpha val="65000"/>
              </a:srgbClr>
            </a:outerShdw>
          </a:effectLst>
        </p:spPr>
      </p:pic>
      <p:pic>
        <p:nvPicPr>
          <p:cNvPr id="689" name="Picture 13" descr=""/>
          <p:cNvPicPr/>
          <p:nvPr/>
        </p:nvPicPr>
        <p:blipFill>
          <a:blip r:embed="rId6"/>
          <a:stretch/>
        </p:blipFill>
        <p:spPr>
          <a:xfrm rot="16200000">
            <a:off x="7342920" y="920880"/>
            <a:ext cx="630720" cy="630720"/>
          </a:xfrm>
          <a:prstGeom prst="rect">
            <a:avLst/>
          </a:prstGeom>
          <a:ln>
            <a:noFill/>
          </a:ln>
          <a:effectLst>
            <a:outerShdw algn="tl" blurRad="292100" dir="2700000" dist="139700" rotWithShape="0">
              <a:srgbClr val="333333">
                <a:alpha val="65000"/>
              </a:srgbClr>
            </a:outerShdw>
          </a:effectLst>
        </p:spPr>
      </p:pic>
      <p:sp>
        <p:nvSpPr>
          <p:cNvPr id="690" name="CustomShape 6"/>
          <p:cNvSpPr/>
          <p:nvPr/>
        </p:nvSpPr>
        <p:spPr>
          <a:xfrm>
            <a:off x="585000" y="3116160"/>
            <a:ext cx="741240" cy="902880"/>
          </a:xfrm>
          <a:prstGeom prst="roundRect">
            <a:avLst>
              <a:gd name="adj" fmla="val 16667"/>
            </a:avLst>
          </a:prstGeom>
          <a:ln>
            <a:round/>
          </a:ln>
          <a:effectLst>
            <a:reflection algn="bl" blurRad="6350" dir="5400000" endA="300" endPos="55000" rotWithShape="0" stA="50000" sy="-100000"/>
          </a:effectLst>
        </p:spPr>
        <p:style>
          <a:lnRef idx="2">
            <a:schemeClr val="dk1"/>
          </a:lnRef>
          <a:fillRef idx="1">
            <a:schemeClr val="lt1"/>
          </a:fillRef>
          <a:effectRef idx="0">
            <a:schemeClr val="dk1"/>
          </a:effectRef>
          <a:fontRef idx="minor"/>
        </p:style>
      </p:sp>
      <p:sp>
        <p:nvSpPr>
          <p:cNvPr id="691" name="CustomShape 7"/>
          <p:cNvSpPr/>
          <p:nvPr/>
        </p:nvSpPr>
        <p:spPr>
          <a:xfrm>
            <a:off x="3247560" y="2533320"/>
            <a:ext cx="741240" cy="1483200"/>
          </a:xfrm>
          <a:prstGeom prst="roundRect">
            <a:avLst>
              <a:gd name="adj" fmla="val 16667"/>
            </a:avLst>
          </a:prstGeom>
          <a:ln>
            <a:round/>
          </a:ln>
          <a:effectLst>
            <a:reflection algn="bl" blurRad="6350" dir="5400000" endA="300" endPos="55000" rotWithShape="0" stA="50000" sy="-100000"/>
          </a:effectLst>
        </p:spPr>
        <p:style>
          <a:lnRef idx="2">
            <a:schemeClr val="dk1"/>
          </a:lnRef>
          <a:fillRef idx="1">
            <a:schemeClr val="lt1"/>
          </a:fillRef>
          <a:effectRef idx="0">
            <a:schemeClr val="dk1"/>
          </a:effectRef>
          <a:fontRef idx="minor"/>
        </p:style>
      </p:sp>
      <p:sp>
        <p:nvSpPr>
          <p:cNvPr id="692" name="Line 8"/>
          <p:cNvSpPr/>
          <p:nvPr/>
        </p:nvSpPr>
        <p:spPr>
          <a:xfrm>
            <a:off x="59040" y="4028760"/>
            <a:ext cx="9031680" cy="360"/>
          </a:xfrm>
          <a:prstGeom prst="line">
            <a:avLst/>
          </a:prstGeom>
          <a:ln w="9360">
            <a:round/>
          </a:ln>
        </p:spPr>
        <p:style>
          <a:lnRef idx="3">
            <a:schemeClr val="dk1"/>
          </a:lnRef>
          <a:fillRef idx="0">
            <a:schemeClr val="dk1"/>
          </a:fillRef>
          <a:effectRef idx="2">
            <a:schemeClr val="dk1"/>
          </a:effectRef>
          <a:fontRef idx="minor"/>
        </p:style>
      </p:sp>
      <p:sp>
        <p:nvSpPr>
          <p:cNvPr id="693" name="CustomShape 9"/>
          <p:cNvSpPr/>
          <p:nvPr/>
        </p:nvSpPr>
        <p:spPr>
          <a:xfrm>
            <a:off x="4586400" y="2241000"/>
            <a:ext cx="741240" cy="1769760"/>
          </a:xfrm>
          <a:prstGeom prst="roundRect">
            <a:avLst>
              <a:gd name="adj" fmla="val 16667"/>
            </a:avLst>
          </a:prstGeom>
          <a:ln>
            <a:round/>
          </a:ln>
          <a:effectLst>
            <a:reflection algn="bl" blurRad="6350" dir="5400000" endA="300" endPos="55000" rotWithShape="0" stA="50000" sy="-100000"/>
          </a:effectLst>
        </p:spPr>
        <p:style>
          <a:lnRef idx="2">
            <a:schemeClr val="dk1"/>
          </a:lnRef>
          <a:fillRef idx="1">
            <a:schemeClr val="lt1"/>
          </a:fillRef>
          <a:effectRef idx="0">
            <a:schemeClr val="dk1"/>
          </a:effectRef>
          <a:fontRef idx="minor"/>
        </p:style>
      </p:sp>
      <p:sp>
        <p:nvSpPr>
          <p:cNvPr id="694" name="CustomShape 10"/>
          <p:cNvSpPr/>
          <p:nvPr/>
        </p:nvSpPr>
        <p:spPr>
          <a:xfrm>
            <a:off x="5914440" y="1862640"/>
            <a:ext cx="741240" cy="2148120"/>
          </a:xfrm>
          <a:prstGeom prst="roundRect">
            <a:avLst>
              <a:gd name="adj" fmla="val 16667"/>
            </a:avLst>
          </a:prstGeom>
          <a:ln>
            <a:round/>
          </a:ln>
          <a:effectLst>
            <a:reflection algn="bl" blurRad="6350" dir="5400000" endA="300" endPos="55000" rotWithShape="0" stA="50000" sy="-100000"/>
          </a:effectLst>
        </p:spPr>
        <p:style>
          <a:lnRef idx="2">
            <a:schemeClr val="dk1"/>
          </a:lnRef>
          <a:fillRef idx="1">
            <a:schemeClr val="lt1"/>
          </a:fillRef>
          <a:effectRef idx="0">
            <a:schemeClr val="dk1"/>
          </a:effectRef>
          <a:fontRef idx="minor"/>
        </p:style>
      </p:sp>
      <p:sp>
        <p:nvSpPr>
          <p:cNvPr id="695" name="CustomShape 11"/>
          <p:cNvSpPr/>
          <p:nvPr/>
        </p:nvSpPr>
        <p:spPr>
          <a:xfrm>
            <a:off x="7277040" y="1548360"/>
            <a:ext cx="741240" cy="2477880"/>
          </a:xfrm>
          <a:prstGeom prst="roundRect">
            <a:avLst>
              <a:gd name="adj" fmla="val 16667"/>
            </a:avLst>
          </a:prstGeom>
          <a:ln>
            <a:round/>
          </a:ln>
          <a:effectLst>
            <a:reflection algn="bl" blurRad="6350" dir="5400000" endA="300" endPos="55000" rotWithShape="0" stA="50000" sy="-100000"/>
          </a:effectLst>
        </p:spPr>
        <p:style>
          <a:lnRef idx="2">
            <a:schemeClr val="dk1"/>
          </a:lnRef>
          <a:fillRef idx="1">
            <a:schemeClr val="lt1"/>
          </a:fillRef>
          <a:effectRef idx="0">
            <a:schemeClr val="dk1"/>
          </a:effectRef>
          <a:fontRef idx="minor"/>
        </p:style>
      </p:sp>
      <p:sp>
        <p:nvSpPr>
          <p:cNvPr id="696" name="CustomShape 12"/>
          <p:cNvSpPr/>
          <p:nvPr/>
        </p:nvSpPr>
        <p:spPr>
          <a:xfrm>
            <a:off x="640440" y="3452400"/>
            <a:ext cx="630000" cy="2404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000" spc="-1" strike="noStrike">
                <a:solidFill>
                  <a:srgbClr val="3d808c"/>
                </a:solidFill>
                <a:uFill>
                  <a:solidFill>
                    <a:srgbClr val="ffffff"/>
                  </a:solidFill>
                </a:uFill>
                <a:latin typeface="Gill Sans SemiBold"/>
                <a:ea typeface="Arial"/>
              </a:rPr>
              <a:t>DEFINE</a:t>
            </a:r>
            <a:endParaRPr b="0" lang="en-US" sz="1800" spc="-1" strike="noStrike">
              <a:solidFill>
                <a:srgbClr val="000000"/>
              </a:solidFill>
              <a:uFill>
                <a:solidFill>
                  <a:srgbClr val="ffffff"/>
                </a:solidFill>
              </a:uFill>
              <a:latin typeface="Arial"/>
            </a:endParaRPr>
          </a:p>
        </p:txBody>
      </p:sp>
      <p:sp>
        <p:nvSpPr>
          <p:cNvPr id="697" name="CustomShape 13"/>
          <p:cNvSpPr/>
          <p:nvPr/>
        </p:nvSpPr>
        <p:spPr>
          <a:xfrm>
            <a:off x="1955160" y="3178800"/>
            <a:ext cx="660600" cy="2404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000" spc="-1" strike="noStrike">
                <a:solidFill>
                  <a:srgbClr val="3d808c"/>
                </a:solidFill>
                <a:uFill>
                  <a:solidFill>
                    <a:srgbClr val="ffffff"/>
                  </a:solidFill>
                </a:uFill>
                <a:latin typeface="Gill Sans SemiBold"/>
                <a:ea typeface="Arial"/>
              </a:rPr>
              <a:t>CREATE</a:t>
            </a:r>
            <a:endParaRPr b="0" lang="en-US" sz="1800" spc="-1" strike="noStrike">
              <a:solidFill>
                <a:srgbClr val="000000"/>
              </a:solidFill>
              <a:uFill>
                <a:solidFill>
                  <a:srgbClr val="ffffff"/>
                </a:solidFill>
              </a:uFill>
              <a:latin typeface="Arial"/>
            </a:endParaRPr>
          </a:p>
        </p:txBody>
      </p:sp>
      <p:sp>
        <p:nvSpPr>
          <p:cNvPr id="698" name="CustomShape 14"/>
          <p:cNvSpPr/>
          <p:nvPr/>
        </p:nvSpPr>
        <p:spPr>
          <a:xfrm>
            <a:off x="3233160" y="2862360"/>
            <a:ext cx="780840" cy="39276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en-US" sz="1000" spc="-1" strike="noStrike">
                <a:solidFill>
                  <a:srgbClr val="3d808c"/>
                </a:solidFill>
                <a:uFill>
                  <a:solidFill>
                    <a:srgbClr val="ffffff"/>
                  </a:solidFill>
                </a:uFill>
                <a:latin typeface="Gill Sans SemiBold"/>
                <a:ea typeface="Arial"/>
              </a:rPr>
              <a:t>PRE-</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3d808c"/>
                </a:solidFill>
                <a:uFill>
                  <a:solidFill>
                    <a:srgbClr val="ffffff"/>
                  </a:solidFill>
                </a:uFill>
                <a:latin typeface="Gill Sans SemiBold"/>
                <a:ea typeface="Arial"/>
              </a:rPr>
              <a:t>APPROVE</a:t>
            </a:r>
            <a:endParaRPr b="0" lang="en-US" sz="1800" spc="-1" strike="noStrike">
              <a:solidFill>
                <a:srgbClr val="000000"/>
              </a:solidFill>
              <a:uFill>
                <a:solidFill>
                  <a:srgbClr val="ffffff"/>
                </a:solidFill>
              </a:uFill>
              <a:latin typeface="Arial"/>
            </a:endParaRPr>
          </a:p>
        </p:txBody>
      </p:sp>
      <p:sp>
        <p:nvSpPr>
          <p:cNvPr id="699" name="CustomShape 15"/>
          <p:cNvSpPr/>
          <p:nvPr/>
        </p:nvSpPr>
        <p:spPr>
          <a:xfrm>
            <a:off x="6003000" y="2436480"/>
            <a:ext cx="565920" cy="2404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000" spc="-1" strike="noStrike">
                <a:solidFill>
                  <a:srgbClr val="3d808c"/>
                </a:solidFill>
                <a:uFill>
                  <a:solidFill>
                    <a:srgbClr val="ffffff"/>
                  </a:solidFill>
                </a:uFill>
                <a:latin typeface="Gill Sans SemiBold"/>
                <a:ea typeface="Arial"/>
              </a:rPr>
              <a:t>CLOSE</a:t>
            </a:r>
            <a:endParaRPr b="0" lang="en-US" sz="1800" spc="-1" strike="noStrike">
              <a:solidFill>
                <a:srgbClr val="000000"/>
              </a:solidFill>
              <a:uFill>
                <a:solidFill>
                  <a:srgbClr val="ffffff"/>
                </a:solidFill>
              </a:uFill>
              <a:latin typeface="Arial"/>
            </a:endParaRPr>
          </a:p>
        </p:txBody>
      </p:sp>
      <p:sp>
        <p:nvSpPr>
          <p:cNvPr id="700" name="CustomShape 16"/>
          <p:cNvSpPr/>
          <p:nvPr/>
        </p:nvSpPr>
        <p:spPr>
          <a:xfrm>
            <a:off x="4749120" y="2719800"/>
            <a:ext cx="462600" cy="2404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000" spc="-1" strike="noStrike">
                <a:solidFill>
                  <a:srgbClr val="3d808c"/>
                </a:solidFill>
                <a:uFill>
                  <a:solidFill>
                    <a:srgbClr val="ffffff"/>
                  </a:solidFill>
                </a:uFill>
                <a:latin typeface="Gill Sans SemiBold"/>
                <a:ea typeface="Arial"/>
              </a:rPr>
              <a:t>SKIP</a:t>
            </a:r>
            <a:endParaRPr b="0" lang="en-US" sz="1800" spc="-1" strike="noStrike">
              <a:solidFill>
                <a:srgbClr val="000000"/>
              </a:solidFill>
              <a:uFill>
                <a:solidFill>
                  <a:srgbClr val="ffffff"/>
                </a:solidFill>
              </a:uFill>
              <a:latin typeface="Arial"/>
            </a:endParaRPr>
          </a:p>
        </p:txBody>
      </p:sp>
      <p:sp>
        <p:nvSpPr>
          <p:cNvPr id="701" name="CustomShape 17"/>
          <p:cNvSpPr/>
          <p:nvPr/>
        </p:nvSpPr>
        <p:spPr>
          <a:xfrm>
            <a:off x="7361280" y="2165760"/>
            <a:ext cx="575280" cy="2404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000" spc="-1" strike="noStrike">
                <a:solidFill>
                  <a:srgbClr val="3d808c"/>
                </a:solidFill>
                <a:uFill>
                  <a:solidFill>
                    <a:srgbClr val="ffffff"/>
                  </a:solidFill>
                </a:uFill>
                <a:latin typeface="Gill Sans SemiBold"/>
                <a:ea typeface="Arial"/>
              </a:rPr>
              <a:t>SOLVE</a:t>
            </a:r>
            <a:endParaRPr b="0" lang="en-US" sz="1800" spc="-1" strike="noStrike">
              <a:solidFill>
                <a:srgbClr val="000000"/>
              </a:solidFill>
              <a:uFill>
                <a:solidFill>
                  <a:srgbClr val="ffffff"/>
                </a:solidFill>
              </a:uFill>
              <a:latin typeface="Arial"/>
            </a:endParaRPr>
          </a:p>
        </p:txBody>
      </p:sp>
      <p:sp>
        <p:nvSpPr>
          <p:cNvPr id="702" name="CustomShape 18"/>
          <p:cNvSpPr/>
          <p:nvPr/>
        </p:nvSpPr>
        <p:spPr>
          <a:xfrm>
            <a:off x="5856480" y="4029120"/>
            <a:ext cx="916200" cy="453240"/>
          </a:xfrm>
          <a:prstGeom prst="rect">
            <a:avLst/>
          </a:prstGeom>
          <a:noFill/>
          <a:ln>
            <a:noFill/>
          </a:ln>
        </p:spPr>
        <p:style>
          <a:lnRef idx="0"/>
          <a:fillRef idx="0"/>
          <a:effectRef idx="0"/>
          <a:fontRef idx="minor"/>
        </p:style>
        <p:txBody>
          <a:bodyPr lIns="90000" rIns="90000" tIns="45000" bIns="45000"/>
          <a:p>
            <a:pPr algn="ctr">
              <a:lnSpc>
                <a:spcPct val="100000"/>
              </a:lnSpc>
            </a:pPr>
            <a:r>
              <a:rPr b="1" lang="en-US" sz="800" spc="-1" strike="noStrike">
                <a:solidFill>
                  <a:srgbClr val="000000"/>
                </a:solidFill>
                <a:uFill>
                  <a:solidFill>
                    <a:srgbClr val="ffffff"/>
                  </a:solidFill>
                </a:uFill>
                <a:latin typeface="Gill Sans Light"/>
                <a:ea typeface="Arial"/>
              </a:rPr>
              <a:t>The change is completed and closed.</a:t>
            </a:r>
            <a:endParaRPr b="0" lang="en-US" sz="1800" spc="-1" strike="noStrike">
              <a:solidFill>
                <a:srgbClr val="000000"/>
              </a:solidFill>
              <a:uFill>
                <a:solidFill>
                  <a:srgbClr val="ffffff"/>
                </a:solidFill>
              </a:uFill>
              <a:latin typeface="Arial"/>
            </a:endParaRPr>
          </a:p>
        </p:txBody>
      </p:sp>
      <p:sp>
        <p:nvSpPr>
          <p:cNvPr id="703" name="CustomShape 19"/>
          <p:cNvSpPr/>
          <p:nvPr/>
        </p:nvSpPr>
        <p:spPr>
          <a:xfrm>
            <a:off x="484560" y="4029120"/>
            <a:ext cx="914040" cy="695880"/>
          </a:xfrm>
          <a:prstGeom prst="rect">
            <a:avLst/>
          </a:prstGeom>
          <a:noFill/>
          <a:ln>
            <a:noFill/>
          </a:ln>
        </p:spPr>
        <p:style>
          <a:lnRef idx="0"/>
          <a:fillRef idx="0"/>
          <a:effectRef idx="0"/>
          <a:fontRef idx="minor"/>
        </p:style>
        <p:txBody>
          <a:bodyPr lIns="90000" rIns="90000" tIns="45000" bIns="45000"/>
          <a:p>
            <a:pPr algn="ctr">
              <a:lnSpc>
                <a:spcPct val="100000"/>
              </a:lnSpc>
            </a:pPr>
            <a:r>
              <a:rPr b="1" lang="en-US" sz="800" spc="-1" strike="noStrike">
                <a:solidFill>
                  <a:srgbClr val="000000"/>
                </a:solidFill>
                <a:uFill>
                  <a:solidFill>
                    <a:srgbClr val="ffffff"/>
                  </a:solidFill>
                </a:uFill>
                <a:latin typeface="Gill Sans Light"/>
                <a:ea typeface="Arial"/>
              </a:rPr>
              <a:t>The emergency change workflow is defined. </a:t>
            </a:r>
            <a:endParaRPr b="0" lang="en-US" sz="1800" spc="-1" strike="noStrike">
              <a:solidFill>
                <a:srgbClr val="000000"/>
              </a:solidFill>
              <a:uFill>
                <a:solidFill>
                  <a:srgbClr val="ffffff"/>
                </a:solidFill>
              </a:uFill>
              <a:latin typeface="Arial"/>
            </a:endParaRPr>
          </a:p>
        </p:txBody>
      </p:sp>
      <p:sp>
        <p:nvSpPr>
          <p:cNvPr id="704" name="CustomShape 20"/>
          <p:cNvSpPr/>
          <p:nvPr/>
        </p:nvSpPr>
        <p:spPr>
          <a:xfrm>
            <a:off x="3123360" y="4049280"/>
            <a:ext cx="986760" cy="695880"/>
          </a:xfrm>
          <a:prstGeom prst="rect">
            <a:avLst/>
          </a:prstGeom>
          <a:noFill/>
          <a:ln>
            <a:noFill/>
          </a:ln>
        </p:spPr>
        <p:style>
          <a:lnRef idx="0"/>
          <a:fillRef idx="0"/>
          <a:effectRef idx="0"/>
          <a:fontRef idx="minor"/>
        </p:style>
        <p:txBody>
          <a:bodyPr lIns="90000" rIns="90000" tIns="45000" bIns="45000"/>
          <a:p>
            <a:pPr algn="ctr">
              <a:lnSpc>
                <a:spcPct val="100000"/>
              </a:lnSpc>
            </a:pPr>
            <a:r>
              <a:rPr b="1" lang="en-US" sz="800" spc="-1" strike="noStrike">
                <a:solidFill>
                  <a:srgbClr val="000000"/>
                </a:solidFill>
                <a:uFill>
                  <a:solidFill>
                    <a:srgbClr val="ffffff"/>
                  </a:solidFill>
                </a:uFill>
                <a:latin typeface="Gill Sans Light"/>
                <a:ea typeface="Arial"/>
              </a:rPr>
              <a:t>The pre-approved workflow skips the approval stage.</a:t>
            </a:r>
            <a:endParaRPr b="0" lang="en-US" sz="1800" spc="-1" strike="noStrike">
              <a:solidFill>
                <a:srgbClr val="000000"/>
              </a:solidFill>
              <a:uFill>
                <a:solidFill>
                  <a:srgbClr val="ffffff"/>
                </a:solidFill>
              </a:uFill>
              <a:latin typeface="Arial"/>
            </a:endParaRPr>
          </a:p>
        </p:txBody>
      </p:sp>
      <p:sp>
        <p:nvSpPr>
          <p:cNvPr id="705" name="CustomShape 21"/>
          <p:cNvSpPr/>
          <p:nvPr/>
        </p:nvSpPr>
        <p:spPr>
          <a:xfrm>
            <a:off x="7201080" y="4050360"/>
            <a:ext cx="867600" cy="452520"/>
          </a:xfrm>
          <a:prstGeom prst="rect">
            <a:avLst/>
          </a:prstGeom>
          <a:noFill/>
          <a:ln>
            <a:noFill/>
          </a:ln>
        </p:spPr>
        <p:style>
          <a:lnRef idx="0"/>
          <a:fillRef idx="0"/>
          <a:effectRef idx="0"/>
          <a:fontRef idx="minor"/>
        </p:style>
        <p:txBody>
          <a:bodyPr lIns="90000" rIns="90000" tIns="45000" bIns="45000"/>
          <a:p>
            <a:pPr algn="ctr">
              <a:lnSpc>
                <a:spcPct val="100000"/>
              </a:lnSpc>
            </a:pPr>
            <a:r>
              <a:rPr b="1" lang="en-US" sz="800" spc="-1" strike="noStrike">
                <a:solidFill>
                  <a:srgbClr val="000000"/>
                </a:solidFill>
                <a:uFill>
                  <a:solidFill>
                    <a:srgbClr val="ffffff"/>
                  </a:solidFill>
                </a:uFill>
                <a:latin typeface="Gill Sans Light"/>
                <a:ea typeface="Arial"/>
              </a:rPr>
              <a:t>The issue is fixed in no time.</a:t>
            </a:r>
            <a:endParaRPr b="0" lang="en-US" sz="1800" spc="-1" strike="noStrike">
              <a:solidFill>
                <a:srgbClr val="000000"/>
              </a:solidFill>
              <a:uFill>
                <a:solidFill>
                  <a:srgbClr val="ffffff"/>
                </a:solidFill>
              </a:uFill>
              <a:latin typeface="Arial"/>
            </a:endParaRPr>
          </a:p>
        </p:txBody>
      </p:sp>
      <p:sp>
        <p:nvSpPr>
          <p:cNvPr id="706" name="CustomShape 22"/>
          <p:cNvSpPr/>
          <p:nvPr/>
        </p:nvSpPr>
        <p:spPr>
          <a:xfrm>
            <a:off x="4403160" y="4059720"/>
            <a:ext cx="1066680" cy="1060920"/>
          </a:xfrm>
          <a:prstGeom prst="rect">
            <a:avLst/>
          </a:prstGeom>
          <a:noFill/>
          <a:ln>
            <a:noFill/>
          </a:ln>
        </p:spPr>
        <p:style>
          <a:lnRef idx="0"/>
          <a:fillRef idx="0"/>
          <a:effectRef idx="0"/>
          <a:fontRef idx="minor"/>
        </p:style>
        <p:txBody>
          <a:bodyPr lIns="90000" rIns="90000" tIns="45000" bIns="45000"/>
          <a:p>
            <a:pPr algn="ctr">
              <a:lnSpc>
                <a:spcPct val="100000"/>
              </a:lnSpc>
            </a:pPr>
            <a:r>
              <a:rPr b="1" lang="en-US" sz="800" spc="-1" strike="noStrike">
                <a:solidFill>
                  <a:srgbClr val="000000"/>
                </a:solidFill>
                <a:uFill>
                  <a:solidFill>
                    <a:srgbClr val="ffffff"/>
                  </a:solidFill>
                </a:uFill>
                <a:latin typeface="Gill Sans Light"/>
                <a:ea typeface="Arial"/>
              </a:rPr>
              <a:t>The emergency workflow moves the change directly to implementation.</a:t>
            </a:r>
            <a:endParaRPr b="0" lang="en-US" sz="1800" spc="-1" strike="noStrike">
              <a:solidFill>
                <a:srgbClr val="000000"/>
              </a:solidFill>
              <a:uFill>
                <a:solidFill>
                  <a:srgbClr val="ffffff"/>
                </a:solidFill>
              </a:uFill>
              <a:latin typeface="Arial"/>
            </a:endParaRPr>
          </a:p>
        </p:txBody>
      </p:sp>
      <p:pic>
        <p:nvPicPr>
          <p:cNvPr id="707" name="" descr=""/>
          <p:cNvPicPr/>
          <p:nvPr/>
        </p:nvPicPr>
        <p:blipFill>
          <a:blip r:embed="rId7"/>
          <a:stretch/>
        </p:blipFill>
        <p:spPr>
          <a:xfrm>
            <a:off x="8254800" y="4541040"/>
            <a:ext cx="806040" cy="185760"/>
          </a:xfrm>
          <a:prstGeom prst="rect">
            <a:avLst/>
          </a:prstGeom>
          <a:ln>
            <a:noFill/>
          </a:ln>
        </p:spPr>
      </p:pic>
    </p:spTree>
  </p:cSld>
  <p:timing>
    <p:tnLst>
      <p:par>
        <p:cTn id="67" dur="indefinite" restart="never" nodeType="tmRoot">
          <p:childTnLst>
            <p:seq>
              <p:cTn id="68" nodeType="mainSeq"/>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8" name="CustomShape 1"/>
          <p:cNvSpPr/>
          <p:nvPr/>
        </p:nvSpPr>
        <p:spPr>
          <a:xfrm>
            <a:off x="1279440" y="773280"/>
            <a:ext cx="604440" cy="576360"/>
          </a:xfrm>
          <a:prstGeom prst="ellipse">
            <a:avLst/>
          </a:prstGeom>
          <a:solidFill>
            <a:srgbClr val="3d808c"/>
          </a:solidFill>
          <a:ln>
            <a:solidFill>
              <a:schemeClr val="tx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09" name="CustomShape 2"/>
          <p:cNvSpPr/>
          <p:nvPr/>
        </p:nvSpPr>
        <p:spPr>
          <a:xfrm>
            <a:off x="1184040" y="2467080"/>
            <a:ext cx="1463760" cy="1138320"/>
          </a:xfrm>
          <a:prstGeom prst="rect">
            <a:avLst/>
          </a:prstGeom>
          <a:noFill/>
          <a:ln>
            <a:noFill/>
          </a:ln>
        </p:spPr>
        <p:style>
          <a:lnRef idx="0"/>
          <a:fillRef idx="0"/>
          <a:effectRef idx="0"/>
          <a:fontRef idx="minor"/>
        </p:style>
        <p:txBody>
          <a:bodyPr wrap="none" lIns="90000" rIns="90000" tIns="45000" bIns="45000"/>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1100" spc="-1" strike="noStrike">
                <a:solidFill>
                  <a:srgbClr val="000000"/>
                </a:solidFill>
                <a:uFill>
                  <a:solidFill>
                    <a:srgbClr val="ffffff"/>
                  </a:solidFill>
                </a:uFill>
                <a:latin typeface="Gill Sans Light"/>
                <a:ea typeface="Arial"/>
              </a:rPr>
              <a:t>James Arnold</a:t>
            </a:r>
            <a:endParaRPr b="0" lang="en-US" sz="1800" spc="-1" strike="noStrike">
              <a:solidFill>
                <a:srgbClr val="000000"/>
              </a:solidFill>
              <a:uFill>
                <a:solidFill>
                  <a:srgbClr val="ffffff"/>
                </a:solidFill>
              </a:uFill>
              <a:latin typeface="Arial"/>
            </a:endParaRPr>
          </a:p>
          <a:p>
            <a:pPr>
              <a:lnSpc>
                <a:spcPct val="100000"/>
              </a:lnSpc>
            </a:pPr>
            <a:r>
              <a:rPr b="0" lang="en-US" sz="1100" spc="-1" strike="noStrike">
                <a:solidFill>
                  <a:srgbClr val="000000"/>
                </a:solidFill>
                <a:uFill>
                  <a:solidFill>
                    <a:srgbClr val="ffffff"/>
                  </a:solidFill>
                </a:uFill>
                <a:latin typeface="Gill Sans Light"/>
                <a:ea typeface="Arial"/>
              </a:rPr>
              <a:t>Service desk manager</a:t>
            </a:r>
            <a:endParaRPr b="0" lang="en-US" sz="1800" spc="-1" strike="noStrike">
              <a:solidFill>
                <a:srgbClr val="000000"/>
              </a:solidFill>
              <a:uFill>
                <a:solidFill>
                  <a:srgbClr val="ffffff"/>
                </a:solidFill>
              </a:uFill>
              <a:latin typeface="Arial"/>
            </a:endParaRPr>
          </a:p>
          <a:p>
            <a:pPr>
              <a:lnSpc>
                <a:spcPct val="100000"/>
              </a:lnSpc>
            </a:pPr>
            <a:r>
              <a:rPr b="0" lang="en-US" sz="1100" spc="-1" strike="noStrike">
                <a:solidFill>
                  <a:srgbClr val="000000"/>
                </a:solidFill>
                <a:uFill>
                  <a:solidFill>
                    <a:srgbClr val="ffffff"/>
                  </a:solidFill>
                </a:uFill>
                <a:latin typeface="Gill Sans Light"/>
                <a:ea typeface="Arial"/>
              </a:rPr>
              <a:t>Manhattan Associates</a:t>
            </a:r>
            <a:endParaRPr b="0" lang="en-US" sz="1800" spc="-1" strike="noStrike">
              <a:solidFill>
                <a:srgbClr val="000000"/>
              </a:solidFill>
              <a:uFill>
                <a:solidFill>
                  <a:srgbClr val="ffffff"/>
                </a:solidFill>
              </a:uFill>
              <a:latin typeface="Arial"/>
            </a:endParaRPr>
          </a:p>
          <a:p>
            <a:pPr>
              <a:lnSpc>
                <a:spcPct val="100000"/>
              </a:lnSpc>
            </a:pPr>
            <a:r>
              <a:rPr b="0" lang="en-US" sz="1100" spc="-1" strike="noStrike">
                <a:solidFill>
                  <a:srgbClr val="000000"/>
                </a:solidFill>
                <a:uFill>
                  <a:solidFill>
                    <a:srgbClr val="ffffff"/>
                  </a:solidFill>
                </a:uFill>
                <a:latin typeface="Gill Sans Light"/>
                <a:ea typeface="Arial"/>
              </a:rPr>
              <a:t> </a:t>
            </a:r>
            <a:endParaRPr b="0" lang="en-US" sz="1800" spc="-1" strike="noStrike">
              <a:solidFill>
                <a:srgbClr val="000000"/>
              </a:solidFill>
              <a:uFill>
                <a:solidFill>
                  <a:srgbClr val="ffffff"/>
                </a:solidFill>
              </a:uFill>
              <a:latin typeface="Arial"/>
            </a:endParaRPr>
          </a:p>
        </p:txBody>
      </p:sp>
      <p:pic>
        <p:nvPicPr>
          <p:cNvPr id="710" name="Picture 4" descr=""/>
          <p:cNvPicPr/>
          <p:nvPr/>
        </p:nvPicPr>
        <p:blipFill>
          <a:blip r:embed="rId1"/>
          <a:stretch/>
        </p:blipFill>
        <p:spPr>
          <a:xfrm>
            <a:off x="1392120" y="896400"/>
            <a:ext cx="379440" cy="340560"/>
          </a:xfrm>
          <a:prstGeom prst="rect">
            <a:avLst/>
          </a:prstGeom>
          <a:ln>
            <a:noFill/>
          </a:ln>
        </p:spPr>
      </p:pic>
      <p:sp>
        <p:nvSpPr>
          <p:cNvPr id="711" name="CustomShape 3"/>
          <p:cNvSpPr/>
          <p:nvPr/>
        </p:nvSpPr>
        <p:spPr>
          <a:xfrm>
            <a:off x="988920" y="2209320"/>
            <a:ext cx="7376760" cy="57564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uFill>
                  <a:solidFill>
                    <a:srgbClr val="ffffff"/>
                  </a:solidFill>
                </a:uFill>
                <a:latin typeface="Gill Sans Light"/>
                <a:ea typeface="Arial"/>
              </a:rPr>
              <a:t>ServiceDesk Plus has been a great decision both functionally and financially.</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712" name="CustomShape 4"/>
          <p:cNvSpPr/>
          <p:nvPr/>
        </p:nvSpPr>
        <p:spPr>
          <a:xfrm>
            <a:off x="-2880" y="1064520"/>
            <a:ext cx="1261080" cy="36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713" name="CustomShape 5"/>
          <p:cNvSpPr/>
          <p:nvPr/>
        </p:nvSpPr>
        <p:spPr>
          <a:xfrm>
            <a:off x="6107040" y="1101960"/>
            <a:ext cx="3034440" cy="36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714" name="CustomShape 6"/>
          <p:cNvSpPr/>
          <p:nvPr/>
        </p:nvSpPr>
        <p:spPr>
          <a:xfrm>
            <a:off x="1888200" y="718920"/>
            <a:ext cx="4008960" cy="63684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3600" spc="-1" strike="noStrike">
                <a:solidFill>
                  <a:srgbClr val="000000"/>
                </a:solidFill>
                <a:uFill>
                  <a:solidFill>
                    <a:srgbClr val="ffffff"/>
                  </a:solidFill>
                </a:uFill>
                <a:latin typeface="Gill Sans Light"/>
                <a:ea typeface="Arial"/>
              </a:rPr>
              <a:t>What customers say</a:t>
            </a:r>
            <a:endParaRPr b="0" lang="en-US" sz="1800" spc="-1" strike="noStrike">
              <a:solidFill>
                <a:srgbClr val="000000"/>
              </a:solidFill>
              <a:uFill>
                <a:solidFill>
                  <a:srgbClr val="ffffff"/>
                </a:solidFill>
              </a:uFill>
              <a:latin typeface="Arial"/>
            </a:endParaRPr>
          </a:p>
        </p:txBody>
      </p:sp>
      <p:pic>
        <p:nvPicPr>
          <p:cNvPr id="715" name="" descr=""/>
          <p:cNvPicPr/>
          <p:nvPr/>
        </p:nvPicPr>
        <p:blipFill>
          <a:blip r:embed="rId2"/>
          <a:stretch/>
        </p:blipFill>
        <p:spPr>
          <a:xfrm>
            <a:off x="7817400" y="4692600"/>
            <a:ext cx="1040400" cy="235800"/>
          </a:xfrm>
          <a:prstGeom prst="rect">
            <a:avLst/>
          </a:prstGeom>
          <a:ln>
            <a:noFill/>
          </a:ln>
        </p:spPr>
      </p:pic>
    </p:spTree>
  </p:cSld>
  <p:timing>
    <p:tnLst>
      <p:par>
        <p:cTn id="69" dur="indefinite" restart="never" nodeType="tmRoot">
          <p:childTnLst>
            <p:seq>
              <p:cTn id="70" nodeType="mainSeq"/>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6" name="CustomShape 1"/>
          <p:cNvSpPr/>
          <p:nvPr/>
        </p:nvSpPr>
        <p:spPr>
          <a:xfrm>
            <a:off x="685800" y="343080"/>
            <a:ext cx="7769880" cy="892440"/>
          </a:xfrm>
          <a:prstGeom prst="rect">
            <a:avLst/>
          </a:prstGeom>
          <a:noFill/>
          <a:ln>
            <a:noFill/>
          </a:ln>
        </p:spPr>
        <p:style>
          <a:lnRef idx="0"/>
          <a:fillRef idx="0"/>
          <a:effectRef idx="0"/>
          <a:fontRef idx="minor"/>
        </p:style>
        <p:txBody>
          <a:bodyPr lIns="90000" rIns="90000" tIns="91440" bIns="91440" anchor="b"/>
          <a:p>
            <a:pPr algn="ctr">
              <a:lnSpc>
                <a:spcPct val="100000"/>
              </a:lnSpc>
            </a:pPr>
            <a:r>
              <a:rPr b="1" lang="en-US" sz="4800" spc="-1" strike="noStrike">
                <a:solidFill>
                  <a:srgbClr val="000000"/>
                </a:solidFill>
                <a:uFill>
                  <a:solidFill>
                    <a:srgbClr val="ffffff"/>
                  </a:solidFill>
                </a:uFill>
                <a:latin typeface="Gill Sans"/>
                <a:ea typeface="Lora"/>
              </a:rPr>
              <a:t>100,000+</a:t>
            </a:r>
            <a:endParaRPr b="0" lang="en-US" sz="1800" spc="-1" strike="noStrike">
              <a:solidFill>
                <a:srgbClr val="000000"/>
              </a:solidFill>
              <a:uFill>
                <a:solidFill>
                  <a:srgbClr val="ffffff"/>
                </a:solidFill>
              </a:uFill>
              <a:latin typeface="Arial"/>
            </a:endParaRPr>
          </a:p>
        </p:txBody>
      </p:sp>
      <p:sp>
        <p:nvSpPr>
          <p:cNvPr id="717" name="CustomShape 2"/>
          <p:cNvSpPr/>
          <p:nvPr/>
        </p:nvSpPr>
        <p:spPr>
          <a:xfrm>
            <a:off x="685800" y="954000"/>
            <a:ext cx="7769880" cy="460800"/>
          </a:xfrm>
          <a:prstGeom prst="rect">
            <a:avLst/>
          </a:prstGeom>
          <a:noFill/>
          <a:ln>
            <a:noFill/>
          </a:ln>
        </p:spPr>
        <p:style>
          <a:lnRef idx="0"/>
          <a:fillRef idx="0"/>
          <a:effectRef idx="0"/>
          <a:fontRef idx="minor"/>
        </p:style>
        <p:txBody>
          <a:bodyPr lIns="90000" rIns="90000" tIns="91440" bIns="91440"/>
          <a:p>
            <a:pPr algn="ctr">
              <a:lnSpc>
                <a:spcPct val="100000"/>
              </a:lnSpc>
            </a:pPr>
            <a:r>
              <a:rPr b="0" lang="en-US" sz="2000" spc="-1" strike="noStrike">
                <a:solidFill>
                  <a:srgbClr val="000000"/>
                </a:solidFill>
                <a:uFill>
                  <a:solidFill>
                    <a:srgbClr val="ffffff"/>
                  </a:solidFill>
                </a:uFill>
                <a:latin typeface="Gill Sans Light"/>
                <a:ea typeface="Quattrocento Sans"/>
              </a:rPr>
              <a:t>IT service desks</a:t>
            </a:r>
            <a:endParaRPr b="0" lang="en-US" sz="1800" spc="-1" strike="noStrike">
              <a:solidFill>
                <a:srgbClr val="000000"/>
              </a:solidFill>
              <a:uFill>
                <a:solidFill>
                  <a:srgbClr val="ffffff"/>
                </a:solidFill>
              </a:uFill>
              <a:latin typeface="Arial"/>
            </a:endParaRPr>
          </a:p>
        </p:txBody>
      </p:sp>
      <p:sp>
        <p:nvSpPr>
          <p:cNvPr id="718" name="CustomShape 3"/>
          <p:cNvSpPr/>
          <p:nvPr/>
        </p:nvSpPr>
        <p:spPr>
          <a:xfrm>
            <a:off x="685800" y="2972160"/>
            <a:ext cx="7769880" cy="892440"/>
          </a:xfrm>
          <a:prstGeom prst="rect">
            <a:avLst/>
          </a:prstGeom>
          <a:noFill/>
          <a:ln>
            <a:noFill/>
          </a:ln>
        </p:spPr>
        <p:style>
          <a:lnRef idx="0"/>
          <a:fillRef idx="0"/>
          <a:effectRef idx="0"/>
          <a:fontRef idx="minor"/>
        </p:style>
        <p:txBody>
          <a:bodyPr lIns="90000" rIns="90000" tIns="91440" bIns="91440" anchor="b"/>
          <a:p>
            <a:pPr algn="ctr">
              <a:lnSpc>
                <a:spcPct val="100000"/>
              </a:lnSpc>
            </a:pPr>
            <a:r>
              <a:rPr b="1" lang="en-US" sz="4800" spc="-1" strike="noStrike">
                <a:solidFill>
                  <a:srgbClr val="000000"/>
                </a:solidFill>
                <a:uFill>
                  <a:solidFill>
                    <a:srgbClr val="ffffff"/>
                  </a:solidFill>
                </a:uFill>
                <a:latin typeface="Gill Sans"/>
                <a:ea typeface="Lora"/>
              </a:rPr>
              <a:t>185</a:t>
            </a:r>
            <a:endParaRPr b="0" lang="en-US" sz="1800" spc="-1" strike="noStrike">
              <a:solidFill>
                <a:srgbClr val="000000"/>
              </a:solidFill>
              <a:uFill>
                <a:solidFill>
                  <a:srgbClr val="ffffff"/>
                </a:solidFill>
              </a:uFill>
              <a:latin typeface="Arial"/>
            </a:endParaRPr>
          </a:p>
        </p:txBody>
      </p:sp>
      <p:sp>
        <p:nvSpPr>
          <p:cNvPr id="719" name="CustomShape 4"/>
          <p:cNvSpPr/>
          <p:nvPr/>
        </p:nvSpPr>
        <p:spPr>
          <a:xfrm>
            <a:off x="685800" y="3583080"/>
            <a:ext cx="7769880" cy="460800"/>
          </a:xfrm>
          <a:prstGeom prst="rect">
            <a:avLst/>
          </a:prstGeom>
          <a:noFill/>
          <a:ln>
            <a:noFill/>
          </a:ln>
        </p:spPr>
        <p:style>
          <a:lnRef idx="0"/>
          <a:fillRef idx="0"/>
          <a:effectRef idx="0"/>
          <a:fontRef idx="minor"/>
        </p:style>
        <p:txBody>
          <a:bodyPr lIns="90000" rIns="90000" tIns="91440" bIns="91440"/>
          <a:p>
            <a:pPr algn="ctr">
              <a:lnSpc>
                <a:spcPct val="100000"/>
              </a:lnSpc>
            </a:pPr>
            <a:r>
              <a:rPr b="0" lang="en-US" sz="2000" spc="-1" strike="noStrike">
                <a:solidFill>
                  <a:srgbClr val="000000"/>
                </a:solidFill>
                <a:uFill>
                  <a:solidFill>
                    <a:srgbClr val="ffffff"/>
                  </a:solidFill>
                </a:uFill>
                <a:latin typeface="Gill Sans Light"/>
                <a:ea typeface="Quattrocento Sans"/>
              </a:rPr>
              <a:t>Countries worldwide</a:t>
            </a:r>
            <a:endParaRPr b="0" lang="en-US" sz="1800" spc="-1" strike="noStrike">
              <a:solidFill>
                <a:srgbClr val="000000"/>
              </a:solidFill>
              <a:uFill>
                <a:solidFill>
                  <a:srgbClr val="ffffff"/>
                </a:solidFill>
              </a:uFill>
              <a:latin typeface="Arial"/>
            </a:endParaRPr>
          </a:p>
        </p:txBody>
      </p:sp>
      <p:sp>
        <p:nvSpPr>
          <p:cNvPr id="720" name="CustomShape 5"/>
          <p:cNvSpPr/>
          <p:nvPr/>
        </p:nvSpPr>
        <p:spPr>
          <a:xfrm>
            <a:off x="685800" y="1657800"/>
            <a:ext cx="7769880" cy="892440"/>
          </a:xfrm>
          <a:prstGeom prst="rect">
            <a:avLst/>
          </a:prstGeom>
          <a:noFill/>
          <a:ln>
            <a:noFill/>
          </a:ln>
        </p:spPr>
        <p:style>
          <a:lnRef idx="0"/>
          <a:fillRef idx="0"/>
          <a:effectRef idx="0"/>
          <a:fontRef idx="minor"/>
        </p:style>
        <p:txBody>
          <a:bodyPr lIns="90000" rIns="90000" tIns="91440" bIns="91440" anchor="b"/>
          <a:p>
            <a:pPr algn="ctr">
              <a:lnSpc>
                <a:spcPct val="100000"/>
              </a:lnSpc>
            </a:pPr>
            <a:r>
              <a:rPr b="1" lang="en-US" sz="4800" spc="-1" strike="noStrike">
                <a:solidFill>
                  <a:srgbClr val="000000"/>
                </a:solidFill>
                <a:uFill>
                  <a:solidFill>
                    <a:srgbClr val="ffffff"/>
                  </a:solidFill>
                </a:uFill>
                <a:latin typeface="Gill Sans"/>
                <a:ea typeface="Lora"/>
              </a:rPr>
              <a:t>700,000</a:t>
            </a:r>
            <a:endParaRPr b="0" lang="en-US" sz="1800" spc="-1" strike="noStrike">
              <a:solidFill>
                <a:srgbClr val="000000"/>
              </a:solidFill>
              <a:uFill>
                <a:solidFill>
                  <a:srgbClr val="ffffff"/>
                </a:solidFill>
              </a:uFill>
              <a:latin typeface="Arial"/>
            </a:endParaRPr>
          </a:p>
        </p:txBody>
      </p:sp>
      <p:sp>
        <p:nvSpPr>
          <p:cNvPr id="721" name="CustomShape 6"/>
          <p:cNvSpPr/>
          <p:nvPr/>
        </p:nvSpPr>
        <p:spPr>
          <a:xfrm>
            <a:off x="685800" y="2268720"/>
            <a:ext cx="7769880" cy="460800"/>
          </a:xfrm>
          <a:prstGeom prst="rect">
            <a:avLst/>
          </a:prstGeom>
          <a:noFill/>
          <a:ln>
            <a:noFill/>
          </a:ln>
        </p:spPr>
        <p:style>
          <a:lnRef idx="0"/>
          <a:fillRef idx="0"/>
          <a:effectRef idx="0"/>
          <a:fontRef idx="minor"/>
        </p:style>
        <p:txBody>
          <a:bodyPr lIns="90000" rIns="90000" tIns="91440" bIns="91440"/>
          <a:p>
            <a:pPr algn="ctr">
              <a:lnSpc>
                <a:spcPct val="100000"/>
              </a:lnSpc>
            </a:pPr>
            <a:r>
              <a:rPr b="0" lang="en-US" sz="2000" spc="-1" strike="noStrike">
                <a:solidFill>
                  <a:srgbClr val="000000"/>
                </a:solidFill>
                <a:uFill>
                  <a:solidFill>
                    <a:srgbClr val="ffffff"/>
                  </a:solidFill>
                </a:uFill>
                <a:latin typeface="Gill Sans Light"/>
                <a:ea typeface="Quattrocento Sans"/>
              </a:rPr>
              <a:t>IT technicians</a:t>
            </a:r>
            <a:endParaRPr b="0" lang="en-US" sz="1800" spc="-1" strike="noStrike">
              <a:solidFill>
                <a:srgbClr val="000000"/>
              </a:solidFill>
              <a:uFill>
                <a:solidFill>
                  <a:srgbClr val="ffffff"/>
                </a:solidFill>
              </a:uFill>
              <a:latin typeface="Arial"/>
            </a:endParaRPr>
          </a:p>
        </p:txBody>
      </p:sp>
      <p:sp>
        <p:nvSpPr>
          <p:cNvPr id="722" name="CustomShape 7"/>
          <p:cNvSpPr/>
          <p:nvPr/>
        </p:nvSpPr>
        <p:spPr>
          <a:xfrm>
            <a:off x="4486320" y="4413600"/>
            <a:ext cx="357480" cy="357480"/>
          </a:xfrm>
          <a:custGeom>
            <a:avLst/>
            <a:gdLst/>
            <a:ahLst/>
            <a:rect l="l" t="t" r="r" b="b"/>
            <a:pathLst>
              <a:path w="17586" h="12763">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360">
            <a:solidFill>
              <a:srgbClr val="000000"/>
            </a:solidFill>
            <a:round/>
          </a:ln>
        </p:spPr>
        <p:style>
          <a:lnRef idx="0"/>
          <a:fillRef idx="0"/>
          <a:effectRef idx="0"/>
          <a:fontRef idx="minor"/>
        </p:style>
      </p:sp>
      <p:sp>
        <p:nvSpPr>
          <p:cNvPr id="723" name="CustomShape 8"/>
          <p:cNvSpPr/>
          <p:nvPr/>
        </p:nvSpPr>
        <p:spPr>
          <a:xfrm>
            <a:off x="4517280" y="4580280"/>
            <a:ext cx="60840" cy="147240"/>
          </a:xfrm>
          <a:custGeom>
            <a:avLst/>
            <a:gdLst/>
            <a:ahLst/>
            <a:rect l="l" t="t" r="r" b="b"/>
            <a:pathLst>
              <a:path w="3094" h="531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360">
            <a:solidFill>
              <a:srgbClr val="000000"/>
            </a:solidFill>
            <a:round/>
          </a:ln>
        </p:spPr>
        <p:style>
          <a:lnRef idx="0"/>
          <a:fillRef idx="0"/>
          <a:effectRef idx="0"/>
          <a:fontRef idx="minor"/>
        </p:style>
      </p:sp>
      <p:sp>
        <p:nvSpPr>
          <p:cNvPr id="724" name="CustomShape 9"/>
          <p:cNvSpPr/>
          <p:nvPr/>
        </p:nvSpPr>
        <p:spPr>
          <a:xfrm>
            <a:off x="4770000" y="4580280"/>
            <a:ext cx="60840" cy="147240"/>
          </a:xfrm>
          <a:custGeom>
            <a:avLst/>
            <a:gdLst/>
            <a:ahLst/>
            <a:rect l="l" t="t" r="r" b="b"/>
            <a:pathLst>
              <a:path w="3094" h="531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360">
            <a:solidFill>
              <a:srgbClr val="000000"/>
            </a:solidFill>
            <a:round/>
          </a:ln>
        </p:spPr>
        <p:style>
          <a:lnRef idx="0"/>
          <a:fillRef idx="0"/>
          <a:effectRef idx="0"/>
          <a:fontRef idx="minor"/>
        </p:style>
      </p:sp>
      <p:sp>
        <p:nvSpPr>
          <p:cNvPr id="725" name="CustomShape 10"/>
          <p:cNvSpPr/>
          <p:nvPr/>
        </p:nvSpPr>
        <p:spPr>
          <a:xfrm>
            <a:off x="4601520" y="4415400"/>
            <a:ext cx="60840" cy="312120"/>
          </a:xfrm>
          <a:custGeom>
            <a:avLst/>
            <a:gdLst/>
            <a:ahLst/>
            <a:rect l="l" t="t" r="r" b="b"/>
            <a:pathLst>
              <a:path w="3094" h="11156">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360">
            <a:solidFill>
              <a:srgbClr val="000000"/>
            </a:solidFill>
            <a:round/>
          </a:ln>
        </p:spPr>
        <p:style>
          <a:lnRef idx="0"/>
          <a:fillRef idx="0"/>
          <a:effectRef idx="0"/>
          <a:fontRef idx="minor"/>
        </p:style>
      </p:sp>
      <p:sp>
        <p:nvSpPr>
          <p:cNvPr id="726" name="CustomShape 11"/>
          <p:cNvSpPr/>
          <p:nvPr/>
        </p:nvSpPr>
        <p:spPr>
          <a:xfrm>
            <a:off x="4685760" y="4495320"/>
            <a:ext cx="60840" cy="232560"/>
          </a:xfrm>
          <a:custGeom>
            <a:avLst/>
            <a:gdLst/>
            <a:ahLst/>
            <a:rect l="l" t="t" r="r" b="b"/>
            <a:pathLst>
              <a:path w="3094" h="833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360">
            <a:solidFill>
              <a:srgbClr val="000000"/>
            </a:solidFill>
            <a:round/>
          </a:ln>
        </p:spPr>
        <p:style>
          <a:lnRef idx="0"/>
          <a:fillRef idx="0"/>
          <a:effectRef idx="0"/>
          <a:fontRef idx="minor"/>
        </p:style>
      </p:sp>
      <p:pic>
        <p:nvPicPr>
          <p:cNvPr id="727" name="" descr=""/>
          <p:cNvPicPr/>
          <p:nvPr/>
        </p:nvPicPr>
        <p:blipFill>
          <a:blip r:embed="rId1"/>
          <a:stretch/>
        </p:blipFill>
        <p:spPr>
          <a:xfrm>
            <a:off x="7830360" y="4773240"/>
            <a:ext cx="1037160" cy="239760"/>
          </a:xfrm>
          <a:prstGeom prst="rect">
            <a:avLst/>
          </a:prstGeom>
          <a:ln>
            <a:noFill/>
          </a:ln>
        </p:spPr>
      </p:pic>
    </p:spTree>
  </p:cSld>
  <p:timing>
    <p:tnLst>
      <p:par>
        <p:cTn id="71" dur="indefinite" restart="never" nodeType="tmRoot">
          <p:childTnLst>
            <p:seq>
              <p:cTn id="72" nodeType="mainSeq"/>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8" name="CustomShape 1"/>
          <p:cNvSpPr/>
          <p:nvPr/>
        </p:nvSpPr>
        <p:spPr>
          <a:xfrm>
            <a:off x="0" y="2073240"/>
            <a:ext cx="9147240" cy="1380240"/>
          </a:xfrm>
          <a:prstGeom prst="rect">
            <a:avLst/>
          </a:prstGeom>
          <a:gradFill>
            <a:gsLst>
              <a:gs pos="0">
                <a:schemeClr val="accent4">
                  <a:lumMod val="75000"/>
                  <a:alpha val="85000"/>
                </a:schemeClr>
              </a:gs>
              <a:gs pos="100000">
                <a:srgbClr val="ffffff">
                  <a:alpha val="85000"/>
                </a:srgbClr>
              </a:gs>
            </a:gsLst>
            <a:lin ang="0"/>
          </a:gra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29" name="CustomShape 2"/>
          <p:cNvSpPr/>
          <p:nvPr/>
        </p:nvSpPr>
        <p:spPr>
          <a:xfrm>
            <a:off x="1704240" y="639720"/>
            <a:ext cx="7530480" cy="433080"/>
          </a:xfrm>
          <a:prstGeom prst="rect">
            <a:avLst/>
          </a:prstGeom>
          <a:noFill/>
          <a:ln>
            <a:noFill/>
          </a:ln>
        </p:spPr>
        <p:style>
          <a:lnRef idx="0"/>
          <a:fillRef idx="0"/>
          <a:effectRef idx="0"/>
          <a:fontRef idx="minor"/>
        </p:style>
        <p:txBody>
          <a:bodyPr lIns="90000" rIns="90000" tIns="91440" bIns="91440" anchor="ctr"/>
          <a:p>
            <a:pPr>
              <a:lnSpc>
                <a:spcPct val="100000"/>
              </a:lnSpc>
            </a:pPr>
            <a:r>
              <a:rPr b="0" lang="en-US" sz="3200" spc="-1" strike="noStrike">
                <a:solidFill>
                  <a:srgbClr val="000000"/>
                </a:solidFill>
                <a:uFill>
                  <a:solidFill>
                    <a:srgbClr val="ffffff"/>
                  </a:solidFill>
                </a:uFill>
                <a:latin typeface="Gill Sans Light"/>
                <a:ea typeface="Lora"/>
              </a:rPr>
              <a:t>Get ServiceDesk Plus</a:t>
            </a:r>
            <a:endParaRPr b="0" lang="en-US" sz="1800" spc="-1" strike="noStrike">
              <a:solidFill>
                <a:srgbClr val="000000"/>
              </a:solidFill>
              <a:uFill>
                <a:solidFill>
                  <a:srgbClr val="ffffff"/>
                </a:solidFill>
              </a:uFill>
              <a:latin typeface="Arial"/>
            </a:endParaRPr>
          </a:p>
        </p:txBody>
      </p:sp>
      <p:sp>
        <p:nvSpPr>
          <p:cNvPr id="730" name="CustomShape 3"/>
          <p:cNvSpPr/>
          <p:nvPr/>
        </p:nvSpPr>
        <p:spPr>
          <a:xfrm>
            <a:off x="5216400" y="2258640"/>
            <a:ext cx="3110400" cy="664920"/>
          </a:xfrm>
          <a:prstGeom prst="rect">
            <a:avLst/>
          </a:prstGeom>
          <a:noFill/>
          <a:ln>
            <a:noFill/>
          </a:ln>
        </p:spPr>
        <p:style>
          <a:lnRef idx="0"/>
          <a:fillRef idx="0"/>
          <a:effectRef idx="0"/>
          <a:fontRef idx="minor"/>
        </p:style>
        <p:txBody>
          <a:bodyPr lIns="90000" rIns="90000" tIns="45000" bIns="45000"/>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1800" spc="-1" strike="noStrike" u="sng">
                <a:solidFill>
                  <a:srgbClr val="0000ff"/>
                </a:solidFill>
                <a:uFill>
                  <a:solidFill>
                    <a:srgbClr val="ffffff"/>
                  </a:solidFill>
                </a:uFill>
                <a:latin typeface="Gill Sans Light"/>
                <a:ea typeface="Arial"/>
                <a:hlinkClick r:id="rId1"/>
              </a:rPr>
              <a:t>Sign up</a:t>
            </a:r>
            <a:r>
              <a:rPr b="0" lang="en-US" sz="1800" spc="-1" strike="noStrike">
                <a:solidFill>
                  <a:srgbClr val="712627"/>
                </a:solidFill>
                <a:uFill>
                  <a:solidFill>
                    <a:srgbClr val="ffffff"/>
                  </a:solidFill>
                </a:uFill>
                <a:latin typeface="Gill Sans Light"/>
                <a:ea typeface="Arial"/>
              </a:rPr>
              <a:t> </a:t>
            </a:r>
            <a:r>
              <a:rPr b="0" lang="en-US" sz="1400" spc="-1" strike="noStrike">
                <a:solidFill>
                  <a:srgbClr val="000000"/>
                </a:solidFill>
                <a:uFill>
                  <a:solidFill>
                    <a:srgbClr val="ffffff"/>
                  </a:solidFill>
                </a:uFill>
                <a:latin typeface="Gill Sans Light"/>
                <a:ea typeface="Arial"/>
              </a:rPr>
              <a:t>for a 30-day free trial.</a:t>
            </a:r>
            <a:endParaRPr b="0" lang="en-US" sz="1800" spc="-1" strike="noStrike">
              <a:solidFill>
                <a:srgbClr val="000000"/>
              </a:solidFill>
              <a:uFill>
                <a:solidFill>
                  <a:srgbClr val="ffffff"/>
                </a:solidFill>
              </a:uFill>
              <a:latin typeface="Arial"/>
            </a:endParaRPr>
          </a:p>
        </p:txBody>
      </p:sp>
      <p:pic>
        <p:nvPicPr>
          <p:cNvPr id="731" name="Picture 3" descr=""/>
          <p:cNvPicPr/>
          <p:nvPr/>
        </p:nvPicPr>
        <p:blipFill>
          <a:blip r:embed="rId2"/>
          <a:srcRect l="0" t="0" r="0" b="27978"/>
          <a:stretch/>
        </p:blipFill>
        <p:spPr>
          <a:xfrm>
            <a:off x="1077480" y="680040"/>
            <a:ext cx="585000" cy="420480"/>
          </a:xfrm>
          <a:prstGeom prst="rect">
            <a:avLst/>
          </a:prstGeom>
          <a:ln>
            <a:noFill/>
          </a:ln>
        </p:spPr>
      </p:pic>
      <p:sp>
        <p:nvSpPr>
          <p:cNvPr id="732" name="CustomShape 4"/>
          <p:cNvSpPr/>
          <p:nvPr/>
        </p:nvSpPr>
        <p:spPr>
          <a:xfrm>
            <a:off x="1008360" y="2260080"/>
            <a:ext cx="2126520" cy="1002960"/>
          </a:xfrm>
          <a:prstGeom prst="rect">
            <a:avLst/>
          </a:prstGeom>
          <a:noFill/>
          <a:ln>
            <a:noFill/>
          </a:ln>
        </p:spPr>
        <p:style>
          <a:lnRef idx="0"/>
          <a:fillRef idx="0"/>
          <a:effectRef idx="0"/>
          <a:fontRef idx="minor"/>
        </p:style>
        <p:txBody>
          <a:bodyPr lIns="90000" rIns="90000" tIns="45000" bIns="45000"/>
          <a:p>
            <a:pPr>
              <a:lnSpc>
                <a:spcPct val="100000"/>
              </a:lnSpc>
            </a:pPr>
            <a:r>
              <a:rPr b="0" lang="en-US" sz="2000" spc="-1" strike="noStrike">
                <a:solidFill>
                  <a:srgbClr val="000000"/>
                </a:solidFill>
                <a:uFill>
                  <a:solidFill>
                    <a:srgbClr val="ffffff"/>
                  </a:solidFill>
                </a:uFill>
                <a:latin typeface="Gill Sans Light"/>
                <a:ea typeface="Arial"/>
              </a:rPr>
              <a:t>Join the 100,000+ IT help desks worldwide.  </a:t>
            </a:r>
            <a:endParaRPr b="0" lang="en-US" sz="1800" spc="-1" strike="noStrike">
              <a:solidFill>
                <a:srgbClr val="000000"/>
              </a:solidFill>
              <a:uFill>
                <a:solidFill>
                  <a:srgbClr val="ffffff"/>
                </a:solidFill>
              </a:uFill>
              <a:latin typeface="Arial"/>
            </a:endParaRPr>
          </a:p>
        </p:txBody>
      </p:sp>
      <p:sp>
        <p:nvSpPr>
          <p:cNvPr id="733" name="CustomShape 5"/>
          <p:cNvSpPr/>
          <p:nvPr/>
        </p:nvSpPr>
        <p:spPr>
          <a:xfrm>
            <a:off x="169920" y="4577040"/>
            <a:ext cx="3525120" cy="635760"/>
          </a:xfrm>
          <a:prstGeom prst="rect">
            <a:avLst/>
          </a:prstGeom>
          <a:noFill/>
          <a:ln>
            <a:noFill/>
          </a:ln>
        </p:spPr>
        <p:style>
          <a:lnRef idx="0"/>
          <a:fillRef idx="0"/>
          <a:effectRef idx="0"/>
          <a:fontRef idx="minor"/>
        </p:style>
        <p:txBody>
          <a:bodyPr lIns="90000" rIns="90000" tIns="45000" bIns="45000"/>
          <a:p>
            <a:pPr>
              <a:lnSpc>
                <a:spcPct val="100000"/>
              </a:lnSpc>
            </a:pPr>
            <a:r>
              <a:rPr b="0" lang="en-US" sz="1200" spc="-1" strike="noStrike">
                <a:solidFill>
                  <a:srgbClr val="000000"/>
                </a:solidFill>
                <a:uFill>
                  <a:solidFill>
                    <a:srgbClr val="ffffff"/>
                  </a:solidFill>
                </a:uFill>
                <a:latin typeface="Gill Sans Light"/>
                <a:ea typeface="Arial"/>
              </a:rPr>
              <a:t>Have questions? Drop us a line at hello@servicedeskplus.com</a:t>
            </a:r>
            <a:endParaRPr b="0" lang="en-US" sz="1800" spc="-1" strike="noStrike">
              <a:solidFill>
                <a:srgbClr val="000000"/>
              </a:solidFill>
              <a:uFill>
                <a:solidFill>
                  <a:srgbClr val="ffffff"/>
                </a:solidFill>
              </a:uFill>
              <a:latin typeface="Arial"/>
            </a:endParaRPr>
          </a:p>
          <a:p>
            <a:pPr>
              <a:lnSpc>
                <a:spcPct val="100000"/>
              </a:lnSpc>
            </a:pPr>
            <a:r>
              <a:rPr b="0" lang="en-US" sz="1200" spc="-1" strike="noStrike">
                <a:solidFill>
                  <a:srgbClr val="000000"/>
                </a:solidFill>
                <a:uFill>
                  <a:solidFill>
                    <a:srgbClr val="ffffff"/>
                  </a:solidFill>
                </a:uFill>
                <a:latin typeface="Gill Sans Light"/>
                <a:ea typeface="Arial"/>
              </a:rPr>
              <a:t> </a:t>
            </a:r>
            <a:endParaRPr b="0" lang="en-US" sz="1800" spc="-1" strike="noStrike">
              <a:solidFill>
                <a:srgbClr val="000000"/>
              </a:solidFill>
              <a:uFill>
                <a:solidFill>
                  <a:srgbClr val="ffffff"/>
                </a:solidFill>
              </a:uFill>
              <a:latin typeface="Arial"/>
            </a:endParaRPr>
          </a:p>
        </p:txBody>
      </p:sp>
      <p:pic>
        <p:nvPicPr>
          <p:cNvPr id="734" name="" descr=""/>
          <p:cNvPicPr/>
          <p:nvPr/>
        </p:nvPicPr>
        <p:blipFill>
          <a:blip r:embed="rId3"/>
          <a:stretch/>
        </p:blipFill>
        <p:spPr>
          <a:xfrm>
            <a:off x="7809120" y="4773240"/>
            <a:ext cx="1058400" cy="241920"/>
          </a:xfrm>
          <a:prstGeom prst="rect">
            <a:avLst/>
          </a:prstGeom>
          <a:ln>
            <a:noFill/>
          </a:ln>
        </p:spPr>
      </p:pic>
    </p:spTree>
  </p:cSld>
  <p:timing>
    <p:tnLst>
      <p:par>
        <p:cTn id="73" dur="indefinite" restart="never" nodeType="tmRoot">
          <p:childTnLst>
            <p:seq>
              <p:cTn id="74"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7" name="CustomShape 1"/>
          <p:cNvSpPr/>
          <p:nvPr/>
        </p:nvSpPr>
        <p:spPr>
          <a:xfrm>
            <a:off x="1854360" y="2743920"/>
            <a:ext cx="1088280" cy="1039680"/>
          </a:xfrm>
          <a:prstGeom prst="ellipse">
            <a:avLst/>
          </a:prstGeom>
          <a:solidFill>
            <a:srgbClr val="3d808c"/>
          </a:solidFill>
          <a:ln>
            <a:noFill/>
          </a:ln>
        </p:spPr>
        <p:style>
          <a:lnRef idx="0"/>
          <a:fillRef idx="0"/>
          <a:effectRef idx="0"/>
          <a:fontRef idx="minor"/>
        </p:style>
      </p:sp>
      <p:sp>
        <p:nvSpPr>
          <p:cNvPr id="318" name="CustomShape 2"/>
          <p:cNvSpPr/>
          <p:nvPr/>
        </p:nvSpPr>
        <p:spPr>
          <a:xfrm>
            <a:off x="1134000" y="2291040"/>
            <a:ext cx="541440" cy="559800"/>
          </a:xfrm>
          <a:prstGeom prst="rect">
            <a:avLst/>
          </a:prstGeom>
          <a:noFill/>
          <a:ln>
            <a:noFill/>
          </a:ln>
        </p:spPr>
        <p:style>
          <a:lnRef idx="0"/>
          <a:fillRef idx="0"/>
          <a:effectRef idx="0"/>
          <a:fontRef idx="minor"/>
        </p:style>
      </p:sp>
      <p:sp>
        <p:nvSpPr>
          <p:cNvPr id="319" name="CustomShape 3"/>
          <p:cNvSpPr/>
          <p:nvPr/>
        </p:nvSpPr>
        <p:spPr>
          <a:xfrm>
            <a:off x="2030400" y="1135080"/>
            <a:ext cx="7570440" cy="513720"/>
          </a:xfrm>
          <a:prstGeom prst="rect">
            <a:avLst/>
          </a:prstGeom>
          <a:noFill/>
          <a:ln>
            <a:noFill/>
          </a:ln>
        </p:spPr>
        <p:style>
          <a:lnRef idx="0"/>
          <a:fillRef idx="0"/>
          <a:effectRef idx="0"/>
          <a:fontRef idx="minor"/>
        </p:style>
        <p:txBody>
          <a:bodyPr lIns="90000" rIns="90000" tIns="45000" bIns="45000"/>
          <a:p>
            <a:pPr>
              <a:lnSpc>
                <a:spcPct val="100000"/>
              </a:lnSpc>
            </a:pPr>
            <a:r>
              <a:rPr b="0" lang="en-US" sz="1400" spc="-1" strike="noStrike">
                <a:solidFill>
                  <a:srgbClr val="000000"/>
                </a:solidFill>
                <a:uFill>
                  <a:solidFill>
                    <a:srgbClr val="ffffff"/>
                  </a:solidFill>
                </a:uFill>
                <a:latin typeface="Gill Sans Light"/>
                <a:ea typeface="Arial"/>
              </a:rPr>
              <a:t>Zylker works out two different changes. Let’s see how the stories unfold. </a:t>
            </a:r>
            <a:endParaRPr b="0" lang="en-US" sz="1800" spc="-1" strike="noStrike">
              <a:solidFill>
                <a:srgbClr val="000000"/>
              </a:solidFill>
              <a:uFill>
                <a:solidFill>
                  <a:srgbClr val="ffffff"/>
                </a:solidFill>
              </a:uFill>
              <a:latin typeface="Arial"/>
            </a:endParaRPr>
          </a:p>
        </p:txBody>
      </p:sp>
      <p:sp>
        <p:nvSpPr>
          <p:cNvPr id="320" name="CustomShape 4"/>
          <p:cNvSpPr/>
          <p:nvPr/>
        </p:nvSpPr>
        <p:spPr>
          <a:xfrm>
            <a:off x="1928520" y="596160"/>
            <a:ext cx="7306560" cy="616320"/>
          </a:xfrm>
          <a:prstGeom prst="rect">
            <a:avLst/>
          </a:prstGeom>
          <a:solidFill>
            <a:srgbClr val="ffffff"/>
          </a:solidFill>
          <a:ln>
            <a:noFill/>
          </a:ln>
        </p:spPr>
        <p:style>
          <a:lnRef idx="0"/>
          <a:fillRef idx="0"/>
          <a:effectRef idx="0"/>
          <a:fontRef idx="minor"/>
        </p:style>
        <p:txBody>
          <a:bodyPr lIns="90000" rIns="90000" tIns="91440" bIns="91440" anchor="b"/>
          <a:p>
            <a:endParaRPr b="0" lang="en-US" sz="1800" spc="-1" strike="noStrike">
              <a:solidFill>
                <a:srgbClr val="000000"/>
              </a:solidFill>
              <a:uFill>
                <a:solidFill>
                  <a:srgbClr val="ffffff"/>
                </a:solidFill>
              </a:uFill>
              <a:latin typeface="Arial"/>
            </a:endParaRPr>
          </a:p>
          <a:p>
            <a:endParaRPr b="0" lang="en-US" sz="1800" spc="-1" strike="noStrike">
              <a:solidFill>
                <a:srgbClr val="000000"/>
              </a:solidFill>
              <a:uFill>
                <a:solidFill>
                  <a:srgbClr val="ffffff"/>
                </a:solidFill>
              </a:uFill>
              <a:latin typeface="Arial"/>
            </a:endParaRPr>
          </a:p>
          <a:p>
            <a:endParaRPr b="0" lang="en-US" sz="1800" spc="-1" strike="noStrike">
              <a:solidFill>
                <a:srgbClr val="000000"/>
              </a:solidFill>
              <a:uFill>
                <a:solidFill>
                  <a:srgbClr val="ffffff"/>
                </a:solidFill>
              </a:uFill>
              <a:latin typeface="Arial"/>
            </a:endParaRPr>
          </a:p>
          <a:p>
            <a:endParaRPr b="0" lang="en-US" sz="1800" spc="-1" strike="noStrike">
              <a:solidFill>
                <a:srgbClr val="000000"/>
              </a:solidFill>
              <a:uFill>
                <a:solidFill>
                  <a:srgbClr val="ffffff"/>
                </a:solidFill>
              </a:uFill>
              <a:latin typeface="Arial"/>
            </a:endParaRPr>
          </a:p>
          <a:p>
            <a:pPr>
              <a:lnSpc>
                <a:spcPct val="100000"/>
              </a:lnSpc>
            </a:pPr>
            <a:r>
              <a:rPr b="0" lang="en-US" sz="3600" spc="-1" strike="noStrike">
                <a:solidFill>
                  <a:srgbClr val="000000"/>
                </a:solidFill>
                <a:uFill>
                  <a:solidFill>
                    <a:srgbClr val="ffffff"/>
                  </a:solidFill>
                </a:uFill>
                <a:latin typeface="Gill Sans Light"/>
                <a:ea typeface="Lora"/>
              </a:rPr>
              <a:t>Two stories of change from Zylker</a:t>
            </a:r>
            <a:endParaRPr b="0" lang="en-US" sz="1800" spc="-1" strike="noStrike">
              <a:solidFill>
                <a:srgbClr val="000000"/>
              </a:solidFill>
              <a:uFill>
                <a:solidFill>
                  <a:srgbClr val="ffffff"/>
                </a:solidFill>
              </a:uFill>
              <a:latin typeface="Arial"/>
            </a:endParaRPr>
          </a:p>
        </p:txBody>
      </p:sp>
      <p:pic>
        <p:nvPicPr>
          <p:cNvPr id="321" name="Picture 2" descr=""/>
          <p:cNvPicPr/>
          <p:nvPr/>
        </p:nvPicPr>
        <p:blipFill>
          <a:blip r:embed="rId1"/>
          <a:stretch/>
        </p:blipFill>
        <p:spPr>
          <a:xfrm>
            <a:off x="1339920" y="697320"/>
            <a:ext cx="419040" cy="419040"/>
          </a:xfrm>
          <a:prstGeom prst="rect">
            <a:avLst/>
          </a:prstGeom>
          <a:ln>
            <a:noFill/>
          </a:ln>
        </p:spPr>
      </p:pic>
      <p:sp>
        <p:nvSpPr>
          <p:cNvPr id="322" name="CustomShape 5"/>
          <p:cNvSpPr/>
          <p:nvPr/>
        </p:nvSpPr>
        <p:spPr>
          <a:xfrm>
            <a:off x="1679760" y="2010960"/>
            <a:ext cx="1510200" cy="514440"/>
          </a:xfrm>
          <a:prstGeom prst="rect">
            <a:avLst/>
          </a:prstGeom>
          <a:noFill/>
          <a:ln>
            <a:noFill/>
          </a:ln>
        </p:spPr>
        <p:style>
          <a:lnRef idx="0"/>
          <a:fillRef idx="0"/>
          <a:effectRef idx="0"/>
          <a:fontRef idx="minor"/>
        </p:style>
        <p:txBody>
          <a:bodyPr lIns="90000" rIns="90000" tIns="45000" bIns="45000"/>
          <a:p>
            <a:pPr>
              <a:lnSpc>
                <a:spcPct val="100000"/>
              </a:lnSpc>
            </a:pPr>
            <a:r>
              <a:rPr b="0" lang="en-US" sz="1400" spc="-1" strike="noStrike">
                <a:solidFill>
                  <a:srgbClr val="000000"/>
                </a:solidFill>
                <a:uFill>
                  <a:solidFill>
                    <a:srgbClr val="ffffff"/>
                  </a:solidFill>
                </a:uFill>
                <a:latin typeface="Gill Sans Light"/>
                <a:ea typeface="Arial"/>
              </a:rPr>
              <a:t>Replacing the printers at Zylker.</a:t>
            </a:r>
            <a:endParaRPr b="0" lang="en-US" sz="1800" spc="-1" strike="noStrike">
              <a:solidFill>
                <a:srgbClr val="000000"/>
              </a:solidFill>
              <a:uFill>
                <a:solidFill>
                  <a:srgbClr val="ffffff"/>
                </a:solidFill>
              </a:uFill>
              <a:latin typeface="Arial"/>
            </a:endParaRPr>
          </a:p>
        </p:txBody>
      </p:sp>
      <p:sp>
        <p:nvSpPr>
          <p:cNvPr id="323" name="CustomShape 6"/>
          <p:cNvSpPr/>
          <p:nvPr/>
        </p:nvSpPr>
        <p:spPr>
          <a:xfrm>
            <a:off x="5635440" y="2085120"/>
            <a:ext cx="1551960" cy="3013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400" spc="-1" strike="noStrike">
                <a:solidFill>
                  <a:srgbClr val="000000"/>
                </a:solidFill>
                <a:uFill>
                  <a:solidFill>
                    <a:srgbClr val="ffffff"/>
                  </a:solidFill>
                </a:uFill>
                <a:latin typeface="Gill Sans Light"/>
                <a:ea typeface="Arial"/>
              </a:rPr>
              <a:t>ROOTKIT at Zylker.</a:t>
            </a:r>
            <a:endParaRPr b="0" lang="en-US" sz="1800" spc="-1" strike="noStrike">
              <a:solidFill>
                <a:srgbClr val="000000"/>
              </a:solidFill>
              <a:uFill>
                <a:solidFill>
                  <a:srgbClr val="ffffff"/>
                </a:solidFill>
              </a:uFill>
              <a:latin typeface="Arial"/>
            </a:endParaRPr>
          </a:p>
        </p:txBody>
      </p:sp>
      <p:pic>
        <p:nvPicPr>
          <p:cNvPr id="324" name="Picture 8" descr=""/>
          <p:cNvPicPr/>
          <p:nvPr/>
        </p:nvPicPr>
        <p:blipFill>
          <a:blip r:embed="rId2"/>
          <a:stretch/>
        </p:blipFill>
        <p:spPr>
          <a:xfrm>
            <a:off x="2140200" y="3022920"/>
            <a:ext cx="523080" cy="523080"/>
          </a:xfrm>
          <a:prstGeom prst="rect">
            <a:avLst/>
          </a:prstGeom>
          <a:ln>
            <a:noFill/>
          </a:ln>
        </p:spPr>
      </p:pic>
      <p:sp>
        <p:nvSpPr>
          <p:cNvPr id="325" name="CustomShape 7"/>
          <p:cNvSpPr/>
          <p:nvPr/>
        </p:nvSpPr>
        <p:spPr>
          <a:xfrm>
            <a:off x="5879160" y="2750760"/>
            <a:ext cx="1088280" cy="1039680"/>
          </a:xfrm>
          <a:prstGeom prst="ellipse">
            <a:avLst/>
          </a:prstGeom>
          <a:solidFill>
            <a:srgbClr val="3d808c"/>
          </a:solidFill>
          <a:ln>
            <a:noFill/>
          </a:ln>
        </p:spPr>
        <p:style>
          <a:lnRef idx="0"/>
          <a:fillRef idx="0"/>
          <a:effectRef idx="0"/>
          <a:fontRef idx="minor"/>
        </p:style>
      </p:sp>
      <p:pic>
        <p:nvPicPr>
          <p:cNvPr id="326" name="Picture 9" descr=""/>
          <p:cNvPicPr/>
          <p:nvPr/>
        </p:nvPicPr>
        <p:blipFill>
          <a:blip r:embed="rId3"/>
          <a:stretch/>
        </p:blipFill>
        <p:spPr>
          <a:xfrm>
            <a:off x="6173280" y="3026880"/>
            <a:ext cx="523080" cy="523080"/>
          </a:xfrm>
          <a:prstGeom prst="rect">
            <a:avLst/>
          </a:prstGeom>
          <a:ln>
            <a:noFill/>
          </a:ln>
        </p:spPr>
      </p:pic>
      <p:pic>
        <p:nvPicPr>
          <p:cNvPr id="327" name="" descr=""/>
          <p:cNvPicPr/>
          <p:nvPr/>
        </p:nvPicPr>
        <p:blipFill>
          <a:blip r:embed="rId4"/>
          <a:stretch/>
        </p:blipFill>
        <p:spPr>
          <a:xfrm>
            <a:off x="7827120" y="4773240"/>
            <a:ext cx="1045440" cy="241560"/>
          </a:xfrm>
          <a:prstGeom prst="rect">
            <a:avLst/>
          </a:prstGeom>
          <a:ln>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8" name="CustomShape 1"/>
          <p:cNvSpPr/>
          <p:nvPr/>
        </p:nvSpPr>
        <p:spPr>
          <a:xfrm>
            <a:off x="961920" y="2141280"/>
            <a:ext cx="686880" cy="689400"/>
          </a:xfrm>
          <a:prstGeom prst="ellipse">
            <a:avLst/>
          </a:prstGeom>
          <a:solidFill>
            <a:srgbClr val="3d808c"/>
          </a:solidFill>
          <a:ln>
            <a:noFill/>
          </a:ln>
        </p:spPr>
        <p:style>
          <a:lnRef idx="0"/>
          <a:fillRef idx="0"/>
          <a:effectRef idx="0"/>
          <a:fontRef idx="minor"/>
        </p:style>
      </p:sp>
      <p:sp>
        <p:nvSpPr>
          <p:cNvPr id="329" name="CustomShape 2"/>
          <p:cNvSpPr/>
          <p:nvPr/>
        </p:nvSpPr>
        <p:spPr>
          <a:xfrm>
            <a:off x="0" y="2487240"/>
            <a:ext cx="959400" cy="360"/>
          </a:xfrm>
          <a:custGeom>
            <a:avLst/>
            <a:gdLst/>
            <a:ahLst/>
            <a:rect l="l" t="t" r="r" b="b"/>
            <a:pathLst>
              <a:path w="21600" h="21600">
                <a:moveTo>
                  <a:pt x="0" y="0"/>
                </a:moveTo>
                <a:lnTo>
                  <a:pt x="21600" y="21600"/>
                </a:lnTo>
              </a:path>
            </a:pathLst>
          </a:custGeom>
          <a:noFill/>
          <a:ln w="9360">
            <a:solidFill>
              <a:schemeClr val="bg2">
                <a:lumMod val="75000"/>
              </a:schemeClr>
            </a:solidFill>
            <a:round/>
          </a:ln>
        </p:spPr>
        <p:style>
          <a:lnRef idx="0"/>
          <a:fillRef idx="0"/>
          <a:effectRef idx="0"/>
          <a:fontRef idx="minor"/>
        </p:style>
      </p:sp>
      <p:sp>
        <p:nvSpPr>
          <p:cNvPr id="330" name="CustomShape 3"/>
          <p:cNvSpPr/>
          <p:nvPr/>
        </p:nvSpPr>
        <p:spPr>
          <a:xfrm>
            <a:off x="1699200" y="2167560"/>
            <a:ext cx="6519600" cy="616320"/>
          </a:xfrm>
          <a:prstGeom prst="rect">
            <a:avLst/>
          </a:prstGeom>
          <a:solidFill>
            <a:schemeClr val="bg1"/>
          </a:solidFill>
          <a:ln>
            <a:noFill/>
          </a:ln>
        </p:spPr>
        <p:style>
          <a:lnRef idx="0"/>
          <a:fillRef idx="0"/>
          <a:effectRef idx="0"/>
          <a:fontRef idx="minor"/>
        </p:style>
        <p:txBody>
          <a:bodyPr lIns="90000" rIns="90000" tIns="91440" bIns="91440" anchor="b"/>
          <a:p>
            <a:endParaRPr b="0" lang="en-US" sz="1800" spc="-1" strike="noStrike">
              <a:solidFill>
                <a:srgbClr val="000000"/>
              </a:solidFill>
              <a:uFill>
                <a:solidFill>
                  <a:srgbClr val="ffffff"/>
                </a:solidFill>
              </a:uFill>
              <a:latin typeface="Arial"/>
            </a:endParaRPr>
          </a:p>
          <a:p>
            <a:endParaRPr b="0" lang="en-US" sz="1800" spc="-1" strike="noStrike">
              <a:solidFill>
                <a:srgbClr val="000000"/>
              </a:solidFill>
              <a:uFill>
                <a:solidFill>
                  <a:srgbClr val="ffffff"/>
                </a:solidFill>
              </a:uFill>
              <a:latin typeface="Arial"/>
            </a:endParaRPr>
          </a:p>
          <a:p>
            <a:endParaRPr b="0" lang="en-US" sz="1800" spc="-1" strike="noStrike">
              <a:solidFill>
                <a:srgbClr val="000000"/>
              </a:solidFill>
              <a:uFill>
                <a:solidFill>
                  <a:srgbClr val="ffffff"/>
                </a:solidFill>
              </a:uFill>
              <a:latin typeface="Arial"/>
            </a:endParaRPr>
          </a:p>
          <a:p>
            <a:endParaRPr b="0" lang="en-US" sz="1800" spc="-1" strike="noStrike">
              <a:solidFill>
                <a:srgbClr val="000000"/>
              </a:solidFill>
              <a:uFill>
                <a:solidFill>
                  <a:srgbClr val="ffffff"/>
                </a:solidFill>
              </a:uFill>
              <a:latin typeface="Arial"/>
            </a:endParaRPr>
          </a:p>
          <a:p>
            <a:pPr>
              <a:lnSpc>
                <a:spcPct val="100000"/>
              </a:lnSpc>
            </a:pPr>
            <a:r>
              <a:rPr b="0" lang="en-US" sz="3600" spc="-1" strike="noStrike">
                <a:solidFill>
                  <a:srgbClr val="000000"/>
                </a:solidFill>
                <a:uFill>
                  <a:solidFill>
                    <a:srgbClr val="ffffff"/>
                  </a:solidFill>
                </a:uFill>
                <a:latin typeface="Gill Sans Light"/>
                <a:ea typeface="Arial"/>
              </a:rPr>
              <a:t>Zylker IT replaces their printers</a:t>
            </a:r>
            <a:endParaRPr b="0" lang="en-US" sz="1800" spc="-1" strike="noStrike">
              <a:solidFill>
                <a:srgbClr val="000000"/>
              </a:solidFill>
              <a:uFill>
                <a:solidFill>
                  <a:srgbClr val="ffffff"/>
                </a:solidFill>
              </a:uFill>
              <a:latin typeface="Arial"/>
            </a:endParaRPr>
          </a:p>
        </p:txBody>
      </p:sp>
      <p:sp>
        <p:nvSpPr>
          <p:cNvPr id="331" name="CustomShape 4"/>
          <p:cNvSpPr/>
          <p:nvPr/>
        </p:nvSpPr>
        <p:spPr>
          <a:xfrm>
            <a:off x="7546320" y="2505600"/>
            <a:ext cx="1634400" cy="360"/>
          </a:xfrm>
          <a:custGeom>
            <a:avLst/>
            <a:gdLst/>
            <a:ahLst/>
            <a:rect l="l" t="t" r="r" b="b"/>
            <a:pathLst>
              <a:path w="21600" h="21600">
                <a:moveTo>
                  <a:pt x="0" y="0"/>
                </a:moveTo>
                <a:lnTo>
                  <a:pt x="21600" y="21600"/>
                </a:lnTo>
              </a:path>
            </a:pathLst>
          </a:custGeom>
          <a:noFill/>
          <a:ln w="9360">
            <a:solidFill>
              <a:schemeClr val="bg2">
                <a:lumMod val="75000"/>
              </a:schemeClr>
            </a:solidFill>
            <a:round/>
          </a:ln>
        </p:spPr>
        <p:style>
          <a:lnRef idx="0"/>
          <a:fillRef idx="0"/>
          <a:effectRef idx="0"/>
          <a:fontRef idx="minor"/>
        </p:style>
      </p:sp>
      <p:sp>
        <p:nvSpPr>
          <p:cNvPr id="332" name="CustomShape 5"/>
          <p:cNvSpPr/>
          <p:nvPr/>
        </p:nvSpPr>
        <p:spPr>
          <a:xfrm>
            <a:off x="1753560" y="2753640"/>
            <a:ext cx="4851360" cy="301320"/>
          </a:xfrm>
          <a:prstGeom prst="rect">
            <a:avLst/>
          </a:prstGeom>
          <a:noFill/>
          <a:ln>
            <a:noFill/>
          </a:ln>
        </p:spPr>
        <p:style>
          <a:lnRef idx="0"/>
          <a:fillRef idx="0"/>
          <a:effectRef idx="0"/>
          <a:fontRef idx="minor"/>
        </p:style>
        <p:txBody>
          <a:bodyPr lIns="90000" rIns="90000" tIns="45000" bIns="45000"/>
          <a:p>
            <a:pPr>
              <a:lnSpc>
                <a:spcPct val="100000"/>
              </a:lnSpc>
            </a:pPr>
            <a:r>
              <a:rPr b="0" lang="en-US" sz="1400" spc="-1" strike="noStrike">
                <a:solidFill>
                  <a:srgbClr val="000000"/>
                </a:solidFill>
                <a:uFill>
                  <a:solidFill>
                    <a:srgbClr val="ffffff"/>
                  </a:solidFill>
                </a:uFill>
                <a:latin typeface="Gill Sans Light"/>
                <a:ea typeface="Arial"/>
              </a:rPr>
              <a:t>Change management with ServiceDesk Plus</a:t>
            </a:r>
            <a:endParaRPr b="0" lang="en-US" sz="1800" spc="-1" strike="noStrike">
              <a:solidFill>
                <a:srgbClr val="000000"/>
              </a:solidFill>
              <a:uFill>
                <a:solidFill>
                  <a:srgbClr val="ffffff"/>
                </a:solidFill>
              </a:uFill>
              <a:latin typeface="Arial"/>
            </a:endParaRPr>
          </a:p>
        </p:txBody>
      </p:sp>
      <p:pic>
        <p:nvPicPr>
          <p:cNvPr id="333" name="Picture 10" descr=""/>
          <p:cNvPicPr/>
          <p:nvPr/>
        </p:nvPicPr>
        <p:blipFill>
          <a:blip r:embed="rId1"/>
          <a:stretch/>
        </p:blipFill>
        <p:spPr>
          <a:xfrm>
            <a:off x="1106640" y="2290320"/>
            <a:ext cx="427680" cy="427680"/>
          </a:xfrm>
          <a:prstGeom prst="rect">
            <a:avLst/>
          </a:prstGeom>
          <a:ln>
            <a:noFill/>
          </a:ln>
        </p:spPr>
      </p:pic>
      <p:pic>
        <p:nvPicPr>
          <p:cNvPr id="334" name="" descr=""/>
          <p:cNvPicPr/>
          <p:nvPr/>
        </p:nvPicPr>
        <p:blipFill>
          <a:blip r:embed="rId2"/>
          <a:stretch/>
        </p:blipFill>
        <p:spPr>
          <a:xfrm>
            <a:off x="7827120" y="4773240"/>
            <a:ext cx="1045440" cy="24156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35" name="Picture 27" descr=""/>
          <p:cNvPicPr/>
          <p:nvPr/>
        </p:nvPicPr>
        <p:blipFill>
          <a:blip r:embed="rId1"/>
          <a:stretch/>
        </p:blipFill>
        <p:spPr>
          <a:xfrm>
            <a:off x="494640" y="2281680"/>
            <a:ext cx="898920" cy="898920"/>
          </a:xfrm>
          <a:prstGeom prst="rect">
            <a:avLst/>
          </a:prstGeom>
          <a:ln>
            <a:noFill/>
          </a:ln>
        </p:spPr>
      </p:pic>
      <p:pic>
        <p:nvPicPr>
          <p:cNvPr id="336" name="Picture 26" descr=""/>
          <p:cNvPicPr/>
          <p:nvPr/>
        </p:nvPicPr>
        <p:blipFill>
          <a:blip r:embed="rId2"/>
          <a:stretch/>
        </p:blipFill>
        <p:spPr>
          <a:xfrm>
            <a:off x="7089120" y="2336400"/>
            <a:ext cx="876600" cy="876600"/>
          </a:xfrm>
          <a:prstGeom prst="rect">
            <a:avLst/>
          </a:prstGeom>
          <a:ln>
            <a:noFill/>
          </a:ln>
        </p:spPr>
      </p:pic>
      <p:sp>
        <p:nvSpPr>
          <p:cNvPr id="337" name="CustomShape 1"/>
          <p:cNvSpPr/>
          <p:nvPr/>
        </p:nvSpPr>
        <p:spPr>
          <a:xfrm>
            <a:off x="1746720" y="619920"/>
            <a:ext cx="7395840" cy="606600"/>
          </a:xfrm>
          <a:prstGeom prst="rect">
            <a:avLst/>
          </a:prstGeom>
          <a:solidFill>
            <a:srgbClr val="ffffff"/>
          </a:solidFill>
          <a:ln>
            <a:noFill/>
          </a:ln>
        </p:spPr>
        <p:style>
          <a:lnRef idx="0"/>
          <a:fillRef idx="0"/>
          <a:effectRef idx="0"/>
          <a:fontRef idx="minor"/>
        </p:style>
        <p:txBody>
          <a:bodyPr lIns="90000" rIns="90000" tIns="91440" bIns="91440" anchor="ctr"/>
          <a:p>
            <a:pPr>
              <a:lnSpc>
                <a:spcPct val="100000"/>
              </a:lnSpc>
            </a:pPr>
            <a:r>
              <a:rPr b="1" lang="en-US" sz="2400" spc="-1" strike="noStrike">
                <a:solidFill>
                  <a:srgbClr val="0d0d0d"/>
                </a:solidFill>
                <a:uFill>
                  <a:solidFill>
                    <a:srgbClr val="ffffff"/>
                  </a:solidFill>
                </a:uFill>
                <a:latin typeface="Gill Sans Light"/>
                <a:ea typeface="Lora"/>
              </a:rPr>
              <a:t>The Zylker printers are ageing</a:t>
            </a:r>
            <a:endParaRPr b="0" lang="en-US" sz="1800" spc="-1" strike="noStrike">
              <a:solidFill>
                <a:srgbClr val="000000"/>
              </a:solidFill>
              <a:uFill>
                <a:solidFill>
                  <a:srgbClr val="ffffff"/>
                </a:solidFill>
              </a:uFill>
              <a:latin typeface="Arial"/>
            </a:endParaRPr>
          </a:p>
        </p:txBody>
      </p:sp>
      <p:sp>
        <p:nvSpPr>
          <p:cNvPr id="338" name="CustomShape 2"/>
          <p:cNvSpPr/>
          <p:nvPr/>
        </p:nvSpPr>
        <p:spPr>
          <a:xfrm rot="20326200">
            <a:off x="2037240" y="1832760"/>
            <a:ext cx="1605960" cy="2455560"/>
          </a:xfrm>
          <a:prstGeom prst="arc">
            <a:avLst>
              <a:gd name="adj1" fmla="val 15043108"/>
              <a:gd name="adj2" fmla="val 97136"/>
            </a:avLst>
          </a:prstGeom>
          <a:noFill/>
          <a:ln>
            <a:solidFill>
              <a:schemeClr val="tx2">
                <a:lumMod val="90000"/>
              </a:schemeClr>
            </a:solidFill>
            <a:roun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39" name="CustomShape 3"/>
          <p:cNvSpPr/>
          <p:nvPr/>
        </p:nvSpPr>
        <p:spPr>
          <a:xfrm>
            <a:off x="107280" y="3327840"/>
            <a:ext cx="1799280" cy="252360"/>
          </a:xfrm>
          <a:prstGeom prst="rect">
            <a:avLst/>
          </a:prstGeom>
          <a:solidFill>
            <a:srgbClr val="069f91">
              <a:alpha val="42000"/>
            </a:srgbClr>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p>
            <a:pPr algn="ctr">
              <a:lnSpc>
                <a:spcPct val="100000"/>
              </a:lnSpc>
            </a:pPr>
            <a:r>
              <a:rPr b="0" lang="en-US" sz="800" spc="-1" strike="noStrike">
                <a:solidFill>
                  <a:srgbClr val="000000"/>
                </a:solidFill>
                <a:uFill>
                  <a:solidFill>
                    <a:srgbClr val="ffffff"/>
                  </a:solidFill>
                </a:uFill>
                <a:latin typeface=" Gill sans light"/>
                <a:ea typeface="Arial"/>
              </a:rPr>
              <a:t>Wendy, HR</a:t>
            </a:r>
            <a:endParaRPr b="0" lang="en-US" sz="1800" spc="-1" strike="noStrike">
              <a:solidFill>
                <a:srgbClr val="000000"/>
              </a:solidFill>
              <a:uFill>
                <a:solidFill>
                  <a:srgbClr val="ffffff"/>
                </a:solidFill>
              </a:uFill>
              <a:latin typeface="Arial"/>
            </a:endParaRPr>
          </a:p>
        </p:txBody>
      </p:sp>
      <p:sp>
        <p:nvSpPr>
          <p:cNvPr id="340" name="CustomShape 4"/>
          <p:cNvSpPr/>
          <p:nvPr/>
        </p:nvSpPr>
        <p:spPr>
          <a:xfrm>
            <a:off x="3455640" y="4123800"/>
            <a:ext cx="1719720" cy="236520"/>
          </a:xfrm>
          <a:prstGeom prst="rect">
            <a:avLst/>
          </a:prstGeom>
          <a:solidFill>
            <a:srgbClr val="069f91">
              <a:alpha val="42000"/>
            </a:srgbClr>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p>
            <a:pPr algn="ctr">
              <a:lnSpc>
                <a:spcPct val="100000"/>
              </a:lnSpc>
            </a:pPr>
            <a:r>
              <a:rPr b="0" lang="en-US" sz="800" spc="-1" strike="noStrike">
                <a:solidFill>
                  <a:srgbClr val="000000"/>
                </a:solidFill>
                <a:uFill>
                  <a:solidFill>
                    <a:srgbClr val="ffffff"/>
                  </a:solidFill>
                </a:uFill>
                <a:latin typeface=" Gill sans light"/>
                <a:ea typeface="Arial"/>
              </a:rPr>
              <a:t>John, End User</a:t>
            </a:r>
            <a:endParaRPr b="0" lang="en-US" sz="1800" spc="-1" strike="noStrike">
              <a:solidFill>
                <a:srgbClr val="000000"/>
              </a:solidFill>
              <a:uFill>
                <a:solidFill>
                  <a:srgbClr val="ffffff"/>
                </a:solidFill>
              </a:uFill>
              <a:latin typeface="Arial"/>
            </a:endParaRPr>
          </a:p>
        </p:txBody>
      </p:sp>
      <p:sp>
        <p:nvSpPr>
          <p:cNvPr id="341" name="CustomShape 5"/>
          <p:cNvSpPr/>
          <p:nvPr/>
        </p:nvSpPr>
        <p:spPr>
          <a:xfrm rot="21447600">
            <a:off x="1524240" y="2521440"/>
            <a:ext cx="1441800" cy="694440"/>
          </a:xfrm>
          <a:prstGeom prst="wedgeEllipseCallout">
            <a:avLst>
              <a:gd name="adj1" fmla="val -69134"/>
              <a:gd name="adj2" fmla="val -54103"/>
            </a:avLst>
          </a:prstGeom>
          <a:solidFill>
            <a:schemeClr val="accent2">
              <a:lumMod val="20000"/>
              <a:lumOff val="80000"/>
              <a:alpha val="50000"/>
            </a:schemeClr>
          </a:solidFill>
          <a:ln>
            <a:round/>
          </a:ln>
          <a:effectLst>
            <a:outerShdw blurRad="40000" dir="5400000" dist="20000" rotWithShape="0">
              <a:srgbClr val="000000">
                <a:alpha val="38000"/>
              </a:srgbClr>
            </a:outerShdw>
          </a:effectLst>
        </p:spPr>
        <p:style>
          <a:lnRef idx="3">
            <a:schemeClr val="lt1"/>
          </a:lnRef>
          <a:fillRef idx="1">
            <a:schemeClr val="accent4"/>
          </a:fillRef>
          <a:effectRef idx="1">
            <a:schemeClr val="accent4"/>
          </a:effectRef>
          <a:fontRef idx="minor"/>
        </p:style>
        <p:txBody>
          <a:bodyPr lIns="90000" rIns="90000" tIns="45000" bIns="45000" anchor="ctr"/>
          <a:p>
            <a:pPr algn="ctr">
              <a:lnSpc>
                <a:spcPct val="100000"/>
              </a:lnSpc>
            </a:pPr>
            <a:r>
              <a:rPr b="0" lang="en-US" sz="800" spc="-1" strike="noStrike">
                <a:solidFill>
                  <a:srgbClr val="000000"/>
                </a:solidFill>
                <a:uFill>
                  <a:solidFill>
                    <a:srgbClr val="ffffff"/>
                  </a:solidFill>
                </a:uFill>
                <a:latin typeface="Gill Sans"/>
                <a:ea typeface="Arial"/>
              </a:rPr>
              <a:t>The images lack clarity.</a:t>
            </a:r>
            <a:endParaRPr b="0" lang="en-US" sz="1800" spc="-1" strike="noStrike">
              <a:solidFill>
                <a:srgbClr val="000000"/>
              </a:solidFill>
              <a:uFill>
                <a:solidFill>
                  <a:srgbClr val="ffffff"/>
                </a:solidFill>
              </a:uFill>
              <a:latin typeface="Arial"/>
            </a:endParaRPr>
          </a:p>
        </p:txBody>
      </p:sp>
      <p:sp>
        <p:nvSpPr>
          <p:cNvPr id="342" name="CustomShape 6"/>
          <p:cNvSpPr/>
          <p:nvPr/>
        </p:nvSpPr>
        <p:spPr>
          <a:xfrm rot="21344400">
            <a:off x="72360" y="1343520"/>
            <a:ext cx="1353240" cy="632160"/>
          </a:xfrm>
          <a:prstGeom prst="wedgeEllipseCallout">
            <a:avLst>
              <a:gd name="adj1" fmla="val 6171"/>
              <a:gd name="adj2" fmla="val 92264"/>
            </a:avLst>
          </a:prstGeom>
          <a:solidFill>
            <a:schemeClr val="accent2">
              <a:lumMod val="20000"/>
              <a:lumOff val="80000"/>
              <a:alpha val="47000"/>
            </a:schemeClr>
          </a:solidFill>
          <a:ln>
            <a:round/>
          </a:ln>
          <a:effectLst>
            <a:outerShdw blurRad="40000" dir="5400000" dist="20000" rotWithShape="0">
              <a:srgbClr val="000000">
                <a:alpha val="38000"/>
              </a:srgbClr>
            </a:outerShdw>
          </a:effectLst>
        </p:spPr>
        <p:style>
          <a:lnRef idx="3">
            <a:schemeClr val="lt1"/>
          </a:lnRef>
          <a:fillRef idx="1">
            <a:schemeClr val="accent4"/>
          </a:fillRef>
          <a:effectRef idx="1">
            <a:schemeClr val="accent4"/>
          </a:effectRef>
          <a:fontRef idx="minor"/>
        </p:style>
        <p:txBody>
          <a:bodyPr lIns="90000" rIns="90000" tIns="45000" bIns="45000" anchor="ctr"/>
          <a:p>
            <a:pPr algn="ctr">
              <a:lnSpc>
                <a:spcPct val="100000"/>
              </a:lnSpc>
            </a:pPr>
            <a:r>
              <a:rPr b="0" lang="en-US" sz="800" spc="-1" strike="noStrike">
                <a:solidFill>
                  <a:srgbClr val="000000"/>
                </a:solidFill>
                <a:uFill>
                  <a:solidFill>
                    <a:srgbClr val="ffffff"/>
                  </a:solidFill>
                </a:uFill>
                <a:latin typeface="Gill Sans"/>
                <a:ea typeface="Arial"/>
              </a:rPr>
              <a:t>The print quality is getting worse everyday.</a:t>
            </a:r>
            <a:endParaRPr b="0" lang="en-US" sz="1800" spc="-1" strike="noStrike">
              <a:solidFill>
                <a:srgbClr val="000000"/>
              </a:solidFill>
              <a:uFill>
                <a:solidFill>
                  <a:srgbClr val="ffffff"/>
                </a:solidFill>
              </a:uFill>
              <a:latin typeface="Arial"/>
            </a:endParaRPr>
          </a:p>
        </p:txBody>
      </p:sp>
      <p:sp>
        <p:nvSpPr>
          <p:cNvPr id="343" name="CustomShape 7"/>
          <p:cNvSpPr/>
          <p:nvPr/>
        </p:nvSpPr>
        <p:spPr>
          <a:xfrm rot="505800">
            <a:off x="3957120" y="1904760"/>
            <a:ext cx="1505880" cy="583200"/>
          </a:xfrm>
          <a:prstGeom prst="wedgeEllipseCallout">
            <a:avLst>
              <a:gd name="adj1" fmla="val -17786"/>
              <a:gd name="adj2" fmla="val 165579"/>
            </a:avLst>
          </a:prstGeom>
          <a:solidFill>
            <a:srgbClr val="f7ecd7">
              <a:alpha val="47000"/>
            </a:srgbClr>
          </a:solidFill>
          <a:ln>
            <a:round/>
          </a:ln>
          <a:effectLst>
            <a:outerShdw blurRad="40000" dir="5400000" dist="20000" rotWithShape="0">
              <a:srgbClr val="000000">
                <a:alpha val="38000"/>
              </a:srgbClr>
            </a:outerShdw>
          </a:effectLst>
        </p:spPr>
        <p:style>
          <a:lnRef idx="3">
            <a:schemeClr val="lt1"/>
          </a:lnRef>
          <a:fillRef idx="1">
            <a:schemeClr val="accent4"/>
          </a:fillRef>
          <a:effectRef idx="1">
            <a:schemeClr val="accent4"/>
          </a:effectRef>
          <a:fontRef idx="minor"/>
        </p:style>
        <p:txBody>
          <a:bodyPr lIns="90000" rIns="90000" tIns="45000" bIns="45000" anchor="ctr"/>
          <a:p>
            <a:pPr algn="ctr">
              <a:lnSpc>
                <a:spcPct val="100000"/>
              </a:lnSpc>
            </a:pPr>
            <a:r>
              <a:rPr b="0" lang="en-US" sz="800" spc="-1" strike="noStrike">
                <a:solidFill>
                  <a:srgbClr val="000000"/>
                </a:solidFill>
                <a:uFill>
                  <a:solidFill>
                    <a:srgbClr val="ffffff"/>
                  </a:solidFill>
                </a:uFill>
                <a:latin typeface="Gill Sans"/>
                <a:ea typeface="Arial"/>
              </a:rPr>
              <a:t>We can’t send invoices to our customers.</a:t>
            </a:r>
            <a:endParaRPr b="0" lang="en-US" sz="1800" spc="-1" strike="noStrike">
              <a:solidFill>
                <a:srgbClr val="000000"/>
              </a:solidFill>
              <a:uFill>
                <a:solidFill>
                  <a:srgbClr val="ffffff"/>
                </a:solidFill>
              </a:uFill>
              <a:latin typeface="Arial"/>
            </a:endParaRPr>
          </a:p>
        </p:txBody>
      </p:sp>
      <p:sp>
        <p:nvSpPr>
          <p:cNvPr id="344" name="CustomShape 8"/>
          <p:cNvSpPr/>
          <p:nvPr/>
        </p:nvSpPr>
        <p:spPr>
          <a:xfrm>
            <a:off x="6870600" y="3346200"/>
            <a:ext cx="1533960" cy="234000"/>
          </a:xfrm>
          <a:prstGeom prst="rect">
            <a:avLst/>
          </a:prstGeom>
          <a:solidFill>
            <a:srgbClr val="069f91">
              <a:alpha val="42000"/>
            </a:srgbClr>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p>
            <a:pPr algn="ctr">
              <a:lnSpc>
                <a:spcPct val="100000"/>
              </a:lnSpc>
            </a:pPr>
            <a:r>
              <a:rPr b="0" lang="en-US" sz="800" spc="-1" strike="noStrike">
                <a:solidFill>
                  <a:srgbClr val="000000"/>
                </a:solidFill>
                <a:uFill>
                  <a:solidFill>
                    <a:srgbClr val="ffffff"/>
                  </a:solidFill>
                </a:uFill>
                <a:latin typeface=" Gill sans light"/>
                <a:ea typeface="Arial"/>
              </a:rPr>
              <a:t>Dave, Hiring Manager</a:t>
            </a:r>
            <a:endParaRPr b="0" lang="en-US" sz="1800" spc="-1" strike="noStrike">
              <a:solidFill>
                <a:srgbClr val="000000"/>
              </a:solidFill>
              <a:uFill>
                <a:solidFill>
                  <a:srgbClr val="ffffff"/>
                </a:solidFill>
              </a:uFill>
              <a:latin typeface="Arial"/>
            </a:endParaRPr>
          </a:p>
        </p:txBody>
      </p:sp>
      <p:sp>
        <p:nvSpPr>
          <p:cNvPr id="345" name="CustomShape 9"/>
          <p:cNvSpPr/>
          <p:nvPr/>
        </p:nvSpPr>
        <p:spPr>
          <a:xfrm>
            <a:off x="6222960" y="1387800"/>
            <a:ext cx="1261440" cy="639720"/>
          </a:xfrm>
          <a:prstGeom prst="wedgeEllipseCallout">
            <a:avLst>
              <a:gd name="adj1" fmla="val 28481"/>
              <a:gd name="adj2" fmla="val 118524"/>
            </a:avLst>
          </a:prstGeom>
          <a:solidFill>
            <a:srgbClr val="f7ecd7">
              <a:alpha val="47000"/>
            </a:srgbClr>
          </a:solidFill>
          <a:ln>
            <a:round/>
          </a:ln>
          <a:effectLst>
            <a:outerShdw blurRad="40000" dir="5400000" dist="20000" rotWithShape="0">
              <a:srgbClr val="000000">
                <a:alpha val="38000"/>
              </a:srgbClr>
            </a:outerShdw>
          </a:effectLst>
        </p:spPr>
        <p:style>
          <a:lnRef idx="3">
            <a:schemeClr val="lt1"/>
          </a:lnRef>
          <a:fillRef idx="1">
            <a:schemeClr val="accent4"/>
          </a:fillRef>
          <a:effectRef idx="1">
            <a:schemeClr val="accent4"/>
          </a:effectRef>
          <a:fontRef idx="minor"/>
        </p:style>
        <p:txBody>
          <a:bodyPr lIns="90000" rIns="90000" tIns="45000" bIns="45000" anchor="ctr"/>
          <a:p>
            <a:pPr algn="ctr">
              <a:lnSpc>
                <a:spcPct val="100000"/>
              </a:lnSpc>
            </a:pPr>
            <a:r>
              <a:rPr b="0" lang="en-US" sz="800" spc="-1" strike="noStrike">
                <a:solidFill>
                  <a:srgbClr val="000000"/>
                </a:solidFill>
                <a:uFill>
                  <a:solidFill>
                    <a:srgbClr val="ffffff"/>
                  </a:solidFill>
                </a:uFill>
                <a:latin typeface="Gill Sans"/>
                <a:ea typeface="Arial"/>
              </a:rPr>
              <a:t>This printer’s giving me trouble every single day!</a:t>
            </a:r>
            <a:endParaRPr b="0" lang="en-US" sz="1800" spc="-1" strike="noStrike">
              <a:solidFill>
                <a:srgbClr val="000000"/>
              </a:solidFill>
              <a:uFill>
                <a:solidFill>
                  <a:srgbClr val="ffffff"/>
                </a:solidFill>
              </a:uFill>
              <a:latin typeface="Arial"/>
            </a:endParaRPr>
          </a:p>
        </p:txBody>
      </p:sp>
      <p:sp>
        <p:nvSpPr>
          <p:cNvPr id="346" name="CustomShape 10"/>
          <p:cNvSpPr/>
          <p:nvPr/>
        </p:nvSpPr>
        <p:spPr>
          <a:xfrm rot="2497800">
            <a:off x="5078160" y="1367640"/>
            <a:ext cx="1605960" cy="2455560"/>
          </a:xfrm>
          <a:prstGeom prst="arc">
            <a:avLst>
              <a:gd name="adj1" fmla="val 20039398"/>
              <a:gd name="adj2" fmla="val 5614142"/>
            </a:avLst>
          </a:prstGeom>
          <a:noFill/>
          <a:ln>
            <a:solidFill>
              <a:schemeClr val="tx2">
                <a:lumMod val="90000"/>
              </a:schemeClr>
            </a:solidFill>
            <a:roun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47" name="CustomShape 11"/>
          <p:cNvSpPr/>
          <p:nvPr/>
        </p:nvSpPr>
        <p:spPr>
          <a:xfrm>
            <a:off x="7984440" y="1216800"/>
            <a:ext cx="1049040" cy="506880"/>
          </a:xfrm>
          <a:prstGeom prst="wedgeEllipseCallout">
            <a:avLst>
              <a:gd name="adj1" fmla="val -71493"/>
              <a:gd name="adj2" fmla="val 193228"/>
            </a:avLst>
          </a:prstGeom>
          <a:solidFill>
            <a:srgbClr val="f7ecd7">
              <a:alpha val="50000"/>
            </a:srgbClr>
          </a:solidFill>
          <a:ln>
            <a:round/>
          </a:ln>
          <a:effectLst>
            <a:outerShdw blurRad="40000" dir="5400000" dist="20000" rotWithShape="0">
              <a:srgbClr val="000000">
                <a:alpha val="38000"/>
              </a:srgbClr>
            </a:outerShdw>
          </a:effectLst>
        </p:spPr>
        <p:style>
          <a:lnRef idx="3">
            <a:schemeClr val="lt1"/>
          </a:lnRef>
          <a:fillRef idx="1">
            <a:schemeClr val="accent4"/>
          </a:fillRef>
          <a:effectRef idx="1">
            <a:schemeClr val="accent4"/>
          </a:effectRef>
          <a:fontRef idx="minor"/>
        </p:style>
        <p:txBody>
          <a:bodyPr lIns="90000" rIns="90000" tIns="45000" bIns="45000" anchor="ctr"/>
          <a:p>
            <a:pPr algn="ctr">
              <a:lnSpc>
                <a:spcPct val="100000"/>
              </a:lnSpc>
            </a:pPr>
            <a:r>
              <a:rPr b="0" lang="en-US" sz="800" spc="-1" strike="noStrike">
                <a:solidFill>
                  <a:srgbClr val="000000"/>
                </a:solidFill>
                <a:uFill>
                  <a:solidFill>
                    <a:srgbClr val="ffffff"/>
                  </a:solidFill>
                </a:uFill>
                <a:latin typeface="Gill Sans"/>
                <a:ea typeface="Arial"/>
              </a:rPr>
              <a:t>The paper always gets jammed!</a:t>
            </a:r>
            <a:endParaRPr b="0" lang="en-US" sz="1800" spc="-1" strike="noStrike">
              <a:solidFill>
                <a:srgbClr val="000000"/>
              </a:solidFill>
              <a:uFill>
                <a:solidFill>
                  <a:srgbClr val="ffffff"/>
                </a:solidFill>
              </a:uFill>
              <a:latin typeface="Arial"/>
            </a:endParaRPr>
          </a:p>
        </p:txBody>
      </p:sp>
      <p:pic>
        <p:nvPicPr>
          <p:cNvPr id="348" name="Picture 24" descr=""/>
          <p:cNvPicPr/>
          <p:nvPr/>
        </p:nvPicPr>
        <p:blipFill>
          <a:blip r:embed="rId3"/>
          <a:stretch/>
        </p:blipFill>
        <p:spPr>
          <a:xfrm>
            <a:off x="3825720" y="3158640"/>
            <a:ext cx="823680" cy="823680"/>
          </a:xfrm>
          <a:prstGeom prst="rect">
            <a:avLst/>
          </a:prstGeom>
          <a:ln>
            <a:noFill/>
          </a:ln>
        </p:spPr>
      </p:pic>
      <p:pic>
        <p:nvPicPr>
          <p:cNvPr id="349" name="" descr=""/>
          <p:cNvPicPr/>
          <p:nvPr/>
        </p:nvPicPr>
        <p:blipFill>
          <a:blip r:embed="rId4"/>
          <a:stretch/>
        </p:blipFill>
        <p:spPr>
          <a:xfrm>
            <a:off x="8158320" y="4811760"/>
            <a:ext cx="933840" cy="215640"/>
          </a:xfrm>
          <a:prstGeom prst="rect">
            <a:avLst/>
          </a:prstGeom>
          <a:ln>
            <a:noFill/>
          </a:ln>
        </p:spPr>
      </p:pic>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0" name="CustomShape 1"/>
          <p:cNvSpPr/>
          <p:nvPr/>
        </p:nvSpPr>
        <p:spPr>
          <a:xfrm>
            <a:off x="1654920" y="1460160"/>
            <a:ext cx="3282120" cy="1465200"/>
          </a:xfrm>
          <a:prstGeom prst="rect">
            <a:avLst/>
          </a:prstGeom>
          <a:solidFill>
            <a:schemeClr val="accent2">
              <a:lumMod val="60000"/>
              <a:lumOff val="40000"/>
              <a:alpha val="42000"/>
            </a:schemeClr>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p>
            <a:pPr>
              <a:lnSpc>
                <a:spcPct val="100000"/>
              </a:lnSpc>
            </a:pPr>
            <a:r>
              <a:rPr b="1" lang="en-US" sz="900" spc="-1" strike="noStrike">
                <a:solidFill>
                  <a:srgbClr val="000000"/>
                </a:solidFill>
                <a:uFill>
                  <a:solidFill>
                    <a:srgbClr val="ffffff"/>
                  </a:solidFill>
                </a:uFill>
                <a:latin typeface="Gill Sans Light"/>
                <a:ea typeface="Arial"/>
              </a:rPr>
              <a:t>         </a:t>
            </a:r>
            <a:r>
              <a:rPr b="1" lang="en-US" sz="900" spc="-1" strike="noStrike">
                <a:solidFill>
                  <a:srgbClr val="000000"/>
                </a:solidFill>
                <a:uFill>
                  <a:solidFill>
                    <a:srgbClr val="ffffff"/>
                  </a:solidFill>
                </a:uFill>
                <a:latin typeface="Gill Sans Light"/>
                <a:ea typeface="Arial"/>
              </a:rPr>
              <a:t>STEP 1</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900" spc="-1" strike="noStrike">
                <a:solidFill>
                  <a:srgbClr val="000000"/>
                </a:solidFill>
                <a:uFill>
                  <a:solidFill>
                    <a:srgbClr val="ffffff"/>
                  </a:solidFill>
                </a:uFill>
                <a:latin typeface="Gill Sans Light"/>
                <a:ea typeface="Arial"/>
              </a:rPr>
              <a:t>         </a:t>
            </a:r>
            <a:r>
              <a:rPr b="0" lang="en-US" sz="900" spc="-1" strike="noStrike">
                <a:solidFill>
                  <a:srgbClr val="000000"/>
                </a:solidFill>
                <a:uFill>
                  <a:solidFill>
                    <a:srgbClr val="ffffff"/>
                  </a:solidFill>
                </a:uFill>
                <a:latin typeface="Gill Sans Light"/>
                <a:ea typeface="Arial"/>
              </a:rPr>
              <a:t>Catrin informs Marcus about the need to replace</a:t>
            </a:r>
            <a:endParaRPr b="0" lang="en-US" sz="1800" spc="-1" strike="noStrike">
              <a:solidFill>
                <a:srgbClr val="000000"/>
              </a:solidFill>
              <a:uFill>
                <a:solidFill>
                  <a:srgbClr val="ffffff"/>
                </a:solidFill>
              </a:uFill>
              <a:latin typeface="Arial"/>
            </a:endParaRPr>
          </a:p>
          <a:p>
            <a:pPr>
              <a:lnSpc>
                <a:spcPct val="100000"/>
              </a:lnSpc>
            </a:pPr>
            <a:r>
              <a:rPr b="0" lang="en-US" sz="900" spc="-1" strike="noStrike">
                <a:solidFill>
                  <a:srgbClr val="000000"/>
                </a:solidFill>
                <a:uFill>
                  <a:solidFill>
                    <a:srgbClr val="ffffff"/>
                  </a:solidFill>
                </a:uFill>
                <a:latin typeface="Gill Sans Light"/>
                <a:ea typeface="Arial"/>
              </a:rPr>
              <a:t>         </a:t>
            </a:r>
            <a:r>
              <a:rPr b="0" lang="en-US" sz="900" spc="-1" strike="noStrike">
                <a:solidFill>
                  <a:srgbClr val="000000"/>
                </a:solidFill>
                <a:uFill>
                  <a:solidFill>
                    <a:srgbClr val="ffffff"/>
                  </a:solidFill>
                </a:uFill>
                <a:latin typeface="Gill Sans Light"/>
                <a:ea typeface="Arial"/>
              </a:rPr>
              <a:t>the old laser printers with LED</a:t>
            </a:r>
            <a:endParaRPr b="0" lang="en-US" sz="1800" spc="-1" strike="noStrike">
              <a:solidFill>
                <a:srgbClr val="000000"/>
              </a:solidFill>
              <a:uFill>
                <a:solidFill>
                  <a:srgbClr val="ffffff"/>
                </a:solidFill>
              </a:uFill>
              <a:latin typeface="Arial"/>
            </a:endParaRPr>
          </a:p>
          <a:p>
            <a:pPr>
              <a:lnSpc>
                <a:spcPct val="100000"/>
              </a:lnSpc>
            </a:pPr>
            <a:r>
              <a:rPr b="0" lang="en-US" sz="900" spc="-1" strike="noStrike">
                <a:solidFill>
                  <a:srgbClr val="000000"/>
                </a:solidFill>
                <a:uFill>
                  <a:solidFill>
                    <a:srgbClr val="ffffff"/>
                  </a:solidFill>
                </a:uFill>
                <a:latin typeface="Gill Sans Light"/>
                <a:ea typeface="Arial"/>
              </a:rPr>
              <a:t>         </a:t>
            </a:r>
            <a:r>
              <a:rPr b="0" lang="en-US" sz="900" spc="-1" strike="noStrike">
                <a:solidFill>
                  <a:srgbClr val="000000"/>
                </a:solidFill>
                <a:uFill>
                  <a:solidFill>
                    <a:srgbClr val="ffffff"/>
                  </a:solidFill>
                </a:uFill>
                <a:latin typeface="Gill Sans Light"/>
                <a:ea typeface="Arial"/>
              </a:rPr>
              <a:t>ones.</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pic>
        <p:nvPicPr>
          <p:cNvPr id="351" name="Picture 94" descr=""/>
          <p:cNvPicPr/>
          <p:nvPr/>
        </p:nvPicPr>
        <p:blipFill>
          <a:blip r:embed="rId1"/>
          <a:stretch/>
        </p:blipFill>
        <p:spPr>
          <a:xfrm>
            <a:off x="1043280" y="1422360"/>
            <a:ext cx="953280" cy="1010520"/>
          </a:xfrm>
          <a:prstGeom prst="rect">
            <a:avLst/>
          </a:prstGeom>
          <a:ln>
            <a:noFill/>
          </a:ln>
        </p:spPr>
      </p:pic>
      <p:sp>
        <p:nvSpPr>
          <p:cNvPr id="352" name="CustomShape 2"/>
          <p:cNvSpPr/>
          <p:nvPr/>
        </p:nvSpPr>
        <p:spPr>
          <a:xfrm>
            <a:off x="1677600" y="2433600"/>
            <a:ext cx="1172880" cy="457560"/>
          </a:xfrm>
          <a:prstGeom prst="rect">
            <a:avLst/>
          </a:prstGeom>
          <a:noFill/>
          <a:ln>
            <a:noFill/>
          </a:ln>
        </p:spPr>
        <p:style>
          <a:lnRef idx="0"/>
          <a:fillRef idx="0"/>
          <a:effectRef idx="0"/>
          <a:fontRef idx="minor"/>
        </p:style>
        <p:txBody>
          <a:bodyPr lIns="95400" rIns="95400" tIns="47520" bIns="47520"/>
          <a:p>
            <a:pPr algn="ctr">
              <a:lnSpc>
                <a:spcPct val="100000"/>
              </a:lnSpc>
            </a:pPr>
            <a:r>
              <a:rPr b="0" lang="en-US" sz="800" spc="-1" strike="noStrike">
                <a:solidFill>
                  <a:srgbClr val="000000"/>
                </a:solidFill>
                <a:uFill>
                  <a:solidFill>
                    <a:srgbClr val="ffffff"/>
                  </a:solidFill>
                </a:uFill>
                <a:latin typeface="Apple Symbols"/>
                <a:ea typeface="AppleGothic"/>
              </a:rPr>
              <a:t>CATRIN</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Apple Symbols"/>
                <a:ea typeface="AppleGothic"/>
              </a:rPr>
              <a:t>IT SERVICE MANAGER</a:t>
            </a:r>
            <a:endParaRPr b="0" lang="en-US" sz="1800" spc="-1" strike="noStrike">
              <a:solidFill>
                <a:srgbClr val="000000"/>
              </a:solidFill>
              <a:uFill>
                <a:solidFill>
                  <a:srgbClr val="ffffff"/>
                </a:solidFill>
              </a:uFill>
              <a:latin typeface="Arial"/>
            </a:endParaRPr>
          </a:p>
        </p:txBody>
      </p:sp>
      <p:sp>
        <p:nvSpPr>
          <p:cNvPr id="353" name="CustomShape 3"/>
          <p:cNvSpPr/>
          <p:nvPr/>
        </p:nvSpPr>
        <p:spPr>
          <a:xfrm>
            <a:off x="6074280" y="2238120"/>
            <a:ext cx="2886120" cy="1418760"/>
          </a:xfrm>
          <a:prstGeom prst="rect">
            <a:avLst/>
          </a:prstGeom>
          <a:solidFill>
            <a:srgbClr val="81c6ad">
              <a:alpha val="42000"/>
            </a:srgbClr>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p>
            <a:pPr>
              <a:lnSpc>
                <a:spcPct val="100000"/>
              </a:lnSpc>
            </a:pPr>
            <a:r>
              <a:rPr b="1" lang="en-US" sz="900" spc="-1" strike="noStrike">
                <a:solidFill>
                  <a:srgbClr val="000000"/>
                </a:solidFill>
                <a:uFill>
                  <a:solidFill>
                    <a:srgbClr val="ffffff"/>
                  </a:solidFill>
                </a:uFill>
                <a:latin typeface="Gill Sans Light"/>
                <a:ea typeface="Arial"/>
              </a:rPr>
              <a:t>       </a:t>
            </a:r>
            <a:r>
              <a:rPr b="1" lang="en-US" sz="900" spc="-1" strike="noStrike">
                <a:solidFill>
                  <a:srgbClr val="000000"/>
                </a:solidFill>
                <a:uFill>
                  <a:solidFill>
                    <a:srgbClr val="ffffff"/>
                  </a:solidFill>
                </a:uFill>
                <a:latin typeface="Gill Sans Light"/>
                <a:ea typeface="Arial"/>
              </a:rPr>
              <a:t>STEP 2</a:t>
            </a:r>
            <a:endParaRPr b="0" lang="en-US" sz="1800" spc="-1" strike="noStrike">
              <a:solidFill>
                <a:srgbClr val="000000"/>
              </a:solidFill>
              <a:uFill>
                <a:solidFill>
                  <a:srgbClr val="ffffff"/>
                </a:solidFill>
              </a:uFill>
              <a:latin typeface="Arial"/>
            </a:endParaRPr>
          </a:p>
          <a:p>
            <a:pPr>
              <a:lnSpc>
                <a:spcPct val="100000"/>
              </a:lnSpc>
            </a:pPr>
            <a:r>
              <a:rPr b="1" lang="en-US" sz="900" spc="-1" strike="noStrike">
                <a:solidFill>
                  <a:srgbClr val="000000"/>
                </a:solidFill>
                <a:uFill>
                  <a:solidFill>
                    <a:srgbClr val="ffffff"/>
                  </a:solidFill>
                </a:uFill>
                <a:latin typeface="Gill Sans Light"/>
                <a:ea typeface="Arial"/>
              </a:rPr>
              <a:t>	</a:t>
            </a:r>
            <a:endParaRPr b="0" lang="en-US" sz="1800" spc="-1" strike="noStrike">
              <a:solidFill>
                <a:srgbClr val="000000"/>
              </a:solidFill>
              <a:uFill>
                <a:solidFill>
                  <a:srgbClr val="ffffff"/>
                </a:solidFill>
              </a:uFill>
              <a:latin typeface="Arial"/>
            </a:endParaRPr>
          </a:p>
          <a:p>
            <a:pPr>
              <a:lnSpc>
                <a:spcPct val="100000"/>
              </a:lnSpc>
            </a:pPr>
            <a:r>
              <a:rPr b="0" lang="en-US" sz="900" spc="-1" strike="noStrike">
                <a:solidFill>
                  <a:srgbClr val="000000"/>
                </a:solidFill>
                <a:uFill>
                  <a:solidFill>
                    <a:srgbClr val="ffffff"/>
                  </a:solidFill>
                </a:uFill>
                <a:latin typeface="Gill Sans Light"/>
                <a:ea typeface="Arial"/>
              </a:rPr>
              <a:t>       </a:t>
            </a:r>
            <a:r>
              <a:rPr b="0" lang="en-US" sz="900" spc="-1" strike="noStrike">
                <a:solidFill>
                  <a:srgbClr val="000000"/>
                </a:solidFill>
                <a:uFill>
                  <a:solidFill>
                    <a:srgbClr val="ffffff"/>
                  </a:solidFill>
                </a:uFill>
                <a:latin typeface="Gill Sans Light"/>
                <a:ea typeface="Arial"/>
              </a:rPr>
              <a:t>Marcus confirms that the team can go ahead</a:t>
            </a:r>
            <a:endParaRPr b="0" lang="en-US" sz="1800" spc="-1" strike="noStrike">
              <a:solidFill>
                <a:srgbClr val="000000"/>
              </a:solidFill>
              <a:uFill>
                <a:solidFill>
                  <a:srgbClr val="ffffff"/>
                </a:solidFill>
              </a:uFill>
              <a:latin typeface="Arial"/>
            </a:endParaRPr>
          </a:p>
          <a:p>
            <a:pPr>
              <a:lnSpc>
                <a:spcPct val="100000"/>
              </a:lnSpc>
            </a:pPr>
            <a:r>
              <a:rPr b="0" lang="en-US" sz="900" spc="-1" strike="noStrike">
                <a:solidFill>
                  <a:srgbClr val="000000"/>
                </a:solidFill>
                <a:uFill>
                  <a:solidFill>
                    <a:srgbClr val="ffffff"/>
                  </a:solidFill>
                </a:uFill>
                <a:latin typeface="Gill Sans Light"/>
                <a:ea typeface="Arial"/>
              </a:rPr>
              <a:t>       </a:t>
            </a:r>
            <a:r>
              <a:rPr b="0" lang="en-US" sz="900" spc="-1" strike="noStrike">
                <a:solidFill>
                  <a:srgbClr val="000000"/>
                </a:solidFill>
                <a:uFill>
                  <a:solidFill>
                    <a:srgbClr val="ffffff"/>
                  </a:solidFill>
                </a:uFill>
                <a:latin typeface="Gill Sans Light"/>
                <a:ea typeface="Arial"/>
              </a:rPr>
              <a:t>with the change, provided the finances</a:t>
            </a:r>
            <a:endParaRPr b="0" lang="en-US" sz="1800" spc="-1" strike="noStrike">
              <a:solidFill>
                <a:srgbClr val="000000"/>
              </a:solidFill>
              <a:uFill>
                <a:solidFill>
                  <a:srgbClr val="ffffff"/>
                </a:solidFill>
              </a:uFill>
              <a:latin typeface="Arial"/>
            </a:endParaRPr>
          </a:p>
          <a:p>
            <a:pPr>
              <a:lnSpc>
                <a:spcPct val="100000"/>
              </a:lnSpc>
            </a:pPr>
            <a:r>
              <a:rPr b="0" lang="en-US" sz="900" spc="-1" strike="noStrike">
                <a:solidFill>
                  <a:srgbClr val="000000"/>
                </a:solidFill>
                <a:uFill>
                  <a:solidFill>
                    <a:srgbClr val="ffffff"/>
                  </a:solidFill>
                </a:uFill>
                <a:latin typeface="Gill Sans Light"/>
                <a:ea typeface="Arial"/>
              </a:rPr>
              <a:t>       </a:t>
            </a:r>
            <a:r>
              <a:rPr b="0" lang="en-US" sz="900" spc="-1" strike="noStrike">
                <a:solidFill>
                  <a:srgbClr val="000000"/>
                </a:solidFill>
                <a:uFill>
                  <a:solidFill>
                    <a:srgbClr val="ffffff"/>
                  </a:solidFill>
                </a:uFill>
                <a:latin typeface="Gill Sans Light"/>
                <a:ea typeface="Arial"/>
              </a:rPr>
              <a:t>involved are taken care of. </a:t>
            </a:r>
            <a:endParaRPr b="0" lang="en-US" sz="1800" spc="-1" strike="noStrike">
              <a:solidFill>
                <a:srgbClr val="000000"/>
              </a:solidFill>
              <a:uFill>
                <a:solidFill>
                  <a:srgbClr val="ffffff"/>
                </a:solidFill>
              </a:uFill>
              <a:latin typeface="Arial"/>
            </a:endParaRPr>
          </a:p>
        </p:txBody>
      </p:sp>
      <p:sp>
        <p:nvSpPr>
          <p:cNvPr id="354" name="CustomShape 4"/>
          <p:cNvSpPr/>
          <p:nvPr/>
        </p:nvSpPr>
        <p:spPr>
          <a:xfrm flipV="1">
            <a:off x="6333480" y="3093480"/>
            <a:ext cx="14760" cy="1105200"/>
          </a:xfrm>
          <a:custGeom>
            <a:avLst/>
            <a:gdLst/>
            <a:ahLst/>
            <a:rect l="l" t="t" r="r" b="b"/>
            <a:pathLst>
              <a:path w="21600" h="21600">
                <a:moveTo>
                  <a:pt x="0" y="0"/>
                </a:moveTo>
                <a:lnTo>
                  <a:pt x="21600" y="21600"/>
                </a:lnTo>
              </a:path>
            </a:pathLst>
          </a:custGeom>
          <a:ln w="19080">
            <a:solidFill>
              <a:srgbClr val="bfbfbf"/>
            </a:solidFill>
            <a:round/>
          </a:ln>
          <a:effectLst>
            <a:outerShdw blurRad="40000" dir="5400000" dist="23000" rotWithShape="0">
              <a:srgbClr val="000000">
                <a:alpha val="35000"/>
              </a:srgbClr>
            </a:outerShdw>
          </a:effectLst>
        </p:spPr>
        <p:style>
          <a:lnRef idx="2">
            <a:schemeClr val="accent1"/>
          </a:lnRef>
          <a:fillRef idx="1">
            <a:schemeClr val="accent1"/>
          </a:fillRef>
          <a:effectRef idx="2">
            <a:schemeClr val="accent1"/>
          </a:effectRef>
          <a:fontRef idx="minor"/>
        </p:style>
      </p:sp>
      <p:sp>
        <p:nvSpPr>
          <p:cNvPr id="355" name="CustomShape 5"/>
          <p:cNvSpPr/>
          <p:nvPr/>
        </p:nvSpPr>
        <p:spPr>
          <a:xfrm flipH="1">
            <a:off x="4379400" y="1944720"/>
            <a:ext cx="1975320" cy="360"/>
          </a:xfrm>
          <a:custGeom>
            <a:avLst/>
            <a:gdLst/>
            <a:ahLst/>
            <a:rect l="l" t="t" r="r" b="b"/>
            <a:pathLst>
              <a:path w="21600" h="21600">
                <a:moveTo>
                  <a:pt x="0" y="0"/>
                </a:moveTo>
                <a:lnTo>
                  <a:pt x="21600" y="21600"/>
                </a:lnTo>
              </a:path>
            </a:pathLst>
          </a:custGeom>
          <a:noFill/>
          <a:ln>
            <a:solidFill>
              <a:schemeClr val="bg1">
                <a:lumMod val="75000"/>
              </a:schemeClr>
            </a:solidFill>
            <a:round/>
          </a:ln>
        </p:spPr>
        <p:style>
          <a:lnRef idx="1">
            <a:schemeClr val="accent1"/>
          </a:lnRef>
          <a:fillRef idx="0">
            <a:schemeClr val="accent1"/>
          </a:fillRef>
          <a:effectRef idx="0">
            <a:schemeClr val="accent1"/>
          </a:effectRef>
          <a:fontRef idx="minor"/>
        </p:style>
      </p:sp>
      <p:sp>
        <p:nvSpPr>
          <p:cNvPr id="356" name="CustomShape 6"/>
          <p:cNvSpPr/>
          <p:nvPr/>
        </p:nvSpPr>
        <p:spPr>
          <a:xfrm flipV="1">
            <a:off x="6365520" y="1942560"/>
            <a:ext cx="360" cy="303120"/>
          </a:xfrm>
          <a:custGeom>
            <a:avLst/>
            <a:gdLst/>
            <a:ahLst/>
            <a:rect l="l" t="t" r="r" b="b"/>
            <a:pathLst>
              <a:path w="21600" h="21600">
                <a:moveTo>
                  <a:pt x="0" y="0"/>
                </a:moveTo>
                <a:lnTo>
                  <a:pt x="21600" y="21600"/>
                </a:lnTo>
              </a:path>
            </a:pathLst>
          </a:custGeom>
          <a:ln w="19080">
            <a:solidFill>
              <a:srgbClr val="bfbfbf"/>
            </a:solidFill>
            <a:round/>
          </a:ln>
          <a:effectLst>
            <a:outerShdw blurRad="40000" dir="5400000" dist="23000" rotWithShape="0">
              <a:srgbClr val="000000">
                <a:alpha val="35000"/>
              </a:srgbClr>
            </a:outerShdw>
          </a:effectLst>
        </p:spPr>
        <p:style>
          <a:lnRef idx="2">
            <a:schemeClr val="accent1"/>
          </a:lnRef>
          <a:fillRef idx="1">
            <a:schemeClr val="accent1"/>
          </a:fillRef>
          <a:effectRef idx="2">
            <a:schemeClr val="accent1"/>
          </a:effectRef>
          <a:fontRef idx="minor"/>
        </p:style>
      </p:sp>
      <p:sp>
        <p:nvSpPr>
          <p:cNvPr id="357" name="CustomShape 7"/>
          <p:cNvSpPr/>
          <p:nvPr/>
        </p:nvSpPr>
        <p:spPr>
          <a:xfrm>
            <a:off x="1746720" y="669960"/>
            <a:ext cx="7853040" cy="433080"/>
          </a:xfrm>
          <a:prstGeom prst="rect">
            <a:avLst/>
          </a:prstGeom>
          <a:solidFill>
            <a:srgbClr val="ffffff"/>
          </a:solidFill>
          <a:ln>
            <a:noFill/>
          </a:ln>
        </p:spPr>
        <p:style>
          <a:lnRef idx="0"/>
          <a:fillRef idx="0"/>
          <a:effectRef idx="0"/>
          <a:fontRef idx="minor"/>
        </p:style>
        <p:txBody>
          <a:bodyPr lIns="90000" rIns="90000" tIns="91440" bIns="91440" anchor="ctr"/>
          <a:p>
            <a:pPr>
              <a:lnSpc>
                <a:spcPct val="100000"/>
              </a:lnSpc>
            </a:pPr>
            <a:r>
              <a:rPr b="1" lang="en-US" sz="2400" spc="-1" strike="noStrike">
                <a:solidFill>
                  <a:srgbClr val="0d0d0d"/>
                </a:solidFill>
                <a:uFill>
                  <a:solidFill>
                    <a:srgbClr val="ffffff"/>
                  </a:solidFill>
                </a:uFill>
                <a:latin typeface="Gill Sans Light"/>
                <a:ea typeface="Lora"/>
              </a:rPr>
              <a:t>Zylker decides to take an easy way out</a:t>
            </a:r>
            <a:endParaRPr b="0" lang="en-US" sz="1800" spc="-1" strike="noStrike">
              <a:solidFill>
                <a:srgbClr val="000000"/>
              </a:solidFill>
              <a:uFill>
                <a:solidFill>
                  <a:srgbClr val="ffffff"/>
                </a:solidFill>
              </a:uFill>
              <a:latin typeface="Arial"/>
            </a:endParaRPr>
          </a:p>
        </p:txBody>
      </p:sp>
      <p:pic>
        <p:nvPicPr>
          <p:cNvPr id="358" name="Picture 32" descr=""/>
          <p:cNvPicPr/>
          <p:nvPr/>
        </p:nvPicPr>
        <p:blipFill>
          <a:blip r:embed="rId2"/>
          <a:stretch/>
        </p:blipFill>
        <p:spPr>
          <a:xfrm>
            <a:off x="5376600" y="2188440"/>
            <a:ext cx="954360" cy="954360"/>
          </a:xfrm>
          <a:prstGeom prst="rect">
            <a:avLst/>
          </a:prstGeom>
          <a:ln>
            <a:noFill/>
          </a:ln>
        </p:spPr>
      </p:pic>
      <p:sp>
        <p:nvSpPr>
          <p:cNvPr id="359" name="CustomShape 8"/>
          <p:cNvSpPr/>
          <p:nvPr/>
        </p:nvSpPr>
        <p:spPr>
          <a:xfrm>
            <a:off x="6183360" y="3191040"/>
            <a:ext cx="1172880" cy="336600"/>
          </a:xfrm>
          <a:prstGeom prst="rect">
            <a:avLst/>
          </a:prstGeom>
          <a:noFill/>
          <a:ln>
            <a:noFill/>
          </a:ln>
        </p:spPr>
        <p:style>
          <a:lnRef idx="0"/>
          <a:fillRef idx="0"/>
          <a:effectRef idx="0"/>
          <a:fontRef idx="minor"/>
        </p:style>
        <p:txBody>
          <a:bodyPr lIns="95400" rIns="95400" tIns="47520" bIns="47520"/>
          <a:p>
            <a:pPr algn="ctr">
              <a:lnSpc>
                <a:spcPct val="100000"/>
              </a:lnSpc>
            </a:pPr>
            <a:r>
              <a:rPr b="0" lang="en-US" sz="800" spc="-1" strike="noStrike">
                <a:solidFill>
                  <a:srgbClr val="000000"/>
                </a:solidFill>
                <a:uFill>
                  <a:solidFill>
                    <a:srgbClr val="ffffff"/>
                  </a:solidFill>
                </a:uFill>
                <a:latin typeface="Apple Symbols"/>
                <a:ea typeface="AppleGothic"/>
              </a:rPr>
              <a:t>MARCUS</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Apple Symbols"/>
                <a:ea typeface="AppleGothic"/>
              </a:rPr>
              <a:t>CIO</a:t>
            </a:r>
            <a:endParaRPr b="0" lang="en-US" sz="1800" spc="-1" strike="noStrike">
              <a:solidFill>
                <a:srgbClr val="000000"/>
              </a:solidFill>
              <a:uFill>
                <a:solidFill>
                  <a:srgbClr val="ffffff"/>
                </a:solidFill>
              </a:uFill>
              <a:latin typeface="Arial"/>
            </a:endParaRPr>
          </a:p>
        </p:txBody>
      </p:sp>
      <p:sp>
        <p:nvSpPr>
          <p:cNvPr id="360" name="CustomShape 9"/>
          <p:cNvSpPr/>
          <p:nvPr/>
        </p:nvSpPr>
        <p:spPr>
          <a:xfrm>
            <a:off x="2459520" y="3760200"/>
            <a:ext cx="3391920" cy="993960"/>
          </a:xfrm>
          <a:prstGeom prst="rect">
            <a:avLst/>
          </a:prstGeom>
          <a:solidFill>
            <a:schemeClr val="accent2">
              <a:lumMod val="60000"/>
              <a:lumOff val="40000"/>
              <a:alpha val="42000"/>
            </a:schemeClr>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p>
            <a:pPr>
              <a:lnSpc>
                <a:spcPct val="100000"/>
              </a:lnSpc>
            </a:pPr>
            <a:r>
              <a:rPr b="1" lang="en-US" sz="900" spc="-1" strike="noStrike">
                <a:solidFill>
                  <a:srgbClr val="000000"/>
                </a:solidFill>
                <a:uFill>
                  <a:solidFill>
                    <a:srgbClr val="ffffff"/>
                  </a:solidFill>
                </a:uFill>
                <a:latin typeface="Gill Sans Light"/>
                <a:ea typeface="Arial"/>
              </a:rPr>
              <a:t>         </a:t>
            </a:r>
            <a:r>
              <a:rPr b="1" lang="en-US" sz="900" spc="-1" strike="noStrike">
                <a:solidFill>
                  <a:srgbClr val="000000"/>
                </a:solidFill>
                <a:uFill>
                  <a:solidFill>
                    <a:srgbClr val="ffffff"/>
                  </a:solidFill>
                </a:uFill>
                <a:latin typeface="Gill Sans Light"/>
                <a:ea typeface="Arial"/>
              </a:rPr>
              <a:t>STEP 3</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900" spc="-1" strike="noStrike">
                <a:solidFill>
                  <a:srgbClr val="000000"/>
                </a:solidFill>
                <a:uFill>
                  <a:solidFill>
                    <a:srgbClr val="ffffff"/>
                  </a:solidFill>
                </a:uFill>
                <a:latin typeface="Gill Sans Light"/>
                <a:ea typeface="Arial"/>
              </a:rPr>
              <a:t>         </a:t>
            </a:r>
            <a:r>
              <a:rPr b="0" lang="en-US" sz="900" spc="-1" strike="noStrike">
                <a:solidFill>
                  <a:srgbClr val="000000"/>
                </a:solidFill>
                <a:uFill>
                  <a:solidFill>
                    <a:srgbClr val="ffffff"/>
                  </a:solidFill>
                </a:uFill>
                <a:latin typeface="Gill Sans Light"/>
                <a:ea typeface="Arial"/>
              </a:rPr>
              <a:t>The technicians replace the old laser printers with </a:t>
            </a:r>
            <a:endParaRPr b="0" lang="en-US" sz="1800" spc="-1" strike="noStrike">
              <a:solidFill>
                <a:srgbClr val="000000"/>
              </a:solidFill>
              <a:uFill>
                <a:solidFill>
                  <a:srgbClr val="ffffff"/>
                </a:solidFill>
              </a:uFill>
              <a:latin typeface="Arial"/>
            </a:endParaRPr>
          </a:p>
          <a:p>
            <a:pPr>
              <a:lnSpc>
                <a:spcPct val="100000"/>
              </a:lnSpc>
            </a:pPr>
            <a:r>
              <a:rPr b="0" lang="en-US" sz="900" spc="-1" strike="noStrike">
                <a:solidFill>
                  <a:srgbClr val="000000"/>
                </a:solidFill>
                <a:uFill>
                  <a:solidFill>
                    <a:srgbClr val="ffffff"/>
                  </a:solidFill>
                </a:uFill>
                <a:latin typeface="Gill Sans Light"/>
                <a:ea typeface="Arial"/>
              </a:rPr>
              <a:t>         </a:t>
            </a:r>
            <a:r>
              <a:rPr b="0" lang="en-US" sz="900" spc="-1" strike="noStrike">
                <a:solidFill>
                  <a:srgbClr val="000000"/>
                </a:solidFill>
                <a:uFill>
                  <a:solidFill>
                    <a:srgbClr val="ffffff"/>
                  </a:solidFill>
                </a:uFill>
                <a:latin typeface="Gill Sans Light"/>
                <a:ea typeface="Arial"/>
              </a:rPr>
              <a:t>the new LED ones.</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pic>
        <p:nvPicPr>
          <p:cNvPr id="361" name="Picture 35" descr=""/>
          <p:cNvPicPr/>
          <p:nvPr/>
        </p:nvPicPr>
        <p:blipFill>
          <a:blip r:embed="rId3"/>
          <a:stretch/>
        </p:blipFill>
        <p:spPr>
          <a:xfrm>
            <a:off x="2212560" y="3584880"/>
            <a:ext cx="599400" cy="599400"/>
          </a:xfrm>
          <a:prstGeom prst="rect">
            <a:avLst/>
          </a:prstGeom>
          <a:ln>
            <a:noFill/>
          </a:ln>
        </p:spPr>
      </p:pic>
      <p:pic>
        <p:nvPicPr>
          <p:cNvPr id="362" name="Picture 36" descr=""/>
          <p:cNvPicPr/>
          <p:nvPr/>
        </p:nvPicPr>
        <p:blipFill>
          <a:blip r:embed="rId4"/>
          <a:stretch/>
        </p:blipFill>
        <p:spPr>
          <a:xfrm>
            <a:off x="1829880" y="3945960"/>
            <a:ext cx="639000" cy="639000"/>
          </a:xfrm>
          <a:prstGeom prst="rect">
            <a:avLst/>
          </a:prstGeom>
          <a:ln>
            <a:noFill/>
          </a:ln>
        </p:spPr>
      </p:pic>
      <p:pic>
        <p:nvPicPr>
          <p:cNvPr id="363" name="Picture 37" descr=""/>
          <p:cNvPicPr/>
          <p:nvPr/>
        </p:nvPicPr>
        <p:blipFill>
          <a:blip r:embed="rId5"/>
          <a:stretch/>
        </p:blipFill>
        <p:spPr>
          <a:xfrm>
            <a:off x="2280960" y="4294080"/>
            <a:ext cx="583920" cy="583920"/>
          </a:xfrm>
          <a:prstGeom prst="rect">
            <a:avLst/>
          </a:prstGeom>
          <a:ln>
            <a:noFill/>
          </a:ln>
        </p:spPr>
      </p:pic>
      <p:sp>
        <p:nvSpPr>
          <p:cNvPr id="364" name="CustomShape 10"/>
          <p:cNvSpPr/>
          <p:nvPr/>
        </p:nvSpPr>
        <p:spPr>
          <a:xfrm>
            <a:off x="5196600" y="4212000"/>
            <a:ext cx="1134360" cy="360"/>
          </a:xfrm>
          <a:custGeom>
            <a:avLst/>
            <a:gdLst/>
            <a:ahLst/>
            <a:rect l="l" t="t" r="r" b="b"/>
            <a:pathLst>
              <a:path w="21600" h="21600">
                <a:moveTo>
                  <a:pt x="0" y="0"/>
                </a:moveTo>
                <a:lnTo>
                  <a:pt x="21600" y="21600"/>
                </a:lnTo>
              </a:path>
            </a:pathLst>
          </a:custGeom>
          <a:ln w="19080">
            <a:solidFill>
              <a:srgbClr val="bfbfbf"/>
            </a:solidFill>
            <a:round/>
          </a:ln>
          <a:effectLst>
            <a:outerShdw blurRad="40000" dir="5400000" dist="23000" rotWithShape="0">
              <a:srgbClr val="000000">
                <a:alpha val="35000"/>
              </a:srgbClr>
            </a:outerShdw>
          </a:effectLst>
        </p:spPr>
        <p:style>
          <a:lnRef idx="2">
            <a:schemeClr val="accent1"/>
          </a:lnRef>
          <a:fillRef idx="1">
            <a:schemeClr val="accent1"/>
          </a:fillRef>
          <a:effectRef idx="2">
            <a:schemeClr val="accent1"/>
          </a:effectRef>
          <a:fontRef idx="minor"/>
        </p:style>
      </p:sp>
      <p:pic>
        <p:nvPicPr>
          <p:cNvPr id="365" name="" descr=""/>
          <p:cNvPicPr/>
          <p:nvPr/>
        </p:nvPicPr>
        <p:blipFill>
          <a:blip r:embed="rId6"/>
          <a:stretch/>
        </p:blipFill>
        <p:spPr>
          <a:xfrm>
            <a:off x="8156520" y="4809600"/>
            <a:ext cx="928080" cy="21420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66" name="Picture 23" descr=""/>
          <p:cNvPicPr/>
          <p:nvPr/>
        </p:nvPicPr>
        <p:blipFill>
          <a:blip r:embed="rId1"/>
          <a:stretch/>
        </p:blipFill>
        <p:spPr>
          <a:xfrm>
            <a:off x="2014200" y="4015800"/>
            <a:ext cx="844560" cy="844560"/>
          </a:xfrm>
          <a:prstGeom prst="rect">
            <a:avLst/>
          </a:prstGeom>
          <a:ln>
            <a:noFill/>
          </a:ln>
        </p:spPr>
      </p:pic>
      <p:pic>
        <p:nvPicPr>
          <p:cNvPr id="367" name="Picture 22" descr=""/>
          <p:cNvPicPr/>
          <p:nvPr/>
        </p:nvPicPr>
        <p:blipFill>
          <a:blip r:embed="rId2"/>
          <a:stretch/>
        </p:blipFill>
        <p:spPr>
          <a:xfrm>
            <a:off x="5420880" y="2809800"/>
            <a:ext cx="885600" cy="885600"/>
          </a:xfrm>
          <a:prstGeom prst="rect">
            <a:avLst/>
          </a:prstGeom>
          <a:ln>
            <a:noFill/>
          </a:ln>
        </p:spPr>
      </p:pic>
      <p:pic>
        <p:nvPicPr>
          <p:cNvPr id="368" name="Picture 27" descr=""/>
          <p:cNvPicPr/>
          <p:nvPr/>
        </p:nvPicPr>
        <p:blipFill>
          <a:blip r:embed="rId3"/>
          <a:stretch/>
        </p:blipFill>
        <p:spPr>
          <a:xfrm>
            <a:off x="2014200" y="1588320"/>
            <a:ext cx="898920" cy="898920"/>
          </a:xfrm>
          <a:prstGeom prst="rect">
            <a:avLst/>
          </a:prstGeom>
          <a:ln>
            <a:noFill/>
          </a:ln>
        </p:spPr>
      </p:pic>
      <p:sp>
        <p:nvSpPr>
          <p:cNvPr id="369" name="CustomShape 1"/>
          <p:cNvSpPr/>
          <p:nvPr/>
        </p:nvSpPr>
        <p:spPr>
          <a:xfrm>
            <a:off x="1746720" y="678240"/>
            <a:ext cx="7487280" cy="606600"/>
          </a:xfrm>
          <a:prstGeom prst="rect">
            <a:avLst/>
          </a:prstGeom>
          <a:solidFill>
            <a:srgbClr val="ffffff"/>
          </a:solidFill>
          <a:ln>
            <a:noFill/>
          </a:ln>
        </p:spPr>
        <p:style>
          <a:lnRef idx="0"/>
          <a:fillRef idx="0"/>
          <a:effectRef idx="0"/>
          <a:fontRef idx="minor"/>
        </p:style>
        <p:txBody>
          <a:bodyPr lIns="90000" rIns="90000" tIns="91440" bIns="91440" anchor="ctr"/>
          <a:p>
            <a:r>
              <a:rPr b="1" lang="en-US" sz="2400" spc="-1" strike="noStrike">
                <a:solidFill>
                  <a:srgbClr val="0d0d0d"/>
                </a:solidFill>
                <a:uFill>
                  <a:solidFill>
                    <a:srgbClr val="ffffff"/>
                  </a:solidFill>
                </a:uFill>
                <a:latin typeface="Gill Sans Light"/>
                <a:ea typeface="Lora"/>
              </a:rPr>
              <a:t>It’s a nice, sunny day at Zylker until…</a:t>
            </a:r>
            <a:endParaRPr b="0" lang="en-US" sz="1800" spc="-1" strike="noStrike">
              <a:solidFill>
                <a:srgbClr val="000000"/>
              </a:solidFill>
              <a:uFill>
                <a:solidFill>
                  <a:srgbClr val="ffffff"/>
                </a:solidFill>
              </a:uFill>
              <a:latin typeface="Arial"/>
            </a:endParaRPr>
          </a:p>
          <a:p>
            <a:pPr>
              <a:lnSpc>
                <a:spcPct val="100000"/>
              </a:lnSpc>
            </a:pPr>
            <a:r>
              <a:rPr b="1" lang="en-US" sz="2400" spc="-1" strike="noStrike">
                <a:solidFill>
                  <a:srgbClr val="0d0d0d"/>
                </a:solidFill>
                <a:uFill>
                  <a:solidFill>
                    <a:srgbClr val="ffffff"/>
                  </a:solidFill>
                </a:uFill>
                <a:latin typeface="Gill Sans Light"/>
                <a:ea typeface="Lora"/>
              </a:rPr>
              <a:t> </a:t>
            </a:r>
            <a:r>
              <a:rPr b="1" lang="en-US" sz="1400" spc="-1" strike="noStrike">
                <a:solidFill>
                  <a:srgbClr val="0d0d0d"/>
                </a:solidFill>
                <a:uFill>
                  <a:solidFill>
                    <a:srgbClr val="ffffff"/>
                  </a:solidFill>
                </a:uFill>
                <a:latin typeface="Gill Sans Light"/>
                <a:ea typeface="Lora"/>
              </a:rPr>
              <a:t>The tornado strikes.</a:t>
            </a:r>
            <a:endParaRPr b="0" lang="en-US" sz="1800" spc="-1" strike="noStrike">
              <a:solidFill>
                <a:srgbClr val="000000"/>
              </a:solidFill>
              <a:uFill>
                <a:solidFill>
                  <a:srgbClr val="ffffff"/>
                </a:solidFill>
              </a:uFill>
              <a:latin typeface="Arial"/>
            </a:endParaRPr>
          </a:p>
        </p:txBody>
      </p:sp>
      <p:sp>
        <p:nvSpPr>
          <p:cNvPr id="370" name="CustomShape 2"/>
          <p:cNvSpPr/>
          <p:nvPr/>
        </p:nvSpPr>
        <p:spPr>
          <a:xfrm>
            <a:off x="1022760" y="3114720"/>
            <a:ext cx="1253520" cy="33156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600" spc="-1" strike="noStrike">
                <a:solidFill>
                  <a:srgbClr val="000000"/>
                </a:solidFill>
                <a:uFill>
                  <a:solidFill>
                    <a:srgbClr val="ffffff"/>
                  </a:solidFill>
                </a:uFill>
                <a:latin typeface="Apple Symbols"/>
                <a:ea typeface="AppleGothic"/>
              </a:rPr>
              <a:t>END USERS</a:t>
            </a:r>
            <a:endParaRPr b="0" lang="en-US" sz="1800" spc="-1" strike="noStrike">
              <a:solidFill>
                <a:srgbClr val="000000"/>
              </a:solidFill>
              <a:uFill>
                <a:solidFill>
                  <a:srgbClr val="ffffff"/>
                </a:solidFill>
              </a:uFill>
              <a:latin typeface="Arial"/>
            </a:endParaRPr>
          </a:p>
        </p:txBody>
      </p:sp>
      <p:sp>
        <p:nvSpPr>
          <p:cNvPr id="371" name="CustomShape 3"/>
          <p:cNvSpPr/>
          <p:nvPr/>
        </p:nvSpPr>
        <p:spPr>
          <a:xfrm>
            <a:off x="204120" y="1915920"/>
            <a:ext cx="1707480" cy="252360"/>
          </a:xfrm>
          <a:prstGeom prst="rect">
            <a:avLst/>
          </a:prstGeom>
          <a:solidFill>
            <a:schemeClr val="accent6">
              <a:lumMod val="60000"/>
              <a:lumOff val="40000"/>
              <a:alpha val="42000"/>
            </a:schemeClr>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p>
            <a:pPr algn="ctr">
              <a:lnSpc>
                <a:spcPct val="100000"/>
              </a:lnSpc>
            </a:pPr>
            <a:r>
              <a:rPr b="0" lang="en-US" sz="800" spc="-1" strike="noStrike">
                <a:solidFill>
                  <a:srgbClr val="000000"/>
                </a:solidFill>
                <a:uFill>
                  <a:solidFill>
                    <a:srgbClr val="ffffff"/>
                  </a:solidFill>
                </a:uFill>
                <a:latin typeface=" Gill sans light"/>
                <a:ea typeface="Arial"/>
              </a:rPr>
              <a:t>Wendy, from the 1</a:t>
            </a:r>
            <a:r>
              <a:rPr b="0" lang="en-US" sz="800" spc="-1" strike="noStrike" baseline="30000">
                <a:solidFill>
                  <a:srgbClr val="000000"/>
                </a:solidFill>
                <a:uFill>
                  <a:solidFill>
                    <a:srgbClr val="ffffff"/>
                  </a:solidFill>
                </a:uFill>
                <a:latin typeface=" Gill sans light"/>
                <a:ea typeface="Arial"/>
              </a:rPr>
              <a:t>st</a:t>
            </a:r>
            <a:r>
              <a:rPr b="0" lang="en-US" sz="800" spc="-1" strike="noStrike">
                <a:solidFill>
                  <a:srgbClr val="000000"/>
                </a:solidFill>
                <a:uFill>
                  <a:solidFill>
                    <a:srgbClr val="ffffff"/>
                  </a:solidFill>
                </a:uFill>
                <a:latin typeface=" Gill sans light"/>
                <a:ea typeface="Arial"/>
              </a:rPr>
              <a:t> floor</a:t>
            </a:r>
            <a:endParaRPr b="0" lang="en-US" sz="1800" spc="-1" strike="noStrike">
              <a:solidFill>
                <a:srgbClr val="000000"/>
              </a:solidFill>
              <a:uFill>
                <a:solidFill>
                  <a:srgbClr val="ffffff"/>
                </a:solidFill>
              </a:uFill>
              <a:latin typeface="Arial"/>
            </a:endParaRPr>
          </a:p>
        </p:txBody>
      </p:sp>
      <p:sp>
        <p:nvSpPr>
          <p:cNvPr id="372" name="CustomShape 4"/>
          <p:cNvSpPr/>
          <p:nvPr/>
        </p:nvSpPr>
        <p:spPr>
          <a:xfrm>
            <a:off x="3583800" y="3172680"/>
            <a:ext cx="1719720" cy="236520"/>
          </a:xfrm>
          <a:prstGeom prst="rect">
            <a:avLst/>
          </a:prstGeom>
          <a:solidFill>
            <a:srgbClr val="d07576">
              <a:alpha val="42000"/>
            </a:srgbClr>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p>
            <a:pPr algn="ctr">
              <a:lnSpc>
                <a:spcPct val="100000"/>
              </a:lnSpc>
            </a:pPr>
            <a:r>
              <a:rPr b="0" lang="en-US" sz="800" spc="-1" strike="noStrike">
                <a:solidFill>
                  <a:srgbClr val="000000"/>
                </a:solidFill>
                <a:uFill>
                  <a:solidFill>
                    <a:srgbClr val="ffffff"/>
                  </a:solidFill>
                </a:uFill>
                <a:latin typeface=" Gill sans light"/>
                <a:ea typeface="Arial"/>
              </a:rPr>
              <a:t>John from the 2</a:t>
            </a:r>
            <a:r>
              <a:rPr b="0" lang="en-US" sz="800" spc="-1" strike="noStrike" baseline="30000">
                <a:solidFill>
                  <a:srgbClr val="000000"/>
                </a:solidFill>
                <a:uFill>
                  <a:solidFill>
                    <a:srgbClr val="ffffff"/>
                  </a:solidFill>
                </a:uFill>
                <a:latin typeface=" Gill sans light"/>
                <a:ea typeface="Arial"/>
              </a:rPr>
              <a:t>nd</a:t>
            </a:r>
            <a:r>
              <a:rPr b="0" lang="en-US" sz="800" spc="-1" strike="noStrike">
                <a:solidFill>
                  <a:srgbClr val="000000"/>
                </a:solidFill>
                <a:uFill>
                  <a:solidFill>
                    <a:srgbClr val="ffffff"/>
                  </a:solidFill>
                </a:uFill>
                <a:latin typeface=" Gill sans light"/>
                <a:ea typeface="Arial"/>
              </a:rPr>
              <a:t> floor</a:t>
            </a:r>
            <a:endParaRPr b="0" lang="en-US" sz="1800" spc="-1" strike="noStrike">
              <a:solidFill>
                <a:srgbClr val="000000"/>
              </a:solidFill>
              <a:uFill>
                <a:solidFill>
                  <a:srgbClr val="ffffff"/>
                </a:solidFill>
              </a:uFill>
              <a:latin typeface="Arial"/>
            </a:endParaRPr>
          </a:p>
        </p:txBody>
      </p:sp>
      <p:sp>
        <p:nvSpPr>
          <p:cNvPr id="373" name="CustomShape 5"/>
          <p:cNvSpPr/>
          <p:nvPr/>
        </p:nvSpPr>
        <p:spPr>
          <a:xfrm>
            <a:off x="3522240" y="1365120"/>
            <a:ext cx="1353240" cy="669600"/>
          </a:xfrm>
          <a:prstGeom prst="wedgeEllipseCallout">
            <a:avLst>
              <a:gd name="adj1" fmla="val -100461"/>
              <a:gd name="adj2" fmla="val 39169"/>
            </a:avLst>
          </a:prstGeom>
          <a:solidFill>
            <a:srgbClr val="069f91">
              <a:alpha val="47000"/>
            </a:srgbClr>
          </a:solidFill>
          <a:ln>
            <a:round/>
          </a:ln>
          <a:effectLst>
            <a:outerShdw blurRad="40000" dir="5400000" dist="20000" rotWithShape="0">
              <a:srgbClr val="000000">
                <a:alpha val="38000"/>
              </a:srgbClr>
            </a:outerShdw>
          </a:effectLst>
        </p:spPr>
        <p:style>
          <a:lnRef idx="3">
            <a:schemeClr val="lt1"/>
          </a:lnRef>
          <a:fillRef idx="1">
            <a:schemeClr val="accent4"/>
          </a:fillRef>
          <a:effectRef idx="1">
            <a:schemeClr val="accent4"/>
          </a:effectRef>
          <a:fontRef idx="minor"/>
        </p:style>
        <p:txBody>
          <a:bodyPr lIns="90000" rIns="90000" tIns="45000" bIns="45000" anchor="ctr"/>
          <a:p>
            <a:pPr algn="ctr">
              <a:lnSpc>
                <a:spcPct val="100000"/>
              </a:lnSpc>
            </a:pPr>
            <a:r>
              <a:rPr b="0" lang="en-US" sz="800" spc="-1" strike="noStrike">
                <a:solidFill>
                  <a:srgbClr val="000000"/>
                </a:solidFill>
                <a:uFill>
                  <a:solidFill>
                    <a:srgbClr val="ffffff"/>
                  </a:solidFill>
                </a:uFill>
                <a:latin typeface="Gill Sans"/>
                <a:ea typeface="Arial"/>
              </a:rPr>
              <a:t>I get an “Access is denied” error every time I try to print.</a:t>
            </a:r>
            <a:endParaRPr b="0" lang="en-US" sz="1800" spc="-1" strike="noStrike">
              <a:solidFill>
                <a:srgbClr val="000000"/>
              </a:solidFill>
              <a:uFill>
                <a:solidFill>
                  <a:srgbClr val="ffffff"/>
                </a:solidFill>
              </a:uFill>
              <a:latin typeface="Arial"/>
            </a:endParaRPr>
          </a:p>
        </p:txBody>
      </p:sp>
      <p:sp>
        <p:nvSpPr>
          <p:cNvPr id="374" name="CustomShape 6"/>
          <p:cNvSpPr/>
          <p:nvPr/>
        </p:nvSpPr>
        <p:spPr>
          <a:xfrm>
            <a:off x="6581880" y="2438280"/>
            <a:ext cx="1616040" cy="740880"/>
          </a:xfrm>
          <a:prstGeom prst="wedgeEllipseCallout">
            <a:avLst>
              <a:gd name="adj1" fmla="val -66775"/>
              <a:gd name="adj2" fmla="val 51171"/>
            </a:avLst>
          </a:prstGeom>
          <a:solidFill>
            <a:srgbClr val="069f91">
              <a:alpha val="47000"/>
            </a:srgbClr>
          </a:solidFill>
          <a:ln>
            <a:round/>
          </a:ln>
          <a:effectLst>
            <a:outerShdw blurRad="40000" dir="5400000" dist="20000" rotWithShape="0">
              <a:srgbClr val="000000">
                <a:alpha val="38000"/>
              </a:srgbClr>
            </a:outerShdw>
          </a:effectLst>
        </p:spPr>
        <p:style>
          <a:lnRef idx="3">
            <a:schemeClr val="lt1"/>
          </a:lnRef>
          <a:fillRef idx="1">
            <a:schemeClr val="accent4"/>
          </a:fillRef>
          <a:effectRef idx="1">
            <a:schemeClr val="accent4"/>
          </a:effectRef>
          <a:fontRef idx="minor"/>
        </p:style>
        <p:txBody>
          <a:bodyPr lIns="90000" rIns="90000" tIns="45000" bIns="45000" anchor="ctr"/>
          <a:p>
            <a:pPr algn="ctr">
              <a:lnSpc>
                <a:spcPct val="100000"/>
              </a:lnSpc>
            </a:pPr>
            <a:r>
              <a:rPr b="0" lang="en-US" sz="800" spc="-1" strike="noStrike">
                <a:solidFill>
                  <a:srgbClr val="000000"/>
                </a:solidFill>
                <a:uFill>
                  <a:solidFill>
                    <a:srgbClr val="ffffff"/>
                  </a:solidFill>
                </a:uFill>
                <a:latin typeface="Gill Sans"/>
                <a:ea typeface="Arial"/>
              </a:rPr>
              <a:t>I don’t know the IP address of the printer. It has changed!</a:t>
            </a:r>
            <a:endParaRPr b="0" lang="en-US" sz="1800" spc="-1" strike="noStrike">
              <a:solidFill>
                <a:srgbClr val="000000"/>
              </a:solidFill>
              <a:uFill>
                <a:solidFill>
                  <a:srgbClr val="ffffff"/>
                </a:solidFill>
              </a:uFill>
              <a:latin typeface="Arial"/>
            </a:endParaRPr>
          </a:p>
        </p:txBody>
      </p:sp>
      <p:sp>
        <p:nvSpPr>
          <p:cNvPr id="375" name="CustomShape 7"/>
          <p:cNvSpPr/>
          <p:nvPr/>
        </p:nvSpPr>
        <p:spPr>
          <a:xfrm>
            <a:off x="204120" y="4290480"/>
            <a:ext cx="1704240" cy="234000"/>
          </a:xfrm>
          <a:prstGeom prst="rect">
            <a:avLst/>
          </a:prstGeom>
          <a:solidFill>
            <a:srgbClr val="d07576">
              <a:alpha val="42000"/>
            </a:srgbClr>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p>
            <a:pPr algn="ctr">
              <a:lnSpc>
                <a:spcPct val="100000"/>
              </a:lnSpc>
            </a:pPr>
            <a:r>
              <a:rPr b="0" lang="en-US" sz="800" spc="-1" strike="noStrike">
                <a:solidFill>
                  <a:srgbClr val="000000"/>
                </a:solidFill>
                <a:uFill>
                  <a:solidFill>
                    <a:srgbClr val="ffffff"/>
                  </a:solidFill>
                </a:uFill>
                <a:latin typeface=" Gill sans light"/>
                <a:ea typeface="Arial"/>
              </a:rPr>
              <a:t>Dave from the 3</a:t>
            </a:r>
            <a:r>
              <a:rPr b="0" lang="en-US" sz="800" spc="-1" strike="noStrike" baseline="30000">
                <a:solidFill>
                  <a:srgbClr val="000000"/>
                </a:solidFill>
                <a:uFill>
                  <a:solidFill>
                    <a:srgbClr val="ffffff"/>
                  </a:solidFill>
                </a:uFill>
                <a:latin typeface=" Gill sans light"/>
                <a:ea typeface="Arial"/>
              </a:rPr>
              <a:t>rd</a:t>
            </a:r>
            <a:r>
              <a:rPr b="0" lang="en-US" sz="800" spc="-1" strike="noStrike">
                <a:solidFill>
                  <a:srgbClr val="000000"/>
                </a:solidFill>
                <a:uFill>
                  <a:solidFill>
                    <a:srgbClr val="ffffff"/>
                  </a:solidFill>
                </a:uFill>
                <a:latin typeface=" Gill sans light"/>
                <a:ea typeface="Arial"/>
              </a:rPr>
              <a:t> floor</a:t>
            </a:r>
            <a:endParaRPr b="0" lang="en-US" sz="1800" spc="-1" strike="noStrike">
              <a:solidFill>
                <a:srgbClr val="000000"/>
              </a:solidFill>
              <a:uFill>
                <a:solidFill>
                  <a:srgbClr val="ffffff"/>
                </a:solidFill>
              </a:uFill>
              <a:latin typeface="Arial"/>
            </a:endParaRPr>
          </a:p>
        </p:txBody>
      </p:sp>
      <p:sp>
        <p:nvSpPr>
          <p:cNvPr id="376" name="CustomShape 8"/>
          <p:cNvSpPr/>
          <p:nvPr/>
        </p:nvSpPr>
        <p:spPr>
          <a:xfrm>
            <a:off x="3351600" y="3761280"/>
            <a:ext cx="1049040" cy="506880"/>
          </a:xfrm>
          <a:prstGeom prst="wedgeEllipseCallout">
            <a:avLst>
              <a:gd name="adj1" fmla="val -98507"/>
              <a:gd name="adj2" fmla="val 48844"/>
            </a:avLst>
          </a:prstGeom>
          <a:solidFill>
            <a:srgbClr val="069f91">
              <a:alpha val="50000"/>
            </a:srgbClr>
          </a:solidFill>
          <a:ln>
            <a:round/>
          </a:ln>
          <a:effectLst>
            <a:outerShdw blurRad="40000" dir="5400000" dist="20000" rotWithShape="0">
              <a:srgbClr val="000000">
                <a:alpha val="38000"/>
              </a:srgbClr>
            </a:outerShdw>
          </a:effectLst>
        </p:spPr>
        <p:style>
          <a:lnRef idx="3">
            <a:schemeClr val="lt1"/>
          </a:lnRef>
          <a:fillRef idx="1">
            <a:schemeClr val="accent4"/>
          </a:fillRef>
          <a:effectRef idx="1">
            <a:schemeClr val="accent4"/>
          </a:effectRef>
          <a:fontRef idx="minor"/>
        </p:style>
        <p:txBody>
          <a:bodyPr lIns="90000" rIns="90000" tIns="45000" bIns="45000" anchor="ctr"/>
          <a:p>
            <a:pPr algn="ctr">
              <a:lnSpc>
                <a:spcPct val="100000"/>
              </a:lnSpc>
            </a:pPr>
            <a:r>
              <a:rPr b="0" lang="en-US" sz="800" spc="-1" strike="noStrike">
                <a:solidFill>
                  <a:srgbClr val="000000"/>
                </a:solidFill>
                <a:uFill>
                  <a:solidFill>
                    <a:srgbClr val="ffffff"/>
                  </a:solidFill>
                </a:uFill>
                <a:latin typeface="Gill Sans"/>
                <a:ea typeface="Arial"/>
              </a:rPr>
              <a:t>WI-FI printing takes too long!</a:t>
            </a:r>
            <a:endParaRPr b="0" lang="en-US" sz="1800" spc="-1" strike="noStrike">
              <a:solidFill>
                <a:srgbClr val="000000"/>
              </a:solidFill>
              <a:uFill>
                <a:solidFill>
                  <a:srgbClr val="ffffff"/>
                </a:solidFill>
              </a:uFill>
              <a:latin typeface="Arial"/>
            </a:endParaRPr>
          </a:p>
        </p:txBody>
      </p:sp>
      <p:pic>
        <p:nvPicPr>
          <p:cNvPr id="377" name="" descr=""/>
          <p:cNvPicPr/>
          <p:nvPr/>
        </p:nvPicPr>
        <p:blipFill>
          <a:blip r:embed="rId4"/>
          <a:stretch/>
        </p:blipFill>
        <p:spPr>
          <a:xfrm>
            <a:off x="8156520" y="4809960"/>
            <a:ext cx="928080" cy="214200"/>
          </a:xfrm>
          <a:prstGeom prst="rect">
            <a:avLst/>
          </a:prstGeom>
          <a:ln>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8" name="CustomShape 1"/>
          <p:cNvSpPr/>
          <p:nvPr/>
        </p:nvSpPr>
        <p:spPr>
          <a:xfrm>
            <a:off x="1746720" y="669960"/>
            <a:ext cx="4320360" cy="433080"/>
          </a:xfrm>
          <a:prstGeom prst="rect">
            <a:avLst/>
          </a:prstGeom>
          <a:noFill/>
          <a:ln>
            <a:noFill/>
          </a:ln>
        </p:spPr>
        <p:style>
          <a:lnRef idx="0"/>
          <a:fillRef idx="0"/>
          <a:effectRef idx="0"/>
          <a:fontRef idx="minor"/>
        </p:style>
        <p:txBody>
          <a:bodyPr lIns="90000" rIns="90000" tIns="91440" bIns="91440" anchor="ctr"/>
          <a:p>
            <a:pPr>
              <a:lnSpc>
                <a:spcPct val="100000"/>
              </a:lnSpc>
            </a:pPr>
            <a:r>
              <a:rPr b="1" lang="en-US" sz="2400" spc="-1" strike="noStrike">
                <a:solidFill>
                  <a:srgbClr val="0d0d0d"/>
                </a:solidFill>
                <a:uFill>
                  <a:solidFill>
                    <a:srgbClr val="ffffff"/>
                  </a:solidFill>
                </a:uFill>
                <a:latin typeface="Gill Sans Light"/>
                <a:ea typeface="Lora"/>
              </a:rPr>
              <a:t>Zylkerville in trouble!</a:t>
            </a:r>
            <a:endParaRPr b="0" lang="en-US" sz="1800" spc="-1" strike="noStrike">
              <a:solidFill>
                <a:srgbClr val="000000"/>
              </a:solidFill>
              <a:uFill>
                <a:solidFill>
                  <a:srgbClr val="ffffff"/>
                </a:solidFill>
              </a:uFill>
              <a:latin typeface="Arial"/>
            </a:endParaRPr>
          </a:p>
        </p:txBody>
      </p:sp>
      <p:pic>
        <p:nvPicPr>
          <p:cNvPr id="379" name="Picture 46" descr=""/>
          <p:cNvPicPr/>
          <p:nvPr/>
        </p:nvPicPr>
        <p:blipFill>
          <a:blip r:embed="rId1"/>
          <a:stretch/>
        </p:blipFill>
        <p:spPr>
          <a:xfrm>
            <a:off x="3358800" y="3747240"/>
            <a:ext cx="537480" cy="537480"/>
          </a:xfrm>
          <a:prstGeom prst="rect">
            <a:avLst/>
          </a:prstGeom>
          <a:ln>
            <a:noFill/>
          </a:ln>
          <a:effectLst>
            <a:outerShdw algn="tl" blurRad="292100" dir="2700000" dist="139700" rotWithShape="0">
              <a:srgbClr val="333333">
                <a:alpha val="65000"/>
              </a:srgbClr>
            </a:outerShdw>
          </a:effectLst>
        </p:spPr>
      </p:pic>
      <p:pic>
        <p:nvPicPr>
          <p:cNvPr id="380" name="Picture 72" descr=""/>
          <p:cNvPicPr/>
          <p:nvPr/>
        </p:nvPicPr>
        <p:blipFill>
          <a:blip r:embed="rId2"/>
          <a:stretch/>
        </p:blipFill>
        <p:spPr>
          <a:xfrm>
            <a:off x="4295520" y="1440000"/>
            <a:ext cx="537480" cy="537480"/>
          </a:xfrm>
          <a:prstGeom prst="rect">
            <a:avLst/>
          </a:prstGeom>
          <a:ln>
            <a:noFill/>
          </a:ln>
          <a:effectLst>
            <a:outerShdw algn="tl" blurRad="292100" dir="2700000" dist="139700" rotWithShape="0">
              <a:srgbClr val="333333">
                <a:alpha val="65000"/>
              </a:srgbClr>
            </a:outerShdw>
          </a:effectLst>
        </p:spPr>
      </p:pic>
      <p:pic>
        <p:nvPicPr>
          <p:cNvPr id="381" name="Picture 73" descr=""/>
          <p:cNvPicPr/>
          <p:nvPr/>
        </p:nvPicPr>
        <p:blipFill>
          <a:blip r:embed="rId3"/>
          <a:stretch/>
        </p:blipFill>
        <p:spPr>
          <a:xfrm>
            <a:off x="5612040" y="2519280"/>
            <a:ext cx="537480" cy="537480"/>
          </a:xfrm>
          <a:prstGeom prst="rect">
            <a:avLst/>
          </a:prstGeom>
          <a:ln>
            <a:noFill/>
          </a:ln>
          <a:effectLst>
            <a:outerShdw algn="tl" blurRad="292100" dir="2700000" dist="139700" rotWithShape="0">
              <a:srgbClr val="333333">
                <a:alpha val="65000"/>
              </a:srgbClr>
            </a:outerShdw>
          </a:effectLst>
        </p:spPr>
      </p:pic>
      <p:pic>
        <p:nvPicPr>
          <p:cNvPr id="382" name="Picture 74" descr=""/>
          <p:cNvPicPr/>
          <p:nvPr/>
        </p:nvPicPr>
        <p:blipFill>
          <a:blip r:embed="rId4"/>
          <a:stretch/>
        </p:blipFill>
        <p:spPr>
          <a:xfrm>
            <a:off x="4921200" y="3790440"/>
            <a:ext cx="537480" cy="537480"/>
          </a:xfrm>
          <a:prstGeom prst="rect">
            <a:avLst/>
          </a:prstGeom>
          <a:ln>
            <a:noFill/>
          </a:ln>
          <a:effectLst>
            <a:outerShdw algn="tl" blurRad="292100" dir="2700000" dist="139700" rotWithShape="0">
              <a:srgbClr val="333333">
                <a:alpha val="65000"/>
              </a:srgbClr>
            </a:outerShdw>
          </a:effectLst>
        </p:spPr>
      </p:pic>
      <p:pic>
        <p:nvPicPr>
          <p:cNvPr id="383" name="Picture 75" descr=""/>
          <p:cNvPicPr/>
          <p:nvPr/>
        </p:nvPicPr>
        <p:blipFill>
          <a:blip r:embed="rId5"/>
          <a:stretch/>
        </p:blipFill>
        <p:spPr>
          <a:xfrm>
            <a:off x="2891520" y="2403000"/>
            <a:ext cx="537480" cy="537480"/>
          </a:xfrm>
          <a:prstGeom prst="rect">
            <a:avLst/>
          </a:prstGeom>
          <a:ln>
            <a:noFill/>
          </a:ln>
          <a:effectLst>
            <a:outerShdw algn="tl" blurRad="292100" dir="2700000" dist="139700" rotWithShape="0">
              <a:srgbClr val="333333">
                <a:alpha val="65000"/>
              </a:srgbClr>
            </a:outerShdw>
          </a:effectLst>
        </p:spPr>
      </p:pic>
      <p:sp>
        <p:nvSpPr>
          <p:cNvPr id="384" name="CustomShape 2"/>
          <p:cNvSpPr/>
          <p:nvPr/>
        </p:nvSpPr>
        <p:spPr>
          <a:xfrm>
            <a:off x="4962600" y="1118520"/>
            <a:ext cx="1186920" cy="300600"/>
          </a:xfrm>
          <a:prstGeom prst="wedgeRectCallout">
            <a:avLst>
              <a:gd name="adj1" fmla="val -62678"/>
              <a:gd name="adj2" fmla="val 120449"/>
            </a:avLst>
          </a:prstGeom>
          <a:solidFill>
            <a:srgbClr val="efd9b0">
              <a:alpha val="50000"/>
            </a:srgbClr>
          </a:solidFill>
          <a:ln w="6480">
            <a:solidFill>
              <a:schemeClr val="bg2">
                <a:lumMod val="20000"/>
                <a:lumOff val="80000"/>
              </a:schemeClr>
            </a:solidFill>
            <a:round/>
          </a:ln>
        </p:spPr>
        <p:style>
          <a:lnRef idx="2">
            <a:schemeClr val="accent4"/>
          </a:lnRef>
          <a:fillRef idx="1">
            <a:schemeClr val="lt1"/>
          </a:fillRef>
          <a:effectRef idx="0">
            <a:schemeClr val="accent4"/>
          </a:effectRef>
          <a:fontRef idx="minor"/>
        </p:style>
        <p:txBody>
          <a:bodyPr lIns="90000" rIns="90000" tIns="45000" bIns="45000" anchor="ctr"/>
          <a:p>
            <a:pPr>
              <a:lnSpc>
                <a:spcPct val="100000"/>
              </a:lnSpc>
            </a:pPr>
            <a:r>
              <a:rPr b="0" lang="en-US" sz="900" spc="-1" strike="noStrike">
                <a:solidFill>
                  <a:srgbClr val="000000"/>
                </a:solidFill>
                <a:uFill>
                  <a:solidFill>
                    <a:srgbClr val="ffffff"/>
                  </a:solidFill>
                </a:uFill>
                <a:latin typeface="Gill Sans Light"/>
                <a:ea typeface="Arial"/>
              </a:rPr>
              <a:t>Who changed the IP address?</a:t>
            </a:r>
            <a:endParaRPr b="0" lang="en-US" sz="1800" spc="-1" strike="noStrike">
              <a:solidFill>
                <a:srgbClr val="000000"/>
              </a:solidFill>
              <a:uFill>
                <a:solidFill>
                  <a:srgbClr val="ffffff"/>
                </a:solidFill>
              </a:uFill>
              <a:latin typeface="Arial"/>
            </a:endParaRPr>
          </a:p>
        </p:txBody>
      </p:sp>
      <p:sp>
        <p:nvSpPr>
          <p:cNvPr id="385" name="CustomShape 3"/>
          <p:cNvSpPr/>
          <p:nvPr/>
        </p:nvSpPr>
        <p:spPr>
          <a:xfrm>
            <a:off x="6152040" y="1703520"/>
            <a:ext cx="1457280" cy="697320"/>
          </a:xfrm>
          <a:prstGeom prst="wedgeRectCallout">
            <a:avLst>
              <a:gd name="adj1" fmla="val -145117"/>
              <a:gd name="adj2" fmla="val -49321"/>
            </a:avLst>
          </a:prstGeom>
          <a:solidFill>
            <a:srgbClr val="efd9b0">
              <a:alpha val="51000"/>
            </a:srgbClr>
          </a:solidFill>
          <a:ln w="6480">
            <a:solidFill>
              <a:schemeClr val="bg2">
                <a:lumMod val="20000"/>
                <a:lumOff val="80000"/>
              </a:schemeClr>
            </a:solidFill>
            <a:round/>
          </a:ln>
        </p:spPr>
        <p:style>
          <a:lnRef idx="2">
            <a:schemeClr val="accent4"/>
          </a:lnRef>
          <a:fillRef idx="1">
            <a:schemeClr val="lt1"/>
          </a:fillRef>
          <a:effectRef idx="0">
            <a:schemeClr val="accent4"/>
          </a:effectRef>
          <a:fontRef idx="minor"/>
        </p:style>
        <p:txBody>
          <a:bodyPr lIns="90000" rIns="90000" tIns="45000" bIns="45000" anchor="ctr"/>
          <a:p>
            <a:pPr>
              <a:lnSpc>
                <a:spcPct val="100000"/>
              </a:lnSpc>
            </a:pPr>
            <a:r>
              <a:rPr b="0" lang="en-US" sz="900" spc="-1" strike="noStrike">
                <a:solidFill>
                  <a:srgbClr val="000000"/>
                </a:solidFill>
                <a:uFill>
                  <a:solidFill>
                    <a:srgbClr val="ffffff"/>
                  </a:solidFill>
                </a:uFill>
                <a:latin typeface="Gill Sans Light"/>
                <a:ea typeface="Arial"/>
              </a:rPr>
              <a:t>Did you not know you weren’t supposed to change the static IP address? </a:t>
            </a:r>
            <a:endParaRPr b="0" lang="en-US" sz="1800" spc="-1" strike="noStrike">
              <a:solidFill>
                <a:srgbClr val="000000"/>
              </a:solidFill>
              <a:uFill>
                <a:solidFill>
                  <a:srgbClr val="ffffff"/>
                </a:solidFill>
              </a:uFill>
              <a:latin typeface="Arial"/>
            </a:endParaRPr>
          </a:p>
        </p:txBody>
      </p:sp>
      <p:sp>
        <p:nvSpPr>
          <p:cNvPr id="386" name="CustomShape 4"/>
          <p:cNvSpPr/>
          <p:nvPr/>
        </p:nvSpPr>
        <p:spPr>
          <a:xfrm>
            <a:off x="1054800" y="2242800"/>
            <a:ext cx="1380960" cy="550800"/>
          </a:xfrm>
          <a:prstGeom prst="wedgeRectCallout">
            <a:avLst>
              <a:gd name="adj1" fmla="val 84528"/>
              <a:gd name="adj2" fmla="val 39743"/>
            </a:avLst>
          </a:prstGeom>
          <a:solidFill>
            <a:srgbClr val="efd9b0">
              <a:alpha val="50000"/>
            </a:srgbClr>
          </a:solidFill>
          <a:ln w="6480">
            <a:solidFill>
              <a:schemeClr val="bg2">
                <a:lumMod val="20000"/>
                <a:lumOff val="80000"/>
              </a:schemeClr>
            </a:solidFill>
            <a:round/>
          </a:ln>
        </p:spPr>
        <p:style>
          <a:lnRef idx="2">
            <a:schemeClr val="accent4"/>
          </a:lnRef>
          <a:fillRef idx="1">
            <a:schemeClr val="lt1"/>
          </a:fillRef>
          <a:effectRef idx="0">
            <a:schemeClr val="accent4"/>
          </a:effectRef>
          <a:fontRef idx="minor"/>
        </p:style>
        <p:txBody>
          <a:bodyPr lIns="90000" rIns="90000" tIns="45000" bIns="45000" anchor="ctr"/>
          <a:p>
            <a:pPr>
              <a:lnSpc>
                <a:spcPct val="100000"/>
              </a:lnSpc>
            </a:pPr>
            <a:r>
              <a:rPr b="0" lang="en-US" sz="900" spc="-1" strike="noStrike">
                <a:solidFill>
                  <a:srgbClr val="000000"/>
                </a:solidFill>
                <a:uFill>
                  <a:solidFill>
                    <a:srgbClr val="ffffff"/>
                  </a:solidFill>
                </a:uFill>
                <a:latin typeface="Gill Sans Light"/>
                <a:ea typeface="Arial"/>
              </a:rPr>
              <a:t>What’s going wrong here, Catrin? </a:t>
            </a:r>
            <a:endParaRPr b="0" lang="en-US" sz="1800" spc="-1" strike="noStrike">
              <a:solidFill>
                <a:srgbClr val="000000"/>
              </a:solidFill>
              <a:uFill>
                <a:solidFill>
                  <a:srgbClr val="ffffff"/>
                </a:solidFill>
              </a:uFill>
              <a:latin typeface="Arial"/>
            </a:endParaRPr>
          </a:p>
        </p:txBody>
      </p:sp>
      <p:sp>
        <p:nvSpPr>
          <p:cNvPr id="387" name="CustomShape 5"/>
          <p:cNvSpPr/>
          <p:nvPr/>
        </p:nvSpPr>
        <p:spPr>
          <a:xfrm>
            <a:off x="5814000" y="4222080"/>
            <a:ext cx="1380960" cy="550800"/>
          </a:xfrm>
          <a:prstGeom prst="wedgeRectCallout">
            <a:avLst>
              <a:gd name="adj1" fmla="val -80323"/>
              <a:gd name="adj2" fmla="val -52166"/>
            </a:avLst>
          </a:prstGeom>
          <a:solidFill>
            <a:srgbClr val="efd9b0">
              <a:alpha val="50000"/>
            </a:srgbClr>
          </a:solidFill>
          <a:ln w="6480">
            <a:solidFill>
              <a:schemeClr val="bg2">
                <a:lumMod val="20000"/>
                <a:lumOff val="80000"/>
              </a:schemeClr>
            </a:solidFill>
            <a:round/>
          </a:ln>
        </p:spPr>
        <p:style>
          <a:lnRef idx="2">
            <a:schemeClr val="accent4"/>
          </a:lnRef>
          <a:fillRef idx="1">
            <a:schemeClr val="lt1"/>
          </a:fillRef>
          <a:effectRef idx="0">
            <a:schemeClr val="accent4"/>
          </a:effectRef>
          <a:fontRef idx="minor"/>
        </p:style>
        <p:txBody>
          <a:bodyPr lIns="90000" rIns="90000" tIns="45000" bIns="45000" anchor="ctr"/>
          <a:p>
            <a:pPr>
              <a:lnSpc>
                <a:spcPct val="100000"/>
              </a:lnSpc>
            </a:pPr>
            <a:r>
              <a:rPr b="0" lang="en-US" sz="900" spc="-1" strike="noStrike">
                <a:solidFill>
                  <a:srgbClr val="000000"/>
                </a:solidFill>
                <a:uFill>
                  <a:solidFill>
                    <a:srgbClr val="ffffff"/>
                  </a:solidFill>
                </a:uFill>
                <a:latin typeface="Gill Sans Light"/>
                <a:ea typeface="Arial"/>
              </a:rPr>
              <a:t>The “Access denied error” is because of the changed IP address. </a:t>
            </a:r>
            <a:endParaRPr b="0" lang="en-US" sz="1800" spc="-1" strike="noStrike">
              <a:solidFill>
                <a:srgbClr val="000000"/>
              </a:solidFill>
              <a:uFill>
                <a:solidFill>
                  <a:srgbClr val="ffffff"/>
                </a:solidFill>
              </a:uFill>
              <a:latin typeface="Arial"/>
            </a:endParaRPr>
          </a:p>
        </p:txBody>
      </p:sp>
      <p:sp>
        <p:nvSpPr>
          <p:cNvPr id="388" name="CustomShape 6"/>
          <p:cNvSpPr/>
          <p:nvPr/>
        </p:nvSpPr>
        <p:spPr>
          <a:xfrm>
            <a:off x="6761520" y="2873160"/>
            <a:ext cx="1380960" cy="550800"/>
          </a:xfrm>
          <a:prstGeom prst="wedgeRectCallout">
            <a:avLst>
              <a:gd name="adj1" fmla="val -97436"/>
              <a:gd name="adj2" fmla="val -52451"/>
            </a:avLst>
          </a:prstGeom>
          <a:solidFill>
            <a:srgbClr val="efd9b0">
              <a:alpha val="50000"/>
            </a:srgbClr>
          </a:solidFill>
          <a:ln w="6480">
            <a:solidFill>
              <a:schemeClr val="bg2">
                <a:lumMod val="20000"/>
                <a:lumOff val="80000"/>
              </a:schemeClr>
            </a:solidFill>
            <a:round/>
          </a:ln>
        </p:spPr>
        <p:style>
          <a:lnRef idx="2">
            <a:schemeClr val="accent4"/>
          </a:lnRef>
          <a:fillRef idx="1">
            <a:schemeClr val="lt1"/>
          </a:fillRef>
          <a:effectRef idx="0">
            <a:schemeClr val="accent4"/>
          </a:effectRef>
          <a:fontRef idx="minor"/>
        </p:style>
        <p:txBody>
          <a:bodyPr lIns="90000" rIns="90000" tIns="45000" bIns="45000" anchor="ctr"/>
          <a:p>
            <a:pPr>
              <a:lnSpc>
                <a:spcPct val="100000"/>
              </a:lnSpc>
            </a:pPr>
            <a:r>
              <a:rPr b="0" lang="en-US" sz="900" spc="-1" strike="noStrike">
                <a:solidFill>
                  <a:srgbClr val="000000"/>
                </a:solidFill>
                <a:uFill>
                  <a:solidFill>
                    <a:srgbClr val="ffffff"/>
                  </a:solidFill>
                </a:uFill>
                <a:latin typeface="Gill Sans Light"/>
                <a:ea typeface="Arial"/>
              </a:rPr>
              <a:t>Geez! I didn’t know the IP configuration procedure.  </a:t>
            </a:r>
            <a:endParaRPr b="0" lang="en-US" sz="1800" spc="-1" strike="noStrike">
              <a:solidFill>
                <a:srgbClr val="000000"/>
              </a:solidFill>
              <a:uFill>
                <a:solidFill>
                  <a:srgbClr val="ffffff"/>
                </a:solidFill>
              </a:uFill>
              <a:latin typeface="Arial"/>
            </a:endParaRPr>
          </a:p>
        </p:txBody>
      </p:sp>
      <p:sp>
        <p:nvSpPr>
          <p:cNvPr id="389" name="CustomShape 7"/>
          <p:cNvSpPr/>
          <p:nvPr/>
        </p:nvSpPr>
        <p:spPr>
          <a:xfrm>
            <a:off x="4962600" y="1888200"/>
            <a:ext cx="781920" cy="6285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4"/>
          </a:lnRef>
          <a:fillRef idx="0">
            <a:schemeClr val="accent4"/>
          </a:fillRef>
          <a:effectRef idx="1">
            <a:schemeClr val="accent4"/>
          </a:effectRef>
          <a:fontRef idx="minor"/>
        </p:style>
      </p:sp>
      <p:sp>
        <p:nvSpPr>
          <p:cNvPr id="390" name="CustomShape 8"/>
          <p:cNvSpPr/>
          <p:nvPr/>
        </p:nvSpPr>
        <p:spPr>
          <a:xfrm>
            <a:off x="3161520" y="2976480"/>
            <a:ext cx="267480" cy="79812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4"/>
          </a:lnRef>
          <a:fillRef idx="0">
            <a:schemeClr val="accent4"/>
          </a:fillRef>
          <a:effectRef idx="1">
            <a:schemeClr val="accent4"/>
          </a:effectRef>
          <a:fontRef idx="minor"/>
        </p:style>
      </p:sp>
      <p:sp>
        <p:nvSpPr>
          <p:cNvPr id="391" name="CustomShape 9"/>
          <p:cNvSpPr/>
          <p:nvPr/>
        </p:nvSpPr>
        <p:spPr>
          <a:xfrm flipV="1">
            <a:off x="3114360" y="1700640"/>
            <a:ext cx="1102680" cy="6339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4"/>
          </a:lnRef>
          <a:fillRef idx="0">
            <a:schemeClr val="accent4"/>
          </a:fillRef>
          <a:effectRef idx="1">
            <a:schemeClr val="accent4"/>
          </a:effectRef>
          <a:fontRef idx="minor"/>
        </p:style>
      </p:sp>
      <p:sp>
        <p:nvSpPr>
          <p:cNvPr id="392" name="CustomShape 10"/>
          <p:cNvSpPr/>
          <p:nvPr/>
        </p:nvSpPr>
        <p:spPr>
          <a:xfrm>
            <a:off x="3923640" y="4060440"/>
            <a:ext cx="995040" cy="360"/>
          </a:xfrm>
          <a:custGeom>
            <a:avLst/>
            <a:gdLst/>
            <a:ahLst/>
            <a:rect l="l" t="t" r="r" b="b"/>
            <a:pathLst>
              <a:path w="21600" h="21600">
                <a:moveTo>
                  <a:pt x="0" y="0"/>
                </a:moveTo>
                <a:lnTo>
                  <a:pt x="21600" y="21600"/>
                </a:lnTo>
              </a:path>
            </a:pathLst>
          </a:custGeom>
          <a:noFill/>
          <a:ln>
            <a:round/>
            <a:headEnd len="med" type="arrow" w="med"/>
            <a:tailEnd len="med" type="arrow" w="med"/>
          </a:ln>
          <a:effectLst>
            <a:outerShdw blurRad="40000" dir="5400000" dist="20000" rotWithShape="0">
              <a:srgbClr val="000000">
                <a:alpha val="38000"/>
              </a:srgbClr>
            </a:outerShdw>
          </a:effectLst>
        </p:spPr>
        <p:style>
          <a:lnRef idx="2">
            <a:schemeClr val="accent4"/>
          </a:lnRef>
          <a:fillRef idx="0">
            <a:schemeClr val="accent4"/>
          </a:fillRef>
          <a:effectRef idx="1">
            <a:schemeClr val="accent4"/>
          </a:effectRef>
          <a:fontRef idx="minor"/>
        </p:style>
      </p:sp>
      <p:sp>
        <p:nvSpPr>
          <p:cNvPr id="393" name="CustomShape 11"/>
          <p:cNvSpPr/>
          <p:nvPr/>
        </p:nvSpPr>
        <p:spPr>
          <a:xfrm flipV="1">
            <a:off x="3819240" y="1977840"/>
            <a:ext cx="581400" cy="176472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4"/>
          </a:lnRef>
          <a:fillRef idx="0">
            <a:schemeClr val="accent4"/>
          </a:fillRef>
          <a:effectRef idx="1">
            <a:schemeClr val="accent4"/>
          </a:effectRef>
          <a:fontRef idx="minor"/>
        </p:style>
      </p:sp>
      <p:sp>
        <p:nvSpPr>
          <p:cNvPr id="394" name="CustomShape 12"/>
          <p:cNvSpPr/>
          <p:nvPr/>
        </p:nvSpPr>
        <p:spPr>
          <a:xfrm flipH="1" flipV="1">
            <a:off x="4668480" y="2043720"/>
            <a:ext cx="406800" cy="169812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4"/>
          </a:lnRef>
          <a:fillRef idx="0">
            <a:schemeClr val="accent4"/>
          </a:fillRef>
          <a:effectRef idx="1">
            <a:schemeClr val="accent4"/>
          </a:effectRef>
          <a:fontRef idx="minor"/>
        </p:style>
      </p:sp>
      <p:sp>
        <p:nvSpPr>
          <p:cNvPr id="395" name="CustomShape 13"/>
          <p:cNvSpPr/>
          <p:nvPr/>
        </p:nvSpPr>
        <p:spPr>
          <a:xfrm>
            <a:off x="1512000" y="4069440"/>
            <a:ext cx="1390680" cy="566640"/>
          </a:xfrm>
          <a:prstGeom prst="wedgeRectCallout">
            <a:avLst>
              <a:gd name="adj1" fmla="val 83757"/>
              <a:gd name="adj2" fmla="val -65409"/>
            </a:avLst>
          </a:prstGeom>
          <a:solidFill>
            <a:srgbClr val="efd9b0">
              <a:alpha val="50000"/>
            </a:srgbClr>
          </a:solidFill>
          <a:ln w="6480">
            <a:solidFill>
              <a:schemeClr val="bg2">
                <a:lumMod val="20000"/>
                <a:lumOff val="80000"/>
              </a:schemeClr>
            </a:solidFill>
            <a:round/>
          </a:ln>
        </p:spPr>
        <p:style>
          <a:lnRef idx="2">
            <a:schemeClr val="accent4"/>
          </a:lnRef>
          <a:fillRef idx="1">
            <a:schemeClr val="lt1"/>
          </a:fillRef>
          <a:effectRef idx="0">
            <a:schemeClr val="accent4"/>
          </a:effectRef>
          <a:fontRef idx="minor"/>
        </p:style>
        <p:txBody>
          <a:bodyPr lIns="90000" rIns="90000" tIns="45000" bIns="45000" anchor="ctr"/>
          <a:p>
            <a:pPr>
              <a:lnSpc>
                <a:spcPct val="100000"/>
              </a:lnSpc>
            </a:pPr>
            <a:r>
              <a:rPr b="0" lang="en-US" sz="900" spc="-1" strike="noStrike">
                <a:solidFill>
                  <a:srgbClr val="000000"/>
                </a:solidFill>
                <a:uFill>
                  <a:solidFill>
                    <a:srgbClr val="ffffff"/>
                  </a:solidFill>
                </a:uFill>
                <a:latin typeface="Gill Sans Light"/>
                <a:ea typeface="Arial"/>
              </a:rPr>
              <a:t>I’m trying to fix the WI-FI issue! Doesn’t seem to be working though!</a:t>
            </a:r>
            <a:endParaRPr b="0" lang="en-US" sz="1800" spc="-1" strike="noStrike">
              <a:solidFill>
                <a:srgbClr val="000000"/>
              </a:solidFill>
              <a:uFill>
                <a:solidFill>
                  <a:srgbClr val="ffffff"/>
                </a:solidFill>
              </a:uFill>
              <a:latin typeface="Arial"/>
            </a:endParaRPr>
          </a:p>
        </p:txBody>
      </p:sp>
      <p:sp>
        <p:nvSpPr>
          <p:cNvPr id="396" name="CustomShape 14"/>
          <p:cNvSpPr/>
          <p:nvPr/>
        </p:nvSpPr>
        <p:spPr>
          <a:xfrm flipV="1">
            <a:off x="5425200" y="3138480"/>
            <a:ext cx="319320" cy="633240"/>
          </a:xfrm>
          <a:custGeom>
            <a:avLst/>
            <a:gdLst/>
            <a:ahLst/>
            <a:rect l="l" t="t" r="r" b="b"/>
            <a:pathLst>
              <a:path w="21600" h="21600">
                <a:moveTo>
                  <a:pt x="0" y="0"/>
                </a:moveTo>
                <a:lnTo>
                  <a:pt x="21600" y="21600"/>
                </a:lnTo>
              </a:path>
            </a:pathLst>
          </a:custGeom>
          <a:noFill/>
          <a:ln>
            <a:round/>
            <a:headEnd len="med" type="arrow" w="med"/>
            <a:tailEnd len="med" type="arrow" w="med"/>
          </a:ln>
          <a:effectLst>
            <a:outerShdw blurRad="40000" dir="5400000" dist="20000" rotWithShape="0">
              <a:srgbClr val="000000">
                <a:alpha val="38000"/>
              </a:srgbClr>
            </a:outerShdw>
          </a:effectLst>
        </p:spPr>
        <p:style>
          <a:lnRef idx="2">
            <a:schemeClr val="accent4"/>
          </a:lnRef>
          <a:fillRef idx="0">
            <a:schemeClr val="accent4"/>
          </a:fillRef>
          <a:effectRef idx="1">
            <a:schemeClr val="accent4"/>
          </a:effectRef>
          <a:fontRef idx="minor"/>
        </p:style>
      </p:sp>
      <p:sp>
        <p:nvSpPr>
          <p:cNvPr id="397" name="CustomShape 15"/>
          <p:cNvSpPr/>
          <p:nvPr/>
        </p:nvSpPr>
        <p:spPr>
          <a:xfrm>
            <a:off x="1555560" y="1501200"/>
            <a:ext cx="1380960" cy="550800"/>
          </a:xfrm>
          <a:prstGeom prst="wedgeRectCallout">
            <a:avLst>
              <a:gd name="adj1" fmla="val 45879"/>
              <a:gd name="adj2" fmla="val 156014"/>
            </a:avLst>
          </a:prstGeom>
          <a:solidFill>
            <a:srgbClr val="efd9b0">
              <a:alpha val="50000"/>
            </a:srgbClr>
          </a:solidFill>
          <a:ln w="6480">
            <a:solidFill>
              <a:schemeClr val="bg2">
                <a:lumMod val="20000"/>
                <a:lumOff val="80000"/>
              </a:schemeClr>
            </a:solidFill>
            <a:round/>
          </a:ln>
        </p:spPr>
        <p:style>
          <a:lnRef idx="2">
            <a:schemeClr val="accent4"/>
          </a:lnRef>
          <a:fillRef idx="1">
            <a:schemeClr val="lt1"/>
          </a:fillRef>
          <a:effectRef idx="0">
            <a:schemeClr val="accent4"/>
          </a:effectRef>
          <a:fontRef idx="minor"/>
        </p:style>
        <p:txBody>
          <a:bodyPr lIns="90000" rIns="90000" tIns="45000" bIns="45000" anchor="ctr"/>
          <a:p>
            <a:pPr>
              <a:lnSpc>
                <a:spcPct val="100000"/>
              </a:lnSpc>
            </a:pPr>
            <a:r>
              <a:rPr b="0" lang="en-US" sz="900" spc="-1" strike="noStrike">
                <a:solidFill>
                  <a:srgbClr val="000000"/>
                </a:solidFill>
                <a:uFill>
                  <a:solidFill>
                    <a:srgbClr val="ffffff"/>
                  </a:solidFill>
                </a:uFill>
                <a:latin typeface="Gill Sans Light"/>
                <a:ea typeface="Arial"/>
              </a:rPr>
              <a:t>I thought you had this under control.</a:t>
            </a:r>
            <a:endParaRPr b="0" lang="en-US" sz="1800" spc="-1" strike="noStrike">
              <a:solidFill>
                <a:srgbClr val="000000"/>
              </a:solidFill>
              <a:uFill>
                <a:solidFill>
                  <a:srgbClr val="ffffff"/>
                </a:solidFill>
              </a:uFill>
              <a:latin typeface="Arial"/>
            </a:endParaRPr>
          </a:p>
        </p:txBody>
      </p:sp>
      <p:pic>
        <p:nvPicPr>
          <p:cNvPr id="398" name="" descr=""/>
          <p:cNvPicPr/>
          <p:nvPr/>
        </p:nvPicPr>
        <p:blipFill>
          <a:blip r:embed="rId6"/>
          <a:stretch/>
        </p:blipFill>
        <p:spPr>
          <a:xfrm>
            <a:off x="8324280" y="4879440"/>
            <a:ext cx="735840" cy="169920"/>
          </a:xfrm>
          <a:prstGeom prst="rect">
            <a:avLst/>
          </a:prstGeom>
          <a:ln>
            <a:noFill/>
          </a:ln>
        </p:spPr>
      </p:pic>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59843</TotalTime>
  <Application>LibreOffice/5.1.1.3$Windows_X86_64 LibreOffice_project/89f508ef3ecebd2cfb8e1def0f0ba9a803b88a6d</Application>
  <Words>2043</Words>
  <Paragraphs>253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
  <dcterms:modified xsi:type="dcterms:W3CDTF">2017-03-09T16:04:04Z</dcterms:modified>
  <cp:revision>1333</cp:revision>
  <dc:subject/>
  <dc:title>Underpinning of a successful IT help desk  Service catalog in ServiceDesk Plus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32</vt:i4>
  </property>
  <property fmtid="{D5CDD505-2E9C-101B-9397-08002B2CF9AE}" pid="8" name="PresentationFormat">
    <vt:lpwstr>On-screen Show (16:9)</vt:lpwstr>
  </property>
  <property fmtid="{D5CDD505-2E9C-101B-9397-08002B2CF9AE}" pid="9" name="ScaleCrop">
    <vt:bool>0</vt:bool>
  </property>
  <property fmtid="{D5CDD505-2E9C-101B-9397-08002B2CF9AE}" pid="10" name="ShareDoc">
    <vt:bool>0</vt:bool>
  </property>
  <property fmtid="{D5CDD505-2E9C-101B-9397-08002B2CF9AE}" pid="11" name="Slides">
    <vt:i4>37</vt:i4>
  </property>
</Properties>
</file>