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jpe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g_cc_black.png" ContentType="image/pn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0.xml" ContentType="application/vnd.openxmlformats-officedocument.presentationml.tag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1" Type="http://schemas.openxmlformats.org/officeDocument/2006/relationships/image" Target="ppt/media/image1.jpg"/><Relationship Id="rId2" Type="http://schemas.openxmlformats.org/officeDocument/2006/relationships/image" Target="ppt/media/image2.png"/><Relationship Id="rId3" Type="http://schemas.openxmlformats.org/officeDocument/2006/relationships/image" Target="ppt/media/image3.png"/><Relationship Id="rId4" Type="http://schemas.openxmlformats.org/officeDocument/2006/relationships/image" Target="ppt/media/image4.jpg"/><Relationship Id="rId5" Type="http://schemas.openxmlformats.org/officeDocument/2006/relationships/image" Target="ppt/media/image5.png"/><Relationship Id="rId6" Type="http://schemas.openxmlformats.org/officeDocument/2006/relationships/image" Target="ppt/media/image6.png"/><Relationship Id="rId7" Type="http://schemas.openxmlformats.org/officeDocument/2006/relationships/image" Target="ppt/media/image7.jpg"/><Relationship Id="rId8" Type="http://schemas.openxmlformats.org/officeDocument/2006/relationships/image" Target="ppt/media/image8.jpg"/><Relationship Id="rId9" Type="http://schemas.openxmlformats.org/officeDocument/2006/relationships/image" Target="ppt/media/image9.png"/><Relationship Id="rId10" Type="http://schemas.openxmlformats.org/officeDocument/2006/relationships/image" Target="ppt/media/image10.jpg"/><Relationship Id="rId11" Type="http://schemas.openxmlformats.org/officeDocument/2006/relationships/image" Target="ppt/media/image11.png"/><Relationship Id="rId12" Type="http://schemas.openxmlformats.org/officeDocument/2006/relationships/image" Target="ppt/media/image12.png"/><Relationship Id="rId13" Type="http://schemas.openxmlformats.org/officeDocument/2006/relationships/image" Target="ppt/media/image13.jpg"/><Relationship Id="rId14" Type="http://schemas.openxmlformats.org/officeDocument/2006/relationships/image" Target="ppt/media/image14.jpg"/><Relationship Id="rId15" Type="http://schemas.openxmlformats.org/officeDocument/2006/relationships/image" Target="ppt/media/image15.jpg"/><Relationship Id="rId16" Type="http://schemas.openxmlformats.org/officeDocument/2006/relationships/image" Target="ppt/media/img_cc_black.png"/><Relationship Id="rId17" Type="http://schemas.openxmlformats.org/officeDocument/2006/relationships/officeDocument" Target="ppt/presentation.xml"/><Relationship Id="rId18" Type="http://schemas.openxmlformats.org/package/2006/relationships/metadata/core-properties" Target="docProps/core.xml"/><Relationship Id="rId19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 saveSubsetFonts="true" embedTrueTypeFonts="true">
  <p:sldMasterIdLst>
    <p:sldMasterId r:id="rId3" id="2147483648"/>
  </p:sldMasterIdLst>
  <p:notesMasterIdLst>
    <p:notesMasterId r:id="rId2"/>
  </p:notesMasterIdLst>
  <p:sldIdLst>
    <p:sldId r:id="rId11" id="256"/>
    <p:sldId r:id="rId13" id="257"/>
    <p:sldId r:id="rId15" id="258"/>
    <p:sldId r:id="rId17" id="259"/>
    <p:sldId r:id="rId19" id="260"/>
    <p:sldId r:id="rId21" id="261"/>
    <p:sldId r:id="rId23" id="262"/>
    <p:sldId r:id="rId25" id="263"/>
    <p:sldId r:id="rId27" id="264"/>
    <p:sldId r:id="rId29" id="265"/>
    <p:sldId r:id="rId31" id="266"/>
    <p:sldId r:id="rId33" id="267"/>
    <p:sldId r:id="rId35" id="268"/>
    <p:sldId r:id="rId37" id="269"/>
  </p:sldIdLst>
  <p:sldSz type="custom" cy="13716000" cx="24371302"/>
  <p:notesSz cy="13716000" cx="24371302"/>
  <p:embeddedFontLst/>
  <p:custDataLst/>
  <p:defaultTextStyle>
    <a:defPPr>
      <a:defRPr lang="en-US"/>
    </a:defPPr>
    <a:lvl1pPr rtl="false" algn="l" indent="0" lvl="0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1pPr>
    <a:lvl2pPr rtl="false" algn="l" indent="0" lvl="1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2pPr>
    <a:lvl3pPr rtl="false" algn="l" indent="0" lvl="2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3pPr>
    <a:lvl4pPr rtl="false" algn="l" indent="0" lvl="3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4pPr>
    <a:lvl5pPr rtl="false" algn="l" indent="0" lvl="4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5pPr>
    <a:lvl6pPr rtl="false" algn="l" indent="0" lvl="5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6pPr>
    <a:lvl7pPr rtl="false" algn="l" indent="0" lvl="6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7pPr>
    <a:lvl8pPr rtl="false" algn="l" indent="0" lvl="7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8pPr>
    <a:lvl9pPr rtl="false" algn="l" indent="0" lvl="8" marR="0" marL="0">
      <a:lnSpc>
        <a:spcPct val="100000"/>
      </a:lnSpc>
      <a:spcBef>
        <a:spcPts val="0"/>
      </a:spcBef>
      <a:spcAft>
        <a:spcPts val="0"/>
      </a:spcAft>
      <a:buNone/>
      <a:defRPr dirty="false" baseline="0" spc="0" cap="none" strike="noStrike" u="none" i="false" sz="1800" lang="en-US">
        <a:ln>
          <a:noFill/>
        </a:ln>
        <a:solidFill>
          <a:srgbClr val="000000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showPr showNarration="true">
    <p:sldAll/>
  </p:showPr>
</p:presentationPr>
</file>

<file path=ppt/tableStyles.xml><?xml version="1.0" encoding="utf-8"?>
<a:tblStyle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y="-102" x="-1110"/>
      </p:cViewPr>
      <p:guideLst>
        <p:guide pos="2160" orient="horz"/>
        <p:guide pos="2880"/>
      </p:guideLst>
    </p:cSldViewPr>
  </p:slideViewPr>
  <p:notesTextViewPr>
    <p:cViewPr>
      <p:scale>
        <a:sx d="100" n="100"/>
        <a:sy d="100" n="100"/>
      </p:scale>
      <p:origin y="0" x="0"/>
    </p:cViewPr>
  </p:notesTextViewPr>
  <p:gridSpacing cy="78028800" cx="780288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tags" Target="tags/tag0.xml"/><Relationship Id="rId2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4" Type="http://schemas.openxmlformats.org/officeDocument/2006/relationships/tags" Target="tags/tag1.xml"/><Relationship Id="rId5" Type="http://schemas.openxmlformats.org/officeDocument/2006/relationships/theme" Target="theme/theme1.xml"/><Relationship Id="rId6" Type="http://schemas.openxmlformats.org/officeDocument/2006/relationships/tags" Target="tags/tag2.xml"/><Relationship Id="rId7" Type="http://schemas.openxmlformats.org/officeDocument/2006/relationships/tags" Target="tags/tag3.xml"/><Relationship Id="rId8" Type="http://schemas.openxmlformats.org/officeDocument/2006/relationships/tags" Target="tags/tag4.xml"/><Relationship Id="rId9" Type="http://schemas.openxmlformats.org/officeDocument/2006/relationships/tags" Target="tags/tag5.xml"/><Relationship Id="rId10" Type="http://schemas.openxmlformats.org/officeDocument/2006/relationships/theme" Target="theme/theme2.xml"/><Relationship Id="rId11" Type="http://schemas.openxmlformats.org/officeDocument/2006/relationships/slide" Target="slides/slide1.xml"/><Relationship Id="rId12" Type="http://schemas.openxmlformats.org/officeDocument/2006/relationships/tags" Target="tags/tag6.xml"/><Relationship Id="rId13" Type="http://schemas.openxmlformats.org/officeDocument/2006/relationships/slide" Target="slides/slide2.xml"/><Relationship Id="rId14" Type="http://schemas.openxmlformats.org/officeDocument/2006/relationships/tags" Target="tags/tag7.xml"/><Relationship Id="rId15" Type="http://schemas.openxmlformats.org/officeDocument/2006/relationships/slide" Target="slides/slide3.xml"/><Relationship Id="rId16" Type="http://schemas.openxmlformats.org/officeDocument/2006/relationships/tags" Target="tags/tag8.xml"/><Relationship Id="rId17" Type="http://schemas.openxmlformats.org/officeDocument/2006/relationships/slide" Target="slides/slide4.xml"/><Relationship Id="rId18" Type="http://schemas.openxmlformats.org/officeDocument/2006/relationships/tags" Target="tags/tag9.xml"/><Relationship Id="rId19" Type="http://schemas.openxmlformats.org/officeDocument/2006/relationships/slide" Target="slides/slide5.xml"/><Relationship Id="rId20" Type="http://schemas.openxmlformats.org/officeDocument/2006/relationships/tags" Target="tags/tag10.xml"/><Relationship Id="rId21" Type="http://schemas.openxmlformats.org/officeDocument/2006/relationships/slide" Target="slides/slide6.xml"/><Relationship Id="rId22" Type="http://schemas.openxmlformats.org/officeDocument/2006/relationships/tags" Target="tags/tag11.xml"/><Relationship Id="rId23" Type="http://schemas.openxmlformats.org/officeDocument/2006/relationships/slide" Target="slides/slide7.xml"/><Relationship Id="rId24" Type="http://schemas.openxmlformats.org/officeDocument/2006/relationships/tags" Target="tags/tag12.xml"/><Relationship Id="rId25" Type="http://schemas.openxmlformats.org/officeDocument/2006/relationships/slide" Target="slides/slide8.xml"/><Relationship Id="rId26" Type="http://schemas.openxmlformats.org/officeDocument/2006/relationships/tags" Target="tags/tag13.xml"/><Relationship Id="rId27" Type="http://schemas.openxmlformats.org/officeDocument/2006/relationships/slide" Target="slides/slide9.xml"/><Relationship Id="rId28" Type="http://schemas.openxmlformats.org/officeDocument/2006/relationships/tags" Target="tags/tag14.xml"/><Relationship Id="rId29" Type="http://schemas.openxmlformats.org/officeDocument/2006/relationships/slide" Target="slides/slide10.xml"/><Relationship Id="rId30" Type="http://schemas.openxmlformats.org/officeDocument/2006/relationships/tags" Target="tags/tag15.xml"/><Relationship Id="rId31" Type="http://schemas.openxmlformats.org/officeDocument/2006/relationships/slide" Target="slides/slide11.xml"/><Relationship Id="rId32" Type="http://schemas.openxmlformats.org/officeDocument/2006/relationships/tags" Target="tags/tag16.xml"/><Relationship Id="rId33" Type="http://schemas.openxmlformats.org/officeDocument/2006/relationships/slide" Target="slides/slide12.xml"/><Relationship Id="rId34" Type="http://schemas.openxmlformats.org/officeDocument/2006/relationships/tags" Target="tags/tag17.xml"/><Relationship Id="rId35" Type="http://schemas.openxmlformats.org/officeDocument/2006/relationships/slide" Target="slides/slide13.xml"/><Relationship Id="rId36" Type="http://schemas.openxmlformats.org/officeDocument/2006/relationships/tags" Target="tags/tag18.xml"/><Relationship Id="rId37" Type="http://schemas.openxmlformats.org/officeDocument/2006/relationships/slide" Target="slides/slide14.xml"/><Relationship Id="rId38" Type="http://schemas.openxmlformats.org/officeDocument/2006/relationships/tags" Target="tags/tag19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cSld>
    <p:bg>
      <p:bgRef idx="1001">
        <a:schemeClr val="bg1"/>
      </p:bgRef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Header Placeholder 1" id="2"/>
          <p:cNvSpPr>
            <a:spLocks noGrp="true"/>
          </p:cNvSpPr>
          <p:nvPr>
            <p:ph sz="quarter" type="hdr"/>
          </p:nvPr>
        </p:nvSpPr>
        <p:spPr>
          <a:xfrm>
            <a:off y="0" x="0"/>
            <a:ext cy="457200" cx="2971800"/>
          </a:xfrm>
          <a:prstGeom prst="rect">
            <a:avLst/>
          </a:prstGeom>
        </p:spPr>
        <p:txBody>
          <a:bodyPr rtlCol="false" bIns="45720" rIns="91440" tIns="45720" lIns="9144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name="Date Placeholder 2" id="3"/>
          <p:cNvSpPr>
            <a:spLocks noGrp="true"/>
          </p:cNvSpPr>
          <p:nvPr>
            <p:ph idx="1" type="dt"/>
          </p:nvPr>
        </p:nvSpPr>
        <p:spPr>
          <a:xfrm>
            <a:off y="0" x="3884613"/>
            <a:ext cy="457200" cx="2971800"/>
          </a:xfrm>
          <a:prstGeom prst="rect">
            <a:avLst/>
          </a:prstGeom>
        </p:spPr>
        <p:txBody>
          <a:bodyPr rtlCol="false" bIns="45720" rIns="91440" tIns="45720" lIns="91440" vert="horz"/>
          <a:lstStyle>
            <a:lvl1pPr algn="r">
              <a:defRPr sz="1200"/>
            </a:lvl1pPr>
          </a:lstStyle>
          <a:p>
            <a:fld type="datetimeFigureOut" id="{D9D21208-2A8E-4F3B-A7ED-F6A4FEDE95DB}">
              <a:rPr smtClean="false" lang="en-US"/>
              <a:t>7/26/2011</a:t>
            </a:fld>
            <a:endParaRPr lang="en-US"/>
          </a:p>
        </p:txBody>
      </p:sp>
      <p:sp>
        <p:nvSpPr>
          <p:cNvPr name="Slide Image Placeholder 3" id="4"/>
          <p:cNvSpPr>
            <a:spLocks noChangeAspect="true" noRot="true" noGrp="true"/>
          </p:cNvSpPr>
          <p:nvPr>
            <p:ph idx="2" type="sldImg"/>
          </p:nvPr>
        </p:nvSpPr>
        <p:spPr>
          <a:xfrm>
            <a:off y="685800" x="1143000"/>
            <a:ext cy="3429000" cx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rtlCol="false" bIns="45720" rIns="91440" tIns="45720" lIns="91440" vert="horz"/>
          <a:lstStyle/>
          <a:p>
            <a:endParaRPr lang="en-US"/>
          </a:p>
        </p:txBody>
      </p:sp>
      <p:sp>
        <p:nvSpPr>
          <p:cNvPr name="Notes Placeholder 4" id="5"/>
          <p:cNvSpPr>
            <a:spLocks noGrp="true"/>
          </p:cNvSpPr>
          <p:nvPr>
            <p:ph idx="3" sz="quarter" type="body"/>
          </p:nvPr>
        </p:nvSpPr>
        <p:spPr>
          <a:xfrm>
            <a:off y="4343400" x="685800"/>
            <a:ext cy="4114800" cx="5486400"/>
          </a:xfrm>
          <a:prstGeom prst="rect">
            <a:avLst/>
          </a:prstGeom>
        </p:spPr>
        <p:txBody>
          <a:bodyPr rtlCol="false" bIns="45720" rIns="91440" tIns="45720" lIns="91440" vert="horz">
            <a:normAutofit/>
          </a:bodyPr>
          <a:lstStyle/>
          <a:p>
            <a:pPr lvl="0"/>
            <a:r>
              <a:rPr smtClean="false" lang="en-US"/>
              <a:t>Click to edit Master text styles</a:t>
            </a:r>
          </a:p>
          <a:p>
            <a:pPr lvl="1"/>
            <a:r>
              <a:rPr smtClean="false" lang="en-US"/>
              <a:t>Second level</a:t>
            </a:r>
          </a:p>
          <a:p>
            <a:pPr lvl="2"/>
            <a:r>
              <a:rPr smtClean="false" lang="en-US"/>
              <a:t>Third level</a:t>
            </a:r>
          </a:p>
          <a:p>
            <a:pPr lvl="3"/>
            <a:r>
              <a:rPr smtClean="false" lang="en-US"/>
              <a:t>Fourth level</a:t>
            </a:r>
          </a:p>
          <a:p>
            <a:pPr lvl="4"/>
            <a:r>
              <a:rPr smtClean="false" lang="en-US"/>
              <a:t>Fifth level</a:t>
            </a:r>
            <a:endParaRPr lang="en-US"/>
          </a:p>
        </p:txBody>
      </p:sp>
      <p:sp>
        <p:nvSpPr>
          <p:cNvPr name="Footer Placeholder 5" id="6"/>
          <p:cNvSpPr>
            <a:spLocks noGrp="true"/>
          </p:cNvSpPr>
          <p:nvPr>
            <p:ph idx="4" sz="quarter" type="ftr"/>
          </p:nvPr>
        </p:nvSpPr>
        <p:spPr>
          <a:xfrm>
            <a:off y="8685213" x="0"/>
            <a:ext cy="457200" cx="2971800"/>
          </a:xfrm>
          <a:prstGeom prst="rect">
            <a:avLst/>
          </a:prstGeom>
        </p:spPr>
        <p:txBody>
          <a:bodyPr anchor="b" rtlCol="false" bIns="45720" rIns="91440" tIns="45720" lIns="9144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name="Slide Number Placeholder 6" id="7"/>
          <p:cNvSpPr>
            <a:spLocks noGrp="true"/>
          </p:cNvSpPr>
          <p:nvPr>
            <p:ph idx="5" sz="quarter" type="sldNum"/>
          </p:nvPr>
        </p:nvSpPr>
        <p:spPr>
          <a:xfrm>
            <a:off y="8685213" x="3884613"/>
            <a:ext cy="457200" cx="2971800"/>
          </a:xfrm>
          <a:prstGeom prst="rect">
            <a:avLst/>
          </a:prstGeom>
        </p:spPr>
        <p:txBody>
          <a:bodyPr anchor="b" rtlCol="false" bIns="45720" rIns="91440" tIns="45720" lIns="91440" vert="horz"/>
          <a:lstStyle>
            <a:lvl1pPr algn="r">
              <a:defRPr sz="1200"/>
            </a:lvl1pPr>
          </a:lstStyle>
          <a:p>
            <a:fld type="slidenum" id="{393B0741-0365-4C62-BEDE-2DDCAF473CE4}">
              <a:rPr smtClean="false" lang="en-US"/>
              <a:t>‹#›</a:t>
            </a:fld>
            <a:endParaRPr lang="en-US"/>
          </a:p>
        </p:txBody>
      </p:sp>
    </p:spTree>
  </p:cSld>
  <p:clrMap folHlink="folHlink" hlink="hlink" accent6="accent6" accent5="accent5" accent4="accent4" accent3="accent3" accent2="accent2" accent1="accent1" tx2="dk2" bg2="lt2" tx1="dk1" bg1="lt1"/>
  <p:notesStyle>
    <a:lvl1pPr hangingPunct="true" latinLnBrk="false" eaLnBrk="true" rtl="false" defTabSz="914400" algn="l" mar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hangingPunct="true" latinLnBrk="false" eaLnBrk="true" rtl="false" defTabSz="914400" algn="l" marL="457200">
      <a:defRPr kern="1200" sz="1200">
        <a:solidFill>
          <a:schemeClr val="tx1"/>
        </a:solidFill>
        <a:latin typeface="+mn-lt"/>
        <a:ea typeface="+mn-ea"/>
        <a:cs typeface="+mn-cs"/>
      </a:defRPr>
    </a:lvl2pPr>
    <a:lvl3pPr hangingPunct="true" latinLnBrk="false" eaLnBrk="true" rtl="false" defTabSz="914400" algn="l" marL="914400">
      <a:defRPr kern="1200" sz="1200">
        <a:solidFill>
          <a:schemeClr val="tx1"/>
        </a:solidFill>
        <a:latin typeface="+mn-lt"/>
        <a:ea typeface="+mn-ea"/>
        <a:cs typeface="+mn-cs"/>
      </a:defRPr>
    </a:lvl3pPr>
    <a:lvl4pPr hangingPunct="true" latinLnBrk="false" eaLnBrk="true" rtl="false" defTabSz="914400" algn="l" marL="1371600">
      <a:defRPr kern="1200" sz="1200">
        <a:solidFill>
          <a:schemeClr val="tx1"/>
        </a:solidFill>
        <a:latin typeface="+mn-lt"/>
        <a:ea typeface="+mn-ea"/>
        <a:cs typeface="+mn-cs"/>
      </a:defRPr>
    </a:lvl4pPr>
    <a:lvl5pPr hangingPunct="true" latinLnBrk="false" eaLnBrk="true" rtl="false" defTabSz="914400" algn="l" marL="1828800">
      <a:defRPr kern="1200" sz="1200">
        <a:solidFill>
          <a:schemeClr val="tx1"/>
        </a:solidFill>
        <a:latin typeface="+mn-lt"/>
        <a:ea typeface="+mn-ea"/>
        <a:cs typeface="+mn-cs"/>
      </a:defRPr>
    </a:lvl5pPr>
    <a:lvl6pPr hangingPunct="true" latinLnBrk="false" eaLnBrk="true" rtl="false" defTabSz="914400" algn="l" marL="2286000">
      <a:defRPr kern="1200" sz="1200">
        <a:solidFill>
          <a:schemeClr val="tx1"/>
        </a:solidFill>
        <a:latin typeface="+mn-lt"/>
        <a:ea typeface="+mn-ea"/>
        <a:cs typeface="+mn-cs"/>
      </a:defRPr>
    </a:lvl6pPr>
    <a:lvl7pPr hangingPunct="true" latinLnBrk="false" eaLnBrk="true" rtl="false" defTabSz="914400" algn="l" marL="2743200">
      <a:defRPr kern="1200" sz="1200">
        <a:solidFill>
          <a:schemeClr val="tx1"/>
        </a:solidFill>
        <a:latin typeface="+mn-lt"/>
        <a:ea typeface="+mn-ea"/>
        <a:cs typeface="+mn-cs"/>
      </a:defRPr>
    </a:lvl7pPr>
    <a:lvl8pPr hangingPunct="true" latinLnBrk="false" eaLnBrk="true" rtl="false" defTabSz="914400" algn="l" marL="3200400">
      <a:defRPr kern="1200" sz="1200">
        <a:solidFill>
          <a:schemeClr val="tx1"/>
        </a:solidFill>
        <a:latin typeface="+mn-lt"/>
        <a:ea typeface="+mn-ea"/>
        <a:cs typeface="+mn-cs"/>
      </a:defRPr>
    </a:lvl8pPr>
    <a:lvl9pPr hangingPunct="true" latinLnBrk="false" eaLnBrk="true" rtl="false" defTabSz="914400" algn="l" marL="365760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tags" Target="../tags/tag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tags" Target="../tags/tag5.xml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/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fld id="{BB743E4B-6811-441D-881B-F3C638072246}" type="slidenum"/>
            <a:endParaRPr dirty="0" lang="en-US"/>
          </a:p>
        </p:txBody>
      </p:sp>
    </p:spTree>
    <p:custDataLst>
      <p:tags r:id="rId2"/>
    </p:custData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 rot="0">
            <a:off x="-330199" y="4435475"/>
            <a:ext cx="25044402" cy="9959975"/>
          </a:xfrm>
          <a:prstGeom prst="rect">
            <a:avLst/>
          </a:prstGeom>
          <a:solidFill>
            <a:srgbClr val="000000"/>
          </a:solidFill>
          <a:ln w="12700">
            <a:miter lim="800000"/>
          </a:ln>
        </p:spPr>
        <p:txBody>
          <a:bodyPr bIns="45718" lIns="45718" rIns="45718" rtlCol="0" tIns="45718" vert="horz"/>
          <a:lstStyle/>
          <a:p>
            <a:pPr>
              <a:defRPr dirty="0" lang="en-US">
                <a:latin typeface="+mj-lt"/>
              </a:defRPr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descr="Analytics Plus (3).png" id="3" name="Analytics Plus (3).png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184152" y="1357726"/>
            <a:ext cx="6820146" cy="2171509"/>
          </a:xfrm>
          <a:prstGeom prst="rect">
            <a:avLst/>
          </a:prstGeom>
          <a:ln w="12700">
            <a:miter lim="800000"/>
          </a:ln>
        </p:spPr>
      </p:pic>
      <p:grpSp>
        <p:nvGrpSpPr>
          <p:cNvPr id="4" name="Rectangle"/>
          <p:cNvGrpSpPr/>
          <p:nvPr/>
        </p:nvGrpSpPr>
        <p:grpSpPr>
          <a:xfrm rot="0">
            <a:off x="20700254" y="4434473"/>
            <a:ext cx="341518" cy="9672534"/>
            <a:chOff x="0" y="0"/>
            <a:chExt cx="341516" cy="9672533"/>
          </a:xfrm>
        </p:grpSpPr>
        <p:sp>
          <p:nvSpPr>
            <p:cNvPr id="5" name="Rectangle"/>
            <p:cNvSpPr/>
            <p:nvPr/>
          </p:nvSpPr>
          <p:spPr>
            <a:xfrm rot="0">
              <a:off x="0" y="0"/>
              <a:ext cx="341517" cy="9672534"/>
            </a:xfrm>
            <a:prstGeom prst="rect">
              <a:avLst/>
            </a:prstGeom>
            <a:solidFill>
              <a:srgbClr val="c92632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Text"/>
            <p:cNvSpPr/>
            <p:nvPr/>
          </p:nvSpPr>
          <p:spPr>
            <a:xfrm rot="0">
              <a:off x="0" y="0"/>
              <a:ext cx="341517" cy="350660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grpSp>
        <p:nvGrpSpPr>
          <p:cNvPr id="7" name="Rectangle"/>
          <p:cNvGrpSpPr/>
          <p:nvPr/>
        </p:nvGrpSpPr>
        <p:grpSpPr>
          <a:xfrm rot="0">
            <a:off x="21247284" y="4434473"/>
            <a:ext cx="341518" cy="9672534"/>
            <a:chOff x="0" y="0"/>
            <a:chExt cx="341516" cy="9672533"/>
          </a:xfrm>
        </p:grpSpPr>
        <p:sp>
          <p:nvSpPr>
            <p:cNvPr id="8" name="Rectangle"/>
            <p:cNvSpPr/>
            <p:nvPr/>
          </p:nvSpPr>
          <p:spPr>
            <a:xfrm rot="0">
              <a:off x="0" y="0"/>
              <a:ext cx="341517" cy="9672534"/>
            </a:xfrm>
            <a:prstGeom prst="rect">
              <a:avLst/>
            </a:prstGeom>
            <a:solidFill>
              <a:srgbClr val="159045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" name="Text"/>
            <p:cNvSpPr/>
            <p:nvPr/>
          </p:nvSpPr>
          <p:spPr>
            <a:xfrm rot="0">
              <a:off x="0" y="0"/>
              <a:ext cx="341517" cy="350660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grpSp>
        <p:nvGrpSpPr>
          <p:cNvPr id="10" name="Rectangle"/>
          <p:cNvGrpSpPr/>
          <p:nvPr/>
        </p:nvGrpSpPr>
        <p:grpSpPr>
          <a:xfrm rot="0">
            <a:off x="21794314" y="4434473"/>
            <a:ext cx="341517" cy="9672534"/>
            <a:chOff x="0" y="0"/>
            <a:chExt cx="341516" cy="9672533"/>
          </a:xfrm>
        </p:grpSpPr>
        <p:sp>
          <p:nvSpPr>
            <p:cNvPr id="11" name="Rectangle"/>
            <p:cNvSpPr/>
            <p:nvPr/>
          </p:nvSpPr>
          <p:spPr>
            <a:xfrm rot="0">
              <a:off x="-1" y="0"/>
              <a:ext cx="341518" cy="9672534"/>
            </a:xfrm>
            <a:prstGeom prst="rect">
              <a:avLst/>
            </a:prstGeom>
            <a:solidFill>
              <a:srgbClr val="1576b5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Text"/>
            <p:cNvSpPr/>
            <p:nvPr/>
          </p:nvSpPr>
          <p:spPr>
            <a:xfrm rot="0">
              <a:off x="-1" y="0"/>
              <a:ext cx="341518" cy="350660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grpSp>
        <p:nvGrpSpPr>
          <p:cNvPr id="13" name="Rectangle"/>
          <p:cNvGrpSpPr/>
          <p:nvPr/>
        </p:nvGrpSpPr>
        <p:grpSpPr>
          <a:xfrm rot="0">
            <a:off x="22341342" y="4434473"/>
            <a:ext cx="341518" cy="9672534"/>
            <a:chOff x="0" y="0"/>
            <a:chExt cx="341516" cy="9672533"/>
          </a:xfrm>
        </p:grpSpPr>
        <p:sp>
          <p:nvSpPr>
            <p:cNvPr id="14" name="Rectangle"/>
            <p:cNvSpPr/>
            <p:nvPr/>
          </p:nvSpPr>
          <p:spPr>
            <a:xfrm rot="0">
              <a:off x="0" y="0"/>
              <a:ext cx="341517" cy="9672534"/>
            </a:xfrm>
            <a:prstGeom prst="rect">
              <a:avLst/>
            </a:prstGeom>
            <a:solidFill>
              <a:srgbClr val="fdd10b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  <a:reflection algn="bl" dir="5400000" dist="0" endA="0" endPos="40000" rotWithShape="0" stA="50000" stPos="0" sx="100000" sy="-100000"/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5" name="Text"/>
            <p:cNvSpPr/>
            <p:nvPr/>
          </p:nvSpPr>
          <p:spPr>
            <a:xfrm rot="0">
              <a:off x="0" y="0"/>
              <a:ext cx="341517" cy="350660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sp>
        <p:nvSpPr>
          <p:cNvPr id="16" name="Slide Number"/>
          <p:cNvSpPr/>
          <p:nvPr>
            <p:ph idx="12" sz="quarter" type="sldNum"/>
          </p:nvPr>
        </p:nvSpPr>
        <p:spPr>
          <a:xfrm rot="0">
            <a:off x="12105847" y="13080999"/>
            <a:ext cx="300467" cy="287381"/>
          </a:xfrm>
          <a:prstGeom prst="rect">
            <a:avLst/>
          </a:prstGeom>
        </p:spPr>
        <p:txBody>
          <a:bodyPr bIns="44999" lIns="44999" rIns="44999" rtlCol="0" tIns="44999" vert="horz"/>
          <a:lstStyle/>
          <a:p>
            <a:pPr/>
            <a:fld id="{F819AE1D-C65D-4D0A-9E22-73C629B6B098}" type="slidenum"/>
            <a:endParaRPr dirty="0" lang="en-US"/>
          </a:p>
        </p:txBody>
      </p:sp>
    </p:spTree>
    <p:custDataLst>
      <p:tags r:id="rId3"/>
    </p:custData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 rot="0">
            <a:off x="-336549" y="13227049"/>
            <a:ext cx="25044402" cy="631824"/>
          </a:xfrm>
          <a:prstGeom prst="rect">
            <a:avLst/>
          </a:prstGeom>
          <a:solidFill>
            <a:srgbClr val="000000"/>
          </a:solidFill>
          <a:ln w="12700">
            <a:miter lim="800000"/>
          </a:ln>
        </p:spPr>
        <p:txBody>
          <a:bodyPr bIns="45718" lIns="45718" rIns="45718" rtlCol="0" tIns="45718" vert="horz"/>
          <a:lstStyle/>
          <a:p>
            <a:pPr>
              <a:defRPr dirty="0" lang="en-US">
                <a:latin typeface="+mj-lt"/>
              </a:defRPr>
            </a:pPr>
            <a:r>
              <a:rPr dirty="0" lang="en-US"/>
              <a:t/>
            </a:r>
            <a:endParaRPr dirty="0" lang="en-US"/>
          </a:p>
        </p:txBody>
      </p:sp>
      <p:pic>
        <p:nvPicPr>
          <p:cNvPr descr="Analytics Plus (3).png" id="3" name="Analytics Plus (3).png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12161" y="12115512"/>
            <a:ext cx="2998352" cy="954665"/>
          </a:xfrm>
          <a:prstGeom prst="rect">
            <a:avLst/>
          </a:prstGeom>
          <a:ln w="12700">
            <a:miter lim="800000"/>
          </a:ln>
        </p:spPr>
      </p:pic>
      <p:grpSp>
        <p:nvGrpSpPr>
          <p:cNvPr id="4" name="Rectangle"/>
          <p:cNvGrpSpPr/>
          <p:nvPr/>
        </p:nvGrpSpPr>
        <p:grpSpPr>
          <a:xfrm rot="0">
            <a:off x="20700254" y="13225365"/>
            <a:ext cx="341518" cy="954665"/>
            <a:chOff x="0" y="0"/>
            <a:chExt cx="341516" cy="954664"/>
          </a:xfrm>
        </p:grpSpPr>
        <p:sp>
          <p:nvSpPr>
            <p:cNvPr id="5" name="Rectangle"/>
            <p:cNvSpPr/>
            <p:nvPr/>
          </p:nvSpPr>
          <p:spPr>
            <a:xfrm rot="0">
              <a:off x="0" y="-1"/>
              <a:ext cx="341517" cy="954666"/>
            </a:xfrm>
            <a:prstGeom prst="rect">
              <a:avLst/>
            </a:prstGeom>
            <a:solidFill>
              <a:srgbClr val="c92632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Text"/>
            <p:cNvSpPr/>
            <p:nvPr/>
          </p:nvSpPr>
          <p:spPr>
            <a:xfrm rot="0">
              <a:off x="0" y="-1"/>
              <a:ext cx="341517" cy="350661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grpSp>
        <p:nvGrpSpPr>
          <p:cNvPr id="7" name="Rectangle"/>
          <p:cNvGrpSpPr/>
          <p:nvPr/>
        </p:nvGrpSpPr>
        <p:grpSpPr>
          <a:xfrm rot="0">
            <a:off x="21247286" y="13227048"/>
            <a:ext cx="341518" cy="631827"/>
            <a:chOff x="0" y="0"/>
            <a:chExt cx="341516" cy="631826"/>
          </a:xfrm>
        </p:grpSpPr>
        <p:sp>
          <p:nvSpPr>
            <p:cNvPr id="8" name="Rectangle"/>
            <p:cNvSpPr/>
            <p:nvPr/>
          </p:nvSpPr>
          <p:spPr>
            <a:xfrm rot="0">
              <a:off x="0" y="-1"/>
              <a:ext cx="341517" cy="631828"/>
            </a:xfrm>
            <a:prstGeom prst="rect">
              <a:avLst/>
            </a:prstGeom>
            <a:solidFill>
              <a:srgbClr val="159045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" name="Text"/>
            <p:cNvSpPr/>
            <p:nvPr/>
          </p:nvSpPr>
          <p:spPr>
            <a:xfrm rot="0">
              <a:off x="0" y="-1"/>
              <a:ext cx="341517" cy="350661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grpSp>
        <p:nvGrpSpPr>
          <p:cNvPr id="10" name="Rectangle"/>
          <p:cNvGrpSpPr/>
          <p:nvPr/>
        </p:nvGrpSpPr>
        <p:grpSpPr>
          <a:xfrm rot="0">
            <a:off x="21794314" y="13225365"/>
            <a:ext cx="341518" cy="954665"/>
            <a:chOff x="0" y="0"/>
            <a:chExt cx="341516" cy="954664"/>
          </a:xfrm>
        </p:grpSpPr>
        <p:sp>
          <p:nvSpPr>
            <p:cNvPr id="11" name="Rectangle"/>
            <p:cNvSpPr/>
            <p:nvPr/>
          </p:nvSpPr>
          <p:spPr>
            <a:xfrm rot="0">
              <a:off x="0" y="-1"/>
              <a:ext cx="341517" cy="954666"/>
            </a:xfrm>
            <a:prstGeom prst="rect">
              <a:avLst/>
            </a:prstGeom>
            <a:solidFill>
              <a:srgbClr val="1576b5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Text"/>
            <p:cNvSpPr/>
            <p:nvPr/>
          </p:nvSpPr>
          <p:spPr>
            <a:xfrm rot="0">
              <a:off x="0" y="-1"/>
              <a:ext cx="341517" cy="350661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grpSp>
        <p:nvGrpSpPr>
          <p:cNvPr id="13" name="Rectangle"/>
          <p:cNvGrpSpPr/>
          <p:nvPr/>
        </p:nvGrpSpPr>
        <p:grpSpPr>
          <a:xfrm rot="0">
            <a:off x="22341342" y="13226949"/>
            <a:ext cx="341518" cy="1289631"/>
            <a:chOff x="0" y="0"/>
            <a:chExt cx="341516" cy="1289630"/>
          </a:xfrm>
        </p:grpSpPr>
        <p:sp>
          <p:nvSpPr>
            <p:cNvPr id="14" name="Rectangle"/>
            <p:cNvSpPr/>
            <p:nvPr/>
          </p:nvSpPr>
          <p:spPr>
            <a:xfrm rot="0">
              <a:off x="0" y="-1"/>
              <a:ext cx="341517" cy="1289632"/>
            </a:xfrm>
            <a:prstGeom prst="rect">
              <a:avLst/>
            </a:prstGeom>
            <a:solidFill>
              <a:srgbClr val="fdd10b"/>
            </a:solidFill>
            <a:ln cap="flat" w="12700">
              <a:noFill/>
              <a:miter lim="800000"/>
            </a:ln>
            <a:effectLst>
              <a:outerShdw blurRad="38100" dir="5400000" dist="20000" kx="0" ky="0" sx="100000" sy="100000">
                <a:srgbClr val="000000">
                  <a:alpha val="38000"/>
                </a:srgbClr>
              </a:outerShdw>
              <a:reflection algn="bl" dir="5400000" dist="0" endA="0" endPos="40000" rotWithShape="0" stA="50000" stPos="0" sx="100000" sy="-100000"/>
            </a:effectLst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solidFill>
                    <a:srgbClr val="ffffff"/>
                  </a:solidFill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5" name="Text"/>
            <p:cNvSpPr/>
            <p:nvPr/>
          </p:nvSpPr>
          <p:spPr>
            <a:xfrm rot="0">
              <a:off x="0" y="-1"/>
              <a:ext cx="341517" cy="350661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solidFill>
                    <a:srgbClr val="ffffff"/>
                  </a:solidFill>
                  <a:latin typeface="+mj-lt"/>
                </a:defRPr>
              </a:lvl1pPr>
            </a:lstStyle>
            <a:p>
              <a:pPr/>
              <a:r>
                <a:rPr dirty="0" lang="en-US"/>
                <a:t> </a:t>
              </a:r>
              <a:endParaRPr dirty="0" lang="en-US"/>
            </a:p>
          </p:txBody>
        </p:sp>
      </p:grpSp>
      <p:sp>
        <p:nvSpPr>
          <p:cNvPr id="16" name="Slide Number"/>
          <p:cNvSpPr/>
          <p:nvPr>
            <p:ph idx="12" sz="quarter" type="sldNum"/>
          </p:nvPr>
        </p:nvSpPr>
        <p:spPr>
          <a:xfrm rot="0">
            <a:off x="12105847" y="13080999"/>
            <a:ext cx="300467" cy="287381"/>
          </a:xfrm>
          <a:prstGeom prst="rect">
            <a:avLst/>
          </a:prstGeom>
        </p:spPr>
        <p:txBody>
          <a:bodyPr bIns="44999" lIns="44999" rIns="44999" rtlCol="0" tIns="44999" vert="horz"/>
          <a:lstStyle/>
          <a:p>
            <a:pPr/>
            <a:fld id="{E79D19D1-8965-4434-A4C4-BB7C77F88B6D}" type="slidenum"/>
            <a:endParaRPr dirty="0" lang="en-US"/>
          </a:p>
        </p:txBody>
      </p:sp>
    </p:spTree>
    <p:custDataLst>
      <p:tags r:id="rId3"/>
    </p:custData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"/>
          <p:cNvGrpSpPr/>
          <p:nvPr/>
        </p:nvGrpSpPr>
        <p:grpSpPr>
          <a:xfrm rot="0">
            <a:off x="-336549" y="-43076"/>
            <a:ext cx="25044402" cy="12409492"/>
            <a:chOff x="0" y="0"/>
            <a:chExt cx="25044402" cy="12409489"/>
          </a:xfrm>
        </p:grpSpPr>
        <p:sp>
          <p:nvSpPr>
            <p:cNvPr id="3" name="Rectangle"/>
            <p:cNvSpPr/>
            <p:nvPr/>
          </p:nvSpPr>
          <p:spPr>
            <a:xfrm rot="0">
              <a:off x="0" y="-1"/>
              <a:ext cx="25044402" cy="12409492"/>
            </a:xfrm>
            <a:prstGeom prst="rect">
              <a:avLst/>
            </a:prstGeom>
            <a:solidFill>
              <a:srgbClr val="000000"/>
            </a:solidFill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noAutofit/>
            </a:bodyPr>
            <a:lstStyle/>
            <a:p>
              <a:pPr>
                <a:defRPr dirty="0" lang="en-US">
                  <a:latin typeface="+mj-lt"/>
                </a:defRPr>
              </a:pPr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4" name="Text"/>
            <p:cNvSpPr/>
            <p:nvPr/>
          </p:nvSpPr>
          <p:spPr>
            <a:xfrm rot="0">
              <a:off x="0" y="-1"/>
              <a:ext cx="25044402" cy="350661"/>
            </a:xfrm>
            <a:prstGeom prst="rect">
              <a:avLst/>
            </a:prstGeom>
            <a:noFill/>
            <a:ln cap="flat" w="12700">
              <a:noFill/>
              <a:miter lim="800000"/>
            </a:ln>
          </p:spPr>
          <p:txBody>
            <a:bodyPr anchor="t" bIns="45718" lIns="45718" numCol="1" rIns="45718" rtlCol="0" tIns="45718" vert="horz" wrap="square">
              <a:spAutoFit/>
            </a:bodyPr>
            <a:lstStyle>
              <a:lvl1pPr lvl="0">
                <a:defRPr dirty="0" lang="en-US">
                  <a:latin typeface="+mj-lt"/>
                </a:defRPr>
              </a:lvl1pPr>
            </a:lstStyle>
            <a:p>
              <a:pPr/>
              <a:r>
                <a:rPr dirty="0" lang="en-US"/>
                <a:t>      </a:t>
              </a:r>
              <a:endParaRPr dirty="0" lang="en-US"/>
            </a:p>
          </p:txBody>
        </p:sp>
      </p:grpSp>
      <p:sp>
        <p:nvSpPr>
          <p:cNvPr id="5" name="Title Text"/>
          <p:cNvSpPr/>
          <p:nvPr>
            <p:ph type="title"/>
          </p:nvPr>
        </p:nvSpPr>
        <p:spPr>
          <a:xfrm rot="0">
            <a:off x="1603375" y="2724150"/>
            <a:ext cx="20823238" cy="4643438"/>
          </a:xfrm>
          <a:prstGeom prst="rect">
            <a:avLst/>
          </a:prstGeom>
        </p:spPr>
        <p:txBody>
          <a:bodyPr anchor="b" bIns="44999" lIns="44999" rIns="44999" rtlCol="0" tIns="44999" vert="horz">
            <a:normAutofit fontScale="100000" lnSpcReduction="0"/>
          </a:bodyPr>
          <a:lstStyle/>
          <a:p>
            <a:pPr/>
            <a:r>
              <a:rPr dirty="0" lang="en-US"/>
              <a:t>Title Text</a:t>
            </a:r>
            <a:endParaRPr dirty="0" lang="en-US"/>
          </a:p>
        </p:txBody>
      </p:sp>
      <p:sp>
        <p:nvSpPr>
          <p:cNvPr id="6" name="Body Level One…"/>
          <p:cNvSpPr/>
          <p:nvPr>
            <p:ph idx="1" type="body"/>
          </p:nvPr>
        </p:nvSpPr>
        <p:spPr>
          <a:xfrm rot="0">
            <a:off x="457200" y="1600200"/>
            <a:ext cx="8229600" cy="4525962"/>
          </a:xfrm>
          <a:prstGeom prst="rect">
            <a:avLst/>
          </a:prstGeom>
        </p:spPr>
        <p:txBody>
          <a:bodyPr rtlCol="0" vert="horz">
            <a:normAutofit fontScale="100000" lnSpcReduction="0"/>
          </a:bodyPr>
          <a:lstStyle/>
          <a:p>
            <a:pPr/>
            <a:r>
              <a:rPr dirty="0" lang="en-US"/>
              <a:t>Body Level One</a:t>
            </a:r>
          </a:p>
          <a:p>
            <a:pPr lvl="1"/>
            <a:r>
              <a:rPr dirty="0" lang="en-US"/>
              <a:t>Body Level Two</a:t>
            </a:r>
          </a:p>
          <a:p>
            <a:pPr lvl="2"/>
            <a:r>
              <a:rPr dirty="0" lang="en-US"/>
              <a:t>Body Level Three</a:t>
            </a:r>
          </a:p>
          <a:p>
            <a:pPr lvl="3"/>
            <a:r>
              <a:rPr dirty="0" lang="en-US"/>
              <a:t>Body Level Four</a:t>
            </a:r>
          </a:p>
          <a:p>
            <a:pPr lvl="4"/>
            <a:r>
              <a:rPr dirty="0" lang="en-US"/>
              <a:t>Body Level Five</a:t>
            </a:r>
            <a:endParaRPr dirty="0" lang="en-US"/>
          </a:p>
        </p:txBody>
      </p:sp>
      <p:pic>
        <p:nvPicPr>
          <p:cNvPr descr="Analytics Plus (3).png" id="7" name="Analytics Plus (3).png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33231" y="12557752"/>
            <a:ext cx="2998353" cy="954665"/>
          </a:xfrm>
          <a:prstGeom prst="rect">
            <a:avLst/>
          </a:prstGeom>
          <a:ln w="12700">
            <a:miter lim="800000"/>
          </a:ln>
        </p:spPr>
      </p:pic>
      <p:sp>
        <p:nvSpPr>
          <p:cNvPr id="8" name="Rectangle"/>
          <p:cNvSpPr/>
          <p:nvPr/>
        </p:nvSpPr>
        <p:spPr>
          <a:xfrm rot="0">
            <a:off x="20775248" y="-43076"/>
            <a:ext cx="316117" cy="12409492"/>
          </a:xfrm>
          <a:prstGeom prst="rect">
            <a:avLst/>
          </a:prstGeom>
          <a:solidFill>
            <a:srgbClr val="c92632"/>
          </a:solidFill>
          <a:ln w="12700">
            <a:miter lim="800000"/>
          </a:ln>
        </p:spPr>
        <p:txBody>
          <a:bodyPr bIns="45718" lIns="45718" rIns="45718" rtlCol="0" tIns="45718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Rectangle"/>
          <p:cNvSpPr/>
          <p:nvPr/>
        </p:nvSpPr>
        <p:spPr>
          <a:xfrm rot="0">
            <a:off x="21296878" y="-43076"/>
            <a:ext cx="316117" cy="12409492"/>
          </a:xfrm>
          <a:prstGeom prst="rect">
            <a:avLst/>
          </a:prstGeom>
          <a:solidFill>
            <a:srgbClr val="159045"/>
          </a:solidFill>
          <a:ln w="12700">
            <a:miter lim="800000"/>
          </a:ln>
        </p:spPr>
        <p:txBody>
          <a:bodyPr bIns="45718" lIns="45718" rIns="45718" rtlCol="0" tIns="45718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0" name="Rectangle"/>
          <p:cNvSpPr/>
          <p:nvPr/>
        </p:nvSpPr>
        <p:spPr>
          <a:xfrm rot="0">
            <a:off x="21818508" y="-43076"/>
            <a:ext cx="316117" cy="12409492"/>
          </a:xfrm>
          <a:prstGeom prst="rect">
            <a:avLst/>
          </a:prstGeom>
          <a:solidFill>
            <a:srgbClr val="1576b5"/>
          </a:solidFill>
          <a:ln w="12700">
            <a:miter lim="800000"/>
          </a:ln>
        </p:spPr>
        <p:txBody>
          <a:bodyPr bIns="45718" lIns="45718" rIns="45718" rtlCol="0" tIns="45718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1" name="Rectangle"/>
          <p:cNvSpPr/>
          <p:nvPr/>
        </p:nvSpPr>
        <p:spPr>
          <a:xfrm rot="0">
            <a:off x="22340138" y="-43076"/>
            <a:ext cx="316117" cy="12409492"/>
          </a:xfrm>
          <a:prstGeom prst="rect">
            <a:avLst/>
          </a:prstGeom>
          <a:solidFill>
            <a:srgbClr val="ffdd3e"/>
          </a:solidFill>
          <a:ln w="12700">
            <a:miter lim="800000"/>
          </a:ln>
        </p:spPr>
        <p:txBody>
          <a:bodyPr bIns="45718" lIns="45718" rIns="45718" rtlCol="0" tIns="45718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2" name="Slide Number"/>
          <p:cNvSpPr/>
          <p:nvPr>
            <p:ph idx="12" sz="quarter" type="sldNum"/>
          </p:nvPr>
        </p:nvSpPr>
        <p:spPr>
          <a:xfrm rot="0">
            <a:off x="12105847" y="13080999"/>
            <a:ext cx="300467" cy="287381"/>
          </a:xfrm>
          <a:prstGeom prst="rect">
            <a:avLst/>
          </a:prstGeom>
        </p:spPr>
        <p:txBody>
          <a:bodyPr bIns="44999" lIns="44999" rIns="44999" rtlCol="0" tIns="44999" vert="horz"/>
          <a:lstStyle/>
          <a:p>
            <a:pPr/>
            <a:fld id="{7524DC49-963F-4B19-860F-AFD64D2C414E}" type="slidenum"/>
            <a:endParaRPr dirty="0" lang="en-US"/>
          </a:p>
        </p:txBody>
      </p:sp>
    </p:spTree>
    <p:custDataLst>
      <p:tags r:id="rId3"/>
    </p:custData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cSld name="slideMaster1">
    <p:bg>
      <p:bgPr>
        <a:solidFill>
          <a:srgbClr val="FFFFFF"/>
        </a:solidFill>
        <a:effectLst/>
      </p:bgPr>
    </p:bg>
    <p:spTree>
      <p:nvGrpSpPr>
        <p:cNvPr name="" id="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Title Text" id="2"/>
          <p:cNvSpPr/>
          <p:nvPr>
            <p:ph type="title"/>
          </p:nvPr>
        </p:nvSpPr>
        <p:spPr>
          <a:xfrm rot="0">
            <a:off y="1539875" x="3651463"/>
            <a:ext cy="3336925" cx="19497040"/>
          </a:xfrm>
          <a:prstGeom prst="rect">
            <a:avLst/>
          </a:prstGeom>
          <a:ln w="12700">
            <a:miter lim="800000"/>
          </a:ln>
        </p:spPr>
        <p:txBody>
          <a:bodyPr anchor="ctr" rtlCol="false" bIns="45718" rIns="45718" tIns="45718" lIns="45718" vert="horz"/>
          <a:lstStyle/>
          <a:p>
            <a:pPr/>
            <a:r>
              <a:rPr dirty="false" lang="en-US"/>
              <a:t>Title Text</a:t>
            </a:r>
            <a:endParaRPr dirty="false" lang="en-US"/>
          </a:p>
        </p:txBody>
      </p:sp>
      <p:sp>
        <p:nvSpPr>
          <p:cNvPr name="Body Level One…" id="3"/>
          <p:cNvSpPr/>
          <p:nvPr>
            <p:ph idx="1" type="body"/>
          </p:nvPr>
        </p:nvSpPr>
        <p:spPr>
          <a:xfrm rot="0">
            <a:off y="4876800" x="13603077"/>
            <a:ext cy="8839200" cx="9545426"/>
          </a:xfrm>
          <a:prstGeom prst="rect">
            <a:avLst/>
          </a:prstGeom>
          <a:ln w="12700">
            <a:miter lim="800000"/>
          </a:ln>
        </p:spPr>
        <p:txBody>
          <a:bodyPr rtlCol="false" bIns="45718" rIns="45718" tIns="45718" lIns="45718" vert="horz"/>
          <a:lstStyle/>
          <a:p>
            <a:pPr/>
            <a:r>
              <a:rPr dirty="false" lang="en-US"/>
              <a:t>Body Level One</a:t>
            </a:r>
          </a:p>
          <a:p>
            <a:pPr lvl="1"/>
            <a:r>
              <a:rPr dirty="false" lang="en-US"/>
              <a:t>Body Level Two</a:t>
            </a:r>
          </a:p>
          <a:p>
            <a:pPr lvl="2"/>
            <a:r>
              <a:rPr dirty="false" lang="en-US"/>
              <a:t>Body Level Three</a:t>
            </a:r>
          </a:p>
          <a:p>
            <a:pPr lvl="3"/>
            <a:r>
              <a:rPr dirty="false" lang="en-US"/>
              <a:t>Body Level Four</a:t>
            </a:r>
          </a:p>
          <a:p>
            <a:pPr lvl="4"/>
            <a:r>
              <a:rPr dirty="false" lang="en-US"/>
              <a:t>Body Level Five</a:t>
            </a:r>
            <a:endParaRPr dirty="false" lang="en-US"/>
          </a:p>
        </p:txBody>
      </p:sp>
      <p:sp>
        <p:nvSpPr>
          <p:cNvPr name="Slide Number" id="4"/>
          <p:cNvSpPr/>
          <p:nvPr>
            <p:ph idx="4" sz="quarter" type="sldNum"/>
          </p:nvPr>
        </p:nvSpPr>
        <p:spPr>
          <a:xfrm rot="0">
            <a:off y="6245225" x="8384894"/>
            <a:ext cy="288822" cx="301907"/>
          </a:xfrm>
          <a:prstGeom prst="rect">
            <a:avLst/>
          </a:prstGeom>
          <a:ln w="12700">
            <a:miter lim="800000"/>
          </a:ln>
        </p:spPr>
        <p:txBody>
          <a:bodyPr rtlCol="false" bIns="45718" rIns="45718" tIns="45718" lIns="45718" wrap="none" vert="horz">
            <a:spAutoFit/>
          </a:bodyPr>
          <a:lstStyle>
            <a:lvl1pPr algn="r" lvl="0">
              <a:defRPr dirty="false" sz="1400" lang="en-US">
                <a:latin typeface="+mj-lt"/>
              </a:defRPr>
            </a:lvl1pPr>
          </a:lstStyle>
          <a:p>
            <a:pPr/>
            <a:fld type="slidenum" id="{2465062C-F6B6-4D7C-AAE9-13DABAA9C9ED}"/>
            <a:endParaRPr dirty="false" lang="en-US"/>
          </a:p>
        </p:txBody>
      </p:sp>
    </p:spTree>
    <p:custDataLst>
      <p:tags r:id="rId1"/>
    </p:custDataLst>
  </p:cSld>
  <p:clrMap folHlink="folHlink" hlink="hlink" accent6="accent6" accent5="accent5" accent4="accent4" accent3="accent3" accent2="accent2" accent1="accent1" tx2="dk2" bg2="lt2" tx1="dk1" bg1="lt1"/>
  <p:sldLayoutIdLst>
    <p:sldLayoutId r:id="rId3" id="2147483649"/>
    <p:sldLayoutId r:id="rId4" id="2147483650"/>
    <p:sldLayoutId r:id="rId5" id="2147483651"/>
    <p:sldLayoutId r:id="rId6" id="2147483652"/>
  </p:sldLayoutIdLst>
  <p:txStyles>
    <p:titleStyle>
      <a:lvl1pPr rtl="false" algn="ctr" indent="0" lvl="0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1pPr>
      <a:lvl2pPr rtl="false" algn="ctr" indent="0" lvl="1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2pPr>
      <a:lvl3pPr rtl="false" algn="ctr" indent="0" lvl="2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3pPr>
      <a:lvl4pPr rtl="false" algn="ctr" indent="0" lvl="3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4pPr>
      <a:lvl5pPr rtl="false" algn="ctr" indent="0" lvl="4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5pPr>
      <a:lvl6pPr rtl="false" algn="ctr" indent="0" lvl="5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6pPr>
      <a:lvl7pPr rtl="false" algn="ctr" indent="0" lvl="6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7pPr>
      <a:lvl8pPr rtl="false" algn="ctr" indent="0" lvl="7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8pPr>
      <a:lvl9pPr rtl="false" algn="ctr" indent="0" lvl="8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4400" lang="en-US">
          <a:ln>
            <a:noFill/>
          </a:ln>
          <a:solidFill>
            <a:srgbClr val="000000"/>
          </a:solidFill>
          <a:latin typeface="+mj-lt"/>
        </a:defRPr>
      </a:lvl9pPr>
    </p:titleStyle>
    <p:bodyStyle>
      <a:lvl1pPr rtl="false" algn="l" indent="-342900" lvl="0" marR="0" marL="342900">
        <a:lnSpc>
          <a:spcPct val="100000"/>
        </a:lnSpc>
        <a:spcBef>
          <a:spcPts val="700"/>
        </a:spcBef>
        <a:spcAft>
          <a:spcPts val="0"/>
        </a:spcAft>
        <a:buSzPct val="100000"/>
        <a:buChar char="»"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1pPr>
      <a:lvl2pPr rtl="false" algn="l" indent="-326570" lvl="1" marR="0" marL="783771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2pPr>
      <a:lvl3pPr rtl="false" algn="l" indent="-304800" lvl="2" marR="0" marL="1219200">
        <a:lnSpc>
          <a:spcPct val="100000"/>
        </a:lnSpc>
        <a:spcBef>
          <a:spcPts val="700"/>
        </a:spcBef>
        <a:spcAft>
          <a:spcPts val="0"/>
        </a:spcAft>
        <a:buSzPct val="100000"/>
        <a:buChar char="•"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3pPr>
      <a:lvl4pPr rtl="false" algn="l" indent="-365760" lvl="3" marR="0" marL="1737360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4pPr>
      <a:lvl5pPr rtl="false" algn="l" indent="-406400" lvl="4" marR="0" marL="2235199">
        <a:lnSpc>
          <a:spcPct val="100000"/>
        </a:lnSpc>
        <a:spcBef>
          <a:spcPts val="700"/>
        </a:spcBef>
        <a:spcAft>
          <a:spcPts val="0"/>
        </a:spcAft>
        <a:buSzPct val="100000"/>
        <a:buChar char="»"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5pPr>
      <a:lvl6pPr rtl="false" algn="l" indent="2286000" lvl="5" marR="0" marL="0">
        <a:lnSpc>
          <a:spcPct val="100000"/>
        </a:lnSpc>
        <a:spcBef>
          <a:spcPts val="700"/>
        </a:spcBef>
        <a:spcAft>
          <a:spcPts val="0"/>
        </a:spcAft>
        <a:buNone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6pPr>
      <a:lvl7pPr rtl="false" algn="l" indent="2743200" lvl="6" marR="0" marL="0">
        <a:lnSpc>
          <a:spcPct val="100000"/>
        </a:lnSpc>
        <a:spcBef>
          <a:spcPts val="700"/>
        </a:spcBef>
        <a:spcAft>
          <a:spcPts val="0"/>
        </a:spcAft>
        <a:buNone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7pPr>
      <a:lvl8pPr rtl="false" algn="l" indent="3200400" lvl="7" marR="0" marL="0">
        <a:lnSpc>
          <a:spcPct val="100000"/>
        </a:lnSpc>
        <a:spcBef>
          <a:spcPts val="700"/>
        </a:spcBef>
        <a:spcAft>
          <a:spcPts val="0"/>
        </a:spcAft>
        <a:buNone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8pPr>
      <a:lvl9pPr rtl="false" algn="l" indent="3657600" lvl="8" marR="0" marL="0">
        <a:lnSpc>
          <a:spcPct val="100000"/>
        </a:lnSpc>
        <a:spcBef>
          <a:spcPts val="700"/>
        </a:spcBef>
        <a:spcAft>
          <a:spcPts val="0"/>
        </a:spcAft>
        <a:buNone/>
        <a:defRPr dirty="false" baseline="0" spc="0" cap="none" strike="noStrike" u="none" i="false" sz="3200" lang="en-US">
          <a:ln>
            <a:noFill/>
          </a:ln>
          <a:solidFill>
            <a:srgbClr val="000000"/>
          </a:solidFill>
          <a:latin typeface="+mj-lt"/>
        </a:defRPr>
      </a:lvl9pPr>
    </p:bodyStyle>
    <p:otherStyle>
      <a:lvl1pPr rtl="false" algn="r" indent="0" lvl="0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1pPr>
      <a:lvl2pPr rtl="false" algn="r" indent="0" lvl="1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2pPr>
      <a:lvl3pPr rtl="false" algn="r" indent="0" lvl="2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3pPr>
      <a:lvl4pPr rtl="false" algn="r" indent="0" lvl="3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4pPr>
      <a:lvl5pPr rtl="false" algn="r" indent="0" lvl="4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5pPr>
      <a:lvl6pPr rtl="false" algn="r" indent="0" lvl="5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6pPr>
      <a:lvl7pPr rtl="false" algn="r" indent="0" lvl="6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7pPr>
      <a:lvl8pPr rtl="false" algn="r" indent="0" lvl="7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8pPr>
      <a:lvl9pPr rtl="false" algn="r" indent="0" lvl="8" marR="0" marL="0">
        <a:lnSpc>
          <a:spcPct val="100000"/>
        </a:lnSpc>
        <a:spcBef>
          <a:spcPts val="0"/>
        </a:spcBef>
        <a:spcAft>
          <a:spcPts val="0"/>
        </a:spcAft>
        <a:buNone/>
        <a:defRPr dirty="false" baseline="0" spc="0" cap="none" strike="noStrike" u="none" i="false" sz="1400" lang="en-US">
          <a:ln>
            <a:noFill/>
          </a:ln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ags" Target="../tags/tag6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tags" Target="../tags/tag15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Relationship Id="rId3" Type="http://schemas.openxmlformats.org/officeDocument/2006/relationships/tags" Target="../tags/tag16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Relationship Id="rId3" Type="http://schemas.openxmlformats.org/officeDocument/2006/relationships/tags" Target="../tags/tag1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tags" Target="../tags/tag18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ags" Target="../tags/tag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ags" Target="../tags/tag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tags" Target="../tags/tag8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tags" Target="../tags/tag9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tags" Target="../tags/tag10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tags" Target="../tags/tag11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tags" Target="../tags/tag1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tags" Target="../tags/tag1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tags" Target="../tags/tag14.xml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 rot="0">
            <a:off x="6316662" y="7078760"/>
            <a:ext cx="12253912" cy="1364110"/>
          </a:xfrm>
          <a:prstGeom prst="rect">
            <a:avLst/>
          </a:prstGeom>
          <a:noFill/>
          <a:ln>
            <a:noFill/>
          </a:ln>
        </p:spPr>
        <p:txBody>
          <a:bodyPr anchor="ctr" bIns="50759" lIns="50759" rIns="50759" rtlCol="0" tIns="50759" vert="horz" wrap="square">
            <a:spAutoFit/>
          </a:bodyPr>
          <a:lstStyle/>
          <a:p>
            <a:pPr algn="ctr" indent="0" lvl="0" marL="0">
              <a:lnSpc>
                <a:spcPct val="100000"/>
              </a:lnSpc>
              <a:spcBef>
                <a:spcPct val="37000"/>
              </a:spcBef>
              <a:buNone/>
            </a:pPr>
            <a:r>
              <a:rPr dirty="0" lang="en-US" sz="6000">
                <a:solidFill>
                  <a:srgbClr val="ffffff"/>
                </a:solidFill>
                <a:latin typeface="Arial"/>
              </a:rPr>
              <a:t>Product</a:t>
            </a:r>
            <a:r>
              <a:rPr dirty="0" lang="en-US" sz="6000">
                <a:solidFill>
                  <a:srgbClr val="ffffff"/>
                </a:solidFill>
                <a:latin typeface="Arial"/>
              </a:rPr>
              <a:t> Overview</a:t>
            </a:r>
            <a:endParaRPr dirty="0" lang="en-US" sz="600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Intuitive Dashboards</a:t>
            </a:r>
            <a:endParaRPr dirty="0" lang="en-US" sz="8000">
              <a:latin typeface="Arial"/>
            </a:endParaRPr>
          </a:p>
        </p:txBody>
      </p:sp>
      <p:sp>
        <p:nvSpPr>
          <p:cNvPr hidden="false" id="5" name="Content Placeholder 2"/>
          <p:cNvSpPr txBox="1">
            <a:spLocks noGrp="true"/>
          </p:cNvSpPr>
          <p:nvPr/>
        </p:nvSpPr>
        <p:spPr>
          <a:xfrm rot="0">
            <a:off x="781050" y="1920240"/>
            <a:ext cx="9774723" cy="10666207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Populate dashboards with charts, widgets and text.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Set drill down path and change chart type, right from within the dashboard.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 Build slideshows with multiple dashboards.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Flexible layout to organize multiple reports.   </a:t>
            </a:r>
            <a:endParaRPr dirty="0" lang="en-US" sz="4400"/>
          </a:p>
        </p:txBody>
      </p:sp>
      <p:pic>
        <p:nvPicPr>
          <p:cNvPr hidden="false" id="6" name="Picture Placeholder 2"/>
          <p:cNvPicPr>
            <a:picLocks noChangeAspect="true" noGrp="true"/>
          </p:cNvPicPr>
          <p:nvPr/>
        </p:nvPicPr>
        <p:blipFill>
          <a:blip r:embed="rId2"/>
          <a:srcRect b="0" l="0" r="0" t="0"/>
          <a:stretch>
            <a:fillRect/>
          </a:stretch>
        </p:blipFill>
        <p:spPr>
          <a:xfrm rot="0">
            <a:off x="10684419" y="2581918"/>
            <a:ext cx="13458264" cy="8810513"/>
          </a:xfrm>
          <a:prstGeom prst="rect">
            <a:avLst/>
          </a:prstGeom>
          <a:ln w="12700">
            <a:miter lim="800000"/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Custom Functions</a:t>
            </a:r>
            <a:endParaRPr dirty="0" lang="en-US" sz="8000">
              <a:latin typeface="Arial"/>
            </a:endParaRPr>
          </a:p>
        </p:txBody>
      </p:sp>
      <p:sp>
        <p:nvSpPr>
          <p:cNvPr hidden="false" id="5" name="Content Placeholder 2"/>
          <p:cNvSpPr txBox="1">
            <a:spLocks noGrp="true"/>
          </p:cNvSpPr>
          <p:nvPr/>
        </p:nvSpPr>
        <p:spPr>
          <a:xfrm rot="0">
            <a:off x="781050" y="1920240"/>
            <a:ext cx="9774723" cy="10666207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Built in formula engine.</a:t>
            </a:r>
          </a:p>
          <a:p>
            <a:pPr algn="l" indent="0" lvl="0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None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Choose from a wide range of mathematical and statistical functions.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Use custom or aggregate formulas to derive new columns.</a:t>
            </a:r>
            <a:endParaRPr dirty="0" lang="en-US" sz="4400"/>
          </a:p>
        </p:txBody>
      </p:sp>
      <p:pic>
        <p:nvPicPr>
          <p:cNvPr hidden="false" id="6" name="Picture Placeholder 2"/>
          <p:cNvPicPr>
            <a:picLocks noChangeAspect="true" noGrp="true"/>
          </p:cNvPicPr>
          <p:nvPr/>
        </p:nvPicPr>
        <p:blipFill>
          <a:blip r:embed="rId2"/>
          <a:srcRect b="0" l="0" r="0" t="0"/>
          <a:stretch>
            <a:fillRect/>
          </a:stretch>
        </p:blipFill>
        <p:spPr>
          <a:xfrm rot="0">
            <a:off x="11305015" y="3226414"/>
            <a:ext cx="11821069" cy="5487279"/>
          </a:xfrm>
          <a:prstGeom prst="rect">
            <a:avLst/>
          </a:prstGeom>
          <a:ln w="38100">
            <a:noFill/>
            <a:miter lim="800000"/>
          </a:ln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Sharing and Collaboration</a:t>
            </a:r>
            <a:endParaRPr dirty="0" lang="en-US" sz="8000">
              <a:latin typeface="Arial"/>
            </a:endParaRPr>
          </a:p>
        </p:txBody>
      </p:sp>
      <p:sp>
        <p:nvSpPr>
          <p:cNvPr hidden="false" id="5" name="Content Placeholder 2"/>
          <p:cNvSpPr txBox="1">
            <a:spLocks noGrp="true"/>
          </p:cNvSpPr>
          <p:nvPr/>
        </p:nvSpPr>
        <p:spPr>
          <a:xfrm rot="0">
            <a:off x="781050" y="1920240"/>
            <a:ext cx="9774723" cy="10666207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Collaborate with your colleagues seamlessly.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Share reports and dashboards across the organization.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Define fine grained permissions.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Filter data based on specific criteria. </a:t>
            </a:r>
            <a:endParaRPr dirty="0" lang="en-US" sz="4400"/>
          </a:p>
        </p:txBody>
      </p:sp>
      <p:pic>
        <p:nvPicPr>
          <p:cNvPr hidden="false" id="6" name="Picture Placeholder 2"/>
          <p:cNvPicPr>
            <a:picLocks noChangeAspect="true" noGrp="true"/>
          </p:cNvPicPr>
          <p:nvPr/>
        </p:nvPicPr>
        <p:blipFill>
          <a:blip r:embed="rId2"/>
          <a:srcRect b="-110" l="0" r="-350" t="320"/>
          <a:stretch>
            <a:fillRect/>
          </a:stretch>
        </p:blipFill>
        <p:spPr>
          <a:xfrm rot="0">
            <a:off x="11519985" y="3873132"/>
            <a:ext cx="11912609" cy="5421474"/>
          </a:xfrm>
          <a:prstGeom prst="rect">
            <a:avLst/>
          </a:prstGeom>
          <a:ln w="38100">
            <a:noFill/>
            <a:miter lim="800000"/>
          </a:ln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Exporting Data</a:t>
            </a:r>
            <a:endParaRPr dirty="0" lang="en-US" sz="8000">
              <a:latin typeface="Arial"/>
            </a:endParaRPr>
          </a:p>
        </p:txBody>
      </p:sp>
      <p:sp>
        <p:nvSpPr>
          <p:cNvPr hidden="false" id="5" name="Content Placeholder 2"/>
          <p:cNvSpPr txBox="1">
            <a:spLocks noGrp="true"/>
          </p:cNvSpPr>
          <p:nvPr/>
        </p:nvSpPr>
        <p:spPr>
          <a:xfrm rot="0">
            <a:off x="781050" y="1920240"/>
            <a:ext cx="9774723" cy="10666207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Export reports and dashboards as CSV, XLS, PDF or HTML files.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Flexible schedules to send reports right to your inbox.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Embed or publish dashboards and reports.</a:t>
            </a:r>
            <a:endParaRPr dirty="0" lang="en-US" sz="4400"/>
          </a:p>
        </p:txBody>
      </p:sp>
      <p:pic>
        <p:nvPicPr>
          <p:cNvPr hidden="false" id="6" name="Picture Placeholder 2"/>
          <p:cNvPicPr>
            <a:picLocks noChangeAspect="true" noGrp="true"/>
          </p:cNvPicPr>
          <p:nvPr/>
        </p:nvPicPr>
        <p:blipFill>
          <a:blip r:embed="rId2"/>
          <a:srcRect b="-14521" l="0" r="0" t="-14521"/>
          <a:stretch>
            <a:fillRect/>
          </a:stretch>
        </p:blipFill>
        <p:spPr>
          <a:xfrm rot="0">
            <a:off x="11886052" y="3469366"/>
            <a:ext cx="9868559" cy="6780211"/>
          </a:xfrm>
          <a:prstGeom prst="rect">
            <a:avLst/>
          </a:prstGeom>
          <a:ln w="38100">
            <a:noFill/>
            <a:miter lim="800000"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 rot="0">
            <a:off x="6316662" y="5254947"/>
            <a:ext cx="12253912" cy="1364110"/>
          </a:xfrm>
          <a:prstGeom prst="rect">
            <a:avLst/>
          </a:prstGeom>
          <a:noFill/>
          <a:ln>
            <a:noFill/>
          </a:ln>
        </p:spPr>
        <p:txBody>
          <a:bodyPr anchor="ctr" bIns="50759" lIns="50759" rIns="50759" rtlCol="0" tIns="50759" vert="horz" wrap="square">
            <a:spAutoFit/>
          </a:bodyPr>
          <a:lstStyle/>
          <a:p>
            <a:pPr algn="ctr" indent="0" lvl="0" marL="0">
              <a:lnSpc>
                <a:spcPct val="100000"/>
              </a:lnSpc>
              <a:spcBef>
                <a:spcPct val="37000"/>
              </a:spcBef>
              <a:buNone/>
            </a:pPr>
            <a:r>
              <a:rPr dirty="0" lang="en-US" sz="6000">
                <a:solidFill>
                  <a:srgbClr val="ffffff"/>
                </a:solidFill>
                <a:latin typeface="Arial"/>
              </a:rPr>
              <a:t>Thank You</a:t>
            </a:r>
            <a:endParaRPr dirty="0" lang="en-US" sz="6000">
              <a:solidFill>
                <a:srgbClr val="ffffff"/>
              </a:solidFill>
              <a:latin typeface="Arial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alytics Plus"/>
          <p:cNvSpPr/>
          <p:nvPr/>
        </p:nvSpPr>
        <p:spPr>
          <a:xfrm rot="0">
            <a:off x="-1631082" y="7294429"/>
            <a:ext cx="31954790" cy="1499699"/>
          </a:xfrm>
          <a:prstGeom prst="rect">
            <a:avLst/>
          </a:prstGeom>
          <a:ln w="12700">
            <a:miter lim="800000"/>
          </a:ln>
        </p:spPr>
        <p:txBody>
          <a:bodyPr bIns="44999" lIns="44999" rIns="44999" rtlCol="0" tIns="44999" vert="horz">
            <a:spAutoFit/>
          </a:bodyPr>
          <a:lstStyle>
            <a:lvl1pPr algn="ctr" lvl="0">
              <a:defRPr dirty="0" lang="en-US" sz="9200">
                <a:solidFill>
                  <a:srgbClr val="ffffff"/>
                </a:solidFill>
                <a:latin typeface="Tahoma"/>
              </a:defRPr>
            </a:lvl1pPr>
          </a:lstStyle>
          <a:p>
            <a:pPr/>
            <a:r>
              <a:rPr dirty="0" lang="en-US"/>
              <a:t>Analytics Plus</a:t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Introduction</a:t>
            </a:r>
            <a:endParaRPr dirty="0" lang="en-US" sz="8000">
              <a:latin typeface="Arial"/>
            </a:endParaRPr>
          </a:p>
        </p:txBody>
      </p:sp>
      <p:sp>
        <p:nvSpPr>
          <p:cNvPr hidden="false" id="6" name="Content Placeholder 2"/>
          <p:cNvSpPr txBox="1">
            <a:spLocks noGrp="true"/>
          </p:cNvSpPr>
          <p:nvPr/>
        </p:nvSpPr>
        <p:spPr>
          <a:xfrm rot="0">
            <a:off x="781050" y="1493839"/>
            <a:ext cx="22796856" cy="11092608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Analytics Plus</a:t>
            </a:r>
            <a:r>
              <a:rPr dirty="0" lang="en-US" sz="4400"/>
              <a:t> is a </a:t>
            </a:r>
            <a:r>
              <a:rPr dirty="0" lang="en-US" sz="4400"/>
              <a:t>self-service</a:t>
            </a:r>
            <a:r>
              <a:rPr dirty="0" lang="en-US" sz="4400"/>
              <a:t> Business Intelligence and advanced analytics software.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err="1" lang="en-US" sz="4400"/>
              <a:t>On-premises</a:t>
            </a:r>
            <a:r>
              <a:rPr dirty="0" lang="en-US" sz="4400"/>
              <a:t> </a:t>
            </a:r>
            <a:r>
              <a:rPr dirty="0" lang="en-US" sz="4400"/>
              <a:t>analytics </a:t>
            </a:r>
            <a:r>
              <a:rPr dirty="0" lang="en-US" sz="4400"/>
              <a:t>solution.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Helps analyze IT data with powerful visualizations.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Offers key insights to help make </a:t>
            </a:r>
            <a:r>
              <a:rPr dirty="0" lang="en-US" sz="4400"/>
              <a:t>business-critical</a:t>
            </a:r>
            <a:r>
              <a:rPr dirty="0" lang="en-US" sz="4400"/>
              <a:t> decisions.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  <a:endParaRPr dirty="0" lang="en-US" sz="44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alytics Plus"/>
          <p:cNvSpPr/>
          <p:nvPr/>
        </p:nvSpPr>
        <p:spPr>
          <a:xfrm rot="0">
            <a:off x="-1631082" y="7294429"/>
            <a:ext cx="31954790" cy="1499699"/>
          </a:xfrm>
          <a:prstGeom prst="rect">
            <a:avLst/>
          </a:prstGeom>
          <a:ln w="12700">
            <a:miter lim="800000"/>
          </a:ln>
        </p:spPr>
        <p:txBody>
          <a:bodyPr bIns="44999" lIns="44999" rIns="44999" rtlCol="0" tIns="44999" vert="horz">
            <a:spAutoFit/>
          </a:bodyPr>
          <a:lstStyle>
            <a:lvl1pPr algn="ctr" lvl="0">
              <a:defRPr dirty="0" lang="en-US" sz="9200">
                <a:solidFill>
                  <a:srgbClr val="ffffff"/>
                </a:solidFill>
                <a:latin typeface="Tahoma"/>
              </a:defRPr>
            </a:lvl1pPr>
          </a:lstStyle>
          <a:p>
            <a:pPr/>
            <a:r>
              <a:rPr dirty="0" lang="en-US"/>
              <a:t>Analytics Plus</a:t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Import Data from Different Sources</a:t>
            </a:r>
            <a:endParaRPr dirty="0" lang="en-US" sz="8000">
              <a:latin typeface="Arial"/>
            </a:endParaRPr>
          </a:p>
        </p:txBody>
      </p:sp>
      <p:sp>
        <p:nvSpPr>
          <p:cNvPr hidden="false" id="6" name="Content Placeholder 2"/>
          <p:cNvSpPr txBox="1">
            <a:spLocks noGrp="true"/>
          </p:cNvSpPr>
          <p:nvPr/>
        </p:nvSpPr>
        <p:spPr>
          <a:xfrm rot="0">
            <a:off x="781050" y="1493839"/>
            <a:ext cx="9774723" cy="11092608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Connect to data from files and feeds.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Synchronize data from SQL and No SQL databases.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Pull in table data from websites.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Displays table data in an </a:t>
            </a:r>
            <a:r>
              <a:rPr dirty="0" lang="en-US" sz="4400"/>
              <a:t>easy-to-view</a:t>
            </a:r>
            <a:r>
              <a:rPr dirty="0" lang="en-US" sz="4400"/>
              <a:t> Excel format.</a:t>
            </a:r>
            <a:endParaRPr dirty="0" lang="en-US" sz="4400"/>
          </a:p>
        </p:txBody>
      </p:sp>
      <p:pic>
        <p:nvPicPr>
          <p:cNvPr hidden="false" id="7" name="Picture Placeholder 2"/>
          <p:cNvPicPr>
            <a:picLocks noChangeAspect="true" noGrp="true"/>
          </p:cNvPicPr>
          <p:nvPr/>
        </p:nvPicPr>
        <p:blipFill>
          <a:blip r:embed="rId2"/>
          <a:srcRect b="0" l="0" r="0" t="0"/>
          <a:stretch>
            <a:fillRect/>
          </a:stretch>
        </p:blipFill>
        <p:spPr>
          <a:xfrm rot="0">
            <a:off x="12563929" y="3443854"/>
            <a:ext cx="10271487" cy="6189730"/>
          </a:xfrm>
          <a:prstGeom prst="rect">
            <a:avLst/>
          </a:prstGeom>
          <a:ln w="38100">
            <a:noFill/>
            <a:miter lim="800000"/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alytics Plus"/>
          <p:cNvSpPr/>
          <p:nvPr/>
        </p:nvSpPr>
        <p:spPr>
          <a:xfrm rot="0">
            <a:off x="-1631082" y="7294429"/>
            <a:ext cx="31954790" cy="1499699"/>
          </a:xfrm>
          <a:prstGeom prst="rect">
            <a:avLst/>
          </a:prstGeom>
          <a:ln w="12700">
            <a:miter lim="800000"/>
          </a:ln>
        </p:spPr>
        <p:txBody>
          <a:bodyPr bIns="44999" lIns="44999" rIns="44999" rtlCol="0" tIns="44999" vert="horz">
            <a:spAutoFit/>
          </a:bodyPr>
          <a:lstStyle>
            <a:lvl1pPr algn="ctr" lvl="0">
              <a:defRPr dirty="0" lang="en-US" sz="9200">
                <a:solidFill>
                  <a:srgbClr val="ffffff"/>
                </a:solidFill>
                <a:latin typeface="Tahoma"/>
              </a:defRPr>
            </a:lvl1pPr>
          </a:lstStyle>
          <a:p>
            <a:pPr/>
            <a:r>
              <a:rPr dirty="0" lang="en-US"/>
              <a:t>Analytics Plus</a:t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6600">
                <a:latin typeface="Arial"/>
              </a:rPr>
              <a:t>Integration with ServiceDesk Plus and ServiceDesk Plus MSP</a:t>
            </a:r>
            <a:endParaRPr dirty="0" lang="en-US" sz="6600">
              <a:latin typeface="Arial"/>
            </a:endParaRPr>
          </a:p>
        </p:txBody>
      </p:sp>
      <p:sp>
        <p:nvSpPr>
          <p:cNvPr hidden="false" id="6" name="Content Placeholder 2"/>
          <p:cNvSpPr txBox="1">
            <a:spLocks noGrp="true"/>
          </p:cNvSpPr>
          <p:nvPr/>
        </p:nvSpPr>
        <p:spPr>
          <a:xfrm rot="0">
            <a:off x="777071" y="1752078"/>
            <a:ext cx="9774723" cy="11092608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Integration and auto analysis in less than 5 minutes!  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Over 100+ reports and dashboards built on 80+ KPIs.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Build custom reports without having to write complex SQL queries. 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Populate charts from various ServiceDesk Plus modules, all combined in a single dashboard.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Drill down to key metrics from live dashboards. 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Periodic data synchronization.</a:t>
            </a:r>
            <a:endParaRPr dirty="0" lang="en-US" sz="3600"/>
          </a:p>
        </p:txBody>
      </p:sp>
      <p:pic>
        <p:nvPicPr>
          <p:cNvPr id="7" name="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2393160" y="5664077"/>
            <a:ext cx="10073290" cy="150747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alytics Plus"/>
          <p:cNvSpPr/>
          <p:nvPr/>
        </p:nvSpPr>
        <p:spPr>
          <a:xfrm rot="0">
            <a:off x="-1631082" y="7294429"/>
            <a:ext cx="31954790" cy="1499699"/>
          </a:xfrm>
          <a:prstGeom prst="rect">
            <a:avLst/>
          </a:prstGeom>
          <a:ln w="12700">
            <a:miter lim="800000"/>
          </a:ln>
        </p:spPr>
        <p:txBody>
          <a:bodyPr bIns="44999" lIns="44999" rIns="44999" rtlCol="0" tIns="44999" vert="horz">
            <a:spAutoFit/>
          </a:bodyPr>
          <a:lstStyle>
            <a:lvl1pPr algn="ctr" lvl="0">
              <a:defRPr dirty="0" lang="en-US" sz="9200">
                <a:solidFill>
                  <a:srgbClr val="ffffff"/>
                </a:solidFill>
                <a:latin typeface="Tahoma"/>
              </a:defRPr>
            </a:lvl1pPr>
          </a:lstStyle>
          <a:p>
            <a:pPr/>
            <a:r>
              <a:rPr dirty="0" lang="en-US"/>
              <a:t>Analytics Plus</a:t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7200">
                <a:latin typeface="Arial"/>
              </a:rPr>
              <a:t>Integration with Opmanager and Applications Manager</a:t>
            </a:r>
            <a:endParaRPr dirty="0" lang="en-US" sz="7200">
              <a:latin typeface="Arial"/>
            </a:endParaRPr>
          </a:p>
        </p:txBody>
      </p:sp>
      <p:sp>
        <p:nvSpPr>
          <p:cNvPr hidden="false" id="6" name="Content Placeholder 2"/>
          <p:cNvSpPr txBox="1">
            <a:spLocks noGrp="true"/>
          </p:cNvSpPr>
          <p:nvPr/>
        </p:nvSpPr>
        <p:spPr>
          <a:xfrm rot="0">
            <a:off x="777071" y="2626335"/>
            <a:ext cx="9774723" cy="11092608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Offers out of the box integration with OpManager and Applications Manager.  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100+ Prebuilt reports on 400+ KPIs.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 Analytics on inventory, monitor groups, performance metrics, alarm history and current alarm status.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Unified ITOM dashboards with data from both OpManager and Applications Manager.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Periodic data synchronization.     </a:t>
            </a:r>
            <a:endParaRPr dirty="0" lang="en-US" sz="3600"/>
          </a:p>
        </p:txBody>
      </p:sp>
      <p:pic>
        <p:nvPicPr>
          <p:cNvPr id="7" name="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3660005" y="4185661"/>
            <a:ext cx="7914786" cy="1462103"/>
          </a:xfrm>
          <a:prstGeom prst="rect">
            <a:avLst/>
          </a:prstGeom>
        </p:spPr>
      </p:pic>
      <p:pic>
        <p:nvPicPr>
          <p:cNvPr id="8" name="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>
            <a:off x="12658891" y="8213737"/>
            <a:ext cx="9917015" cy="145200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alytics Plus"/>
          <p:cNvSpPr/>
          <p:nvPr/>
        </p:nvSpPr>
        <p:spPr>
          <a:xfrm rot="0">
            <a:off x="-1631082" y="7294429"/>
            <a:ext cx="31954790" cy="1499699"/>
          </a:xfrm>
          <a:prstGeom prst="rect">
            <a:avLst/>
          </a:prstGeom>
          <a:ln w="12700">
            <a:miter lim="800000"/>
          </a:ln>
        </p:spPr>
        <p:txBody>
          <a:bodyPr bIns="44999" lIns="44999" rIns="44999" rtlCol="0" tIns="44999" vert="horz">
            <a:spAutoFit/>
          </a:bodyPr>
          <a:lstStyle>
            <a:lvl1pPr algn="ctr" lvl="0">
              <a:defRPr dirty="0" lang="en-US" sz="9200">
                <a:solidFill>
                  <a:srgbClr val="ffffff"/>
                </a:solidFill>
                <a:latin typeface="Tahoma"/>
              </a:defRPr>
            </a:lvl1pPr>
          </a:lstStyle>
          <a:p>
            <a:pPr/>
            <a:r>
              <a:rPr dirty="0" lang="en-US"/>
              <a:t>Analytics Plus</a:t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Integration with SupportCenter Plus</a:t>
            </a:r>
            <a:endParaRPr dirty="0" lang="en-US" sz="8000">
              <a:latin typeface="Arial"/>
            </a:endParaRPr>
          </a:p>
        </p:txBody>
      </p:sp>
      <p:sp>
        <p:nvSpPr>
          <p:cNvPr hidden="false" id="6" name="Content Placeholder 2"/>
          <p:cNvSpPr txBox="1">
            <a:spLocks noGrp="true"/>
          </p:cNvSpPr>
          <p:nvPr/>
        </p:nvSpPr>
        <p:spPr>
          <a:xfrm rot="0">
            <a:off x="777071" y="2626335"/>
            <a:ext cx="9774723" cy="11092608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Out of the box integration with SupportCenter Plus.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60+ </a:t>
            </a:r>
            <a:r>
              <a:rPr dirty="0" err="1" lang="en-US" sz="3600"/>
              <a:t>pre-built</a:t>
            </a:r>
            <a:r>
              <a:rPr dirty="0" lang="en-US" sz="3600"/>
              <a:t> reports generated on various helpdesk KPIs.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Role based dashboards to match different roles in the organization. 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Analytics on accounts, business units, request trends, technician performance and much more.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3600"/>
              <a:t>Periodic data synchronization.</a:t>
            </a:r>
            <a:endParaRPr dirty="0" lang="en-US" sz="3600"/>
          </a:p>
        </p:txBody>
      </p:sp>
      <p:pic>
        <p:nvPicPr>
          <p:cNvPr id="7" name="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>
            <a:off x="12731697" y="5893864"/>
            <a:ext cx="8925634" cy="125333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alytics Plus"/>
          <p:cNvSpPr/>
          <p:nvPr/>
        </p:nvSpPr>
        <p:spPr>
          <a:xfrm rot="0">
            <a:off x="-1631082" y="7294429"/>
            <a:ext cx="31954790" cy="1499699"/>
          </a:xfrm>
          <a:prstGeom prst="rect">
            <a:avLst/>
          </a:prstGeom>
          <a:ln w="12700">
            <a:miter lim="800000"/>
          </a:ln>
        </p:spPr>
        <p:txBody>
          <a:bodyPr bIns="44999" lIns="44999" rIns="44999" rtlCol="0" tIns="44999" vert="horz">
            <a:spAutoFit/>
          </a:bodyPr>
          <a:lstStyle>
            <a:lvl1pPr algn="ctr" lvl="0">
              <a:defRPr dirty="0" lang="en-US" sz="9200">
                <a:solidFill>
                  <a:srgbClr val="ffffff"/>
                </a:solidFill>
                <a:latin typeface="Tahoma"/>
              </a:defRPr>
            </a:lvl1pPr>
          </a:lstStyle>
          <a:p>
            <a:pPr/>
            <a:r>
              <a:rPr dirty="0" lang="en-US"/>
              <a:t>Analytics Plus</a:t>
            </a:r>
            <a:endParaRPr dirty="0" lang="en-US"/>
          </a:p>
        </p:txBody>
      </p:sp>
      <p:pic>
        <p:nvPicPr>
          <p:cNvPr hidden="false" id="3" name="Content Placeholder 2"/>
          <p:cNvPicPr>
            <a:picLocks noGrp="true"/>
          </p:cNvPicPr>
          <p:nvPr/>
        </p:nvPicPr>
        <p:blipFill>
          <a:blip r:embed="rId2"/>
          <a:srcRect b="430" l="-500" r="330" t="-430"/>
          <a:stretch>
            <a:fillRect/>
          </a:stretch>
        </p:blipFill>
        <p:spPr>
          <a:xfrm rot="0">
            <a:off x="11088797" y="2390606"/>
            <a:ext cx="13910591" cy="9918867"/>
          </a:xfrm>
          <a:prstGeom prst="rect">
            <a:avLst/>
          </a:prstGeom>
          <a:ln w="12700">
            <a:miter lim="800000"/>
          </a:ln>
        </p:spPr>
      </p:pic>
      <p:sp>
        <p:nvSpPr>
          <p:cNvPr id="4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Unified Dashboards</a:t>
            </a:r>
            <a:endParaRPr dirty="0" lang="en-US" sz="8000">
              <a:latin typeface="Arial"/>
            </a:endParaRPr>
          </a:p>
        </p:txBody>
      </p:sp>
      <p:sp>
        <p:nvSpPr>
          <p:cNvPr id="5" name=""/>
          <p:cNvSpPr txBox="1"/>
          <p:nvPr/>
        </p:nvSpPr>
        <p:spPr>
          <a:xfrm flipH="false" flipV="false" rot="0">
            <a:off x="599570" y="2581712"/>
            <a:ext cx="10020749" cy="953665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/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/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>Create unified dashboards by including visualizations from different databases.</a:t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/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>Compare performance KPIs across databases.</a:t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/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>Choose between HTML embed or complete data blending.</a:t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/>
            </a:r>
          </a:p>
          <a:p>
            <a:pPr indent="-342900" marL="342900">
              <a:buFont typeface="Arial"/>
              <a:buChar char="•"/>
            </a:pPr>
            <a:r>
              <a:rPr dirty="0" lang="en-US" sz="4400">
                <a:latin typeface="Arial"/>
              </a:rPr>
              <a:t/>
            </a:r>
            <a:endParaRPr dirty="0" lang="en-US" sz="4400">
              <a:latin typeface="Arial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alytics Plus"/>
          <p:cNvSpPr/>
          <p:nvPr/>
        </p:nvSpPr>
        <p:spPr>
          <a:xfrm rot="0">
            <a:off x="-1631082" y="7294429"/>
            <a:ext cx="31954790" cy="1499699"/>
          </a:xfrm>
          <a:prstGeom prst="rect">
            <a:avLst/>
          </a:prstGeom>
          <a:ln w="12700">
            <a:miter lim="800000"/>
          </a:ln>
        </p:spPr>
        <p:txBody>
          <a:bodyPr bIns="44999" lIns="44999" rIns="44999" rtlCol="0" tIns="44999" vert="horz">
            <a:spAutoFit/>
          </a:bodyPr>
          <a:lstStyle>
            <a:lvl1pPr algn="ctr" lvl="0">
              <a:defRPr dirty="0" lang="en-US" sz="9200">
                <a:solidFill>
                  <a:srgbClr val="ffffff"/>
                </a:solidFill>
                <a:latin typeface="Tahoma"/>
              </a:defRPr>
            </a:lvl1pPr>
          </a:lstStyle>
          <a:p>
            <a:pPr/>
            <a:r>
              <a:rPr dirty="0" lang="en-US"/>
              <a:t>Analytics Plus</a:t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Ease of Use</a:t>
            </a:r>
            <a:endParaRPr dirty="0" lang="en-US" sz="8000">
              <a:latin typeface="Arial"/>
            </a:endParaRPr>
          </a:p>
        </p:txBody>
      </p:sp>
      <p:sp>
        <p:nvSpPr>
          <p:cNvPr hidden="false" id="6" name="Content Placeholder 2"/>
          <p:cNvSpPr txBox="1">
            <a:spLocks noGrp="true"/>
          </p:cNvSpPr>
          <p:nvPr/>
        </p:nvSpPr>
        <p:spPr>
          <a:xfrm rot="0">
            <a:off x="781050" y="1920240"/>
            <a:ext cx="9774723" cy="10666207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Drag and drop report building capability.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Little or no technical expertise needed. 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Auto analysis feature builds charts and dashboards for any type of data.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  </a:t>
            </a:r>
            <a:r>
              <a:rPr dirty="0" err="1" lang="en-US" sz="4400"/>
              <a:t>User-friendly</a:t>
            </a:r>
            <a:r>
              <a:rPr dirty="0" lang="en-US" sz="4400"/>
              <a:t> interface. </a:t>
            </a:r>
            <a:endParaRPr dirty="0" lang="en-US" sz="4400"/>
          </a:p>
        </p:txBody>
      </p:sp>
      <p:pic>
        <p:nvPicPr>
          <p:cNvPr hidden="false" id="7" name="Picture Placeholder 2"/>
          <p:cNvPicPr>
            <a:picLocks noChangeAspect="true" noGrp="true"/>
          </p:cNvPicPr>
          <p:nvPr/>
        </p:nvPicPr>
        <p:blipFill>
          <a:blip r:embed="rId2"/>
          <a:srcRect b="0" l="2133" r="2133" t="0"/>
          <a:stretch>
            <a:fillRect/>
          </a:stretch>
        </p:blipFill>
        <p:spPr>
          <a:xfrm rot="0">
            <a:off x="11007595" y="2775473"/>
            <a:ext cx="12812357" cy="9084833"/>
          </a:xfrm>
          <a:prstGeom prst="rect">
            <a:avLst/>
          </a:prstGeom>
          <a:ln w="38100">
            <a:noFill/>
            <a:miter lim="800000"/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 flipH="false" flipV="false" rot="0">
            <a:off x="1325711" y="387275"/>
            <a:ext cx="22349012" cy="1807284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"/>
          <p:cNvSpPr txBox="1"/>
          <p:nvPr/>
        </p:nvSpPr>
        <p:spPr>
          <a:xfrm flipH="false" flipV="false" rot="0">
            <a:off x="777071" y="467957"/>
            <a:ext cx="22897650" cy="190410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"/>
          <p:cNvSpPr txBox="1"/>
          <p:nvPr/>
        </p:nvSpPr>
        <p:spPr>
          <a:xfrm flipH="false" flipV="false" rot="0">
            <a:off x="502751" y="322729"/>
            <a:ext cx="23317200" cy="2452743"/>
          </a:xfrm>
          <a:prstGeom prst="rect">
            <a:avLst/>
          </a:prstGeom>
        </p:spPr>
        <p:txBody>
          <a:bodyPr bIns="47625" lIns="95250" rIns="95250" rtlCol="0" tIns="47625" vert="horz">
            <a:spAutoFit/>
          </a:bodyPr>
          <a:lstStyle/>
          <a:p>
            <a:pPr/>
            <a:r>
              <a:rPr dirty="0" lang="en-US" sz="8000">
                <a:latin typeface="Arial"/>
              </a:rPr>
              <a:t>Powerful Visualizations</a:t>
            </a:r>
            <a:endParaRPr dirty="0" lang="en-US" sz="8000">
              <a:latin typeface="Arial"/>
            </a:endParaRPr>
          </a:p>
        </p:txBody>
      </p:sp>
      <p:sp>
        <p:nvSpPr>
          <p:cNvPr hidden="false" id="5" name="Content Placeholder 2"/>
          <p:cNvSpPr txBox="1">
            <a:spLocks noGrp="true"/>
          </p:cNvSpPr>
          <p:nvPr/>
        </p:nvSpPr>
        <p:spPr>
          <a:xfrm rot="0">
            <a:off x="781050" y="1920240"/>
            <a:ext cx="9774723" cy="10666207"/>
          </a:xfrm>
          <a:prstGeom prst="rect">
            <a:avLst/>
          </a:prstGeom>
          <a:ln w="12700">
            <a:miter lim="800000"/>
          </a:ln>
          <a:effectLst/>
        </p:spPr>
        <p:txBody>
          <a:bodyPr bIns="45718" lIns="45718" rIns="45718" rtlCol="0" tIns="45718" vert="horz"/>
          <a:lstStyle>
            <a:lvl1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1pPr>
            <a:lvl2pPr algn="l" indent="-326570" lvl="1" marL="783771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2pPr>
            <a:lvl3pPr algn="l" indent="-304800" lvl="2" marL="12192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•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3pPr>
            <a:lvl4pPr algn="l" indent="-365760" lvl="3" marL="173736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4pPr>
            <a:lvl5pPr algn="l" indent="-406400" lvl="4" marL="2235199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»"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5pPr>
            <a:lvl6pPr algn="l" indent="2286000" lvl="5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6pPr>
            <a:lvl7pPr algn="l" indent="2743200" lvl="6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7pPr>
            <a:lvl8pPr algn="l" indent="3200400" lvl="7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8pPr>
            <a:lvl9pPr algn="l" indent="3657600" lvl="8" marL="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baseline="0" cap="none" dirty="0" i="0" lang="en-US" spc="0" strike="noStrike" sz="3200" u="none">
                <a:ln cap="flat" w="9525">
                  <a:noFill/>
                  <a:round/>
                </a:ln>
                <a:solidFill>
                  <a:srgbClr val="000000"/>
                </a:solidFill>
                <a:latin typeface="Arial"/>
              </a:defRPr>
            </a:lvl9pPr>
          </a:lstStyle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Turns your table data into visualizations.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err="1" lang="en-US" sz="4400"/>
              <a:t>Auto-selects</a:t>
            </a:r>
            <a:r>
              <a:rPr dirty="0" lang="en-US" sz="4400"/>
              <a:t> the right type of chart based on data type. </a:t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/>
            </a:r>
          </a:p>
          <a:p>
            <a:pPr algn="l" indent="-342900" lvl="0" marL="342900" marR="0" rtl="false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Wingdings"/>
              <a:buChar char=""/>
              <a:defRPr baseline="0" cap="none" dirty="0" i="0" lang="en-US" spc="0" strike="noStrike" sz="3200" u="none">
                <a:ln>
                  <a:noFill/>
                </a:ln>
                <a:solidFill>
                  <a:srgbClr val="000000"/>
                </a:solidFill>
                <a:latin typeface="+mj-lt"/>
              </a:defRPr>
            </a:pPr>
            <a:r>
              <a:rPr dirty="0" lang="en-US" sz="4400"/>
              <a:t>More than 30 types of charts to represent your data.</a:t>
            </a:r>
            <a:endParaRPr dirty="0" lang="en-US" sz="4400"/>
          </a:p>
        </p:txBody>
      </p:sp>
      <p:pic>
        <p:nvPicPr>
          <p:cNvPr hidden="false" id="6" name="Picture Placeholder 2"/>
          <p:cNvPicPr>
            <a:picLocks noChangeAspect="true" noGrp="true"/>
          </p:cNvPicPr>
          <p:nvPr/>
        </p:nvPicPr>
        <p:blipFill>
          <a:blip r:embed="rId2"/>
          <a:srcRect b="0" l="0" r="0" t="1850"/>
          <a:stretch>
            <a:fillRect/>
          </a:stretch>
        </p:blipFill>
        <p:spPr>
          <a:xfrm rot="0">
            <a:off x="11513284" y="2775473"/>
            <a:ext cx="10031532" cy="9036423"/>
          </a:xfrm>
          <a:prstGeom prst="rect">
            <a:avLst/>
          </a:prstGeom>
          <a:ln w="38100">
            <a:noFill/>
            <a:miter lim="800000"/>
          </a:ln>
        </p:spPr>
      </p:pic>
    </p:spTree>
    <p:custDataLst>
      <p:tags r:id="rId3"/>
    </p:custDataLst>
  </p:cSld>
  <p:clrMapOvr>
    <a:masterClrMapping/>
  </p:clrMapOvr>
</p:sld>
</file>

<file path=ppt/tags/tag0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0:7:0"/>
  <p:tag val="4" name="fontWeight:0:8:0"/>
  <p:tag val="4" name="fontWeight:0:3:0"/>
  <p:tag val="4" name="fontWeight:0:4:0"/>
  <p:tag val="4" name="fontWeight:0:5:0"/>
  <p:tag val="4" name="fontWeight:0:6:0"/>
  <p:tag val="4" name="fontWeight:0:0:0"/>
  <p:tag val="4" name="fontWeight:0:1:0"/>
  <p:tag val="4" name="fontWeight:0:2:0"/>
</p:tagLst>
</file>

<file path=ppt/tags/tag1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0:7:0"/>
  <p:tag val="4" name="fontWeight:0:8:0"/>
  <p:tag val="4" name="fontWeight:1:0:0"/>
  <p:tag val="4" name="fontWeight:1:1:0"/>
  <p:tag val="4" name="fontWeight:1:4:0"/>
  <p:tag val="4" name="fontWeight:1:5:0"/>
  <p:tag val="speed: 0.75&#10;noAdvanceOnClick: false&#10;" name="transition"/>
  <p:tag val="4" name="fontWeight:1:2:0"/>
  <p:tag val="4" name="fontWeight:1:3:0"/>
  <p:tag val="4" name="fontWeight:1:8:0"/>
  <p:tag val="4" name="fontWeight:1:6:0"/>
  <p:tag val="4" name="fontWeight:1:7:0"/>
  <p:tag val="4" name="fontWeight:0:3:0"/>
  <p:tag val="4" name="fontWeight:0:4:0"/>
  <p:tag val="4" name="fontWeight:0:5:0"/>
  <p:tag val="4" name="fontWeight:0:6:0"/>
  <p:tag val="4" name="fontWeight:0:0:0"/>
  <p:tag val="4" name="fontWeight:0:1:0"/>
  <p:tag val="4" name="fontWeight:0:2:0"/>
</p:tagLst>
</file>

<file path=ppt/tags/tag10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5:0:0"/>
  <p:tag val="4" name="fontWeight:6:0:0"/>
  <p:tag val="4" name="fontWeight:6:2:0"/>
  <p:tag val="4" name="fontWeight:6:1:0"/>
  <p:tag val="4" name="fontWeight:6:4:0"/>
  <p:tag val="4" name="fontWeight:6:3:0"/>
  <p:tag val="4" name="fontWeight:6:6:0"/>
  <p:tag val="4" name="fontWeight:6:5:0"/>
  <p:tag val="4" name="fontWeight:6:8:0"/>
  <p:tag val="speed: 0.75&#10;noAdvanceOnClick: false&#10;" name="transition"/>
  <p:tag val="4" name="fontWeight:6:7:0"/>
</p:tagLst>
</file>

<file path=ppt/tags/tag11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5:0:0"/>
  <p:tag val="4" name="fontWeight:6:0:0"/>
  <p:tag val="4" name="fontWeight:6:2:0"/>
  <p:tag val="4" name="fontWeight:6:1:0"/>
  <p:tag val="4" name="fontWeight:6:4:0"/>
  <p:tag val="4" name="fontWeight:6:3:0"/>
  <p:tag val="4" name="fontWeight:6:6:0"/>
  <p:tag val="4" name="fontWeight:6:5:0"/>
  <p:tag val="4" name="fontWeight:6:3:2"/>
  <p:tag val="4" name="fontWeight:6:8:0"/>
  <p:tag val="speed: 0.75&#10;noAdvanceOnClick: false&#10;" name="transition"/>
  <p:tag val="4" name="fontWeight:6:7:0"/>
</p:tagLst>
</file>

<file path=ppt/tags/tag12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4:0:0"/>
  <p:tag val="4" name="fontWeight:5:0:0"/>
  <p:tag val="4" name="fontWeight:5:1:0"/>
  <p:tag val="4" name="fontWeight:5:5:0"/>
  <p:tag val="4" name="fontWeight:5:4:0"/>
  <p:tag val="4" name="fontWeight:5:2:0"/>
  <p:tag val="4" name="fontWeight:5:3:0"/>
  <p:tag val="4" name="fontWeight:5:8:0"/>
  <p:tag val="4" name="fontWeight:5:7:0"/>
  <p:tag val="speed: 0.75&#10;noAdvanceOnClick: false&#10;" name="transition"/>
  <p:tag val="4" name="fontWeight:5:6:0"/>
</p:tagLst>
</file>

<file path=ppt/tags/tag13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5:0:0"/>
  <p:tag val="4" name="fontWeight:6:0:0"/>
  <p:tag val="4" name="fontWeight:6:2:0"/>
  <p:tag val="4" name="fontWeight:6:1:0"/>
  <p:tag val="4" name="fontWeight:6:4:0"/>
  <p:tag val="4" name="fontWeight:6:3:0"/>
  <p:tag val="4" name="fontWeight:6:6:0"/>
  <p:tag val="4" name="fontWeight:6:5:0"/>
  <p:tag val="4" name="fontWeight:6:8:0"/>
  <p:tag val="speed: 0.75&#10;noAdvanceOnClick: false&#10;" name="transition"/>
  <p:tag val="4" name="fontWeight:6:7:0"/>
</p:tagLst>
</file>

<file path=ppt/tags/tag14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4:0:0"/>
  <p:tag val="4" name="fontWeight:5:0:0"/>
  <p:tag val="4" name="fontWeight:5:1:0"/>
  <p:tag val="4" name="fontWeight:5:5:0"/>
  <p:tag val="4" name="fontWeight:5:4:0"/>
  <p:tag val="4" name="fontWeight:5:2:0"/>
  <p:tag val="4" name="fontWeight:5:3:0"/>
  <p:tag val="4" name="fontWeight:5:8:0"/>
  <p:tag val="4" name="fontWeight:5:7:0"/>
  <p:tag val="speed: 0.75&#10;noAdvanceOnClick: false&#10;" name="transition"/>
  <p:tag val="4" name="fontWeight:5:6:0"/>
  <p:tag val="4" name="fontWeight:5:5:1"/>
</p:tagLst>
</file>

<file path=ppt/tags/tag15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4:0:0"/>
  <p:tag val="4" name="fontWeight:5:0:0"/>
  <p:tag val="4" name="fontWeight:5:1:0"/>
  <p:tag val="4" name="fontWeight:5:5:0"/>
  <p:tag val="4" name="fontWeight:5:4:0"/>
  <p:tag val="4" name="fontWeight:5:2:0"/>
  <p:tag val="4" name="fontWeight:5:3:0"/>
  <p:tag val="4" name="fontWeight:5:8:0"/>
  <p:tag val="4" name="fontWeight:5:7:0"/>
  <p:tag val="speed: 0.75&#10;noAdvanceOnClick: false&#10;" name="transition"/>
  <p:tag val="4" name="fontWeight:5:6:0"/>
</p:tagLst>
</file>

<file path=ppt/tags/tag16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4:0:0"/>
  <p:tag val="4" name="fontWeight:5:0:0"/>
  <p:tag val="4" name="fontWeight:5:1:0"/>
  <p:tag val="4" name="fontWeight:5:5:0"/>
  <p:tag val="4" name="fontWeight:5:4:0"/>
  <p:tag val="4" name="fontWeight:5:2:0"/>
  <p:tag val="4" name="fontWeight:5:3:0"/>
  <p:tag val="4" name="fontWeight:5:8:0"/>
  <p:tag val="4" name="fontWeight:5:7:0"/>
  <p:tag val="speed: 0.75&#10;noAdvanceOnClick: false&#10;" name="transition"/>
  <p:tag val="4" name="fontWeight:5:6:0"/>
</p:tagLst>
</file>

<file path=ppt/tags/tag17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4:0:0"/>
  <p:tag val="4" name="fontWeight:5:0:0"/>
  <p:tag val="4" name="fontWeight:5:1:0"/>
  <p:tag val="4" name="fontWeight:5:5:0"/>
  <p:tag val="4" name="fontWeight:5:4:0"/>
  <p:tag val="4" name="fontWeight:5:2:0"/>
  <p:tag val="4" name="fontWeight:5:3:0"/>
  <p:tag val="4" name="fontWeight:5:8:0"/>
  <p:tag val="4" name="fontWeight:5:7:0"/>
  <p:tag val="speed: 0.75&#10;noAdvanceOnClick: false&#10;" name="transition"/>
  <p:tag val="4" name="fontWeight:5:6:0"/>
</p:tagLst>
</file>

<file path=ppt/tags/tag18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4:0:0"/>
  <p:tag val="4" name="fontWeight:5:0:0"/>
  <p:tag val="4" name="fontWeight:5:1:0"/>
  <p:tag val="4" name="fontWeight:5:5:0"/>
  <p:tag val="4" name="fontWeight:5:4:0"/>
  <p:tag val="4" name="fontWeight:5:2:0"/>
  <p:tag val="4" name="fontWeight:5:3:0"/>
  <p:tag val="4" name="fontWeight:5:8:0"/>
  <p:tag val="4" name="fontWeight:5:7:0"/>
  <p:tag val="speed: 0.75&#10;noAdvanceOnClick: false&#10;" name="transition"/>
  <p:tag val="4" name="fontWeight:5:6:0"/>
</p:tagLst>
</file>

<file path=ppt/tags/tag19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2:0:0"/>
  <p:tag val="speed: 0.75&#10;noAdvanceOnClick: false&#10;" name="transition"/>
</p:tagLst>
</file>

<file path=ppt/tags/tag2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speed: 0.75&#10;noAdvanceOnClick: false&#10;" name="transition"/>
</p:tagLst>
</file>

<file path=ppt/tags/tag3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speed: 0.75&#10;noAdvanceOnClick: false&#10;" name="transition"/>
</p:tagLst>
</file>

<file path=ppt/tags/tag4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speed: 0.75&#10;noAdvanceOnClick: false&#10;" name="transition"/>
</p:tagLst>
</file>

<file path=ppt/tags/tag5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speed: 0.75&#10;noAdvanceOnClick: false&#10;" name="transition"/>
</p:tagLst>
</file>

<file path=ppt/tags/tag6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2:0:0"/>
  <p:tag val="4" name="fontWeight:2:0:1"/>
  <p:tag val="speed: 0.75&#10;noAdvanceOnClick: false&#10;" name="transition"/>
</p:tagLst>
</file>

<file path=ppt/tags/tag7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6:0:0"/>
  <p:tag val="speed: 0.75&#10;noAdvanceOnClick: false&#10;" name="transition"/>
  <p:tag val="4" name="fontWeight:6:9:2"/>
  <p:tag val="4" name="fontWeight:5:0:0"/>
  <p:tag val="4" name="fontWeight:6:2:0"/>
  <p:tag val="4" name="fontWeight:6:1:0"/>
  <p:tag val="4" name="fontWeight:6:4:0"/>
  <p:tag val="4" name="fontWeight:6:3:0"/>
  <p:tag val="4" name="fontWeight:6:6:0"/>
  <p:tag val="4" name="fontWeight:6:3:3"/>
  <p:tag val="4" name="fontWeight:6:5:0"/>
  <p:tag val="4" name="fontWeight:6:8:0"/>
  <p:tag val="4" name="fontWeight:6:5:3"/>
  <p:tag val="4" name="fontWeight:6:7:0"/>
</p:tagLst>
</file>

<file path=ppt/tags/tag8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5:0:0"/>
  <p:tag val="4" name="fontWeight:6:0:0"/>
  <p:tag val="4" name="fontWeight:6:2:0"/>
  <p:tag val="4" name="fontWeight:6:1:0"/>
  <p:tag val="4" name="fontWeight:6:4:0"/>
  <p:tag val="4" name="fontWeight:6:3:0"/>
  <p:tag val="4" name="fontWeight:6:6:0"/>
  <p:tag val="4" name="fontWeight:6:5:0"/>
  <p:tag val="4" name="fontWeight:6:8:0"/>
  <p:tag val="speed: 0.75&#10;noAdvanceOnClick: false&#10;" name="transition"/>
  <p:tag val="4" name="fontWeight:6:7:0"/>
</p:tagLst>
</file>

<file path=ppt/tags/tag9.xml><?xml version="1.0" encoding="utf-8"?>
<p:tagLst xmlns:p="http://schemas.openxmlformats.org/presentationml/2006/main" xmlns:r="http://schemas.openxmlformats.org/officeDocument/2006/relationships" xmlns:a="http://schemas.openxmlformats.org/drawingml/2006/main" xmlns:mc="http://schemas.openxmlformats.org/markup-compatibility/2006" xmlns:c="http://schemas.openxmlformats.org/drawingml/2006/chart" xmlns:ns6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xdr="http://schemas.openxmlformats.org/drawingml/2006/spreadsheetDrawing" xmlns:ns11="http://schemas.openxmlformats.org/drawingml/2006/compatibility" xmlns:ns12="http://schemas.openxmlformats.org/drawingml/2006/lockedCanvas">
  <p:tag val="4" name="fontWeight:6:0:0"/>
  <p:tag val="speed: 0.75&#10;noAdvanceOnClick: false&#10;" name="transition"/>
  <p:tag val="4" name="fontWeight:6:9:0"/>
  <p:tag val="4" name="fontWeight:5:0:0"/>
  <p:tag val="4" name="fontWeight:6:10:0"/>
  <p:tag val="4" name="fontWeight:6:2:0"/>
  <p:tag val="4" name="fontWeight:6:1:0"/>
  <p:tag val="4" name="fontWeight:6:4:0"/>
  <p:tag val="4" name="fontWeight:6:3:0"/>
  <p:tag val="4" name="fontWeight:6:6:0"/>
  <p:tag val="4" name="fontWeight:6:5:0"/>
  <p:tag val="4" name="fontWeight:6:8:0"/>
  <p:tag val="4" name="fontWeight:6:7:0"/>
</p:tagLst>
</file>

<file path=ppt/theme/theme1.xml><?xml version="1.0" encoding="utf-8"?>
<a:theme xmlns:w="http://schemas.openxmlformats.org/wordprocessingml/2006/main" xmlns:m="http://schemas.openxmlformats.org/officeDocument/2006/math" xmlns:r="http://schemas.openxmlformats.org/officeDocument/2006/relationships" xmlns:w14="http://schemas.microsoft.com/office/word/2010/wordml" xmlns:wp="http://schemas.openxmlformats.org/drawingml/2006/wordprocessingDrawing" xmlns:a="http://schemas.openxmlformats.org/drawingml/2006/main" xmlns:w15="http://schemas.microsoft.com/office/word/2012/wordml" xmlns:ns8="http://schemas.openxmlformats.org/schemaLibrary/2006/main" xmlns:mc="http://schemas.openxmlformats.org/markup-compatibility/2006" xmlns:wne="http://schemas.microsoft.com/office/word/2006/wordml" xmlns:c="http://schemas.openxmlformats.org/drawingml/2006/chart" xmlns:ns12="http://schemas.openxmlformats.org/drawingml/2006/chartDrawing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v="urn:schemas-microsoft-com:vml" xmlns:o="urn:schemas-microsoft-com:office:office" xmlns:ns19="urn:schemas-microsoft-com:office:excel" xmlns:w10="urn:schemas-microsoft-com:office:word" xmlns:ns21="urn:schemas-microsoft-com:office:powerpoint" xmlns:ns23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ns30="http://schemas.openxmlformats.org/officeDocument/2006/bibliography" xmlns:ns31="http://schemas.openxmlformats.org/drawingml/2006/compatibility" xmlns:ns32="http://schemas.openxmlformats.org/drawingml/2006/lockedCanva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Default Design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false" ang="16200000"/>
        </a:gradFill>
        <a:gradFill rotWithShape="true">
          <a:gsLst>
            <a:gs pos="0">
              <a:schemeClr val="phClr">
                <a:tint val="100000"/>
                <a:shade val="100000"/>
                <a:satMod val="129998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false" ang="1620000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rotWithShape="false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false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false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r="50000" t="-80000" l="5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r="50000" t="50000" l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</a:spPr>
      <a:bodyPr anchor="ctr" rtlCol="false" vert="horz"/>
      <a:lstStyle>
        <a:lvl1pPr algn="ctr"/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none"/>
      </a:style>
    </a:spDef>
    <a:ln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</a:spPr>
      <a:bodyPr anchor="ctr" rtlCol="false" vert="horz"/>
      <a:lstStyle>
        <a:lvl1pPr algn="ctr"/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none"/>
      </a:style>
    </a:lnDef>
  </a:objectDefaults>
  <a:extraClrSchemeLst/>
</a:theme>
</file>

<file path=ppt/theme/theme2.xml><?xml version="1.0" encoding="utf-8"?>
<a:theme xmlns:w="http://schemas.openxmlformats.org/wordprocessingml/2006/main" xmlns:m="http://schemas.openxmlformats.org/officeDocument/2006/math" xmlns:r="http://schemas.openxmlformats.org/officeDocument/2006/relationships" xmlns:w14="http://schemas.microsoft.com/office/word/2010/wordml" xmlns:wp="http://schemas.openxmlformats.org/drawingml/2006/wordprocessingDrawing" xmlns:a="http://schemas.openxmlformats.org/drawingml/2006/main" xmlns:w15="http://schemas.microsoft.com/office/word/2012/wordml" xmlns:ns8="http://schemas.openxmlformats.org/schemaLibrary/2006/main" xmlns:mc="http://schemas.openxmlformats.org/markup-compatibility/2006" xmlns:wne="http://schemas.microsoft.com/office/word/2006/wordml" xmlns:c="http://schemas.openxmlformats.org/drawingml/2006/chart" xmlns:ns12="http://schemas.openxmlformats.org/drawingml/2006/chartDrawing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v="urn:schemas-microsoft-com:vml" xmlns:o="urn:schemas-microsoft-com:office:office" xmlns:ns19="urn:schemas-microsoft-com:office:excel" xmlns:w10="urn:schemas-microsoft-com:office:word" xmlns:ns21="urn:schemas-microsoft-com:office:powerpoint" xmlns:ns23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ns30="http://schemas.openxmlformats.org/officeDocument/2006/bibliography" xmlns:ns31="http://schemas.openxmlformats.org/drawingml/2006/compatibility" xmlns:ns32="http://schemas.openxmlformats.org/drawingml/2006/lockedCanva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Default Design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false" ang="16200000"/>
        </a:gradFill>
        <a:gradFill rotWithShape="true">
          <a:gsLst>
            <a:gs pos="0">
              <a:schemeClr val="phClr">
                <a:tint val="100000"/>
                <a:shade val="100000"/>
                <a:satMod val="129998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false" ang="1620000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rotWithShape="false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false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false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r="50000" t="-80000" l="5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r="50000" t="50000" l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</a:spPr>
      <a:bodyPr anchor="ctr" rtlCol="false" vert="horz"/>
      <a:lstStyle>
        <a:lvl1pPr algn="ctr"/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none"/>
      </a:style>
    </a:spDef>
    <a:ln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</a:spPr>
      <a:bodyPr anchor="ctr" rtlCol="false" vert="horz"/>
      <a:lstStyle>
        <a:lvl1pPr algn="ctr"/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none"/>
      </a:style>
    </a:lnDef>
  </a:objectDefaults>
  <a:extraClrSchemeLst/>
</a:theme>
</file>

<file path=docProps/app.xml><?xml version="1.0" encoding="utf-8"?>
<properties:Properties xmlns:vt="http://schemas.openxmlformats.org/officeDocument/2006/docPropsVTypes" xmlns:properties="http://schemas.openxmlformats.org/officeDocument/2006/extended-properties">
  <properties:Company>Zoho Corp</properties:Company>
  <properties:PresentationFormat>On-Screen Show (4:3)</properties:PresentationFormat>
  <properties:ScaleCrop>false</properties:ScaleCrop>
  <properties:LinksUpToDate>false</properties:LinksUpToDate>
  <properties:SharedDoc>false</properties:SharedDoc>
  <properties:HyperlinksChanged>false</properties:HyperlinksChanged>
  <properties:Application>Zoho Show</properties:Application>
  <properties:AppVersion>3.0000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2010-03-09T10:03:29Z</dcterms:created>
  <dc:creator>Rakesh</dc:creator>
  <cp:lastModifiedBy>Rakesh</cp:lastModifiedBy>
  <dcterms:modified xmlns:xsi="http://www.w3.org/2001/XMLSchema-instance" xsi:type="dcterms:W3CDTF">2010-03-11T10:03:29Z</dcterms:modified>
  <cp:revision>1</cp:revision>
  <dc:title>Slide 1</dc:title>
</cp:coreProperties>
</file>