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notesMasterIdLst>
    <p:notesMasterId r:id="rId9"/>
  </p:notes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6AE8E-D1EA-416F-8A5E-DFDD08207AEF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5E01F-93CE-4B7C-AD44-F18BDD97B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8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5E01F-93CE-4B7C-AD44-F18BDD97B1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2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2E00CFE-C00D-4C90-85D2-9166F4055B8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90BADBE-4549-4C7F-8EB9-7636732FF1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ageengine.com/products/ad-manager/download.html" TargetMode="External"/><Relationship Id="rId2" Type="http://schemas.openxmlformats.org/officeDocument/2006/relationships/hyperlink" Target="http://www.admanagerplu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004453"/>
            <a:ext cx="4114800" cy="4738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5486400" cy="23622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92D050"/>
                </a:solidFill>
                <a:effectLst/>
                <a:latin typeface="Segoe UI Semibold" pitchFamily="34" charset="0"/>
              </a:rPr>
              <a:t>American Insurance Association saves time on Active Directory tasks with `ADManager Plus’</a:t>
            </a:r>
            <a:endParaRPr lang="en-US" sz="2800" b="1" dirty="0">
              <a:solidFill>
                <a:srgbClr val="92D050"/>
              </a:solidFill>
              <a:effectLst/>
              <a:latin typeface="Segoe UI Semibold" pitchFamily="34" charset="0"/>
            </a:endParaRPr>
          </a:p>
        </p:txBody>
      </p:sp>
      <p:pic>
        <p:nvPicPr>
          <p:cNvPr id="2056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976938"/>
            <a:ext cx="2646724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138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85800"/>
            <a:ext cx="7772400" cy="1066799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92D050"/>
                </a:solidFill>
                <a:effectLst/>
                <a:latin typeface="Segoe UI Symbol" pitchFamily="34" charset="0"/>
                <a:ea typeface="Segoe UI Symbol" pitchFamily="34" charset="0"/>
              </a:rPr>
              <a:t>Customer for case study</a:t>
            </a:r>
            <a:endParaRPr lang="en-US" sz="2800" dirty="0">
              <a:solidFill>
                <a:srgbClr val="92D050"/>
              </a:solidFill>
              <a:effectLst/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40102"/>
            <a:ext cx="6650182" cy="4517898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American Insurance Association (AIA)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is a leading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property-casualty insurance trade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organization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W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rites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more than $117 billion in premiums each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year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AIA member companies offer all types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of insurance-(property–casualty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insurance,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commercial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property and liability coverage for small businesses, workers' compensation, homeowners' insurance,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product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liability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insurance etc.)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Segoe UI Symbol" pitchFamily="34" charset="0"/>
              <a:ea typeface="Segoe UI Symbo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883226"/>
            <a:ext cx="2971800" cy="117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729" y="5976938"/>
            <a:ext cx="2646724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60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891" y="914400"/>
            <a:ext cx="7065818" cy="9143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>
                <a:solidFill>
                  <a:srgbClr val="92D050"/>
                </a:solidFill>
                <a:effectLst/>
                <a:latin typeface="Segoe UI Symbol" pitchFamily="34" charset="0"/>
                <a:ea typeface="Segoe UI Symbol" pitchFamily="34" charset="0"/>
              </a:rPr>
              <a:t>Challenges faced by IT of AIA..</a:t>
            </a:r>
            <a:r>
              <a:rPr lang="en-US" sz="2400" dirty="0" smtClean="0">
                <a:solidFill>
                  <a:srgbClr val="92D050"/>
                </a:solidFill>
                <a:effectLst/>
                <a:latin typeface="Segoe UI Symbol" pitchFamily="34" charset="0"/>
                <a:ea typeface="Segoe UI Symbol" pitchFamily="34" charset="0"/>
              </a:rPr>
              <a:t/>
            </a:r>
            <a:br>
              <a:rPr lang="en-US" sz="2400" dirty="0" smtClean="0">
                <a:solidFill>
                  <a:srgbClr val="92D050"/>
                </a:solidFill>
                <a:effectLst/>
                <a:latin typeface="Segoe UI Symbol" pitchFamily="34" charset="0"/>
                <a:ea typeface="Segoe UI Symbol" pitchFamily="34" charset="0"/>
              </a:rPr>
            </a:br>
            <a:endParaRPr lang="en-US" sz="2400" dirty="0">
              <a:solidFill>
                <a:srgbClr val="92D050"/>
              </a:solidFill>
              <a:effectLst/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453" y="1610951"/>
            <a:ext cx="7180747" cy="4104049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ime consuming AD tasks hit productivity hard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Lack of in-house resources to manage AD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Complexity of Active Directory implied AD management required technical expertise 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endParaRPr lang="en-US" sz="2000" i="1" dirty="0" smtClean="0">
              <a:solidFill>
                <a:schemeClr val="tx1"/>
              </a:solidFill>
            </a:endParaRPr>
          </a:p>
          <a:p>
            <a:pPr algn="l"/>
            <a:endParaRPr lang="en-US" sz="2000" i="1" dirty="0" smtClean="0">
              <a:solidFill>
                <a:schemeClr val="tx1"/>
              </a:solidFill>
            </a:endParaRPr>
          </a:p>
          <a:p>
            <a:pPr algn="l"/>
            <a:endParaRPr lang="en-US" sz="2000" i="1" dirty="0">
              <a:solidFill>
                <a:schemeClr val="tx1"/>
              </a:solidFill>
            </a:endParaRPr>
          </a:p>
          <a:p>
            <a:pPr algn="l"/>
            <a:endParaRPr lang="en-US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</a:rPr>
              <a:t>In spite of these the IT had to cope with timely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</a:rPr>
              <a:t>secure </a:t>
            </a:r>
            <a:r>
              <a:rPr lang="en-US" sz="1100" i="1" dirty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US" sz="1100" i="1" dirty="0" smtClean="0">
                <a:solidFill>
                  <a:schemeClr val="bg1">
                    <a:lumMod val="50000"/>
                  </a:schemeClr>
                </a:solidFill>
              </a:rPr>
              <a:t>efficient management of Active Directory.</a:t>
            </a:r>
            <a:endParaRPr lang="en-US" sz="11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976938"/>
            <a:ext cx="2646724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424" y="2895600"/>
            <a:ext cx="2991175" cy="239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902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9144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92D050"/>
                </a:solidFill>
                <a:effectLst/>
                <a:latin typeface="Segoe UI Symbol" pitchFamily="34" charset="0"/>
                <a:ea typeface="Segoe UI Symbol" pitchFamily="34" charset="0"/>
              </a:rPr>
              <a:t>Why ADManager Plus??</a:t>
            </a:r>
            <a:endParaRPr lang="en-US" sz="2800" dirty="0">
              <a:solidFill>
                <a:srgbClr val="92D050"/>
              </a:solidFill>
              <a:effectLst/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1651505"/>
            <a:ext cx="6019800" cy="4765964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Saved time – it  automated crucial AD routines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O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utstanding reporting abilities – a report for every need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Simple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to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setup - a quick installation in just a few clicks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Segoe UI Symbol" pitchFamily="34" charset="0"/>
              <a:ea typeface="Segoe UI Symbol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Incredible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24/7 technical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support – during and after the trial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Intuitive product - required 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minimal learning curve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Best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of all it is a one stop shop for all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AD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management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needs</a:t>
            </a:r>
          </a:p>
        </p:txBody>
      </p:sp>
      <p:pic>
        <p:nvPicPr>
          <p:cNvPr id="6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976938"/>
            <a:ext cx="2646724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" y="2438400"/>
            <a:ext cx="260823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4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tockxpertcom id10320112 siz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28800"/>
            <a:ext cx="2971800" cy="4464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7637318" cy="4114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Segoe UI Symbol" pitchFamily="34" charset="0"/>
                <a:ea typeface="Segoe UI Symbol" pitchFamily="34" charset="0"/>
                <a:cs typeface="Times New Roman" pitchFamily="18" charset="0"/>
              </a:rPr>
              <a:t>“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  <a:cs typeface="Times New Roman" pitchFamily="18" charset="0"/>
              </a:rPr>
              <a:t>AD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  <a:cs typeface="Times New Roman" pitchFamily="18" charset="0"/>
              </a:rPr>
              <a:t>manager is a time-saver application that provides a variety of informative and well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  <a:cs typeface="Times New Roman" pitchFamily="18" charset="0"/>
              </a:rPr>
              <a:t>formatted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  <a:cs typeface="Times New Roman" pitchFamily="18" charset="0"/>
              </a:rPr>
              <a:t>reports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  <a:cs typeface="Times New Roman" pitchFamily="18" charset="0"/>
              </a:rPr>
              <a:t>.”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en-US" sz="1200" b="1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</a:rPr>
              <a:t>Philippe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</a:rPr>
              <a:t>Moisa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Director, Information Systems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American Insurance Association</a:t>
            </a:r>
          </a:p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976938"/>
            <a:ext cx="2646724" cy="88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70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339"/>
            <a:ext cx="7620000" cy="8302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>
                <a:solidFill>
                  <a:srgbClr val="92D050"/>
                </a:solidFill>
                <a:effectLst/>
                <a:latin typeface="Segoe UI Symbol" pitchFamily="34" charset="0"/>
                <a:ea typeface="Segoe UI Symbol" pitchFamily="34" charset="0"/>
              </a:rPr>
              <a:t>ADManager Plus highlights..</a:t>
            </a:r>
            <a:endParaRPr lang="en-US" sz="3100" dirty="0">
              <a:solidFill>
                <a:srgbClr val="92D050"/>
              </a:solidFill>
              <a:effectLst/>
              <a:latin typeface="Segoe UI Symbol" pitchFamily="34" charset="0"/>
              <a:ea typeface="Segoe UI Symbol" pitchFamily="34" charset="0"/>
            </a:endParaRPr>
          </a:p>
        </p:txBody>
      </p:sp>
      <p:sp>
        <p:nvSpPr>
          <p:cNvPr id="5" name="AutoShape 2" descr="https://zmail.zoho.com/mail/FileDownload/admp-dia.png?accountId=1464606000000008001&amp;msgId=1464606000002029147&amp;filePath=1464606000002029147_attach_1&amp;mode=mai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7" name="Picture 3" descr="C:\Users\deboraha-1479\Downloads\admp-di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924" y="1066800"/>
            <a:ext cx="4876799" cy="5480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370" y="5884427"/>
            <a:ext cx="3202536" cy="1066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76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8686800" cy="487680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More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Information:</a:t>
            </a:r>
          </a:p>
          <a:p>
            <a:r>
              <a:rPr lang="en-US" dirty="0">
                <a:solidFill>
                  <a:srgbClr val="000000"/>
                </a:solidFill>
                <a:latin typeface="Segoe UI Symbol" pitchFamily="34" charset="0"/>
                <a:ea typeface="Segoe UI Symbol" pitchFamily="34" charset="0"/>
                <a:hlinkClick r:id="rId2"/>
              </a:rPr>
              <a:t>www.admanagerplus.com</a:t>
            </a:r>
            <a:endParaRPr lang="en-US" dirty="0">
              <a:solidFill>
                <a:srgbClr val="000000"/>
              </a:solidFill>
              <a:latin typeface="Segoe UI Symbol" pitchFamily="34" charset="0"/>
              <a:ea typeface="Segoe UI Symbol" pitchFamily="34" charset="0"/>
            </a:endParaRPr>
          </a:p>
          <a:p>
            <a:endParaRPr lang="en-US" dirty="0">
              <a:solidFill>
                <a:srgbClr val="000000"/>
              </a:solidFill>
              <a:latin typeface="Segoe UI Symbol" pitchFamily="34" charset="0"/>
              <a:ea typeface="Segoe UI Symbol" pitchFamily="34" charset="0"/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goe UI Symbol" pitchFamily="34" charset="0"/>
                <a:ea typeface="Segoe UI Symbol" pitchFamily="34" charset="0"/>
              </a:rPr>
              <a:t>Download Free Trial: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Segoe UI Symbol" pitchFamily="34" charset="0"/>
                <a:ea typeface="Segoe UI Symbol" pitchFamily="34" charset="0"/>
                <a:hlinkClick r:id="rId3"/>
              </a:rPr>
              <a:t>www.manageengine.com/products/ad-manager/download.html</a:t>
            </a:r>
            <a:endParaRPr lang="en-US" sz="2000" dirty="0">
              <a:solidFill>
                <a:srgbClr val="000000"/>
              </a:solidFill>
              <a:latin typeface="Segoe UI Symbol" pitchFamily="34" charset="0"/>
              <a:ea typeface="Segoe UI Symbol" pitchFamily="34" charset="0"/>
            </a:endParaRPr>
          </a:p>
          <a:p>
            <a:endParaRPr lang="en-US" dirty="0">
              <a:solidFill>
                <a:srgbClr val="000000"/>
              </a:solidFill>
              <a:latin typeface="Segoe UI Symbol" pitchFamily="34" charset="0"/>
              <a:ea typeface="Segoe UI Symbol" pitchFamily="34" charset="0"/>
            </a:endParaRPr>
          </a:p>
          <a:p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For any further help:</a:t>
            </a:r>
          </a:p>
          <a:p>
            <a:r>
              <a:rPr lang="en-US" dirty="0" smtClean="0">
                <a:solidFill>
                  <a:srgbClr val="00B0F0"/>
                </a:solidFill>
                <a:latin typeface="Segoe UI Symbol" pitchFamily="34" charset="0"/>
                <a:ea typeface="Segoe UI Symbol" pitchFamily="34" charset="0"/>
              </a:rPr>
              <a:t>E-mail support@admanagerplus.com</a:t>
            </a:r>
            <a:endParaRPr lang="en-US" dirty="0">
              <a:solidFill>
                <a:srgbClr val="00B0F0"/>
              </a:solidFill>
              <a:latin typeface="Segoe UI Symbol" pitchFamily="34" charset="0"/>
              <a:ea typeface="Segoe UI Symbol" pitchFamily="34" charset="0"/>
            </a:endParaRPr>
          </a:p>
        </p:txBody>
      </p:sp>
      <p:pic>
        <p:nvPicPr>
          <p:cNvPr id="4" name="Picture 8" descr="C:\Users\deboraha-1479\Desktop\admp-logo (1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810419"/>
            <a:ext cx="3733800" cy="117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Case study                                                                          </a:t>
            </a:r>
            <a:r>
              <a:rPr lang="en-US" dirty="0">
                <a:latin typeface="Segoe UI Symbol" pitchFamily="34" charset="0"/>
                <a:ea typeface="Segoe UI Symbol" pitchFamily="34" charset="0"/>
              </a:rPr>
              <a:t>A</a:t>
            </a:r>
            <a:r>
              <a:rPr lang="en-US" dirty="0" smtClean="0">
                <a:latin typeface="Segoe UI Symbol" pitchFamily="34" charset="0"/>
                <a:ea typeface="Segoe UI Symbol" pitchFamily="34" charset="0"/>
              </a:rPr>
              <a:t>merican Insurance Association </a:t>
            </a:r>
            <a:endParaRPr lang="en-US" dirty="0">
              <a:latin typeface="Segoe UI Symbol" pitchFamily="34" charset="0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1644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7246</TotalTime>
  <Words>271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American Insurance Association saves time on Active Directory tasks with `ADManager Plus’</vt:lpstr>
      <vt:lpstr>Customer for case study</vt:lpstr>
      <vt:lpstr>Challenges faced by IT of AIA.. </vt:lpstr>
      <vt:lpstr>Why ADManager Plus??</vt:lpstr>
      <vt:lpstr>PowerPoint Presentation</vt:lpstr>
      <vt:lpstr>   ADManager Plus highlights..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for case study</dc:title>
  <dc:creator>deborah a. arputham</dc:creator>
  <cp:lastModifiedBy>deborah a. arputham</cp:lastModifiedBy>
  <cp:revision>61</cp:revision>
  <dcterms:created xsi:type="dcterms:W3CDTF">2013-03-19T10:05:23Z</dcterms:created>
  <dcterms:modified xsi:type="dcterms:W3CDTF">2013-04-09T09:48:17Z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