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C"/>
    <a:srgbClr val="425A83"/>
    <a:srgbClr val="FF9F34"/>
    <a:srgbClr val="FF9F00"/>
    <a:srgbClr val="E19F34"/>
    <a:srgbClr val="99CC00"/>
    <a:srgbClr val="FFFF66"/>
    <a:srgbClr val="FFFFCC"/>
    <a:srgbClr val="EAEA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88E-422F-4FC2-B5BA-9A4F91A61951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E0448-B845-43CE-B453-087CFEE7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2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E0448-B845-43CE-B453-087CFEE7A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1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6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5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89D4-74FD-4459-9CC8-E5E2E8EC7C50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3169-B718-4F17-ACEE-A68FDE9A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eengine.com/products/ad-manager/download.html" TargetMode="External"/><Relationship Id="rId2" Type="http://schemas.openxmlformats.org/officeDocument/2006/relationships/hyperlink" Target="http://www.admanagerplus.com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mailto:support@admanagerplu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915400" cy="2743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A65AC"/>
                </a:solidFill>
                <a:latin typeface="Calibri Light" pitchFamily="34" charset="0"/>
              </a:rPr>
              <a:t>Thomas cook redefines Active Directory </a:t>
            </a:r>
            <a:r>
              <a:rPr lang="en-US" sz="3600" b="1" dirty="0">
                <a:solidFill>
                  <a:srgbClr val="2A65AC"/>
                </a:solidFill>
                <a:latin typeface="Calibri Light" pitchFamily="34" charset="0"/>
              </a:rPr>
              <a:t>m</a:t>
            </a:r>
            <a:r>
              <a:rPr lang="en-US" sz="3600" b="1" dirty="0" smtClean="0">
                <a:solidFill>
                  <a:srgbClr val="2A65AC"/>
                </a:solidFill>
                <a:latin typeface="Calibri Light" pitchFamily="34" charset="0"/>
              </a:rPr>
              <a:t>anagement with ADManager Plus </a:t>
            </a:r>
            <a:endParaRPr lang="en-US" sz="3600" b="1" dirty="0">
              <a:solidFill>
                <a:srgbClr val="2A65AC"/>
              </a:solidFill>
              <a:latin typeface="Calibri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A65AC"/>
          </a:solidFill>
          <a:ln>
            <a:solidFill>
              <a:srgbClr val="2A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Case study      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Thomas cook </a:t>
            </a:r>
            <a:endParaRPr lang="en-US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6" name="Picture 8" descr="C:\Users\deboraha-1479\Desktop\admp-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76938"/>
            <a:ext cx="2646724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boraha-1479\Downloads\3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23924"/>
            <a:ext cx="4419600" cy="29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5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2A65AC"/>
                </a:solidFill>
                <a:latin typeface="Calibri Light" pitchFamily="34" charset="0"/>
              </a:rPr>
              <a:t>Customer for case study</a:t>
            </a:r>
            <a:endParaRPr lang="en-US" sz="3600" dirty="0">
              <a:solidFill>
                <a:srgbClr val="2A65AC"/>
              </a:solidFill>
              <a:latin typeface="Calibr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2056246"/>
            <a:ext cx="7553757" cy="4115953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A 130 years old company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Offers services in Tours &amp; Travels, Travel insurance &amp; Foreign exchange segments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Group operates under six geographical segments in 22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countries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tands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number one or two in all its core markets.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Serves more than 23 million customers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7" name="Picture 8" descr="C:\Users\deboraha-1479\Desktop\admp-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76938"/>
            <a:ext cx="2646724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boraha-1479\Downloads\thomas-co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685800"/>
            <a:ext cx="168890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A65AC"/>
          </a:solidFill>
          <a:ln>
            <a:solidFill>
              <a:srgbClr val="2A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Case study       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Thomas cook </a:t>
            </a:r>
            <a:endParaRPr lang="en-US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438400"/>
            <a:ext cx="7239000" cy="3810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Fetching reports from AD took our IT people a lot of time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Having to fetch it from the complex  AD environment  made the process more tiresome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The absence of a AD management tool made technical expertise in AD a must for the IT staff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" name="Picture 8" descr="C:\Users\deboraha-1479\Desktop\admp-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76938"/>
            <a:ext cx="2646724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A65AC"/>
          </a:solidFill>
          <a:ln>
            <a:solidFill>
              <a:srgbClr val="2A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Case study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        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Thomas cook </a:t>
            </a:r>
            <a:endParaRPr lang="en-US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5122" name="Picture 2" descr="C:\Users\deboraha-1479\Downloads\1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1"/>
            <a:ext cx="269778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3820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2A65AC"/>
                </a:solidFill>
                <a:latin typeface="Calibri Light" pitchFamily="34" charset="0"/>
              </a:rPr>
              <a:t>How did ADManager Plus address the challenge..</a:t>
            </a:r>
            <a:endParaRPr lang="en-US" sz="3200" dirty="0">
              <a:solidFill>
                <a:srgbClr val="2A65AC"/>
              </a:solidFill>
              <a:latin typeface="Calibr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001000" cy="4648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Awe-striking reporting feature – a report for every need in just a few minutes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The template-based bulk user creation and modification is another feature that added more cream to the pie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Simply easy deployment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&amp; definitely Cost effective</a:t>
            </a:r>
          </a:p>
          <a:p>
            <a:pPr algn="l"/>
            <a:endParaRPr lang="en-US" dirty="0"/>
          </a:p>
        </p:txBody>
      </p:sp>
      <p:pic>
        <p:nvPicPr>
          <p:cNvPr id="10" name="Picture 8" descr="C:\Users\deboraha-1479\Desktop\admp-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76938"/>
            <a:ext cx="2646724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A65AC"/>
          </a:solidFill>
          <a:ln>
            <a:solidFill>
              <a:srgbClr val="2A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Case study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           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Thomas cook </a:t>
            </a:r>
            <a:endParaRPr lang="en-US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2051" name="Picture 3" descr="C:\Users\deboraha-1479\Downloads\shutterstock_1055972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886200"/>
            <a:ext cx="2742485" cy="19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2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39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2A65AC"/>
                </a:solidFill>
                <a:latin typeface="Calibri Light" pitchFamily="34" charset="0"/>
              </a:rPr>
              <a:t>Testimonial…</a:t>
            </a:r>
            <a:endParaRPr lang="en-US" dirty="0">
              <a:solidFill>
                <a:srgbClr val="2A65AC"/>
              </a:solidFill>
              <a:latin typeface="Calibr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1"/>
            <a:ext cx="8305800" cy="427412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“It has competitive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features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 &amp; is 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easy as well as user friendly application &amp;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the other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important factor is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our experience with  ManageEngine ‘s incredible technical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support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 team who were prompt on support pre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&amp; post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trial of the product”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 Light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-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</a:rPr>
              <a:t>Mr. Swapnil Patkar, Manager-IT Thomas Cook (India) Ltd.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1" name="Picture 8" descr="C:\Users\deboraha-1479\Desktop\admp-logo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76938"/>
            <a:ext cx="2646724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A65AC"/>
          </a:solidFill>
          <a:ln>
            <a:solidFill>
              <a:srgbClr val="2A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Case study     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Thomas cook </a:t>
            </a:r>
            <a:endParaRPr lang="en-US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4098" name="Picture 2" descr="C:\Users\deboraha-1479\Downloads\2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601938" cy="30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8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14399"/>
          </a:xfrm>
        </p:spPr>
        <p:txBody>
          <a:bodyPr/>
          <a:lstStyle/>
          <a:p>
            <a:r>
              <a:rPr lang="en-US" dirty="0" smtClean="0">
                <a:solidFill>
                  <a:srgbClr val="2A65AC"/>
                </a:solidFill>
                <a:latin typeface="Calibri Light" pitchFamily="34" charset="0"/>
              </a:rPr>
              <a:t>ADManager Plus highlights</a:t>
            </a:r>
            <a:endParaRPr lang="en-US" dirty="0">
              <a:solidFill>
                <a:srgbClr val="2A65AC"/>
              </a:solidFill>
              <a:latin typeface="Calibr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7239000" cy="3733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C:\Users\deboraha-1479\Desktop\admp-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76938"/>
            <a:ext cx="2646724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boraha-1479\Downloads\dia-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23" y="1540776"/>
            <a:ext cx="4363972" cy="49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A65AC"/>
          </a:solidFill>
          <a:ln>
            <a:solidFill>
              <a:srgbClr val="2A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Case study          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Thomas cook </a:t>
            </a:r>
            <a:endParaRPr lang="en-US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6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9718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ea typeface="Segoe UI Symbol" pitchFamily="34" charset="0"/>
                <a:cs typeface="+mn-cs"/>
              </a:rPr>
              <a:t>More Information:</a:t>
            </a:r>
            <a:r>
              <a:rPr lang="en-US" sz="2000" dirty="0" smtClean="0">
                <a:solidFill>
                  <a:schemeClr val="bg1"/>
                </a:solidFill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itchFamily="34" charset="0"/>
                <a:ea typeface="Segoe UI Symbol" pitchFamily="34" charset="0"/>
                <a:cs typeface="+mn-cs"/>
                <a:hlinkClick r:id="rId2"/>
              </a:rPr>
              <a:t>www.admanagerplus.com</a:t>
            </a:r>
            <a:r>
              <a:rPr lang="en-US" sz="2000" dirty="0">
                <a:solidFill>
                  <a:srgbClr val="000000"/>
                </a:solidFill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>
                <a:solidFill>
                  <a:srgbClr val="000000"/>
                </a:solidFill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ea typeface="Segoe UI Symbol" pitchFamily="34" charset="0"/>
                <a:cs typeface="+mn-cs"/>
              </a:rPr>
              <a:t>Download Free Trial: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>
                <a:solidFill>
                  <a:prstClr val="white">
                    <a:lumMod val="50000"/>
                  </a:prstClr>
                </a:solidFill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>
                <a:solidFill>
                  <a:srgbClr val="000000"/>
                </a:solidFill>
                <a:latin typeface="Calibri Light" pitchFamily="34" charset="0"/>
                <a:ea typeface="Segoe UI Symbol" pitchFamily="34" charset="0"/>
                <a:hlinkClick r:id="rId3"/>
              </a:rPr>
              <a:t>www.manageengine.com/products/ad-manager/download.html</a:t>
            </a:r>
            <a:r>
              <a:rPr lang="en-US" sz="2000" dirty="0">
                <a:solidFill>
                  <a:srgbClr val="000000"/>
                </a:solidFill>
                <a:latin typeface="Calibri Light" pitchFamily="34" charset="0"/>
                <a:ea typeface="Segoe UI Symbol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libri Light" pitchFamily="34" charset="0"/>
                <a:ea typeface="Segoe UI Symbol" pitchFamily="34" charset="0"/>
              </a:rPr>
            </a:br>
            <a:r>
              <a:rPr lang="en-US" sz="2000" dirty="0">
                <a:solidFill>
                  <a:srgbClr val="FFFF99"/>
                </a:solidFill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>
                <a:solidFill>
                  <a:srgbClr val="FFFF99"/>
                </a:solidFill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ea typeface="Segoe UI Symbol" pitchFamily="34" charset="0"/>
                <a:cs typeface="+mn-cs"/>
              </a:rPr>
              <a:t>For any further help: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>
                <a:solidFill>
                  <a:prstClr val="black">
                    <a:tint val="75000"/>
                  </a:prstClr>
                </a:solidFill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>
                <a:latin typeface="Calibri Light" pitchFamily="34" charset="0"/>
                <a:ea typeface="Segoe UI Symbol" pitchFamily="34" charset="0"/>
                <a:cs typeface="+mn-cs"/>
              </a:rPr>
              <a:t>E-mail </a:t>
            </a:r>
            <a:r>
              <a:rPr lang="en-US" sz="2000" dirty="0" smtClean="0">
                <a:latin typeface="Calibri Light" pitchFamily="34" charset="0"/>
                <a:ea typeface="Segoe UI Symbol" pitchFamily="34" charset="0"/>
                <a:cs typeface="+mn-cs"/>
                <a:hlinkClick r:id="rId4"/>
              </a:rPr>
              <a:t>support@admanagerplus.com</a:t>
            </a:r>
            <a:r>
              <a:rPr lang="en-US" sz="2000" dirty="0" smtClean="0"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 smtClean="0"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 smtClean="0">
                <a:latin typeface="Calibri Light" pitchFamily="34" charset="0"/>
                <a:ea typeface="Segoe UI Symbol" pitchFamily="34" charset="0"/>
                <a:cs typeface="+mn-cs"/>
              </a:rPr>
              <a:t>Phone : </a:t>
            </a:r>
            <a:r>
              <a:rPr lang="en-US" sz="2000" dirty="0" smtClean="0">
                <a:latin typeface="Calibri Light" pitchFamily="34" charset="0"/>
              </a:rPr>
              <a:t>+</a:t>
            </a:r>
            <a:r>
              <a:rPr lang="en-US" sz="2000" dirty="0">
                <a:latin typeface="Calibri Light" pitchFamily="34" charset="0"/>
              </a:rPr>
              <a:t>1888-720-9500</a:t>
            </a:r>
            <a:r>
              <a:rPr lang="en-US" sz="2000" dirty="0" smtClean="0">
                <a:latin typeface="Calibri Light" pitchFamily="34" charset="0"/>
                <a:ea typeface="Segoe UI Symbol" pitchFamily="34" charset="0"/>
                <a:cs typeface="+mn-cs"/>
              </a:rPr>
              <a:t> </a:t>
            </a:r>
            <a:r>
              <a:rPr lang="en-US" sz="2000" dirty="0" smtClean="0"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 smtClean="0">
                <a:latin typeface="Calibri Light" pitchFamily="34" charset="0"/>
                <a:ea typeface="Segoe UI Symbol" pitchFamily="34" charset="0"/>
                <a:cs typeface="+mn-cs"/>
              </a:rPr>
            </a:br>
            <a:r>
              <a:rPr lang="en-US" sz="2000" dirty="0">
                <a:solidFill>
                  <a:srgbClr val="00B0F0"/>
                </a:solidFill>
                <a:latin typeface="Calibri Light" pitchFamily="34" charset="0"/>
                <a:ea typeface="Segoe UI Symbol" pitchFamily="34" charset="0"/>
                <a:cs typeface="+mn-cs"/>
              </a:rPr>
              <a:t/>
            </a:r>
            <a:br>
              <a:rPr lang="en-US" sz="2000" dirty="0">
                <a:solidFill>
                  <a:srgbClr val="00B0F0"/>
                </a:solidFill>
                <a:latin typeface="Calibri Light" pitchFamily="34" charset="0"/>
                <a:ea typeface="Segoe UI Symbol" pitchFamily="34" charset="0"/>
                <a:cs typeface="+mn-cs"/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8" name="Picture 8" descr="C:\Users\deboraha-1479\Desktop\admp-logo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76938"/>
            <a:ext cx="2646724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2A65AC"/>
          </a:solidFill>
          <a:ln>
            <a:solidFill>
              <a:srgbClr val="2A6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Case study         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                                              </a:t>
            </a:r>
            <a:r>
              <a:rPr lang="en-US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Thomas cook </a:t>
            </a:r>
            <a:endParaRPr lang="en-US" dirty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0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10094</TotalTime>
  <Words>243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Thomas cook redefines Active Directory management with ADManager Plus </vt:lpstr>
      <vt:lpstr>Customer for case study</vt:lpstr>
      <vt:lpstr> </vt:lpstr>
      <vt:lpstr>How did ADManager Plus address the challenge..</vt:lpstr>
      <vt:lpstr>Testimonial…</vt:lpstr>
      <vt:lpstr>ADManager Plus highlights</vt:lpstr>
      <vt:lpstr>More Information: www.admanagerplus.com  Download Free Trial: www.manageengine.com/products/ad-manager/download.html  For any further help: E-mail support@admanagerplus.com Phone : +1888-720-9500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for case study</dc:title>
  <dc:creator>deborah a. arputham</dc:creator>
  <cp:lastModifiedBy>deborah a. arputham</cp:lastModifiedBy>
  <cp:revision>55</cp:revision>
  <dcterms:created xsi:type="dcterms:W3CDTF">2013-04-03T12:29:51Z</dcterms:created>
  <dcterms:modified xsi:type="dcterms:W3CDTF">2013-04-12T07:15:56Z</dcterms:modified>
  <cp:contentStatus/>
</cp:coreProperties>
</file>