
<file path=[Content_Types].xml><?xml version="1.0" encoding="utf-8"?>
<Types xmlns="http://schemas.openxmlformats.org/package/2006/content-types"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notesMaster+xml" PartName="/ppt/notesMasters/notesMaster1.xml"/>
  <Override ContentType="application/vnd.openxmlformats-officedocument.theme+xml" PartName="/ppt/theme/theme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slide+xml" PartName="/ppt/slides/slide34.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slide+xml" PartName="/ppt/slides/slide35.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slide+xml" PartName="/ppt/slides/slide36.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slide+xml" PartName="/ppt/slides/slide37.xml"/>
  <Override ContentType="application/vnd.openxmlformats-officedocument.presentationml.tags+xml" PartName="/ppt/tags/tag53.xml"/>
  <Override ContentType="application/vnd.openxmlformats-officedocument.presentationml.slide+xml" PartName="/ppt/slides/slide38.xml"/>
  <Override ContentType="application/vnd.openxmlformats-officedocument.presentationml.tags+xml" PartName="/ppt/tags/tag54.xml"/>
  <Override ContentType="application/vnd.openxmlformats-officedocument.presentationml.slide+xml" PartName="/ppt/slides/slide39.xml"/>
  <Override ContentType="application/vnd.openxmlformats-officedocument.presentationml.tags+xml" PartName="/ppt/tags/tag55.xml"/>
  <Override ContentType="application/vnd.openxmlformats-officedocument.presentationml.slide+xml" PartName="/ppt/slides/slide40.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slide+xml" PartName="/ppt/slides/slide41.xml"/>
  <Override ContentType="application/vnd.openxmlformats-officedocument.presentationml.tableStyles+xml" PartName="/ppt/tableStyles.xml"/>
  <Default ContentType="image/png" Extension="png"/>
  <Default ContentType="image/jpeg" Extension="jpeg"/>
  <Override ContentType="application/x-fontdata" PartName="/ppt/fonts/font1.fntdata"/>
  <Override ContentType="application/x-fontdata" PartName="/ppt/fonts/font2.fntdata"/>
  <Override ContentType="application/x-fontdata" PartName="/ppt/fonts/font3.fntdata"/>
  <Override ContentType="application/x-fontdata" PartName="/ppt/fonts/font4.fntdata"/>
  <Override ContentType="application/x-fontdata" PartName="/ppt/fonts/font5.fntdata"/>
  <Override ContentType="application/x-fontdata" PartName="/ppt/fonts/font6.fntdata"/>
  <Override ContentType="application/x-fontdata" PartName="/ppt/fonts/font7.fntdata"/>
  <Override ContentType="application/x-fontdata" PartName="/ppt/fonts/font8.fntdata"/>
  <Override ContentType="application/x-fontdata" PartName="/ppt/fonts/font9.fntdata"/>
  <Override ContentType="application/x-fontdata" PartName="/ppt/fonts/font10.fntdata"/>
  <Override ContentType="application/x-fontdata" PartName="/ppt/fonts/font11.fntdata"/>
  <Override ContentType="application/vnd.openxmlformats-officedocument.presentationml.tags+xml" PartName="/ppt/tags/tag74.xml"/>
  <Override ContentType="application/vnd.openxmlformats-officedocument.presentationml.presentation.main+xml" PartName="/ppt/presentation.xml"/>
  <Default ContentType="application/xml" Extension="xml"/>
  <Default ContentType="application/vnd.openxmlformats-package.relationships+xml" Extension="rels"/>
  <Override ContentType="application/vnd.openxmlformats-package.core-properties+xml" PartName="/docProps/core.xml"/>
  <Override ContentType="application/vnd.openxmlformats-officedocument.extended-properties+xml" PartName="/docProps/app.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media/image1.jpeg" Type="http://schemas.openxmlformats.org/officeDocument/2006/relationships/image"/><Relationship Id="rId2" Target="/ppt/media/image2.png" Type="http://schemas.openxmlformats.org/officeDocument/2006/relationships/image"/><Relationship Id="rId3" Target="/ppt/media/image3.png" Type="http://schemas.openxmlformats.org/officeDocument/2006/relationships/image"/><Relationship Id="rId4" Target="/ppt/media/image4.png" Type="http://schemas.openxmlformats.org/officeDocument/2006/relationships/image"/><Relationship Id="rId5" Target="/ppt/media/image5.png" Type="http://schemas.openxmlformats.org/officeDocument/2006/relationships/image"/><Relationship Id="rId6" Target="/ppt/media/image6.png" Type="http://schemas.openxmlformats.org/officeDocument/2006/relationships/image"/><Relationship Id="rId7" Target="/ppt/media/image7.png" Type="http://schemas.openxmlformats.org/officeDocument/2006/relationships/image"/><Relationship Id="rId8" Target="/ppt/media/image8.png" Type="http://schemas.openxmlformats.org/officeDocument/2006/relationships/image"/><Relationship Id="rId9" Target="/ppt/media/image9.png" Type="http://schemas.openxmlformats.org/officeDocument/2006/relationships/image"/><Relationship Id="rId10" Target="/ppt/media/image10.png" Type="http://schemas.openxmlformats.org/officeDocument/2006/relationships/image"/><Relationship Id="rId11" Target="/ppt/media/image11.png" Type="http://schemas.openxmlformats.org/officeDocument/2006/relationships/image"/><Relationship Id="rId12" Target="/ppt/media/image12.png" Type="http://schemas.openxmlformats.org/officeDocument/2006/relationships/image"/><Relationship Id="rId13" Target="/ppt/media/image13.png" Type="http://schemas.openxmlformats.org/officeDocument/2006/relationships/image"/><Relationship Id="rId14" Target="/ppt/media/image14.png" Type="http://schemas.openxmlformats.org/officeDocument/2006/relationships/image"/><Relationship Id="rId15" Target="/ppt/media/image15.png" Type="http://schemas.openxmlformats.org/officeDocument/2006/relationships/image"/><Relationship Id="rId16" Target="/ppt/media/image16.png" Type="http://schemas.openxmlformats.org/officeDocument/2006/relationships/image"/><Relationship Id="rId17" Target="/ppt/media/image17.png" Type="http://schemas.openxmlformats.org/officeDocument/2006/relationships/image"/><Relationship Id="rId18" Target="/ppt/media/image18.png" Type="http://schemas.openxmlformats.org/officeDocument/2006/relationships/image"/><Relationship Id="rId19" Target="/ppt/media/image19.png" Type="http://schemas.openxmlformats.org/officeDocument/2006/relationships/image"/><Relationship Id="rId20" Target="/ppt/media/image20.png" Type="http://schemas.openxmlformats.org/officeDocument/2006/relationships/image"/><Relationship Id="rId21" Target="/ppt/media/image21.png" Type="http://schemas.openxmlformats.org/officeDocument/2006/relationships/image"/><Relationship Id="rId22" Target="/ppt/media/image22.png" Type="http://schemas.openxmlformats.org/officeDocument/2006/relationships/image"/><Relationship Id="rId23" Target="/ppt/media/image23.png" Type="http://schemas.openxmlformats.org/officeDocument/2006/relationships/image"/><Relationship Id="rId24" Target="/ppt/media/image24.png" Type="http://schemas.openxmlformats.org/officeDocument/2006/relationships/image"/><Relationship Id="rId25" Target="/ppt/media/image25.png" Type="http://schemas.openxmlformats.org/officeDocument/2006/relationships/image"/><Relationship Id="rId26" Target="/ppt/media/image26.png" Type="http://schemas.openxmlformats.org/officeDocument/2006/relationships/image"/><Relationship Id="rId27" Target="/ppt/media/image27.png" Type="http://schemas.openxmlformats.org/officeDocument/2006/relationships/image"/><Relationship Id="rId28" Target="/ppt/media/image28.png" Type="http://schemas.openxmlformats.org/officeDocument/2006/relationships/image"/><Relationship Id="rId29" Target="/ppt/media/image29.png" Type="http://schemas.openxmlformats.org/officeDocument/2006/relationships/image"/><Relationship Id="rId30" Target="/ppt/media/image30.png" Type="http://schemas.openxmlformats.org/officeDocument/2006/relationships/image"/><Relationship Id="rId31" Target="/ppt/media/image31.png" Type="http://schemas.openxmlformats.org/officeDocument/2006/relationships/image"/><Relationship Id="rId32" Target="/ppt/media/image32.png" Type="http://schemas.openxmlformats.org/officeDocument/2006/relationships/image"/><Relationship Id="rId33" Target="/ppt/media/image33.png" Type="http://schemas.openxmlformats.org/officeDocument/2006/relationships/image"/><Relationship Id="rId34" Target="/ppt/media/image34.png" Type="http://schemas.openxmlformats.org/officeDocument/2006/relationships/image"/><Relationship Id="rId35" Target="/ppt/media/image35.png" Type="http://schemas.openxmlformats.org/officeDocument/2006/relationships/image"/><Relationship Id="rId36" Target="/ppt/media/image36.png" Type="http://schemas.openxmlformats.org/officeDocument/2006/relationships/image"/><Relationship Id="rId37" Target="/ppt/media/image37.png" Type="http://schemas.openxmlformats.org/officeDocument/2006/relationships/image"/><Relationship Id="rId38" Target="/ppt/media/image38.png" Type="http://schemas.openxmlformats.org/officeDocument/2006/relationships/image"/><Relationship Id="rId39" Target="/ppt/media/image39.png" Type="http://schemas.openxmlformats.org/officeDocument/2006/relationships/image"/><Relationship Id="rId40" Target="/ppt/media/image40.png" Type="http://schemas.openxmlformats.org/officeDocument/2006/relationships/image"/><Relationship Id="rId41" Target="/ppt/media/image41.png" Type="http://schemas.openxmlformats.org/officeDocument/2006/relationships/image"/><Relationship Id="rId42" Target="/ppt/media/image42.png" Type="http://schemas.openxmlformats.org/officeDocument/2006/relationships/image"/><Relationship Id="rId43" Target="/ppt/media/image43.png" Type="http://schemas.openxmlformats.org/officeDocument/2006/relationships/image"/><Relationship Id="rId44" Target="/ppt/media/image44.png" Type="http://schemas.openxmlformats.org/officeDocument/2006/relationships/image"/><Relationship Id="rId45" Target="/ppt/media/image45.png" Type="http://schemas.openxmlformats.org/officeDocument/2006/relationships/image"/><Relationship Id="rId46" Target="/ppt/media/image46.png" Type="http://schemas.openxmlformats.org/officeDocument/2006/relationships/image"/><Relationship Id="rId47" Target="/ppt/media/image47.png" Type="http://schemas.openxmlformats.org/officeDocument/2006/relationships/image"/><Relationship Id="rId48" Target="/ppt/media/image48.png" Type="http://schemas.openxmlformats.org/officeDocument/2006/relationships/image"/><Relationship Id="rId49" Target="/ppt/media/image49.png" Type="http://schemas.openxmlformats.org/officeDocument/2006/relationships/image"/><Relationship Id="rId50" Target="/ppt/media/image50.png" Type="http://schemas.openxmlformats.org/officeDocument/2006/relationships/image"/><Relationship Id="rId51" Target="/ppt/media/image51.png" Type="http://schemas.openxmlformats.org/officeDocument/2006/relationships/image"/><Relationship Id="rId52" Target="/ppt/media/image52.png" Type="http://schemas.openxmlformats.org/officeDocument/2006/relationships/image"/><Relationship Id="rId53" Target="/ppt/media/image53.png" Type="http://schemas.openxmlformats.org/officeDocument/2006/relationships/image"/><Relationship Id="rId54" Target="/ppt/media/image54.png" Type="http://schemas.openxmlformats.org/officeDocument/2006/relationships/image"/><Relationship Id="rId55" Target="/ppt/media/image55.png" Type="http://schemas.openxmlformats.org/officeDocument/2006/relationships/image"/><Relationship Id="rId56" Target="/ppt/media/image56.png" Type="http://schemas.openxmlformats.org/officeDocument/2006/relationships/image"/><Relationship Id="rId57" Target="/ppt/media/image57.png" Type="http://schemas.openxmlformats.org/officeDocument/2006/relationships/image"/><Relationship Id="rId58" Target="/ppt/media/image58.png" Type="http://schemas.openxmlformats.org/officeDocument/2006/relationships/image"/><Relationship Id="rId59" Target="/ppt/media/image59.png" Type="http://schemas.openxmlformats.org/officeDocument/2006/relationships/image"/><Relationship Id="rId60" Target="/ppt/media/image60.png" Type="http://schemas.openxmlformats.org/officeDocument/2006/relationships/image"/><Relationship Id="rId61" Target="/ppt/media/image61.png" Type="http://schemas.openxmlformats.org/officeDocument/2006/relationships/image"/><Relationship Id="rId62" Target="/ppt/media/image62.png" Type="http://schemas.openxmlformats.org/officeDocument/2006/relationships/image"/><Relationship Id="rId63" Target="/ppt/media/image63.png" Type="http://schemas.openxmlformats.org/officeDocument/2006/relationships/image"/><Relationship Id="rId64" Target="/ppt/media/image64.png" Type="http://schemas.openxmlformats.org/officeDocument/2006/relationships/image"/><Relationship Id="rId65" Target="/ppt/media/image65.png" Type="http://schemas.openxmlformats.org/officeDocument/2006/relationships/image"/><Relationship Id="rId66" Target="/ppt/media/image66.png" Type="http://schemas.openxmlformats.org/officeDocument/2006/relationships/image"/><Relationship Id="rId67" Target="/ppt/media/image67.png" Type="http://schemas.openxmlformats.org/officeDocument/2006/relationships/image"/><Relationship Id="rId68" Target="/ppt/media/image68.png" Type="http://schemas.openxmlformats.org/officeDocument/2006/relationships/image"/><Relationship Id="rId69" Target="/ppt/media/image69.png" Type="http://schemas.openxmlformats.org/officeDocument/2006/relationships/image"/><Relationship Id="rId70" Target="/ppt/media/image70.png" Type="http://schemas.openxmlformats.org/officeDocument/2006/relationships/image"/><Relationship Id="rId71" Target="/ppt/media/image71.png" Type="http://schemas.openxmlformats.org/officeDocument/2006/relationships/image"/><Relationship Id="rId72" Target="/ppt/media/image72.png" Type="http://schemas.openxmlformats.org/officeDocument/2006/relationships/image"/><Relationship Id="rId73" Target="/ppt/media/image73.png" Type="http://schemas.openxmlformats.org/officeDocument/2006/relationships/image"/><Relationship Id="rId74" Target="/ppt/media/image74.png" Type="http://schemas.openxmlformats.org/officeDocument/2006/relationships/image"/><Relationship Id="rId75" Target="/ppt/media/image75.png" Type="http://schemas.openxmlformats.org/officeDocument/2006/relationships/image"/><Relationship Id="rId76" Target="/ppt/media/image76.png" Type="http://schemas.openxmlformats.org/officeDocument/2006/relationships/image"/><Relationship Id="rId77" Target="/ppt/media/image77.png" Type="http://schemas.openxmlformats.org/officeDocument/2006/relationships/image"/><Relationship Id="rId78" Target="/ppt/media/image78.png" Type="http://schemas.openxmlformats.org/officeDocument/2006/relationships/image"/><Relationship Id="rId79" Target="/ppt/media/image79.png" Type="http://schemas.openxmlformats.org/officeDocument/2006/relationships/image"/><Relationship Id="rId80" Target="/ppt/media/image80.png" Type="http://schemas.openxmlformats.org/officeDocument/2006/relationships/image"/><Relationship Id="rId81" Target="/ppt/media/image81.png" Type="http://schemas.openxmlformats.org/officeDocument/2006/relationships/image"/><Relationship Id="rId82" Target="/ppt/media/image82.png" Type="http://schemas.openxmlformats.org/officeDocument/2006/relationships/image"/><Relationship Id="rId83" Target="/ppt/media/image83.png" Type="http://schemas.openxmlformats.org/officeDocument/2006/relationships/image"/><Relationship Id="rId84" Target="/ppt/media/image84.png" Type="http://schemas.openxmlformats.org/officeDocument/2006/relationships/image"/><Relationship Id="rId85" Target="/ppt/media/image85.png" Type="http://schemas.openxmlformats.org/officeDocument/2006/relationships/image"/><Relationship Id="rId86" Target="/ppt/media/image86.png" Type="http://schemas.openxmlformats.org/officeDocument/2006/relationships/image"/><Relationship Id="rId87" Target="/ppt/media/image87.png" Type="http://schemas.openxmlformats.org/officeDocument/2006/relationships/image"/><Relationship Id="rId88" Target="/ppt/media/image88.png" Type="http://schemas.openxmlformats.org/officeDocument/2006/relationships/image"/><Relationship Id="rId89" Target="/ppt/media/image89.png" Type="http://schemas.openxmlformats.org/officeDocument/2006/relationships/image"/><Relationship Id="rId90" Target="/ppt/media/image90.png" Type="http://schemas.openxmlformats.org/officeDocument/2006/relationships/image"/><Relationship Id="rId91" Target="/ppt/media/image91.png" Type="http://schemas.openxmlformats.org/officeDocument/2006/relationships/image"/><Relationship Id="rId92" Target="/ppt/media/image92.png" Type="http://schemas.openxmlformats.org/officeDocument/2006/relationships/image"/><Relationship Id="rId93" Target="/ppt/media/image93.png" Type="http://schemas.openxmlformats.org/officeDocument/2006/relationships/image"/><Relationship Id="rId94" Target="/ppt/media/image94.png" Type="http://schemas.openxmlformats.org/officeDocument/2006/relationships/image"/><Relationship Id="rId95" Target="/ppt/media/image95.png" Type="http://schemas.openxmlformats.org/officeDocument/2006/relationships/image"/><Relationship Id="rId96" Target="/ppt/media/image96.png" Type="http://schemas.openxmlformats.org/officeDocument/2006/relationships/image"/><Relationship Id="rId97" Target="/ppt/media/image97.png" Type="http://schemas.openxmlformats.org/officeDocument/2006/relationships/image"/><Relationship Id="rId98" Target="/ppt/media/image98.png" Type="http://schemas.openxmlformats.org/officeDocument/2006/relationships/image"/><Relationship Id="rId99" Target="/ppt/media/image99.png" Type="http://schemas.openxmlformats.org/officeDocument/2006/relationships/image"/><Relationship Id="rId100" Target="/ppt/media/image100.png" Type="http://schemas.openxmlformats.org/officeDocument/2006/relationships/image"/><Relationship Id="rId101" Target="/ppt/media/image101.png" Type="http://schemas.openxmlformats.org/officeDocument/2006/relationships/image"/><Relationship Id="rId102" Target="/ppt/media/image102.png" Type="http://schemas.openxmlformats.org/officeDocument/2006/relationships/image"/><Relationship Id="rId103" Target="/ppt/media/image103.png" Type="http://schemas.openxmlformats.org/officeDocument/2006/relationships/image"/><Relationship Id="rId104" Target="/ppt/media/image104.png" Type="http://schemas.openxmlformats.org/officeDocument/2006/relationships/image"/><Relationship Id="rId105" Target="/ppt/media/image105.png" Type="http://schemas.openxmlformats.org/officeDocument/2006/relationships/image"/><Relationship Id="rId106" Target="/ppt/media/image106.png" Type="http://schemas.openxmlformats.org/officeDocument/2006/relationships/image"/><Relationship Id="rId107" Target="/ppt/media/image107.png" Type="http://schemas.openxmlformats.org/officeDocument/2006/relationships/image"/><Relationship Id="rId108" Target="/ppt/media/image108.png" Type="http://schemas.openxmlformats.org/officeDocument/2006/relationships/image"/><Relationship Id="rId109" Target="/ppt/media/image109.png" Type="http://schemas.openxmlformats.org/officeDocument/2006/relationships/image"/><Relationship Id="rId110" Target="/ppt/media/image110.png" Type="http://schemas.openxmlformats.org/officeDocument/2006/relationships/image"/><Relationship Id="rId111" Target="/ppt/media/image111.png" Type="http://schemas.openxmlformats.org/officeDocument/2006/relationships/image"/><Relationship Id="rId112" Target="/ppt/media/image112.png" Type="http://schemas.openxmlformats.org/officeDocument/2006/relationships/image"/><Relationship Id="rId113" Target="/ppt/media/image113.png" Type="http://schemas.openxmlformats.org/officeDocument/2006/relationships/image"/><Relationship Id="rId114" Target="ppt/media/img_cc_black.png" Type="http://schemas.openxmlformats.org/officeDocument/2006/relationships/image"/><Relationship Id="rId115" Target="ppt/presentation.xml" Type="http://schemas.openxmlformats.org/officeDocument/2006/relationships/officeDocument"/><Relationship Id="rId116" Target="docProps/core.xml" Type="http://schemas.openxmlformats.org/package/2006/relationships/metadata/core-properties"/><Relationship Id="rId117" Target="docProps/app.xml" Type="http://schemas.openxmlformats.org/officeDocument/2006/relationships/extended-properties"/></Relationships>
</file>

<file path=ppt/presentation.xml><?xml version="1.0" encoding="utf-8"?>
<p:presentation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embedTrueTypeFonts="1" saveSubsetFonts="1">
  <p:sldMasterIdLst>
    <p:sldMasterId id="2147483648" r:id="rId1"/>
  </p:sldMasterIdLst>
  <p:notesMasterIdLst>
    <p:notesMasterId r:id="rId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5143500" type="screen16x9"/>
  <p:notesSz cx="9144000" cy="5143500"/>
  <p:embeddedFontLst>
    <p:embeddedFont>
      <p:font typeface="Zoho Puvi-light"/>
      <p:regular r:id="rId48"/>
    </p:embeddedFont>
    <p:embeddedFont>
      <p:font typeface="Zoho Puvi"/>
      <p:regular r:id="rId49"/>
      <p:bold r:id="rId52"/>
    </p:embeddedFont>
    <p:embeddedFont>
      <p:font typeface="Roboto"/>
      <p:regular r:id="rId54"/>
      <p:bold r:id="rId55"/>
    </p:embeddedFont>
    <p:embeddedFont>
      <p:font typeface="Zoho Puvi-black"/>
      <p:regular r:id="rId53"/>
    </p:embeddedFont>
    <p:embeddedFont>
      <p:font typeface="Zoho Puvi-demi_bold"/>
      <p:regular r:id="rId51"/>
    </p:embeddedFont>
    <p:embeddedFont>
      <p:font typeface="Zoho Puvi-medium"/>
      <p:regular r:id="rId50"/>
    </p:embeddedFont>
    <p:embeddedFont>
      <p:font typeface="Zoho Puvi-thin"/>
      <p:regular r:id="rId47"/>
    </p:embeddedFont>
    <p:embeddedFont>
      <p:font typeface="Open Sans"/>
      <p:regular r:id="rId56"/>
      <p:bold r:id="rId57"/>
    </p:embeddedFont>
  </p:embeddedFontLst>
  <p:custDataLst>
    <p:tags r:id="rId58"/>
  </p:custDataLst>
  <p:defaultTextStyle>
    <a:defPPr>
      <a:defRPr lang="en-US"/>
    </a:defPPr>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defaultTextStyle>
</p:presentation>
</file>

<file path=ppt/presProps.xml><?xml version="1.0" encoding="utf-8"?>
<p:presentation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showPr showNarration="1">
    <p:sldAll/>
  </p:showPr>
</p:presentationPr>
</file>

<file path=ppt/tableStyles.xml><?xml version="1.0" encoding="utf-8"?>
<a:tblStyleLst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def="{5C22544A-7EE6-4342-B048-85BDC9FD1C3A}">
  <a:tblStyle styleId="{E64E79F0-24CC-4B74-A217-725B2011953E}" styleName="Style 9">
    <a:wholeTbl>
      <a:tcTxStyle>
        <a:fontRef idx="minor">
          <a:srgbClr val="000000"/>
        </a:fontRef>
        <a:schemeClr val="tx1"/>
      </a:tcTxStyle>
      <a:tcStyle>
        <a:tcBdr>
          <a:left>
            <a:ln w="9525">
              <a:solidFill>
                <a:schemeClr val="bg1"/>
              </a:solidFill>
            </a:ln>
          </a:left>
          <a:right>
            <a:ln w="9525">
              <a:solidFill>
                <a:schemeClr val="bg1"/>
              </a:solidFill>
            </a:ln>
          </a:right>
          <a:top>
            <a:ln w="9525">
              <a:solidFill>
                <a:schemeClr val="bg1"/>
              </a:solidFill>
            </a:ln>
          </a:top>
          <a:bottom>
            <a:ln w="9525">
              <a:solidFill>
                <a:schemeClr val="bg1"/>
              </a:solidFill>
            </a:ln>
          </a:bottom>
          <a:insideH>
            <a:ln w="9525">
              <a:solidFill>
                <a:schemeClr val="bg1"/>
              </a:solidFill>
            </a:ln>
          </a:insideH>
          <a:insideV>
            <a:ln w="9525">
              <a:solidFill>
                <a:schemeClr val="bg1"/>
              </a:solidFill>
            </a:ln>
          </a:insideV>
        </a:tcBdr>
        <a:fill>
          <a:solidFill>
            <a:schemeClr val="bg1"/>
          </a:solidFill>
        </a:fill>
      </a:tcStyle>
    </a:wholeTbl>
    <a:band1H>
      <a:tcStyle>
        <a:tcBdr/>
        <a:fill>
          <a:solidFill>
            <a:schemeClr val="bg1"/>
          </a:solidFill>
        </a:fill>
      </a:tcStyle>
    </a:band1H>
    <a:band2H>
      <a:tcStyle>
        <a:tcBdr/>
      </a:tcStyle>
    </a:band2H>
    <a:band1V>
      <a:tcStyle>
        <a:tcBdr/>
        <a:fill>
          <a:solidFill>
            <a:schemeClr val="bg1"/>
          </a:solidFill>
        </a:fill>
      </a:tcStyle>
    </a:band1V>
    <a:band2V>
      <a:tcStyle>
        <a:tcBdr/>
      </a:tcStyle>
    </a:band2V>
    <a:lastCol>
      <a:tcStyle>
        <a:tcBdr/>
        <a:fill>
          <a:solidFill>
            <a:schemeClr val="accent1"/>
          </a:solidFill>
        </a:fill>
      </a:tcStyle>
    </a:lastCol>
    <a:firstCol>
      <a:tcStyle>
        <a:tcBdr/>
        <a:fill>
          <a:solidFill>
            <a:schemeClr val="accent1"/>
          </a:solidFill>
        </a:fill>
      </a:tcStyle>
    </a:firstCol>
    <a:lastRow>
      <a:tcStyle>
        <a:tcBdr>
          <a:top>
            <a:ln w="9525">
              <a:solidFill>
                <a:schemeClr val="bg1"/>
              </a:solidFill>
            </a:ln>
          </a:top>
        </a:tcBdr>
        <a:fill>
          <a:solidFill>
            <a:schemeClr val="accent1"/>
          </a:solidFill>
        </a:fill>
      </a:tcStyle>
    </a:lastRow>
    <a:firstRow>
      <a:tcTxStyle>
        <a:fontRef idx="minor">
          <a:srgbClr val="000000"/>
        </a:fontRef>
        <a:schemeClr val="bg1"/>
      </a:tcTxStyle>
      <a:tcStyle>
        <a:tcBdr>
          <a:bottom>
            <a:ln w="9525">
              <a:solidFill>
                <a:schemeClr val="bg1"/>
              </a:solidFill>
            </a:ln>
          </a:bottom>
        </a:tcBdr>
        <a:fill>
          <a:solidFill>
            <a:schemeClr val="accent1"/>
          </a:solidFill>
        </a:fill>
      </a:tcStyle>
    </a:firstRow>
  </a:tblStyle>
</a:tblStyleLst>
</file>

<file path=ppt/viewProps.xml><?xml version="1.0" encoding="utf-8"?>
<p:viewP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normalViewPr showOutlineIcons="false">
    <p:restoredLeft sz="15620"/>
    <p:restoredTop sz="94660"/>
  </p:normalViewPr>
  <p:slideViewPr>
    <p:cSldViewPr>
      <p:cViewPr varScale="true">
        <p:scale>
          <a:sx d="100" n="73"/>
          <a:sy d="100" n="73"/>
        </p:scale>
        <p:origin x="-1110" y="-102"/>
      </p:cViewPr>
      <p:guideLst>
        <p:guide orient="horz" pos="2160"/>
        <p:guide pos="2880"/>
      </p:guideLst>
    </p:cSldViewPr>
  </p:slideViewPr>
  <p:notesTextViewPr>
    <p:cViewPr>
      <p:scale>
        <a:sx d="100" n="100"/>
        <a:sy d="100" n="100"/>
      </p:scale>
      <p:origin x="0" y="0"/>
    </p:cViewPr>
  </p:notesTextViewPr>
  <p:gridSpacing cx="78028800" cy="780288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2" Target="theme/theme1.xml" Type="http://schemas.openxmlformats.org/officeDocument/2006/relationships/theme"/><Relationship Id="rId3" Target="notesMasters/notesMaster1.xml" Type="http://schemas.openxmlformats.org/officeDocument/2006/relationships/notesMaster"/><Relationship Id="rId4" Target="theme/theme2.xml" Type="http://schemas.openxmlformats.org/officeDocument/2006/relationships/theme"/><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tableStyles.xml" Type="http://schemas.openxmlformats.org/officeDocument/2006/relationships/tableStyles"/><Relationship Id="rId47" Target="fonts/font1.fntdata" Type="http://schemas.openxmlformats.org/officeDocument/2006/relationships/font"/><Relationship Id="rId48" Target="fonts/font2.fntdata" Type="http://schemas.openxmlformats.org/officeDocument/2006/relationships/font"/><Relationship Id="rId49" Target="fonts/font3.fntdata" Type="http://schemas.openxmlformats.org/officeDocument/2006/relationships/font"/><Relationship Id="rId50" Target="fonts/font4.fntdata" Type="http://schemas.openxmlformats.org/officeDocument/2006/relationships/font"/><Relationship Id="rId51" Target="fonts/font5.fntdata" Type="http://schemas.openxmlformats.org/officeDocument/2006/relationships/font"/><Relationship Id="rId52" Target="fonts/font6.fntdata" Type="http://schemas.openxmlformats.org/officeDocument/2006/relationships/font"/><Relationship Id="rId53" Target="fonts/font7.fntdata" Type="http://schemas.openxmlformats.org/officeDocument/2006/relationships/font"/><Relationship Id="rId54" Target="fonts/font8.fntdata" Type="http://schemas.openxmlformats.org/officeDocument/2006/relationships/font"/><Relationship Id="rId55" Target="fonts/font9.fntdata" Type="http://schemas.openxmlformats.org/officeDocument/2006/relationships/font"/><Relationship Id="rId56" Target="fonts/font10.fntdata" Type="http://schemas.openxmlformats.org/officeDocument/2006/relationships/font"/><Relationship Id="rId57" Target="fonts/font11.fntdata" Type="http://schemas.openxmlformats.org/officeDocument/2006/relationships/font"/><Relationship Id="rId58" Target="tags/tag74.xml" Type="http://schemas.openxmlformats.org/officeDocument/2006/relationships/tags"/><Relationship Id="rId59" Target="presProps.xml" Type="http://schemas.openxmlformats.org/officeDocument/2006/relationships/presProps"/><Relationship Id="rId60" Target="viewProps.xml" Type="http://schemas.openxmlformats.org/officeDocument/2006/relationships/viewProps"/></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p="http://schemas.openxmlformats.org/presentationml/2006/main" xmlns:a="http://schemas.openxmlformats.org/drawing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sz="quarter" type="hdr"/>
          </p:nvPr>
        </p:nvSpPr>
        <p:spPr>
          <a:xfrm>
            <a:off x="0" y="0"/>
            <a:ext cx="2971800" cy="458788"/>
          </a:xfrm>
          <a:prstGeom prst="rect">
            <a:avLst/>
          </a:prstGeom>
        </p:spPr>
        <p:txBody>
          <a:bodyPr bIns="45720" lIns="91440" rIns="91440" rtlCol="0" tIns="45720" vert="horz"/>
          <a:lstStyle>
            <a:lvl1pPr algn="l">
              <a:defRPr sz="1200"/>
            </a:lvl1pPr>
          </a:lstStyle>
          <a:p>
            <a:endParaRPr lang="en-US"/>
          </a:p>
        </p:txBody>
      </p:sp>
      <p:sp>
        <p:nvSpPr>
          <p:cNvPr id="3" name="Date Placeholder 2"/>
          <p:cNvSpPr>
            <a:spLocks noGrp="1"/>
          </p:cNvSpPr>
          <p:nvPr>
            <p:ph idx="1" type="dt"/>
          </p:nvPr>
        </p:nvSpPr>
        <p:spPr>
          <a:xfrm>
            <a:off x="3884613" y="0"/>
            <a:ext cx="2971800" cy="458788"/>
          </a:xfrm>
          <a:prstGeom prst="rect">
            <a:avLst/>
          </a:prstGeom>
        </p:spPr>
        <p:txBody>
          <a:bodyPr bIns="45720" lIns="91440" rIns="91440" rtlCol="0" tIns="45720" vert="horz"/>
          <a:lstStyle>
            <a:lvl1pPr algn="r">
              <a:defRPr sz="1200"/>
            </a:lvl1pPr>
          </a:lstStyle>
          <a:p>
            <a:fld id="{44B65459-4C01-9248-BDAA-F28591FAF6F5}" type="datetimeFigureOut">
              <a:rPr lang="en-US" smtClean="0"/>
              <a:t>4/4/17</a:t>
            </a:fld>
            <a:endParaRPr lang="en-US"/>
          </a:p>
        </p:txBody>
      </p:sp>
      <p:sp>
        <p:nvSpPr>
          <p:cNvPr id="4" name="Slide Image Placeholder 3"/>
          <p:cNvSpPr>
            <a:spLocks noChangeAspect="1" noGrp="1" noRot="1"/>
          </p:cNvSpPr>
          <p:nvPr>
            <p:ph idx="2" type="sldImg"/>
          </p:nvPr>
        </p:nvSpPr>
        <p:spPr>
          <a:xfrm>
            <a:off x="685800" y="1143000"/>
            <a:ext cx="5486400" cy="3086100"/>
          </a:xfrm>
          <a:prstGeom prst="rect">
            <a:avLst/>
          </a:prstGeom>
          <a:noFill/>
          <a:ln w="12700">
            <a:solidFill>
              <a:prstClr val="black"/>
            </a:solidFill>
          </a:ln>
        </p:spPr>
        <p:txBody>
          <a:bodyPr anchor="ctr" bIns="45720" lIns="91440" rIns="91440" rtlCol="0" tIns="45720" vert="horz"/>
          <a:lstStyle/>
          <a:p>
            <a:endParaRPr lang="en-US"/>
          </a:p>
        </p:txBody>
      </p:sp>
      <p:sp>
        <p:nvSpPr>
          <p:cNvPr id="5" name="Notes Placeholder 4"/>
          <p:cNvSpPr>
            <a:spLocks noGrp="1"/>
          </p:cNvSpPr>
          <p:nvPr>
            <p:ph idx="3" sz="quarter" type="body"/>
          </p:nvPr>
        </p:nvSpPr>
        <p:spPr>
          <a:xfrm>
            <a:off x="685800" y="4400550"/>
            <a:ext cx="5486400" cy="3600450"/>
          </a:xfrm>
          <a:prstGeom prst="rect">
            <a:avLst/>
          </a:prstGeom>
        </p:spPr>
        <p:txBody>
          <a:bodyPr bIns="45720" lIns="91440" rIns="91440" rtlCol="0" tIns="45720"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idx="4" sz="quarter" type="ftr"/>
          </p:nvPr>
        </p:nvSpPr>
        <p:spPr>
          <a:xfrm>
            <a:off x="0" y="8685213"/>
            <a:ext cx="2971800" cy="458787"/>
          </a:xfrm>
          <a:prstGeom prst="rect">
            <a:avLst/>
          </a:prstGeom>
        </p:spPr>
        <p:txBody>
          <a:bodyPr anchor="b" bIns="45720" lIns="91440" rIns="91440" rtlCol="0" tIns="45720" vert="horz"/>
          <a:lstStyle>
            <a:lvl1pPr algn="l">
              <a:defRPr sz="1200"/>
            </a:lvl1pPr>
          </a:lstStyle>
          <a:p>
            <a:endParaRPr lang="en-US"/>
          </a:p>
        </p:txBody>
      </p:sp>
      <p:sp>
        <p:nvSpPr>
          <p:cNvPr id="7" name="Slide Number Placeholder 6"/>
          <p:cNvSpPr>
            <a:spLocks noGrp="1"/>
          </p:cNvSpPr>
          <p:nvPr>
            <p:ph idx="5" sz="quarter" type="sldNum"/>
          </p:nvPr>
        </p:nvSpPr>
        <p:spPr>
          <a:xfrm>
            <a:off x="3884613" y="8685213"/>
            <a:ext cx="2971800" cy="458787"/>
          </a:xfrm>
          <a:prstGeom prst="rect">
            <a:avLst/>
          </a:prstGeom>
        </p:spPr>
        <p:txBody>
          <a:bodyPr anchor="b" bIns="45720" lIns="91440" rIns="91440" rtlCol="0" tIns="45720" vert="horz"/>
          <a:lstStyle>
            <a:lvl1pPr algn="r">
              <a:defRPr sz="1200"/>
            </a:lvl1pPr>
          </a:lstStyle>
          <a:p>
            <a:fld id="{69327042-6B61-B148-8485-8BBBFAA13D24}" type="slidenum">
              <a:rPr lang="en-US" smtClean="0"/>
              <a:t>‹#›</a:t>
            </a:fld>
            <a:endParaRPr lang="en-US"/>
          </a:p>
        </p:txBody>
      </p:sp>
    </p:spTree>
    <p:extLst>
      <p:ext uri="{BB962C8B-B14F-4D97-AF65-F5344CB8AC3E}">
        <p14:creationId xmlns:p14="http://schemas.microsoft.com/office/powerpoint/2010/main" val="1080321138"/>
      </p:ext>
    </p:extLst>
  </p:cSld>
  <p:clrMap accent1="accent1" accent2="accent2" accent3="accent3" accent4="accent4" accent5="accent5" accent6="accent6" bg1="lt1" bg2="lt2" folHlink="folHlink" hlink="hlink" tx1="dk1" tx2="dk2"/>
  <p:notesStyle>
    <a:lvl1pPr algn="l" defTabSz="914400" eaLnBrk="1" hangingPunct="1" latinLnBrk="0" marL="0" rtl="0">
      <a:defRPr kern="1200" sz="1200">
        <a:solidFill>
          <a:schemeClr val="tx1"/>
        </a:solidFill>
        <a:latin typeface="+mn-lt"/>
        <a:ea typeface="+mn-ea"/>
        <a:cs typeface="+mn-cs"/>
      </a:defRPr>
    </a:lvl1pPr>
    <a:lvl2pPr algn="l" defTabSz="914400" eaLnBrk="1" hangingPunct="1" latinLnBrk="0" marL="457200" rtl="0">
      <a:defRPr kern="1200" sz="1200">
        <a:solidFill>
          <a:schemeClr val="tx1"/>
        </a:solidFill>
        <a:latin typeface="+mn-lt"/>
        <a:ea typeface="+mn-ea"/>
        <a:cs typeface="+mn-cs"/>
      </a:defRPr>
    </a:lvl2pPr>
    <a:lvl3pPr algn="l" defTabSz="914400" eaLnBrk="1" hangingPunct="1" latinLnBrk="0" marL="914400" rtl="0">
      <a:defRPr kern="1200" sz="1200">
        <a:solidFill>
          <a:schemeClr val="tx1"/>
        </a:solidFill>
        <a:latin typeface="+mn-lt"/>
        <a:ea typeface="+mn-ea"/>
        <a:cs typeface="+mn-cs"/>
      </a:defRPr>
    </a:lvl3pPr>
    <a:lvl4pPr algn="l" defTabSz="914400" eaLnBrk="1" hangingPunct="1" latinLnBrk="0" marL="1371600" rtl="0">
      <a:defRPr kern="1200" sz="1200">
        <a:solidFill>
          <a:schemeClr val="tx1"/>
        </a:solidFill>
        <a:latin typeface="+mn-lt"/>
        <a:ea typeface="+mn-ea"/>
        <a:cs typeface="+mn-cs"/>
      </a:defRPr>
    </a:lvl4pPr>
    <a:lvl5pPr algn="l" defTabSz="914400" eaLnBrk="1" hangingPunct="1" latinLnBrk="0" marL="1828800" rtl="0">
      <a:defRPr kern="1200" sz="1200">
        <a:solidFill>
          <a:schemeClr val="tx1"/>
        </a:solidFill>
        <a:latin typeface="+mn-lt"/>
        <a:ea typeface="+mn-ea"/>
        <a:cs typeface="+mn-cs"/>
      </a:defRPr>
    </a:lvl5pPr>
    <a:lvl6pPr algn="l" defTabSz="914400" eaLnBrk="1" hangingPunct="1" latinLnBrk="0" marL="2286000" rtl="0">
      <a:defRPr kern="1200" sz="1200">
        <a:solidFill>
          <a:schemeClr val="tx1"/>
        </a:solidFill>
        <a:latin typeface="+mn-lt"/>
        <a:ea typeface="+mn-ea"/>
        <a:cs typeface="+mn-cs"/>
      </a:defRPr>
    </a:lvl6pPr>
    <a:lvl7pPr algn="l" defTabSz="914400" eaLnBrk="1" hangingPunct="1" latinLnBrk="0" marL="2743200" rtl="0">
      <a:defRPr kern="1200" sz="1200">
        <a:solidFill>
          <a:schemeClr val="tx1"/>
        </a:solidFill>
        <a:latin typeface="+mn-lt"/>
        <a:ea typeface="+mn-ea"/>
        <a:cs typeface="+mn-cs"/>
      </a:defRPr>
    </a:lvl7pPr>
    <a:lvl8pPr algn="l" defTabSz="914400" eaLnBrk="1" hangingPunct="1" latinLnBrk="0" marL="3200400" rtl="0">
      <a:defRPr kern="1200" sz="1200">
        <a:solidFill>
          <a:schemeClr val="tx1"/>
        </a:solidFill>
        <a:latin typeface="+mn-lt"/>
        <a:ea typeface="+mn-ea"/>
        <a:cs typeface="+mn-cs"/>
      </a:defRPr>
    </a:lvl8pPr>
    <a:lvl9pPr algn="l" defTabSz="914400" eaLnBrk="1" hangingPunct="1" latinLnBrk="0" marL="3657600" rtl="0">
      <a:defRPr kern="1200" sz="1200">
        <a:solidFill>
          <a:schemeClr val="tx1"/>
        </a:solidFill>
        <a:latin typeface="+mn-lt"/>
        <a:ea typeface="+mn-ea"/>
        <a:cs typeface="+mn-cs"/>
      </a:defRPr>
    </a:lvl9pPr>
  </p:notesStyle>
</p:notesMaster>
<!-- $Id$ -->
</file>

<file path=ppt/slideLayouts/_rels/slideLayout1.xml.rels><?xml version="1.0" encoding="UTF-8" standalone="no"?><Relationships xmlns="http://schemas.openxmlformats.org/package/2006/relationships"><Relationship Id="rId2" Target="../media/image2.png" Type="http://schemas.openxmlformats.org/officeDocument/2006/relationships/image"/><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2" Target="../tags/tag1.xml" Type="http://schemas.openxmlformats.org/officeDocument/2006/relationships/tag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2" Target="../tags/tag2.xml" Type="http://schemas.openxmlformats.org/officeDocument/2006/relationships/tag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title">
  <p:cSld name="Title Slide">
    <p:spTree>
      <p:nvGrpSpPr>
        <p:cNvPr id="1" name=""/>
        <p:cNvGrpSpPr/>
        <p:nvPr/>
      </p:nvGrpSpPr>
      <p:grpSpPr>
        <a:xfrm>
          <a:off x="0" y="0"/>
          <a:ext cx="0" cy="0"/>
          <a:chOff x="0" y="0"/>
          <a:chExt cx="0" cy="0"/>
        </a:xfrm>
      </p:grpSpPr>
      <p:sp>
        <p:nvSpPr>
          <p:cNvPr id="2" name="">
            <a:extLst>
              <a:ext uri="{0BD9987A-01C9-49BA-BF8F-93EB0EB496D3}">
                <a16:creationId xmlns:a16="http://schemas.microsoft.com/office/drawing/2010/main" id="{7D508558-DC82-4A01-B0D0-E2E67DA14366}"/>
              </a:ext>
            </a:extLst>
          </p:cNvPr>
          <p:cNvSpPr/>
          <p:nvPr userDrawn="1"/>
        </p:nvSpPr>
        <p:spPr>
          <a:xfrm flipH="false" flipV="false" rot="0">
            <a:off x="34689" y="0"/>
            <a:ext cx="9109310" cy="5140423"/>
          </a:xfrm>
          <a:prstGeom prst="rect">
            <a:avLst/>
          </a:prstGeom>
          <a:solidFill>
            <a:schemeClr val="bg1"/>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Title 1">
            <a:extLst>
              <a:ext uri="{61325BEF-4403-4784-A6B7-C4BFC626E6BE}">
                <a16:creationId xmlns:a16="http://schemas.microsoft.com/office/drawing/2010/main" id="{F750FF86-1FF7-42B9-97E2-7CF5320938AE}"/>
              </a:ext>
            </a:extLst>
          </p:cNvPr>
          <p:cNvSpPr>
            <a:spLocks noGrp="true"/>
          </p:cNvSpPr>
          <p:nvPr>
            <p:ph type="title"/>
          </p:nvPr>
        </p:nvSpPr>
        <p:spPr>
          <a:xfrm rot="0">
            <a:off x="2928232" y="2343197"/>
            <a:ext cx="4916347" cy="457104"/>
          </a:xfrm>
          <a:prstGeom prst="rect">
            <a:avLst/>
          </a:prstGeom>
        </p:spPr>
        <p:txBody>
          <a:bodyPr anchor="ctr" rtlCol="0">
            <a:spAutoFit/>
          </a:bodyPr>
          <a:lstStyle>
            <a:lvl1pPr algn="l" lvl="0">
              <a:defRPr dirty="0" lang="en-US" sz="2400"/>
            </a:lvl1pPr>
          </a:lstStyle>
          <a:p>
            <a:pPr/>
            <a:r>
              <a:rPr dirty="0" lang="en-US"/>
              <a:t>Click to edit Master title style</a:t>
            </a:r>
            <a:endParaRPr dirty="0" lang="en-US"/>
          </a:p>
        </p:txBody>
      </p:sp>
      <p:sp>
        <p:nvSpPr>
          <p:cNvPr hidden="true" id="4" name="Subtitle 2">
            <a:extLst>
              <a:ext uri="{7F36EF7C-D0AD-475E-B89F-8DFEF7ED8D4A}">
                <a16:creationId xmlns:a16="http://schemas.microsoft.com/office/drawing/2010/main" id="{EE0D94BB-E05E-45D9-AE44-E67EC009A089}"/>
              </a:ext>
            </a:extLst>
          </p:cNvPr>
          <p:cNvSpPr>
            <a:spLocks noGrp="true"/>
          </p:cNvSpPr>
          <p:nvPr>
            <p:ph idx="1" type="subTitle"/>
          </p:nvPr>
        </p:nvSpPr>
        <p:spPr>
          <a:xfrm rot="0">
            <a:off x="1351643" y="3056695"/>
            <a:ext cx="6436178" cy="494945"/>
          </a:xfrm>
          <a:prstGeom prst="rect">
            <a:avLst/>
          </a:prstGeom>
        </p:spPr>
        <p:txBody>
          <a:bodyPr anchor="t" lIns="91440" rtlCol="0">
            <a:noAutofit/>
          </a:bodyPr>
          <a:lstStyle>
            <a:lvl1pPr algn="ctr" indent="0" lvl="0" marL="0">
              <a:lnSpc>
                <a:spcPct val="100000"/>
              </a:lnSpc>
              <a:spcBef>
                <a:spcPts val="0"/>
              </a:spcBef>
              <a:buNone/>
              <a:defRPr b="0" baseline="0" dirty="0" i="0" lang="en-US" sz="1400">
                <a:solidFill>
                  <a:schemeClr val="bg1">
                    <a:lumMod val="50000"/>
                  </a:schemeClr>
                </a:solidFill>
                <a:latin typeface="+mn-lt"/>
              </a:defRPr>
            </a:lvl1pPr>
            <a:lvl2pPr algn="ctr" indent="0" lvl="1" marL="457200">
              <a:buNone/>
              <a:defRPr dirty="0" lang="en-US">
                <a:solidFill>
                  <a:schemeClr val="tx1">
                    <a:tint val="75000"/>
                  </a:schemeClr>
                </a:solidFill>
              </a:defRPr>
            </a:lvl2pPr>
            <a:lvl3pPr algn="ctr" indent="0" lvl="2" marL="914400">
              <a:buNone/>
              <a:defRPr dirty="0" lang="en-US">
                <a:solidFill>
                  <a:schemeClr val="tx1">
                    <a:tint val="75000"/>
                  </a:schemeClr>
                </a:solidFill>
              </a:defRPr>
            </a:lvl3pPr>
            <a:lvl4pPr algn="ctr" indent="0" lvl="3" marL="1371600">
              <a:buNone/>
              <a:defRPr dirty="0" lang="en-US">
                <a:solidFill>
                  <a:schemeClr val="tx1">
                    <a:tint val="75000"/>
                  </a:schemeClr>
                </a:solidFill>
              </a:defRPr>
            </a:lvl4pPr>
            <a:lvl5pPr algn="ctr" indent="0" lvl="4" marL="1828800">
              <a:buNone/>
              <a:defRPr dirty="0" lang="en-US">
                <a:solidFill>
                  <a:schemeClr val="tx1">
                    <a:tint val="75000"/>
                  </a:schemeClr>
                </a:solidFill>
              </a:defRPr>
            </a:lvl5pPr>
            <a:lvl6pPr algn="ctr" indent="0" lvl="5" marL="2286000">
              <a:buNone/>
              <a:defRPr dirty="0" lang="en-US">
                <a:solidFill>
                  <a:schemeClr val="tx1">
                    <a:tint val="75000"/>
                  </a:schemeClr>
                </a:solidFill>
              </a:defRPr>
            </a:lvl6pPr>
            <a:lvl7pPr algn="ctr" indent="0" lvl="6" marL="2743200">
              <a:buNone/>
              <a:defRPr dirty="0" lang="en-US">
                <a:solidFill>
                  <a:schemeClr val="tx1">
                    <a:tint val="75000"/>
                  </a:schemeClr>
                </a:solidFill>
              </a:defRPr>
            </a:lvl7pPr>
            <a:lvl8pPr algn="ctr" indent="0" lvl="7" marL="3200400">
              <a:buNone/>
              <a:defRPr dirty="0" lang="en-US">
                <a:solidFill>
                  <a:schemeClr val="tx1">
                    <a:tint val="75000"/>
                  </a:schemeClr>
                </a:solidFill>
              </a:defRPr>
            </a:lvl8pPr>
            <a:lvl9pPr algn="ctr" indent="0" lvl="8" marL="3657600">
              <a:buNone/>
              <a:defRPr dirty="0" lang="en-US">
                <a:solidFill>
                  <a:schemeClr val="tx1">
                    <a:tint val="75000"/>
                  </a:schemeClr>
                </a:solidFill>
              </a:defRPr>
            </a:lvl9pPr>
          </a:lstStyle>
          <a:p>
            <a:pPr/>
            <a:r>
              <a:rPr dirty="0" lang="en-US"/>
              <a:t>Click to edit Master subtitle style</a:t>
            </a:r>
            <a:endParaRPr dirty="0" lang="en-US"/>
          </a:p>
        </p:txBody>
      </p:sp>
      <p:sp>
        <p:nvSpPr>
          <p:cNvPr id="5" name="Slide Number Placeholder 5">
            <a:extLst>
              <a:ext uri="{DD069F4B-1057-4333-8250-1BFDBC18EDAC}">
                <a16:creationId xmlns:a16="http://schemas.microsoft.com/office/drawing/2010/main" id="{E0A4D232-5F33-4D39-82E6-32555AFBBF94}"/>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6" name="Footer Placeholder 4">
            <a:extLst>
              <a:ext uri="{7F6550DB-B76A-4BCD-BD2A-592DB55AB3B7}">
                <a16:creationId xmlns:a16="http://schemas.microsoft.com/office/drawing/2010/main" id="{6F37A587-E3D9-4094-A991-A9E0531EBC24}"/>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7" name="Date Placeholder 3">
            <a:extLst>
              <a:ext uri="{CBC458F5-B244-4736-91DE-3D8B6EE0BFFF}">
                <a16:creationId xmlns:a16="http://schemas.microsoft.com/office/drawing/2010/main" id="{C14087EC-583D-4114-9D08-CBFC9B34EC3F}"/>
              </a:ext>
            </a:extLst>
          </p:cNvPr>
          <p:cNvSpPr>
            <a:spLocks noGrp="true"/>
          </p:cNvSpPr>
          <p:nvPr>
            <p:ph idx="10" sz="half" type="dt"/>
          </p:nvPr>
        </p:nvSpPr>
        <p:spPr/>
        <p:txBody>
          <a:bodyPr rtlCol="0"/>
          <a:lstStyle>
            <a:lvl1pPr lvl="0"/>
          </a:lstStyle>
          <a:p>
            <a:pPr/>
            <a:r>
              <a:rPr dirty="0" lang="en-US"/>
              <a:t>Date</a:t>
            </a:r>
            <a:endParaRPr dirty="0" lang="en-US"/>
          </a:p>
        </p:txBody>
      </p:sp>
      <p:sp>
        <p:nvSpPr>
          <p:cNvPr id="8" name="">
            <a:extLst>
              <a:ext uri="{5D074E63-D2C5-45A2-B308-07E055AF3A2E}">
                <a16:creationId xmlns:a16="http://schemas.microsoft.com/office/drawing/2010/main" id="{7ADE51C4-ACEB-4628-B115-2BE0AE2B11D8}"/>
              </a:ext>
            </a:extLst>
          </p:cNvPr>
          <p:cNvSpPr/>
          <p:nvPr userDrawn="1"/>
        </p:nvSpPr>
        <p:spPr>
          <a:xfrm flipH="false" flipV="false" rot="0">
            <a:off x="0" y="0"/>
            <a:ext cx="2747952" cy="5145319"/>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9" name="">
            <a:extLst>
              <a:ext uri="{5CC23817-5D2C-4F7D-870A-483CCBC5A3AA}">
                <a16:creationId xmlns:a16="http://schemas.microsoft.com/office/drawing/2010/main" id="{463F05A6-7080-41A0-8E20-EBC2DC72A57C}"/>
              </a:ext>
            </a:extLst>
          </p:cNvPr>
          <p:cNvPicPr>
            <a:picLocks noChangeAspect="true"/>
          </p:cNvPicPr>
          <p:nvPr userDrawn="1"/>
        </p:nvPicPr>
        <p:blipFill>
          <a:blip r:embed="rId2"/>
          <a:stretch>
            <a:fillRect/>
          </a:stretch>
        </p:blipFill>
        <p:spPr>
          <a:xfrm flipH="false" flipV="false" rot="0">
            <a:off x="8043700" y="4843710"/>
            <a:ext cx="988190" cy="175231"/>
          </a:xfrm>
          <a:prstGeom prst="rect">
            <a:avLst/>
          </a:prstGeom>
          <a:noFill/>
        </p:spPr>
      </p:pic>
    </p:spTree>
    <p:extLst>
      <p:ext uri="{3F7EA27D-BA01-4FCE-B8E2-C5DE1D16AB75}">
        <p14:creationId xmlns:p14="http://schemas.microsoft.com/office/powerpoint/2010/main" val="1751263023514"/>
      </p:ext>
    </p:extLst>
  </p:cSld>
  <p:clrMapOvr>
    <a:masterClrMapping/>
  </p:clrMapOvr>
</p:sldLayout>
</file>

<file path=ppt/slideLayouts/slideLayout10.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Text, and Images">
    <p:spTree>
      <p:nvGrpSpPr>
        <p:cNvPr id="1" name=""/>
        <p:cNvGrpSpPr/>
        <p:nvPr/>
      </p:nvGrpSpPr>
      <p:grpSpPr>
        <a:xfrm>
          <a:off x="0" y="0"/>
          <a:ext cx="0" cy="0"/>
          <a:chOff x="0" y="0"/>
          <a:chExt cx="0" cy="0"/>
        </a:xfrm>
      </p:grpSpPr>
      <p:sp>
        <p:nvSpPr>
          <p:cNvPr id="2" name="Rectangle 19">
            <a:extLst>
              <a:ext uri="{8EDC112F-AFE9-4B84-A89D-F3DDF871FF2D}">
                <a16:creationId xmlns:a16="http://schemas.microsoft.com/office/drawing/2010/main" id="{EE4747F4-1DBE-4CF3-94BD-C424FD8928E3}"/>
              </a:ext>
            </a:extLst>
          </p:cNvPr>
          <p:cNvSpPr/>
          <p:nvPr/>
        </p:nvSpPr>
        <p:spPr>
          <a:xfrm rot="0">
            <a:off x="774703" y="1417637"/>
            <a:ext cx="185052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3" name="Rectangle 20">
            <a:extLst>
              <a:ext uri="{540B8ABC-A496-4111-99FA-5D5C153316CE}">
                <a16:creationId xmlns:a16="http://schemas.microsoft.com/office/drawing/2010/main" id="{4B2ED885-4F37-44AE-A6A1-CC9574E66DE8}"/>
              </a:ext>
            </a:extLst>
          </p:cNvPr>
          <p:cNvSpPr/>
          <p:nvPr/>
        </p:nvSpPr>
        <p:spPr>
          <a:xfrm rot="0">
            <a:off x="2774950" y="1417637"/>
            <a:ext cx="3580319" cy="2192337"/>
          </a:xfrm>
          <a:prstGeom prst="rect">
            <a:avLst/>
          </a:pr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4" name="Rectangle 22">
            <a:extLst>
              <a:ext uri="{5D123372-8C59-484E-B107-B8D996DD786B}">
                <a16:creationId xmlns:a16="http://schemas.microsoft.com/office/drawing/2010/main" id="{D552242E-F790-447D-9E7C-B30432EA37DC}"/>
              </a:ext>
            </a:extLst>
          </p:cNvPr>
          <p:cNvSpPr/>
          <p:nvPr/>
        </p:nvSpPr>
        <p:spPr>
          <a:xfrm rot="0">
            <a:off x="6496050" y="1417637"/>
            <a:ext cx="1882776" cy="2192337"/>
          </a:xfrm>
          <a:custGeom>
            <a:avLst/>
            <a:gdLst/>
            <a:ahLst/>
            <a:cxnLst/>
            <a:rect b="b" l="0" r="r" t="0"/>
            <a:pathLst>
              <a:path h="2192337" w="1882776">
                <a:moveTo>
                  <a:pt x="9525" y="0"/>
                </a:moveTo>
                <a:lnTo>
                  <a:pt x="1882777" y="0"/>
                </a:lnTo>
                <a:lnTo>
                  <a:pt x="1882777" y="2192337"/>
                </a:lnTo>
                <a:lnTo>
                  <a:pt x="9525" y="2192337"/>
                </a:lnTo>
                <a:close/>
              </a:path>
            </a:pathLst>
          </a:custGeom>
          <a:noFill/>
          <a:ln cap="flat" w="6350">
            <a:solidFill>
              <a:schemeClr val="tx1">
                <a:alpha val="48000"/>
                <a:lumMod val="50000"/>
                <a:lumOff val="50000"/>
              </a:schemeClr>
            </a:solidFill>
            <a:prstDash val="solid"/>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5" name="Title 1">
            <a:extLst>
              <a:ext uri="{C99429C7-8F00-4E1A-83EF-4E63A00C63C6}">
                <a16:creationId xmlns:a16="http://schemas.microsoft.com/office/drawing/2010/main" id="{FFDB0CEE-BBE9-4DD8-A828-71BD8EFEA387}"/>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6" name="Picture Placeholder 2">
            <a:extLst>
              <a:ext uri="{5599C077-7E03-42AD-B54D-38F7C3A004FC}">
                <a16:creationId xmlns:a16="http://schemas.microsoft.com/office/drawing/2010/main" id="{4CE7F47D-B714-4BF8-AB84-BA1D682C5B20}"/>
              </a:ext>
            </a:extLst>
          </p:cNvPr>
          <p:cNvSpPr>
            <a:spLocks noGrp="true"/>
          </p:cNvSpPr>
          <p:nvPr>
            <p:ph idx="1" type="pic"/>
          </p:nvPr>
        </p:nvSpPr>
        <p:spPr>
          <a:xfrm rot="0">
            <a:off x="835027" y="1474787"/>
            <a:ext cx="1723499"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Content Placeholder 2">
            <a:extLst>
              <a:ext uri="{F33DF8DE-BEE3-4937-B86C-18E3BA34D9D6}">
                <a16:creationId xmlns:a16="http://schemas.microsoft.com/office/drawing/2010/main" id="{A533D772-AB60-4EB5-B382-7DD77ED54A5C}"/>
              </a:ext>
            </a:extLst>
          </p:cNvPr>
          <p:cNvSpPr>
            <a:spLocks noGrp="true"/>
          </p:cNvSpPr>
          <p:nvPr>
            <p:ph idx="2" type="body"/>
          </p:nvPr>
        </p:nvSpPr>
        <p:spPr>
          <a:xfrm rot="0">
            <a:off x="762000" y="3810000"/>
            <a:ext cx="1847850" cy="523875"/>
          </a:xfrm>
          <a:prstGeom prst="rect">
            <a:avLst/>
          </a:prstGeom>
        </p:spPr>
        <p:txBody>
          <a:bodyPr anchor="t" rtlCol="0">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8" name="Picture Placeholder 2">
            <a:extLst>
              <a:ext uri="{15F4D490-E652-4BCD-BA53-651FFF02278E}">
                <a16:creationId xmlns:a16="http://schemas.microsoft.com/office/drawing/2010/main" id="{72B29F1D-0685-489D-AE0A-071F9C42E119}"/>
              </a:ext>
            </a:extLst>
          </p:cNvPr>
          <p:cNvSpPr>
            <a:spLocks noGrp="true"/>
          </p:cNvSpPr>
          <p:nvPr>
            <p:ph idx="3" type="pic"/>
          </p:nvPr>
        </p:nvSpPr>
        <p:spPr>
          <a:xfrm rot="0">
            <a:off x="2835275" y="1474787"/>
            <a:ext cx="3459670"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9" name="Content Placeholder 2">
            <a:extLst>
              <a:ext uri="{CADC9A54-3A7F-47A8-8B5B-0F17DCCBA8F7}">
                <a16:creationId xmlns:a16="http://schemas.microsoft.com/office/drawing/2010/main" id="{C28FC4DB-5015-486A-AE93-394DE26FA928}"/>
              </a:ext>
            </a:extLst>
          </p:cNvPr>
          <p:cNvSpPr>
            <a:spLocks noGrp="true"/>
          </p:cNvSpPr>
          <p:nvPr>
            <p:ph idx="4" type="body"/>
          </p:nvPr>
        </p:nvSpPr>
        <p:spPr>
          <a:xfrm rot="0">
            <a:off x="2777561" y="3810000"/>
            <a:ext cx="3577708" cy="523875"/>
          </a:xfrm>
          <a:prstGeom prst="rect">
            <a:avLst/>
          </a:prstGeom>
        </p:spPr>
        <p:txBody>
          <a:bodyPr anchor="t" rtlCol="0">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0" name="Picture Placeholder 2">
            <a:extLst>
              <a:ext uri="{47028868-6D36-4417-AE94-270ECE199962}">
                <a16:creationId xmlns:a16="http://schemas.microsoft.com/office/drawing/2010/main" id="{E0A1BF7D-4587-4014-9BE9-768D09CFFF1D}"/>
              </a:ext>
            </a:extLst>
          </p:cNvPr>
          <p:cNvSpPr>
            <a:spLocks noGrp="true"/>
          </p:cNvSpPr>
          <p:nvPr>
            <p:ph idx="5" type="pic"/>
          </p:nvPr>
        </p:nvSpPr>
        <p:spPr>
          <a:xfrm rot="0">
            <a:off x="6581774" y="1474787"/>
            <a:ext cx="1724025" cy="2074863"/>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11" name="Content Placeholder 2">
            <a:extLst>
              <a:ext uri="{C4B1C80B-1211-435A-8CF4-1ACC8594B945}">
                <a16:creationId xmlns:a16="http://schemas.microsoft.com/office/drawing/2010/main" id="{FC04B53A-4659-4FD1-B120-361FBA50E689}"/>
              </a:ext>
            </a:extLst>
          </p:cNvPr>
          <p:cNvSpPr>
            <a:spLocks noGrp="true"/>
          </p:cNvSpPr>
          <p:nvPr>
            <p:ph idx="6" type="body"/>
          </p:nvPr>
        </p:nvSpPr>
        <p:spPr>
          <a:xfrm rot="0">
            <a:off x="6496050" y="3810000"/>
            <a:ext cx="1882774" cy="523875"/>
          </a:xfrm>
          <a:prstGeom prst="rect">
            <a:avLst/>
          </a:prstGeom>
        </p:spPr>
        <p:txBody>
          <a:bodyPr anchor="t" rtlCol="0">
            <a:normAutofit/>
          </a:bodyPr>
          <a:lstStyle>
            <a:lvl1pPr algn="ctr" indent="0" lvl="0" marL="0">
              <a:lnSpc>
                <a:spcPct val="100000"/>
              </a:lnSpc>
              <a:buNone/>
              <a:defRPr b="0" dirty="0" lang="en-US" sz="1200">
                <a:solidFill>
                  <a:schemeClr val="tx1">
                    <a:lumMod val="85000"/>
                    <a:lumOff val="15000"/>
                  </a:schemeClr>
                </a:solidFill>
                <a:latin typeface="+mn-lt"/>
              </a:defRPr>
            </a:lvl1pPr>
            <a:lvl2pPr lvl="1">
              <a:lnSpc>
                <a:spcPct val="129000"/>
              </a:lnSpc>
              <a:defRPr dirty="0" lang="en-US" sz="1000">
                <a:solidFill>
                  <a:schemeClr val="bg1">
                    <a:lumMod val="65000"/>
                  </a:schemeClr>
                </a:solidFill>
              </a:defRPr>
            </a:lvl2pPr>
            <a:lvl3pPr lvl="2">
              <a:lnSpc>
                <a:spcPts val="1200"/>
              </a:lnSpc>
              <a:defRPr dirty="0" i="1" lang="en-US" sz="1050">
                <a:solidFill>
                  <a:schemeClr val="tx2">
                    <a:lumMod val="50000"/>
                    <a:lumOff val="50000"/>
                  </a:schemeClr>
                </a:solidFill>
              </a:defRPr>
            </a:lvl3pPr>
            <a:lvl4pPr lvl="3">
              <a:lnSpc>
                <a:spcPts val="1200"/>
              </a:lnSpc>
              <a:defRPr dirty="0" i="0" lang="en-US" sz="1050">
                <a:solidFill>
                  <a:schemeClr val="tx2">
                    <a:lumMod val="50000"/>
                    <a:lumOff val="50000"/>
                  </a:schemeClr>
                </a:solidFill>
              </a:defRPr>
            </a:lvl4pPr>
            <a:lvl5pPr lvl="4">
              <a:lnSpc>
                <a:spcPts val="1200"/>
              </a:lnSpc>
              <a:buChar char="»"/>
              <a:buFont typeface="Arial"/>
              <a:defRPr dirty="0" i="1" lang="en-US" sz="1050">
                <a:solidFill>
                  <a:schemeClr val="tx2">
                    <a:lumMod val="50000"/>
                    <a:lumOff val="50000"/>
                  </a:schemeClr>
                </a:solidFill>
              </a:defRPr>
            </a:lvl5pPr>
          </a:lstStyle>
          <a:p>
            <a:pPr lvl="0"/>
            <a:r>
              <a:rPr dirty="0" lang="en-US"/>
              <a:t>Click to edit Master text styles</a:t>
            </a:r>
            <a:endParaRPr dirty="0" lang="en-US"/>
          </a:p>
        </p:txBody>
      </p:sp>
      <p:sp>
        <p:nvSpPr>
          <p:cNvPr id="12" name="Slide Number Placeholder 4">
            <a:extLst>
              <a:ext uri="{E7F4E52B-4094-45B4-8C31-574648EF8230}">
                <a16:creationId xmlns:a16="http://schemas.microsoft.com/office/drawing/2010/main" id="{887A25AC-3184-46D9-B619-8D9539409E1D}"/>
              </a:ext>
            </a:extLst>
          </p:cNvPr>
          <p:cNvSpPr>
            <a:spLocks noGrp="true"/>
          </p:cNvSpPr>
          <p:nvPr>
            <p:ph idx="12" sz="quarter" type="sldNum"/>
          </p:nvPr>
        </p:nvSpPr>
        <p:spPr/>
        <p:txBody>
          <a:bodyPr rtlCol="0"/>
          <a:lstStyle/>
          <a:p>
            <a:pPr/>
            <a:r>
              <a:rPr dirty="0" lang="en-US"/>
              <a:t>&lt;#&gt;</a:t>
            </a:r>
            <a:endParaRPr dirty="0" lang="en-US"/>
          </a:p>
        </p:txBody>
      </p:sp>
      <p:sp>
        <p:nvSpPr>
          <p:cNvPr id="13" name="Footer Placeholder 3">
            <a:extLst>
              <a:ext uri="{1D501444-135A-4076-A1E7-0874350933ED}">
                <a16:creationId xmlns:a16="http://schemas.microsoft.com/office/drawing/2010/main" id="{A5724C5E-E375-40A0-9373-4715771B44F4}"/>
              </a:ext>
            </a:extLst>
          </p:cNvPr>
          <p:cNvSpPr>
            <a:spLocks noGrp="true"/>
          </p:cNvSpPr>
          <p:nvPr>
            <p:ph idx="11" sz="quarter" type="ftr"/>
          </p:nvPr>
        </p:nvSpPr>
        <p:spPr/>
        <p:txBody>
          <a:bodyPr rtlCol="0"/>
          <a:lstStyle/>
          <a:p>
            <a:pPr/>
            <a:r>
              <a:rPr dirty="0" lang="en-US"/>
              <a:t>Footer</a:t>
            </a:r>
            <a:endParaRPr dirty="0" lang="en-US"/>
          </a:p>
        </p:txBody>
      </p:sp>
      <p:sp>
        <p:nvSpPr>
          <p:cNvPr id="14" name="Date Placeholder 1">
            <a:extLst>
              <a:ext uri="{FE08A94A-3534-4590-939F-32A3A6E69AA4}">
                <a16:creationId xmlns:a16="http://schemas.microsoft.com/office/drawing/2010/main" id="{91A6A04F-AFB1-499B-BAB3-01CC81954C31}"/>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F7B299B9-F35F-44A7-98ED-6EFD9133B930}">
        <p14:creationId xmlns:p14="http://schemas.microsoft.com/office/powerpoint/2010/main" val="1751263023526"/>
      </p:ext>
    </p:extLst>
  </p:cSld>
  <p:clrMapOvr>
    <a:masterClrMapping/>
  </p:clrMapOvr>
</p:sldLayout>
</file>

<file path=ppt/slideLayouts/slideLayout11.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userDrawn="1">
  <p:cSld name="Title and Images">
    <p:spTree>
      <p:nvGrpSpPr>
        <p:cNvPr id="1" name=""/>
        <p:cNvGrpSpPr/>
        <p:nvPr/>
      </p:nvGrpSpPr>
      <p:grpSpPr>
        <a:xfrm>
          <a:off x="0" y="0"/>
          <a:ext cx="0" cy="0"/>
          <a:chOff x="0" y="0"/>
          <a:chExt cx="0" cy="0"/>
        </a:xfrm>
      </p:grpSpPr>
      <p:sp>
        <p:nvSpPr>
          <p:cNvPr id="2" name="Title 1">
            <a:extLst>
              <a:ext uri="{62E50CCC-983C-499E-BCF5-B83DE3B1F7E2}">
                <a16:creationId xmlns:a16="http://schemas.microsoft.com/office/drawing/2010/main" id="{9DFC432C-C0B0-484D-82E5-89AF8BC48D84}"/>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Picture Placeholder 2">
            <a:extLst>
              <a:ext uri="{68A13CB2-52A0-4CF7-BD31-45EDDBEB4B95}">
                <a16:creationId xmlns:a16="http://schemas.microsoft.com/office/drawing/2010/main" id="{E95E7CDC-44A9-406B-A48E-942AB568119E}"/>
              </a:ext>
            </a:extLst>
          </p:cNvPr>
          <p:cNvSpPr>
            <a:spLocks noGrp="true"/>
          </p:cNvSpPr>
          <p:nvPr>
            <p:ph idx="1" type="pic"/>
          </p:nvPr>
        </p:nvSpPr>
        <p:spPr>
          <a:xfrm rot="0">
            <a:off x="3048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4" name="Picture Placeholder 2">
            <a:extLst>
              <a:ext uri="{AD3E8B39-901D-4C81-B050-2A76ED9BA494}">
                <a16:creationId xmlns:a16="http://schemas.microsoft.com/office/drawing/2010/main" id="{07780BF4-6BF9-4A98-9165-F40085A68F24}"/>
              </a:ext>
            </a:extLst>
          </p:cNvPr>
          <p:cNvSpPr>
            <a:spLocks noGrp="true"/>
          </p:cNvSpPr>
          <p:nvPr>
            <p:ph idx="2" type="pic"/>
          </p:nvPr>
        </p:nvSpPr>
        <p:spPr>
          <a:xfrm rot="0">
            <a:off x="2470149"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5" name="Picture Placeholder 2">
            <a:extLst>
              <a:ext uri="{4B97F652-EDF4-4F4B-A691-086CCCCD9ACF}">
                <a16:creationId xmlns:a16="http://schemas.microsoft.com/office/drawing/2010/main" id="{39AD5211-B561-46EC-9C3D-2D5BA0D76C63}"/>
              </a:ext>
            </a:extLst>
          </p:cNvPr>
          <p:cNvSpPr>
            <a:spLocks noGrp="true"/>
          </p:cNvSpPr>
          <p:nvPr>
            <p:ph idx="3" type="pic"/>
          </p:nvPr>
        </p:nvSpPr>
        <p:spPr>
          <a:xfrm rot="0">
            <a:off x="463550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Picture Placeholder 2">
            <a:extLst>
              <a:ext uri="{BB1FB9D4-5AC3-4668-BDB6-D7AF0188E364}">
                <a16:creationId xmlns:a16="http://schemas.microsoft.com/office/drawing/2010/main" id="{7A8E598B-0622-4511-9D48-5635C2AF93FC}"/>
              </a:ext>
            </a:extLst>
          </p:cNvPr>
          <p:cNvSpPr>
            <a:spLocks noGrp="true"/>
          </p:cNvSpPr>
          <p:nvPr>
            <p:ph idx="4" type="pic"/>
          </p:nvPr>
        </p:nvSpPr>
        <p:spPr>
          <a:xfrm rot="0">
            <a:off x="6800850" y="1733550"/>
            <a:ext cx="2095500" cy="2190750"/>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7" name="Slide Number Placeholder 4">
            <a:extLst>
              <a:ext uri="{60BB410B-F5BF-4268-AF70-A563152B1631}">
                <a16:creationId xmlns:a16="http://schemas.microsoft.com/office/drawing/2010/main" id="{D96D1D19-E5D1-4C48-A7FF-F3BD709BBB13}"/>
              </a:ext>
            </a:extLst>
          </p:cNvPr>
          <p:cNvSpPr>
            <a:spLocks noGrp="true"/>
          </p:cNvSpPr>
          <p:nvPr>
            <p:ph idx="12" sz="quarter" type="sldNum"/>
          </p:nvPr>
        </p:nvSpPr>
        <p:spPr/>
        <p:txBody>
          <a:bodyPr rtlCol="0"/>
          <a:lstStyle/>
          <a:p>
            <a:pPr/>
            <a:r>
              <a:rPr dirty="0" lang="en-US"/>
              <a:t>&lt;#&gt;</a:t>
            </a:r>
            <a:endParaRPr dirty="0" lang="en-US"/>
          </a:p>
        </p:txBody>
      </p:sp>
      <p:sp>
        <p:nvSpPr>
          <p:cNvPr id="8" name="Footer Placeholder 3">
            <a:extLst>
              <a:ext uri="{E893C8A9-8C1D-41B5-9C45-F6CD379E471F}">
                <a16:creationId xmlns:a16="http://schemas.microsoft.com/office/drawing/2010/main" id="{BCD9181C-8B4B-4DB5-8A6A-99302584DA0C}"/>
              </a:ext>
            </a:extLst>
          </p:cNvPr>
          <p:cNvSpPr>
            <a:spLocks noGrp="true"/>
          </p:cNvSpPr>
          <p:nvPr>
            <p:ph idx="11" sz="quarter" type="ftr"/>
          </p:nvPr>
        </p:nvSpPr>
        <p:spPr/>
        <p:txBody>
          <a:bodyPr rtlCol="0"/>
          <a:lstStyle/>
          <a:p>
            <a:pPr/>
            <a:r>
              <a:rPr dirty="0" lang="en-US"/>
              <a:t>Footer</a:t>
            </a:r>
            <a:endParaRPr dirty="0" lang="en-US"/>
          </a:p>
        </p:txBody>
      </p:sp>
      <p:sp>
        <p:nvSpPr>
          <p:cNvPr id="9" name="Date Placeholder 1">
            <a:extLst>
              <a:ext uri="{490B0FD0-2A67-4261-841E-76FE9638B406}">
                <a16:creationId xmlns:a16="http://schemas.microsoft.com/office/drawing/2010/main" id="{01CF1143-EFAC-4BF9-BF90-CADEA4C7529C}"/>
              </a:ext>
            </a:extLst>
          </p:cNvPr>
          <p:cNvSpPr>
            <a:spLocks noGrp="true"/>
          </p:cNvSpPr>
          <p:nvPr>
            <p:ph idx="10" sz="half" type="dt"/>
          </p:nvPr>
        </p:nvSpPr>
        <p:spPr/>
        <p:txBody>
          <a:bodyPr rtlCol="0"/>
          <a:lstStyle/>
          <a:p>
            <a:pPr/>
            <a:r>
              <a:rPr dirty="0" lang="en-US"/>
              <a:t>Date</a:t>
            </a:r>
            <a:endParaRPr dirty="0" lang="en-US"/>
          </a:p>
        </p:txBody>
      </p:sp>
    </p:spTree>
    <p:custDataLst>
      <p:tags r:id="rId2"/>
    </p:custDataLst>
    <p:extLst>
      <p:ext uri="{CA8566EE-3BCF-4B8B-83FC-FD4D39E3DF51}">
        <p14:creationId xmlns:p14="http://schemas.microsoft.com/office/powerpoint/2010/main" val="1751263023527"/>
      </p:ext>
    </p:extLst>
  </p:cSld>
  <p:clrMapOvr>
    <a:masterClrMapping/>
  </p:clrMapOvr>
</p:sldLayout>
</file>

<file path=ppt/slideLayouts/slideLayout2.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obj">
  <p:cSld name="Title and Content">
    <p:spTree>
      <p:nvGrpSpPr>
        <p:cNvPr id="1" name=""/>
        <p:cNvGrpSpPr/>
        <p:nvPr/>
      </p:nvGrpSpPr>
      <p:grpSpPr>
        <a:xfrm>
          <a:off x="0" y="0"/>
          <a:ext cx="0" cy="0"/>
          <a:chOff x="0" y="0"/>
          <a:chExt cx="0" cy="0"/>
        </a:xfrm>
      </p:grpSpPr>
      <p:sp>
        <p:nvSpPr>
          <p:cNvPr id="2" name="Title 7">
            <a:extLst>
              <a:ext uri="{BBC250CF-28E1-401A-AAFB-9FFDDD2733C8}">
                <a16:creationId xmlns:a16="http://schemas.microsoft.com/office/drawing/2010/main" id="{5429BB60-4AA2-428C-A1CA-8830BDB06B6F}"/>
              </a:ext>
            </a:extLst>
          </p:cNvPr>
          <p:cNvSpPr>
            <a:spLocks noGrp="true"/>
          </p:cNvSpPr>
          <p:nvPr>
            <p:ph type="title"/>
          </p:nvPr>
        </p:nvSpPr>
        <p:spPr>
          <a:xfrm rot="0">
            <a:off x="374913" y="248259"/>
            <a:ext cx="7620000" cy="532885"/>
          </a:xfrm>
        </p:spPr>
        <p:txBody>
          <a:bodyPr anchor="ctr" rtlCol="0"/>
          <a:lstStyle>
            <a:lvl1pPr lvl="0">
              <a:defRPr dirty="0" lang="en-US" sz="2400"/>
            </a:lvl1pPr>
          </a:lstStyle>
          <a:p>
            <a:pPr/>
            <a:r>
              <a:rPr dirty="0" lang="en-US"/>
              <a:t>Click to edit Master title style</a:t>
            </a:r>
            <a:endParaRPr dirty="0" lang="en-US"/>
          </a:p>
        </p:txBody>
      </p:sp>
      <p:sp>
        <p:nvSpPr>
          <p:cNvPr id="3" name="Content Placeholder 2">
            <a:extLst>
              <a:ext uri="{666F480C-B738-4140-8AA4-D54114A7B680}">
                <a16:creationId xmlns:a16="http://schemas.microsoft.com/office/drawing/2010/main" id="{9B04B27B-9A05-40EE-BE71-639A3C7C12F8}"/>
              </a:ext>
            </a:extLst>
          </p:cNvPr>
          <p:cNvSpPr>
            <a:spLocks noGrp="true"/>
          </p:cNvSpPr>
          <p:nvPr>
            <p:ph idx="1"/>
          </p:nvPr>
        </p:nvSpPr>
        <p:spPr>
          <a:xfrm rot="0">
            <a:off x="374913" y="911809"/>
            <a:ext cx="7620000" cy="1267681"/>
          </a:xfrm>
        </p:spPr>
        <p:txBody>
          <a:bodyPr bIns="0" rtlCol="0" tIns="0">
            <a:spAutoFit/>
          </a:bodyPr>
          <a:lstStyle>
            <a:lvl1pPr lvl="0">
              <a:lnSpc>
                <a:spcPct val="120000"/>
              </a:lnSpc>
            </a:lvl1pPr>
            <a:lvl2pPr lvl="1">
              <a:lnSpc>
                <a:spcPct val="120000"/>
              </a:lnSpc>
            </a:lvl2pPr>
            <a:lvl3pPr lvl="2">
              <a:lnSpc>
                <a:spcPct val="120000"/>
              </a:lnSpc>
            </a:lvl3pPr>
            <a:lvl4pPr lvl="3">
              <a:lnSpc>
                <a:spcPct val="120000"/>
              </a:lnSpc>
            </a:lvl4pPr>
            <a:lvl5pPr lvl="4">
              <a:lnSpc>
                <a:spcPct val="120000"/>
              </a:lnSpc>
            </a:lvl5p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Slide Number Placeholder 4">
            <a:extLst>
              <a:ext uri="{2C445317-0E79-4EA4-973E-E474A68FBD24}">
                <a16:creationId xmlns:a16="http://schemas.microsoft.com/office/drawing/2010/main" id="{B51A27C5-6245-4E41-AC25-06B2F019FD66}"/>
              </a:ext>
            </a:extLst>
          </p:cNvPr>
          <p:cNvSpPr>
            <a:spLocks noGrp="true"/>
          </p:cNvSpPr>
          <p:nvPr>
            <p:ph idx="12" sz="quarter" type="sldNum"/>
          </p:nvPr>
        </p:nvSpPr>
        <p:spPr/>
        <p:txBody>
          <a:bodyPr rtlCol="0"/>
          <a:lstStyle/>
          <a:p>
            <a:pPr/>
            <a:r>
              <a:rPr dirty="0" lang="en-US"/>
              <a:t>&lt;#&gt;</a:t>
            </a:r>
            <a:endParaRPr dirty="0" lang="en-US"/>
          </a:p>
        </p:txBody>
      </p:sp>
      <p:sp>
        <p:nvSpPr>
          <p:cNvPr id="5" name="Footer Placeholder 3">
            <a:extLst>
              <a:ext uri="{64DC013B-D754-4135-B6A1-309A1333DEB6}">
                <a16:creationId xmlns:a16="http://schemas.microsoft.com/office/drawing/2010/main" id="{DBCFA4E0-7FD7-4C56-B66A-6BAB860183ED}"/>
              </a:ext>
            </a:extLst>
          </p:cNvPr>
          <p:cNvSpPr>
            <a:spLocks noGrp="true"/>
          </p:cNvSpPr>
          <p:nvPr>
            <p:ph idx="11" sz="quarter" type="ftr"/>
          </p:nvPr>
        </p:nvSpPr>
        <p:spPr/>
        <p:txBody>
          <a:bodyPr rtlCol="0"/>
          <a:lstStyle/>
          <a:p>
            <a:pPr/>
            <a:r>
              <a:rPr dirty="0" lang="en-US"/>
              <a:t>Footer</a:t>
            </a:r>
            <a:endParaRPr dirty="0" lang="en-US"/>
          </a:p>
        </p:txBody>
      </p:sp>
      <p:sp>
        <p:nvSpPr>
          <p:cNvPr id="6" name="Date Placeholder 1">
            <a:extLst>
              <a:ext uri="{F572A6BE-FF70-4C55-9D01-1F1B4607CF98}">
                <a16:creationId xmlns:a16="http://schemas.microsoft.com/office/drawing/2010/main" id="{EA3A373D-82BA-4504-9BDD-801702A466F5}"/>
              </a:ext>
            </a:extLst>
          </p:cNvPr>
          <p:cNvSpPr>
            <a:spLocks noGrp="true"/>
          </p:cNvSpPr>
          <p:nvPr>
            <p:ph idx="10" sz="half" type="dt"/>
          </p:nvPr>
        </p:nvSpPr>
        <p:spPr/>
        <p:txBody>
          <a:bodyPr rtlCol="0"/>
          <a:lstStyle/>
          <a:p>
            <a:pPr/>
            <a:r>
              <a:rPr dirty="0" lang="en-US"/>
              <a:t>Date</a:t>
            </a:r>
            <a:endParaRPr dirty="0" lang="en-US"/>
          </a:p>
        </p:txBody>
      </p:sp>
      <p:sp>
        <p:nvSpPr>
          <p:cNvPr id="7" name="">
            <a:extLst>
              <a:ext uri="{3E43E9FD-DC56-4583-A1A3-0CBF424D26CB}">
                <a16:creationId xmlns:a16="http://schemas.microsoft.com/office/drawing/2010/main" id="{08C49D12-8054-493A-9CDA-095E678F607E}"/>
              </a:ext>
            </a:extLst>
          </p:cNvPr>
          <p:cNvSpPr/>
          <p:nvPr userDrawn="1"/>
        </p:nvSpPr>
        <p:spPr>
          <a:xfrm flipH="false" flipV="false" rot="0">
            <a:off x="-9124" y="400202"/>
            <a:ext cx="67560" cy="236105"/>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Tree>
    <p:extLst>
      <p:ext uri="{8043414E-74D6-40D3-8D2E-372FFAAB3551}">
        <p14:creationId xmlns:p14="http://schemas.microsoft.com/office/powerpoint/2010/main" val="1751263023515"/>
      </p:ext>
    </p:extLst>
  </p:cSld>
  <p:clrMapOvr>
    <a:masterClrMapping/>
  </p:clrMapOvr>
</p:sldLayout>
</file>

<file path=ppt/slideLayouts/slideLayout3.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secHead">
  <p:cSld name="Section Header">
    <p:spTree>
      <p:nvGrpSpPr>
        <p:cNvPr id="1" name=""/>
        <p:cNvGrpSpPr/>
        <p:nvPr/>
      </p:nvGrpSpPr>
      <p:grpSpPr>
        <a:xfrm>
          <a:off x="0" y="0"/>
          <a:ext cx="0" cy="0"/>
          <a:chOff x="0" y="0"/>
          <a:chExt cx="0" cy="0"/>
        </a:xfrm>
      </p:grpSpPr>
      <p:sp>
        <p:nvSpPr>
          <p:cNvPr id="2" name="Text Placeholder 2">
            <a:extLst>
              <a:ext uri="{D00B693E-70A9-4802-9E9C-C40EC2A60A1F}">
                <a16:creationId xmlns:a16="http://schemas.microsoft.com/office/drawing/2010/main" id="{FC7EB348-BB98-47A7-BB50-B6A9921D0017}"/>
              </a:ext>
            </a:extLst>
          </p:cNvPr>
          <p:cNvSpPr>
            <a:spLocks noGrp="true"/>
          </p:cNvSpPr>
          <p:nvPr>
            <p:ph type="body"/>
          </p:nvPr>
        </p:nvSpPr>
        <p:spPr>
          <a:xfrm rot="0">
            <a:off x="762000" y="2192059"/>
            <a:ext cx="7620000" cy="511812"/>
          </a:xfrm>
          <a:prstGeom prst="rect">
            <a:avLst/>
          </a:prstGeom>
        </p:spPr>
        <p:txBody>
          <a:bodyPr anchor="b" rtlCol="0">
            <a:normAutofit/>
          </a:bodyPr>
          <a:lstStyle>
            <a:lvl1pPr indent="0" lvl="0" marL="0">
              <a:lnSpc>
                <a:spcPct val="100000"/>
              </a:lnSpc>
              <a:buNone/>
              <a:defRPr b="0" dirty="0" i="0" lang="en-US" sz="1400">
                <a:solidFill>
                  <a:schemeClr val="accent1"/>
                </a:solidFill>
                <a:latin typeface="+mn-lt"/>
              </a:defRPr>
            </a:lvl1pPr>
            <a:lvl2pPr indent="0" lvl="1" marL="457200">
              <a:buNone/>
              <a:defRPr dirty="0" lang="en-US" sz="1800">
                <a:solidFill>
                  <a:schemeClr val="tx1">
                    <a:tint val="75000"/>
                  </a:schemeClr>
                </a:solidFill>
              </a:defRPr>
            </a:lvl2pPr>
            <a:lvl3pPr indent="0" lvl="2" marL="914400">
              <a:buNone/>
              <a:defRPr dirty="0" lang="en-US" sz="1600">
                <a:solidFill>
                  <a:schemeClr val="tx1">
                    <a:tint val="75000"/>
                  </a:schemeClr>
                </a:solidFill>
              </a:defRPr>
            </a:lvl3pPr>
            <a:lvl4pPr indent="0" lvl="3" marL="1371600">
              <a:buNone/>
              <a:defRPr dirty="0" lang="en-US" sz="1400">
                <a:solidFill>
                  <a:schemeClr val="tx1">
                    <a:tint val="75000"/>
                  </a:schemeClr>
                </a:solidFill>
              </a:defRPr>
            </a:lvl4pPr>
            <a:lvl5pPr indent="0" lvl="4" marL="1828800">
              <a:buNone/>
              <a:defRPr dirty="0" lang="en-US" sz="1400">
                <a:solidFill>
                  <a:schemeClr val="tx1">
                    <a:tint val="75000"/>
                  </a:schemeClr>
                </a:solidFill>
              </a:defRPr>
            </a:lvl5pPr>
            <a:lvl6pPr indent="0" lvl="5" marL="2286000">
              <a:buNone/>
              <a:defRPr dirty="0" lang="en-US" sz="1400">
                <a:solidFill>
                  <a:schemeClr val="tx1">
                    <a:tint val="75000"/>
                  </a:schemeClr>
                </a:solidFill>
              </a:defRPr>
            </a:lvl6pPr>
            <a:lvl7pPr indent="0" lvl="6" marL="2743200">
              <a:buNone/>
              <a:defRPr dirty="0" lang="en-US" sz="1400">
                <a:solidFill>
                  <a:schemeClr val="tx1">
                    <a:tint val="75000"/>
                  </a:schemeClr>
                </a:solidFill>
              </a:defRPr>
            </a:lvl7pPr>
            <a:lvl8pPr indent="0" lvl="7" marL="3200400">
              <a:buNone/>
              <a:defRPr dirty="0" lang="en-US" sz="1400">
                <a:solidFill>
                  <a:schemeClr val="tx1">
                    <a:tint val="75000"/>
                  </a:schemeClr>
                </a:solidFill>
              </a:defRPr>
            </a:lvl8pPr>
            <a:lvl9pPr indent="0" lvl="8" marL="3657600">
              <a:buNone/>
              <a:defRPr dirty="0" lang="en-US" sz="1400">
                <a:solidFill>
                  <a:schemeClr val="tx1">
                    <a:tint val="75000"/>
                  </a:schemeClr>
                </a:solidFill>
              </a:defRPr>
            </a:lvl9pPr>
          </a:lstStyle>
          <a:p>
            <a:pPr lvl="0"/>
            <a:r>
              <a:rPr dirty="0" lang="en-US"/>
              <a:t>Click to edit Master text styles</a:t>
            </a:r>
            <a:endParaRPr dirty="0" lang="en-US"/>
          </a:p>
        </p:txBody>
      </p:sp>
      <p:sp>
        <p:nvSpPr>
          <p:cNvPr hidden="false" id="3" name="Title 1">
            <a:extLst>
              <a:ext uri="{AAA68492-32E6-4814-AC48-981F38B8EF31}">
                <a16:creationId xmlns:a16="http://schemas.microsoft.com/office/drawing/2010/main" id="{CD0958A6-560E-4846-BB98-7FAEF258EFE5}"/>
              </a:ext>
            </a:extLst>
          </p:cNvPr>
          <p:cNvSpPr>
            <a:spLocks noGrp="true"/>
          </p:cNvSpPr>
          <p:nvPr>
            <p:ph idx="1" type="title"/>
          </p:nvPr>
        </p:nvSpPr>
        <p:spPr>
          <a:xfrm rot="0">
            <a:off x="762000" y="2735662"/>
            <a:ext cx="7620000" cy="882263"/>
          </a:xfrm>
          <a:prstGeom prst="rect">
            <a:avLst/>
          </a:prstGeom>
        </p:spPr>
        <p:txBody>
          <a:bodyPr anchor="t" rtlCol="0"/>
          <a:lstStyle>
            <a:lvl1pPr lvl="0">
              <a:defRPr dirty="0" lang="en-US" sz="4000"/>
            </a:lvl1pPr>
          </a:lstStyle>
          <a:p>
            <a:pPr/>
            <a:r>
              <a:rPr dirty="0" lang="en-US"/>
              <a:t>Click to edit Master title style</a:t>
            </a:r>
            <a:endParaRPr dirty="0" lang="en-US"/>
          </a:p>
        </p:txBody>
      </p:sp>
      <p:sp>
        <p:nvSpPr>
          <p:cNvPr id="4" name="Slide Number Placeholder 5">
            <a:extLst>
              <a:ext uri="{6405B9A5-2884-405F-880A-E413E84604D4}">
                <a16:creationId xmlns:a16="http://schemas.microsoft.com/office/drawing/2010/main" id="{20E64D51-0A3B-4EEE-948C-3D253EE39BCD}"/>
              </a:ext>
            </a:extLst>
          </p:cNvPr>
          <p:cNvSpPr>
            <a:spLocks noGrp="true"/>
          </p:cNvSpPr>
          <p:nvPr>
            <p:ph idx="12" sz="quarter" type="sldNum"/>
          </p:nvPr>
        </p:nvSpPr>
        <p:spPr/>
        <p:txBody>
          <a:bodyPr rtlCol="0"/>
          <a:lstStyle>
            <a:lvl1pPr lvl="0"/>
          </a:lstStyle>
          <a:p>
            <a:pPr/>
            <a:r>
              <a:rPr dirty="0" lang="en-US"/>
              <a:t>&lt;#&gt;</a:t>
            </a:r>
            <a:endParaRPr dirty="0" lang="en-US"/>
          </a:p>
        </p:txBody>
      </p:sp>
      <p:sp>
        <p:nvSpPr>
          <p:cNvPr id="5" name="Footer Placeholder 4">
            <a:extLst>
              <a:ext uri="{156BC880-7C00-4854-9C02-A9C0F984A325}">
                <a16:creationId xmlns:a16="http://schemas.microsoft.com/office/drawing/2010/main" id="{FF7FC8F0-EF1A-4DDD-AEA7-F78BBF8C2160}"/>
              </a:ext>
            </a:extLst>
          </p:cNvPr>
          <p:cNvSpPr>
            <a:spLocks noGrp="true"/>
          </p:cNvSpPr>
          <p:nvPr>
            <p:ph idx="11" sz="quarter" type="ftr"/>
          </p:nvPr>
        </p:nvSpPr>
        <p:spPr/>
        <p:txBody>
          <a:bodyPr rtlCol="0"/>
          <a:lstStyle>
            <a:lvl1pPr lvl="0"/>
          </a:lstStyle>
          <a:p>
            <a:pPr/>
            <a:r>
              <a:rPr dirty="0" lang="en-US"/>
              <a:t>Footer</a:t>
            </a:r>
            <a:endParaRPr dirty="0" lang="en-US"/>
          </a:p>
        </p:txBody>
      </p:sp>
      <p:sp>
        <p:nvSpPr>
          <p:cNvPr id="6" name="Date Placeholder 3">
            <a:extLst>
              <a:ext uri="{49BDEFCC-A7CB-43C1-B20A-4E9DDC6FA6B5}">
                <a16:creationId xmlns:a16="http://schemas.microsoft.com/office/drawing/2010/main" id="{4659013B-1CF0-4DDD-BA12-9027D6C5B38E}"/>
              </a:ext>
            </a:extLst>
          </p:cNvPr>
          <p:cNvSpPr>
            <a:spLocks noGrp="true"/>
          </p:cNvSpPr>
          <p:nvPr>
            <p:ph idx="10" sz="half" type="dt"/>
          </p:nvPr>
        </p:nvSpPr>
        <p:spPr/>
        <p:txBody>
          <a:bodyPr rtlCol="0"/>
          <a:lstStyle>
            <a:lvl1pPr lvl="0"/>
          </a:lstStyle>
          <a:p>
            <a:pPr/>
            <a:r>
              <a:rPr dirty="0" lang="en-US"/>
              <a:t>Date</a:t>
            </a:r>
            <a:endParaRPr dirty="0" lang="en-US"/>
          </a:p>
        </p:txBody>
      </p:sp>
    </p:spTree>
    <p:extLst>
      <p:ext uri="{E5C127A8-F50B-4F5B-951D-E30483177617}">
        <p14:creationId xmlns:p14="http://schemas.microsoft.com/office/powerpoint/2010/main" val="1751263023516"/>
      </p:ext>
    </p:extLst>
  </p:cSld>
  <p:clrMapOvr>
    <a:masterClrMapping/>
  </p:clrMapOvr>
</p:sldLayout>
</file>

<file path=ppt/slideLayouts/slideLayout4.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Obj">
  <p:cSld name="Two Content">
    <p:spTree>
      <p:nvGrpSpPr>
        <p:cNvPr id="1" name=""/>
        <p:cNvGrpSpPr/>
        <p:nvPr/>
      </p:nvGrpSpPr>
      <p:grpSpPr>
        <a:xfrm>
          <a:off x="0" y="0"/>
          <a:ext cx="0" cy="0"/>
          <a:chOff x="0" y="0"/>
          <a:chExt cx="0" cy="0"/>
        </a:xfrm>
      </p:grpSpPr>
      <p:sp>
        <p:nvSpPr>
          <p:cNvPr id="2" name="Title 1">
            <a:extLst>
              <a:ext uri="{1BABCDC0-66B9-409A-8537-F390112DE27E}">
                <a16:creationId xmlns:a16="http://schemas.microsoft.com/office/drawing/2010/main" id="{A031BBC7-DBB0-470D-B363-04B64C362EEF}"/>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Content Placeholder 2">
            <a:extLst>
              <a:ext uri="{AE8D2897-F152-4E21-9F4A-211DCF4CDB72}">
                <a16:creationId xmlns:a16="http://schemas.microsoft.com/office/drawing/2010/main" id="{52BBF09B-3A5C-4A20-B575-66113BD963F1}"/>
              </a:ext>
            </a:extLst>
          </p:cNvPr>
          <p:cNvSpPr>
            <a:spLocks noGrp="true"/>
          </p:cNvSpPr>
          <p:nvPr>
            <p:ph idx="1"/>
          </p:nvPr>
        </p:nvSpPr>
        <p:spPr>
          <a:xfrm rot="0">
            <a:off x="762000"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4" name="Content Placeholder 2">
            <a:extLst>
              <a:ext uri="{EADF7DD1-B570-443B-8A1B-38524B2581BF}">
                <a16:creationId xmlns:a16="http://schemas.microsoft.com/office/drawing/2010/main" id="{9CB58C63-4AE1-4F5B-9A10-9462AC3CE580}"/>
              </a:ext>
            </a:extLst>
          </p:cNvPr>
          <p:cNvSpPr>
            <a:spLocks noGrp="true"/>
          </p:cNvSpPr>
          <p:nvPr>
            <p:ph idx="2"/>
          </p:nvPr>
        </p:nvSpPr>
        <p:spPr>
          <a:xfrm rot="0">
            <a:off x="4752975" y="1403352"/>
            <a:ext cx="3619500" cy="3069050"/>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6">
            <a:extLst>
              <a:ext uri="{E00EBED1-58EF-415B-A28B-D6F61E733E83}">
                <a16:creationId xmlns:a16="http://schemas.microsoft.com/office/drawing/2010/main" id="{6DD23A09-D916-4FEB-B9D3-4D4447B6114C}"/>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5">
            <a:extLst>
              <a:ext uri="{3F024EC1-98A3-4118-B882-EC72314BDDB3}">
                <a16:creationId xmlns:a16="http://schemas.microsoft.com/office/drawing/2010/main" id="{25670E05-79D0-49E5-8EE7-7927D6659F47}"/>
              </a:ext>
            </a:extLst>
          </p:cNvPr>
          <p:cNvSpPr>
            <a:spLocks noGrp="true"/>
          </p:cNvSpPr>
          <p:nvPr>
            <p:ph idx="11" sz="quarter" type="ftr"/>
          </p:nvPr>
        </p:nvSpPr>
        <p:spPr/>
        <p:txBody>
          <a:bodyPr rtlCol="0"/>
          <a:lstStyle/>
          <a:p>
            <a:pPr/>
            <a:r>
              <a:rPr dirty="0" lang="en-US"/>
              <a:t>Footer</a:t>
            </a:r>
            <a:endParaRPr dirty="0" lang="en-US"/>
          </a:p>
        </p:txBody>
      </p:sp>
      <p:sp>
        <p:nvSpPr>
          <p:cNvPr id="7" name="Date Placeholder 4">
            <a:extLst>
              <a:ext uri="{89D15DC5-2FB9-4ABB-A0C9-D01F9695D300}">
                <a16:creationId xmlns:a16="http://schemas.microsoft.com/office/drawing/2010/main" id="{6E9830C9-31C6-4442-8654-35D19708F23D}"/>
              </a:ext>
            </a:extLst>
          </p:cNvPr>
          <p:cNvSpPr>
            <a:spLocks noGrp="true"/>
          </p:cNvSpPr>
          <p:nvPr>
            <p:ph idx="10" sz="half" type="dt"/>
          </p:nvPr>
        </p:nvSpPr>
        <p:spPr/>
        <p:txBody>
          <a:bodyPr rtlCol="0"/>
          <a:lstStyle/>
          <a:p>
            <a:pPr/>
            <a:r>
              <a:rPr dirty="0" lang="en-US"/>
              <a:t>Date</a:t>
            </a:r>
            <a:endParaRPr dirty="0" lang="en-US"/>
          </a:p>
        </p:txBody>
      </p:sp>
    </p:spTree>
    <p:extLst>
      <p:ext uri="{45515137-BF1F-4AB9-9499-3082A0F19647}">
        <p14:creationId xmlns:p14="http://schemas.microsoft.com/office/powerpoint/2010/main" val="1751263023518"/>
      </p:ext>
    </p:extLst>
  </p:cSld>
  <p:clrMapOvr>
    <a:masterClrMapping/>
  </p:clrMapOvr>
</p:sldLayout>
</file>

<file path=ppt/slideLayouts/slideLayout5.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woTxTwoObj">
  <p:cSld name="Comparison">
    <p:spTree>
      <p:nvGrpSpPr>
        <p:cNvPr id="1" name=""/>
        <p:cNvGrpSpPr/>
        <p:nvPr/>
      </p:nvGrpSpPr>
      <p:grpSpPr>
        <a:xfrm>
          <a:off x="0" y="0"/>
          <a:ext cx="0" cy="0"/>
          <a:chOff x="0" y="0"/>
          <a:chExt cx="0" cy="0"/>
        </a:xfrm>
      </p:grpSpPr>
      <p:sp>
        <p:nvSpPr>
          <p:cNvPr id="2" name="Text Placeholder 2">
            <a:extLst>
              <a:ext uri="{C2D2866B-1C9B-418D-9CE2-0FD24A90E83D}">
                <a16:creationId xmlns:a16="http://schemas.microsoft.com/office/drawing/2010/main" id="{21172E33-A88C-482B-84C0-4E0EF94C3E43}"/>
              </a:ext>
            </a:extLst>
          </p:cNvPr>
          <p:cNvSpPr>
            <a:spLocks noGrp="true"/>
          </p:cNvSpPr>
          <p:nvPr>
            <p:ph type="body"/>
          </p:nvPr>
        </p:nvSpPr>
        <p:spPr>
          <a:xfrm rot="0">
            <a:off x="762000" y="1400175"/>
            <a:ext cx="3619500" cy="540644"/>
          </a:xfrm>
          <a:prstGeom prst="rect">
            <a:avLst/>
          </a:prstGeom>
        </p:spPr>
        <p:txBody>
          <a:bodyPr anchor="ctr" rtlCol="0">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3" name="Text Placeholder 4">
            <a:extLst>
              <a:ext uri="{63B2C9E5-2AFC-4686-8312-582DE648E1C9}">
                <a16:creationId xmlns:a16="http://schemas.microsoft.com/office/drawing/2010/main" id="{618A8EF3-E9B6-473E-9643-950F0531B2B2}"/>
              </a:ext>
            </a:extLst>
          </p:cNvPr>
          <p:cNvSpPr>
            <a:spLocks noGrp="true"/>
          </p:cNvSpPr>
          <p:nvPr>
            <p:ph idx="1" type="body"/>
          </p:nvPr>
        </p:nvSpPr>
        <p:spPr>
          <a:xfrm rot="0">
            <a:off x="4754717" y="1400175"/>
            <a:ext cx="3619500" cy="540644"/>
          </a:xfrm>
          <a:prstGeom prst="rect">
            <a:avLst/>
          </a:prstGeom>
        </p:spPr>
        <p:txBody>
          <a:bodyPr anchor="ctr" rtlCol="0">
            <a:normAutofit fontScale="100000" lnSpcReduction="0"/>
          </a:bodyPr>
          <a:lstStyle>
            <a:lvl1pPr indent="0" lvl="0" marL="0">
              <a:buNone/>
              <a:defRPr b="0" cap="none" dirty="0" i="0" lang="en-US" sz="1600">
                <a:solidFill>
                  <a:schemeClr val="accent1"/>
                </a:solidFill>
                <a:latin typeface="+mn-lt"/>
              </a:defRPr>
            </a:lvl1pPr>
            <a:lvl2pPr indent="0" lvl="1" marL="457200">
              <a:buNone/>
              <a:defRPr b="1" dirty="0" lang="en-US" sz="2000">
                <a:latin typeface="+mn-lt"/>
              </a:defRPr>
            </a:lvl2pPr>
            <a:lvl3pPr indent="0" lvl="2" marL="914400">
              <a:buNone/>
              <a:defRPr b="1" dirty="0" lang="en-US" sz="1800">
                <a:latin typeface="+mn-lt"/>
              </a:defRPr>
            </a:lvl3pPr>
            <a:lvl4pPr indent="0" lvl="3" marL="1371600">
              <a:buNone/>
              <a:defRPr b="1" dirty="0" lang="en-US" sz="1600">
                <a:latin typeface="+mn-lt"/>
              </a:defRPr>
            </a:lvl4pPr>
            <a:lvl5pPr indent="0" lvl="4" marL="1828800">
              <a:buNone/>
              <a:defRPr b="1" dirty="0" lang="en-US" sz="1600">
                <a:latin typeface="+mn-lt"/>
              </a:defRPr>
            </a:lvl5pPr>
            <a:lvl6pPr indent="0" lvl="5" marL="2286000">
              <a:buNone/>
              <a:defRPr b="1" dirty="0" lang="en-US" sz="1600">
                <a:latin typeface="+mn-lt"/>
              </a:defRPr>
            </a:lvl6pPr>
            <a:lvl7pPr indent="0" lvl="6" marL="2743200">
              <a:buNone/>
              <a:defRPr b="1" dirty="0" lang="en-US" sz="1600">
                <a:latin typeface="+mn-lt"/>
              </a:defRPr>
            </a:lvl7pPr>
            <a:lvl8pPr indent="0" lvl="7" marL="3200400">
              <a:buNone/>
              <a:defRPr b="1" dirty="0" lang="en-US" sz="1600">
                <a:latin typeface="+mn-lt"/>
              </a:defRPr>
            </a:lvl8pPr>
            <a:lvl9pPr indent="0" lvl="8" marL="3657600">
              <a:buNone/>
              <a:defRPr b="1" dirty="0" lang="en-US" sz="1600">
                <a:latin typeface="+mn-lt"/>
              </a:defRPr>
            </a:lvl9pPr>
          </a:lstStyle>
          <a:p>
            <a:pPr lvl="0"/>
            <a:r>
              <a:rPr dirty="0" lang="en-US"/>
              <a:t>Click to edit Master text styles</a:t>
            </a:r>
            <a:endParaRPr dirty="0" lang="en-US"/>
          </a:p>
        </p:txBody>
      </p:sp>
      <p:sp>
        <p:nvSpPr>
          <p:cNvPr id="4" name="Content Placeholder 2">
            <a:extLst>
              <a:ext uri="{ECD828A2-3A6A-419B-942B-BA2A7E0C23D6}">
                <a16:creationId xmlns:a16="http://schemas.microsoft.com/office/drawing/2010/main" id="{D0BB7204-CEC0-45B6-9598-AC0B30265870}"/>
              </a:ext>
            </a:extLst>
          </p:cNvPr>
          <p:cNvSpPr>
            <a:spLocks noGrp="true"/>
          </p:cNvSpPr>
          <p:nvPr>
            <p:ph idx="2"/>
          </p:nvPr>
        </p:nvSpPr>
        <p:spPr>
          <a:xfrm rot="0">
            <a:off x="762000"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Title 1">
            <a:extLst>
              <a:ext uri="{F7A478BB-D17D-41DD-B29D-9C7FBBED2731}">
                <a16:creationId xmlns:a16="http://schemas.microsoft.com/office/drawing/2010/main" id="{1FE3A7F4-9F53-445E-8B3E-8FD5D2B4455B}"/>
              </a:ext>
            </a:extLst>
          </p:cNvPr>
          <p:cNvSpPr>
            <a:spLocks noGrp="true"/>
          </p:cNvSpPr>
          <p:nvPr>
            <p:ph idx="3" type="title"/>
          </p:nvPr>
        </p:nvSpPr>
        <p:spPr/>
        <p:txBody>
          <a:bodyPr rtlCol="0"/>
          <a:lstStyle>
            <a:lvl1pPr lvl="0"/>
          </a:lstStyle>
          <a:p>
            <a:pPr/>
            <a:r>
              <a:rPr dirty="0" lang="en-US"/>
              <a:t>Click to edit Master title style</a:t>
            </a:r>
            <a:endParaRPr dirty="0" lang="en-US"/>
          </a:p>
        </p:txBody>
      </p:sp>
      <p:sp>
        <p:nvSpPr>
          <p:cNvPr id="6" name="Content Placeholder 2">
            <a:extLst>
              <a:ext uri="{DD0B3F16-458F-4078-9300-CF20CF8FD74D}">
                <a16:creationId xmlns:a16="http://schemas.microsoft.com/office/drawing/2010/main" id="{B19C6427-B494-45A1-9BA1-88C4D650BA02}"/>
              </a:ext>
            </a:extLst>
          </p:cNvPr>
          <p:cNvSpPr>
            <a:spLocks noGrp="true"/>
          </p:cNvSpPr>
          <p:nvPr>
            <p:ph idx="4"/>
          </p:nvPr>
        </p:nvSpPr>
        <p:spPr>
          <a:xfrm rot="0">
            <a:off x="4751443" y="1961537"/>
            <a:ext cx="3619500" cy="251086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7" name="Date Placeholder 4">
            <a:extLst>
              <a:ext uri="{FD954EB6-C8FA-4F6D-A01A-2D35546C86DE}">
                <a16:creationId xmlns:a16="http://schemas.microsoft.com/office/drawing/2010/main" id="{1888034A-9D0B-4925-B0D5-2075A198AFB4}"/>
              </a:ext>
            </a:extLst>
          </p:cNvPr>
          <p:cNvSpPr>
            <a:spLocks noGrp="true"/>
          </p:cNvSpPr>
          <p:nvPr>
            <p:ph idx="10" sz="half" type="dt"/>
          </p:nvPr>
        </p:nvSpPr>
        <p:spPr/>
        <p:txBody>
          <a:bodyPr rtlCol="0"/>
          <a:lstStyle/>
          <a:p>
            <a:pPr/>
            <a:r>
              <a:rPr dirty="0" lang="en-US"/>
              <a:t>Date</a:t>
            </a:r>
            <a:endParaRPr dirty="0" lang="en-US"/>
          </a:p>
        </p:txBody>
      </p:sp>
      <p:sp>
        <p:nvSpPr>
          <p:cNvPr id="8" name="Footer Placeholder 5">
            <a:extLst>
              <a:ext uri="{7106B3BB-8DC5-4F6B-85C4-A53615BE4E70}">
                <a16:creationId xmlns:a16="http://schemas.microsoft.com/office/drawing/2010/main" id="{297F78D3-0DEA-42C8-9130-CB26BD974687}"/>
              </a:ext>
            </a:extLst>
          </p:cNvPr>
          <p:cNvSpPr>
            <a:spLocks noGrp="true"/>
          </p:cNvSpPr>
          <p:nvPr>
            <p:ph idx="11" sz="quarter" type="ftr"/>
          </p:nvPr>
        </p:nvSpPr>
        <p:spPr/>
        <p:txBody>
          <a:bodyPr rtlCol="0"/>
          <a:lstStyle/>
          <a:p>
            <a:pPr/>
            <a:r>
              <a:rPr dirty="0" lang="en-US"/>
              <a:t>Footer</a:t>
            </a:r>
            <a:endParaRPr dirty="0" lang="en-US"/>
          </a:p>
        </p:txBody>
      </p:sp>
      <p:sp>
        <p:nvSpPr>
          <p:cNvPr id="9" name="Slide Number Placeholder 6">
            <a:extLst>
              <a:ext uri="{48BEC87D-10AA-44C4-9200-EB71E8F84746}">
                <a16:creationId xmlns:a16="http://schemas.microsoft.com/office/drawing/2010/main" id="{6E845D17-9743-4B74-BEDA-130D578695F5}"/>
              </a:ext>
            </a:extLst>
          </p:cNvPr>
          <p:cNvSpPr>
            <a:spLocks noGrp="true"/>
          </p:cNvSpPr>
          <p:nvPr>
            <p:ph idx="12" sz="quarter" type="sldNum"/>
          </p:nvPr>
        </p:nvSpPr>
        <p:spPr/>
        <p:txBody>
          <a:bodyPr rtlCol="0"/>
          <a:lstStyle/>
          <a:p>
            <a:pPr/>
            <a:r>
              <a:rPr dirty="0" lang="en-US"/>
              <a:t>&lt;#&gt;</a:t>
            </a:r>
            <a:endParaRPr dirty="0" lang="en-US"/>
          </a:p>
        </p:txBody>
      </p:sp>
    </p:spTree>
    <p:extLst>
      <p:ext uri="{B15B10D7-C3D2-4721-9358-8BAB418924CD}">
        <p14:creationId xmlns:p14="http://schemas.microsoft.com/office/powerpoint/2010/main" val="1751263023519"/>
      </p:ext>
    </p:extLst>
  </p:cSld>
  <p:clrMapOvr>
    <a:masterClrMapping/>
  </p:clrMapOvr>
</p:sldLayout>
</file>

<file path=ppt/slideLayouts/slideLayout6.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titleOnly">
  <p:cSld name="Title Only">
    <p:spTree>
      <p:nvGrpSpPr>
        <p:cNvPr id="1" name=""/>
        <p:cNvGrpSpPr/>
        <p:nvPr/>
      </p:nvGrpSpPr>
      <p:grpSpPr>
        <a:xfrm>
          <a:off x="0" y="0"/>
          <a:ext cx="0" cy="0"/>
          <a:chOff x="0" y="0"/>
          <a:chExt cx="0" cy="0"/>
        </a:xfrm>
      </p:grpSpPr>
      <p:sp>
        <p:nvSpPr>
          <p:cNvPr id="2" name="Title 1">
            <a:extLst>
              <a:ext uri="{2B804456-CE7C-4C69-9AEA-90A776E6CC58}">
                <a16:creationId xmlns:a16="http://schemas.microsoft.com/office/drawing/2010/main" id="{89F68766-6D7F-4641-9956-01B6800CFCBA}"/>
              </a:ext>
            </a:extLst>
          </p:cNvPr>
          <p:cNvSpPr>
            <a:spLocks noGrp="true"/>
          </p:cNvSpPr>
          <p:nvPr>
            <p:ph type="title"/>
          </p:nvPr>
        </p:nvSpPr>
        <p:spPr>
          <a:xfrm rot="0">
            <a:off x="762000" y="1914525"/>
            <a:ext cx="7620000" cy="857250"/>
          </a:xfrm>
        </p:spPr>
        <p:txBody>
          <a:bodyPr anchor="ctr" rtlCol="0"/>
          <a:lstStyle>
            <a:lvl1pPr algn="ctr" lvl="0">
              <a:defRPr dirty="0" lang="en-US" sz="3600"/>
            </a:lvl1pPr>
          </a:lstStyle>
          <a:p>
            <a:pPr/>
            <a:r>
              <a:rPr dirty="0" lang="en-US"/>
              <a:t>Click to edit Master title style</a:t>
            </a:r>
            <a:endParaRPr dirty="0" lang="en-US"/>
          </a:p>
        </p:txBody>
      </p:sp>
      <p:sp>
        <p:nvSpPr>
          <p:cNvPr id="3" name="Slide Number Placeholder 3">
            <a:extLst>
              <a:ext uri="{1E0396ED-EF3C-4507-9A1D-A61262A191A7}">
                <a16:creationId xmlns:a16="http://schemas.microsoft.com/office/drawing/2010/main" id="{9B8FDD59-E843-47B3-9BA7-931181EBEBD5}"/>
              </a:ext>
            </a:extLst>
          </p:cNvPr>
          <p:cNvSpPr>
            <a:spLocks noGrp="true"/>
          </p:cNvSpPr>
          <p:nvPr>
            <p:ph idx="12" sz="quarter" type="sldNum"/>
          </p:nvPr>
        </p:nvSpPr>
        <p:spPr/>
        <p:txBody>
          <a:bodyPr rtlCol="0"/>
          <a:lstStyle/>
          <a:p>
            <a:pPr/>
            <a:r>
              <a:rPr dirty="0" lang="en-US"/>
              <a:t>&lt;#&gt;</a:t>
            </a:r>
            <a:endParaRPr dirty="0" lang="en-US"/>
          </a:p>
        </p:txBody>
      </p:sp>
      <p:sp>
        <p:nvSpPr>
          <p:cNvPr id="4" name="Footer Placeholder 2">
            <a:extLst>
              <a:ext uri="{4298FBC2-B4B9-4194-AFC0-C1EBB135CB5D}">
                <a16:creationId xmlns:a16="http://schemas.microsoft.com/office/drawing/2010/main" id="{60B02BD6-4C3E-4A21-AFA3-3350F1C9BD10}"/>
              </a:ext>
            </a:extLst>
          </p:cNvPr>
          <p:cNvSpPr>
            <a:spLocks noGrp="true"/>
          </p:cNvSpPr>
          <p:nvPr>
            <p:ph idx="11" sz="quarter" type="ftr"/>
          </p:nvPr>
        </p:nvSpPr>
        <p:spPr/>
        <p:txBody>
          <a:bodyPr rtlCol="0"/>
          <a:lstStyle/>
          <a:p>
            <a:pPr/>
            <a:r>
              <a:rPr dirty="0" lang="en-US"/>
              <a:t>Footer</a:t>
            </a:r>
            <a:endParaRPr dirty="0" lang="en-US"/>
          </a:p>
        </p:txBody>
      </p:sp>
      <p:sp>
        <p:nvSpPr>
          <p:cNvPr id="5" name="Date Placeholder 1">
            <a:extLst>
              <a:ext uri="{7E3C60E0-8DAE-4640-BCA1-8E9DAF7D96BE}">
                <a16:creationId xmlns:a16="http://schemas.microsoft.com/office/drawing/2010/main" id="{1459AEB8-508C-4757-B026-027259FA9151}"/>
              </a:ext>
            </a:extLst>
          </p:cNvPr>
          <p:cNvSpPr>
            <a:spLocks noGrp="true"/>
          </p:cNvSpPr>
          <p:nvPr>
            <p:ph idx="10" sz="half" type="dt"/>
          </p:nvPr>
        </p:nvSpPr>
        <p:spPr/>
        <p:txBody>
          <a:bodyPr rtlCol="0"/>
          <a:lstStyle/>
          <a:p>
            <a:pPr/>
            <a:r>
              <a:rPr dirty="0" lang="en-US"/>
              <a:t>Date</a:t>
            </a:r>
            <a:endParaRPr dirty="0" lang="en-US"/>
          </a:p>
        </p:txBody>
      </p:sp>
    </p:spTree>
    <p:extLst>
      <p:ext uri="{B2A1FBD1-FB23-49E3-9030-709505E7368D}">
        <p14:creationId xmlns:p14="http://schemas.microsoft.com/office/powerpoint/2010/main" val="1751263023520"/>
      </p:ext>
    </p:extLst>
  </p:cSld>
  <p:clrMapOvr>
    <a:masterClrMapping/>
  </p:clrMapOvr>
</p:sldLayout>
</file>

<file path=ppt/slideLayouts/slideLayout7.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blank">
  <p:cSld name="Blank">
    <p:spTree>
      <p:nvGrpSpPr>
        <p:cNvPr id="1" name=""/>
        <p:cNvGrpSpPr/>
        <p:nvPr/>
      </p:nvGrpSpPr>
      <p:grpSpPr>
        <a:xfrm>
          <a:off x="0" y="0"/>
          <a:ext cx="0" cy="0"/>
          <a:chOff x="0" y="0"/>
          <a:chExt cx="0" cy="0"/>
        </a:xfrm>
      </p:grpSpPr>
      <p:sp>
        <p:nvSpPr>
          <p:cNvPr id="2" name="Slide Number Placeholder 3">
            <a:extLst>
              <a:ext uri="{F4CA818E-F363-43E6-88F2-14E64A068852}">
                <a16:creationId xmlns:a16="http://schemas.microsoft.com/office/drawing/2010/main" id="{74A09A9F-0DAC-4D7A-822F-AC771E865FA9}"/>
              </a:ext>
            </a:extLst>
          </p:cNvPr>
          <p:cNvSpPr>
            <a:spLocks noGrp="true"/>
          </p:cNvSpPr>
          <p:nvPr>
            <p:ph idx="12" sz="quarter" type="sldNum"/>
          </p:nvPr>
        </p:nvSpPr>
        <p:spPr/>
        <p:txBody>
          <a:bodyPr rtlCol="0"/>
          <a:lstStyle/>
          <a:p>
            <a:pPr/>
            <a:r>
              <a:rPr dirty="0" lang="en-US"/>
              <a:t>&lt;#&gt;</a:t>
            </a:r>
            <a:endParaRPr dirty="0" lang="en-US"/>
          </a:p>
        </p:txBody>
      </p:sp>
      <p:sp>
        <p:nvSpPr>
          <p:cNvPr id="3" name="Footer Placeholder 2">
            <a:extLst>
              <a:ext uri="{7C644B28-72D2-47B6-BCF0-E742AB704457}">
                <a16:creationId xmlns:a16="http://schemas.microsoft.com/office/drawing/2010/main" id="{5FADCAE0-9D85-411C-9AF5-90A1B04F9A60}"/>
              </a:ext>
            </a:extLst>
          </p:cNvPr>
          <p:cNvSpPr>
            <a:spLocks noGrp="true"/>
          </p:cNvSpPr>
          <p:nvPr>
            <p:ph idx="11" sz="quarter" type="ftr"/>
          </p:nvPr>
        </p:nvSpPr>
        <p:spPr/>
        <p:txBody>
          <a:bodyPr rtlCol="0"/>
          <a:lstStyle/>
          <a:p>
            <a:pPr/>
            <a:r>
              <a:rPr dirty="0" lang="en-US"/>
              <a:t>Footer</a:t>
            </a:r>
            <a:endParaRPr dirty="0" lang="en-US"/>
          </a:p>
        </p:txBody>
      </p:sp>
      <p:sp>
        <p:nvSpPr>
          <p:cNvPr id="4" name="Date Placeholder 1">
            <a:extLst>
              <a:ext uri="{726999FC-DB4C-431F-911E-5E283B183637}">
                <a16:creationId xmlns:a16="http://schemas.microsoft.com/office/drawing/2010/main" id="{C4E7960F-9820-4660-AA24-29EA87842CD1}"/>
              </a:ext>
            </a:extLst>
          </p:cNvPr>
          <p:cNvSpPr>
            <a:spLocks noGrp="true"/>
          </p:cNvSpPr>
          <p:nvPr>
            <p:ph idx="10" sz="half" type="dt"/>
          </p:nvPr>
        </p:nvSpPr>
        <p:spPr/>
        <p:txBody>
          <a:bodyPr rtlCol="0"/>
          <a:lstStyle/>
          <a:p>
            <a:pPr/>
            <a:r>
              <a:rPr dirty="0" lang="en-US"/>
              <a:t>Date</a:t>
            </a:r>
            <a:endParaRPr dirty="0" lang="en-US"/>
          </a:p>
        </p:txBody>
      </p:sp>
    </p:spTree>
    <p:extLst>
      <p:ext uri="{3BB4520F-4A8A-4333-8BB4-B5235FC7931D}">
        <p14:creationId xmlns:p14="http://schemas.microsoft.com/office/powerpoint/2010/main" val="1751263023521"/>
      </p:ext>
    </p:extLst>
  </p:cSld>
  <p:clrMapOvr>
    <a:masterClrMapping/>
  </p:clrMapOvr>
</p:sldLayout>
</file>

<file path=ppt/slideLayouts/slideLayout8.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showMasterSp="true" type="objTx">
  <p:cSld name="Content with Caption">
    <p:spTree>
      <p:nvGrpSpPr>
        <p:cNvPr id="1" name=""/>
        <p:cNvGrpSpPr/>
        <p:nvPr/>
      </p:nvGrpSpPr>
      <p:grpSpPr>
        <a:xfrm>
          <a:off x="0" y="0"/>
          <a:ext cx="0" cy="0"/>
          <a:chOff x="0" y="0"/>
          <a:chExt cx="0" cy="0"/>
        </a:xfrm>
      </p:grpSpPr>
      <p:sp>
        <p:nvSpPr>
          <p:cNvPr id="2" name="Title 1">
            <a:extLst>
              <a:ext uri="{9A0C8DD7-0B82-4818-8863-F10BEBA3A44F}">
                <a16:creationId xmlns:a16="http://schemas.microsoft.com/office/drawing/2010/main" id="{46FC3D38-5A88-48B2-9DD3-A12570383831}"/>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3" name="Text Placeholder 3">
            <a:extLst>
              <a:ext uri="{F373BCC0-A9D2-438B-87A4-505EDC1574FF}">
                <a16:creationId xmlns:a16="http://schemas.microsoft.com/office/drawing/2010/main" id="{4A3BF001-449C-4BC5-A7DC-0961124EACFA}"/>
              </a:ext>
            </a:extLst>
          </p:cNvPr>
          <p:cNvSpPr>
            <a:spLocks noGrp="true"/>
          </p:cNvSpPr>
          <p:nvPr>
            <p:ph idx="1" type="body"/>
          </p:nvPr>
        </p:nvSpPr>
        <p:spPr>
          <a:xfrm rot="0">
            <a:off x="762000" y="1455900"/>
            <a:ext cx="2822399" cy="2984400"/>
          </a:xfrm>
        </p:spPr>
        <p:txBody>
          <a:bodyPr anchor="t" bIns="45720" lIns="91440" rIns="91440" rtlCol="0" tIns="93600">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4" name="Content Placeholder 2">
            <a:extLst>
              <a:ext uri="{1CBC6969-A72C-450E-A230-8700667EABE5}">
                <a16:creationId xmlns:a16="http://schemas.microsoft.com/office/drawing/2010/main" id="{971E8F37-0636-4D2F-94C7-D013B2E010B5}"/>
              </a:ext>
            </a:extLst>
          </p:cNvPr>
          <p:cNvSpPr>
            <a:spLocks noGrp="true"/>
          </p:cNvSpPr>
          <p:nvPr>
            <p:ph idx="2"/>
          </p:nvPr>
        </p:nvSpPr>
        <p:spPr>
          <a:xfrm rot="0">
            <a:off x="3776758" y="1447800"/>
            <a:ext cx="4605242" cy="3000375"/>
          </a:xfrm>
        </p:spPr>
        <p:txBody>
          <a:bodyPr rtlCol="0"/>
          <a:lstStyle>
            <a:lvl1pPr lvl="0"/>
            <a:lvl2pPr lvl="1"/>
            <a:lvl3pPr lvl="2"/>
            <a:lvl4pPr lvl="3"/>
            <a:lvl5pPr lvl="4"/>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id="5" name="Slide Number Placeholder 3">
            <a:extLst>
              <a:ext uri="{501B34B3-2F4A-434B-A76F-332898A18877}">
                <a16:creationId xmlns:a16="http://schemas.microsoft.com/office/drawing/2010/main" id="{5C240F07-D20D-4207-845B-67A914EC54DE}"/>
              </a:ext>
            </a:extLst>
          </p:cNvPr>
          <p:cNvSpPr>
            <a:spLocks noGrp="true"/>
          </p:cNvSpPr>
          <p:nvPr>
            <p:ph idx="12" sz="quarter" type="sldNum"/>
          </p:nvPr>
        </p:nvSpPr>
        <p:spPr/>
        <p:txBody>
          <a:bodyPr rtlCol="0"/>
          <a:lstStyle/>
          <a:p>
            <a:pPr/>
            <a:r>
              <a:rPr dirty="0" lang="en-US"/>
              <a:t>&lt;#&gt;</a:t>
            </a:r>
            <a:endParaRPr dirty="0" lang="en-US"/>
          </a:p>
        </p:txBody>
      </p:sp>
      <p:sp>
        <p:nvSpPr>
          <p:cNvPr id="6" name="Footer Placeholder 2">
            <a:extLst>
              <a:ext uri="{410DF79F-A72C-4774-9984-12CA6EB9DF67}">
                <a16:creationId xmlns:a16="http://schemas.microsoft.com/office/drawing/2010/main" id="{02AE1C90-3A12-424E-A62C-3F791F34A7DD}"/>
              </a:ext>
            </a:extLst>
          </p:cNvPr>
          <p:cNvSpPr>
            <a:spLocks noGrp="true"/>
          </p:cNvSpPr>
          <p:nvPr>
            <p:ph idx="11" sz="quarter" type="ftr"/>
          </p:nvPr>
        </p:nvSpPr>
        <p:spPr/>
        <p:txBody>
          <a:bodyPr rtlCol="0"/>
          <a:lstStyle/>
          <a:p>
            <a:pPr/>
            <a:r>
              <a:rPr dirty="0" lang="en-US"/>
              <a:t>Footer</a:t>
            </a:r>
            <a:endParaRPr dirty="0" lang="en-US"/>
          </a:p>
        </p:txBody>
      </p:sp>
      <p:sp>
        <p:nvSpPr>
          <p:cNvPr id="7" name="Date Placeholder 1">
            <a:extLst>
              <a:ext uri="{C8969166-F6DA-4F24-855B-AFA47FC92061}">
                <a16:creationId xmlns:a16="http://schemas.microsoft.com/office/drawing/2010/main" id="{6191C24E-E182-42DF-B9DC-A43D994C9BB2}"/>
              </a:ext>
            </a:extLst>
          </p:cNvPr>
          <p:cNvSpPr>
            <a:spLocks noGrp="true"/>
          </p:cNvSpPr>
          <p:nvPr>
            <p:ph idx="10" sz="half" type="dt"/>
          </p:nvPr>
        </p:nvSpPr>
        <p:spPr/>
        <p:txBody>
          <a:bodyPr rtlCol="0"/>
          <a:lstStyle/>
          <a:p>
            <a:pPr/>
            <a:r>
              <a:rPr dirty="0" lang="en-US"/>
              <a:t>Date</a:t>
            </a:r>
            <a:endParaRPr dirty="0" lang="en-US"/>
          </a:p>
        </p:txBody>
      </p:sp>
    </p:spTree>
    <p:extLst>
      <p:ext uri="{3F49737B-D8A4-4E0D-9139-B91792BAB941}">
        <p14:creationId xmlns:p14="http://schemas.microsoft.com/office/powerpoint/2010/main" val="1751263023522"/>
      </p:ext>
    </p:extLst>
  </p:cSld>
  <p:clrMapOvr>
    <a:masterClrMapping/>
  </p:clrMapOvr>
</p:sldLayout>
</file>

<file path=ppt/slideLayouts/slideLayout9.xml><?xml version="1.0" encoding="utf-8"?>
<p:sldLayou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reserve="1" type="picTx">
  <p:cSld name="Picture with Caption">
    <p:spTree>
      <p:nvGrpSpPr>
        <p:cNvPr id="1" name=""/>
        <p:cNvGrpSpPr/>
        <p:nvPr/>
      </p:nvGrpSpPr>
      <p:grpSpPr>
        <a:xfrm>
          <a:off x="0" y="0"/>
          <a:ext cx="0" cy="0"/>
          <a:chOff x="0" y="0"/>
          <a:chExt cx="0" cy="0"/>
        </a:xfrm>
      </p:grpSpPr>
      <p:sp>
        <p:nvSpPr>
          <p:cNvPr id="2" name="Rectangle 16">
            <a:extLst>
              <a:ext uri="{AC0443DB-D3D2-40BA-8D8C-6DAAF03255E6}">
                <a16:creationId xmlns:a16="http://schemas.microsoft.com/office/drawing/2010/main" id="{474120F4-232C-41EE-9DCD-805DC057715F}"/>
              </a:ext>
            </a:extLst>
          </p:cNvPr>
          <p:cNvSpPr/>
          <p:nvPr/>
        </p:nvSpPr>
        <p:spPr>
          <a:xfrm rot="0">
            <a:off x="3718307" y="1437411"/>
            <a:ext cx="4663692" cy="3037029"/>
          </a:xfrm>
          <a:prstGeom prst="rect">
            <a:avLst/>
          </a:prstGeom>
          <a:noFill/>
          <a:ln cap="flat" w="6350">
            <a:solidFill>
              <a:schemeClr val="bg1">
                <a:lumMod val="75000"/>
              </a:schemeClr>
            </a:solidFill>
            <a:miter lim="800000"/>
          </a:ln>
          <a:effectLst/>
        </p:spPr>
        <p:style>
          <a:lnRef idx="1">
            <a:schemeClr val="accent1"/>
          </a:lnRef>
          <a:fillRef idx="3">
            <a:schemeClr val="accent1"/>
          </a:fillRef>
          <a:effectRef idx="0">
            <a:schemeClr val="accent1"/>
          </a:effectRef>
          <a:fontRef idx="minor">
            <a:srgbClr val="ffffff"/>
          </a:fontRef>
        </p:style>
        <p:txBody>
          <a:bodyPr anchor="ctr" rtlCol="0"/>
          <a:lstStyle/>
          <a:p>
            <a:pPr algn="ctr"/>
            <a:r>
              <a:rPr dirty="0" lang="en-US">
                <a:latin typeface="+mn-lt"/>
              </a:rPr>
              <a:t/>
            </a:r>
            <a:endParaRPr dirty="0" lang="en-US">
              <a:latin typeface="+mn-lt"/>
            </a:endParaRPr>
          </a:p>
        </p:txBody>
      </p:sp>
      <p:sp>
        <p:nvSpPr>
          <p:cNvPr id="3" name="Title 1">
            <a:extLst>
              <a:ext uri="{41075E06-A96A-4F35-B0B4-2AA33E8894D1}">
                <a16:creationId xmlns:a16="http://schemas.microsoft.com/office/drawing/2010/main" id="{87E1A20D-6ADA-459A-A911-0B7EC57895FF}"/>
              </a:ext>
            </a:extLst>
          </p:cNvPr>
          <p:cNvSpPr>
            <a:spLocks noGrp="true"/>
          </p:cNvSpPr>
          <p:nvPr>
            <p:ph type="title"/>
          </p:nvPr>
        </p:nvSpPr>
        <p:spPr/>
        <p:txBody>
          <a:bodyPr rtlCol="0"/>
          <a:lstStyle>
            <a:lvl1pPr lvl="0"/>
          </a:lstStyle>
          <a:p>
            <a:pPr/>
            <a:r>
              <a:rPr dirty="0" lang="en-US"/>
              <a:t>Click to edit Master title style</a:t>
            </a:r>
            <a:endParaRPr dirty="0" lang="en-US"/>
          </a:p>
        </p:txBody>
      </p:sp>
      <p:sp>
        <p:nvSpPr>
          <p:cNvPr id="4" name="Text Placeholder 3">
            <a:extLst>
              <a:ext uri="{FC95EFB3-1573-44CD-9266-9E84FD20AFC2}">
                <a16:creationId xmlns:a16="http://schemas.microsoft.com/office/drawing/2010/main" id="{23B9F59B-2B25-42B0-9549-8C65C0B1D680}"/>
              </a:ext>
            </a:extLst>
          </p:cNvPr>
          <p:cNvSpPr>
            <a:spLocks noGrp="true"/>
          </p:cNvSpPr>
          <p:nvPr>
            <p:ph idx="1" type="body"/>
          </p:nvPr>
        </p:nvSpPr>
        <p:spPr>
          <a:xfrm rot="0">
            <a:off x="762000" y="1455900"/>
            <a:ext cx="2822399" cy="2984400"/>
          </a:xfrm>
        </p:spPr>
        <p:txBody>
          <a:bodyPr anchor="t" bIns="45720" lIns="91440" rIns="91440" rtlCol="0" tIns="93600">
            <a:normAutofit/>
          </a:bodyPr>
          <a:lstStyle>
            <a:lvl1pPr indent="0" lvl="0" marL="0">
              <a:lnSpc>
                <a:spcPct val="100000"/>
              </a:lnSpc>
              <a:buNone/>
              <a:defRPr b="0" dirty="0" lang="en-US">
                <a:latin typeface="+mn-lt"/>
              </a:defRPr>
            </a:lvl1pPr>
          </a:lstStyle>
          <a:p>
            <a:pPr/>
            <a:r>
              <a:rPr dirty="0" lang="en-US"/>
              <a:t>Click to edit Master text styles</a:t>
            </a:r>
            <a:endParaRPr dirty="0" lang="en-US"/>
          </a:p>
        </p:txBody>
      </p:sp>
      <p:sp>
        <p:nvSpPr>
          <p:cNvPr id="5" name="Picture Placeholder 2">
            <a:extLst>
              <a:ext uri="{68EEE5B6-A661-4CC8-9E76-149E07C82D35}">
                <a16:creationId xmlns:a16="http://schemas.microsoft.com/office/drawing/2010/main" id="{A942C7F6-7A2B-47E2-BB50-AF4A242E9972}"/>
              </a:ext>
            </a:extLst>
          </p:cNvPr>
          <p:cNvSpPr>
            <a:spLocks noGrp="true"/>
          </p:cNvSpPr>
          <p:nvPr>
            <p:ph idx="2" type="pic"/>
          </p:nvPr>
        </p:nvSpPr>
        <p:spPr>
          <a:xfrm rot="0">
            <a:off x="3775220" y="1492944"/>
            <a:ext cx="4543283" cy="2925962"/>
          </a:xfrm>
          <a:solidFill>
            <a:schemeClr val="bg1">
              <a:lumMod val="95000"/>
            </a:schemeClr>
          </a:solidFill>
          <a:ln w="38100">
            <a:noFill/>
            <a:miter lim="800000"/>
          </a:ln>
        </p:spPr>
        <p:txBody>
          <a:bodyPr rtlCol="0"/>
          <a:lstStyle/>
          <a:p>
            <a:pPr/>
            <a:r>
              <a:rPr dirty="0" lang="en-US"/>
              <a:t>Click icon to add picture</a:t>
            </a:r>
            <a:endParaRPr dirty="0" lang="en-US"/>
          </a:p>
        </p:txBody>
      </p:sp>
      <p:sp>
        <p:nvSpPr>
          <p:cNvPr id="6" name="Slide Number Placeholder 4">
            <a:extLst>
              <a:ext uri="{85FBE370-BDA0-4431-8571-852ED4733BF2}">
                <a16:creationId xmlns:a16="http://schemas.microsoft.com/office/drawing/2010/main" id="{76399C65-37C1-4815-BF29-5C78AE58D6E5}"/>
              </a:ext>
            </a:extLst>
          </p:cNvPr>
          <p:cNvSpPr>
            <a:spLocks noGrp="true"/>
          </p:cNvSpPr>
          <p:nvPr>
            <p:ph idx="12" sz="quarter" type="sldNum"/>
          </p:nvPr>
        </p:nvSpPr>
        <p:spPr/>
        <p:txBody>
          <a:bodyPr rtlCol="0"/>
          <a:lstStyle/>
          <a:p>
            <a:pPr/>
            <a:r>
              <a:rPr dirty="0" lang="en-US"/>
              <a:t>&lt;#&gt;</a:t>
            </a:r>
            <a:endParaRPr dirty="0" lang="en-US"/>
          </a:p>
        </p:txBody>
      </p:sp>
      <p:sp>
        <p:nvSpPr>
          <p:cNvPr id="7" name="Footer Placeholder 3">
            <a:extLst>
              <a:ext uri="{9C719F67-1217-42CF-B1E0-845F263B3936}">
                <a16:creationId xmlns:a16="http://schemas.microsoft.com/office/drawing/2010/main" id="{1768AB1D-213D-44F0-A317-8766857728CD}"/>
              </a:ext>
            </a:extLst>
          </p:cNvPr>
          <p:cNvSpPr>
            <a:spLocks noGrp="true"/>
          </p:cNvSpPr>
          <p:nvPr>
            <p:ph idx="11" sz="quarter" type="ftr"/>
          </p:nvPr>
        </p:nvSpPr>
        <p:spPr/>
        <p:txBody>
          <a:bodyPr rtlCol="0"/>
          <a:lstStyle/>
          <a:p>
            <a:pPr/>
            <a:r>
              <a:rPr dirty="0" lang="en-US"/>
              <a:t>Footer</a:t>
            </a:r>
            <a:endParaRPr dirty="0" lang="en-US"/>
          </a:p>
        </p:txBody>
      </p:sp>
      <p:sp>
        <p:nvSpPr>
          <p:cNvPr id="8" name="Date Placeholder 1">
            <a:extLst>
              <a:ext uri="{72B8C908-729F-4102-B958-252025D8C580}">
                <a16:creationId xmlns:a16="http://schemas.microsoft.com/office/drawing/2010/main" id="{E7BD6E93-6897-405F-BED3-4511E64FD856}"/>
              </a:ext>
            </a:extLst>
          </p:cNvPr>
          <p:cNvSpPr>
            <a:spLocks noGrp="true"/>
          </p:cNvSpPr>
          <p:nvPr>
            <p:ph idx="10" sz="half" type="dt"/>
          </p:nvPr>
        </p:nvSpPr>
        <p:spPr/>
        <p:txBody>
          <a:bodyPr rtlCol="0"/>
          <a:lstStyle/>
          <a:p>
            <a:pPr/>
            <a:r>
              <a:rPr dirty="0" lang="en-US"/>
              <a:t>Date</a:t>
            </a:r>
            <a:endParaRPr dirty="0" lang="en-US"/>
          </a:p>
        </p:txBody>
      </p:sp>
    </p:spTree>
    <p:extLst>
      <p:ext uri="{DD666E7D-A145-4AE9-A4AD-7E78C237CA99}">
        <p14:creationId xmlns:p14="http://schemas.microsoft.com/office/powerpoint/2010/main" val="1751263023523"/>
      </p:ext>
    </p:extLst>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2.png" Type="http://schemas.openxmlformats.org/officeDocument/2006/relationships/image"/></Relationships>
</file>

<file path=ppt/slideMasters/slideMaster1.xml><?xml version="1.0" encoding="utf-8"?>
<p:sldMaster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Master1">
    <p:bg>
      <p:bgPr>
        <a:solidFill>
          <a:schemeClr val="bg1"/>
        </a:solidFill>
        <a:effectLst/>
      </p:bgPr>
    </p:bg>
    <p:spTree>
      <p:nvGrpSpPr>
        <p:cNvPr id="1" name=""/>
        <p:cNvGrpSpPr/>
        <p:nvPr/>
      </p:nvGrpSpPr>
      <p:grpSpPr>
        <a:xfrm>
          <a:off x="0" y="0"/>
          <a:ext cx="0" cy="0"/>
          <a:chOff x="0" y="0"/>
          <a:chExt cx="0" cy="0"/>
        </a:xfrm>
      </p:grpSpPr>
      <p:sp>
        <p:nvSpPr>
          <p:cNvPr hidden="true" id="2" name="Slide Number Placeholder 5">
            <a:extLst>
              <a:ext uri="{783A2082-18A8-4FB4-BAED-E6288E7CD01A}">
                <a16:creationId xmlns:a16="http://schemas.microsoft.com/office/drawing/2010/main" id="{F4E91A53-9191-4D3B-BAEC-8B723BD057ED}"/>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3" name="Footer Placeholder 4">
            <a:extLst>
              <a:ext uri="{DCE49BD3-8D6D-4436-A088-8A8308A178D4}">
                <a16:creationId xmlns:a16="http://schemas.microsoft.com/office/drawing/2010/main" id="{48BD5417-487D-49ED-AE44-80ADCCC377E4}"/>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4" name="Date Placeholder 3">
            <a:extLst>
              <a:ext uri="{E8B49D95-4114-4800-BE65-467D987562F9}">
                <a16:creationId xmlns:a16="http://schemas.microsoft.com/office/drawing/2010/main" id="{094B6F0D-03ED-44CC-A685-0AD08BE627F4}"/>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5" name="Slide Number Placeholder 5">
            <a:extLst>
              <a:ext uri="{66C9DDB8-D7DC-4A4B-8A79-2692DEDBD85E}">
                <a16:creationId xmlns:a16="http://schemas.microsoft.com/office/drawing/2010/main" id="{09AECE5B-5288-46BD-B2C4-9A00101D7089}"/>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6" name="Footer Placeholder 4">
            <a:extLst>
              <a:ext uri="{DC95EDC7-1190-4941-8D83-3B381322A2B1}">
                <a16:creationId xmlns:a16="http://schemas.microsoft.com/office/drawing/2010/main" id="{29BBE507-2F82-4CF6-9046-B24CBA074B21}"/>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7" name="Date Placeholder 3">
            <a:extLst>
              <a:ext uri="{EB6AF0FF-DF0A-479B-B867-F1D98D1C4964}">
                <a16:creationId xmlns:a16="http://schemas.microsoft.com/office/drawing/2010/main" id="{0DFCF3C0-FEF4-4415-AB83-AD9BF7C2DE5B}"/>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hidden="true" id="8" name="Slide Number Placeholder 5">
            <a:extLst>
              <a:ext uri="{96B3F7DB-7F51-48FC-9E4B-DAE9BB739899}">
                <a16:creationId xmlns:a16="http://schemas.microsoft.com/office/drawing/2010/main" id="{68470836-8B6E-4CC5-9D42-207138D97607}"/>
              </a:ext>
            </a:extLst>
          </p:cNvPr>
          <p:cNvSpPr txBox="1">
            <a:spLocks noGrp="true"/>
          </p:cNvSpPr>
          <p:nvPr/>
        </p:nvSpPr>
        <p:spPr>
          <a:xfrm rot="0">
            <a:off x="6123448" y="4771233"/>
            <a:ext cx="2133600" cy="273844"/>
          </a:xfrm>
          <a:prstGeom prst="rect">
            <a:avLst/>
          </a:prstGeom>
        </p:spPr>
        <p:txBody>
          <a:bodyPr anchor="ctr" bIns="45720" lIns="91440" numCol="1" rIns="91440" rtlCol="0" spcCol="0" tIns="45720"/>
          <a:lstStyle>
            <a:lvl1pPr algn="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r" lvl="0" marL="0" rtl="false">
              <a:defRPr b="0" dirty="0" i="0" lang="en-US" sz="600">
                <a:solidFill>
                  <a:schemeClr val="bg1">
                    <a:lumMod val="50000"/>
                  </a:schemeClr>
                </a:solidFill>
                <a:latin typeface="+mn-lt"/>
              </a:defRPr>
            </a:pPr>
            <a:r>
              <a:rPr dirty="0" lang="en-US"/>
              <a:t>&lt;#&gt;</a:t>
            </a:r>
            <a:endParaRPr dirty="0" lang="en-US"/>
          </a:p>
        </p:txBody>
      </p:sp>
      <p:sp>
        <p:nvSpPr>
          <p:cNvPr hidden="true" id="9" name="Footer Placeholder 4">
            <a:extLst>
              <a:ext uri="{225D713A-B0C6-4F83-AC28-D755850B919D}">
                <a16:creationId xmlns:a16="http://schemas.microsoft.com/office/drawing/2010/main" id="{0965F32F-CC4B-4D77-8EBE-7904471DC2B4}"/>
              </a:ext>
            </a:extLst>
          </p:cNvPr>
          <p:cNvSpPr txBox="1">
            <a:spLocks noGrp="true"/>
          </p:cNvSpPr>
          <p:nvPr/>
        </p:nvSpPr>
        <p:spPr>
          <a:xfrm rot="0">
            <a:off x="3124200" y="4771233"/>
            <a:ext cx="2895600" cy="273844"/>
          </a:xfrm>
          <a:prstGeom prst="rect">
            <a:avLst/>
          </a:prstGeom>
        </p:spPr>
        <p:txBody>
          <a:bodyPr anchor="ctr" bIns="45720" lIns="91440" numCol="1" rIns="91440" rtlCol="0" spcCol="0" tIns="45720"/>
          <a:lstStyle>
            <a:lvl1pPr algn="ctr"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ctr" lvl="0" marL="0" rtl="false">
              <a:defRPr b="0" dirty="0" i="0" lang="en-US" sz="600">
                <a:solidFill>
                  <a:schemeClr val="bg1">
                    <a:lumMod val="50000"/>
                  </a:schemeClr>
                </a:solidFill>
                <a:latin typeface="+mn-lt"/>
              </a:defRPr>
            </a:pPr>
            <a:r>
              <a:rPr dirty="0" lang="en-US"/>
              <a:t>Footer</a:t>
            </a:r>
            <a:endParaRPr dirty="0" lang="en-US"/>
          </a:p>
        </p:txBody>
      </p:sp>
      <p:sp>
        <p:nvSpPr>
          <p:cNvPr hidden="true" id="10" name="Date Placeholder 3">
            <a:extLst>
              <a:ext uri="{AEE8D134-DD27-4213-A9A7-4505F828E936}">
                <a16:creationId xmlns:a16="http://schemas.microsoft.com/office/drawing/2010/main" id="{52D42B03-1E48-4CFE-8D15-0B874F0E8AB0}"/>
              </a:ext>
            </a:extLst>
          </p:cNvPr>
          <p:cNvSpPr txBox="1">
            <a:spLocks noGrp="true"/>
          </p:cNvSpPr>
          <p:nvPr/>
        </p:nvSpPr>
        <p:spPr>
          <a:xfrm rot="0">
            <a:off x="894633" y="4771233"/>
            <a:ext cx="2133600" cy="273844"/>
          </a:xfrm>
          <a:prstGeom prst="rect">
            <a:avLst/>
          </a:prstGeom>
        </p:spPr>
        <p:txBody>
          <a:bodyPr anchor="ctr" bIns="45720" lIns="91440" numCol="1" rIns="91440" rtlCol="0" spcCol="0" tIns="45720"/>
          <a:lstStyle>
            <a:lvl1pPr algn="l" lvl="0" marL="0" rtl="false">
              <a:lnSpc>
                <a:spcPct val="100000"/>
              </a:lnSpc>
              <a:defRPr b="0" dirty="0" i="0" lang="en-US" sz="600">
                <a:solidFill>
                  <a:schemeClr val="bg1">
                    <a:lumMod val="50000"/>
                  </a:schemeClr>
                </a:solidFill>
                <a:latin typeface="Roboto"/>
              </a:defRPr>
            </a:lvl1pPr>
            <a:lvl2pPr algn="l" lvl="1" marL="457200" rtl="false">
              <a:lnSpc>
                <a:spcPct val="100000"/>
              </a:lnSpc>
              <a:defRPr dirty="0" lang="en-US" sz="1800">
                <a:solidFill>
                  <a:schemeClr val="tx1"/>
                </a:solidFill>
                <a:latin typeface="Roboto"/>
              </a:defRPr>
            </a:lvl2pPr>
            <a:lvl3pPr algn="l" lvl="2" marL="914400" rtl="false">
              <a:lnSpc>
                <a:spcPct val="100000"/>
              </a:lnSpc>
              <a:defRPr dirty="0" lang="en-US" sz="1800">
                <a:solidFill>
                  <a:schemeClr val="tx1"/>
                </a:solidFill>
                <a:latin typeface="Roboto"/>
              </a:defRPr>
            </a:lvl3pPr>
            <a:lvl4pPr algn="l" lvl="3" marL="1371600" rtl="false">
              <a:lnSpc>
                <a:spcPct val="100000"/>
              </a:lnSpc>
              <a:defRPr dirty="0" lang="en-US" sz="1800">
                <a:solidFill>
                  <a:schemeClr val="tx1"/>
                </a:solidFill>
                <a:latin typeface="Roboto"/>
              </a:defRPr>
            </a:lvl4pPr>
            <a:lvl5pPr algn="l" lvl="4" marL="1828800" rtl="false">
              <a:lnSpc>
                <a:spcPct val="100000"/>
              </a:lnSpc>
              <a:defRPr dirty="0" lang="en-US" sz="1800">
                <a:solidFill>
                  <a:schemeClr val="tx1"/>
                </a:solidFill>
                <a:latin typeface="Roboto"/>
              </a:defRPr>
            </a:lvl5pPr>
            <a:lvl6pPr algn="l" lvl="5" marL="2286000" rtl="false">
              <a:lnSpc>
                <a:spcPct val="100000"/>
              </a:lnSpc>
              <a:defRPr dirty="0" lang="en-US" sz="1800">
                <a:solidFill>
                  <a:schemeClr val="tx1"/>
                </a:solidFill>
                <a:latin typeface="Roboto"/>
              </a:defRPr>
            </a:lvl6pPr>
            <a:lvl7pPr algn="l" lvl="6" marL="2743200" rtl="false">
              <a:lnSpc>
                <a:spcPct val="100000"/>
              </a:lnSpc>
              <a:defRPr dirty="0" lang="en-US" sz="1800">
                <a:solidFill>
                  <a:schemeClr val="tx1"/>
                </a:solidFill>
                <a:latin typeface="Roboto"/>
              </a:defRPr>
            </a:lvl7pPr>
            <a:lvl8pPr algn="l" lvl="7" marL="3200400" rtl="false">
              <a:lnSpc>
                <a:spcPct val="100000"/>
              </a:lnSpc>
              <a:defRPr dirty="0" lang="en-US" sz="1800">
                <a:solidFill>
                  <a:schemeClr val="tx1"/>
                </a:solidFill>
                <a:latin typeface="Roboto"/>
              </a:defRPr>
            </a:lvl8pPr>
            <a:lvl9pPr algn="l" lvl="8" marL="3657600" rtl="false">
              <a:lnSpc>
                <a:spcPct val="100000"/>
              </a:lnSpc>
              <a:defRPr dirty="0" lang="en-US" sz="1800">
                <a:solidFill>
                  <a:schemeClr val="tx1"/>
                </a:solidFill>
                <a:latin typeface="Roboto"/>
              </a:defRPr>
            </a:lvl9pPr>
          </a:lstStyle>
          <a:p>
            <a:pPr algn="l" lvl="0" marL="0" rtl="false">
              <a:defRPr b="0" dirty="0" i="0" lang="en-US" sz="600">
                <a:solidFill>
                  <a:schemeClr val="bg1">
                    <a:lumMod val="50000"/>
                  </a:schemeClr>
                </a:solidFill>
                <a:latin typeface="+mn-lt"/>
              </a:defRPr>
            </a:pPr>
            <a:r>
              <a:rPr dirty="0" lang="en-US"/>
              <a:t>Date</a:t>
            </a:r>
            <a:endParaRPr dirty="0" lang="en-US"/>
          </a:p>
        </p:txBody>
      </p:sp>
      <p:sp>
        <p:nvSpPr>
          <p:cNvPr id="11" name="Title Placeholder 1">
            <a:extLst>
              <a:ext uri="{E8F2C380-E1C9-45D8-A819-6758C3BB7123}">
                <a16:creationId xmlns:a16="http://schemas.microsoft.com/office/drawing/2010/main" id="{A55B798F-CD25-43F3-B68A-456617FE24D9}"/>
              </a:ext>
            </a:extLst>
          </p:cNvPr>
          <p:cNvSpPr>
            <a:spLocks noGrp="true"/>
          </p:cNvSpPr>
          <p:nvPr>
            <p:ph type="title"/>
          </p:nvPr>
        </p:nvSpPr>
        <p:spPr>
          <a:xfrm rot="0">
            <a:off x="374913" y="293627"/>
            <a:ext cx="7620000" cy="532885"/>
          </a:xfrm>
          <a:prstGeom prst="rect">
            <a:avLst/>
          </a:prstGeom>
        </p:spPr>
        <p:txBody>
          <a:bodyPr anchor="b" bIns="45720" lIns="91440" rIns="91440" rtlCol="0" tIns="45720">
            <a:noAutofit/>
          </a:bodyPr>
          <a:lstStyle/>
          <a:p>
            <a:pPr/>
            <a:r>
              <a:rPr dirty="0" lang="en-US"/>
              <a:t>Click to edit Master title style</a:t>
            </a:r>
            <a:endParaRPr dirty="0" lang="en-US"/>
          </a:p>
        </p:txBody>
      </p:sp>
      <p:sp>
        <p:nvSpPr>
          <p:cNvPr id="12" name="Text Placeholder 2">
            <a:extLst>
              <a:ext uri="{E09B4F35-A7E4-429A-B5A4-E4E28F63ED6A}">
                <a16:creationId xmlns:a16="http://schemas.microsoft.com/office/drawing/2010/main" id="{2D63489D-497A-40CC-A6BB-D68A16CCF2D1}"/>
              </a:ext>
            </a:extLst>
          </p:cNvPr>
          <p:cNvSpPr>
            <a:spLocks noGrp="true"/>
          </p:cNvSpPr>
          <p:nvPr>
            <p:ph idx="1" type="body"/>
          </p:nvPr>
        </p:nvSpPr>
        <p:spPr>
          <a:xfrm rot="0">
            <a:off x="374913" y="911809"/>
            <a:ext cx="7620000" cy="3322320"/>
          </a:xfrm>
          <a:prstGeom prst="rect">
            <a:avLst/>
          </a:prstGeom>
        </p:spPr>
        <p:txBody>
          <a:bodyPr bIns="45720" lIns="91440" rIns="91440" rtlCol="0" tIns="93600">
            <a:normAutofit fontScale="100000" lnSpcReduction="0"/>
          </a:bodyPr>
          <a:lstStyle/>
          <a:p>
            <a:pPr lvl="0"/>
            <a:r>
              <a:rPr dirty="0" lang="en-US"/>
              <a:t>Click to edit Master text styles</a:t>
            </a:r>
          </a:p>
          <a:p>
            <a:pPr lvl="1"/>
            <a:r>
              <a:rPr dirty="0" lang="en-US"/>
              <a:t>Second level</a:t>
            </a:r>
          </a:p>
          <a:p>
            <a:pPr lvl="2"/>
            <a:r>
              <a:rPr dirty="0" lang="en-US"/>
              <a:t>Third level</a:t>
            </a:r>
          </a:p>
          <a:p>
            <a:pPr lvl="3"/>
            <a:r>
              <a:rPr dirty="0" lang="en-US"/>
              <a:t>Fourth level</a:t>
            </a:r>
          </a:p>
          <a:p>
            <a:pPr lvl="4"/>
            <a:r>
              <a:rPr dirty="0" lang="en-US"/>
              <a:t>Fifth level</a:t>
            </a:r>
            <a:endParaRPr dirty="0" lang="en-US"/>
          </a:p>
        </p:txBody>
      </p:sp>
      <p:sp>
        <p:nvSpPr>
          <p:cNvPr hidden="false" id="13" name="Slide Number Placeholder 5">
            <a:extLst>
              <a:ext uri="{335ECF8A-4FF0-427B-8CAF-E26CD6E6A515}">
                <a16:creationId xmlns:a16="http://schemas.microsoft.com/office/drawing/2010/main" id="{3AB8D3DC-9F31-4452-A33A-975DF33D7009}"/>
              </a:ext>
            </a:extLst>
          </p:cNvPr>
          <p:cNvSpPr>
            <a:spLocks noGrp="true"/>
          </p:cNvSpPr>
          <p:nvPr>
            <p:ph idx="4" sz="quarter" type="sldNum"/>
          </p:nvPr>
        </p:nvSpPr>
        <p:spPr>
          <a:xfrm rot="0">
            <a:off x="7767814" y="4695033"/>
            <a:ext cx="613017" cy="285750"/>
          </a:xfrm>
          <a:prstGeom prst="rect">
            <a:avLst/>
          </a:prstGeom>
        </p:spPr>
        <p:txBody>
          <a:bodyPr anchor="ctr" bIns="45720" lIns="91440" rIns="91440" rtlCol="0" tIns="45720"/>
          <a:lstStyle>
            <a:lvl1pPr algn="r" lvl="0">
              <a:defRPr b="0" dirty="0" i="0" lang="en-US" sz="600">
                <a:solidFill>
                  <a:schemeClr val="bg1">
                    <a:lumMod val="50000"/>
                  </a:schemeClr>
                </a:solidFill>
                <a:latin typeface="+mn-lt"/>
              </a:defRPr>
            </a:lvl1pPr>
          </a:lstStyle>
          <a:p>
            <a:pPr/>
            <a:r>
              <a:rPr dirty="0" lang="en-US"/>
              <a:t>&lt;#&gt;</a:t>
            </a:r>
            <a:endParaRPr dirty="0" lang="en-US"/>
          </a:p>
        </p:txBody>
      </p:sp>
      <p:sp>
        <p:nvSpPr>
          <p:cNvPr hidden="false" id="14" name="Footer Placeholder 4">
            <a:extLst>
              <a:ext uri="{B942EA26-29F3-48BB-92D0-81F6F9882D7C}">
                <a16:creationId xmlns:a16="http://schemas.microsoft.com/office/drawing/2010/main" id="{596C0143-4EB2-46D0-AA5E-A60E74D4053C}"/>
              </a:ext>
            </a:extLst>
          </p:cNvPr>
          <p:cNvSpPr>
            <a:spLocks noGrp="true"/>
          </p:cNvSpPr>
          <p:nvPr>
            <p:ph idx="3" sz="quarter" type="ftr"/>
          </p:nvPr>
        </p:nvSpPr>
        <p:spPr>
          <a:xfrm rot="0">
            <a:off x="2495550" y="4686300"/>
            <a:ext cx="5181600" cy="285750"/>
          </a:xfrm>
          <a:prstGeom prst="rect">
            <a:avLst/>
          </a:prstGeom>
        </p:spPr>
        <p:txBody>
          <a:bodyPr anchor="ctr" bIns="45720" lIns="91440" rIns="91440" rtlCol="0" tIns="45720"/>
          <a:lstStyle>
            <a:lvl1pPr algn="ctr" lvl="0">
              <a:defRPr b="0" dirty="0" i="0" lang="en-US" sz="600">
                <a:solidFill>
                  <a:schemeClr val="bg1">
                    <a:lumMod val="50000"/>
                  </a:schemeClr>
                </a:solidFill>
                <a:latin typeface="+mn-lt"/>
              </a:defRPr>
            </a:lvl1pPr>
          </a:lstStyle>
          <a:p>
            <a:pPr/>
            <a:r>
              <a:rPr dirty="0" lang="en-US"/>
              <a:t>Footer</a:t>
            </a:r>
            <a:endParaRPr dirty="0" lang="en-US"/>
          </a:p>
        </p:txBody>
      </p:sp>
      <p:sp>
        <p:nvSpPr>
          <p:cNvPr hidden="false" id="15" name="Date Placeholder 3">
            <a:extLst>
              <a:ext uri="{57711BF6-289D-419A-BCC0-6432DADECBA4}">
                <a16:creationId xmlns:a16="http://schemas.microsoft.com/office/drawing/2010/main" id="{0AC45C23-DD8B-4740-97DA-F90FF88E7B99}"/>
              </a:ext>
            </a:extLst>
          </p:cNvPr>
          <p:cNvSpPr>
            <a:spLocks noGrp="true"/>
          </p:cNvSpPr>
          <p:nvPr>
            <p:ph idx="2" sz="half" type="dt"/>
          </p:nvPr>
        </p:nvSpPr>
        <p:spPr>
          <a:xfrm rot="0">
            <a:off x="762000" y="4695033"/>
            <a:ext cx="1639570" cy="285750"/>
          </a:xfrm>
          <a:prstGeom prst="rect">
            <a:avLst/>
          </a:prstGeom>
        </p:spPr>
        <p:txBody>
          <a:bodyPr anchor="ctr" bIns="45720" lIns="91440" rIns="91440" rtlCol="0" tIns="45720"/>
          <a:lstStyle>
            <a:lvl1pPr algn="l" lvl="0">
              <a:defRPr b="0" dirty="0" i="0" lang="en-US" sz="600">
                <a:solidFill>
                  <a:schemeClr val="bg1">
                    <a:lumMod val="50000"/>
                  </a:schemeClr>
                </a:solidFill>
                <a:latin typeface="+mn-lt"/>
              </a:defRPr>
            </a:lvl1pPr>
          </a:lstStyle>
          <a:p>
            <a:pPr/>
            <a:r>
              <a:rPr dirty="0" lang="en-US"/>
              <a:t>Date</a:t>
            </a:r>
            <a:endParaRPr dirty="0" lang="en-US"/>
          </a:p>
        </p:txBody>
      </p:sp>
      <p:pic>
        <p:nvPicPr>
          <p:cNvPr id="16" name="">
            <a:extLst>
              <a:ext uri="{139D3BA5-C460-4121-98B3-F22AFBC4CE6B}">
                <a16:creationId xmlns:a16="http://schemas.microsoft.com/office/drawing/2010/main" id="{C1F96947-DC8D-455C-B9DA-8F946ED5036D}"/>
              </a:ext>
            </a:extLst>
          </p:cNvPr>
          <p:cNvPicPr>
            <a:picLocks noChangeAspect="true"/>
          </p:cNvPicPr>
          <p:nvPr userDrawn="1"/>
        </p:nvPicPr>
        <p:blipFill>
          <a:blip r:embed="rId13"/>
          <a:stretch>
            <a:fillRect/>
          </a:stretch>
        </p:blipFill>
        <p:spPr>
          <a:xfrm flipH="false" flipV="false" rot="0">
            <a:off x="8043700" y="4843710"/>
            <a:ext cx="988190" cy="175231"/>
          </a:xfrm>
          <a:prstGeom prst="rect">
            <a:avLst/>
          </a:prstGeom>
          <a:noFill/>
        </p:spPr>
      </p:pic>
    </p:spTree>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sldNum="0"/>
  <p:txStyles>
    <p:titleStyle>
      <a:lvl1pPr algn="l" lvl="0" rtl="false">
        <a:lnSpc>
          <a:spcPct val="100000"/>
        </a:lnSpc>
        <a:spcBef>
          <a:spcPct val="0"/>
        </a:spcBef>
        <a:buNone/>
        <a:defRPr b="1" dirty="0" i="0" lang="en-US" sz="2800">
          <a:solidFill>
            <a:schemeClr val="tx1"/>
          </a:solidFill>
          <a:latin typeface="Zoho Puvi"/>
        </a:defRPr>
      </a:lvl1pPr>
    </p:titleStyle>
    <p:bodyStyle>
      <a:lvl1pPr algn="l" indent="-342900" lvl="0" marL="342900" rtl="false">
        <a:spcBef>
          <a:spcPts val="1200"/>
        </a:spcBef>
        <a:buChar char="•"/>
        <a:buClr>
          <a:schemeClr val="tx1"/>
        </a:buClr>
        <a:buFont typeface="Arial"/>
        <a:defRPr b="0" dirty="0" i="0" lang="en-US" sz="1600">
          <a:solidFill>
            <a:schemeClr val="tx1"/>
          </a:solidFill>
          <a:latin typeface="Zoho Puvi"/>
        </a:defRPr>
      </a:lvl1pPr>
      <a:lvl2pPr algn="l" indent="-285750" lvl="1" marL="742950" rtl="false">
        <a:spcBef>
          <a:spcPts val="300"/>
        </a:spcBef>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spcBef>
          <a:spcPts val="300"/>
        </a:spcBef>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spcBef>
          <a:spcPts val="300"/>
        </a:spcBef>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spcBef>
          <a:spcPts val="300"/>
        </a:spcBef>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spcBef>
          <a:spcPct val="20000"/>
        </a:spcBef>
        <a:buChar char="-"/>
        <a:buFont typeface="Arial"/>
        <a:defRPr b="0" dirty="0" i="0" lang="en-US" sz="900">
          <a:solidFill>
            <a:schemeClr val="bg1">
              <a:lumMod val="50000"/>
            </a:schemeClr>
          </a:solidFill>
          <a:latin typeface="+mn-lt"/>
        </a:defRPr>
      </a:lvl6pPr>
      <a:lvl7pPr algn="l" indent="-228600" lvl="6" marL="2971800" rtl="false">
        <a:spcBef>
          <a:spcPct val="20000"/>
        </a:spcBef>
        <a:buChar char="-"/>
        <a:buFont typeface="Arial"/>
        <a:defRPr b="0" dirty="0" i="0" lang="en-US" sz="900">
          <a:solidFill>
            <a:schemeClr val="bg1">
              <a:lumMod val="50000"/>
            </a:schemeClr>
          </a:solidFill>
          <a:latin typeface="+mn-lt"/>
        </a:defRPr>
      </a:lvl7pPr>
      <a:lvl8pPr algn="l" indent="-228600" lvl="7" marL="3429000" rtl="false">
        <a:spcBef>
          <a:spcPct val="20000"/>
        </a:spcBef>
        <a:buChar char="-"/>
        <a:buFont typeface="Arial"/>
        <a:defRPr b="0" dirty="0" i="0" lang="en-US" sz="900">
          <a:solidFill>
            <a:schemeClr val="bg1">
              <a:lumMod val="50000"/>
            </a:schemeClr>
          </a:solidFill>
          <a:latin typeface="+mn-lt"/>
        </a:defRPr>
      </a:lvl8pPr>
      <a:lvl9pPr algn="l" indent="-228600" lvl="8" marL="3886200" rtl="false">
        <a:spcBef>
          <a:spcPct val="20000"/>
        </a:spcBef>
        <a:buChar char="-"/>
        <a:buFont typeface="Arial"/>
        <a:defRPr b="0" dirty="0" i="0" lang="en-US" sz="900">
          <a:solidFill>
            <a:schemeClr val="bg1">
              <a:lumMod val="50000"/>
            </a:schemeClr>
          </a:solidFill>
          <a:latin typeface="+mn-lt"/>
        </a:defRPr>
      </a:lvl9pPr>
    </p:bodyStyle>
    <p:otherStyle>
      <a:lvl1pPr algn="l" lvl="0" marL="0" rtl="false">
        <a:defRPr dirty="0" lang="en-US" sz="1800">
          <a:solidFill>
            <a:schemeClr val="tx1"/>
          </a:solidFill>
          <a:latin typeface="+mn-lt"/>
        </a:defRPr>
      </a:lvl1pPr>
      <a:lvl2pPr algn="l" lvl="1" marL="457200" rtl="false">
        <a:defRPr dirty="0" lang="en-US" sz="1800">
          <a:solidFill>
            <a:schemeClr val="tx1"/>
          </a:solidFill>
          <a:latin typeface="+mn-lt"/>
        </a:defRPr>
      </a:lvl2pPr>
      <a:lvl3pPr algn="l" lvl="2" marL="914400" rtl="false">
        <a:defRPr dirty="0" lang="en-US" sz="1800">
          <a:solidFill>
            <a:schemeClr val="tx1"/>
          </a:solidFill>
          <a:latin typeface="+mn-lt"/>
        </a:defRPr>
      </a:lvl3pPr>
      <a:lvl4pPr algn="l" lvl="3" marL="1371600" rtl="false">
        <a:defRPr dirty="0" lang="en-US" sz="1800">
          <a:solidFill>
            <a:schemeClr val="tx1"/>
          </a:solidFill>
          <a:latin typeface="+mn-lt"/>
        </a:defRPr>
      </a:lvl4pPr>
      <a:lvl5pPr algn="l" lvl="4" marL="1828800" rtl="false">
        <a:defRPr dirty="0" lang="en-US" sz="1800">
          <a:solidFill>
            <a:schemeClr val="tx1"/>
          </a:solidFill>
          <a:latin typeface="+mn-lt"/>
        </a:defRPr>
      </a:lvl5pPr>
      <a:lvl6pPr algn="l" lvl="5" marL="2286000" rtl="false">
        <a:defRPr dirty="0" lang="en-US" sz="1800">
          <a:solidFill>
            <a:schemeClr val="tx1"/>
          </a:solidFill>
          <a:latin typeface="+mn-lt"/>
        </a:defRPr>
      </a:lvl6pPr>
      <a:lvl7pPr algn="l" lvl="6" marL="2743200" rtl="false">
        <a:defRPr dirty="0" lang="en-US" sz="1800">
          <a:solidFill>
            <a:schemeClr val="tx1"/>
          </a:solidFill>
          <a:latin typeface="+mn-lt"/>
        </a:defRPr>
      </a:lvl7pPr>
      <a:lvl8pPr algn="l" lvl="7" marL="3200400" rtl="false">
        <a:defRPr dirty="0" lang="en-US" sz="1800">
          <a:solidFill>
            <a:schemeClr val="tx1"/>
          </a:solidFill>
          <a:latin typeface="+mn-lt"/>
        </a:defRPr>
      </a:lvl8pPr>
      <a:lvl9pPr algn="l" lvl="8" marL="3657600" rtl="false">
        <a:defRPr dirty="0" lang="en-US" sz="1800">
          <a:solidFill>
            <a:schemeClr val="tx1"/>
          </a:solidFill>
          <a:latin typeface="+mn-lt"/>
        </a:defRPr>
      </a:lvl9pPr>
    </p:otherStyle>
  </p:txStyles>
</p:sldMaster>
</file>

<file path=ppt/slides/_rels/slide1.xml.rels><?xml version="1.0" encoding="UTF-8" standalone="no"?><Relationships xmlns="http://schemas.openxmlformats.org/package/2006/relationships"><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 Id="rId1" Target="../slideLayouts/slideLayout7.xml" Type="http://schemas.openxmlformats.org/officeDocument/2006/relationships/slideLayout"/></Relationships>
</file>

<file path=ppt/slides/_rels/slide10.xml.rels><?xml version="1.0" encoding="UTF-8" standalone="no"?><Relationships xmlns="http://schemas.openxmlformats.org/package/2006/relationships"><Relationship Id="rId2" Target="../media/image7.png" Type="http://schemas.openxmlformats.org/officeDocument/2006/relationships/image"/><Relationship Id="rId3" Target="../media/image19.png" Type="http://schemas.openxmlformats.org/officeDocument/2006/relationships/image"/><Relationship Id="rId4" Target="../media/image38.png" Type="http://schemas.openxmlformats.org/officeDocument/2006/relationships/image"/><Relationship Id="rId5" Target="../media/image11.pn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no"?><Relationships xmlns="http://schemas.openxmlformats.org/package/2006/relationships"><Relationship Id="rId2" Target="../media/image39.png" Type="http://schemas.openxmlformats.org/officeDocument/2006/relationships/image"/><Relationship Id="rId3" Target="../media/image40.png" Type="http://schemas.openxmlformats.org/officeDocument/2006/relationships/image"/><Relationship Id="rId4" Target="../media/image41.png" Type="http://schemas.openxmlformats.org/officeDocument/2006/relationships/image"/><Relationship Id="rId5" Target="../media/image31.png" Type="http://schemas.openxmlformats.org/officeDocument/2006/relationships/image"/><Relationship Id="rId6" Target="../media/image42.png" Type="http://schemas.openxmlformats.org/officeDocument/2006/relationships/image"/><Relationship Id="rId7" Target="../media/image32.png" Type="http://schemas.openxmlformats.org/officeDocument/2006/relationships/image"/><Relationship Id="rId8" Target="../media/image34.png" Type="http://schemas.openxmlformats.org/officeDocument/2006/relationships/image"/><Relationship Id="rId9" Target="../media/image43.png" Type="http://schemas.openxmlformats.org/officeDocument/2006/relationships/image"/><Relationship Id="rId10" Target="../media/image44.pn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no"?><Relationships xmlns="http://schemas.openxmlformats.org/package/2006/relationships"><Relationship Id="rId2" Target="../media/image45.png" Type="http://schemas.openxmlformats.org/officeDocument/2006/relationships/image"/><Relationship Id="rId3" Target="../media/image111.pn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no"?><Relationships xmlns="http://schemas.openxmlformats.org/package/2006/relationships"><Relationship Id="rId2" Target="../media/image46.png" Type="http://schemas.openxmlformats.org/officeDocument/2006/relationships/image"/><Relationship Id="rId3" Target="../media/image47.png" Type="http://schemas.openxmlformats.org/officeDocument/2006/relationships/image"/><Relationship Id="rId4" Target="../media/image48.png" Type="http://schemas.openxmlformats.org/officeDocument/2006/relationships/image"/><Relationship Id="rId5" Target="../media/image49.pn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no"?><Relationships xmlns="http://schemas.openxmlformats.org/package/2006/relationships"><Relationship Id="rId2" Target="../media/image4.png" Type="http://schemas.openxmlformats.org/officeDocument/2006/relationships/image"/><Relationship Id="rId3" Target="../media/image50.pn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no"?><Relationships xmlns="http://schemas.openxmlformats.org/package/2006/relationships"><Relationship Id="rId2" Target="../media/image18.png" Type="http://schemas.openxmlformats.org/officeDocument/2006/relationships/image"/><Relationship Id="rId3" Target="../media/image51.png" Type="http://schemas.openxmlformats.org/officeDocument/2006/relationships/image"/><Relationship Id="rId4" Target="../media/image21.pn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no"?><Relationships xmlns="http://schemas.openxmlformats.org/package/2006/relationships"><Relationship Id="rId2" Target="../media/image52.png" Type="http://schemas.openxmlformats.org/officeDocument/2006/relationships/image"/><Relationship Id="rId3" Target="../media/image53.pn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no"?><Relationships xmlns="http://schemas.openxmlformats.org/package/2006/relationships"><Relationship Id="rId2" Target="../media/image54.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no"?><Relationships xmlns="http://schemas.openxmlformats.org/package/2006/relationships"><Relationship Id="rId2" Target="../media/image4.png" Type="http://schemas.openxmlformats.org/officeDocument/2006/relationships/image"/><Relationship Id="rId3" Target="../media/image55.png" Type="http://schemas.openxmlformats.org/officeDocument/2006/relationships/image"/><Relationship Id="rId1" Target="../slideLayouts/slideLayout1.xml" Type="http://schemas.openxmlformats.org/officeDocument/2006/relationships/slideLayout"/></Relationships>
</file>

<file path=ppt/slides/_rels/slide19.xml.rels><?xml version="1.0" encoding="UTF-8" standalone="no"?><Relationships xmlns="http://schemas.openxmlformats.org/package/2006/relationships"><Relationship Id="rId2" Target="../media/image56.png" Type="http://schemas.openxmlformats.org/officeDocument/2006/relationships/image"/><Relationship Id="rId3" Target="../media/image57.png" Type="http://schemas.openxmlformats.org/officeDocument/2006/relationships/image"/><Relationship Id="rId4" Target="../media/image58.png" Type="http://schemas.openxmlformats.org/officeDocument/2006/relationships/image"/><Relationship Id="rId5" Target="../media/image59.pn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no"?><Relationships xmlns="http://schemas.openxmlformats.org/package/2006/relationships"><Relationship Id="rId2" Target="slide3.xml" Type="http://schemas.openxmlformats.org/officeDocument/2006/relationships/slide"/><Relationship Id="rId3" Target="slide3.xml" Type="http://schemas.openxmlformats.org/officeDocument/2006/relationships/slide"/><Relationship Id="rId4" Target="slide6.xml" Type="http://schemas.openxmlformats.org/officeDocument/2006/relationships/slide"/><Relationship Id="rId5" Target="slide6.xml" Type="http://schemas.openxmlformats.org/officeDocument/2006/relationships/slide"/><Relationship Id="rId6" Target="slide18.xml" Type="http://schemas.openxmlformats.org/officeDocument/2006/relationships/slide"/><Relationship Id="rId7" Target="slide18.xml" Type="http://schemas.openxmlformats.org/officeDocument/2006/relationships/slide"/><Relationship Id="rId8" Target="slide18.xml" Type="http://schemas.openxmlformats.org/officeDocument/2006/relationships/slide"/><Relationship Id="rId9" Target="slide25.xml" Type="http://schemas.openxmlformats.org/officeDocument/2006/relationships/slide"/><Relationship Id="rId10" Target="slide25.xml" Type="http://schemas.openxmlformats.org/officeDocument/2006/relationships/slide"/><Relationship Id="rId11" Target="slide29.xml" Type="http://schemas.openxmlformats.org/officeDocument/2006/relationships/slide"/><Relationship Id="rId12" Target="slide29.xml" Type="http://schemas.openxmlformats.org/officeDocument/2006/relationships/slide"/><Relationship Id="rId13" Target="slide33.xml" Type="http://schemas.openxmlformats.org/officeDocument/2006/relationships/slide"/><Relationship Id="rId14" Target="slide33.xml" Type="http://schemas.openxmlformats.org/officeDocument/2006/relationships/slide"/><Relationship Id="rId15" Target="slide33.xml" Type="http://schemas.openxmlformats.org/officeDocument/2006/relationships/slide"/><Relationship Id="rId16" Target="slide33.xml" Type="http://schemas.openxmlformats.org/officeDocument/2006/relationships/slide"/><Relationship Id="rId17" Target="slide36.xml" Type="http://schemas.openxmlformats.org/officeDocument/2006/relationships/slide"/><Relationship Id="rId18" Target="slide36.xml" Type="http://schemas.openxmlformats.org/officeDocument/2006/relationships/slide"/><Relationship Id="rId19" Target="slide38.xml" Type="http://schemas.openxmlformats.org/officeDocument/2006/relationships/slide"/><Relationship Id="rId20" Target="slide38.xml" Type="http://schemas.openxmlformats.org/officeDocument/2006/relationships/slide"/><Relationship Id="rId21" Target="slide40.xml" Type="http://schemas.openxmlformats.org/officeDocument/2006/relationships/slide"/><Relationship Id="rId22" Target="slide40.xml" Type="http://schemas.openxmlformats.org/officeDocument/2006/relationships/slide"/><Relationship Id="rId23" Target="slide34.xml" Type="http://schemas.openxmlformats.org/officeDocument/2006/relationships/slide"/><Relationship Id="rId24" Target="slide34.xml" Type="http://schemas.openxmlformats.org/officeDocument/2006/relationships/slide"/><Relationship Id="rId25" Target="slide41.xml" Type="http://schemas.openxmlformats.org/officeDocument/2006/relationships/slide"/><Relationship Id="rId26" Target="slide41.xml" Type="http://schemas.openxmlformats.org/officeDocument/2006/relationships/slide"/><Relationship Id="rId27" Target="../media/image4.png" Type="http://schemas.openxmlformats.org/officeDocument/2006/relationships/image"/><Relationship Id="rId28" Target="../media/image7.png" Type="http://schemas.openxmlformats.org/officeDocument/2006/relationships/image"/><Relationship Id="rId29" Target="../media/image8.png" Type="http://schemas.openxmlformats.org/officeDocument/2006/relationships/image"/><Relationship Id="rId30" Target="../media/image9.png" Type="http://schemas.openxmlformats.org/officeDocument/2006/relationships/image"/><Relationship Id="rId31" Target="../media/image10.png" Type="http://schemas.openxmlformats.org/officeDocument/2006/relationships/image"/><Relationship Id="rId32" Target="../media/image11.png" Type="http://schemas.openxmlformats.org/officeDocument/2006/relationships/image"/><Relationship Id="rId33" Target="../media/image12.png" Type="http://schemas.openxmlformats.org/officeDocument/2006/relationships/image"/><Relationship Id="rId34" Target="../media/image13.png" Type="http://schemas.openxmlformats.org/officeDocument/2006/relationships/image"/><Relationship Id="rId35" Target="../media/image14.png" Type="http://schemas.openxmlformats.org/officeDocument/2006/relationships/image"/><Relationship Id="rId36" Target="../media/image15.png" Type="http://schemas.openxmlformats.org/officeDocument/2006/relationships/image"/><Relationship Id="rId37" Target="../media/image16.png" Type="http://schemas.openxmlformats.org/officeDocument/2006/relationships/image"/><Relationship Id="rId38" Target="../media/image17.png" Type="http://schemas.openxmlformats.org/officeDocument/2006/relationships/image"/><Relationship Id="rId39" Target="slide14.xml" Type="http://schemas.openxmlformats.org/officeDocument/2006/relationships/slide"/><Relationship Id="rId40" Target="slide14.xml" Type="http://schemas.openxmlformats.org/officeDocument/2006/relationships/slide"/><Relationship Id="rId41" Target="../media/image18.png" Type="http://schemas.openxmlformats.org/officeDocument/2006/relationships/image"/><Relationship Id="rId42" Target="slide5.xml" Type="http://schemas.openxmlformats.org/officeDocument/2006/relationships/slide"/><Relationship Id="rId43" Target="slide5.xml" Type="http://schemas.openxmlformats.org/officeDocument/2006/relationships/slide"/><Relationship Id="rId44" Target="slide5.xml" Type="http://schemas.openxmlformats.org/officeDocument/2006/relationships/slide"/><Relationship Id="rId45" Target="slide5.xml" Type="http://schemas.openxmlformats.org/officeDocument/2006/relationships/slide"/><Relationship Id="rId46" Target="slide4.xml" Type="http://schemas.openxmlformats.org/officeDocument/2006/relationships/slide"/><Relationship Id="rId47" Target="slide4.xml" Type="http://schemas.openxmlformats.org/officeDocument/2006/relationships/slide"/><Relationship Id="rId48" Target="slide4.xml" Type="http://schemas.openxmlformats.org/officeDocument/2006/relationships/slide"/><Relationship Id="rId49" Target="slide4.xml" Type="http://schemas.openxmlformats.org/officeDocument/2006/relationships/slide"/><Relationship Id="rId50" Target="../media/image19.png" Type="http://schemas.openxmlformats.org/officeDocument/2006/relationships/image"/><Relationship Id="rId51" Target="../media/image20.png" Type="http://schemas.openxmlformats.org/officeDocument/2006/relationships/image"/><Relationship Id="rId1" Target="../slideLayouts/slideLayout7.xml" Type="http://schemas.openxmlformats.org/officeDocument/2006/relationships/slideLayout"/></Relationships>
</file>

<file path=ppt/slides/_rels/slide20.xml.rels><?xml version="1.0" encoding="UTF-8" standalone="no"?><Relationships xmlns="http://schemas.openxmlformats.org/package/2006/relationships"><Relationship Id="rId2" Target="../media/image60.png" Type="http://schemas.openxmlformats.org/officeDocument/2006/relationships/image"/><Relationship Id="rId3" Target="../media/image61.pn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no"?><Relationships xmlns="http://schemas.openxmlformats.org/package/2006/relationships"><Relationship Id="rId2" Target="../media/image62.pn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no"?><Relationships xmlns="http://schemas.openxmlformats.org/package/2006/relationships"><Relationship Id="rId2" Target="../media/image63.png" Type="http://schemas.openxmlformats.org/officeDocument/2006/relationships/image"/><Relationship Id="rId3" Target="../media/image64.pn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no"?><Relationships xmlns="http://schemas.openxmlformats.org/package/2006/relationships"><Relationship Id="rId2" Target="../media/image65.png" Type="http://schemas.openxmlformats.org/officeDocument/2006/relationships/image"/><Relationship Id="rId3" Target="../media/image66.pn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no"?><Relationships xmlns="http://schemas.openxmlformats.org/package/2006/relationships"><Relationship Id="rId2" Target="../media/image67.png" Type="http://schemas.openxmlformats.org/officeDocument/2006/relationships/image"/><Relationship Id="rId3" Target="../media/image68.png" Type="http://schemas.openxmlformats.org/officeDocument/2006/relationships/image"/><Relationship Id="rId4" Target="../media/image69.png" Type="http://schemas.openxmlformats.org/officeDocument/2006/relationships/image"/><Relationship Id="rId5" Target="../media/image70.png" Type="http://schemas.openxmlformats.org/officeDocument/2006/relationships/image"/><Relationship Id="rId6" Target="../media/image71.png" Type="http://schemas.openxmlformats.org/officeDocument/2006/relationships/image"/><Relationship Id="rId7" Target="../media/image72.pn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no"?><Relationships xmlns="http://schemas.openxmlformats.org/package/2006/relationships"><Relationship Id="rId2" Target="../media/image4.png" Type="http://schemas.openxmlformats.org/officeDocument/2006/relationships/image"/><Relationship Id="rId3" Target="../media/image73.png" Type="http://schemas.openxmlformats.org/officeDocument/2006/relationships/image"/><Relationship Id="rId1" Target="../slideLayouts/slideLayout1.xml" Type="http://schemas.openxmlformats.org/officeDocument/2006/relationships/slideLayout"/></Relationships>
</file>

<file path=ppt/slides/_rels/slide26.xml.rels><?xml version="1.0" encoding="UTF-8" standalone="no"?><Relationships xmlns="http://schemas.openxmlformats.org/package/2006/relationships"><Relationship Id="rId2" Target="../media/image74.png" Type="http://schemas.openxmlformats.org/officeDocument/2006/relationships/image"/><Relationship Id="rId3" Target="../media/image75.png" Type="http://schemas.openxmlformats.org/officeDocument/2006/relationships/image"/><Relationship Id="rId4" Target="../media/image76.png" Type="http://schemas.openxmlformats.org/officeDocument/2006/relationships/image"/><Relationship Id="rId5" Target="../media/image77.pn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no"?><Relationships xmlns="http://schemas.openxmlformats.org/package/2006/relationships"><Relationship Id="rId2" Target="../media/image112.png" Type="http://schemas.openxmlformats.org/officeDocument/2006/relationships/image"/><Relationship Id="rId1" Target="../slideLayouts/slideLayout2.xml" Type="http://schemas.openxmlformats.org/officeDocument/2006/relationships/slideLayout"/></Relationships>
</file>

<file path=ppt/slides/_rels/slide28.xml.rels><?xml version="1.0" encoding="UTF-8" standalone="no"?><Relationships xmlns="http://schemas.openxmlformats.org/package/2006/relationships"><Relationship Id="rId2" Target="../media/image113.png" Type="http://schemas.openxmlformats.org/officeDocument/2006/relationships/image"/><Relationship Id="rId1" Target="../slideLayouts/slideLayout2.xml" Type="http://schemas.openxmlformats.org/officeDocument/2006/relationships/slideLayout"/></Relationships>
</file>

<file path=ppt/slides/_rels/slide29.xml.rels><?xml version="1.0" encoding="UTF-8" standalone="no"?><Relationships xmlns="http://schemas.openxmlformats.org/package/2006/relationships"><Relationship Id="rId2" Target="../media/image4.png" Type="http://schemas.openxmlformats.org/officeDocument/2006/relationships/image"/><Relationship Id="rId3" Target="../media/image78.pn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no"?><Relationships xmlns="http://schemas.openxmlformats.org/package/2006/relationships"><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1" Target="../slideLayouts/slideLayout2.xml" Type="http://schemas.openxmlformats.org/officeDocument/2006/relationships/slideLayout"/></Relationships>
</file>

<file path=ppt/slides/_rels/slide30.xml.rels><?xml version="1.0" encoding="UTF-8" standalone="no"?><Relationships xmlns="http://schemas.openxmlformats.org/package/2006/relationships"><Relationship Id="rId2" Target="../media/image79.png" Type="http://schemas.openxmlformats.org/officeDocument/2006/relationships/image"/><Relationship Id="rId3" Target="../media/image80.png" Type="http://schemas.openxmlformats.org/officeDocument/2006/relationships/image"/><Relationship Id="rId4" Target="../media/image81.png" Type="http://schemas.openxmlformats.org/officeDocument/2006/relationships/image"/><Relationship Id="rId5" Target="../media/image82.png" Type="http://schemas.openxmlformats.org/officeDocument/2006/relationships/image"/><Relationship Id="rId6" Target="../media/image83.png" Type="http://schemas.openxmlformats.org/officeDocument/2006/relationships/image"/><Relationship Id="rId1" Target="../slideLayouts/slideLayout2.xml" Type="http://schemas.openxmlformats.org/officeDocument/2006/relationships/slideLayout"/></Relationships>
</file>

<file path=ppt/slides/_rels/slide31.xml.rels><?xml version="1.0" encoding="UTF-8" standalone="no"?><Relationships xmlns="http://schemas.openxmlformats.org/package/2006/relationships"><Relationship Id="rId2" Target="../media/image84.png" Type="http://schemas.openxmlformats.org/officeDocument/2006/relationships/image"/><Relationship Id="rId3" Target="../media/image85.png" Type="http://schemas.openxmlformats.org/officeDocument/2006/relationships/image"/><Relationship Id="rId1" Target="../slideLayouts/slideLayout2.xml" Type="http://schemas.openxmlformats.org/officeDocument/2006/relationships/slideLayout"/></Relationships>
</file>

<file path=ppt/slides/_rels/slide32.xml.rels><?xml version="1.0" encoding="UTF-8" standalone="no"?><Relationships xmlns="http://schemas.openxmlformats.org/package/2006/relationships"><Relationship Id="rId2" Target="../media/image86.png" Type="http://schemas.openxmlformats.org/officeDocument/2006/relationships/image"/><Relationship Id="rId1" Target="../slideLayouts/slideLayout2.xml" Type="http://schemas.openxmlformats.org/officeDocument/2006/relationships/slideLayout"/></Relationships>
</file>

<file path=ppt/slides/_rels/slide33.xml.rels><?xml version="1.0" encoding="UTF-8" standalone="no"?><Relationships xmlns="http://schemas.openxmlformats.org/package/2006/relationships"><Relationship Id="rId2" Target="../media/image87.png" Type="http://schemas.openxmlformats.org/officeDocument/2006/relationships/image"/><Relationship Id="rId3" Target="../media/image26.png" Type="http://schemas.openxmlformats.org/officeDocument/2006/relationships/image"/><Relationship Id="rId4" Target="../media/image88.png" Type="http://schemas.openxmlformats.org/officeDocument/2006/relationships/image"/><Relationship Id="rId1" Target="../slideLayouts/slideLayout2.xml" Type="http://schemas.openxmlformats.org/officeDocument/2006/relationships/slideLayout"/></Relationships>
</file>

<file path=ppt/slides/_rels/slide34.xml.rels><?xml version="1.0" encoding="UTF-8" standalone="no"?><Relationships xmlns="http://schemas.openxmlformats.org/package/2006/relationships"><Relationship Id="rId2" Target="../tags/tag3.xml" Type="http://schemas.openxmlformats.org/officeDocument/2006/relationships/tags"/><Relationship Id="rId3" Target="../media/image4.png" Type="http://schemas.openxmlformats.org/officeDocument/2006/relationships/image"/><Relationship Id="rId4" Target="../tags/tag4.xml" Type="http://schemas.openxmlformats.org/officeDocument/2006/relationships/tags"/><Relationship Id="rId5" Target="../tags/tag5.xml" Type="http://schemas.openxmlformats.org/officeDocument/2006/relationships/tags"/><Relationship Id="rId6" Target="../tags/tag6.xml" Type="http://schemas.openxmlformats.org/officeDocument/2006/relationships/tags"/><Relationship Id="rId7" Target="../tags/tag7.xml" Type="http://schemas.openxmlformats.org/officeDocument/2006/relationships/tags"/><Relationship Id="rId8" Target="../media/image102.png" Type="http://schemas.openxmlformats.org/officeDocument/2006/relationships/image"/><Relationship Id="rId9" Target="../tags/tag8.xml" Type="http://schemas.openxmlformats.org/officeDocument/2006/relationships/tags"/><Relationship Id="rId10" Target="../tags/tag9.xml" Type="http://schemas.openxmlformats.org/officeDocument/2006/relationships/tags"/><Relationship Id="rId11" Target="../media/image101.png" Type="http://schemas.openxmlformats.org/officeDocument/2006/relationships/image"/><Relationship Id="rId12" Target="../tags/tag10.xml" Type="http://schemas.openxmlformats.org/officeDocument/2006/relationships/tags"/><Relationship Id="rId13" Target="../tags/tag11.xml" Type="http://schemas.openxmlformats.org/officeDocument/2006/relationships/tags"/><Relationship Id="rId14" Target="../media/image100.png" Type="http://schemas.openxmlformats.org/officeDocument/2006/relationships/image"/><Relationship Id="rId15" Target="../tags/tag12.xml" Type="http://schemas.openxmlformats.org/officeDocument/2006/relationships/tags"/><Relationship Id="rId16" Target="../tags/tag13.xml" Type="http://schemas.openxmlformats.org/officeDocument/2006/relationships/tags"/><Relationship Id="rId17" Target="../media/image99.png" Type="http://schemas.openxmlformats.org/officeDocument/2006/relationships/image"/><Relationship Id="rId18" Target="../tags/tag14.xml" Type="http://schemas.openxmlformats.org/officeDocument/2006/relationships/tags"/><Relationship Id="rId19" Target="../tags/tag15.xml" Type="http://schemas.openxmlformats.org/officeDocument/2006/relationships/tags"/><Relationship Id="rId20" Target="../media/image98.png" Type="http://schemas.openxmlformats.org/officeDocument/2006/relationships/image"/><Relationship Id="rId21" Target="../tags/tag16.xml" Type="http://schemas.openxmlformats.org/officeDocument/2006/relationships/tags"/><Relationship Id="rId22" Target="../tags/tag17.xml" Type="http://schemas.openxmlformats.org/officeDocument/2006/relationships/tags"/><Relationship Id="rId23" Target="../media/image97.png" Type="http://schemas.openxmlformats.org/officeDocument/2006/relationships/image"/><Relationship Id="rId24" Target="../tags/tag18.xml" Type="http://schemas.openxmlformats.org/officeDocument/2006/relationships/tags"/><Relationship Id="rId25" Target="../tags/tag19.xml" Type="http://schemas.openxmlformats.org/officeDocument/2006/relationships/tags"/><Relationship Id="rId26" Target="../media/image96.png" Type="http://schemas.openxmlformats.org/officeDocument/2006/relationships/image"/><Relationship Id="rId27" Target="../tags/tag20.xml" Type="http://schemas.openxmlformats.org/officeDocument/2006/relationships/tags"/><Relationship Id="rId28" Target="../tags/tag21.xml" Type="http://schemas.openxmlformats.org/officeDocument/2006/relationships/tags"/><Relationship Id="rId29" Target="../media/image95.png" Type="http://schemas.openxmlformats.org/officeDocument/2006/relationships/image"/><Relationship Id="rId30" Target="../tags/tag22.xml" Type="http://schemas.openxmlformats.org/officeDocument/2006/relationships/tags"/><Relationship Id="rId31" Target="../tags/tag23.xml" Type="http://schemas.openxmlformats.org/officeDocument/2006/relationships/tags"/><Relationship Id="rId32" Target="../media/image94.png" Type="http://schemas.openxmlformats.org/officeDocument/2006/relationships/image"/><Relationship Id="rId33" Target="../tags/tag24.xml" Type="http://schemas.openxmlformats.org/officeDocument/2006/relationships/tags"/><Relationship Id="rId34" Target="../tags/tag25.xml" Type="http://schemas.openxmlformats.org/officeDocument/2006/relationships/tags"/><Relationship Id="rId35" Target="../media/image93.png" Type="http://schemas.openxmlformats.org/officeDocument/2006/relationships/image"/><Relationship Id="rId36" Target="../tags/tag26.xml" Type="http://schemas.openxmlformats.org/officeDocument/2006/relationships/tags"/><Relationship Id="rId37" Target="../tags/tag27.xml" Type="http://schemas.openxmlformats.org/officeDocument/2006/relationships/tags"/><Relationship Id="rId38" Target="../media/image92.png" Type="http://schemas.openxmlformats.org/officeDocument/2006/relationships/image"/><Relationship Id="rId39" Target="../tags/tag28.xml" Type="http://schemas.openxmlformats.org/officeDocument/2006/relationships/tags"/><Relationship Id="rId40" Target="../tags/tag29.xml" Type="http://schemas.openxmlformats.org/officeDocument/2006/relationships/tags"/><Relationship Id="rId41" Target="../media/image91.png" Type="http://schemas.openxmlformats.org/officeDocument/2006/relationships/image"/><Relationship Id="rId42" Target="../tags/tag30.xml" Type="http://schemas.openxmlformats.org/officeDocument/2006/relationships/tags"/><Relationship Id="rId43" Target="../tags/tag31.xml" Type="http://schemas.openxmlformats.org/officeDocument/2006/relationships/tags"/><Relationship Id="rId44" Target="../media/image90.png" Type="http://schemas.openxmlformats.org/officeDocument/2006/relationships/image"/><Relationship Id="rId45" Target="../tags/tag32.xml" Type="http://schemas.openxmlformats.org/officeDocument/2006/relationships/tags"/><Relationship Id="rId46" Target="../tags/tag33.xml" Type="http://schemas.openxmlformats.org/officeDocument/2006/relationships/tags"/><Relationship Id="rId47" Target="../media/image89.png" Type="http://schemas.openxmlformats.org/officeDocument/2006/relationships/image"/><Relationship Id="rId1" Target="../slideLayouts/slideLayout2.xml" Type="http://schemas.openxmlformats.org/officeDocument/2006/relationships/slideLayout"/></Relationships>
</file>

<file path=ppt/slides/_rels/slide35.xml.rels><?xml version="1.0" encoding="UTF-8" standalone="no"?><Relationships xmlns="http://schemas.openxmlformats.org/package/2006/relationships"><Relationship Id="rId2" Target="../tags/tag34.xml" Type="http://schemas.openxmlformats.org/officeDocument/2006/relationships/tags"/><Relationship Id="rId3" Target="../tags/tag35.xml" Type="http://schemas.openxmlformats.org/officeDocument/2006/relationships/tags"/><Relationship Id="rId4" Target="../tags/tag36.xml" Type="http://schemas.openxmlformats.org/officeDocument/2006/relationships/tags"/><Relationship Id="rId5" Target="../tags/tag37.xml" Type="http://schemas.openxmlformats.org/officeDocument/2006/relationships/tags"/><Relationship Id="rId6" Target="../tags/tag38.xml" Type="http://schemas.openxmlformats.org/officeDocument/2006/relationships/tags"/><Relationship Id="rId7" Target="../tags/tag39.xml" Type="http://schemas.openxmlformats.org/officeDocument/2006/relationships/tags"/><Relationship Id="rId1" Target="../slideLayouts/slideLayout2.xml" Type="http://schemas.openxmlformats.org/officeDocument/2006/relationships/slideLayout"/></Relationships>
</file>

<file path=ppt/slides/_rels/slide36.xml.rels><?xml version="1.0" encoding="UTF-8" standalone="no"?><Relationships xmlns="http://schemas.openxmlformats.org/package/2006/relationships"><Relationship Id="rId2" Target="../tags/tag40.xml" Type="http://schemas.openxmlformats.org/officeDocument/2006/relationships/tags"/><Relationship Id="rId3" Target="../tags/tag41.xml" Type="http://schemas.openxmlformats.org/officeDocument/2006/relationships/tags"/><Relationship Id="rId4" Target="../tags/tag42.xml" Type="http://schemas.openxmlformats.org/officeDocument/2006/relationships/tags"/><Relationship Id="rId5" Target="../media/image103.png" Type="http://schemas.openxmlformats.org/officeDocument/2006/relationships/image"/><Relationship Id="rId6" Target="../tags/tag43.xml" Type="http://schemas.openxmlformats.org/officeDocument/2006/relationships/tags"/><Relationship Id="rId1" Target="../slideLayouts/slideLayout2.xml" Type="http://schemas.openxmlformats.org/officeDocument/2006/relationships/slideLayout"/></Relationships>
</file>

<file path=ppt/slides/_rels/slide37.xml.rels><?xml version="1.0" encoding="UTF-8" standalone="no"?><Relationships xmlns="http://schemas.openxmlformats.org/package/2006/relationships"><Relationship Id="rId2" Target="../tags/tag44.xml" Type="http://schemas.openxmlformats.org/officeDocument/2006/relationships/tags"/><Relationship Id="rId3" Target="../tags/tag45.xml" Type="http://schemas.openxmlformats.org/officeDocument/2006/relationships/tags"/><Relationship Id="rId4" Target="../tags/tag46.xml" Type="http://schemas.openxmlformats.org/officeDocument/2006/relationships/tags"/><Relationship Id="rId5" Target="../media/image103.png" Type="http://schemas.openxmlformats.org/officeDocument/2006/relationships/image"/><Relationship Id="rId6" Target="../tags/tag47.xml" Type="http://schemas.openxmlformats.org/officeDocument/2006/relationships/tags"/><Relationship Id="rId7" Target="../tags/tag48.xml" Type="http://schemas.openxmlformats.org/officeDocument/2006/relationships/tags"/><Relationship Id="rId8" Target="../tags/tag49.xml" Type="http://schemas.openxmlformats.org/officeDocument/2006/relationships/tags"/><Relationship Id="rId9" Target="../tags/tag50.xml" Type="http://schemas.openxmlformats.org/officeDocument/2006/relationships/tags"/><Relationship Id="rId10" Target="../media/image17.png" Type="http://schemas.openxmlformats.org/officeDocument/2006/relationships/image"/><Relationship Id="rId11" Target="../tags/tag51.xml" Type="http://schemas.openxmlformats.org/officeDocument/2006/relationships/tags"/><Relationship Id="rId12" Target="../media/image56.png" Type="http://schemas.openxmlformats.org/officeDocument/2006/relationships/image"/><Relationship Id="rId13" Target="../tags/tag52.xml" Type="http://schemas.openxmlformats.org/officeDocument/2006/relationships/tags"/><Relationship Id="rId14" Target="../media/image77.png" Type="http://schemas.openxmlformats.org/officeDocument/2006/relationships/image"/><Relationship Id="rId1" Target="../slideLayouts/slideLayout2.xml" Type="http://schemas.openxmlformats.org/officeDocument/2006/relationships/slideLayout"/></Relationships>
</file>

<file path=ppt/slides/_rels/slide38.xml.rels><?xml version="1.0" encoding="UTF-8" standalone="no"?><Relationships xmlns="http://schemas.openxmlformats.org/package/2006/relationships"><Relationship Id="rId2" Target="../tags/tag53.xml" Type="http://schemas.openxmlformats.org/officeDocument/2006/relationships/tags"/><Relationship Id="rId1" Target="../slideLayouts/slideLayout2.xml" Type="http://schemas.openxmlformats.org/officeDocument/2006/relationships/slideLayout"/></Relationships>
</file>

<file path=ppt/slides/_rels/slide39.xml.rels><?xml version="1.0" encoding="UTF-8" standalone="no"?><Relationships xmlns="http://schemas.openxmlformats.org/package/2006/relationships"><Relationship Id="rId2" Target="../tags/tag54.xml" Type="http://schemas.openxmlformats.org/officeDocument/2006/relationships/tags"/><Relationship Id="rId1" Target="../slideLayouts/slideLayout2.xml" Type="http://schemas.openxmlformats.org/officeDocument/2006/relationships/slideLayout"/></Relationships>
</file>

<file path=ppt/slides/_rels/slide4.xml.rels><?xml version="1.0" encoding="UTF-8" standalone="no"?><Relationships xmlns="http://schemas.openxmlformats.org/package/2006/relationships"><Relationship Id="rId2" Target="../media/image4.png" Type="http://schemas.openxmlformats.org/officeDocument/2006/relationships/image"/><Relationship Id="rId3" Target="../media/image24.png" Type="http://schemas.openxmlformats.org/officeDocument/2006/relationships/image"/><Relationship Id="rId1" Target="../slideLayouts/slideLayout7.xml" Type="http://schemas.openxmlformats.org/officeDocument/2006/relationships/slideLayout"/></Relationships>
</file>

<file path=ppt/slides/_rels/slide40.xml.rels><?xml version="1.0" encoding="UTF-8" standalone="no"?><Relationships xmlns="http://schemas.openxmlformats.org/package/2006/relationships"><Relationship Id="rId2" Target="../tags/tag55.xml" Type="http://schemas.openxmlformats.org/officeDocument/2006/relationships/tags"/><Relationship Id="rId1" Target="../slideLayouts/slideLayout2.xml" Type="http://schemas.openxmlformats.org/officeDocument/2006/relationships/slideLayout"/></Relationships>
</file>

<file path=ppt/slides/_rels/slide41.xml.rels><?xml version="1.0" encoding="UTF-8" standalone="no"?><Relationships xmlns="http://schemas.openxmlformats.org/package/2006/relationships"><Relationship Id="rId2" Target="../tags/tag56.xml" Type="http://schemas.openxmlformats.org/officeDocument/2006/relationships/tags"/><Relationship Id="rId3" Target="../tags/tag57.xml" Type="http://schemas.openxmlformats.org/officeDocument/2006/relationships/tags"/><Relationship Id="rId4" Target="../media/image4.png" Type="http://schemas.openxmlformats.org/officeDocument/2006/relationships/image"/><Relationship Id="rId5" Target="../tags/tag58.xml" Type="http://schemas.openxmlformats.org/officeDocument/2006/relationships/tags"/><Relationship Id="rId6" Target="../tags/tag59.xml" Type="http://schemas.openxmlformats.org/officeDocument/2006/relationships/tags"/><Relationship Id="rId7" Target="../tags/tag60.xml" Type="http://schemas.openxmlformats.org/officeDocument/2006/relationships/tags"/><Relationship Id="rId8" Target="../tags/tag61.xml" Type="http://schemas.openxmlformats.org/officeDocument/2006/relationships/tags"/><Relationship Id="rId9" Target="../tags/tag62.xml" Type="http://schemas.openxmlformats.org/officeDocument/2006/relationships/tags"/><Relationship Id="rId10" Target="../tags/tag63.xml" Type="http://schemas.openxmlformats.org/officeDocument/2006/relationships/tags"/><Relationship Id="rId11" Target="../tags/tag64.xml" Type="http://schemas.openxmlformats.org/officeDocument/2006/relationships/tags"/><Relationship Id="rId12" Target="../tags/tag65.xml" Type="http://schemas.openxmlformats.org/officeDocument/2006/relationships/tags"/><Relationship Id="rId13" Target="../tags/tag66.xml" Type="http://schemas.openxmlformats.org/officeDocument/2006/relationships/tags"/><Relationship Id="rId14" Target="../tags/tag67.xml" Type="http://schemas.openxmlformats.org/officeDocument/2006/relationships/tags"/><Relationship Id="rId15" Target="../tags/tag68.xml" Type="http://schemas.openxmlformats.org/officeDocument/2006/relationships/tags"/><Relationship Id="rId16" Target="../media/image104.png" Type="http://schemas.openxmlformats.org/officeDocument/2006/relationships/image"/><Relationship Id="rId17" Target="../tags/tag69.xml" Type="http://schemas.openxmlformats.org/officeDocument/2006/relationships/tags"/><Relationship Id="rId18" Target="../media/image105.png" Type="http://schemas.openxmlformats.org/officeDocument/2006/relationships/image"/><Relationship Id="rId19" Target="../tags/tag70.xml" Type="http://schemas.openxmlformats.org/officeDocument/2006/relationships/tags"/><Relationship Id="rId20" Target="../media/image106.png" Type="http://schemas.openxmlformats.org/officeDocument/2006/relationships/image"/><Relationship Id="rId21" Target="../tags/tag71.xml" Type="http://schemas.openxmlformats.org/officeDocument/2006/relationships/tags"/><Relationship Id="rId22" Target="../media/image107.png" Type="http://schemas.openxmlformats.org/officeDocument/2006/relationships/image"/><Relationship Id="rId23" Target="../tags/tag72.xml" Type="http://schemas.openxmlformats.org/officeDocument/2006/relationships/tags"/><Relationship Id="rId24" Target="../media/image108.png" Type="http://schemas.openxmlformats.org/officeDocument/2006/relationships/image"/><Relationship Id="rId25" Target="../tags/tag73.xml" Type="http://schemas.openxmlformats.org/officeDocument/2006/relationships/tags"/><Relationship Id="rId26" Target="../media/image109.png" Type="http://schemas.openxmlformats.org/officeDocument/2006/relationships/image"/><Relationship Id="rId1" Target="../slideLayouts/slideLayout2.xml" Type="http://schemas.openxmlformats.org/officeDocument/2006/relationships/slideLayout"/></Relationships>
</file>

<file path=ppt/slides/_rels/slide5.xml.rels><?xml version="1.0" encoding="UTF-8" standalone="no"?><Relationships xmlns="http://schemas.openxmlformats.org/package/2006/relationships"><Relationship Id="rId2" Target="../media/image8.png" Type="http://schemas.openxmlformats.org/officeDocument/2006/relationships/image"/><Relationship Id="rId3" Target="../media/image21.png" Type="http://schemas.openxmlformats.org/officeDocument/2006/relationships/image"/><Relationship Id="rId4" Target="../media/image22.png" Type="http://schemas.openxmlformats.org/officeDocument/2006/relationships/image"/><Relationship Id="rId5" Target="../media/image10.png" Type="http://schemas.openxmlformats.org/officeDocument/2006/relationships/image"/><Relationship Id="rId6" Target="../media/image25.pn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no"?><Relationships xmlns="http://schemas.openxmlformats.org/package/2006/relationships"><Relationship Id="rId2" Target="../media/image4.png" Type="http://schemas.openxmlformats.org/officeDocument/2006/relationships/image"/><Relationship Id="rId3" Target="../media/image26.pn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no"?><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no"?><Relationships xmlns="http://schemas.openxmlformats.org/package/2006/relationships"><Relationship Id="rId2" Target="../media/image23.png" Type="http://schemas.openxmlformats.org/officeDocument/2006/relationships/image"/><Relationship Id="rId3" Target="../media/image20.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110.pn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no"?><Relationships xmlns="http://schemas.openxmlformats.org/package/2006/relationships"><Relationship Id="rId2" Target="../media/image29.png" Type="http://schemas.openxmlformats.org/officeDocument/2006/relationships/image"/><Relationship Id="rId3" Target="../media/image30.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 Id="rId9" Target="../media/image36.png" Type="http://schemas.openxmlformats.org/officeDocument/2006/relationships/image"/><Relationship Id="rId10" Target="../media/image37.png" Type="http://schemas.openxmlformats.org/officeDocument/2006/relationships/image"/><Relationship Id="rId1" Target="../slideLayouts/slideLayout2.xml" Type="http://schemas.openxmlformats.org/officeDocument/2006/relationships/slideLayout"/></Relationships>
</file>

<file path=ppt/slides/slide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cSld name="slide1">
    <p:spTree>
      <p:nvGrpSpPr>
        <p:cNvPr id="1" name=""/>
        <p:cNvGrpSpPr/>
        <p:nvPr/>
      </p:nvGrpSpPr>
      <p:grpSpPr>
        <a:xfrm>
          <a:off x="0" y="0"/>
          <a:ext cx="0" cy="0"/>
          <a:chOff x="0" y="0"/>
          <a:chExt cx="0" cy="0"/>
        </a:xfrm>
      </p:grpSpPr>
      <p:sp>
        <p:nvSpPr>
          <p:cNvPr id="2" name="">
            <a:extLst>
              <a:ext uri="{726F3109-402A-489C-93E8-E01F5A20D515}">
                <a16:creationId xmlns:a16="http://schemas.microsoft.com/office/drawing/2010/main" id="{585AE2AB-E463-440E-BF64-D7195E3D51B9}"/>
              </a:ext>
            </a:extLst>
          </p:cNvPr>
          <p:cNvSpPr/>
          <p:nvPr/>
        </p:nvSpPr>
        <p:spPr>
          <a:xfrm flipH="false" flipV="false" rot="0">
            <a:off x="-1828" y="-2162"/>
            <a:ext cx="9153097" cy="5170293"/>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Title 1">
            <a:extLst>
              <a:ext uri="{A9ABA70D-4D4A-4C01-88F1-ECCB522D6498}">
                <a16:creationId xmlns:a16="http://schemas.microsoft.com/office/drawing/2010/main" id="{64634F53-1C87-493D-AA94-E0072F56C386}"/>
              </a:ext>
            </a:extLst>
          </p:cNvPr>
          <p:cNvSpPr>
            <a:spLocks noGrp="true"/>
          </p:cNvSpPr>
          <p:nvPr>
            <p:ph type="title"/>
          </p:nvPr>
        </p:nvSpPr>
        <p:spPr>
          <a:xfrm rot="0">
            <a:off x="526827" y="1806949"/>
            <a:ext cx="6400228" cy="700887"/>
          </a:xfrm>
          <a:prstGeom prst="rect">
            <a:avLst/>
          </a:prstGeom>
        </p:spPr>
        <p:txBody>
          <a:bodyPr anchor="ctr" rtlCol="0">
            <a:spAutoFit/>
          </a:bodyPr>
          <a:lstStyle/>
          <a:p>
            <a:pPr algn="l"/>
            <a:r>
              <a:rPr b="1" dirty="0" err="1" lang="en-US" sz="4000">
                <a:solidFill>
                  <a:schemeClr val="bg1"/>
                </a:solidFill>
                <a:latin typeface="Zoho Puvi"/>
              </a:rPr>
              <a:t>ADSelfService</a:t>
            </a:r>
            <a:r>
              <a:rPr b="1" dirty="0" lang="en-US" sz="4000">
                <a:solidFill>
                  <a:schemeClr val="bg1"/>
                </a:solidFill>
                <a:latin typeface="Zoho Puvi"/>
              </a:rPr>
              <a:t> </a:t>
            </a:r>
            <a:r>
              <a:rPr b="1" dirty="0" lang="en-US" sz="4000">
                <a:solidFill>
                  <a:schemeClr val="bg1"/>
                </a:solidFill>
                <a:latin typeface="Zoho Puvi"/>
              </a:rPr>
              <a:t>Plus</a:t>
            </a:r>
            <a:endParaRPr b="1" dirty="0" lang="en-US" sz="4000">
              <a:solidFill>
                <a:schemeClr val="bg1"/>
              </a:solidFill>
              <a:latin typeface="Zoho Puvi"/>
            </a:endParaRPr>
          </a:p>
        </p:txBody>
      </p:sp>
      <p:sp>
        <p:nvSpPr>
          <p:cNvPr id="4" name="Subtitle 2">
            <a:extLst>
              <a:ext uri="{92105221-49FA-4C53-8278-A4BA0EAC61A3}">
                <a16:creationId xmlns:a16="http://schemas.microsoft.com/office/drawing/2010/main" id="{86B779F8-FC0D-46FC-BE94-B702D98E0A2E}"/>
              </a:ext>
            </a:extLst>
          </p:cNvPr>
          <p:cNvSpPr>
            <a:spLocks noGrp="true"/>
          </p:cNvSpPr>
          <p:nvPr>
            <p:ph type="subTitle"/>
          </p:nvPr>
        </p:nvSpPr>
        <p:spPr>
          <a:xfrm rot="0">
            <a:off x="539610" y="2873440"/>
            <a:ext cx="4682404" cy="629916"/>
          </a:xfrm>
          <a:prstGeom prst="rect">
            <a:avLst/>
          </a:prstGeom>
        </p:spPr>
        <p:txBody>
          <a:bodyPr anchor="ctr" rtlCol="0">
            <a:spAutoFit/>
          </a:bodyPr>
          <a:lstStyle/>
          <a:p>
            <a:pPr algn="l" indent="0" lvl="0" marL="0">
              <a:lnSpc>
                <a:spcPct val="115000"/>
              </a:lnSpc>
              <a:buNone/>
            </a:pPr>
            <a:r>
              <a:rPr b="0" dirty="0" lang="en-US" sz="1400">
                <a:solidFill>
                  <a:schemeClr val="bg1"/>
                </a:solidFill>
                <a:latin typeface="Zoho Puvi"/>
              </a:rPr>
              <a:t>An identity </a:t>
            </a:r>
            <a:r>
              <a:rPr b="0" dirty="0" lang="en-US" sz="1400">
                <a:solidFill>
                  <a:schemeClr val="bg1"/>
                </a:solidFill>
                <a:latin typeface="Zoho Puvi"/>
              </a:rPr>
              <a:t>security</a:t>
            </a:r>
            <a:r>
              <a:rPr b="0" dirty="0" lang="en-US" sz="1400">
                <a:solidFill>
                  <a:schemeClr val="bg1"/>
                </a:solidFill>
                <a:latin typeface="Zoho Puvi"/>
              </a:rPr>
              <a:t> </a:t>
            </a:r>
            <a:r>
              <a:rPr b="0" dirty="0" lang="en-US" sz="1400">
                <a:solidFill>
                  <a:schemeClr val="bg1"/>
                </a:solidFill>
                <a:latin typeface="Zoho Puvi"/>
              </a:rPr>
              <a:t>solution</a:t>
            </a:r>
            <a:r>
              <a:rPr b="0" dirty="0" lang="en-US" sz="1400">
                <a:solidFill>
                  <a:schemeClr val="bg1"/>
                </a:solidFill>
                <a:latin typeface="Zoho Puvi"/>
              </a:rPr>
              <a:t> with adaptive MFA, </a:t>
            </a:r>
            <a:r>
              <a:rPr b="0" dirty="0" lang="en-US" sz="1400">
                <a:solidFill>
                  <a:schemeClr val="bg1"/>
                </a:solidFill>
                <a:latin typeface="Zoho Puvi"/>
              </a:rPr>
              <a:t>single sign-on, </a:t>
            </a:r>
            <a:r>
              <a:rPr b="0" dirty="0" lang="en-US" sz="1400">
                <a:solidFill>
                  <a:schemeClr val="bg1"/>
                </a:solidFill>
                <a:latin typeface="Zoho Puvi"/>
              </a:rPr>
              <a:t>and password management </a:t>
            </a:r>
            <a:r>
              <a:rPr b="0" dirty="0" lang="en-US" sz="1400">
                <a:solidFill>
                  <a:schemeClr val="bg1"/>
                </a:solidFill>
                <a:latin typeface="Zoho Puvi"/>
              </a:rPr>
              <a:t>capabilities.</a:t>
            </a:r>
            <a:endParaRPr b="0" dirty="0" lang="en-US" sz="1400">
              <a:solidFill>
                <a:schemeClr val="bg1"/>
              </a:solidFill>
              <a:latin typeface="Zoho Puvi"/>
            </a:endParaRPr>
          </a:p>
        </p:txBody>
      </p:sp>
      <p:sp>
        <p:nvSpPr>
          <p:cNvPr hidden="false" id="5" name="">
            <a:extLst>
              <a:ext uri="{D52A407D-4499-4FE5-9CF7-EEC9067D7FFB}">
                <a16:creationId xmlns:a16="http://schemas.microsoft.com/office/drawing/2010/main" id="{64CEB78A-4C86-4DCD-8E19-488E9530E01A}"/>
              </a:ext>
            </a:extLst>
          </p:cNvPr>
          <p:cNvSpPr txBox="1">
            <a:spLocks noGrp="true"/>
          </p:cNvSpPr>
          <p:nvPr/>
        </p:nvSpPr>
        <p:spPr>
          <a:xfrm rot="0">
            <a:off x="526827" y="1197387"/>
            <a:ext cx="5104400" cy="700887"/>
          </a:xfrm>
          <a:prstGeom prst="rect">
            <a:avLst/>
          </a:prstGeom>
          <a:ln w="0">
            <a:noFill/>
            <a:round/>
          </a:ln>
        </p:spPr>
        <p:txBody>
          <a:bodyPr anchor="ctr" bIns="45720" lIns="91440" numCol="1" rIns="91440" rtlCol="0" spcCol="0" tIns="45720">
            <a:sp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dirty="0" err="1" lang="en-US" sz="4000">
                <a:solidFill>
                  <a:srgbClr val="ffd278"/>
                </a:solidFill>
                <a:latin typeface="Zoho Puvi-light"/>
              </a:rPr>
              <a:t>ManageEngine</a:t>
            </a:r>
            <a:r>
              <a:rPr dirty="0" lang="en-US" sz="4000">
                <a:solidFill>
                  <a:srgbClr val="ffd278"/>
                </a:solidFill>
                <a:latin typeface="Zoho Puvi-light"/>
              </a:rPr>
              <a:t> </a:t>
            </a:r>
            <a:endParaRPr dirty="0" lang="en-US" sz="4000">
              <a:solidFill>
                <a:srgbClr val="ffd278"/>
              </a:solidFill>
              <a:latin typeface="Zoho Puvi-light"/>
            </a:endParaRPr>
          </a:p>
        </p:txBody>
      </p:sp>
      <p:pic>
        <p:nvPicPr>
          <p:cNvPr id="6" name="">
            <a:extLst>
              <a:ext uri="{7A474F62-6650-4A88-AC5B-DD6184576486}">
                <a16:creationId xmlns:a16="http://schemas.microsoft.com/office/drawing/2010/main" id="{A20A00AA-79F3-4B2B-ADDA-2BD623139FDD}"/>
              </a:ext>
            </a:extLst>
          </p:cNvPr>
          <p:cNvPicPr>
            <a:picLocks noChangeAspect="true"/>
          </p:cNvPicPr>
          <p:nvPr/>
        </p:nvPicPr>
        <p:blipFill>
          <a:blip r:embed="rId2"/>
          <a:stretch>
            <a:fillRect/>
          </a:stretch>
        </p:blipFill>
        <p:spPr>
          <a:xfrm flipH="false" flipV="false" rot="10800000">
            <a:off x="671350" y="2679076"/>
            <a:ext cx="1000447" cy="21774"/>
          </a:xfrm>
          <a:prstGeom prst="rect">
            <a:avLst/>
          </a:prstGeom>
          <a:noFill/>
        </p:spPr>
      </p:pic>
      <p:pic>
        <p:nvPicPr>
          <p:cNvPr id="7" name="">
            <a:extLst>
              <a:ext uri="{0D91E6AC-398C-47BB-B3E4-B9E8C1E1E5B9}">
                <a16:creationId xmlns:a16="http://schemas.microsoft.com/office/drawing/2010/main" id="{30E92608-B697-4DEB-A67D-8F17B20BD89A}"/>
              </a:ext>
            </a:extLst>
          </p:cNvPr>
          <p:cNvPicPr>
            <a:picLocks noChangeAspect="true"/>
          </p:cNvPicPr>
          <p:nvPr/>
        </p:nvPicPr>
        <p:blipFill>
          <a:blip r:embed="rId3">
            <a:alphaModFix amt="39000"/>
          </a:blip>
          <a:srcRect b="0" l="0" r="-6660" t="0"/>
          <a:stretch>
            <a:fillRect/>
          </a:stretch>
        </p:blipFill>
        <p:spPr>
          <a:xfrm flipH="false" flipV="false" rot="0">
            <a:off x="-13020" y="3311204"/>
            <a:ext cx="9752107" cy="3565525"/>
          </a:xfrm>
          <a:prstGeom prst="rect">
            <a:avLst/>
          </a:prstGeom>
          <a:noFill/>
        </p:spPr>
      </p:pic>
      <p:pic>
        <p:nvPicPr>
          <p:cNvPr id="8" name="">
            <a:extLst>
              <a:ext uri="{1D04C84F-4A88-4FC3-8880-5C63371E3551}">
                <a16:creationId xmlns:a16="http://schemas.microsoft.com/office/drawing/2010/main" id="{1937DAE5-9F29-49BA-BDCB-AFA6C1FE799A}"/>
              </a:ext>
            </a:extLst>
          </p:cNvPr>
          <p:cNvPicPr>
            <a:picLocks noChangeAspect="true"/>
          </p:cNvPicPr>
          <p:nvPr/>
        </p:nvPicPr>
        <p:blipFill>
          <a:blip r:embed="rId4"/>
          <a:srcRect b="18500" l="0" r="0" t="0"/>
          <a:stretch>
            <a:fillRect/>
          </a:stretch>
        </p:blipFill>
        <p:spPr>
          <a:xfrm flipH="false" flipV="false" rot="0">
            <a:off x="3775948" y="2561366"/>
            <a:ext cx="5407523" cy="2621965"/>
          </a:xfrm>
          <a:prstGeom prst="rect">
            <a:avLst/>
          </a:prstGeom>
          <a:noFill/>
        </p:spPr>
      </p:pic>
      <p:pic>
        <p:nvPicPr>
          <p:cNvPr id="9" name="">
            <a:extLst>
              <a:ext uri="{9943CA7A-FA43-473F-BDF7-A6537DABA60E}">
                <a16:creationId xmlns:a16="http://schemas.microsoft.com/office/drawing/2010/main" id="{EFAB5127-F29A-433C-AF02-3A27AACB4058}"/>
              </a:ext>
            </a:extLst>
          </p:cNvPr>
          <p:cNvPicPr>
            <a:picLocks noChangeAspect="true"/>
          </p:cNvPicPr>
          <p:nvPr/>
        </p:nvPicPr>
        <p:blipFill>
          <a:blip r:embed="rId5"/>
          <a:stretch>
            <a:fillRect/>
          </a:stretch>
        </p:blipFill>
        <p:spPr>
          <a:xfrm flipH="false" flipV="false" rot="0">
            <a:off x="664625" y="454304"/>
            <a:ext cx="1938242" cy="342471"/>
          </a:xfrm>
          <a:prstGeom prst="rect">
            <a:avLst/>
          </a:prstGeom>
          <a:noFill/>
        </p:spPr>
      </p:pic>
    </p:spTree>
    <p:extLst>
      <p:ext uri="{B37CFD98-9F01-4AB1-88FA-CDB7782B7C3F}">
        <p14:creationId xmlns:p14="http://schemas.microsoft.com/office/powerpoint/2010/main" val="1751263023532"/>
      </p:ext>
    </p:extLst>
  </p:cSld>
  <p:clrMapOvr>
    <a:masterClrMapping/>
  </p:clrMapOvr>
</p:sld>
</file>

<file path=ppt/slides/slide1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0">
    <p:spTree>
      <p:nvGrpSpPr>
        <p:cNvPr id="1" name=""/>
        <p:cNvGrpSpPr/>
        <p:nvPr/>
      </p:nvGrpSpPr>
      <p:grpSpPr>
        <a:xfrm>
          <a:off x="0" y="0"/>
          <a:ext cx="0" cy="0"/>
          <a:chOff x="0" y="0"/>
          <a:chExt cx="0" cy="0"/>
        </a:xfrm>
      </p:grpSpPr>
      <p:sp>
        <p:nvSpPr>
          <p:cNvPr id="2" name="Title 7">
            <a:extLst>
              <a:ext uri="{D5787830-12B8-473E-8FBC-8CCACFA8145B}">
                <a16:creationId xmlns:a16="http://schemas.microsoft.com/office/drawing/2010/main" id="{9B1CA22C-2E25-4A22-ACC6-2AEC8F578D3A}"/>
              </a:ext>
            </a:extLst>
          </p:cNvPr>
          <p:cNvSpPr>
            <a:spLocks noGrp="true"/>
          </p:cNvSpPr>
          <p:nvPr>
            <p:ph type="title"/>
          </p:nvPr>
        </p:nvSpPr>
        <p:spPr>
          <a:xfrm rot="0">
            <a:off x="374913" y="248259"/>
            <a:ext cx="7620000" cy="532885"/>
          </a:xfrm>
        </p:spPr>
        <p:txBody>
          <a:bodyPr rtlCol="0"/>
          <a:lstStyle/>
          <a:p>
            <a:pPr/>
            <a:r>
              <a:rPr b="1" dirty="0" lang="en-US" sz="2400">
                <a:latin typeface="Zoho Puvi"/>
              </a:rPr>
              <a:t>Endpoint security via MFA</a:t>
            </a:r>
            <a:endParaRPr b="1" dirty="0" lang="en-US" sz="2400">
              <a:latin typeface="Zoho Puvi"/>
            </a:endParaRPr>
          </a:p>
        </p:txBody>
      </p:sp>
      <p:sp>
        <p:nvSpPr>
          <p:cNvPr id="3" name="">
            <a:extLst>
              <a:ext uri="{1EDD1434-0E71-4CFA-8FF0-C07072863D14}">
                <a16:creationId xmlns:a16="http://schemas.microsoft.com/office/drawing/2010/main" id="{3B14A3F2-E202-4D85-8E0A-2F4949679D3C}"/>
              </a:ext>
            </a:extLst>
          </p:cNvPr>
          <p:cNvSpPr txBox="1"/>
          <p:nvPr/>
        </p:nvSpPr>
        <p:spPr>
          <a:xfrm flipH="false" flipV="false" rot="0">
            <a:off x="390525" y="852011"/>
            <a:ext cx="5780941" cy="247611"/>
          </a:xfrm>
          <a:prstGeom prst="rect">
            <a:avLst/>
          </a:prstGeom>
        </p:spPr>
        <p:txBody>
          <a:bodyPr anchor="t" bIns="47625" lIns="95250" rIns="95250" rtlCol="0" tIns="47625">
            <a:spAutoFit/>
          </a:bodyPr>
          <a:lstStyle/>
          <a:p>
            <a:pPr algn="l">
              <a:defRPr dirty="0" lang="en-US" sz="1400"/>
            </a:pPr>
            <a:r>
              <a:rPr b="1" dirty="0" lang="en-US" sz="1000">
                <a:latin typeface="Zoho Puvi"/>
              </a:rPr>
              <a:t>The</a:t>
            </a:r>
            <a:r>
              <a:rPr b="1" dirty="0" err="1" lang="en-US" sz="1000">
                <a:latin typeface="Zoho Puvi"/>
              </a:rPr>
              <a:t> </a:t>
            </a:r>
            <a:r>
              <a:rPr b="1" dirty="0" lang="en-US" sz="1000">
                <a:latin typeface="Zoho Puvi"/>
              </a:rPr>
              <a:t>MFA</a:t>
            </a:r>
            <a:r>
              <a:rPr b="1" dirty="0" err="1" lang="en-US" sz="1000">
                <a:latin typeface="Zoho Puvi"/>
              </a:rPr>
              <a:t> </a:t>
            </a:r>
            <a:r>
              <a:rPr b="1" dirty="0" lang="en-US" sz="1000">
                <a:latin typeface="Zoho Puvi"/>
              </a:rPr>
              <a:t>feature</a:t>
            </a:r>
            <a:r>
              <a:rPr b="1" dirty="0" err="1" lang="en-US" sz="1000">
                <a:latin typeface="Zoho Puvi"/>
              </a:rPr>
              <a:t> </a:t>
            </a:r>
            <a:r>
              <a:rPr b="1" dirty="0" lang="en-US" sz="1000">
                <a:latin typeface="Zoho Puvi"/>
              </a:rPr>
              <a:t>helps</a:t>
            </a:r>
            <a:r>
              <a:rPr b="1" dirty="0" err="1" lang="en-US" sz="1000">
                <a:latin typeface="Zoho Puvi"/>
              </a:rPr>
              <a:t> </a:t>
            </a:r>
            <a:r>
              <a:rPr b="1" dirty="0" lang="en-US" sz="1000">
                <a:latin typeface="Zoho Puvi"/>
              </a:rPr>
              <a:t>secure</a:t>
            </a:r>
            <a:r>
              <a:rPr b="1" dirty="0" err="1" lang="en-US" sz="1000">
                <a:latin typeface="Zoho Puvi"/>
              </a:rPr>
              <a:t> </a:t>
            </a:r>
            <a:r>
              <a:rPr b="1" dirty="0" lang="en-US" sz="1000">
                <a:latin typeface="Zoho Puvi"/>
              </a:rPr>
              <a:t>the</a:t>
            </a:r>
            <a:r>
              <a:rPr b="1" dirty="0" err="1" lang="en-US" sz="1000">
                <a:latin typeface="Zoho Puvi"/>
              </a:rPr>
              <a:t> </a:t>
            </a:r>
            <a:r>
              <a:rPr b="1" dirty="0" lang="en-US" sz="1000">
                <a:latin typeface="Zoho Puvi"/>
              </a:rPr>
              <a:t>following</a:t>
            </a:r>
            <a:r>
              <a:rPr b="1" dirty="0" err="1" lang="en-US" sz="1000">
                <a:latin typeface="Zoho Puvi"/>
              </a:rPr>
              <a:t> </a:t>
            </a:r>
            <a:r>
              <a:rPr b="1" dirty="0" lang="en-US" sz="1000">
                <a:latin typeface="Zoho Puvi"/>
              </a:rPr>
              <a:t>endpoints</a:t>
            </a:r>
            <a:r>
              <a:rPr b="1" dirty="0" err="1" lang="en-US" sz="1000">
                <a:latin typeface="Zoho Puvi"/>
              </a:rPr>
              <a:t> </a:t>
            </a:r>
            <a:r>
              <a:rPr b="1" dirty="0" lang="en-US" sz="1000">
                <a:latin typeface="Zoho Puvi"/>
              </a:rPr>
              <a:t>into</a:t>
            </a:r>
            <a:r>
              <a:rPr b="1" dirty="0" err="1" lang="en-US" sz="1000">
                <a:latin typeface="Zoho Puvi"/>
              </a:rPr>
              <a:t> </a:t>
            </a:r>
            <a:r>
              <a:rPr b="1" dirty="0" lang="en-US" sz="1000">
                <a:latin typeface="Zoho Puvi"/>
              </a:rPr>
              <a:t>the</a:t>
            </a:r>
            <a:r>
              <a:rPr b="1" dirty="0" err="1" lang="en-US" sz="1000">
                <a:latin typeface="Zoho Puvi"/>
              </a:rPr>
              <a:t> </a:t>
            </a:r>
            <a:r>
              <a:rPr b="1" dirty="0" lang="en-US" sz="1000">
                <a:latin typeface="Zoho Puvi"/>
              </a:rPr>
              <a:t>enterprise</a:t>
            </a:r>
            <a:r>
              <a:rPr b="1" dirty="0" err="1" lang="en-US" sz="1000">
                <a:latin typeface="Zoho Puvi"/>
              </a:rPr>
              <a:t> </a:t>
            </a:r>
            <a:r>
              <a:rPr b="1" dirty="0" lang="en-US" sz="1000">
                <a:latin typeface="Zoho Puvi"/>
              </a:rPr>
              <a:t>network</a:t>
            </a:r>
            <a:r>
              <a:rPr b="1" dirty="0" err="1" lang="en-US" sz="1000">
                <a:latin typeface="Zoho Puvi"/>
              </a:rPr>
              <a:t>.</a:t>
            </a:r>
            <a:endParaRPr b="1" dirty="0" err="1" lang="en-US" sz="1000">
              <a:latin typeface="Zoho Puvi"/>
            </a:endParaRPr>
          </a:p>
        </p:txBody>
      </p:sp>
      <p:sp>
        <p:nvSpPr>
          <p:cNvPr id="4" name="">
            <a:extLst>
              <a:ext uri="{6C4F0190-C317-455E-8CF8-EAC424A5679A}">
                <a16:creationId xmlns:a16="http://schemas.microsoft.com/office/drawing/2010/main" id="{8BD75FA0-F77B-43FB-B5F4-EFD21DB8EB08}"/>
              </a:ext>
            </a:extLst>
          </p:cNvPr>
          <p:cNvSpPr/>
          <p:nvPr/>
        </p:nvSpPr>
        <p:spPr>
          <a:xfrm flipH="false" flipV="false" rot="0">
            <a:off x="470210" y="1304925"/>
            <a:ext cx="2633634"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5" name="">
            <a:extLst>
              <a:ext uri="{FC862651-3474-4FA9-AA19-B5E21878EBBC}">
                <a16:creationId xmlns:a16="http://schemas.microsoft.com/office/drawing/2010/main" id="{B9C1B498-2359-444C-ACA5-227EE75A9479}"/>
              </a:ext>
            </a:extLst>
          </p:cNvPr>
          <p:cNvSpPr txBox="1">
            <a:spLocks noGrp="true"/>
          </p:cNvSpPr>
          <p:nvPr/>
        </p:nvSpPr>
        <p:spPr>
          <a:xfrm rot="0">
            <a:off x="642918" y="2300459"/>
            <a:ext cx="1962207" cy="235305"/>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70000"/>
              </a:lnSpc>
              <a:spcBef>
                <a:spcPts val="0"/>
              </a:spcBef>
              <a:spcAft>
                <a:spcPts val="0"/>
              </a:spcAft>
              <a:buNone/>
            </a:pPr>
            <a:r>
              <a:rPr dirty="0" i="0" lang="en-US" sz="900">
                <a:solidFill>
                  <a:schemeClr val="tx1"/>
                </a:solidFill>
                <a:latin typeface="Zoho Puvi-medium"/>
              </a:rPr>
              <a:t>This features works in two ways:</a:t>
            </a:r>
            <a:endParaRPr dirty="0" i="0" lang="en-US" sz="900">
              <a:solidFill>
                <a:schemeClr val="tx1"/>
              </a:solidFill>
              <a:latin typeface="Zoho Puvi-medium"/>
            </a:endParaRPr>
          </a:p>
        </p:txBody>
      </p:sp>
      <p:sp>
        <p:nvSpPr>
          <p:cNvPr id="6" name="">
            <a:extLst>
              <a:ext uri="{4F079D5B-0AE2-42E9-9AA6-797EBE7220BF}">
                <a16:creationId xmlns:a16="http://schemas.microsoft.com/office/drawing/2010/main" id="{5DA355A9-4ECC-49FE-8E62-F8D2338B9B2F}"/>
              </a:ext>
            </a:extLst>
          </p:cNvPr>
          <p:cNvSpPr txBox="1"/>
          <p:nvPr/>
        </p:nvSpPr>
        <p:spPr>
          <a:xfrm flipH="false" flipV="false" rot="0">
            <a:off x="642918" y="2028825"/>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Logins into the machine</a:t>
            </a:r>
            <a:endParaRPr b="1" dirty="0" i="0" lang="en-US" sz="1100">
              <a:solidFill>
                <a:srgbClr val="0864f0"/>
              </a:solidFill>
              <a:latin typeface="Zoho Puvi"/>
            </a:endParaRPr>
          </a:p>
        </p:txBody>
      </p:sp>
      <p:sp>
        <p:nvSpPr>
          <p:cNvPr hidden="false" id="7" name="">
            <a:extLst>
              <a:ext uri="{589ADD7D-5465-45F7-B34A-8DAFE203FF8E}">
                <a16:creationId xmlns:a16="http://schemas.microsoft.com/office/drawing/2010/main" id="{35416364-9FA8-4A52-B6E9-C2AAE731DD4A}"/>
              </a:ext>
            </a:extLst>
          </p:cNvPr>
          <p:cNvSpPr txBox="1">
            <a:spLocks noGrp="true"/>
          </p:cNvSpPr>
          <p:nvPr/>
        </p:nvSpPr>
        <p:spPr>
          <a:xfrm rot="0">
            <a:off x="642918" y="2614507"/>
            <a:ext cx="2344826" cy="895073"/>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1" dirty="0" i="0" lang="en-US" sz="900">
                <a:solidFill>
                  <a:schemeClr val="tx1"/>
                </a:solidFill>
                <a:latin typeface="Zoho Puvi"/>
              </a:rPr>
              <a:t>User</a:t>
            </a:r>
            <a:r>
              <a:rPr b="1" dirty="0" i="0" lang="en-US" sz="900">
                <a:solidFill>
                  <a:schemeClr val="tx1"/>
                </a:solidFill>
                <a:latin typeface="Zoho Puvi"/>
              </a:rPr>
              <a:t>-based MFA: </a:t>
            </a:r>
          </a:p>
          <a:p>
            <a:pPr algn="l" indent="0" lvl="0" marL="0" rtl="false">
              <a:lnSpc>
                <a:spcPct val="110000"/>
              </a:lnSpc>
              <a:spcBef>
                <a:spcPts val="1200"/>
              </a:spcBef>
              <a:spcAft>
                <a:spcPts val="0"/>
              </a:spcAft>
              <a:buNone/>
            </a:pPr>
            <a:r>
              <a:rPr b="0" dirty="0" i="0" lang="en-US" sz="900">
                <a:solidFill>
                  <a:schemeClr val="tx1"/>
                </a:solidFill>
                <a:latin typeface="Zoho Puvi"/>
              </a:rPr>
              <a:t>Here MFA is applied during logins into any configured machine by a specific user</a:t>
            </a:r>
            <a:endParaRPr b="0" dirty="0" i="0" lang="en-US" sz="900">
              <a:solidFill>
                <a:schemeClr val="tx1"/>
              </a:solidFill>
              <a:latin typeface="Zoho Puvi"/>
            </a:endParaRPr>
          </a:p>
        </p:txBody>
      </p:sp>
      <p:sp>
        <p:nvSpPr>
          <p:cNvPr hidden="false" id="8" name="">
            <a:extLst>
              <a:ext uri="{196E9BEC-5CA8-4640-BD2E-224E4E274023}">
                <a16:creationId xmlns:a16="http://schemas.microsoft.com/office/drawing/2010/main" id="{88AA81F1-AD12-48A9-BE99-AE7E4D3B75E4}"/>
              </a:ext>
            </a:extLst>
          </p:cNvPr>
          <p:cNvSpPr txBox="1">
            <a:spLocks noGrp="true"/>
          </p:cNvSpPr>
          <p:nvPr/>
        </p:nvSpPr>
        <p:spPr>
          <a:xfrm rot="0">
            <a:off x="642918" y="3606602"/>
            <a:ext cx="2344826" cy="744235"/>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1" dirty="0" i="0" lang="en-US" sz="900">
                <a:solidFill>
                  <a:schemeClr val="tx1"/>
                </a:solidFill>
                <a:latin typeface="Zoho Puvi"/>
              </a:rPr>
              <a:t>Machine-based MFA:</a:t>
            </a:r>
          </a:p>
          <a:p>
            <a:pPr algn="l" indent="0" lvl="0" marL="0" rtl="false">
              <a:lnSpc>
                <a:spcPct val="110000"/>
              </a:lnSpc>
              <a:spcBef>
                <a:spcPts val="1200"/>
              </a:spcBef>
              <a:spcAft>
                <a:spcPts val="0"/>
              </a:spcAft>
              <a:buNone/>
            </a:pPr>
            <a:r>
              <a:rPr b="0" dirty="0" i="0" lang="en-US" sz="900">
                <a:solidFill>
                  <a:schemeClr val="tx1"/>
                </a:solidFill>
                <a:latin typeface="Zoho Puvi"/>
              </a:rPr>
              <a:t>Here MFA is enforced for all logins into a specific machine</a:t>
            </a:r>
            <a:r>
              <a:rPr b="0" dirty="0" i="0" lang="en-US" sz="900">
                <a:solidFill>
                  <a:schemeClr val="tx1"/>
                </a:solidFill>
                <a:latin typeface="Zoho Puvi"/>
              </a:rPr>
              <a:t>,</a:t>
            </a:r>
            <a:r>
              <a:rPr b="0" dirty="0" i="0" lang="en-US" sz="900">
                <a:solidFill>
                  <a:schemeClr val="tx1"/>
                </a:solidFill>
                <a:latin typeface="Zoho Puvi"/>
              </a:rPr>
              <a:t> irrespective of user</a:t>
            </a:r>
            <a:endParaRPr b="0" dirty="0" i="0" lang="en-US" sz="900">
              <a:solidFill>
                <a:schemeClr val="tx1"/>
              </a:solidFill>
              <a:latin typeface="Zoho Puvi"/>
            </a:endParaRPr>
          </a:p>
        </p:txBody>
      </p:sp>
      <p:sp>
        <p:nvSpPr>
          <p:cNvPr id="9" name="">
            <a:extLst>
              <a:ext uri="{4FBFD5D1-FBCC-4DB6-B9DE-0FAD4BF18911}">
                <a16:creationId xmlns:a16="http://schemas.microsoft.com/office/drawing/2010/main" id="{8E56F525-8774-4C7A-B150-EFCB8293C7B2}"/>
              </a:ext>
            </a:extLst>
          </p:cNvPr>
          <p:cNvSpPr/>
          <p:nvPr/>
        </p:nvSpPr>
        <p:spPr>
          <a:xfrm flipH="false" flipV="false" rot="0">
            <a:off x="3286125" y="1304925"/>
            <a:ext cx="2572634" cy="1668618"/>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0" name="">
            <a:extLst>
              <a:ext uri="{8C260B32-7A4B-4A55-9E09-3B3337B59901}">
                <a16:creationId xmlns:a16="http://schemas.microsoft.com/office/drawing/2010/main" id="{55390BF5-0AE9-45A4-8F40-82063B8BE712}"/>
              </a:ext>
            </a:extLst>
          </p:cNvPr>
          <p:cNvSpPr txBox="1"/>
          <p:nvPr/>
        </p:nvSpPr>
        <p:spPr>
          <a:xfrm flipH="false" flipV="false" rot="0">
            <a:off x="3400425" y="2028825"/>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Microsoft </a:t>
            </a:r>
            <a:r>
              <a:rPr b="1" dirty="0" err="1" i="0" lang="en-US" sz="1100">
                <a:solidFill>
                  <a:srgbClr val="0864f0"/>
                </a:solidFill>
                <a:latin typeface="Zoho Puvi"/>
              </a:rPr>
              <a:t>RDP</a:t>
            </a:r>
            <a:r>
              <a:rPr b="1" dirty="0" i="0" lang="en-US" sz="1100">
                <a:solidFill>
                  <a:srgbClr val="0864f0"/>
                </a:solidFill>
                <a:latin typeface="Zoho Puvi"/>
              </a:rPr>
              <a:t> logins</a:t>
            </a:r>
            <a:endParaRPr b="1" dirty="0" i="0" lang="en-US" sz="1100">
              <a:solidFill>
                <a:srgbClr val="0864f0"/>
              </a:solidFill>
              <a:latin typeface="Zoho Puvi"/>
            </a:endParaRPr>
          </a:p>
        </p:txBody>
      </p:sp>
      <p:sp>
        <p:nvSpPr>
          <p:cNvPr hidden="false" id="11" name="">
            <a:extLst>
              <a:ext uri="{15266F07-CD20-4388-9B25-EAA7E7C486D6}">
                <a16:creationId xmlns:a16="http://schemas.microsoft.com/office/drawing/2010/main" id="{3F0220FB-1230-4F1D-B24C-5E1C45869242}"/>
              </a:ext>
            </a:extLst>
          </p:cNvPr>
          <p:cNvSpPr txBox="1">
            <a:spLocks noGrp="true"/>
          </p:cNvSpPr>
          <p:nvPr/>
        </p:nvSpPr>
        <p:spPr>
          <a:xfrm rot="0">
            <a:off x="3400425" y="2238375"/>
            <a:ext cx="2338911"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Both </a:t>
            </a:r>
            <a:r>
              <a:rPr b="0" dirty="0" err="1" i="0" lang="en-US" sz="900">
                <a:solidFill>
                  <a:schemeClr val="tx1"/>
                </a:solidFill>
                <a:latin typeface="Zoho Puvi"/>
              </a:rPr>
              <a:t>RDP</a:t>
            </a:r>
            <a:r>
              <a:rPr b="0" dirty="0" i="0" lang="en-US" sz="900">
                <a:solidFill>
                  <a:schemeClr val="tx1"/>
                </a:solidFill>
                <a:latin typeface="Zoho Puvi"/>
              </a:rPr>
              <a:t> client authentication and </a:t>
            </a:r>
            <a:r>
              <a:rPr b="0" dirty="0" err="1" i="0" lang="en-US" sz="900">
                <a:solidFill>
                  <a:schemeClr val="tx1"/>
                </a:solidFill>
                <a:latin typeface="Zoho Puvi"/>
              </a:rPr>
              <a:t>RDP</a:t>
            </a:r>
            <a:r>
              <a:rPr b="0" dirty="0" i="0" lang="en-US" sz="900">
                <a:solidFill>
                  <a:schemeClr val="tx1"/>
                </a:solidFill>
                <a:latin typeface="Zoho Puvi"/>
              </a:rPr>
              <a:t> server authentication is secured by MFA</a:t>
            </a:r>
            <a:endParaRPr b="0" dirty="0" i="0" lang="en-US" sz="900">
              <a:solidFill>
                <a:schemeClr val="tx1"/>
              </a:solidFill>
              <a:latin typeface="Zoho Puvi"/>
            </a:endParaRPr>
          </a:p>
        </p:txBody>
      </p:sp>
      <p:sp>
        <p:nvSpPr>
          <p:cNvPr id="12" name="">
            <a:extLst>
              <a:ext uri="{06A59CC7-F6B5-4060-B213-2857C61B76A8}">
                <a16:creationId xmlns:a16="http://schemas.microsoft.com/office/drawing/2010/main" id="{4F52E0ED-0289-4E87-87BB-15B4B9C6AB33}"/>
              </a:ext>
            </a:extLst>
          </p:cNvPr>
          <p:cNvSpPr/>
          <p:nvPr/>
        </p:nvSpPr>
        <p:spPr>
          <a:xfrm flipH="false" flipV="false" rot="0">
            <a:off x="6045270" y="1304925"/>
            <a:ext cx="2308069" cy="1668618"/>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3" name="">
            <a:extLst>
              <a:ext uri="{7B8362B9-DD04-4DFF-B7A4-91377CFF8C48}">
                <a16:creationId xmlns:a16="http://schemas.microsoft.com/office/drawing/2010/main" id="{04318A48-1899-41D4-BB62-E11C0098626F}"/>
              </a:ext>
            </a:extLst>
          </p:cNvPr>
          <p:cNvSpPr txBox="1">
            <a:spLocks noGrp="true"/>
          </p:cNvSpPr>
          <p:nvPr/>
        </p:nvSpPr>
        <p:spPr>
          <a:xfrm rot="0">
            <a:off x="6160694" y="2238375"/>
            <a:ext cx="2063734"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MFA will be applied when the user unlocks their Windows machine</a:t>
            </a:r>
            <a:endParaRPr b="0" dirty="0" i="0" lang="en-US" sz="900">
              <a:solidFill>
                <a:schemeClr val="tx1"/>
              </a:solidFill>
              <a:latin typeface="Zoho Puvi"/>
            </a:endParaRPr>
          </a:p>
        </p:txBody>
      </p:sp>
      <p:sp>
        <p:nvSpPr>
          <p:cNvPr id="14" name="">
            <a:extLst>
              <a:ext uri="{F4D7A863-5468-4310-976E-477E996D6E8D}">
                <a16:creationId xmlns:a16="http://schemas.microsoft.com/office/drawing/2010/main" id="{61897225-2A5B-43E3-BCA8-AC278139F3BF}"/>
              </a:ext>
            </a:extLst>
          </p:cNvPr>
          <p:cNvSpPr txBox="1"/>
          <p:nvPr/>
        </p:nvSpPr>
        <p:spPr>
          <a:xfrm flipH="false" flipV="false" rot="0">
            <a:off x="6160694" y="2028825"/>
            <a:ext cx="2732579"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Windows machine unlock</a:t>
            </a:r>
            <a:endParaRPr b="1" dirty="0" i="0" lang="en-US" sz="1100">
              <a:solidFill>
                <a:srgbClr val="0864f0"/>
              </a:solidFill>
              <a:latin typeface="Zoho Puvi"/>
            </a:endParaRPr>
          </a:p>
        </p:txBody>
      </p:sp>
      <p:sp>
        <p:nvSpPr>
          <p:cNvPr id="15" name="">
            <a:extLst>
              <a:ext uri="{4CBDD6A6-87BA-4E19-B216-463E3F41BE9E}">
                <a16:creationId xmlns:a16="http://schemas.microsoft.com/office/drawing/2010/main" id="{BD5632D1-64FC-40B6-83DC-3D0D25D76465}"/>
              </a:ext>
            </a:extLst>
          </p:cNvPr>
          <p:cNvSpPr/>
          <p:nvPr/>
        </p:nvSpPr>
        <p:spPr>
          <a:xfrm flipH="false" flipV="false" rot="0">
            <a:off x="3286125" y="3138020"/>
            <a:ext cx="5031409" cy="1518513"/>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6" name="">
            <a:extLst>
              <a:ext uri="{AEBF9DB6-4F14-4733-A55A-D7D7C1D6712E}">
                <a16:creationId xmlns:a16="http://schemas.microsoft.com/office/drawing/2010/main" id="{2C2C5A3D-ED86-4D59-A437-6A391D1A8541}"/>
              </a:ext>
            </a:extLst>
          </p:cNvPr>
          <p:cNvSpPr txBox="1"/>
          <p:nvPr/>
        </p:nvSpPr>
        <p:spPr>
          <a:xfrm flipH="false" flipV="false" rot="0">
            <a:off x="3438525" y="3825154"/>
            <a:ext cx="3572484"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Windows User Account Control (</a:t>
            </a:r>
            <a:r>
              <a:rPr b="1" dirty="0" err="1" i="0" lang="en-US" sz="1100">
                <a:solidFill>
                  <a:srgbClr val="0864f0"/>
                </a:solidFill>
                <a:latin typeface="Zoho Puvi"/>
              </a:rPr>
              <a:t>UAC</a:t>
            </a:r>
            <a:r>
              <a:rPr b="1" dirty="0" i="0" lang="en-US" sz="1100">
                <a:solidFill>
                  <a:srgbClr val="0864f0"/>
                </a:solidFill>
                <a:latin typeface="Zoho Puvi"/>
              </a:rPr>
              <a:t>) prompts</a:t>
            </a:r>
            <a:endParaRPr b="1" dirty="0" i="0" lang="en-US" sz="1100">
              <a:solidFill>
                <a:srgbClr val="0864f0"/>
              </a:solidFill>
              <a:latin typeface="Zoho Puvi"/>
            </a:endParaRPr>
          </a:p>
        </p:txBody>
      </p:sp>
      <p:sp>
        <p:nvSpPr>
          <p:cNvPr hidden="false" id="17" name="">
            <a:extLst>
              <a:ext uri="{4C8C5216-DDF8-47DF-B9B2-DACCDAEE35B6}">
                <a16:creationId xmlns:a16="http://schemas.microsoft.com/office/drawing/2010/main" id="{42EEEF0E-C9C0-4112-B103-2F116B70C875}"/>
              </a:ext>
            </a:extLst>
          </p:cNvPr>
          <p:cNvSpPr txBox="1">
            <a:spLocks noGrp="true"/>
          </p:cNvSpPr>
          <p:nvPr/>
        </p:nvSpPr>
        <p:spPr>
          <a:xfrm rot="0">
            <a:off x="3438525" y="4042162"/>
            <a:ext cx="4334722"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MFA will be required for authentication during all elevated </a:t>
            </a:r>
            <a:r>
              <a:rPr b="0" dirty="0" err="1" i="0" lang="en-US" sz="900">
                <a:solidFill>
                  <a:schemeClr val="tx1"/>
                </a:solidFill>
                <a:latin typeface="Zoho Puvi"/>
              </a:rPr>
              <a:t>UAC</a:t>
            </a:r>
            <a:r>
              <a:rPr b="0" dirty="0" i="0" lang="en-US" sz="900">
                <a:solidFill>
                  <a:schemeClr val="tx1"/>
                </a:solidFill>
                <a:latin typeface="Zoho Puvi"/>
              </a:rPr>
              <a:t> prompts or Run As Administrator prompts </a:t>
            </a:r>
            <a:endParaRPr b="0" dirty="0" i="0" lang="en-US" sz="900">
              <a:solidFill>
                <a:schemeClr val="tx1"/>
              </a:solidFill>
              <a:latin typeface="Zoho Puvi"/>
            </a:endParaRPr>
          </a:p>
        </p:txBody>
      </p:sp>
      <p:grpSp>
        <p:nvGrpSpPr>
          <p:cNvPr id="18" name="">
            <a:extLst>
              <a:ext uri="{08306D9D-722B-4313-832A-6F65A7D0AE22}">
                <a16:creationId xmlns:a16="http://schemas.microsoft.com/office/drawing/2010/main" id="{EA7DDE20-F7C0-4F8E-B472-AA993CEA8B62}"/>
              </a:ext>
            </a:extLst>
          </p:cNvPr>
          <p:cNvGrpSpPr>
            <a:grpSpLocks noChangeAspect="true"/>
          </p:cNvGrpSpPr>
          <p:nvPr/>
        </p:nvGrpSpPr>
        <p:grpSpPr>
          <a:xfrm flipH="false" flipV="false" rot="0">
            <a:off x="742950" y="1514475"/>
            <a:ext cx="432368" cy="432368"/>
            <a:chOff x="742950" y="1514475"/>
            <a:chExt cx="432368" cy="432368"/>
          </a:xfrm>
        </p:grpSpPr>
        <p:sp>
          <p:nvSpPr>
            <p:cNvPr id="19" name="">
              <a:extLst>
                <a:ext uri="{289495D7-094A-4349-9FED-2BF4FD4DBB26}">
                  <a16:creationId xmlns:a16="http://schemas.microsoft.com/office/drawing/2010/main" id="{B2EBF3CA-F5B8-4F9C-AA40-DD895179F9DF}"/>
                </a:ext>
              </a:extLst>
            </p:cNvPr>
            <p:cNvSpPr/>
            <p:nvPr/>
          </p:nvSpPr>
          <p:spPr>
            <a:xfrm flipH="false" flipV="false" rot="0">
              <a:off x="742950"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0" name="">
              <a:extLst>
                <a:ext uri="{784FC347-082F-43B3-99C6-95B021841790}">
                  <a16:creationId xmlns:a16="http://schemas.microsoft.com/office/drawing/2010/main" id="{49E94A1B-118D-4899-8175-172C4D4DB511}"/>
                </a:ext>
              </a:extLst>
            </p:cNvPr>
            <p:cNvPicPr>
              <a:picLocks noChangeAspect="true"/>
            </p:cNvPicPr>
            <p:nvPr/>
          </p:nvPicPr>
          <p:blipFill>
            <a:blip r:embed="rId2"/>
            <a:stretch>
              <a:fillRect/>
            </a:stretch>
          </p:blipFill>
          <p:spPr>
            <a:xfrm flipH="false" flipV="false" rot="0">
              <a:off x="857250" y="1628775"/>
              <a:ext cx="195100" cy="208426"/>
            </a:xfrm>
            <a:prstGeom prst="rect">
              <a:avLst/>
            </a:prstGeom>
            <a:noFill/>
          </p:spPr>
        </p:pic>
      </p:grpSp>
      <p:sp>
        <p:nvSpPr>
          <p:cNvPr id="21" name="">
            <a:extLst>
              <a:ext uri="{BBDA0F9F-C32A-459E-B89C-0FC54B9EE1B5}">
                <a16:creationId xmlns:a16="http://schemas.microsoft.com/office/drawing/2010/main" id="{01CBFC53-C5E5-4FC3-A3C1-1632A96DEFB8}"/>
              </a:ext>
            </a:extLst>
          </p:cNvPr>
          <p:cNvSpPr/>
          <p:nvPr/>
        </p:nvSpPr>
        <p:spPr>
          <a:xfrm flipH="false" flipV="false" rot="0">
            <a:off x="3514725"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2" name="">
            <a:extLst>
              <a:ext uri="{282A848B-11B0-4F31-92D9-85027F9BBE50}">
                <a16:creationId xmlns:a16="http://schemas.microsoft.com/office/drawing/2010/main" id="{AB9B677D-B7DA-402E-930D-559BB764DC36}"/>
              </a:ext>
            </a:extLst>
          </p:cNvPr>
          <p:cNvPicPr>
            <a:picLocks noChangeAspect="true"/>
          </p:cNvPicPr>
          <p:nvPr/>
        </p:nvPicPr>
        <p:blipFill>
          <a:blip r:embed="rId3"/>
          <a:stretch>
            <a:fillRect/>
          </a:stretch>
        </p:blipFill>
        <p:spPr>
          <a:xfrm flipH="false" flipV="false" rot="0">
            <a:off x="3590925" y="1628775"/>
            <a:ext cx="285407" cy="203701"/>
          </a:xfrm>
          <a:prstGeom prst="rect">
            <a:avLst/>
          </a:prstGeom>
          <a:noFill/>
        </p:spPr>
      </p:pic>
      <p:sp>
        <p:nvSpPr>
          <p:cNvPr id="23" name="">
            <a:extLst>
              <a:ext uri="{5A45843A-932B-4C23-82F5-DDF8908F6A41}">
                <a16:creationId xmlns:a16="http://schemas.microsoft.com/office/drawing/2010/main" id="{1913E392-6F83-426F-8879-4FE790BCEE14}"/>
              </a:ext>
            </a:extLst>
          </p:cNvPr>
          <p:cNvSpPr/>
          <p:nvPr/>
        </p:nvSpPr>
        <p:spPr>
          <a:xfrm flipH="false" flipV="false" rot="0">
            <a:off x="6250047"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4" name="">
            <a:extLst>
              <a:ext uri="{97771811-6963-477C-954B-B7F92602F18D}">
                <a16:creationId xmlns:a16="http://schemas.microsoft.com/office/drawing/2010/main" id="{ECA7D168-B07B-4AB2-BBC7-9901F737FA92}"/>
              </a:ext>
            </a:extLst>
          </p:cNvPr>
          <p:cNvPicPr>
            <a:picLocks noChangeAspect="true"/>
          </p:cNvPicPr>
          <p:nvPr/>
        </p:nvPicPr>
        <p:blipFill>
          <a:blip r:embed="rId4"/>
          <a:stretch>
            <a:fillRect/>
          </a:stretch>
        </p:blipFill>
        <p:spPr>
          <a:xfrm flipH="false" flipV="false" rot="0">
            <a:off x="6314902" y="1621383"/>
            <a:ext cx="333507" cy="228799"/>
          </a:xfrm>
          <a:prstGeom prst="rect">
            <a:avLst/>
          </a:prstGeom>
          <a:noFill/>
        </p:spPr>
      </p:pic>
      <p:sp>
        <p:nvSpPr>
          <p:cNvPr id="25" name="">
            <a:extLst>
              <a:ext uri="{22A3EBA4-2FDB-4F62-9B5F-EFC9DED03AA9}">
                <a16:creationId xmlns:a16="http://schemas.microsoft.com/office/drawing/2010/main" id="{5122D276-C2AF-410C-B0F2-AC72F5101EDD}"/>
              </a:ext>
            </a:extLst>
          </p:cNvPr>
          <p:cNvSpPr/>
          <p:nvPr/>
        </p:nvSpPr>
        <p:spPr>
          <a:xfrm flipH="false" flipV="false" rot="0">
            <a:off x="3514725" y="33147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6" name="">
            <a:extLst>
              <a:ext uri="{B1C9BBB7-FBFE-425B-9365-F171A1C7151C}">
                <a16:creationId xmlns:a16="http://schemas.microsoft.com/office/drawing/2010/main" id="{63883B38-63C3-474E-8989-0DB42E6EA4DC}"/>
              </a:ext>
            </a:extLst>
          </p:cNvPr>
          <p:cNvPicPr>
            <a:picLocks noChangeAspect="true"/>
          </p:cNvPicPr>
          <p:nvPr/>
        </p:nvPicPr>
        <p:blipFill>
          <a:blip r:embed="rId5"/>
          <a:stretch>
            <a:fillRect/>
          </a:stretch>
        </p:blipFill>
        <p:spPr>
          <a:xfrm flipH="false" flipV="false" rot="0">
            <a:off x="3619500" y="3390900"/>
            <a:ext cx="229570" cy="283749"/>
          </a:xfrm>
          <a:prstGeom prst="rect">
            <a:avLst/>
          </a:prstGeom>
          <a:noFill/>
        </p:spPr>
      </p:pic>
    </p:spTree>
    <p:extLst>
      <p:ext uri="{EFCC08BC-D137-4783-8421-4059AA854E1E}">
        <p14:creationId xmlns:p14="http://schemas.microsoft.com/office/powerpoint/2010/main" val="1751263023574"/>
      </p:ext>
    </p:extLst>
  </p:cSld>
  <p:clrMapOvr>
    <a:masterClrMapping/>
  </p:clrMapOvr>
</p:sld>
</file>

<file path=ppt/slides/slide1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1">
    <p:spTree>
      <p:nvGrpSpPr>
        <p:cNvPr id="1" name=""/>
        <p:cNvGrpSpPr/>
        <p:nvPr/>
      </p:nvGrpSpPr>
      <p:grpSpPr>
        <a:xfrm>
          <a:off x="0" y="0"/>
          <a:ext cx="0" cy="0"/>
          <a:chOff x="0" y="0"/>
          <a:chExt cx="0" cy="0"/>
        </a:xfrm>
      </p:grpSpPr>
      <p:sp>
        <p:nvSpPr>
          <p:cNvPr id="2" name="Title 7">
            <a:extLst>
              <a:ext uri="{2C6DB3E8-C356-4A09-B7C1-DF96236E4B37}">
                <a16:creationId xmlns:a16="http://schemas.microsoft.com/office/drawing/2010/main" id="{EEA4A238-D4FE-449E-BF60-9D44E72B9543}"/>
              </a:ext>
            </a:extLst>
          </p:cNvPr>
          <p:cNvSpPr>
            <a:spLocks noGrp="true"/>
          </p:cNvSpPr>
          <p:nvPr>
            <p:ph type="title"/>
          </p:nvPr>
        </p:nvSpPr>
        <p:spPr>
          <a:xfrm rot="0">
            <a:off x="374913" y="248259"/>
            <a:ext cx="7620000" cy="532885"/>
          </a:xfrm>
        </p:spPr>
        <p:txBody>
          <a:bodyPr rtlCol="0"/>
          <a:lstStyle/>
          <a:p>
            <a:pPr/>
            <a:r>
              <a:rPr b="1" dirty="0" lang="en-US" sz="2400">
                <a:latin typeface="Zoho Puvi"/>
              </a:rPr>
              <a:t>How does MFA work?</a:t>
            </a:r>
            <a:endParaRPr b="1" dirty="0" lang="en-US" sz="2400">
              <a:latin typeface="Zoho Puvi"/>
            </a:endParaRPr>
          </a:p>
        </p:txBody>
      </p:sp>
      <p:sp>
        <p:nvSpPr>
          <p:cNvPr id="3" name="">
            <a:extLst>
              <a:ext uri="{35912E71-6F32-45A5-9884-FCB491ED13AA}">
                <a16:creationId xmlns:a16="http://schemas.microsoft.com/office/drawing/2010/main" id="{D72AB99A-31B4-41D2-AE53-ED02C791AE8A}"/>
              </a:ext>
            </a:extLst>
          </p:cNvPr>
          <p:cNvSpPr/>
          <p:nvPr/>
        </p:nvSpPr>
        <p:spPr>
          <a:xfrm flipH="false" flipV="false" rot="0">
            <a:off x="466725" y="1436627"/>
            <a:ext cx="2507560" cy="296644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4" name="">
            <a:extLst>
              <a:ext uri="{7A7FD1D1-54FE-4FB4-8452-9DF06763A8B0}">
                <a16:creationId xmlns:a16="http://schemas.microsoft.com/office/drawing/2010/main" id="{9FE99B60-B12B-49FA-B1DF-70171785D7EE}"/>
              </a:ext>
            </a:extLst>
          </p:cNvPr>
          <p:cNvSpPr txBox="1">
            <a:spLocks noGrp="true"/>
          </p:cNvSpPr>
          <p:nvPr/>
        </p:nvSpPr>
        <p:spPr>
          <a:xfrm rot="0">
            <a:off x="604818" y="1673237"/>
            <a:ext cx="2092822" cy="658176"/>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user enters their domain credentials as the first level of authentication into an endpoint or an enterprise application</a:t>
            </a:r>
            <a:endParaRPr b="0" dirty="0" i="0" lang="en-US" sz="900">
              <a:solidFill>
                <a:schemeClr val="tx1"/>
              </a:solidFill>
              <a:latin typeface="Zoho Puvi"/>
            </a:endParaRPr>
          </a:p>
        </p:txBody>
      </p:sp>
      <p:sp>
        <p:nvSpPr>
          <p:cNvPr id="5" name="">
            <a:extLst>
              <a:ext uri="{08E289A1-8A21-42FB-B11A-20B53919799C}">
                <a16:creationId xmlns:a16="http://schemas.microsoft.com/office/drawing/2010/main" id="{E33D4835-47C3-4F2C-A3D5-591E28348AC3}"/>
              </a:ext>
            </a:extLst>
          </p:cNvPr>
          <p:cNvSpPr txBox="1"/>
          <p:nvPr/>
        </p:nvSpPr>
        <p:spPr>
          <a:xfrm flipH="false" flipV="false" rot="0">
            <a:off x="466725" y="1040415"/>
            <a:ext cx="1905000" cy="3085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400">
                <a:solidFill>
                  <a:srgbClr val="0864f0"/>
                </a:solidFill>
                <a:latin typeface="Zoho Puvi"/>
              </a:rPr>
              <a:t>Step 1</a:t>
            </a:r>
            <a:endParaRPr b="1" dirty="0" i="0" lang="en-US" sz="1400">
              <a:solidFill>
                <a:srgbClr val="0864f0"/>
              </a:solidFill>
              <a:latin typeface="Zoho Puvi"/>
            </a:endParaRPr>
          </a:p>
        </p:txBody>
      </p:sp>
      <p:pic>
        <p:nvPicPr>
          <p:cNvPr id="6" name="">
            <a:extLst>
              <a:ext uri="{4A30CAD4-EA09-4CD6-B4A5-A073329F36BA}">
                <a16:creationId xmlns:a16="http://schemas.microsoft.com/office/drawing/2010/main" id="{6BE09F16-A8CE-4512-97D7-FABD223060FF}"/>
              </a:ext>
            </a:extLst>
          </p:cNvPr>
          <p:cNvPicPr>
            <a:picLocks noChangeAspect="true"/>
          </p:cNvPicPr>
          <p:nvPr/>
        </p:nvPicPr>
        <p:blipFill>
          <a:blip r:embed="rId2"/>
          <a:stretch>
            <a:fillRect/>
          </a:stretch>
        </p:blipFill>
        <p:spPr>
          <a:xfrm flipH="false" flipV="false" rot="0">
            <a:off x="1038225" y="3419475"/>
            <a:ext cx="1365170" cy="982303"/>
          </a:xfrm>
          <a:prstGeom prst="rect">
            <a:avLst/>
          </a:prstGeom>
          <a:noFill/>
        </p:spPr>
      </p:pic>
      <p:sp>
        <p:nvSpPr>
          <p:cNvPr id="7" name="">
            <a:extLst>
              <a:ext uri="{8EA5F5C4-C06F-4300-9595-2067B6F0C9E1}">
                <a16:creationId xmlns:a16="http://schemas.microsoft.com/office/drawing/2010/main" id="{046BBA94-3DA3-46E4-92ED-12E1881CAC5A}"/>
              </a:ext>
            </a:extLst>
          </p:cNvPr>
          <p:cNvSpPr/>
          <p:nvPr/>
        </p:nvSpPr>
        <p:spPr>
          <a:xfrm flipH="false" flipV="false" rot="0">
            <a:off x="3314700" y="1436627"/>
            <a:ext cx="2507560" cy="296644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8" name="">
            <a:extLst>
              <a:ext uri="{A7DE89EC-5EE0-4FE0-9849-D3E04149D52E}">
                <a16:creationId xmlns:a16="http://schemas.microsoft.com/office/drawing/2010/main" id="{30090626-9DAF-4FD8-ADB9-E476FB0CE09B}"/>
              </a:ext>
            </a:extLst>
          </p:cNvPr>
          <p:cNvSpPr/>
          <p:nvPr/>
        </p:nvSpPr>
        <p:spPr>
          <a:xfrm flipH="false" flipV="false" rot="0">
            <a:off x="6162674" y="1436627"/>
            <a:ext cx="2507560" cy="296644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9" name="">
            <a:extLst>
              <a:ext uri="{A7E314DC-C776-4BBB-A66E-567A3182CF6C}">
                <a16:creationId xmlns:a16="http://schemas.microsoft.com/office/drawing/2010/main" id="{612ECA3A-9E60-4F24-BA6C-A17A9EA62C7E}"/>
              </a:ext>
            </a:extLst>
          </p:cNvPr>
          <p:cNvSpPr txBox="1">
            <a:spLocks noGrp="true"/>
          </p:cNvSpPr>
          <p:nvPr/>
        </p:nvSpPr>
        <p:spPr>
          <a:xfrm rot="0">
            <a:off x="3458508" y="1665932"/>
            <a:ext cx="2252834" cy="1197529"/>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user complete</a:t>
            </a:r>
            <a:r>
              <a:rPr b="0" dirty="0" i="0" lang="en-US" sz="900">
                <a:solidFill>
                  <a:schemeClr val="tx1"/>
                </a:solidFill>
                <a:latin typeface="Zoho Puvi"/>
              </a:rPr>
              <a:t>s</a:t>
            </a:r>
            <a:r>
              <a:rPr b="0" dirty="0" i="0" lang="en-US" sz="900">
                <a:solidFill>
                  <a:schemeClr val="tx1"/>
                </a:solidFill>
                <a:latin typeface="Zoho Puvi"/>
              </a:rPr>
              <a:t> further authentication using any of the supported methods such as biometrics, time-based verification codes, or through a third-party authenticator like </a:t>
            </a:r>
            <a:r>
              <a:rPr b="0" dirty="0" err="1" i="0" lang="en-US" sz="900">
                <a:solidFill>
                  <a:schemeClr val="tx1"/>
                </a:solidFill>
                <a:latin typeface="Zoho Puvi"/>
              </a:rPr>
              <a:t>YubiKey</a:t>
            </a:r>
            <a:r>
              <a:rPr b="0" dirty="0" i="0" lang="en-US" sz="900">
                <a:solidFill>
                  <a:schemeClr val="tx1"/>
                </a:solidFill>
                <a:latin typeface="Zoho Puvi"/>
              </a:rPr>
              <a:t> Authenticator</a:t>
            </a:r>
            <a:endParaRPr b="0" dirty="0" i="0" lang="en-US" sz="900">
              <a:solidFill>
                <a:schemeClr val="tx1"/>
              </a:solidFill>
              <a:latin typeface="Zoho Puvi"/>
            </a:endParaRPr>
          </a:p>
        </p:txBody>
      </p:sp>
      <p:sp>
        <p:nvSpPr>
          <p:cNvPr id="10" name="">
            <a:extLst>
              <a:ext uri="{57B913FA-CB8E-4387-8B7F-4061A6F4CF63}">
                <a16:creationId xmlns:a16="http://schemas.microsoft.com/office/drawing/2010/main" id="{C3FA1F2E-EEFC-4942-810B-54FACC7EEB6F}"/>
              </a:ext>
            </a:extLst>
          </p:cNvPr>
          <p:cNvSpPr txBox="1"/>
          <p:nvPr/>
        </p:nvSpPr>
        <p:spPr>
          <a:xfrm flipH="false" flipV="false" rot="0">
            <a:off x="3314700" y="1040415"/>
            <a:ext cx="1729206" cy="308551"/>
          </a:xfrm>
          <a:prstGeom prst="rect">
            <a:avLst/>
          </a:prstGeom>
        </p:spPr>
        <p:txBody>
          <a:bodyPr anchor="t" bIns="47625" lIns="95250" rIns="95250" rtlCol="0" tIns="47625">
            <a:spAutoFit/>
          </a:bodyPr>
          <a:lstStyle/>
          <a:p>
            <a:pPr>
              <a:defRPr dirty="0" lang="en-US" sz="1400"/>
            </a:pPr>
            <a:r>
              <a:rPr b="1" dirty="0" i="0" lang="en-US" sz="1400">
                <a:solidFill>
                  <a:srgbClr val="0864f0"/>
                </a:solidFill>
                <a:latin typeface="Zoho Puvi"/>
              </a:rPr>
              <a:t>Step 2</a:t>
            </a:r>
            <a:endParaRPr b="1" dirty="0" i="0" lang="en-US" sz="1400">
              <a:solidFill>
                <a:srgbClr val="0864f0"/>
              </a:solidFill>
              <a:latin typeface="Zoho Puvi"/>
            </a:endParaRPr>
          </a:p>
        </p:txBody>
      </p:sp>
      <p:sp>
        <p:nvSpPr>
          <p:cNvPr hidden="false" id="11" name="">
            <a:extLst>
              <a:ext uri="{FDA66BDD-BBE7-4447-9836-16CE1547B980}">
                <a16:creationId xmlns:a16="http://schemas.microsoft.com/office/drawing/2010/main" id="{AB99CA8A-3D9A-4DC0-A52C-A944E51E4C9C}"/>
              </a:ext>
            </a:extLst>
          </p:cNvPr>
          <p:cNvSpPr txBox="1">
            <a:spLocks noGrp="true"/>
          </p:cNvSpPr>
          <p:nvPr/>
        </p:nvSpPr>
        <p:spPr>
          <a:xfrm rot="0">
            <a:off x="6296434" y="1673237"/>
            <a:ext cx="2070230" cy="374808"/>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After successful authentication, </a:t>
            </a:r>
            <a:r>
              <a:rPr b="0" dirty="0" i="0" lang="en-US" sz="900">
                <a:solidFill>
                  <a:schemeClr val="tx1"/>
                </a:solidFill>
                <a:latin typeface="Zoho Puvi"/>
              </a:rPr>
              <a:t>the user is allowed access</a:t>
            </a:r>
            <a:endParaRPr b="0" dirty="0" i="0" lang="en-US" sz="900">
              <a:solidFill>
                <a:schemeClr val="tx1"/>
              </a:solidFill>
              <a:latin typeface="Zoho Puvi"/>
            </a:endParaRPr>
          </a:p>
        </p:txBody>
      </p:sp>
      <p:sp>
        <p:nvSpPr>
          <p:cNvPr id="12" name="">
            <a:extLst>
              <a:ext uri="{58280B70-0819-4608-B980-1922CC9C8F5A}">
                <a16:creationId xmlns:a16="http://schemas.microsoft.com/office/drawing/2010/main" id="{098E12B5-9F63-466B-A6D0-C5069236467E}"/>
              </a:ext>
            </a:extLst>
          </p:cNvPr>
          <p:cNvSpPr txBox="1"/>
          <p:nvPr/>
        </p:nvSpPr>
        <p:spPr>
          <a:xfrm flipH="false" flipV="false" rot="0">
            <a:off x="6162674" y="1040415"/>
            <a:ext cx="904989" cy="308551"/>
          </a:xfrm>
          <a:prstGeom prst="rect">
            <a:avLst/>
          </a:prstGeom>
        </p:spPr>
        <p:txBody>
          <a:bodyPr anchor="t" bIns="47625" lIns="95250" rIns="95250" rtlCol="0" tIns="47625">
            <a:spAutoFit/>
          </a:bodyPr>
          <a:lstStyle/>
          <a:p>
            <a:pPr>
              <a:defRPr dirty="0" lang="en-US" sz="1400"/>
            </a:pPr>
            <a:r>
              <a:rPr b="1" dirty="0" i="0" lang="en-US" sz="1400">
                <a:solidFill>
                  <a:srgbClr val="0864f0"/>
                </a:solidFill>
                <a:latin typeface="Zoho Puvi"/>
              </a:rPr>
              <a:t>Step</a:t>
            </a:r>
            <a:r>
              <a:rPr b="1" dirty="0" err="1" i="0" lang="en-US" sz="1400">
                <a:solidFill>
                  <a:srgbClr val="0864f0"/>
                </a:solidFill>
                <a:latin typeface="Zoho Puvi"/>
              </a:rPr>
              <a:t> </a:t>
            </a:r>
            <a:r>
              <a:rPr b="1" dirty="0" i="0" lang="en-US" sz="1400">
                <a:solidFill>
                  <a:srgbClr val="0864f0"/>
                </a:solidFill>
                <a:latin typeface="Zoho Puvi"/>
              </a:rPr>
              <a:t>3</a:t>
            </a:r>
            <a:endParaRPr b="1" dirty="0" i="0" lang="en-US" sz="1400">
              <a:solidFill>
                <a:srgbClr val="0864f0"/>
              </a:solidFill>
              <a:latin typeface="Zoho Puvi"/>
            </a:endParaRPr>
          </a:p>
        </p:txBody>
      </p:sp>
      <p:pic>
        <p:nvPicPr>
          <p:cNvPr id="13" name="">
            <a:extLst>
              <a:ext uri="{71C46B35-B4BE-4E16-AA00-CE8D1A1B8F66}">
                <a16:creationId xmlns:a16="http://schemas.microsoft.com/office/drawing/2010/main" id="{5A39CC8C-2417-4718-B393-87FC72463EF1}"/>
              </a:ext>
            </a:extLst>
          </p:cNvPr>
          <p:cNvPicPr>
            <a:picLocks noChangeAspect="true"/>
          </p:cNvPicPr>
          <p:nvPr/>
        </p:nvPicPr>
        <p:blipFill>
          <a:blip r:embed="rId3"/>
          <a:stretch>
            <a:fillRect/>
          </a:stretch>
        </p:blipFill>
        <p:spPr>
          <a:xfrm flipH="false" flipV="false" rot="0">
            <a:off x="3876675" y="3438525"/>
            <a:ext cx="1372608" cy="965768"/>
          </a:xfrm>
          <a:prstGeom prst="rect">
            <a:avLst/>
          </a:prstGeom>
          <a:noFill/>
        </p:spPr>
      </p:pic>
      <p:grpSp>
        <p:nvGrpSpPr>
          <p:cNvPr id="14" name="">
            <a:extLst>
              <a:ext uri="{6199C8ED-807B-429D-BA71-EC54B9F47DA5}">
                <a16:creationId xmlns:a16="http://schemas.microsoft.com/office/drawing/2010/main" id="{239CF1E2-DCE5-427D-AF3B-3ECBC4B025B2}"/>
              </a:ext>
            </a:extLst>
          </p:cNvPr>
          <p:cNvGrpSpPr>
            <a:grpSpLocks noChangeAspect="true"/>
          </p:cNvGrpSpPr>
          <p:nvPr/>
        </p:nvGrpSpPr>
        <p:grpSpPr>
          <a:xfrm flipH="false" flipV="false" rot="0">
            <a:off x="3723436" y="3178092"/>
            <a:ext cx="316382" cy="410546"/>
            <a:chOff x="3723436" y="3178092"/>
            <a:chExt cx="316382" cy="410546"/>
          </a:xfrm>
        </p:grpSpPr>
        <p:pic>
          <p:nvPicPr>
            <p:cNvPr id="15" name="">
              <a:extLst>
                <a:ext uri="{C00DD9ED-5D9E-4646-A597-B6281A2152BE}">
                  <a16:creationId xmlns:a16="http://schemas.microsoft.com/office/drawing/2010/main" id="{0F367E05-DD77-4200-90DF-051AD3225A02}"/>
                </a:ext>
              </a:extLst>
            </p:cNvPr>
            <p:cNvPicPr>
              <a:picLocks noChangeAspect="true"/>
            </p:cNvPicPr>
            <p:nvPr/>
          </p:nvPicPr>
          <p:blipFill>
            <a:blip r:embed="rId4"/>
            <a:stretch>
              <a:fillRect/>
            </a:stretch>
          </p:blipFill>
          <p:spPr>
            <a:xfrm flipH="false" flipV="false" rot="0">
              <a:off x="3728294" y="3178092"/>
              <a:ext cx="306542" cy="410546"/>
            </a:xfrm>
            <a:prstGeom prst="rect">
              <a:avLst/>
            </a:prstGeom>
            <a:noFill/>
          </p:spPr>
        </p:pic>
        <p:pic>
          <p:nvPicPr>
            <p:cNvPr id="16" name="">
              <a:extLst>
                <a:ext uri="{5A291669-D402-4AB8-921C-5CD87378D65D}">
                  <a16:creationId xmlns:a16="http://schemas.microsoft.com/office/drawing/2010/main" id="{AC7A1BA5-41F3-490C-AD97-04E764907FBD}"/>
                </a:ext>
              </a:extLst>
            </p:cNvPr>
            <p:cNvPicPr>
              <a:picLocks noChangeAspect="true"/>
            </p:cNvPicPr>
            <p:nvPr/>
          </p:nvPicPr>
          <p:blipFill>
            <a:blip r:embed="rId5"/>
            <a:srcRect b="25330" l="0" r="1180" t="0"/>
            <a:stretch>
              <a:fillRect/>
            </a:stretch>
          </p:blipFill>
          <p:spPr>
            <a:xfrm flipH="false" flipV="false" rot="0">
              <a:off x="3723436" y="3350104"/>
              <a:ext cx="316382" cy="187042"/>
            </a:xfrm>
            <a:prstGeom prst="rect">
              <a:avLst/>
            </a:prstGeom>
            <a:noFill/>
          </p:spPr>
        </p:pic>
      </p:grpSp>
      <p:grpSp>
        <p:nvGrpSpPr>
          <p:cNvPr id="17" name="">
            <a:extLst>
              <a:ext uri="{397D14A5-83A6-4C94-9E64-5BFE317CD98B}">
                <a16:creationId xmlns:a16="http://schemas.microsoft.com/office/drawing/2010/main" id="{BE802797-A10A-496B-983C-471A9681B9C1}"/>
              </a:ext>
            </a:extLst>
          </p:cNvPr>
          <p:cNvGrpSpPr>
            <a:grpSpLocks noChangeAspect="true"/>
          </p:cNvGrpSpPr>
          <p:nvPr/>
        </p:nvGrpSpPr>
        <p:grpSpPr>
          <a:xfrm flipH="false" flipV="false" rot="0">
            <a:off x="3733447" y="3718692"/>
            <a:ext cx="306542" cy="410546"/>
            <a:chOff x="3733447" y="3718692"/>
            <a:chExt cx="306542" cy="410546"/>
          </a:xfrm>
        </p:grpSpPr>
        <p:pic>
          <p:nvPicPr>
            <p:cNvPr id="18" name="">
              <a:extLst>
                <a:ext uri="{1A14D16A-E2E6-449C-ABF6-C6D0EDFBC601}">
                  <a16:creationId xmlns:a16="http://schemas.microsoft.com/office/drawing/2010/main" id="{B9B592A3-5D97-46C0-89B5-1928A36AA942}"/>
                </a:ext>
              </a:extLst>
            </p:cNvPr>
            <p:cNvPicPr>
              <a:picLocks noChangeAspect="true"/>
            </p:cNvPicPr>
            <p:nvPr/>
          </p:nvPicPr>
          <p:blipFill>
            <a:blip r:embed="rId4"/>
            <a:stretch>
              <a:fillRect/>
            </a:stretch>
          </p:blipFill>
          <p:spPr>
            <a:xfrm flipH="false" flipV="false" rot="0">
              <a:off x="3733447" y="3718692"/>
              <a:ext cx="306542" cy="410546"/>
            </a:xfrm>
            <a:prstGeom prst="rect">
              <a:avLst/>
            </a:prstGeom>
            <a:noFill/>
          </p:spPr>
        </p:pic>
        <p:pic>
          <p:nvPicPr>
            <p:cNvPr id="19" name="">
              <a:extLst>
                <a:ext uri="{B5334662-D879-420B-981A-F74E6956CE9F}">
                  <a16:creationId xmlns:a16="http://schemas.microsoft.com/office/drawing/2010/main" id="{BE445DE3-ACF3-4FA4-8670-C7C2B1DA82C0}"/>
                </a:ext>
              </a:extLst>
            </p:cNvPr>
            <p:cNvPicPr>
              <a:picLocks noChangeAspect="true"/>
            </p:cNvPicPr>
            <p:nvPr/>
          </p:nvPicPr>
          <p:blipFill>
            <a:blip r:embed="rId6"/>
            <a:stretch>
              <a:fillRect/>
            </a:stretch>
          </p:blipFill>
          <p:spPr>
            <a:xfrm flipH="false" flipV="false" rot="0">
              <a:off x="3802532" y="3885542"/>
              <a:ext cx="172221" cy="172221"/>
            </a:xfrm>
            <a:prstGeom prst="rect">
              <a:avLst/>
            </a:prstGeom>
            <a:noFill/>
          </p:spPr>
        </p:pic>
      </p:grpSp>
      <p:grpSp>
        <p:nvGrpSpPr>
          <p:cNvPr id="20" name="">
            <a:extLst>
              <a:ext uri="{DB14BDB1-BDD1-49FC-9B9C-0B7D31321F62}">
                <a16:creationId xmlns:a16="http://schemas.microsoft.com/office/drawing/2010/main" id="{8916838F-4C50-4CCB-9FCC-CDE3F44608B5}"/>
              </a:ext>
            </a:extLst>
          </p:cNvPr>
          <p:cNvGrpSpPr>
            <a:grpSpLocks noChangeAspect="true"/>
          </p:cNvGrpSpPr>
          <p:nvPr/>
        </p:nvGrpSpPr>
        <p:grpSpPr>
          <a:xfrm flipH="false" flipV="false" rot="0">
            <a:off x="4907336" y="3136897"/>
            <a:ext cx="306542" cy="410546"/>
            <a:chOff x="4907336" y="3136897"/>
            <a:chExt cx="306542" cy="410546"/>
          </a:xfrm>
        </p:grpSpPr>
        <p:pic>
          <p:nvPicPr>
            <p:cNvPr id="21" name="">
              <a:extLst>
                <a:ext uri="{E56358CF-1123-4560-94BB-90C7FD6B8166}">
                  <a16:creationId xmlns:a16="http://schemas.microsoft.com/office/drawing/2010/main" id="{32699FDC-5929-4F49-BC70-D58158440727}"/>
                </a:ext>
              </a:extLst>
            </p:cNvPr>
            <p:cNvPicPr>
              <a:picLocks noChangeAspect="true"/>
            </p:cNvPicPr>
            <p:nvPr/>
          </p:nvPicPr>
          <p:blipFill>
            <a:blip r:embed="rId4"/>
            <a:stretch>
              <a:fillRect/>
            </a:stretch>
          </p:blipFill>
          <p:spPr>
            <a:xfrm flipH="false" flipV="false" rot="0">
              <a:off x="4907336" y="3136897"/>
              <a:ext cx="306542" cy="410546"/>
            </a:xfrm>
            <a:prstGeom prst="rect">
              <a:avLst/>
            </a:prstGeom>
            <a:noFill/>
          </p:spPr>
        </p:pic>
        <p:pic>
          <p:nvPicPr>
            <p:cNvPr id="22" name="">
              <a:extLst>
                <a:ext uri="{C4D91DF9-F1E7-463C-889F-7AADB1E2A430}">
                  <a16:creationId xmlns:a16="http://schemas.microsoft.com/office/drawing/2010/main" id="{DE6C87A8-3513-4995-990F-AC6DB0A54C5B}"/>
                </a:ext>
              </a:extLst>
            </p:cNvPr>
            <p:cNvPicPr>
              <a:picLocks noChangeAspect="true"/>
            </p:cNvPicPr>
            <p:nvPr/>
          </p:nvPicPr>
          <p:blipFill>
            <a:blip r:embed="rId7"/>
            <a:stretch>
              <a:fillRect/>
            </a:stretch>
          </p:blipFill>
          <p:spPr>
            <a:xfrm flipH="false" flipV="false" rot="0">
              <a:off x="4953857" y="3282734"/>
              <a:ext cx="213226" cy="213226"/>
            </a:xfrm>
            <a:prstGeom prst="rect">
              <a:avLst/>
            </a:prstGeom>
            <a:noFill/>
          </p:spPr>
        </p:pic>
      </p:grpSp>
      <p:grpSp>
        <p:nvGrpSpPr>
          <p:cNvPr id="23" name="">
            <a:extLst>
              <a:ext uri="{62033962-C9C2-4C31-832C-28D5A50D3E76}">
                <a16:creationId xmlns:a16="http://schemas.microsoft.com/office/drawing/2010/main" id="{46C3B858-A165-482D-8AA8-1BECD60B37E3}"/>
              </a:ext>
            </a:extLst>
          </p:cNvPr>
          <p:cNvGrpSpPr>
            <a:grpSpLocks noChangeAspect="true"/>
          </p:cNvGrpSpPr>
          <p:nvPr/>
        </p:nvGrpSpPr>
        <p:grpSpPr>
          <a:xfrm flipH="false" flipV="false" rot="0">
            <a:off x="4402769" y="3229584"/>
            <a:ext cx="206587" cy="276672"/>
            <a:chOff x="4402769" y="3229584"/>
            <a:chExt cx="206587" cy="276672"/>
          </a:xfrm>
        </p:grpSpPr>
        <p:pic>
          <p:nvPicPr>
            <p:cNvPr id="24" name="">
              <a:extLst>
                <a:ext uri="{D6266614-99A3-4BD6-93F8-9105B600F978}">
                  <a16:creationId xmlns:a16="http://schemas.microsoft.com/office/drawing/2010/main" id="{186D0FB5-4790-4C7B-8C34-AC3CFA9259E0}"/>
                </a:ext>
              </a:extLst>
            </p:cNvPr>
            <p:cNvPicPr>
              <a:picLocks noChangeAspect="true"/>
            </p:cNvPicPr>
            <p:nvPr/>
          </p:nvPicPr>
          <p:blipFill>
            <a:blip r:embed="rId4"/>
            <a:stretch>
              <a:fillRect/>
            </a:stretch>
          </p:blipFill>
          <p:spPr>
            <a:xfrm flipH="false" flipV="false" rot="0">
              <a:off x="4402769" y="3229584"/>
              <a:ext cx="206587" cy="276672"/>
            </a:xfrm>
            <a:prstGeom prst="rect">
              <a:avLst/>
            </a:prstGeom>
            <a:noFill/>
          </p:spPr>
        </p:pic>
        <p:pic>
          <p:nvPicPr>
            <p:cNvPr id="25" name="">
              <a:extLst>
                <a:ext uri="{D2F8E7EF-4713-40AA-848A-EF967B48DB90}">
                  <a16:creationId xmlns:a16="http://schemas.microsoft.com/office/drawing/2010/main" id="{127D7358-0F56-472A-BCA9-027E62DF2716}"/>
                </a:ext>
              </a:extLst>
            </p:cNvPr>
            <p:cNvPicPr>
              <a:picLocks noChangeAspect="true"/>
            </p:cNvPicPr>
            <p:nvPr/>
          </p:nvPicPr>
          <p:blipFill>
            <a:blip r:embed="rId8"/>
            <a:stretch>
              <a:fillRect/>
            </a:stretch>
          </p:blipFill>
          <p:spPr>
            <a:xfrm flipH="false" flipV="false" rot="0">
              <a:off x="4458728" y="3353684"/>
              <a:ext cx="102965" cy="102965"/>
            </a:xfrm>
            <a:prstGeom prst="rect">
              <a:avLst/>
            </a:prstGeom>
            <a:noFill/>
          </p:spPr>
        </p:pic>
      </p:grpSp>
      <p:pic>
        <p:nvPicPr>
          <p:cNvPr id="26" name="">
            <a:extLst>
              <a:ext uri="{62AABF22-385B-49A4-8935-AB39E41DD2A4}">
                <a16:creationId xmlns:a16="http://schemas.microsoft.com/office/drawing/2010/main" id="{930DAE7F-7062-4E9E-A15C-9EC4287315A1}"/>
              </a:ext>
            </a:extLst>
          </p:cNvPr>
          <p:cNvPicPr>
            <a:picLocks noChangeAspect="true"/>
          </p:cNvPicPr>
          <p:nvPr/>
        </p:nvPicPr>
        <p:blipFill>
          <a:blip r:embed="rId9"/>
          <a:stretch>
            <a:fillRect/>
          </a:stretch>
        </p:blipFill>
        <p:spPr>
          <a:xfrm flipH="false" flipV="false" rot="0">
            <a:off x="6800850" y="3394213"/>
            <a:ext cx="1230553" cy="997009"/>
          </a:xfrm>
          <a:prstGeom prst="rect">
            <a:avLst/>
          </a:prstGeom>
          <a:noFill/>
        </p:spPr>
      </p:pic>
      <p:pic>
        <p:nvPicPr>
          <p:cNvPr id="27" name="">
            <a:extLst>
              <a:ext uri="{17EED042-4E16-48FB-95F6-94BC25B9DB83}">
                <a16:creationId xmlns:a16="http://schemas.microsoft.com/office/drawing/2010/main" id="{1F561AC1-2849-442F-BF6A-AE54396944B0}"/>
              </a:ext>
            </a:extLst>
          </p:cNvPr>
          <p:cNvPicPr>
            <a:picLocks noChangeAspect="true"/>
          </p:cNvPicPr>
          <p:nvPr/>
        </p:nvPicPr>
        <p:blipFill>
          <a:blip r:embed="rId10"/>
          <a:stretch>
            <a:fillRect/>
          </a:stretch>
        </p:blipFill>
        <p:spPr>
          <a:xfrm flipH="false" flipV="false" rot="0">
            <a:off x="2972533" y="2686050"/>
            <a:ext cx="288064" cy="74056"/>
          </a:xfrm>
          <a:prstGeom prst="rect">
            <a:avLst/>
          </a:prstGeom>
          <a:noFill/>
        </p:spPr>
      </p:pic>
      <p:pic>
        <p:nvPicPr>
          <p:cNvPr id="28" name="">
            <a:extLst>
              <a:ext uri="{624949A3-9663-49D7-8A38-6F9FF5B2F2BA}">
                <a16:creationId xmlns:a16="http://schemas.microsoft.com/office/drawing/2010/main" id="{A70E4C80-B359-48F9-BC1A-12818EC97D20}"/>
              </a:ext>
            </a:extLst>
          </p:cNvPr>
          <p:cNvPicPr>
            <a:picLocks noChangeAspect="true"/>
          </p:cNvPicPr>
          <p:nvPr/>
        </p:nvPicPr>
        <p:blipFill>
          <a:blip r:embed="rId10"/>
          <a:stretch>
            <a:fillRect/>
          </a:stretch>
        </p:blipFill>
        <p:spPr>
          <a:xfrm flipH="false" flipV="false" rot="0">
            <a:off x="5835511" y="2686050"/>
            <a:ext cx="288064" cy="74056"/>
          </a:xfrm>
          <a:prstGeom prst="rect">
            <a:avLst/>
          </a:prstGeom>
          <a:noFill/>
        </p:spPr>
      </p:pic>
    </p:spTree>
    <p:extLst>
      <p:ext uri="{9B9328A5-83A3-4345-8AAB-6DE28AD4ED85}">
        <p14:creationId xmlns:p14="http://schemas.microsoft.com/office/powerpoint/2010/main" val="1751263023578"/>
      </p:ext>
    </p:extLst>
  </p:cSld>
  <p:clrMapOvr>
    <a:masterClrMapping/>
  </p:clrMapOvr>
</p:sld>
</file>

<file path=ppt/slides/slide1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2">
    <p:spTree>
      <p:nvGrpSpPr>
        <p:cNvPr id="1" name=""/>
        <p:cNvGrpSpPr/>
        <p:nvPr/>
      </p:nvGrpSpPr>
      <p:grpSpPr>
        <a:xfrm>
          <a:off x="0" y="0"/>
          <a:ext cx="0" cy="0"/>
          <a:chOff x="0" y="0"/>
          <a:chExt cx="0" cy="0"/>
        </a:xfrm>
      </p:grpSpPr>
      <p:pic>
        <p:nvPicPr>
          <p:cNvPr id="2" name="">
            <a:extLst>
              <a:ext uri="{EA40663C-880C-4F24-A3C0-C4A020F35999}">
                <a16:creationId xmlns:a16="http://schemas.microsoft.com/office/drawing/2010/main" id="{7BD2ABF3-2133-40BD-B4CD-05F29AF3EDA8}"/>
              </a:ext>
            </a:extLst>
          </p:cNvPr>
          <p:cNvPicPr>
            <a:picLocks noChangeAspect="true"/>
          </p:cNvPicPr>
          <p:nvPr/>
        </p:nvPicPr>
        <p:blipFill>
          <a:blip r:embed="rId2"/>
          <a:srcRect b="943" l="0" r="0" t="943"/>
          <a:stretch>
            <a:fillRect/>
          </a:stretch>
        </p:blipFill>
        <p:spPr>
          <a:xfrm flipH="false" flipV="false" rot="0">
            <a:off x="525846" y="999839"/>
            <a:ext cx="8092297" cy="3494484"/>
          </a:xfrm>
          <a:prstGeom prst="rect">
            <a:avLst/>
          </a:prstGeom>
          <a:noFill/>
        </p:spPr>
      </p:pic>
      <p:sp>
        <p:nvSpPr>
          <p:cNvPr id="3" name="Text Box 2">
            <a:extLst>
              <a:ext uri="{5BD5F9B7-EB28-4CF9-905B-801CFC4A1E0F}">
                <a16:creationId xmlns:a16="http://schemas.microsoft.com/office/drawing/2010/main" id="{DB042F58-D4EE-4922-A5FA-8A0E2DEB72DC}"/>
              </a:ext>
            </a:extLst>
          </p:cNvPr>
          <p:cNvSpPr txBox="1"/>
          <p:nvPr/>
        </p:nvSpPr>
        <p:spPr>
          <a:xfrm flipH="false" flipV="false" rot="0">
            <a:off x="499947" y="259564"/>
            <a:ext cx="5459625" cy="533952"/>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chemeClr val="tx1"/>
                </a:solidFill>
                <a:latin typeface="Zoho Puvi"/>
              </a:rPr>
              <a:t>Endpoint MFA configuration</a:t>
            </a:r>
            <a:endParaRPr b="1" dirty="0" i="0" lang="en-US" sz="2400">
              <a:solidFill>
                <a:schemeClr val="tx1"/>
              </a:solidFill>
              <a:latin typeface="Zoho Puvi"/>
            </a:endParaRPr>
          </a:p>
        </p:txBody>
      </p:sp>
      <p:pic>
        <p:nvPicPr>
          <p:cNvPr id="4" name="Image 3">
            <a:extLst>
              <a:ext uri="{8D00E646-AF12-4FC2-B0C6-918FD6D0E360}">
                <a16:creationId xmlns:a16="http://schemas.microsoft.com/office/drawing/2010/main" id="{E6906EC8-98D5-4FFB-AE14-3AF9A8F6AE97}"/>
              </a:ext>
            </a:extLst>
          </p:cNvPr>
          <p:cNvPicPr>
            <a:picLocks noChangeAspect="true"/>
          </p:cNvPicPr>
          <p:nvPr/>
        </p:nvPicPr>
        <p:blipFill>
          <a:blip r:embed="rId3"/>
          <a:srcRect b="0" l="0" r="0" t="7580"/>
          <a:stretch>
            <a:fillRect/>
          </a:stretch>
        </p:blipFill>
        <p:spPr>
          <a:xfrm flipH="false" flipV="false" rot="0">
            <a:off x="526246" y="1407966"/>
            <a:ext cx="8091496" cy="3131964"/>
          </a:xfrm>
          <a:prstGeom prst="rect">
            <a:avLst/>
          </a:prstGeom>
          <a:noFill/>
        </p:spPr>
      </p:pic>
    </p:spTree>
    <p:extLst>
      <p:ext uri="{31FF8E82-7825-41E3-8ADA-7C4C0773EC15}">
        <p14:creationId xmlns:p14="http://schemas.microsoft.com/office/powerpoint/2010/main" val="1751263023581"/>
      </p:ext>
    </p:extLst>
  </p:cSld>
  <p:clrMapOvr>
    <a:masterClrMapping/>
  </p:clrMapOvr>
</p:sld>
</file>

<file path=ppt/slides/slide1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3">
    <p:spTree>
      <p:nvGrpSpPr>
        <p:cNvPr id="1" name=""/>
        <p:cNvGrpSpPr/>
        <p:nvPr/>
      </p:nvGrpSpPr>
      <p:grpSpPr>
        <a:xfrm>
          <a:off x="0" y="0"/>
          <a:ext cx="0" cy="0"/>
          <a:chOff x="0" y="0"/>
          <a:chExt cx="0" cy="0"/>
        </a:xfrm>
      </p:grpSpPr>
      <p:sp>
        <p:nvSpPr>
          <p:cNvPr id="2" name="Title 7">
            <a:extLst>
              <a:ext uri="{09327CB7-2100-44BC-BC6A-8F8AE89CEC2A}">
                <a16:creationId xmlns:a16="http://schemas.microsoft.com/office/drawing/2010/main" id="{7E0EDD27-F0F0-4902-BBD5-E72697172116}"/>
              </a:ext>
            </a:extLst>
          </p:cNvPr>
          <p:cNvSpPr>
            <a:spLocks noGrp="true"/>
          </p:cNvSpPr>
          <p:nvPr>
            <p:ph type="title"/>
          </p:nvPr>
        </p:nvSpPr>
        <p:spPr>
          <a:xfrm rot="0">
            <a:off x="374913" y="248259"/>
            <a:ext cx="7620000" cy="532885"/>
          </a:xfrm>
        </p:spPr>
        <p:txBody>
          <a:bodyPr rtlCol="0"/>
          <a:lstStyle/>
          <a:p>
            <a:pPr/>
            <a:r>
              <a:rPr b="1" dirty="0" lang="en-US" sz="2400">
                <a:latin typeface="Zoho Puvi"/>
              </a:rPr>
              <a:t>How do conditional access policies work?</a:t>
            </a:r>
            <a:endParaRPr b="1" dirty="0" lang="en-US" sz="2400">
              <a:latin typeface="Zoho Puvi"/>
            </a:endParaRPr>
          </a:p>
        </p:txBody>
      </p:sp>
      <p:sp>
        <p:nvSpPr>
          <p:cNvPr hidden="false" id="3" name="Text Box 2">
            <a:extLst>
              <a:ext uri="{FF809493-4BB6-42C3-9328-46B9F83AD272}">
                <a16:creationId xmlns:a16="http://schemas.microsoft.com/office/drawing/2010/main" id="{05AB2FC7-626C-4C7F-AEC2-F8C0D97D3163}"/>
              </a:ext>
            </a:extLst>
          </p:cNvPr>
          <p:cNvSpPr txBox="1">
            <a:spLocks noGrp="true"/>
          </p:cNvSpPr>
          <p:nvPr/>
        </p:nvSpPr>
        <p:spPr>
          <a:xfrm rot="0">
            <a:off x="982665" y="920929"/>
            <a:ext cx="2716206" cy="468410"/>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900">
                <a:solidFill>
                  <a:schemeClr val="tx1"/>
                </a:solidFill>
                <a:latin typeface="Zoho Puvi-medium"/>
              </a:rPr>
              <a:t>A user attempts to log into their machine or access </a:t>
            </a:r>
            <a:r>
              <a:rPr dirty="0" i="0" lang="en-US" sz="900">
                <a:solidFill>
                  <a:schemeClr val="tx1"/>
                </a:solidFill>
                <a:latin typeface="Zoho Puvi-medium"/>
              </a:rPr>
              <a:t>any other integrated app</a:t>
            </a:r>
            <a:r>
              <a:rPr dirty="0" i="0" lang="en-US" sz="900">
                <a:solidFill>
                  <a:schemeClr val="tx1"/>
                </a:solidFill>
                <a:latin typeface="Zoho Puvi-medium"/>
              </a:rPr>
              <a:t>lication</a:t>
            </a:r>
            <a:endParaRPr dirty="0" i="0" lang="en-US" sz="900">
              <a:solidFill>
                <a:schemeClr val="tx1"/>
              </a:solidFill>
              <a:latin typeface="Zoho Puvi-medium"/>
            </a:endParaRPr>
          </a:p>
        </p:txBody>
      </p:sp>
      <p:sp>
        <p:nvSpPr>
          <p:cNvPr hidden="false" id="4" name="">
            <a:extLst>
              <a:ext uri="{933DE55E-BF6D-47B0-9921-1A9B964C381E}">
                <a16:creationId xmlns:a16="http://schemas.microsoft.com/office/drawing/2010/main" id="{CFB86060-6E98-406A-9688-20B6CA71293F}"/>
              </a:ext>
            </a:extLst>
          </p:cNvPr>
          <p:cNvSpPr txBox="1">
            <a:spLocks noGrp="true"/>
          </p:cNvSpPr>
          <p:nvPr/>
        </p:nvSpPr>
        <p:spPr>
          <a:xfrm rot="0">
            <a:off x="982665" y="1609906"/>
            <a:ext cx="2698746" cy="468410"/>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900">
                <a:solidFill>
                  <a:schemeClr val="tx1"/>
                </a:solidFill>
                <a:latin typeface="Zoho Puvi-medium"/>
              </a:rPr>
              <a:t>Risk factors such as the user's IP address, time of access, and geolocation are analyzed</a:t>
            </a:r>
            <a:endParaRPr dirty="0" i="0" lang="en-US" sz="900">
              <a:solidFill>
                <a:schemeClr val="tx1"/>
              </a:solidFill>
              <a:latin typeface="Zoho Puvi-medium"/>
            </a:endParaRPr>
          </a:p>
        </p:txBody>
      </p:sp>
      <p:sp>
        <p:nvSpPr>
          <p:cNvPr hidden="false" id="5" name="">
            <a:extLst>
              <a:ext uri="{77928230-A3A9-4958-9569-7AC15E9C1D74}">
                <a16:creationId xmlns:a16="http://schemas.microsoft.com/office/drawing/2010/main" id="{19729AD4-963A-4BB5-8C1C-232CE68E0927}"/>
              </a:ext>
            </a:extLst>
          </p:cNvPr>
          <p:cNvSpPr txBox="1">
            <a:spLocks noGrp="true"/>
          </p:cNvSpPr>
          <p:nvPr/>
        </p:nvSpPr>
        <p:spPr>
          <a:xfrm rot="0">
            <a:off x="4586668" y="923925"/>
            <a:ext cx="3652456" cy="468410"/>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900">
                <a:solidFill>
                  <a:schemeClr val="tx1"/>
                </a:solidFill>
                <a:latin typeface="Zoho Puvi-medium"/>
              </a:rPr>
              <a:t>Based on pre-configured conditions and the risk factor data, the solution enables one of the following:</a:t>
            </a:r>
            <a:endParaRPr dirty="0" i="0" lang="en-US" sz="900">
              <a:solidFill>
                <a:schemeClr val="tx1"/>
              </a:solidFill>
              <a:latin typeface="Zoho Puvi-medium"/>
            </a:endParaRPr>
          </a:p>
        </p:txBody>
      </p:sp>
      <p:sp>
        <p:nvSpPr>
          <p:cNvPr id="6" name="">
            <a:extLst>
              <a:ext uri="{20588609-CF23-4DB5-9858-15A721B592B1}">
                <a16:creationId xmlns:a16="http://schemas.microsoft.com/office/drawing/2010/main" id="{A2A3CB1E-00DF-435D-8819-41789F8C5DE1}"/>
              </a:ext>
            </a:extLst>
          </p:cNvPr>
          <p:cNvSpPr/>
          <p:nvPr/>
        </p:nvSpPr>
        <p:spPr>
          <a:xfrm flipH="false" flipV="false" rot="0">
            <a:off x="466725" y="97155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7" name="">
            <a:extLst>
              <a:ext uri="{609DC886-35B6-4733-8A6C-363AA16F4170}">
                <a16:creationId xmlns:a16="http://schemas.microsoft.com/office/drawing/2010/main" id="{13F7401C-97DA-4969-B8DA-FEDF8695460A}"/>
              </a:ext>
            </a:extLst>
          </p:cNvPr>
          <p:cNvSpPr/>
          <p:nvPr/>
        </p:nvSpPr>
        <p:spPr>
          <a:xfrm flipH="false" flipV="false" rot="0">
            <a:off x="466725" y="1636718"/>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8" name="">
            <a:extLst>
              <a:ext uri="{838547CF-F37A-4294-9BD7-B62FB1BDD71C}">
                <a16:creationId xmlns:a16="http://schemas.microsoft.com/office/drawing/2010/main" id="{D097BA40-2683-48FB-A0B7-B242B5D8640A}"/>
              </a:ext>
            </a:extLst>
          </p:cNvPr>
          <p:cNvSpPr txBox="1">
            <a:spLocks noGrp="true"/>
          </p:cNvSpPr>
          <p:nvPr/>
        </p:nvSpPr>
        <p:spPr>
          <a:xfrm rot="0">
            <a:off x="4608890" y="1443513"/>
            <a:ext cx="3549262" cy="767867"/>
          </a:xfrm>
          <a:prstGeom prst="rect">
            <a:avLst/>
          </a:prstGeom>
          <a:ln>
            <a:noFill/>
          </a:ln>
        </p:spPr>
        <p:txBody>
          <a:bodyPr anchor="ctr"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Complete access to the machine or application</a:t>
            </a:r>
          </a:p>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Secure access to the machine or application </a:t>
            </a:r>
            <a:r>
              <a:rPr dirty="0" lang="en-US" sz="900">
                <a:solidFill>
                  <a:schemeClr val="tx1"/>
                </a:solidFill>
                <a:latin typeface="Zoho Puvi-medium"/>
              </a:rPr>
              <a:t>using MFA</a:t>
            </a:r>
          </a:p>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Limited access to certain </a:t>
            </a:r>
            <a:r>
              <a:rPr dirty="0" err="1" lang="en-US" sz="900">
                <a:solidFill>
                  <a:schemeClr val="tx1"/>
                </a:solidFill>
                <a:latin typeface="Zoho Puvi-medium"/>
              </a:rPr>
              <a:t>ADSelfService</a:t>
            </a:r>
            <a:r>
              <a:rPr dirty="0" lang="en-US" sz="900">
                <a:solidFill>
                  <a:schemeClr val="tx1"/>
                </a:solidFill>
                <a:latin typeface="Zoho Puvi-medium"/>
              </a:rPr>
              <a:t> Plus features</a:t>
            </a:r>
          </a:p>
          <a:p>
            <a:pPr algn="l" indent="142875" lvl="0" marL="0" rtl="false">
              <a:lnSpc>
                <a:spcPct val="140000"/>
              </a:lnSpc>
              <a:spcBef>
                <a:spcPts val="0"/>
              </a:spcBef>
              <a:spcAft>
                <a:spcPts val="0"/>
              </a:spcAft>
              <a:buChar char="•"/>
              <a:buClr>
                <a:schemeClr val="tx1"/>
              </a:buClr>
              <a:buSzPct val="130000"/>
              <a:buFont typeface="Arial"/>
            </a:pPr>
            <a:r>
              <a:rPr dirty="0" lang="en-US" sz="900">
                <a:solidFill>
                  <a:schemeClr val="tx1"/>
                </a:solidFill>
                <a:latin typeface="Zoho Puvi-medium"/>
              </a:rPr>
              <a:t>Restricted access to </a:t>
            </a:r>
            <a:r>
              <a:rPr dirty="0" err="1" lang="en-US" sz="900">
                <a:solidFill>
                  <a:schemeClr val="tx1"/>
                </a:solidFill>
                <a:latin typeface="Zoho Puvi-medium"/>
              </a:rPr>
              <a:t>ADSelfService</a:t>
            </a:r>
            <a:r>
              <a:rPr dirty="0" lang="en-US" sz="900">
                <a:solidFill>
                  <a:schemeClr val="tx1"/>
                </a:solidFill>
                <a:latin typeface="Zoho Puvi-medium"/>
              </a:rPr>
              <a:t> Plus features</a:t>
            </a:r>
            <a:endParaRPr dirty="0" lang="en-US" sz="900">
              <a:solidFill>
                <a:schemeClr val="tx1"/>
              </a:solidFill>
              <a:latin typeface="Zoho Puvi-medium"/>
            </a:endParaRPr>
          </a:p>
        </p:txBody>
      </p:sp>
      <p:sp>
        <p:nvSpPr>
          <p:cNvPr id="9" name="">
            <a:extLst>
              <a:ext uri="{93C04C23-A317-4162-B869-3A871CB8EF74}">
                <a16:creationId xmlns:a16="http://schemas.microsoft.com/office/drawing/2010/main" id="{88C83ED7-4F74-41B0-A375-79A807DFB853}"/>
              </a:ext>
            </a:extLst>
          </p:cNvPr>
          <p:cNvSpPr/>
          <p:nvPr/>
        </p:nvSpPr>
        <p:spPr>
          <a:xfrm flipH="false" flipV="false" rot="0">
            <a:off x="4095750" y="9906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0" name="">
            <a:extLst>
              <a:ext uri="{1B8E2F00-9085-4160-BC78-F6E1C9FC497D}">
                <a16:creationId xmlns:a16="http://schemas.microsoft.com/office/drawing/2010/main" id="{EFC2D746-F7B8-41BA-BCB9-DFAC295C0083}"/>
              </a:ext>
            </a:extLst>
          </p:cNvPr>
          <p:cNvSpPr txBox="1">
            <a:spLocks noGrp="true"/>
          </p:cNvSpPr>
          <p:nvPr/>
        </p:nvSpPr>
        <p:spPr>
          <a:xfrm rot="0">
            <a:off x="661978"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Client Access</a:t>
            </a:r>
            <a:endParaRPr b="1" dirty="0" lang="en-US" sz="800">
              <a:solidFill>
                <a:schemeClr val="tx1">
                  <a:lumMod val="65000"/>
                  <a:lumOff val="35000"/>
                </a:schemeClr>
              </a:solidFill>
              <a:latin typeface="Zoho Puvi"/>
            </a:endParaRPr>
          </a:p>
        </p:txBody>
      </p:sp>
      <p:sp>
        <p:nvSpPr>
          <p:cNvPr hidden="false" id="11" name="">
            <a:extLst>
              <a:ext uri="{DAEB0168-4ED1-4BDB-B7FC-F8634DC10E5B}">
                <a16:creationId xmlns:a16="http://schemas.microsoft.com/office/drawing/2010/main" id="{5DFFB73E-6469-44E7-AFA8-FB3D2594A5CD}"/>
              </a:ext>
            </a:extLst>
          </p:cNvPr>
          <p:cNvSpPr txBox="1">
            <a:spLocks noGrp="true"/>
          </p:cNvSpPr>
          <p:nvPr/>
        </p:nvSpPr>
        <p:spPr>
          <a:xfrm rot="0">
            <a:off x="2411415"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Conditions</a:t>
            </a:r>
            <a:endParaRPr b="1" dirty="0" lang="en-US" sz="800">
              <a:solidFill>
                <a:schemeClr val="tx1">
                  <a:lumMod val="65000"/>
                  <a:lumOff val="35000"/>
                </a:schemeClr>
              </a:solidFill>
              <a:latin typeface="Zoho Puvi"/>
            </a:endParaRPr>
          </a:p>
        </p:txBody>
      </p:sp>
      <p:sp>
        <p:nvSpPr>
          <p:cNvPr hidden="false" id="12" name="">
            <a:extLst>
              <a:ext uri="{872FD1DA-8A9A-448E-8B81-43539B97E1D8}">
                <a16:creationId xmlns:a16="http://schemas.microsoft.com/office/drawing/2010/main" id="{8D07850C-0639-4861-84D8-13BDAA4FB77B}"/>
              </a:ext>
            </a:extLst>
          </p:cNvPr>
          <p:cNvSpPr txBox="1">
            <a:spLocks noGrp="true"/>
          </p:cNvSpPr>
          <p:nvPr/>
        </p:nvSpPr>
        <p:spPr>
          <a:xfrm rot="0">
            <a:off x="4737106"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Actions</a:t>
            </a:r>
            <a:endParaRPr b="1" dirty="0" lang="en-US" sz="800">
              <a:solidFill>
                <a:schemeClr val="tx1">
                  <a:lumMod val="65000"/>
                  <a:lumOff val="35000"/>
                </a:schemeClr>
              </a:solidFill>
              <a:latin typeface="Zoho Puvi"/>
            </a:endParaRPr>
          </a:p>
        </p:txBody>
      </p:sp>
      <p:sp>
        <p:nvSpPr>
          <p:cNvPr hidden="false" id="13" name="">
            <a:extLst>
              <a:ext uri="{F57E6409-CFB2-4EF6-AB82-80B917934862}">
                <a16:creationId xmlns:a16="http://schemas.microsoft.com/office/drawing/2010/main" id="{9B77E12F-AE9A-4A97-B5E9-EC281AAEB67E}"/>
              </a:ext>
            </a:extLst>
          </p:cNvPr>
          <p:cNvSpPr txBox="1">
            <a:spLocks noGrp="true"/>
          </p:cNvSpPr>
          <p:nvPr/>
        </p:nvSpPr>
        <p:spPr>
          <a:xfrm rot="0">
            <a:off x="7229474" y="2600325"/>
            <a:ext cx="1001706" cy="146265"/>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ctr" lvl="0" marL="0" rtl="false">
              <a:lnSpc>
                <a:spcPct val="120000"/>
              </a:lnSpc>
              <a:spcBef>
                <a:spcPts val="1200"/>
              </a:spcBef>
              <a:spcAft>
                <a:spcPts val="0"/>
              </a:spcAft>
              <a:buNone/>
            </a:pPr>
            <a:r>
              <a:rPr b="1" dirty="0" lang="en-US" sz="800">
                <a:solidFill>
                  <a:schemeClr val="tx1">
                    <a:lumMod val="65000"/>
                    <a:lumOff val="35000"/>
                  </a:schemeClr>
                </a:solidFill>
                <a:latin typeface="Zoho Puvi"/>
              </a:rPr>
              <a:t>Features</a:t>
            </a:r>
            <a:endParaRPr b="1" dirty="0" lang="en-US" sz="800">
              <a:solidFill>
                <a:schemeClr val="tx1">
                  <a:lumMod val="65000"/>
                  <a:lumOff val="35000"/>
                </a:schemeClr>
              </a:solidFill>
              <a:latin typeface="Zoho Puvi"/>
            </a:endParaRPr>
          </a:p>
        </p:txBody>
      </p:sp>
      <p:pic>
        <p:nvPicPr>
          <p:cNvPr id="14" name="">
            <a:extLst>
              <a:ext uri="{54F9777B-A3AB-441A-BBB9-2CB2636EB095}">
                <a16:creationId xmlns:a16="http://schemas.microsoft.com/office/drawing/2010/main" id="{CDBFC476-24DE-4B40-9784-EEC85364E94C}"/>
              </a:ext>
            </a:extLst>
          </p:cNvPr>
          <p:cNvPicPr>
            <a:picLocks noChangeAspect="true"/>
          </p:cNvPicPr>
          <p:nvPr/>
        </p:nvPicPr>
        <p:blipFill>
          <a:blip r:embed="rId2"/>
          <a:stretch>
            <a:fillRect/>
          </a:stretch>
        </p:blipFill>
        <p:spPr>
          <a:xfrm flipH="false" flipV="false" rot="0">
            <a:off x="533400" y="1066800"/>
            <a:ext cx="296197" cy="233362"/>
          </a:xfrm>
          <a:prstGeom prst="rect">
            <a:avLst/>
          </a:prstGeom>
          <a:noFill/>
        </p:spPr>
      </p:pic>
      <p:pic>
        <p:nvPicPr>
          <p:cNvPr id="15" name="">
            <a:extLst>
              <a:ext uri="{4CFBE3DA-74C2-46A1-82FA-FF58A094687D}">
                <a16:creationId xmlns:a16="http://schemas.microsoft.com/office/drawing/2010/main" id="{FF30A546-BBD4-4B05-8E3B-FB3EB6DFE1BB}"/>
              </a:ext>
            </a:extLst>
          </p:cNvPr>
          <p:cNvPicPr>
            <a:picLocks noChangeAspect="true"/>
          </p:cNvPicPr>
          <p:nvPr/>
        </p:nvPicPr>
        <p:blipFill>
          <a:blip r:embed="rId3"/>
          <a:stretch>
            <a:fillRect/>
          </a:stretch>
        </p:blipFill>
        <p:spPr>
          <a:xfrm flipH="false" flipV="false" rot="0">
            <a:off x="559917" y="1733607"/>
            <a:ext cx="284082" cy="241296"/>
          </a:xfrm>
          <a:prstGeom prst="rect">
            <a:avLst/>
          </a:prstGeom>
          <a:noFill/>
        </p:spPr>
      </p:pic>
      <p:pic>
        <p:nvPicPr>
          <p:cNvPr id="16" name="">
            <a:extLst>
              <a:ext uri="{08D7A1F8-255D-4357-82CD-A7818D8257F0}">
                <a16:creationId xmlns:a16="http://schemas.microsoft.com/office/drawing/2010/main" id="{C639CB44-815A-41FF-8B01-9AF66DCA73BD}"/>
              </a:ext>
            </a:extLst>
          </p:cNvPr>
          <p:cNvPicPr>
            <a:picLocks noChangeAspect="true"/>
          </p:cNvPicPr>
          <p:nvPr/>
        </p:nvPicPr>
        <p:blipFill>
          <a:blip r:embed="rId4"/>
          <a:stretch>
            <a:fillRect/>
          </a:stretch>
        </p:blipFill>
        <p:spPr>
          <a:xfrm flipH="false" flipV="false" rot="0">
            <a:off x="4171950" y="1047750"/>
            <a:ext cx="275453" cy="306552"/>
          </a:xfrm>
          <a:prstGeom prst="rect">
            <a:avLst/>
          </a:prstGeom>
          <a:noFill/>
        </p:spPr>
      </p:pic>
      <p:pic>
        <p:nvPicPr>
          <p:cNvPr id="17" name="">
            <a:extLst>
              <a:ext uri="{289EAFA9-7A50-4DFB-AB82-B09A576D8B74}">
                <a16:creationId xmlns:a16="http://schemas.microsoft.com/office/drawing/2010/main" id="{C1EBAAD4-37C0-4AE1-863A-3721E8503B15}"/>
              </a:ext>
            </a:extLst>
          </p:cNvPr>
          <p:cNvPicPr>
            <a:picLocks noChangeAspect="true"/>
          </p:cNvPicPr>
          <p:nvPr/>
        </p:nvPicPr>
        <p:blipFill>
          <a:blip r:embed="rId5"/>
          <a:stretch>
            <a:fillRect/>
          </a:stretch>
        </p:blipFill>
        <p:spPr>
          <a:xfrm flipH="false" flipV="false" rot="0">
            <a:off x="460124" y="2880312"/>
            <a:ext cx="8209150" cy="1682724"/>
          </a:xfrm>
          <a:prstGeom prst="rect">
            <a:avLst/>
          </a:prstGeom>
          <a:noFill/>
        </p:spPr>
      </p:pic>
    </p:spTree>
    <p:extLst>
      <p:ext uri="{82A7C5D8-F6C0-476C-B45B-1AB8D16B7417}">
        <p14:creationId xmlns:p14="http://schemas.microsoft.com/office/powerpoint/2010/main" val="1751263023584"/>
      </p:ext>
    </p:extLst>
  </p:cSld>
  <p:clrMapOvr>
    <a:masterClrMapping/>
  </p:clrMapOvr>
</p:sld>
</file>

<file path=ppt/slides/slide1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4">
    <p:spTree>
      <p:nvGrpSpPr>
        <p:cNvPr id="1" name=""/>
        <p:cNvGrpSpPr/>
        <p:nvPr/>
      </p:nvGrpSpPr>
      <p:grpSpPr>
        <a:xfrm>
          <a:off x="0" y="0"/>
          <a:ext cx="0" cy="0"/>
          <a:chOff x="0" y="0"/>
          <a:chExt cx="0" cy="0"/>
        </a:xfrm>
      </p:grpSpPr>
      <p:sp>
        <p:nvSpPr>
          <p:cNvPr id="2" name="Title 7">
            <a:extLst>
              <a:ext uri="{E13B99AF-7ADB-4C91-B16E-7FF2FABD30FC}">
                <a16:creationId xmlns:a16="http://schemas.microsoft.com/office/drawing/2010/main" id="{33E051A9-B097-45D1-AFA6-8E4762C629B9}"/>
              </a:ext>
            </a:extLst>
          </p:cNvPr>
          <p:cNvSpPr>
            <a:spLocks noGrp="true"/>
          </p:cNvSpPr>
          <p:nvPr>
            <p:ph type="title"/>
          </p:nvPr>
        </p:nvSpPr>
        <p:spPr>
          <a:xfrm rot="0">
            <a:off x="3009033" y="2219096"/>
            <a:ext cx="6134966" cy="700887"/>
          </a:xfrm>
        </p:spPr>
        <p:txBody>
          <a:bodyPr rtlCol="0"/>
          <a:lstStyle/>
          <a:p>
            <a:pPr/>
            <a:r>
              <a:rPr dirty="0" lang="en-US" sz="2000"/>
              <a:t>End login fatigue and simplify application onboarding </a:t>
            </a:r>
            <a:r>
              <a:rPr dirty="0" lang="en-US" sz="2000"/>
              <a:t>with </a:t>
            </a:r>
            <a:r>
              <a:rPr dirty="0" err="1" lang="en-US" sz="2000"/>
              <a:t>SSO</a:t>
            </a:r>
            <a:endParaRPr dirty="0" err="1" lang="en-US" sz="2000"/>
          </a:p>
        </p:txBody>
      </p:sp>
      <p:pic>
        <p:nvPicPr>
          <p:cNvPr id="3" name="">
            <a:extLst>
              <a:ext uri="{ACD7FE81-6912-474B-9421-2D6E237912FC}">
                <a16:creationId xmlns:a16="http://schemas.microsoft.com/office/drawing/2010/main" id="{E175C84F-307F-40FE-B20B-19C1A66CE38F}"/>
              </a:ext>
            </a:extLst>
          </p:cNvPr>
          <p:cNvPicPr>
            <a:picLocks noChangeAspect="true"/>
          </p:cNvPicPr>
          <p:nvPr/>
        </p:nvPicPr>
        <p:blipFill>
          <a:blip r:embed="rId2">
            <a:alphaModFix amt="39000"/>
          </a:blip>
          <a:srcRect b="0" l="0" r="83720" t="0"/>
          <a:stretch>
            <a:fillRect/>
          </a:stretch>
        </p:blipFill>
        <p:spPr>
          <a:xfrm flipH="false" flipV="false" rot="0">
            <a:off x="-24593" y="2569558"/>
            <a:ext cx="2767679" cy="6629361"/>
          </a:xfrm>
          <a:prstGeom prst="rect">
            <a:avLst/>
          </a:prstGeom>
          <a:noFill/>
        </p:spPr>
      </p:pic>
      <p:pic>
        <p:nvPicPr>
          <p:cNvPr id="4" name="">
            <a:extLst>
              <a:ext uri="{3DFF85C1-33F8-4823-8DB1-36AACB3B8CEF}">
                <a16:creationId xmlns:a16="http://schemas.microsoft.com/office/drawing/2010/main" id="{0AEE10FA-15C2-44DB-BE4D-1B149C32D3E8}"/>
              </a:ext>
            </a:extLst>
          </p:cNvPr>
          <p:cNvPicPr>
            <a:picLocks noChangeAspect="true"/>
          </p:cNvPicPr>
          <p:nvPr/>
        </p:nvPicPr>
        <p:blipFill>
          <a:blip r:embed="rId3"/>
          <a:stretch>
            <a:fillRect/>
          </a:stretch>
        </p:blipFill>
        <p:spPr>
          <a:xfrm flipH="false" flipV="false" rot="0">
            <a:off x="347947" y="1887769"/>
            <a:ext cx="2066077" cy="1288217"/>
          </a:xfrm>
          <a:prstGeom prst="rect">
            <a:avLst/>
          </a:prstGeom>
          <a:noFill/>
        </p:spPr>
      </p:pic>
      <p:sp>
        <p:nvSpPr>
          <p:cNvPr id="5" name="">
            <a:extLst>
              <a:ext uri="{61AF5BC4-E796-4918-8088-04B5EA860A88}">
                <a16:creationId xmlns:a16="http://schemas.microsoft.com/office/drawing/2010/main" id="{AA9B020A-D2BC-4B65-9358-BFB0B8CBC3D3}"/>
              </a:ext>
            </a:extLst>
          </p:cNvPr>
          <p:cNvSpPr txBox="1"/>
          <p:nvPr/>
        </p:nvSpPr>
        <p:spPr>
          <a:xfrm flipH="false" flipV="false" rot="0">
            <a:off x="3009033" y="1622917"/>
            <a:ext cx="3030616" cy="489270"/>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Single sign-on</a:t>
            </a:r>
            <a:endParaRPr b="1" dirty="0" i="0" lang="en-US" sz="2400">
              <a:solidFill>
                <a:srgbClr val="0864f0"/>
              </a:solidFill>
              <a:latin typeface="Zoho Puvi"/>
            </a:endParaRPr>
          </a:p>
        </p:txBody>
      </p:sp>
    </p:spTree>
    <p:extLst>
      <p:ext uri="{F49E43D7-A866-4800-B8FF-FA6863E016A5}">
        <p14:creationId xmlns:p14="http://schemas.microsoft.com/office/powerpoint/2010/main" val="1751263023587"/>
      </p:ext>
    </p:extLst>
  </p:cSld>
  <p:clrMapOvr>
    <a:masterClrMapping/>
  </p:clrMapOvr>
</p:sld>
</file>

<file path=ppt/slides/slide1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5">
    <p:spTree>
      <p:nvGrpSpPr>
        <p:cNvPr id="1" name=""/>
        <p:cNvGrpSpPr/>
        <p:nvPr/>
      </p:nvGrpSpPr>
      <p:grpSpPr>
        <a:xfrm>
          <a:off x="0" y="0"/>
          <a:ext cx="0" cy="0"/>
          <a:chOff x="0" y="0"/>
          <a:chExt cx="0" cy="0"/>
        </a:xfrm>
      </p:grpSpPr>
      <p:sp>
        <p:nvSpPr>
          <p:cNvPr id="2" name="Title 7">
            <a:extLst>
              <a:ext uri="{D14E6FB4-A62A-4E8B-8348-65227DAF3EB9}">
                <a16:creationId xmlns:a16="http://schemas.microsoft.com/office/drawing/2010/main" id="{74F9FF35-591E-4E5F-AB21-029C2E83EC78}"/>
              </a:ext>
            </a:extLst>
          </p:cNvPr>
          <p:cNvSpPr>
            <a:spLocks noGrp="true"/>
          </p:cNvSpPr>
          <p:nvPr>
            <p:ph type="title"/>
          </p:nvPr>
        </p:nvSpPr>
        <p:spPr>
          <a:xfrm rot="0">
            <a:off x="374913" y="385629"/>
            <a:ext cx="7620000" cy="532885"/>
          </a:xfrm>
        </p:spPr>
        <p:txBody>
          <a:bodyPr rtlCol="0"/>
          <a:lstStyle/>
          <a:p>
            <a:pPr/>
            <a:r>
              <a:rPr b="1" dirty="0" lang="en-US" sz="2400">
                <a:latin typeface="Zoho Puvi"/>
              </a:rPr>
              <a:t>Single</a:t>
            </a:r>
            <a:r>
              <a:rPr b="1" dirty="0" lang="en-US" sz="2400">
                <a:latin typeface="Zoho Puvi"/>
              </a:rPr>
              <a:t> </a:t>
            </a:r>
            <a:r>
              <a:rPr b="1" dirty="0" lang="en-US" sz="2400">
                <a:latin typeface="Zoho Puvi"/>
              </a:rPr>
              <a:t>sign-on</a:t>
            </a:r>
            <a:endParaRPr b="1" dirty="0" lang="en-US" sz="2400">
              <a:latin typeface="Zoho Puvi"/>
            </a:endParaRPr>
          </a:p>
        </p:txBody>
      </p:sp>
      <p:sp>
        <p:nvSpPr>
          <p:cNvPr id="3" name="Content Placeholder 2">
            <a:extLst>
              <a:ext uri="{CB5E9A88-5B65-4FB2-BF14-890EB0CAB311}">
                <a16:creationId xmlns:a16="http://schemas.microsoft.com/office/drawing/2010/main" id="{0CFE8F83-FBE5-456E-A0A9-C9D8E670689B}"/>
              </a:ext>
            </a:extLst>
          </p:cNvPr>
          <p:cNvSpPr>
            <a:spLocks noGrp="true"/>
          </p:cNvSpPr>
          <p:nvPr>
            <p:ph idx="1"/>
          </p:nvPr>
        </p:nvSpPr>
        <p:spPr>
          <a:xfrm rot="0">
            <a:off x="414318" y="2173890"/>
            <a:ext cx="4192619" cy="548497"/>
          </a:xfrm>
        </p:spPr>
        <p:txBody>
          <a:bodyPr anchor="t" rtlCol="0">
            <a:spAutoFit/>
          </a:bodyPr>
          <a:lstStyle/>
          <a:p>
            <a:pPr indent="0" marL="0">
              <a:lnSpc>
                <a:spcPct val="120000"/>
              </a:lnSpc>
              <a:buNone/>
            </a:pPr>
            <a:r>
              <a:rPr b="0" dirty="0" lang="en-US" sz="1000">
                <a:latin typeface="Zoho Puvi"/>
              </a:rPr>
              <a:t>Secure and streamline application access by allowing users to authenticate once and access any of the supported applications without requiring further authentication</a:t>
            </a:r>
            <a:endParaRPr b="0" dirty="0" lang="en-US" sz="1000">
              <a:latin typeface="Zoho Puvi"/>
            </a:endParaRPr>
          </a:p>
        </p:txBody>
      </p:sp>
      <p:sp>
        <p:nvSpPr>
          <p:cNvPr id="4" name="">
            <a:extLst>
              <a:ext uri="{F51C7243-EF4F-4B63-9B93-852DB0FECCB1}">
                <a16:creationId xmlns:a16="http://schemas.microsoft.com/office/drawing/2010/main" id="{9EF2CDCA-7526-4E99-A829-A584B7EB55DE}"/>
              </a:ext>
            </a:extLst>
          </p:cNvPr>
          <p:cNvSpPr txBox="1"/>
          <p:nvPr/>
        </p:nvSpPr>
        <p:spPr>
          <a:xfrm flipH="false" flipV="false" rot="0">
            <a:off x="414318" y="1870643"/>
            <a:ext cx="3893172"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err="1" i="0" lang="en-US" sz="1100">
                <a:solidFill>
                  <a:srgbClr val="0864f0"/>
                </a:solidFill>
                <a:latin typeface="Zoho Puvi"/>
              </a:rPr>
              <a:t>SSO</a:t>
            </a:r>
            <a:r>
              <a:rPr b="1" dirty="0" i="0" lang="en-US" sz="1100">
                <a:solidFill>
                  <a:srgbClr val="0864f0"/>
                </a:solidFill>
                <a:latin typeface="Zoho Puvi"/>
              </a:rPr>
              <a:t> for established cloud applications</a:t>
            </a:r>
            <a:endParaRPr b="1" dirty="0" i="0" lang="en-US" sz="1100">
              <a:solidFill>
                <a:srgbClr val="0864f0"/>
              </a:solidFill>
              <a:latin typeface="Zoho Puvi"/>
            </a:endParaRPr>
          </a:p>
        </p:txBody>
      </p:sp>
      <p:sp>
        <p:nvSpPr>
          <p:cNvPr id="5" name="Text Box 4">
            <a:extLst>
              <a:ext uri="{2479DA58-6C0F-4060-B967-FBD3B1521E30}">
                <a16:creationId xmlns:a16="http://schemas.microsoft.com/office/drawing/2010/main" id="{DCF696BB-126F-4131-A973-EA32616E8C2D}"/>
              </a:ext>
            </a:extLst>
          </p:cNvPr>
          <p:cNvSpPr txBox="1"/>
          <p:nvPr/>
        </p:nvSpPr>
        <p:spPr>
          <a:xfrm flipH="false" flipV="false" rot="0">
            <a:off x="414318" y="3305175"/>
            <a:ext cx="3893172"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 as well as custom enterprise applications</a:t>
            </a:r>
            <a:r>
              <a:rPr b="1" dirty="0" err="1" i="0" lang="en-US" sz="1100">
                <a:solidFill>
                  <a:srgbClr val="0864f0"/>
                </a:solidFill>
                <a:latin typeface="Zoho Puvi"/>
              </a:rPr>
              <a:t> </a:t>
            </a:r>
            <a:endParaRPr b="1" dirty="0" err="1" i="0" lang="en-US" sz="1100">
              <a:solidFill>
                <a:srgbClr val="0864f0"/>
              </a:solidFill>
              <a:latin typeface="Zoho Puvi"/>
            </a:endParaRPr>
          </a:p>
        </p:txBody>
      </p:sp>
      <p:sp>
        <p:nvSpPr>
          <p:cNvPr hidden="false" id="6" name="Text Box 5">
            <a:extLst>
              <a:ext uri="{10464726-EFB5-4602-8A04-1550253E9B5E}">
                <a16:creationId xmlns:a16="http://schemas.microsoft.com/office/drawing/2010/main" id="{AD0C636F-97D8-4122-90FA-5ACF26631CCA}"/>
              </a:ext>
            </a:extLst>
          </p:cNvPr>
          <p:cNvSpPr txBox="1">
            <a:spLocks noGrp="true"/>
          </p:cNvSpPr>
          <p:nvPr/>
        </p:nvSpPr>
        <p:spPr>
          <a:xfrm rot="0">
            <a:off x="374913" y="3669030"/>
            <a:ext cx="4192619" cy="365664"/>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1000">
                <a:solidFill>
                  <a:schemeClr val="tx1"/>
                </a:solidFill>
                <a:latin typeface="Zoho Puvi"/>
              </a:rPr>
              <a:t>Enable </a:t>
            </a:r>
            <a:r>
              <a:rPr b="0" dirty="0" err="1" i="0" lang="en-US" sz="1000">
                <a:solidFill>
                  <a:schemeClr val="tx1"/>
                </a:solidFill>
                <a:latin typeface="Zoho Puvi"/>
              </a:rPr>
              <a:t>SSO</a:t>
            </a:r>
            <a:r>
              <a:rPr b="0" dirty="0" i="0" lang="en-US" sz="1000">
                <a:solidFill>
                  <a:schemeClr val="tx1"/>
                </a:solidFill>
                <a:latin typeface="Zoho Puvi"/>
              </a:rPr>
              <a:t> for custom on-premises and cloud applications via </a:t>
            </a:r>
            <a:r>
              <a:rPr b="0" dirty="0" err="1" i="0" lang="en-US" sz="1000">
                <a:solidFill>
                  <a:schemeClr val="tx1"/>
                </a:solidFill>
                <a:latin typeface="Zoho Puvi"/>
              </a:rPr>
              <a:t>SAML</a:t>
            </a:r>
            <a:r>
              <a:rPr b="0" dirty="0" i="0" lang="en-US" sz="1000">
                <a:solidFill>
                  <a:schemeClr val="tx1"/>
                </a:solidFill>
                <a:latin typeface="Zoho Puvi"/>
              </a:rPr>
              <a:t>, OAuth, and </a:t>
            </a:r>
            <a:r>
              <a:rPr b="0" dirty="0" err="1" i="0" lang="en-US" sz="1000">
                <a:solidFill>
                  <a:schemeClr val="tx1"/>
                </a:solidFill>
                <a:latin typeface="Zoho Puvi"/>
              </a:rPr>
              <a:t>OpenID</a:t>
            </a:r>
            <a:r>
              <a:rPr b="0" dirty="0" i="0" lang="en-US" sz="1000">
                <a:solidFill>
                  <a:schemeClr val="tx1"/>
                </a:solidFill>
                <a:latin typeface="Zoho Puvi"/>
              </a:rPr>
              <a:t> Connect protocols</a:t>
            </a:r>
            <a:endParaRPr b="0" dirty="0" i="0" lang="en-US" sz="1000">
              <a:solidFill>
                <a:schemeClr val="tx1"/>
              </a:solidFill>
              <a:latin typeface="Zoho Puvi"/>
            </a:endParaRPr>
          </a:p>
        </p:txBody>
      </p:sp>
      <p:sp>
        <p:nvSpPr>
          <p:cNvPr id="7" name="Rectangle 6">
            <a:extLst>
              <a:ext uri="{37312236-57B2-46D3-A684-8B5E8BE94C21}">
                <a16:creationId xmlns:a16="http://schemas.microsoft.com/office/drawing/2010/main" id="{F2D0F262-08C7-4EC6-9F22-E052A57CF3E8}"/>
              </a:ext>
            </a:extLst>
          </p:cNvPr>
          <p:cNvSpPr/>
          <p:nvPr/>
        </p:nvSpPr>
        <p:spPr>
          <a:xfrm flipH="false" flipV="false" rot="0">
            <a:off x="523875" y="13239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8" name="Rectangle 9">
            <a:extLst>
              <a:ext uri="{01927546-A86F-4863-BF3E-AD03D2AED553}">
                <a16:creationId xmlns:a16="http://schemas.microsoft.com/office/drawing/2010/main" id="{7BB84367-7379-4F9B-A9B9-64FE5638ADDD}"/>
              </a:ext>
            </a:extLst>
          </p:cNvPr>
          <p:cNvSpPr/>
          <p:nvPr/>
        </p:nvSpPr>
        <p:spPr>
          <a:xfrm flipH="false" flipV="false" rot="0">
            <a:off x="523875" y="2831201"/>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9" name="Image 8">
            <a:extLst>
              <a:ext uri="{0A13E5C9-C4DB-40AF-9668-622256C8A9F6}">
                <a16:creationId xmlns:a16="http://schemas.microsoft.com/office/drawing/2010/main" id="{D0244939-883F-4A2B-B0F1-5662430ECE66}"/>
              </a:ext>
            </a:extLst>
          </p:cNvPr>
          <p:cNvPicPr>
            <a:picLocks noChangeAspect="true"/>
          </p:cNvPicPr>
          <p:nvPr/>
        </p:nvPicPr>
        <p:blipFill>
          <a:blip r:embed="rId2"/>
          <a:stretch>
            <a:fillRect/>
          </a:stretch>
        </p:blipFill>
        <p:spPr>
          <a:xfrm flipH="false" flipV="false" rot="0">
            <a:off x="590550" y="1438275"/>
            <a:ext cx="293217" cy="201949"/>
          </a:xfrm>
          <a:prstGeom prst="rect">
            <a:avLst/>
          </a:prstGeom>
          <a:noFill/>
        </p:spPr>
      </p:pic>
      <p:pic>
        <p:nvPicPr>
          <p:cNvPr id="10" name="">
            <a:extLst>
              <a:ext uri="{5122CDDC-BB46-426E-A627-584D3B48642D}">
                <a16:creationId xmlns:a16="http://schemas.microsoft.com/office/drawing/2010/main" id="{C9C04D03-ABF9-4811-B6A5-7492B0F875AC}"/>
              </a:ext>
            </a:extLst>
          </p:cNvPr>
          <p:cNvPicPr>
            <a:picLocks noChangeAspect="true"/>
          </p:cNvPicPr>
          <p:nvPr/>
        </p:nvPicPr>
        <p:blipFill>
          <a:blip r:embed="rId3"/>
          <a:stretch>
            <a:fillRect/>
          </a:stretch>
        </p:blipFill>
        <p:spPr>
          <a:xfrm flipH="false" flipV="false" rot="0">
            <a:off x="4649819" y="1358626"/>
            <a:ext cx="4070585" cy="2538031"/>
          </a:xfrm>
          <a:prstGeom prst="rect">
            <a:avLst/>
          </a:prstGeom>
          <a:noFill/>
        </p:spPr>
      </p:pic>
      <p:sp>
        <p:nvSpPr>
          <p:cNvPr hidden="false" id="11" name="Text Box 12">
            <a:extLst>
              <a:ext uri="{F865CF21-856A-4097-B819-E1E49DC866CC}">
                <a16:creationId xmlns:a16="http://schemas.microsoft.com/office/drawing/2010/main" id="{3D12EAE9-FA00-4E0E-9015-20F981E5A77F}"/>
              </a:ext>
            </a:extLst>
          </p:cNvPr>
          <p:cNvSpPr txBox="1">
            <a:spLocks noGrp="true"/>
          </p:cNvSpPr>
          <p:nvPr/>
        </p:nvSpPr>
        <p:spPr>
          <a:xfrm rot="0">
            <a:off x="374913" y="4032828"/>
            <a:ext cx="4063593" cy="687819"/>
          </a:xfrm>
          <a:prstGeom prst="rect">
            <a:avLst/>
          </a:prstGeom>
          <a:ln>
            <a:noFill/>
          </a:ln>
        </p:spPr>
        <p:txBody>
          <a:bodyPr anchor="ctr"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1000">
                <a:solidFill>
                  <a:schemeClr val="tx1"/>
                </a:solidFill>
                <a:latin typeface="Zoho Puvi"/>
              </a:rPr>
              <a:t>Seamless access to applications that don't support standard </a:t>
            </a:r>
            <a:r>
              <a:rPr b="0" dirty="0" err="1" i="0" lang="en-US" sz="1000">
                <a:solidFill>
                  <a:schemeClr val="tx1"/>
                </a:solidFill>
                <a:latin typeface="Zoho Puvi"/>
              </a:rPr>
              <a:t>SSO</a:t>
            </a:r>
            <a:r>
              <a:rPr b="0" dirty="0" i="0" lang="en-US" sz="1000">
                <a:solidFill>
                  <a:schemeClr val="tx1"/>
                </a:solidFill>
                <a:latin typeface="Zoho Puvi"/>
              </a:rPr>
              <a:t> protocols like </a:t>
            </a:r>
            <a:r>
              <a:rPr b="0" dirty="0" err="1" i="0" lang="en-US" sz="1000">
                <a:solidFill>
                  <a:schemeClr val="tx1"/>
                </a:solidFill>
                <a:latin typeface="Zoho Puvi"/>
              </a:rPr>
              <a:t>SAML</a:t>
            </a:r>
            <a:r>
              <a:rPr b="0" dirty="0" i="0" lang="en-US" sz="1000">
                <a:solidFill>
                  <a:schemeClr val="tx1"/>
                </a:solidFill>
                <a:latin typeface="Zoho Puvi"/>
              </a:rPr>
              <a:t>, OAuth, or </a:t>
            </a:r>
            <a:r>
              <a:rPr b="0" dirty="0" err="1" i="0" lang="en-US" sz="1000">
                <a:solidFill>
                  <a:schemeClr val="tx1"/>
                </a:solidFill>
                <a:latin typeface="Zoho Puvi"/>
              </a:rPr>
              <a:t>OIDC</a:t>
            </a:r>
            <a:r>
              <a:rPr b="0" dirty="0" i="0" lang="en-US" sz="1000">
                <a:solidFill>
                  <a:schemeClr val="tx1"/>
                </a:solidFill>
                <a:latin typeface="Zoho Puvi"/>
              </a:rPr>
              <a:t> with the </a:t>
            </a:r>
            <a:r>
              <a:rPr b="0" dirty="0" i="0" lang="en-US" sz="1000">
                <a:solidFill>
                  <a:schemeClr val="tx1"/>
                </a:solidFill>
                <a:latin typeface="Zoho Puvi"/>
              </a:rPr>
              <a:t>Bookmark</a:t>
            </a:r>
            <a:r>
              <a:rPr b="0" dirty="0" i="0" lang="en-US" sz="1000">
                <a:solidFill>
                  <a:schemeClr val="tx1"/>
                </a:solidFill>
                <a:latin typeface="Zoho Puvi"/>
              </a:rPr>
              <a:t> functionality.</a:t>
            </a:r>
            <a:endParaRPr b="0" dirty="0" i="0" lang="en-US" sz="1000">
              <a:solidFill>
                <a:schemeClr val="tx1"/>
              </a:solidFill>
              <a:latin typeface="Zoho Puvi"/>
            </a:endParaRPr>
          </a:p>
        </p:txBody>
      </p:sp>
      <p:pic>
        <p:nvPicPr>
          <p:cNvPr id="12" name="Image 13">
            <a:extLst>
              <a:ext uri="{707916B0-2AEB-42E4-9AD4-5CCF7068075F}">
                <a16:creationId xmlns:a16="http://schemas.microsoft.com/office/drawing/2010/main" id="{659CBD75-2521-443C-8DD7-6811AE81F14B}"/>
              </a:ext>
            </a:extLst>
          </p:cNvPr>
          <p:cNvPicPr>
            <a:picLocks noChangeAspect="true"/>
          </p:cNvPicPr>
          <p:nvPr/>
        </p:nvPicPr>
        <p:blipFill>
          <a:blip r:embed="rId4"/>
          <a:stretch>
            <a:fillRect/>
          </a:stretch>
        </p:blipFill>
        <p:spPr>
          <a:xfrm flipH="false" flipV="false" rot="0">
            <a:off x="586806" y="2915421"/>
            <a:ext cx="306495" cy="263928"/>
          </a:xfrm>
          <a:prstGeom prst="rect">
            <a:avLst/>
          </a:prstGeom>
          <a:noFill/>
        </p:spPr>
      </p:pic>
    </p:spTree>
    <p:extLst>
      <p:ext uri="{6D2C23E4-5F7D-46DE-92EC-5758B31E9BD8}">
        <p14:creationId xmlns:p14="http://schemas.microsoft.com/office/powerpoint/2010/main" val="1751263023590"/>
      </p:ext>
    </p:extLst>
  </p:cSld>
  <p:clrMapOvr>
    <a:masterClrMapping/>
  </p:clrMapOvr>
</p:sld>
</file>

<file path=ppt/slides/slide1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6">
    <p:spTree>
      <p:nvGrpSpPr>
        <p:cNvPr id="1" name=""/>
        <p:cNvGrpSpPr/>
        <p:nvPr/>
      </p:nvGrpSpPr>
      <p:grpSpPr>
        <a:xfrm>
          <a:off x="0" y="0"/>
          <a:ext cx="0" cy="0"/>
          <a:chOff x="0" y="0"/>
          <a:chExt cx="0" cy="0"/>
        </a:xfrm>
      </p:grpSpPr>
      <p:sp>
        <p:nvSpPr>
          <p:cNvPr id="2" name="Title 7">
            <a:extLst>
              <a:ext uri="{D25F161F-2D33-4DDE-BA8D-58657A33496C}">
                <a16:creationId xmlns:a16="http://schemas.microsoft.com/office/drawing/2010/main" id="{2D85F564-EC13-4178-9ABD-5D2F9DDE1555}"/>
              </a:ext>
            </a:extLst>
          </p:cNvPr>
          <p:cNvSpPr>
            <a:spLocks noGrp="true"/>
          </p:cNvSpPr>
          <p:nvPr>
            <p:ph type="title"/>
          </p:nvPr>
        </p:nvSpPr>
        <p:spPr>
          <a:xfrm rot="0">
            <a:off x="374913" y="248259"/>
            <a:ext cx="7620000" cy="532885"/>
          </a:xfrm>
        </p:spPr>
        <p:txBody>
          <a:bodyPr anchor="t" rtlCol="0"/>
          <a:lstStyle/>
          <a:p>
            <a:pPr/>
            <a:r>
              <a:rPr b="1" dirty="0" lang="en-US" sz="2400">
                <a:latin typeface="Zoho Puvi"/>
              </a:rPr>
              <a:t>How </a:t>
            </a:r>
            <a:r>
              <a:rPr b="1" dirty="0" err="1" lang="en-US" sz="2400">
                <a:latin typeface="Zoho Puvi"/>
              </a:rPr>
              <a:t>SSO</a:t>
            </a:r>
            <a:r>
              <a:rPr b="1" dirty="0" lang="en-US" sz="2400">
                <a:latin typeface="Zoho Puvi"/>
              </a:rPr>
              <a:t> streamlines access to enterprise applications for users</a:t>
            </a:r>
            <a:endParaRPr b="1" dirty="0" lang="en-US" sz="2400">
              <a:latin typeface="Zoho Puvi"/>
            </a:endParaRPr>
          </a:p>
        </p:txBody>
      </p:sp>
      <p:sp>
        <p:nvSpPr>
          <p:cNvPr id="3" name="">
            <a:extLst>
              <a:ext uri="{5DB0EB1F-670A-49D2-BA55-6BC85E1FB041}">
                <a16:creationId xmlns:a16="http://schemas.microsoft.com/office/drawing/2010/main" id="{360BC9F1-291C-46C0-B36C-3AC481900F03}"/>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4" name="">
            <a:extLst>
              <a:ext uri="{409B7762-39B1-4BBA-B7B2-D8C95665C4AC}">
                <a16:creationId xmlns:a16="http://schemas.microsoft.com/office/drawing/2010/main" id="{B01E0603-F171-4244-9270-F138E6C82214}"/>
              </a:ext>
            </a:extLst>
          </p:cNvPr>
          <p:cNvSpPr/>
          <p:nvPr/>
        </p:nvSpPr>
        <p:spPr>
          <a:xfrm flipH="false" flipV="false" rot="0">
            <a:off x="466725" y="1386915"/>
            <a:ext cx="3060068" cy="313087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5" name="Content Placeholder 2">
            <a:extLst>
              <a:ext uri="{25B02D1A-067D-4A33-BD03-E74302ADE973}">
                <a16:creationId xmlns:a16="http://schemas.microsoft.com/office/drawing/2010/main" id="{0E3C42AD-CAFB-42E2-84AA-8742834C84A9}"/>
              </a:ext>
            </a:extLst>
          </p:cNvPr>
          <p:cNvSpPr>
            <a:spLocks noGrp="true"/>
          </p:cNvSpPr>
          <p:nvPr>
            <p:ph idx="1"/>
          </p:nvPr>
        </p:nvSpPr>
        <p:spPr>
          <a:xfrm rot="0">
            <a:off x="569318" y="1960521"/>
            <a:ext cx="2421693" cy="493633"/>
          </a:xfrm>
        </p:spPr>
        <p:txBody>
          <a:bodyPr anchor="t" rtlCol="0">
            <a:spAutoFit/>
          </a:bodyPr>
          <a:lstStyle/>
          <a:p>
            <a:pPr indent="0" marL="0">
              <a:lnSpc>
                <a:spcPct val="120000"/>
              </a:lnSpc>
              <a:buNone/>
            </a:pPr>
            <a:r>
              <a:rPr b="0" dirty="0" lang="en-US" sz="900">
                <a:latin typeface="Zoho Puvi"/>
              </a:rPr>
              <a:t>The user opens and logs in to each enterprise application individually with a separate set of credentials</a:t>
            </a:r>
            <a:endParaRPr b="0" dirty="0" lang="en-US" sz="900">
              <a:latin typeface="Zoho Puvi"/>
            </a:endParaRPr>
          </a:p>
        </p:txBody>
      </p:sp>
      <p:sp>
        <p:nvSpPr>
          <p:cNvPr id="6" name="">
            <a:extLst>
              <a:ext uri="{B90DA241-C6A7-40B6-9971-CE642B57050B}">
                <a16:creationId xmlns:a16="http://schemas.microsoft.com/office/drawing/2010/main" id="{CC18E0D7-789E-4179-9FE5-3DB4C06D14B9}"/>
              </a:ext>
            </a:extLst>
          </p:cNvPr>
          <p:cNvSpPr txBox="1"/>
          <p:nvPr/>
        </p:nvSpPr>
        <p:spPr>
          <a:xfrm flipH="false" flipV="false" rot="0">
            <a:off x="569318" y="1660836"/>
            <a:ext cx="1921221" cy="262851"/>
          </a:xfrm>
          <a:prstGeom prst="rect">
            <a:avLst/>
          </a:prstGeom>
        </p:spPr>
        <p:txBody>
          <a:bodyPr anchor="t" bIns="47625" lIns="95250" rIns="95250" rtlCol="0" tIns="47625">
            <a:normAutofit fontScale="100000" lnSpcReduction="0"/>
          </a:bodyPr>
          <a:lstStyle/>
          <a:p>
            <a:pPr algn="l" rtl="false">
              <a:lnSpc>
                <a:spcPct val="100000"/>
              </a:lnSpc>
              <a:spcBef>
                <a:spcPts val="0"/>
              </a:spcBef>
              <a:spcAft>
                <a:spcPts val="0"/>
              </a:spcAft>
              <a:defRPr dirty="0" lang="en-US" sz="1400"/>
            </a:pPr>
            <a:r>
              <a:rPr b="1" dirty="0" i="0" lang="en-US" sz="1100">
                <a:solidFill>
                  <a:srgbClr val="0864f0"/>
                </a:solidFill>
                <a:latin typeface="Zoho Puvi"/>
              </a:rPr>
              <a:t>Before</a:t>
            </a:r>
            <a:r>
              <a:rPr b="1" dirty="0" err="1" i="0" lang="en-US" sz="1100">
                <a:solidFill>
                  <a:srgbClr val="0864f0"/>
                </a:solidFill>
                <a:latin typeface="Zoho Puvi"/>
              </a:rPr>
              <a:t> </a:t>
            </a:r>
            <a:r>
              <a:rPr b="1" dirty="0" i="0" lang="en-US" sz="1100">
                <a:solidFill>
                  <a:srgbClr val="0864f0"/>
                </a:solidFill>
                <a:latin typeface="Zoho Puvi"/>
              </a:rPr>
              <a:t>implementing</a:t>
            </a:r>
            <a:r>
              <a:rPr b="1" dirty="0" err="1" i="0" lang="en-US" sz="1100">
                <a:solidFill>
                  <a:srgbClr val="0864f0"/>
                </a:solidFill>
                <a:latin typeface="Zoho Puvi"/>
              </a:rPr>
              <a:t> </a:t>
            </a:r>
            <a:r>
              <a:rPr b="1" dirty="0" err="1" i="0" lang="en-US" sz="1100">
                <a:solidFill>
                  <a:srgbClr val="0864f0"/>
                </a:solidFill>
                <a:latin typeface="Zoho Puvi"/>
              </a:rPr>
              <a:t>SSO</a:t>
            </a:r>
            <a:endParaRPr b="1" dirty="0" err="1" i="0" lang="en-US" sz="1100">
              <a:solidFill>
                <a:srgbClr val="0864f0"/>
              </a:solidFill>
              <a:latin typeface="Zoho Puvi"/>
            </a:endParaRPr>
          </a:p>
        </p:txBody>
      </p:sp>
      <p:sp>
        <p:nvSpPr>
          <p:cNvPr id="7" name="">
            <a:extLst>
              <a:ext uri="{A66DBD3E-8964-484D-B15C-217F68F9205C}">
                <a16:creationId xmlns:a16="http://schemas.microsoft.com/office/drawing/2010/main" id="{DCBDE2B8-1AE5-4BC4-A871-ED0724E21B5D}"/>
              </a:ext>
            </a:extLst>
          </p:cNvPr>
          <p:cNvSpPr/>
          <p:nvPr/>
        </p:nvSpPr>
        <p:spPr>
          <a:xfrm flipH="false" flipV="false" rot="0">
            <a:off x="3928100" y="1394221"/>
            <a:ext cx="4701368" cy="3130877"/>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8" name="">
            <a:extLst>
              <a:ext uri="{A4B0409D-F335-45C5-A654-109E8516180C}">
                <a16:creationId xmlns:a16="http://schemas.microsoft.com/office/drawing/2010/main" id="{55A275B7-F1FD-4BD8-B1ED-6F115F48E8D8}"/>
              </a:ext>
            </a:extLst>
          </p:cNvPr>
          <p:cNvSpPr txBox="1"/>
          <p:nvPr/>
        </p:nvSpPr>
        <p:spPr>
          <a:xfrm flipH="false" flipV="false" rot="0">
            <a:off x="4088254" y="1626860"/>
            <a:ext cx="2138991" cy="262851"/>
          </a:xfrm>
          <a:prstGeom prst="rect">
            <a:avLst/>
          </a:prstGeom>
        </p:spPr>
        <p:txBody>
          <a:bodyPr anchor="t" bIns="47625" lIns="95250" rIns="95250" rtlCol="0" tIns="47625">
            <a:no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After implementing </a:t>
            </a:r>
            <a:r>
              <a:rPr b="1" dirty="0" err="1" i="0" lang="en-US" sz="1100">
                <a:solidFill>
                  <a:srgbClr val="0864f0"/>
                </a:solidFill>
                <a:latin typeface="Zoho Puvi"/>
              </a:rPr>
              <a:t>SSO</a:t>
            </a:r>
            <a:endParaRPr b="1" dirty="0" err="1" i="0" lang="en-US" sz="1100">
              <a:solidFill>
                <a:srgbClr val="0864f0"/>
              </a:solidFill>
              <a:latin typeface="Zoho Puvi"/>
            </a:endParaRPr>
          </a:p>
        </p:txBody>
      </p:sp>
      <p:sp>
        <p:nvSpPr>
          <p:cNvPr hidden="false" id="9" name="">
            <a:extLst>
              <a:ext uri="{6D3F3218-8C97-4397-B3BA-6A1921D8B7E7}">
                <a16:creationId xmlns:a16="http://schemas.microsoft.com/office/drawing/2010/main" id="{7ACBFC0B-ECCA-45EF-A598-2D8686C29B25}"/>
              </a:ext>
            </a:extLst>
          </p:cNvPr>
          <p:cNvSpPr txBox="1">
            <a:spLocks noGrp="true"/>
          </p:cNvSpPr>
          <p:nvPr/>
        </p:nvSpPr>
        <p:spPr>
          <a:xfrm rot="0">
            <a:off x="3986203" y="1984876"/>
            <a:ext cx="2899848" cy="1785699"/>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238125" lvl="0" marL="342900" rtl="false">
              <a:lnSpc>
                <a:spcPct val="120000"/>
              </a:lnSpc>
              <a:spcBef>
                <a:spcPts val="1200"/>
              </a:spcBef>
              <a:spcAft>
                <a:spcPts val="0"/>
              </a:spcAft>
              <a:buChar char="•"/>
              <a:buClr>
                <a:srgbClr val="0864f0"/>
              </a:buClr>
              <a:buSzPct val="140000"/>
              <a:buFont typeface="Arial"/>
            </a:pPr>
            <a:r>
              <a:rPr b="0" dirty="0" lang="en-US" sz="900">
                <a:solidFill>
                  <a:schemeClr val="tx1"/>
                </a:solidFill>
                <a:latin typeface="Zoho Puvi"/>
              </a:rPr>
              <a:t>The user opens the </a:t>
            </a:r>
            <a:r>
              <a:rPr b="0" dirty="0" err="1" lang="en-US" sz="900">
                <a:solidFill>
                  <a:schemeClr val="tx1"/>
                </a:solidFill>
                <a:latin typeface="Zoho Puvi"/>
              </a:rPr>
              <a:t>ADSelfService</a:t>
            </a:r>
            <a:r>
              <a:rPr b="0" dirty="0" lang="en-US" sz="900">
                <a:solidFill>
                  <a:schemeClr val="tx1"/>
                </a:solidFill>
                <a:latin typeface="Zoho Puvi"/>
              </a:rPr>
              <a:t> Plus portal (for IdP-initiated </a:t>
            </a:r>
            <a:r>
              <a:rPr b="0" dirty="0" err="1" lang="en-US" sz="900">
                <a:solidFill>
                  <a:schemeClr val="tx1"/>
                </a:solidFill>
                <a:latin typeface="Zoho Puvi"/>
              </a:rPr>
              <a:t>SSO</a:t>
            </a:r>
            <a:r>
              <a:rPr b="0" dirty="0" lang="en-US" sz="900">
                <a:solidFill>
                  <a:schemeClr val="tx1"/>
                </a:solidFill>
                <a:latin typeface="Zoho Puvi"/>
              </a:rPr>
              <a:t>) or the enterprise application (for SP-initiated </a:t>
            </a:r>
            <a:r>
              <a:rPr b="0" dirty="0" err="1" lang="en-US" sz="900">
                <a:solidFill>
                  <a:schemeClr val="tx1"/>
                </a:solidFill>
                <a:latin typeface="Zoho Puvi"/>
              </a:rPr>
              <a:t>SSO</a:t>
            </a:r>
            <a:r>
              <a:rPr b="0" dirty="0" lang="en-US" sz="900">
                <a:solidFill>
                  <a:schemeClr val="tx1"/>
                </a:solidFill>
                <a:latin typeface="Zoho Puvi"/>
              </a:rPr>
              <a:t>)</a:t>
            </a:r>
          </a:p>
          <a:p>
            <a:pPr algn="l" indent="-238125" lvl="0" marL="342900" rtl="false">
              <a:lnSpc>
                <a:spcPct val="120000"/>
              </a:lnSpc>
              <a:spcBef>
                <a:spcPts val="1200"/>
              </a:spcBef>
              <a:spcAft>
                <a:spcPts val="0"/>
              </a:spcAft>
              <a:buChar char="•"/>
              <a:buClr>
                <a:srgbClr val="0864f0"/>
              </a:buClr>
              <a:buSzPct val="140000"/>
              <a:buFont typeface="Arial"/>
            </a:pPr>
            <a:r>
              <a:rPr b="0" dirty="0" lang="en-US" sz="900">
                <a:solidFill>
                  <a:schemeClr val="tx1"/>
                </a:solidFill>
                <a:latin typeface="Zoho Puvi"/>
              </a:rPr>
              <a:t>The user completes authentication using </a:t>
            </a:r>
            <a:r>
              <a:rPr b="0" dirty="0" err="1" lang="en-US" sz="900">
                <a:solidFill>
                  <a:schemeClr val="tx1"/>
                </a:solidFill>
                <a:latin typeface="Zoho Puvi"/>
              </a:rPr>
              <a:t>ADSelfService</a:t>
            </a:r>
            <a:r>
              <a:rPr b="0" dirty="0" lang="en-US" sz="900">
                <a:solidFill>
                  <a:schemeClr val="tx1"/>
                </a:solidFill>
                <a:latin typeface="Zoho Puvi"/>
              </a:rPr>
              <a:t> Plus (in case of SP-initiated </a:t>
            </a:r>
            <a:r>
              <a:rPr b="0" dirty="0" err="1" lang="en-US" sz="900">
                <a:solidFill>
                  <a:schemeClr val="tx1"/>
                </a:solidFill>
                <a:latin typeface="Zoho Puvi"/>
              </a:rPr>
              <a:t>SSO</a:t>
            </a:r>
            <a:r>
              <a:rPr b="0" dirty="0" lang="en-US" sz="900">
                <a:solidFill>
                  <a:schemeClr val="tx1"/>
                </a:solidFill>
                <a:latin typeface="Zoho Puvi"/>
              </a:rPr>
              <a:t>, users will be redirected to the </a:t>
            </a:r>
            <a:r>
              <a:rPr b="0" dirty="0" err="1" lang="en-US" sz="900">
                <a:solidFill>
                  <a:schemeClr val="tx1"/>
                </a:solidFill>
                <a:latin typeface="Zoho Puvi"/>
              </a:rPr>
              <a:t>ADSelfService</a:t>
            </a:r>
            <a:r>
              <a:rPr b="0" dirty="0" lang="en-US" sz="900">
                <a:solidFill>
                  <a:schemeClr val="tx1"/>
                </a:solidFill>
                <a:latin typeface="Zoho Puvi"/>
              </a:rPr>
              <a:t> Plus portal)</a:t>
            </a:r>
          </a:p>
          <a:p>
            <a:pPr algn="l" indent="-238125" lvl="0" marL="342900" rtl="false">
              <a:lnSpc>
                <a:spcPct val="120000"/>
              </a:lnSpc>
              <a:spcBef>
                <a:spcPts val="1200"/>
              </a:spcBef>
              <a:spcAft>
                <a:spcPts val="0"/>
              </a:spcAft>
              <a:buChar char="•"/>
              <a:buClr>
                <a:srgbClr val="0864f0"/>
              </a:buClr>
              <a:buSzPct val="140000"/>
              <a:buFont typeface="Arial"/>
            </a:pPr>
            <a:r>
              <a:rPr b="0" dirty="0" lang="en-US" sz="900">
                <a:solidFill>
                  <a:schemeClr val="tx1"/>
                </a:solidFill>
                <a:latin typeface="Zoho Puvi"/>
              </a:rPr>
              <a:t>The user obtains access to</a:t>
            </a:r>
            <a:r>
              <a:rPr b="0" dirty="0" lang="en-US" sz="900">
                <a:solidFill>
                  <a:schemeClr val="tx1"/>
                </a:solidFill>
                <a:latin typeface="Zoho Puvi"/>
              </a:rPr>
              <a:t> </a:t>
            </a:r>
            <a:br>
              <a:rPr b="0" dirty="0" lang="en-US" sz="900">
                <a:solidFill>
                  <a:schemeClr val="tx1"/>
                </a:solidFill>
                <a:latin typeface="Zoho Puvi"/>
              </a:rPr>
            </a:br>
            <a:r>
              <a:rPr b="0" dirty="0" lang="en-US" sz="900">
                <a:solidFill>
                  <a:schemeClr val="tx1"/>
                </a:solidFill>
                <a:latin typeface="Zoho Puvi"/>
              </a:rPr>
              <a:t>multiple applications</a:t>
            </a:r>
            <a:endParaRPr b="0" dirty="0" lang="en-US" sz="900">
              <a:solidFill>
                <a:schemeClr val="tx1"/>
              </a:solidFill>
              <a:latin typeface="Zoho Puvi"/>
            </a:endParaRPr>
          </a:p>
        </p:txBody>
      </p:sp>
      <p:pic>
        <p:nvPicPr>
          <p:cNvPr id="10" name="">
            <a:extLst>
              <a:ext uri="{E5719447-33CB-431A-9A89-54B40C4605C9}">
                <a16:creationId xmlns:a16="http://schemas.microsoft.com/office/drawing/2010/main" id="{1EA71268-FE73-4669-AFA4-B2174026402A}"/>
              </a:ext>
            </a:extLst>
          </p:cNvPr>
          <p:cNvPicPr>
            <a:picLocks noChangeAspect="true"/>
          </p:cNvPicPr>
          <p:nvPr/>
        </p:nvPicPr>
        <p:blipFill>
          <a:blip r:embed="rId2"/>
          <a:stretch>
            <a:fillRect/>
          </a:stretch>
        </p:blipFill>
        <p:spPr>
          <a:xfrm flipH="false" flipV="false" rot="0">
            <a:off x="6889994" y="2436846"/>
            <a:ext cx="1565986" cy="2069782"/>
          </a:xfrm>
          <a:prstGeom prst="rect">
            <a:avLst/>
          </a:prstGeom>
          <a:noFill/>
        </p:spPr>
      </p:pic>
      <p:pic>
        <p:nvPicPr>
          <p:cNvPr id="11" name="">
            <a:extLst>
              <a:ext uri="{ED16D311-BB7D-4AD9-A438-217B9724E036}">
                <a16:creationId xmlns:a16="http://schemas.microsoft.com/office/drawing/2010/main" id="{2E5FD8DA-3112-458E-96EB-656A3A68B2DA}"/>
              </a:ext>
            </a:extLst>
          </p:cNvPr>
          <p:cNvPicPr>
            <a:picLocks noChangeAspect="true"/>
          </p:cNvPicPr>
          <p:nvPr/>
        </p:nvPicPr>
        <p:blipFill>
          <a:blip r:embed="rId3"/>
          <a:stretch>
            <a:fillRect/>
          </a:stretch>
        </p:blipFill>
        <p:spPr>
          <a:xfrm flipH="false" flipV="false" rot="0">
            <a:off x="635984" y="2664942"/>
            <a:ext cx="1510045" cy="1867985"/>
          </a:xfrm>
          <a:prstGeom prst="rect">
            <a:avLst/>
          </a:prstGeom>
          <a:noFill/>
        </p:spPr>
      </p:pic>
    </p:spTree>
    <p:extLst>
      <p:ext uri="{18BE4F3F-A0EC-45A1-B7B9-B30A31CF07AE}">
        <p14:creationId xmlns:p14="http://schemas.microsoft.com/office/powerpoint/2010/main" val="1751263023593"/>
      </p:ext>
    </p:extLst>
  </p:cSld>
  <p:clrMapOvr>
    <a:masterClrMapping/>
  </p:clrMapOvr>
</p:sld>
</file>

<file path=ppt/slides/slide1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7">
    <p:spTree>
      <p:nvGrpSpPr>
        <p:cNvPr id="1" name=""/>
        <p:cNvGrpSpPr/>
        <p:nvPr/>
      </p:nvGrpSpPr>
      <p:grpSpPr>
        <a:xfrm>
          <a:off x="0" y="0"/>
          <a:ext cx="0" cy="0"/>
          <a:chOff x="0" y="0"/>
          <a:chExt cx="0" cy="0"/>
        </a:xfrm>
      </p:grpSpPr>
      <p:sp>
        <p:nvSpPr>
          <p:cNvPr id="2" name="">
            <a:extLst>
              <a:ext uri="{11FAB89C-22B4-4B46-B834-36C6701BAC86}">
                <a16:creationId xmlns:a16="http://schemas.microsoft.com/office/drawing/2010/main" id="{695815EB-321F-4068-A1E8-EBA6C16DFF94}"/>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E02F57BD-FEB9-4350-B184-8BAFD5515AD3}">
                <a16:creationId xmlns:a16="http://schemas.microsoft.com/office/drawing/2010/main" id="{08A599E0-EDEA-4EBF-AE67-777F8AAAB6CB}"/>
              </a:ext>
            </a:extLst>
          </p:cNvPr>
          <p:cNvPicPr>
            <a:picLocks noChangeAspect="true"/>
          </p:cNvPicPr>
          <p:nvPr/>
        </p:nvPicPr>
        <p:blipFill>
          <a:blip r:embed="rId2"/>
          <a:stretch>
            <a:fillRect/>
          </a:stretch>
        </p:blipFill>
        <p:spPr>
          <a:xfrm flipH="false" flipV="false" rot="0">
            <a:off x="1272424" y="991114"/>
            <a:ext cx="6599148" cy="3757031"/>
          </a:xfrm>
          <a:prstGeom prst="rect">
            <a:avLst/>
          </a:prstGeom>
          <a:noFill/>
        </p:spPr>
      </p:pic>
      <p:sp>
        <p:nvSpPr>
          <p:cNvPr id="4" name="">
            <a:extLst>
              <a:ext uri="{5DE90EC1-FDBE-480E-B7E5-745B80BF8069}">
                <a16:creationId xmlns:a16="http://schemas.microsoft.com/office/drawing/2010/main" id="{63D8A63C-2125-483A-B73A-2306322F75D4}"/>
              </a:ext>
            </a:extLst>
          </p:cNvPr>
          <p:cNvSpPr txBox="1"/>
          <p:nvPr/>
        </p:nvSpPr>
        <p:spPr>
          <a:xfrm flipH="false" flipV="false" rot="0">
            <a:off x="423691" y="453390"/>
            <a:ext cx="7951365" cy="484535"/>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chemeClr val="tx1"/>
                </a:solidFill>
                <a:latin typeface="Zoho Puvi"/>
              </a:rPr>
              <a:t>Applications supported out-of-the-box for </a:t>
            </a:r>
            <a:r>
              <a:rPr b="1" dirty="0" err="1" i="0" lang="en-US" sz="2400">
                <a:solidFill>
                  <a:schemeClr val="tx1"/>
                </a:solidFill>
                <a:latin typeface="Zoho Puvi"/>
              </a:rPr>
              <a:t>SSO</a:t>
            </a:r>
            <a:endParaRPr b="1" dirty="0" err="1" i="0" lang="en-US" sz="2400">
              <a:solidFill>
                <a:schemeClr val="tx1"/>
              </a:solidFill>
              <a:latin typeface="Zoho Puvi"/>
            </a:endParaRPr>
          </a:p>
        </p:txBody>
      </p:sp>
    </p:spTree>
    <p:extLst>
      <p:ext uri="{A6DFD50E-0E2E-43DB-89E4-B3FB32BEB797}">
        <p14:creationId xmlns:p14="http://schemas.microsoft.com/office/powerpoint/2010/main" val="1751263023596"/>
      </p:ext>
    </p:extLst>
  </p:cSld>
  <p:clrMapOvr>
    <a:masterClrMapping/>
  </p:clrMapOvr>
</p:sld>
</file>

<file path=ppt/slides/slide1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8">
    <p:spTree>
      <p:nvGrpSpPr>
        <p:cNvPr id="1" name=""/>
        <p:cNvGrpSpPr/>
        <p:nvPr/>
      </p:nvGrpSpPr>
      <p:grpSpPr>
        <a:xfrm>
          <a:off x="0" y="0"/>
          <a:ext cx="0" cy="0"/>
          <a:chOff x="0" y="0"/>
          <a:chExt cx="0" cy="0"/>
        </a:xfrm>
      </p:grpSpPr>
      <p:sp>
        <p:nvSpPr>
          <p:cNvPr id="2" name="Title 7">
            <a:extLst>
              <a:ext uri="{3F7B755C-18C8-42FA-82D5-38F5237393D2}">
                <a16:creationId xmlns:a16="http://schemas.microsoft.com/office/drawing/2010/main" id="{FCA62363-589D-4A74-8F30-70FEDE556E81}"/>
              </a:ext>
            </a:extLst>
          </p:cNvPr>
          <p:cNvSpPr>
            <a:spLocks noGrp="true"/>
          </p:cNvSpPr>
          <p:nvPr>
            <p:ph type="title"/>
          </p:nvPr>
        </p:nvSpPr>
        <p:spPr>
          <a:xfrm rot="0">
            <a:off x="2928232" y="2218563"/>
            <a:ext cx="5251704" cy="700887"/>
          </a:xfrm>
        </p:spPr>
        <p:txBody>
          <a:bodyPr rtlCol="0"/>
          <a:lstStyle/>
          <a:p>
            <a:pPr/>
            <a:r>
              <a:rPr dirty="0" lang="en-US" sz="2000">
                <a:latin typeface="Roboto"/>
              </a:rPr>
              <a:t>Eliminate</a:t>
            </a:r>
            <a:r>
              <a:rPr dirty="0" lang="en-US" sz="2000">
                <a:latin typeface="Roboto"/>
              </a:rPr>
              <a:t> password reset tickets and uphold password security</a:t>
            </a:r>
            <a:endParaRPr dirty="0" lang="en-US" sz="2000">
              <a:latin typeface="Roboto"/>
            </a:endParaRPr>
          </a:p>
        </p:txBody>
      </p:sp>
      <p:pic>
        <p:nvPicPr>
          <p:cNvPr id="3" name="">
            <a:extLst>
              <a:ext uri="{869A7BAB-B5F8-4E98-ADE1-BA4EDFD92A7F}">
                <a16:creationId xmlns:a16="http://schemas.microsoft.com/office/drawing/2010/main" id="{8C44112D-09B9-4DF7-9989-755EFC030260}"/>
              </a:ext>
            </a:extLst>
          </p:cNvPr>
          <p:cNvPicPr>
            <a:picLocks noChangeAspect="true"/>
          </p:cNvPicPr>
          <p:nvPr/>
        </p:nvPicPr>
        <p:blipFill>
          <a:blip r:embed="rId2">
            <a:alphaModFix amt="39000"/>
          </a:blip>
          <a:srcRect b="0" l="0" r="83720" t="0"/>
          <a:stretch>
            <a:fillRect/>
          </a:stretch>
        </p:blipFill>
        <p:spPr>
          <a:xfrm flipH="false" flipV="false" rot="0">
            <a:off x="-13020" y="2624993"/>
            <a:ext cx="2744533" cy="6573926"/>
          </a:xfrm>
          <a:prstGeom prst="rect">
            <a:avLst/>
          </a:prstGeom>
          <a:noFill/>
        </p:spPr>
      </p:pic>
      <p:pic>
        <p:nvPicPr>
          <p:cNvPr id="4" name="">
            <a:extLst>
              <a:ext uri="{D4259108-DBD8-4A59-9652-995355C19D18}">
                <a16:creationId xmlns:a16="http://schemas.microsoft.com/office/drawing/2010/main" id="{56754F1F-D3FD-49FC-9A21-038990436358}"/>
              </a:ext>
            </a:extLst>
          </p:cNvPr>
          <p:cNvPicPr>
            <a:picLocks noChangeAspect="true"/>
          </p:cNvPicPr>
          <p:nvPr/>
        </p:nvPicPr>
        <p:blipFill>
          <a:blip r:embed="rId3"/>
          <a:stretch>
            <a:fillRect/>
          </a:stretch>
        </p:blipFill>
        <p:spPr>
          <a:xfrm flipH="false" flipV="false" rot="0">
            <a:off x="390525" y="1839277"/>
            <a:ext cx="1889760" cy="1358160"/>
          </a:xfrm>
          <a:prstGeom prst="rect">
            <a:avLst/>
          </a:prstGeom>
          <a:noFill/>
        </p:spPr>
      </p:pic>
      <p:sp>
        <p:nvSpPr>
          <p:cNvPr id="5" name="">
            <a:extLst>
              <a:ext uri="{66FEC3C4-43A1-4576-A422-FA36B21A40A6}">
                <a16:creationId xmlns:a16="http://schemas.microsoft.com/office/drawing/2010/main" id="{7ECDC655-BC6A-4770-993E-4D93F2AF2851}"/>
              </a:ext>
            </a:extLst>
          </p:cNvPr>
          <p:cNvSpPr txBox="1"/>
          <p:nvPr/>
        </p:nvSpPr>
        <p:spPr>
          <a:xfrm flipH="false" flipV="false" rot="0">
            <a:off x="2928232" y="1215123"/>
            <a:ext cx="5059956" cy="756551"/>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Self</a:t>
            </a:r>
            <a:r>
              <a:rPr b="1" dirty="0" i="0" lang="en-US" sz="2400">
                <a:solidFill>
                  <a:srgbClr val="0864f0"/>
                </a:solidFill>
                <a:latin typeface="Zoho Puvi"/>
              </a:rPr>
              <a:t>-service password management and security</a:t>
            </a:r>
            <a:endParaRPr b="1" dirty="0" i="0" lang="en-US" sz="2400">
              <a:solidFill>
                <a:srgbClr val="0864f0"/>
              </a:solidFill>
              <a:latin typeface="Zoho Puvi"/>
            </a:endParaRPr>
          </a:p>
        </p:txBody>
      </p:sp>
    </p:spTree>
    <p:extLst>
      <p:ext uri="{7980B3D8-9B41-4FE9-89C7-2B8F2398190C}">
        <p14:creationId xmlns:p14="http://schemas.microsoft.com/office/powerpoint/2010/main" val="1751263023597"/>
      </p:ext>
    </p:extLst>
  </p:cSld>
  <p:clrMapOvr>
    <a:masterClrMapping/>
  </p:clrMapOvr>
</p:sld>
</file>

<file path=ppt/slides/slide1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19">
    <p:spTree>
      <p:nvGrpSpPr>
        <p:cNvPr id="1" name=""/>
        <p:cNvGrpSpPr/>
        <p:nvPr/>
      </p:nvGrpSpPr>
      <p:grpSpPr>
        <a:xfrm>
          <a:off x="0" y="0"/>
          <a:ext cx="0" cy="0"/>
          <a:chOff x="0" y="0"/>
          <a:chExt cx="0" cy="0"/>
        </a:xfrm>
      </p:grpSpPr>
      <p:sp>
        <p:nvSpPr>
          <p:cNvPr id="2" name="Title 7">
            <a:extLst>
              <a:ext uri="{4AD3D453-7101-4C32-82BA-8B172A537C5F}">
                <a16:creationId xmlns:a16="http://schemas.microsoft.com/office/drawing/2010/main" id="{B4032293-48CF-43FA-BAA5-30A6AD4648F8}"/>
              </a:ext>
            </a:extLst>
          </p:cNvPr>
          <p:cNvSpPr>
            <a:spLocks noGrp="true"/>
          </p:cNvSpPr>
          <p:nvPr>
            <p:ph type="title"/>
          </p:nvPr>
        </p:nvSpPr>
        <p:spPr/>
        <p:txBody>
          <a:bodyPr rtlCol="0"/>
          <a:lstStyle/>
          <a:p>
            <a:pPr/>
            <a:r>
              <a:rPr b="1" dirty="0" lang="en-US" sz="2400">
                <a:latin typeface="Zoho Puvi"/>
              </a:rPr>
              <a:t>Self</a:t>
            </a:r>
            <a:r>
              <a:rPr b="1" dirty="0" lang="en-US" sz="2400">
                <a:latin typeface="Zoho Puvi"/>
              </a:rPr>
              <a:t> </a:t>
            </a:r>
            <a:r>
              <a:rPr b="1" dirty="0" lang="en-US" sz="2400">
                <a:latin typeface="Zoho Puvi"/>
              </a:rPr>
              <a:t>-service password management and security</a:t>
            </a:r>
            <a:endParaRPr b="1" dirty="0" lang="en-US" sz="2400">
              <a:latin typeface="Zoho Puvi"/>
            </a:endParaRPr>
          </a:p>
        </p:txBody>
      </p:sp>
      <p:sp>
        <p:nvSpPr>
          <p:cNvPr id="3" name="Content Placeholder 2">
            <a:extLst>
              <a:ext uri="{CE1F525E-BE29-48AE-91DA-444966636247}">
                <a16:creationId xmlns:a16="http://schemas.microsoft.com/office/drawing/2010/main" id="{F3BE4F23-C605-4FD7-9767-E9C453EE112C}"/>
              </a:ext>
            </a:extLst>
          </p:cNvPr>
          <p:cNvSpPr>
            <a:spLocks noGrp="true"/>
          </p:cNvSpPr>
          <p:nvPr>
            <p:ph idx="1"/>
          </p:nvPr>
        </p:nvSpPr>
        <p:spPr>
          <a:xfrm rot="0">
            <a:off x="515712" y="1985562"/>
            <a:ext cx="3406044" cy="329088"/>
          </a:xfrm>
        </p:spPr>
        <p:txBody>
          <a:bodyPr rtlCol="0">
            <a:spAutoFit/>
          </a:bodyPr>
          <a:lstStyle/>
          <a:p>
            <a:pPr indent="0" marL="0">
              <a:lnSpc>
                <a:spcPct val="120000"/>
              </a:lnSpc>
              <a:buNone/>
            </a:pPr>
            <a:r>
              <a:rPr b="0" dirty="0" lang="en-US" sz="900">
                <a:latin typeface="Zoho Puvi"/>
              </a:rPr>
              <a:t>Enable users to reset passwords and unlock accounts in office, at home, or on the move, all without help desk aid</a:t>
            </a:r>
            <a:endParaRPr b="0" dirty="0" lang="en-US" sz="900">
              <a:latin typeface="Zoho Puvi"/>
            </a:endParaRPr>
          </a:p>
        </p:txBody>
      </p:sp>
      <p:sp>
        <p:nvSpPr>
          <p:cNvPr id="4" name="">
            <a:extLst>
              <a:ext uri="{101C9B7A-AB14-445D-954F-B53AC237B57A}">
                <a16:creationId xmlns:a16="http://schemas.microsoft.com/office/drawing/2010/main" id="{0647D460-0117-45B2-BFFC-8BB670FF787E}"/>
              </a:ext>
            </a:extLst>
          </p:cNvPr>
          <p:cNvSpPr txBox="1"/>
          <p:nvPr/>
        </p:nvSpPr>
        <p:spPr>
          <a:xfrm flipH="false" flipV="false" rot="0">
            <a:off x="515712" y="1695450"/>
            <a:ext cx="4783769"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Self-service password reset </a:t>
            </a:r>
            <a:r>
              <a:rPr b="1" dirty="0" i="0" lang="en-US" sz="1100">
                <a:solidFill>
                  <a:srgbClr val="0864f0"/>
                </a:solidFill>
                <a:latin typeface="Zoho Puvi"/>
              </a:rPr>
              <a:t>and </a:t>
            </a:r>
            <a:r>
              <a:rPr b="1" dirty="0" i="0" lang="en-US" sz="1100">
                <a:solidFill>
                  <a:srgbClr val="0864f0"/>
                </a:solidFill>
                <a:latin typeface="Zoho Puvi"/>
              </a:rPr>
              <a:t>account unlock</a:t>
            </a:r>
            <a:endParaRPr b="1" dirty="0" i="0" lang="en-US" sz="1100">
              <a:solidFill>
                <a:srgbClr val="0864f0"/>
              </a:solidFill>
              <a:latin typeface="Zoho Puvi"/>
            </a:endParaRPr>
          </a:p>
        </p:txBody>
      </p:sp>
      <p:sp>
        <p:nvSpPr>
          <p:cNvPr hidden="false" id="5" name="">
            <a:extLst>
              <a:ext uri="{4EED80CF-E02E-448F-A368-81E4B8662DBC}">
                <a16:creationId xmlns:a16="http://schemas.microsoft.com/office/drawing/2010/main" id="{51A0D99E-7A44-4FC4-A18F-26AEC356B4E6}"/>
              </a:ext>
            </a:extLst>
          </p:cNvPr>
          <p:cNvSpPr txBox="1">
            <a:spLocks noGrp="true"/>
          </p:cNvSpPr>
          <p:nvPr/>
        </p:nvSpPr>
        <p:spPr>
          <a:xfrm rot="0">
            <a:off x="515712" y="3619500"/>
            <a:ext cx="3045961"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Automate password and account expiration reminders to users via email, push, and SMS alerts</a:t>
            </a:r>
            <a:endParaRPr b="0" dirty="0" i="0" lang="en-US" sz="900">
              <a:solidFill>
                <a:schemeClr val="tx1"/>
              </a:solidFill>
              <a:latin typeface="Zoho Puvi"/>
            </a:endParaRPr>
          </a:p>
        </p:txBody>
      </p:sp>
      <p:sp>
        <p:nvSpPr>
          <p:cNvPr id="6" name="">
            <a:extLst>
              <a:ext uri="{72CFCF90-7F23-49C3-BBFF-7690C917EDFA}">
                <a16:creationId xmlns:a16="http://schemas.microsoft.com/office/drawing/2010/main" id="{D1090206-2E51-4E9F-8999-ACB9A0DE5FCC}"/>
              </a:ext>
            </a:extLst>
          </p:cNvPr>
          <p:cNvSpPr txBox="1"/>
          <p:nvPr/>
        </p:nvSpPr>
        <p:spPr>
          <a:xfrm flipH="false" flipV="false" rot="0">
            <a:off x="515712" y="3294202"/>
            <a:ext cx="3167919"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and account expiration alerts</a:t>
            </a:r>
            <a:endParaRPr b="1" dirty="0" i="0" lang="en-US" sz="1100">
              <a:solidFill>
                <a:srgbClr val="0864f0"/>
              </a:solidFill>
              <a:latin typeface="Zoho Puvi"/>
            </a:endParaRPr>
          </a:p>
        </p:txBody>
      </p:sp>
      <p:sp>
        <p:nvSpPr>
          <p:cNvPr hidden="false" id="7" name="">
            <a:extLst>
              <a:ext uri="{4DBEC80B-B939-43AB-AB71-0E1F9F9FFF39}">
                <a16:creationId xmlns:a16="http://schemas.microsoft.com/office/drawing/2010/main" id="{92A35FBF-B461-4098-9778-5B3D4CAF8E32}"/>
              </a:ext>
            </a:extLst>
          </p:cNvPr>
          <p:cNvSpPr txBox="1">
            <a:spLocks noGrp="true"/>
          </p:cNvSpPr>
          <p:nvPr/>
        </p:nvSpPr>
        <p:spPr>
          <a:xfrm rot="0">
            <a:off x="4558712" y="1985562"/>
            <a:ext cx="3045961"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Sync AD password resets and changes with the connected enterprise applications, in real time</a:t>
            </a:r>
            <a:endParaRPr b="0" dirty="0" i="0" lang="en-US" sz="900">
              <a:solidFill>
                <a:schemeClr val="tx1"/>
              </a:solidFill>
              <a:latin typeface="Zoho Puvi"/>
            </a:endParaRPr>
          </a:p>
        </p:txBody>
      </p:sp>
      <p:sp>
        <p:nvSpPr>
          <p:cNvPr id="8" name="">
            <a:extLst>
              <a:ext uri="{FADE67EF-E3DF-44D5-9997-F8C2A0EE58DD}">
                <a16:creationId xmlns:a16="http://schemas.microsoft.com/office/drawing/2010/main" id="{D8284073-4B0F-4E0A-BF0B-253E1B3711A0}"/>
              </a:ext>
            </a:extLst>
          </p:cNvPr>
          <p:cNvSpPr txBox="1"/>
          <p:nvPr/>
        </p:nvSpPr>
        <p:spPr>
          <a:xfrm flipH="false" flipV="false" rot="0">
            <a:off x="4546130" y="1695783"/>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a:t>
            </a:r>
            <a:r>
              <a:rPr b="1" dirty="0" i="0" lang="en-US" sz="1100">
                <a:solidFill>
                  <a:srgbClr val="0864f0"/>
                </a:solidFill>
                <a:latin typeface="Zoho Puvi"/>
              </a:rPr>
              <a:t>synchronization</a:t>
            </a:r>
            <a:endParaRPr b="1" dirty="0" i="0" lang="en-US" sz="1100">
              <a:solidFill>
                <a:srgbClr val="0864f0"/>
              </a:solidFill>
              <a:latin typeface="Zoho Puvi"/>
            </a:endParaRPr>
          </a:p>
        </p:txBody>
      </p:sp>
      <p:sp>
        <p:nvSpPr>
          <p:cNvPr hidden="false" id="9" name="">
            <a:extLst>
              <a:ext uri="{A03F8ED2-DD8C-4B84-ABE2-6A33E6D3007D}">
                <a16:creationId xmlns:a16="http://schemas.microsoft.com/office/drawing/2010/main" id="{51B66A9D-C64C-41A9-AF15-0DC49F71D404}"/>
              </a:ext>
            </a:extLst>
          </p:cNvPr>
          <p:cNvSpPr txBox="1">
            <a:spLocks noGrp="true"/>
          </p:cNvSpPr>
          <p:nvPr/>
        </p:nvSpPr>
        <p:spPr>
          <a:xfrm rot="0">
            <a:off x="4558712" y="3619500"/>
            <a:ext cx="3841137"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Mandate creation of complex passwords by implementing advanced password requirements during password changes and resets</a:t>
            </a:r>
            <a:endParaRPr b="0" dirty="0" i="0" lang="en-US" sz="900">
              <a:solidFill>
                <a:schemeClr val="tx1"/>
              </a:solidFill>
              <a:latin typeface="Zoho Puvi"/>
            </a:endParaRPr>
          </a:p>
        </p:txBody>
      </p:sp>
      <p:sp>
        <p:nvSpPr>
          <p:cNvPr id="10" name="">
            <a:extLst>
              <a:ext uri="{AD8D986E-731F-4478-B6B7-9440737EC8F1}">
                <a16:creationId xmlns:a16="http://schemas.microsoft.com/office/drawing/2010/main" id="{6E039D7B-4A52-45D1-8E80-65416A1D8312}"/>
              </a:ext>
            </a:extLst>
          </p:cNvPr>
          <p:cNvSpPr txBox="1"/>
          <p:nvPr/>
        </p:nvSpPr>
        <p:spPr>
          <a:xfrm flipH="false" flipV="false" rot="0">
            <a:off x="4558712" y="3294202"/>
            <a:ext cx="3143773"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policy </a:t>
            </a:r>
            <a:r>
              <a:rPr b="1" dirty="0" i="0" lang="en-US" sz="1100">
                <a:solidFill>
                  <a:srgbClr val="0864f0"/>
                </a:solidFill>
                <a:latin typeface="Zoho Puvi"/>
              </a:rPr>
              <a:t>enforcer</a:t>
            </a:r>
            <a:endParaRPr b="1" dirty="0" i="0" lang="en-US" sz="1100">
              <a:solidFill>
                <a:srgbClr val="0864f0"/>
              </a:solidFill>
              <a:latin typeface="Zoho Puvi"/>
            </a:endParaRPr>
          </a:p>
        </p:txBody>
      </p:sp>
      <p:sp>
        <p:nvSpPr>
          <p:cNvPr id="11" name="">
            <a:extLst>
              <a:ext uri="{26CE2896-4BBE-447D-AC1E-9AECDA0D35DB}">
                <a16:creationId xmlns:a16="http://schemas.microsoft.com/office/drawing/2010/main" id="{7F691316-291E-4055-BD52-73A0105D309A}"/>
              </a:ext>
            </a:extLst>
          </p:cNvPr>
          <p:cNvSpPr/>
          <p:nvPr/>
        </p:nvSpPr>
        <p:spPr>
          <a:xfrm flipH="false" flipV="false" rot="0">
            <a:off x="590550" y="12096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2" name="">
            <a:extLst>
              <a:ext uri="{CF1158A9-4923-41BC-9E3A-5F2BEC304696}">
                <a16:creationId xmlns:a16="http://schemas.microsoft.com/office/drawing/2010/main" id="{4B7FDAB5-549B-47C0-8B4B-AE7AAC156A0B}"/>
              </a:ext>
            </a:extLst>
          </p:cNvPr>
          <p:cNvSpPr/>
          <p:nvPr/>
        </p:nvSpPr>
        <p:spPr>
          <a:xfrm flipH="false" flipV="false" rot="0">
            <a:off x="4619625" y="12096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3" name="">
            <a:extLst>
              <a:ext uri="{8D946DD6-7AB0-42C2-B4AA-8B0D870D6F90}">
                <a16:creationId xmlns:a16="http://schemas.microsoft.com/office/drawing/2010/main" id="{C09EF01C-ED44-42BE-BDD1-FC48CA2A6F6A}"/>
              </a:ext>
            </a:extLst>
          </p:cNvPr>
          <p:cNvSpPr/>
          <p:nvPr/>
        </p:nvSpPr>
        <p:spPr>
          <a:xfrm flipH="false" flipV="false" rot="0">
            <a:off x="571500" y="27527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A3E05C69-C522-4F09-9F8B-40953E13F7F8}">
                <a16:creationId xmlns:a16="http://schemas.microsoft.com/office/drawing/2010/main" id="{7651CD80-E5D2-4E75-A94E-362C67E317CB}"/>
              </a:ext>
            </a:extLst>
          </p:cNvPr>
          <p:cNvSpPr/>
          <p:nvPr/>
        </p:nvSpPr>
        <p:spPr>
          <a:xfrm flipH="false" flipV="false" rot="0">
            <a:off x="4619625" y="280035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281FD0AE-2EC2-4F85-868D-07AC0FAE1F7F}">
                <a16:creationId xmlns:a16="http://schemas.microsoft.com/office/drawing/2010/main" id="{4A7DC9B0-BD4F-4D8A-AE4A-99114A28C07C}"/>
              </a:ext>
            </a:extLst>
          </p:cNvPr>
          <p:cNvPicPr>
            <a:picLocks noChangeAspect="true"/>
          </p:cNvPicPr>
          <p:nvPr/>
        </p:nvPicPr>
        <p:blipFill>
          <a:blip r:embed="rId2"/>
          <a:stretch>
            <a:fillRect/>
          </a:stretch>
        </p:blipFill>
        <p:spPr>
          <a:xfrm flipH="false" flipV="false" rot="0">
            <a:off x="4714875" y="1314450"/>
            <a:ext cx="229284" cy="228152"/>
          </a:xfrm>
          <a:prstGeom prst="rect">
            <a:avLst/>
          </a:prstGeom>
          <a:noFill/>
        </p:spPr>
      </p:pic>
      <p:pic>
        <p:nvPicPr>
          <p:cNvPr id="16" name="">
            <a:extLst>
              <a:ext uri="{10B8A982-463B-4192-B09E-F707D6D39BE8}">
                <a16:creationId xmlns:a16="http://schemas.microsoft.com/office/drawing/2010/main" id="{E70D45F0-DEB6-42D9-A0AF-C1678E0C62D6}"/>
              </a:ext>
            </a:extLst>
          </p:cNvPr>
          <p:cNvPicPr>
            <a:picLocks noChangeAspect="true"/>
          </p:cNvPicPr>
          <p:nvPr/>
        </p:nvPicPr>
        <p:blipFill>
          <a:blip r:embed="rId3"/>
          <a:stretch>
            <a:fillRect/>
          </a:stretch>
        </p:blipFill>
        <p:spPr>
          <a:xfrm flipH="false" flipV="false" rot="0">
            <a:off x="647700" y="2819400"/>
            <a:ext cx="276434" cy="302618"/>
          </a:xfrm>
          <a:prstGeom prst="rect">
            <a:avLst/>
          </a:prstGeom>
          <a:noFill/>
        </p:spPr>
      </p:pic>
      <p:pic>
        <p:nvPicPr>
          <p:cNvPr id="17" name="">
            <a:extLst>
              <a:ext uri="{A1E8852B-BEA0-4CCA-B69D-873D017FFE88}">
                <a16:creationId xmlns:a16="http://schemas.microsoft.com/office/drawing/2010/main" id="{94FCA4B7-5A69-4354-B3DF-7ADB52C0EF9A}"/>
              </a:ext>
            </a:extLst>
          </p:cNvPr>
          <p:cNvPicPr>
            <a:picLocks noChangeAspect="true"/>
          </p:cNvPicPr>
          <p:nvPr/>
        </p:nvPicPr>
        <p:blipFill>
          <a:blip r:embed="rId4"/>
          <a:stretch>
            <a:fillRect/>
          </a:stretch>
        </p:blipFill>
        <p:spPr>
          <a:xfrm flipH="false" flipV="false" rot="0">
            <a:off x="4714875" y="2895600"/>
            <a:ext cx="229123" cy="240706"/>
          </a:xfrm>
          <a:prstGeom prst="rect">
            <a:avLst/>
          </a:prstGeom>
          <a:noFill/>
        </p:spPr>
      </p:pic>
      <p:pic>
        <p:nvPicPr>
          <p:cNvPr id="18" name="">
            <a:extLst>
              <a:ext uri="{3D8C80EF-DB84-442B-B3DD-DDE556D40B9A}">
                <a16:creationId xmlns:a16="http://schemas.microsoft.com/office/drawing/2010/main" id="{3C952E6F-E6A7-4132-9ED5-CA5794022FC1}"/>
              </a:ext>
            </a:extLst>
          </p:cNvPr>
          <p:cNvPicPr>
            <a:picLocks noChangeAspect="true"/>
          </p:cNvPicPr>
          <p:nvPr/>
        </p:nvPicPr>
        <p:blipFill>
          <a:blip r:embed="rId5"/>
          <a:stretch>
            <a:fillRect/>
          </a:stretch>
        </p:blipFill>
        <p:spPr>
          <a:xfrm flipH="false" flipV="false" rot="0">
            <a:off x="666750" y="1285875"/>
            <a:ext cx="275072" cy="285863"/>
          </a:xfrm>
          <a:prstGeom prst="rect">
            <a:avLst/>
          </a:prstGeom>
          <a:noFill/>
        </p:spPr>
      </p:pic>
    </p:spTree>
    <p:extLst>
      <p:ext uri="{F23ABBD9-64AB-40B7-B493-0BB7279D0944}">
        <p14:creationId xmlns:p14="http://schemas.microsoft.com/office/powerpoint/2010/main" val="1751263023600"/>
      </p:ext>
    </p:extLst>
  </p:cSld>
  <p:clrMapOvr>
    <a:masterClrMapping/>
  </p:clrMapOvr>
</p:sld>
</file>

<file path=ppt/slides/slide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
    <p:spTree>
      <p:nvGrpSpPr>
        <p:cNvPr id="1" name=""/>
        <p:cNvGrpSpPr/>
        <p:nvPr/>
      </p:nvGrpSpPr>
      <p:grpSpPr>
        <a:xfrm>
          <a:off x="0" y="0"/>
          <a:ext cx="0" cy="0"/>
          <a:chOff x="0" y="0"/>
          <a:chExt cx="0" cy="0"/>
        </a:xfrm>
      </p:grpSpPr>
      <p:sp>
        <p:nvSpPr>
          <p:cNvPr id="2" name="">
            <a:extLst>
              <a:ext uri="{C3DA2D5A-C313-4948-B7D1-35E220F495AA}">
                <a16:creationId xmlns:a16="http://schemas.microsoft.com/office/drawing/2010/main" id="{A0255B43-748C-4958-ADF7-E7C963AA7622}"/>
              </a:ext>
            </a:extLst>
          </p:cNvPr>
          <p:cNvSpPr/>
          <p:nvPr/>
        </p:nvSpPr>
        <p:spPr>
          <a:xfrm flipH="false" flipV="false" rot="0">
            <a:off x="2133600" y="170478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
            <a:extLst>
              <a:ext uri="{65544F73-7C4B-43FF-AC98-BE5890A0B695}">
                <a16:creationId xmlns:a16="http://schemas.microsoft.com/office/drawing/2010/main" id="{B4A1B1BA-A4F4-4DAB-917C-95C4A5DD7016}"/>
              </a:ext>
            </a:extLst>
          </p:cNvPr>
          <p:cNvSpPr/>
          <p:nvPr/>
        </p:nvSpPr>
        <p:spPr>
          <a:xfrm flipH="false" flipV="false" rot="0">
            <a:off x="2147030" y="4248921"/>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4" name="">
            <a:extLst>
              <a:ext uri="{23A182FA-33B1-4FB4-93B9-F5EEAB479B8C}">
                <a16:creationId xmlns:a16="http://schemas.microsoft.com/office/drawing/2010/main" id="{65A12C93-4D28-4036-96B6-13E940AD68CE}"/>
              </a:ext>
            </a:extLst>
          </p:cNvPr>
          <p:cNvSpPr/>
          <p:nvPr/>
        </p:nvSpPr>
        <p:spPr>
          <a:xfrm flipH="false" flipV="false" rot="0">
            <a:off x="5718076" y="1028700"/>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5" name="">
            <a:extLst>
              <a:ext uri="{D005462F-6A56-4B2A-8E19-9977DAE4C11B}">
                <a16:creationId xmlns:a16="http://schemas.microsoft.com/office/drawing/2010/main" id="{183ECF06-68C3-47D0-A463-D22EEA24A7EC}"/>
              </a:ext>
            </a:extLst>
          </p:cNvPr>
          <p:cNvSpPr/>
          <p:nvPr/>
        </p:nvSpPr>
        <p:spPr>
          <a:xfrm flipH="false" flipV="false" rot="0">
            <a:off x="5734050" y="4248626"/>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6" name="">
            <a:extLst>
              <a:ext uri="{99FA09B3-EF29-442A-9D9E-FDA9E249AB5B}">
                <a16:creationId xmlns:a16="http://schemas.microsoft.com/office/drawing/2010/main" id="{FEB2EDC9-9ACC-4B7E-B8BA-FB62BE4310E2}"/>
              </a:ext>
            </a:extLst>
          </p:cNvPr>
          <p:cNvSpPr txBox="1"/>
          <p:nvPr/>
        </p:nvSpPr>
        <p:spPr>
          <a:xfrm flipH="false" flipV="false" rot="0">
            <a:off x="2535269" y="463229"/>
            <a:ext cx="2712719"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
              </a:rPr>
              <a:t>Critical identity security challenges</a:t>
            </a:r>
            <a:endParaRPr b="1" dirty="0" lang="en-US" sz="1000">
              <a:latin typeface="Zoho Puvi"/>
              <a:hlinkClick action="ppaction://hlinksldjump" r:id="rId3"/>
            </a:endParaRPr>
          </a:p>
        </p:txBody>
      </p:sp>
      <p:sp>
        <p:nvSpPr>
          <p:cNvPr id="7" name="">
            <a:extLst>
              <a:ext uri="{A0440FC5-417D-4717-812D-C16F30D72F85}">
                <a16:creationId xmlns:a16="http://schemas.microsoft.com/office/drawing/2010/main" id="{CA5D61B6-2677-4404-B86C-982FFB6F68FB}"/>
              </a:ext>
            </a:extLst>
          </p:cNvPr>
          <p:cNvSpPr txBox="1"/>
          <p:nvPr/>
        </p:nvSpPr>
        <p:spPr>
          <a:xfrm flipH="false" flipV="false" rot="0">
            <a:off x="2536487" y="2402205"/>
            <a:ext cx="2514600" cy="24761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lang="en-US" sz="1000">
                <a:solidFill>
                  <a:schemeClr val="tx1"/>
                </a:solidFill>
                <a:latin typeface="Zoho Puvi"/>
                <a:hlinkClick action="ppaction://hlinksldjump" r:id="rId4"/>
              </a:rPr>
              <a:t>Adaptive MFA</a:t>
            </a:r>
            <a:endParaRPr b="1" dirty="0" lang="en-US" sz="1000">
              <a:solidFill>
                <a:schemeClr val="tx1"/>
              </a:solidFill>
              <a:latin typeface="Zoho Puvi"/>
              <a:hlinkClick action="ppaction://hlinksldjump" r:id="rId5"/>
            </a:endParaRPr>
          </a:p>
        </p:txBody>
      </p:sp>
      <p:sp>
        <p:nvSpPr>
          <p:cNvPr id="8" name="">
            <a:extLst>
              <a:ext uri="{D86103E2-DDCD-4D70-A5AD-A93C23580C6F}">
                <a16:creationId xmlns:a16="http://schemas.microsoft.com/office/drawing/2010/main" id="{680BBF4E-4A66-4B2D-91F0-057886304BF8}"/>
              </a:ext>
            </a:extLst>
          </p:cNvPr>
          <p:cNvSpPr txBox="1"/>
          <p:nvPr/>
        </p:nvSpPr>
        <p:spPr>
          <a:xfrm flipH="false" flipV="false" rot="0">
            <a:off x="2555985" y="3572380"/>
            <a:ext cx="2505159" cy="399972"/>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6"/>
              </a:rPr>
              <a:t>Self-service password management</a:t>
            </a:r>
          </a:p>
          <a:p>
            <a:pPr>
              <a:defRPr dirty="0" lang="en-US" sz="1400"/>
            </a:pPr>
            <a:r>
              <a:rPr b="1" dirty="0" lang="en-US" sz="1000">
                <a:latin typeface="Zoho Puvi"/>
                <a:hlinkClick action="ppaction://hlinksldjump" r:id="rId7"/>
              </a:rPr>
              <a:t>and security</a:t>
            </a:r>
            <a:endParaRPr b="1" dirty="0" lang="en-US" sz="1000">
              <a:latin typeface="Zoho Puvi"/>
              <a:hlinkClick action="ppaction://hlinksldjump" r:id="rId8"/>
            </a:endParaRPr>
          </a:p>
        </p:txBody>
      </p:sp>
      <p:sp>
        <p:nvSpPr>
          <p:cNvPr id="9" name="">
            <a:extLst>
              <a:ext uri="{91DCEC90-F1E6-49A8-90A3-3B242B26B6E5}">
                <a16:creationId xmlns:a16="http://schemas.microsoft.com/office/drawing/2010/main" id="{737FEE6F-1BD9-4145-AB8D-BA3680BF6FCE}"/>
              </a:ext>
            </a:extLst>
          </p:cNvPr>
          <p:cNvSpPr txBox="1"/>
          <p:nvPr/>
        </p:nvSpPr>
        <p:spPr>
          <a:xfrm flipH="false" flipV="false" rot="0">
            <a:off x="2552700" y="4295583"/>
            <a:ext cx="1779212"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9"/>
              </a:rPr>
              <a:t>Remote work enablement</a:t>
            </a:r>
            <a:endParaRPr b="1" dirty="0" lang="en-US" sz="1000">
              <a:latin typeface="Zoho Puvi"/>
              <a:hlinkClick action="ppaction://hlinksldjump" r:id="rId10"/>
            </a:endParaRPr>
          </a:p>
        </p:txBody>
      </p:sp>
      <p:sp>
        <p:nvSpPr>
          <p:cNvPr id="10" name="">
            <a:extLst>
              <a:ext uri="{41F8D72C-AC37-402D-ADCE-7019882A1C9E}">
                <a16:creationId xmlns:a16="http://schemas.microsoft.com/office/drawing/2010/main" id="{046E6DF7-F760-48E2-B0F6-94C5DAF7C141}"/>
              </a:ext>
            </a:extLst>
          </p:cNvPr>
          <p:cNvSpPr txBox="1"/>
          <p:nvPr/>
        </p:nvSpPr>
        <p:spPr>
          <a:xfrm flipH="false" flipV="false" rot="0">
            <a:off x="6103048" y="456628"/>
            <a:ext cx="1779212"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1"/>
              </a:rPr>
              <a:t>Workforce self-service</a:t>
            </a:r>
            <a:endParaRPr b="1" dirty="0" lang="en-US" sz="1000">
              <a:latin typeface="Zoho Puvi"/>
              <a:hlinkClick action="ppaction://hlinksldjump" r:id="rId12"/>
            </a:endParaRPr>
          </a:p>
        </p:txBody>
      </p:sp>
      <p:sp>
        <p:nvSpPr>
          <p:cNvPr id="11" name="Text Box 10">
            <a:extLst>
              <a:ext uri="{756FE9D7-6304-4750-9F1E-C80861BFC4F7}">
                <a16:creationId xmlns:a16="http://schemas.microsoft.com/office/drawing/2010/main" id="{AAB333CF-47AE-4787-97D1-8489A7F87059}"/>
              </a:ext>
            </a:extLst>
          </p:cNvPr>
          <p:cNvSpPr txBox="1"/>
          <p:nvPr/>
        </p:nvSpPr>
        <p:spPr>
          <a:xfrm flipH="false" flipV="false" rot="0">
            <a:off x="6100695" y="1056598"/>
            <a:ext cx="2138943"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3"/>
              </a:rPr>
              <a:t>Benefits of </a:t>
            </a:r>
            <a:r>
              <a:rPr b="1" dirty="0" err="1" lang="en-US" sz="1000">
                <a:latin typeface="Zoho Puvi"/>
                <a:hlinkClick action="ppaction://hlinksldjump" r:id="rId14"/>
              </a:rPr>
              <a:t>ADSelfService</a:t>
            </a:r>
            <a:r>
              <a:rPr b="1" dirty="0" lang="en-US" sz="1000">
                <a:latin typeface="Zoho Puvi"/>
                <a:hlinkClick action="ppaction://hlinksldjump" r:id="rId15"/>
              </a:rPr>
              <a:t> Plus</a:t>
            </a:r>
            <a:endParaRPr b="1" dirty="0" lang="en-US" sz="1000">
              <a:latin typeface="Zoho Puvi"/>
              <a:hlinkClick action="ppaction://hlinksldjump" r:id="rId16"/>
            </a:endParaRPr>
          </a:p>
        </p:txBody>
      </p:sp>
      <p:sp>
        <p:nvSpPr>
          <p:cNvPr id="12" name="">
            <a:extLst>
              <a:ext uri="{6B006FDB-680B-4B74-99D8-83609706188F}">
                <a16:creationId xmlns:a16="http://schemas.microsoft.com/office/drawing/2010/main" id="{0C38A253-A54C-42F3-8656-63933710CB01}"/>
              </a:ext>
            </a:extLst>
          </p:cNvPr>
          <p:cNvSpPr txBox="1"/>
          <p:nvPr/>
        </p:nvSpPr>
        <p:spPr>
          <a:xfrm flipH="false" flipV="false" rot="0">
            <a:off x="6098638" y="2357104"/>
            <a:ext cx="2155755"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7"/>
              </a:rPr>
              <a:t>Case study</a:t>
            </a:r>
            <a:endParaRPr b="1" dirty="0" lang="en-US" sz="1000">
              <a:latin typeface="Zoho Puvi"/>
              <a:hlinkClick action="ppaction://hlinksldjump" r:id="rId18"/>
            </a:endParaRPr>
          </a:p>
        </p:txBody>
      </p:sp>
      <p:sp>
        <p:nvSpPr>
          <p:cNvPr id="13" name="">
            <a:extLst>
              <a:ext uri="{B8342C31-6518-43B5-BCEA-45D2B0C3A753}">
                <a16:creationId xmlns:a16="http://schemas.microsoft.com/office/drawing/2010/main" id="{C0BB05DC-0EEE-407E-8D2B-5D1B597D7B9B}"/>
              </a:ext>
            </a:extLst>
          </p:cNvPr>
          <p:cNvSpPr txBox="1"/>
          <p:nvPr/>
        </p:nvSpPr>
        <p:spPr>
          <a:xfrm flipH="false" flipV="false" rot="0">
            <a:off x="6124421" y="2972352"/>
            <a:ext cx="2155755" cy="399972"/>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19"/>
              </a:rPr>
              <a:t>Licensing, pricing and feature support </a:t>
            </a:r>
            <a:endParaRPr b="1" dirty="0" lang="en-US" sz="1000">
              <a:latin typeface="Zoho Puvi"/>
              <a:hlinkClick action="ppaction://hlinksldjump" r:id="rId20"/>
            </a:endParaRPr>
          </a:p>
        </p:txBody>
      </p:sp>
      <p:sp>
        <p:nvSpPr>
          <p:cNvPr id="14" name="">
            <a:extLst>
              <a:ext uri="{D7259D12-E45A-4701-ACB3-F08CB1DF4CA3}">
                <a16:creationId xmlns:a16="http://schemas.microsoft.com/office/drawing/2010/main" id="{874B3227-14A5-42E8-94C8-80481C313D99}"/>
              </a:ext>
            </a:extLst>
          </p:cNvPr>
          <p:cNvSpPr txBox="1"/>
          <p:nvPr/>
        </p:nvSpPr>
        <p:spPr>
          <a:xfrm flipH="false" flipV="false" rot="0">
            <a:off x="6118326" y="3657600"/>
            <a:ext cx="2522782"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1"/>
              </a:rPr>
              <a:t>Add-ons</a:t>
            </a:r>
            <a:endParaRPr b="1" dirty="0" lang="en-US" sz="1000">
              <a:latin typeface="Zoho Puvi"/>
              <a:hlinkClick action="ppaction://hlinksldjump" r:id="rId22"/>
            </a:endParaRPr>
          </a:p>
        </p:txBody>
      </p:sp>
      <p:sp>
        <p:nvSpPr>
          <p:cNvPr id="15" name="">
            <a:extLst>
              <a:ext uri="{3302245F-7610-4113-BDCD-A4F195D97701}">
                <a16:creationId xmlns:a16="http://schemas.microsoft.com/office/drawing/2010/main" id="{B81ED821-8776-4364-8972-344D7CD4679F}"/>
              </a:ext>
            </a:extLst>
          </p:cNvPr>
          <p:cNvSpPr txBox="1"/>
          <p:nvPr/>
        </p:nvSpPr>
        <p:spPr>
          <a:xfrm flipH="false" flipV="false" rot="0">
            <a:off x="6112744" y="1706851"/>
            <a:ext cx="2155755"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3"/>
              </a:rPr>
              <a:t>Our customers</a:t>
            </a:r>
            <a:endParaRPr b="1" dirty="0" lang="en-US" sz="1000">
              <a:latin typeface="Zoho Puvi"/>
              <a:hlinkClick action="ppaction://hlinksldjump" r:id="rId24"/>
            </a:endParaRPr>
          </a:p>
        </p:txBody>
      </p:sp>
      <p:sp>
        <p:nvSpPr>
          <p:cNvPr id="16" name="">
            <a:extLst>
              <a:ext uri="{1E163AF2-93C3-4E45-AFC8-18103DFB9167}">
                <a16:creationId xmlns:a16="http://schemas.microsoft.com/office/drawing/2010/main" id="{2E810DA1-6A94-4C76-837C-956D121C272F}"/>
              </a:ext>
            </a:extLst>
          </p:cNvPr>
          <p:cNvSpPr txBox="1"/>
          <p:nvPr/>
        </p:nvSpPr>
        <p:spPr>
          <a:xfrm flipH="false" flipV="false" rot="0">
            <a:off x="6139720" y="4286535"/>
            <a:ext cx="2155755"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25"/>
              </a:rPr>
              <a:t>Contact us</a:t>
            </a:r>
            <a:endParaRPr b="1" dirty="0" lang="en-US" sz="1000">
              <a:latin typeface="Zoho Puvi"/>
              <a:hlinkClick action="ppaction://hlinksldjump" r:id="rId26"/>
            </a:endParaRPr>
          </a:p>
        </p:txBody>
      </p:sp>
      <p:sp>
        <p:nvSpPr>
          <p:cNvPr id="17" name="">
            <a:extLst>
              <a:ext uri="{AA890312-F937-474C-95B1-0A5D871EF6D5}">
                <a16:creationId xmlns:a16="http://schemas.microsoft.com/office/drawing/2010/main" id="{0CC22F52-3B2A-4961-AFFC-FCCC7F955FBD}"/>
              </a:ext>
            </a:extLst>
          </p:cNvPr>
          <p:cNvSpPr/>
          <p:nvPr/>
        </p:nvSpPr>
        <p:spPr>
          <a:xfrm flipH="false" flipV="false" rot="0">
            <a:off x="-12506" y="-6429"/>
            <a:ext cx="1479356" cy="5151929"/>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18" name="">
            <a:extLst>
              <a:ext uri="{FCA0B2CF-173B-4D2D-B93E-60E0422CB06A}">
                <a16:creationId xmlns:a16="http://schemas.microsoft.com/office/drawing/2010/main" id="{96673BCD-D9B5-447F-ACB2-4F73E7D7AD82}"/>
              </a:ext>
            </a:extLst>
          </p:cNvPr>
          <p:cNvSpPr txBox="1"/>
          <p:nvPr/>
        </p:nvSpPr>
        <p:spPr>
          <a:xfrm flipH="false" flipV="false" rot="16200000">
            <a:off x="-432863" y="1997792"/>
            <a:ext cx="2285085" cy="643756"/>
          </a:xfrm>
          <a:prstGeom prst="rect">
            <a:avLst/>
          </a:prstGeom>
        </p:spPr>
        <p:txBody>
          <a:bodyPr anchor="t" bIns="47625" lIns="95250" rIns="95250" rtlCol="0" tIns="47625">
            <a:spAutoFit/>
          </a:bodyPr>
          <a:lstStyle/>
          <a:p>
            <a:pPr algn="l" rtl="false">
              <a:lnSpc>
                <a:spcPct val="100000"/>
              </a:lnSpc>
              <a:spcBef>
                <a:spcPct val="0"/>
              </a:spcBef>
              <a:spcAft>
                <a:spcPts val="0"/>
              </a:spcAft>
              <a:buNone/>
              <a:defRPr dirty="0" lang="en-US" sz="1400"/>
            </a:pPr>
            <a:r>
              <a:rPr dirty="0" i="0" lang="en-US" sz="3600">
                <a:solidFill>
                  <a:srgbClr val="ffd278"/>
                </a:solidFill>
                <a:latin typeface="Zoho Puvi-thin"/>
              </a:rPr>
              <a:t/>
            </a:r>
            <a:endParaRPr dirty="0" i="0" lang="en-US" sz="3600">
              <a:solidFill>
                <a:srgbClr val="ffd278"/>
              </a:solidFill>
              <a:latin typeface="Zoho Puvi-thin"/>
            </a:endParaRPr>
          </a:p>
        </p:txBody>
      </p:sp>
      <p:pic>
        <p:nvPicPr>
          <p:cNvPr id="19" name="">
            <a:extLst>
              <a:ext uri="{FEA06563-C333-43E8-9A52-D88C501CB2B4}">
                <a16:creationId xmlns:a16="http://schemas.microsoft.com/office/drawing/2010/main" id="{96DDA8CA-F7F8-43CA-B7A1-D338F550AAB6}"/>
              </a:ext>
            </a:extLst>
          </p:cNvPr>
          <p:cNvPicPr>
            <a:picLocks noChangeAspect="true"/>
          </p:cNvPicPr>
          <p:nvPr/>
        </p:nvPicPr>
        <p:blipFill>
          <a:blip r:embed="rId27">
            <a:alphaModFix amt="39000"/>
          </a:blip>
          <a:srcRect b="0" l="0" r="83720" t="0"/>
          <a:stretch>
            <a:fillRect/>
          </a:stretch>
        </p:blipFill>
        <p:spPr>
          <a:xfrm flipH="false" flipV="false" rot="0">
            <a:off x="-13020" y="3311204"/>
            <a:ext cx="1488562" cy="3565525"/>
          </a:xfrm>
          <a:prstGeom prst="rect">
            <a:avLst/>
          </a:prstGeom>
          <a:noFill/>
        </p:spPr>
      </p:pic>
      <p:sp>
        <p:nvSpPr>
          <p:cNvPr id="20" name="">
            <a:extLst>
              <a:ext uri="{2B194008-662E-4752-910B-82857F512CD7}">
                <a16:creationId xmlns:a16="http://schemas.microsoft.com/office/drawing/2010/main" id="{38D878A1-9971-4F76-9011-E0F4AE9EB84B}"/>
              </a:ext>
            </a:extLst>
          </p:cNvPr>
          <p:cNvSpPr/>
          <p:nvPr/>
        </p:nvSpPr>
        <p:spPr>
          <a:xfrm flipH="false" flipV="false" rot="0">
            <a:off x="2127789" y="425262"/>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1" name="">
            <a:extLst>
              <a:ext uri="{80928677-9C9F-4874-BC03-C71FC1BFBED6}">
                <a16:creationId xmlns:a16="http://schemas.microsoft.com/office/drawing/2010/main" id="{8B89D068-A8F9-4978-9CFE-53100C4F44F4}"/>
              </a:ext>
            </a:extLst>
          </p:cNvPr>
          <p:cNvSpPr/>
          <p:nvPr/>
        </p:nvSpPr>
        <p:spPr>
          <a:xfrm flipH="false" flipV="false" rot="0">
            <a:off x="2146487" y="106670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2" name="">
            <a:extLst>
              <a:ext uri="{17168F99-7369-486A-B73E-3AC03AB56A06}">
                <a16:creationId xmlns:a16="http://schemas.microsoft.com/office/drawing/2010/main" id="{40BB33C0-4DAB-41D5-B795-F0B86BE1061B}"/>
              </a:ext>
            </a:extLst>
          </p:cNvPr>
          <p:cNvSpPr/>
          <p:nvPr/>
        </p:nvSpPr>
        <p:spPr>
          <a:xfrm flipH="false" flipV="false" rot="0">
            <a:off x="2141934" y="2362200"/>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3" name="">
            <a:extLst>
              <a:ext uri="{D27AC79B-90AD-4314-AD95-EEFF1C8AC4C9}">
                <a16:creationId xmlns:a16="http://schemas.microsoft.com/office/drawing/2010/main" id="{C15EE5D0-640C-4A01-993A-E099A6490D82}"/>
              </a:ext>
            </a:extLst>
          </p:cNvPr>
          <p:cNvSpPr/>
          <p:nvPr/>
        </p:nvSpPr>
        <p:spPr>
          <a:xfrm flipH="false" flipV="false" rot="0">
            <a:off x="2137572" y="2990850"/>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4" name="">
            <a:extLst>
              <a:ext uri="{10740543-D90F-42AE-8ABF-D9BA2F8852C8}">
                <a16:creationId xmlns:a16="http://schemas.microsoft.com/office/drawing/2010/main" id="{6E9E25FC-FBCF-41C6-B6EA-D1983BF00458}"/>
              </a:ext>
            </a:extLst>
          </p:cNvPr>
          <p:cNvSpPr/>
          <p:nvPr/>
        </p:nvSpPr>
        <p:spPr>
          <a:xfrm flipH="false" flipV="false" rot="0">
            <a:off x="2137410" y="359054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5" name="">
            <a:extLst>
              <a:ext uri="{FB6773C7-C810-41BD-8D12-A4B1795F5836}">
                <a16:creationId xmlns:a16="http://schemas.microsoft.com/office/drawing/2010/main" id="{83FE3F0D-583E-4A65-A3B7-071B84549249}"/>
              </a:ext>
            </a:extLst>
          </p:cNvPr>
          <p:cNvSpPr/>
          <p:nvPr/>
        </p:nvSpPr>
        <p:spPr>
          <a:xfrm flipH="false" flipV="false" rot="0">
            <a:off x="5734050" y="411479"/>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grpSp>
        <p:nvGrpSpPr>
          <p:cNvPr id="26" name="">
            <a:extLst>
              <a:ext uri="{D1F737E7-8B72-47CF-AE4F-381FEEFE3D7C}">
                <a16:creationId xmlns:a16="http://schemas.microsoft.com/office/drawing/2010/main" id="{ABAE2A10-E317-4F4F-B0E1-79B095D03C9E}"/>
              </a:ext>
            </a:extLst>
          </p:cNvPr>
          <p:cNvGrpSpPr>
            <a:grpSpLocks noChangeAspect="true"/>
          </p:cNvGrpSpPr>
          <p:nvPr/>
        </p:nvGrpSpPr>
        <p:grpSpPr>
          <a:xfrm flipH="false" flipV="false" rot="0">
            <a:off x="5706932" y="2333148"/>
            <a:ext cx="331470" cy="331470"/>
            <a:chOff x="742950" y="1514475"/>
            <a:chExt cx="432368" cy="432368"/>
          </a:xfrm>
        </p:grpSpPr>
        <p:sp>
          <p:nvSpPr>
            <p:cNvPr id="27" name="">
              <a:extLst>
                <a:ext uri="{0798E7CC-579D-481C-B359-3C428A5E3A72}">
                  <a16:creationId xmlns:a16="http://schemas.microsoft.com/office/drawing/2010/main" id="{66C677B7-6482-4026-BB88-4F69FAF7DF92}"/>
                </a:ext>
              </a:extLst>
            </p:cNvPr>
            <p:cNvSpPr/>
            <p:nvPr/>
          </p:nvSpPr>
          <p:spPr>
            <a:xfrm flipH="false" flipV="false" rot="0">
              <a:off x="742950" y="15144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8" name="">
              <a:extLst>
                <a:ext uri="{34CD979C-C942-4DA6-8774-7EB591AE9297}">
                  <a16:creationId xmlns:a16="http://schemas.microsoft.com/office/drawing/2010/main" id="{9A4D20F1-4E33-4163-A41C-8E23BF55C19B}"/>
                </a:ext>
              </a:extLst>
            </p:cNvPr>
            <p:cNvPicPr>
              <a:picLocks noChangeAspect="true"/>
            </p:cNvPicPr>
            <p:nvPr/>
          </p:nvPicPr>
          <p:blipFill>
            <a:blip r:embed="rId28"/>
            <a:stretch>
              <a:fillRect/>
            </a:stretch>
          </p:blipFill>
          <p:spPr>
            <a:xfrm flipH="false" flipV="false" rot="0">
              <a:off x="857250" y="1628775"/>
              <a:ext cx="195100" cy="208426"/>
            </a:xfrm>
            <a:prstGeom prst="rect">
              <a:avLst/>
            </a:prstGeom>
            <a:noFill/>
          </p:spPr>
        </p:pic>
      </p:grpSp>
      <p:sp>
        <p:nvSpPr>
          <p:cNvPr id="29" name="">
            <a:extLst>
              <a:ext uri="{0245EB2C-0183-4519-8537-2CB4E0C9CC90}">
                <a16:creationId xmlns:a16="http://schemas.microsoft.com/office/drawing/2010/main" id="{3382E91D-2198-4BCC-A7B4-4872DEB3DE60}"/>
              </a:ext>
            </a:extLst>
          </p:cNvPr>
          <p:cNvSpPr/>
          <p:nvPr/>
        </p:nvSpPr>
        <p:spPr>
          <a:xfrm flipH="false" flipV="false" rot="0">
            <a:off x="5702265" y="168554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0" name="">
            <a:extLst>
              <a:ext uri="{AF3748D7-3E3B-45C6-9AD1-B07C4C5D57CE}">
                <a16:creationId xmlns:a16="http://schemas.microsoft.com/office/drawing/2010/main" id="{07FF50A7-E26D-4F5C-8B23-6E280C58EED0}"/>
              </a:ext>
            </a:extLst>
          </p:cNvPr>
          <p:cNvSpPr/>
          <p:nvPr/>
        </p:nvSpPr>
        <p:spPr>
          <a:xfrm flipH="false" flipV="false" rot="0">
            <a:off x="5728582" y="2980744"/>
            <a:ext cx="331470" cy="327107"/>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1" name="">
            <a:extLst>
              <a:ext uri="{7B68BF32-3502-4641-BB7D-8375F84626A6}">
                <a16:creationId xmlns:a16="http://schemas.microsoft.com/office/drawing/2010/main" id="{540C6418-042D-483F-8088-E4E4AF5007DE}"/>
              </a:ext>
            </a:extLst>
          </p:cNvPr>
          <p:cNvSpPr/>
          <p:nvPr/>
        </p:nvSpPr>
        <p:spPr>
          <a:xfrm flipH="false" flipV="false" rot="0">
            <a:off x="5723991" y="3628444"/>
            <a:ext cx="331470" cy="331470"/>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2" name="">
            <a:extLst>
              <a:ext uri="{F5BAC44C-D8A8-4CF8-961C-4F4632AD20D6}">
                <a16:creationId xmlns:a16="http://schemas.microsoft.com/office/drawing/2010/main" id="{DEC65FB7-5433-42EE-96F8-5C465A844B19}"/>
              </a:ext>
            </a:extLst>
          </p:cNvPr>
          <p:cNvPicPr>
            <a:picLocks noChangeAspect="true"/>
          </p:cNvPicPr>
          <p:nvPr/>
        </p:nvPicPr>
        <p:blipFill>
          <a:blip r:embed="rId29"/>
          <a:stretch>
            <a:fillRect/>
          </a:stretch>
        </p:blipFill>
        <p:spPr>
          <a:xfrm flipH="false" flipV="false" rot="0">
            <a:off x="2221944" y="2458897"/>
            <a:ext cx="171450" cy="138074"/>
          </a:xfrm>
          <a:prstGeom prst="rect">
            <a:avLst/>
          </a:prstGeom>
          <a:noFill/>
        </p:spPr>
      </p:pic>
      <p:pic>
        <p:nvPicPr>
          <p:cNvPr id="33" name="">
            <a:extLst>
              <a:ext uri="{B4FCCE59-DA34-4BE4-81A7-AFB857A1DDD4}">
                <a16:creationId xmlns:a16="http://schemas.microsoft.com/office/drawing/2010/main" id="{EC8FFB13-BED5-4594-9076-55CDEFFFFE81}"/>
              </a:ext>
            </a:extLst>
          </p:cNvPr>
          <p:cNvPicPr>
            <a:picLocks noChangeAspect="true"/>
          </p:cNvPicPr>
          <p:nvPr/>
        </p:nvPicPr>
        <p:blipFill>
          <a:blip r:embed="rId30"/>
          <a:stretch>
            <a:fillRect/>
          </a:stretch>
        </p:blipFill>
        <p:spPr>
          <a:xfrm flipH="false" flipV="false" rot="0">
            <a:off x="2230593" y="1778270"/>
            <a:ext cx="137493" cy="188004"/>
          </a:xfrm>
          <a:prstGeom prst="rect">
            <a:avLst/>
          </a:prstGeom>
          <a:noFill/>
        </p:spPr>
      </p:pic>
      <p:pic>
        <p:nvPicPr>
          <p:cNvPr id="34" name="">
            <a:extLst>
              <a:ext uri="{459B6B59-1E6C-464A-80B6-A7BB30CC6357}">
                <a16:creationId xmlns:a16="http://schemas.microsoft.com/office/drawing/2010/main" id="{8BC76206-3C2A-4CB1-994A-F08D51695C1C}"/>
              </a:ext>
            </a:extLst>
          </p:cNvPr>
          <p:cNvPicPr>
            <a:picLocks noChangeAspect="true"/>
          </p:cNvPicPr>
          <p:nvPr/>
        </p:nvPicPr>
        <p:blipFill>
          <a:blip r:embed="rId31"/>
          <a:stretch>
            <a:fillRect/>
          </a:stretch>
        </p:blipFill>
        <p:spPr>
          <a:xfrm flipH="false" flipV="false" rot="0">
            <a:off x="2232307" y="4321492"/>
            <a:ext cx="160915" cy="186337"/>
          </a:xfrm>
          <a:prstGeom prst="rect">
            <a:avLst/>
          </a:prstGeom>
          <a:noFill/>
        </p:spPr>
      </p:pic>
      <p:pic>
        <p:nvPicPr>
          <p:cNvPr id="35" name="">
            <a:extLst>
              <a:ext uri="{AEA644B9-E5F1-4F9D-8FDD-2ABB2A1F2EC3}">
                <a16:creationId xmlns:a16="http://schemas.microsoft.com/office/drawing/2010/main" id="{ABBCA4AF-0966-475E-8BB3-6672D19B5DA3}"/>
              </a:ext>
            </a:extLst>
          </p:cNvPr>
          <p:cNvPicPr>
            <a:picLocks noChangeAspect="true"/>
          </p:cNvPicPr>
          <p:nvPr/>
        </p:nvPicPr>
        <p:blipFill>
          <a:blip r:embed="rId32"/>
          <a:stretch>
            <a:fillRect/>
          </a:stretch>
        </p:blipFill>
        <p:spPr>
          <a:xfrm flipH="false" flipV="false" rot="0">
            <a:off x="5832119" y="493575"/>
            <a:ext cx="135340" cy="167278"/>
          </a:xfrm>
          <a:prstGeom prst="rect">
            <a:avLst/>
          </a:prstGeom>
          <a:noFill/>
        </p:spPr>
      </p:pic>
      <p:pic>
        <p:nvPicPr>
          <p:cNvPr id="36" name="">
            <a:extLst>
              <a:ext uri="{D0498516-873F-4BBD-B205-6668FF2EC33A}">
                <a16:creationId xmlns:a16="http://schemas.microsoft.com/office/drawing/2010/main" id="{8EC0A0D8-0613-4955-8FA9-DED1636E7FA5}"/>
              </a:ext>
            </a:extLst>
          </p:cNvPr>
          <p:cNvPicPr>
            <a:picLocks noChangeAspect="true"/>
          </p:cNvPicPr>
          <p:nvPr/>
        </p:nvPicPr>
        <p:blipFill>
          <a:blip r:embed="rId33"/>
          <a:stretch>
            <a:fillRect/>
          </a:stretch>
        </p:blipFill>
        <p:spPr>
          <a:xfrm flipH="false" flipV="false" rot="0">
            <a:off x="5804258" y="3708158"/>
            <a:ext cx="170935" cy="172040"/>
          </a:xfrm>
          <a:prstGeom prst="rect">
            <a:avLst/>
          </a:prstGeom>
          <a:noFill/>
        </p:spPr>
      </p:pic>
      <p:pic>
        <p:nvPicPr>
          <p:cNvPr id="37" name="">
            <a:extLst>
              <a:ext uri="{68E28C38-9BBE-442A-A6EA-680C79CE39C6}">
                <a16:creationId xmlns:a16="http://schemas.microsoft.com/office/drawing/2010/main" id="{383F12BD-858E-4628-BEE5-E75D32B3C61E}"/>
              </a:ext>
            </a:extLst>
          </p:cNvPr>
          <p:cNvPicPr>
            <a:picLocks noChangeAspect="true"/>
          </p:cNvPicPr>
          <p:nvPr/>
        </p:nvPicPr>
        <p:blipFill>
          <a:blip r:embed="rId34"/>
          <a:stretch>
            <a:fillRect/>
          </a:stretch>
        </p:blipFill>
        <p:spPr>
          <a:xfrm flipH="false" flipV="false" rot="0">
            <a:off x="5814308" y="3064287"/>
            <a:ext cx="160019" cy="160019"/>
          </a:xfrm>
          <a:prstGeom prst="rect">
            <a:avLst/>
          </a:prstGeom>
          <a:noFill/>
        </p:spPr>
      </p:pic>
      <p:pic>
        <p:nvPicPr>
          <p:cNvPr id="38" name="">
            <a:extLst>
              <a:ext uri="{F00A25DB-DD25-4A6C-ADB3-E77FB516F997}">
                <a16:creationId xmlns:a16="http://schemas.microsoft.com/office/drawing/2010/main" id="{AC8A047B-3085-478E-8C16-BB983C2B8F69}"/>
              </a:ext>
            </a:extLst>
          </p:cNvPr>
          <p:cNvPicPr>
            <a:picLocks noChangeAspect="true"/>
          </p:cNvPicPr>
          <p:nvPr/>
        </p:nvPicPr>
        <p:blipFill>
          <a:blip r:embed="rId35"/>
          <a:stretch>
            <a:fillRect/>
          </a:stretch>
        </p:blipFill>
        <p:spPr>
          <a:xfrm flipH="false" flipV="false" rot="0">
            <a:off x="5765130" y="1792985"/>
            <a:ext cx="205739" cy="116586"/>
          </a:xfrm>
          <a:prstGeom prst="rect">
            <a:avLst/>
          </a:prstGeom>
          <a:noFill/>
        </p:spPr>
      </p:pic>
      <p:pic>
        <p:nvPicPr>
          <p:cNvPr id="39" name="">
            <a:extLst>
              <a:ext uri="{0FBB690C-5363-41F2-80B8-B2E2B1492824}">
                <a16:creationId xmlns:a16="http://schemas.microsoft.com/office/drawing/2010/main" id="{57FF24CC-A317-4233-A84F-75A9FF62726C}"/>
              </a:ext>
            </a:extLst>
          </p:cNvPr>
          <p:cNvPicPr>
            <a:picLocks noChangeAspect="true"/>
          </p:cNvPicPr>
          <p:nvPr/>
        </p:nvPicPr>
        <p:blipFill>
          <a:blip r:embed="rId36"/>
          <a:stretch>
            <a:fillRect/>
          </a:stretch>
        </p:blipFill>
        <p:spPr>
          <a:xfrm flipH="false" flipV="false" rot="0">
            <a:off x="5832156" y="4353210"/>
            <a:ext cx="135254" cy="136036"/>
          </a:xfrm>
          <a:prstGeom prst="rect">
            <a:avLst/>
          </a:prstGeom>
          <a:noFill/>
        </p:spPr>
      </p:pic>
      <p:pic>
        <p:nvPicPr>
          <p:cNvPr id="40" name="">
            <a:extLst>
              <a:ext uri="{0BD56343-C846-412E-A232-7E75FB46FDF1}">
                <a16:creationId xmlns:a16="http://schemas.microsoft.com/office/drawing/2010/main" id="{910DFDA5-1863-4C3C-B727-C6D8EAA3042B}"/>
              </a:ext>
            </a:extLst>
          </p:cNvPr>
          <p:cNvPicPr>
            <a:picLocks noChangeAspect="true"/>
          </p:cNvPicPr>
          <p:nvPr/>
        </p:nvPicPr>
        <p:blipFill>
          <a:blip r:embed="rId37"/>
          <a:stretch>
            <a:fillRect/>
          </a:stretch>
        </p:blipFill>
        <p:spPr>
          <a:xfrm flipH="false" flipV="false" rot="0">
            <a:off x="5802848" y="1121825"/>
            <a:ext cx="161925" cy="145227"/>
          </a:xfrm>
          <a:prstGeom prst="rect">
            <a:avLst/>
          </a:prstGeom>
          <a:noFill/>
        </p:spPr>
      </p:pic>
      <p:pic>
        <p:nvPicPr>
          <p:cNvPr id="41" name="">
            <a:extLst>
              <a:ext uri="{FF30B297-C059-473F-ABEB-79A151E90810}">
                <a16:creationId xmlns:a16="http://schemas.microsoft.com/office/drawing/2010/main" id="{40FD9CE6-31D5-476C-A594-FCDB0967B285}"/>
              </a:ext>
            </a:extLst>
          </p:cNvPr>
          <p:cNvPicPr>
            <a:picLocks noChangeAspect="true"/>
          </p:cNvPicPr>
          <p:nvPr/>
        </p:nvPicPr>
        <p:blipFill>
          <a:blip r:embed="rId38"/>
          <a:stretch>
            <a:fillRect/>
          </a:stretch>
        </p:blipFill>
        <p:spPr>
          <a:xfrm flipH="false" flipV="false" rot="0">
            <a:off x="2218848" y="3695166"/>
            <a:ext cx="168592" cy="122215"/>
          </a:xfrm>
          <a:prstGeom prst="rect">
            <a:avLst/>
          </a:prstGeom>
          <a:noFill/>
        </p:spPr>
      </p:pic>
      <p:sp>
        <p:nvSpPr>
          <p:cNvPr id="42" name="">
            <a:extLst>
              <a:ext uri="{E0064766-D8F1-47E2-B88F-2A136886842B}">
                <a16:creationId xmlns:a16="http://schemas.microsoft.com/office/drawing/2010/main" id="{CFC5F682-E66F-44A2-BFD9-E7ACA73C037F}"/>
              </a:ext>
            </a:extLst>
          </p:cNvPr>
          <p:cNvSpPr txBox="1"/>
          <p:nvPr/>
        </p:nvSpPr>
        <p:spPr>
          <a:xfrm flipH="false" flipV="false" rot="0">
            <a:off x="2541746" y="3030398"/>
            <a:ext cx="2514600" cy="247611"/>
          </a:xfrm>
          <a:prstGeom prst="rect">
            <a:avLst/>
          </a:prstGeom>
        </p:spPr>
        <p:txBody>
          <a:bodyPr anchor="t" bIns="47625" lIns="95250" rIns="95250" rtlCol="0" tIns="47625">
            <a:spAutoFit/>
          </a:bodyPr>
          <a:lstStyle/>
          <a:p>
            <a:pPr>
              <a:defRPr dirty="0" lang="en-US" sz="1400"/>
            </a:pPr>
            <a:r>
              <a:rPr b="1" dirty="0" lang="en-US" sz="1000">
                <a:latin typeface="Zoho Puvi"/>
                <a:hlinkClick action="ppaction://hlinksldjump" r:id="rId39"/>
              </a:rPr>
              <a:t>Single sign-on </a:t>
            </a:r>
            <a:endParaRPr b="1" dirty="0" lang="en-US" sz="1000">
              <a:latin typeface="Zoho Puvi"/>
              <a:hlinkClick action="ppaction://hlinksldjump" r:id="rId40"/>
            </a:endParaRPr>
          </a:p>
        </p:txBody>
      </p:sp>
      <p:pic>
        <p:nvPicPr>
          <p:cNvPr id="43" name="">
            <a:extLst>
              <a:ext uri="{A0FB6725-8603-40DE-9382-B49BA7399637}">
                <a16:creationId xmlns:a16="http://schemas.microsoft.com/office/drawing/2010/main" id="{5966E304-D910-40AE-BBC7-0837F465F296}"/>
              </a:ext>
            </a:extLst>
          </p:cNvPr>
          <p:cNvPicPr>
            <a:picLocks noChangeAspect="true"/>
          </p:cNvPicPr>
          <p:nvPr/>
        </p:nvPicPr>
        <p:blipFill>
          <a:blip r:embed="rId41"/>
          <a:stretch>
            <a:fillRect/>
          </a:stretch>
        </p:blipFill>
        <p:spPr>
          <a:xfrm flipH="false" flipV="false" rot="0">
            <a:off x="628650" y="1247775"/>
            <a:ext cx="293217" cy="201949"/>
          </a:xfrm>
          <a:prstGeom prst="rect">
            <a:avLst/>
          </a:prstGeom>
          <a:noFill/>
        </p:spPr>
      </p:pic>
      <p:pic>
        <p:nvPicPr>
          <p:cNvPr id="44" name="">
            <a:extLst>
              <a:ext uri="{FB08BE89-DF4E-4A15-A984-0F4C6441F887}">
                <a16:creationId xmlns:a16="http://schemas.microsoft.com/office/drawing/2010/main" id="{ABBEB8D5-B070-46D5-934B-21F0F1C54669}"/>
              </a:ext>
            </a:extLst>
          </p:cNvPr>
          <p:cNvPicPr>
            <a:picLocks noChangeAspect="true"/>
          </p:cNvPicPr>
          <p:nvPr/>
        </p:nvPicPr>
        <p:blipFill>
          <a:blip r:embed="rId41"/>
          <a:stretch>
            <a:fillRect/>
          </a:stretch>
        </p:blipFill>
        <p:spPr>
          <a:xfrm flipH="false" flipV="false" rot="0">
            <a:off x="2201941" y="3086776"/>
            <a:ext cx="202730" cy="139626"/>
          </a:xfrm>
          <a:prstGeom prst="rect">
            <a:avLst/>
          </a:prstGeom>
          <a:noFill/>
        </p:spPr>
      </p:pic>
      <p:sp>
        <p:nvSpPr>
          <p:cNvPr id="45" name="">
            <a:extLst>
              <a:ext uri="{AE5DC903-8BA6-47A5-B8AF-65774CC7273B}">
                <a16:creationId xmlns:a16="http://schemas.microsoft.com/office/drawing/2010/main" id="{98848CA7-5ECA-479F-B03B-E9FC4EA8703E}"/>
              </a:ext>
            </a:extLst>
          </p:cNvPr>
          <p:cNvSpPr txBox="1"/>
          <p:nvPr/>
        </p:nvSpPr>
        <p:spPr>
          <a:xfrm flipH="false" flipV="false" rot="0">
            <a:off x="518226" y="1242079"/>
            <a:ext cx="382904" cy="2654903"/>
          </a:xfrm>
          <a:prstGeom prst="rect">
            <a:avLst/>
          </a:prstGeom>
        </p:spPr>
        <p:txBody>
          <a:bodyPr anchor="t" bIns="47625" lIns="95250" rIns="95250" rtlCol="0" tIns="47625">
            <a:spAutoFit/>
          </a:bodyPr>
          <a:lstStyle/>
          <a:p>
            <a:pPr algn="ctr">
              <a:defRPr dirty="0" lang="en-US" sz="1400"/>
            </a:pPr>
            <a:r>
              <a:rPr b="1" dirty="0" lang="en-US" sz="2400">
                <a:solidFill>
                  <a:schemeClr val="bg1"/>
                </a:solidFill>
                <a:latin typeface="Zoho Puvi"/>
              </a:rPr>
              <a:t>O</a:t>
            </a:r>
          </a:p>
          <a:p>
            <a:pPr algn="ctr">
              <a:defRPr dirty="0" lang="en-US" sz="1400"/>
            </a:pPr>
            <a:r>
              <a:rPr b="1" dirty="0" lang="en-US" sz="2400">
                <a:solidFill>
                  <a:schemeClr val="bg1"/>
                </a:solidFill>
                <a:latin typeface="Zoho Puvi"/>
              </a:rPr>
              <a:t>u</a:t>
            </a:r>
          </a:p>
          <a:p>
            <a:pPr algn="ctr">
              <a:defRPr dirty="0" lang="en-US" sz="1400"/>
            </a:pPr>
            <a:r>
              <a:rPr b="1" dirty="0" lang="en-US" sz="2400">
                <a:solidFill>
                  <a:schemeClr val="bg1"/>
                </a:solidFill>
                <a:latin typeface="Zoho Puvi"/>
              </a:rPr>
              <a:t>t</a:t>
            </a:r>
          </a:p>
          <a:p>
            <a:pPr algn="ctr">
              <a:defRPr dirty="0" lang="en-US" sz="1400"/>
            </a:pPr>
            <a:r>
              <a:rPr b="1" dirty="0" lang="en-US" sz="2400">
                <a:solidFill>
                  <a:schemeClr val="bg1"/>
                </a:solidFill>
                <a:latin typeface="Zoho Puvi"/>
              </a:rPr>
              <a:t>l</a:t>
            </a:r>
          </a:p>
          <a:p>
            <a:pPr algn="ctr">
              <a:defRPr dirty="0" lang="en-US" sz="1400"/>
            </a:pPr>
            <a:r>
              <a:rPr b="1" dirty="0" lang="en-US" sz="2400">
                <a:solidFill>
                  <a:schemeClr val="bg1"/>
                </a:solidFill>
                <a:latin typeface="Zoho Puvi"/>
              </a:rPr>
              <a:t>in</a:t>
            </a:r>
          </a:p>
          <a:p>
            <a:pPr algn="ctr">
              <a:defRPr dirty="0" lang="en-US" sz="1400"/>
            </a:pPr>
            <a:r>
              <a:rPr b="1" dirty="0" lang="en-US" sz="2400">
                <a:solidFill>
                  <a:schemeClr val="bg1"/>
                </a:solidFill>
                <a:latin typeface="Zoho Puvi"/>
              </a:rPr>
              <a:t>e</a:t>
            </a:r>
            <a:endParaRPr b="1" dirty="0" lang="en-US" sz="2400">
              <a:solidFill>
                <a:schemeClr val="bg1"/>
              </a:solidFill>
              <a:latin typeface="Zoho Puvi"/>
            </a:endParaRPr>
          </a:p>
        </p:txBody>
      </p:sp>
      <p:sp>
        <p:nvSpPr>
          <p:cNvPr id="46" name="">
            <a:extLst>
              <a:ext uri="{6513113D-1260-411E-9562-3E25225A2154}">
                <a16:creationId xmlns:a16="http://schemas.microsoft.com/office/drawing/2010/main" id="{CF519958-E542-4FD9-9539-77986D1F126E}"/>
              </a:ext>
            </a:extLst>
          </p:cNvPr>
          <p:cNvSpPr txBox="1"/>
          <p:nvPr/>
        </p:nvSpPr>
        <p:spPr>
          <a:xfrm flipH="false" flipV="false" rot="0">
            <a:off x="2519818" y="1733550"/>
            <a:ext cx="2712719" cy="186566"/>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lang="en-US" sz="1000">
                <a:solidFill>
                  <a:schemeClr val="tx1"/>
                </a:solidFill>
                <a:latin typeface="Zoho Puvi"/>
                <a:hlinkClick action="ppaction://hlinksldjump" r:id="rId42"/>
              </a:rPr>
              <a:t>Solutions offered by </a:t>
            </a:r>
            <a:r>
              <a:rPr b="1" dirty="0" err="1" lang="en-US" sz="1000">
                <a:solidFill>
                  <a:schemeClr val="tx1"/>
                </a:solidFill>
                <a:latin typeface="Zoho Puvi"/>
                <a:hlinkClick action="ppaction://hlinksldjump" r:id="rId43"/>
              </a:rPr>
              <a:t>ADSelfService</a:t>
            </a:r>
            <a:r>
              <a:rPr b="1" dirty="0" lang="en-US" sz="1000">
                <a:solidFill>
                  <a:schemeClr val="tx1"/>
                </a:solidFill>
                <a:latin typeface="Zoho Puvi"/>
                <a:hlinkClick action="ppaction://hlinksldjump" r:id="rId44"/>
              </a:rPr>
              <a:t> Plus</a:t>
            </a:r>
            <a:endParaRPr b="1" dirty="0" lang="en-US" sz="1000">
              <a:solidFill>
                <a:schemeClr val="tx1"/>
              </a:solidFill>
              <a:latin typeface="Zoho Puvi"/>
              <a:hlinkClick action="ppaction://hlinksldjump" r:id="rId45"/>
            </a:endParaRPr>
          </a:p>
        </p:txBody>
      </p:sp>
      <p:sp>
        <p:nvSpPr>
          <p:cNvPr id="47" name="">
            <a:extLst>
              <a:ext uri="{581CF646-E1E1-4842-9974-EDBBAD1697CB}">
                <a16:creationId xmlns:a16="http://schemas.microsoft.com/office/drawing/2010/main" id="{58612196-92B5-4162-9C7D-6AD0A65FA48D}"/>
              </a:ext>
            </a:extLst>
          </p:cNvPr>
          <p:cNvSpPr txBox="1"/>
          <p:nvPr/>
        </p:nvSpPr>
        <p:spPr>
          <a:xfrm flipH="false" flipV="false" rot="0">
            <a:off x="2548347" y="1105565"/>
            <a:ext cx="2273750" cy="247650"/>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lang="en-US" sz="1000">
                <a:solidFill>
                  <a:schemeClr val="tx1"/>
                </a:solidFill>
                <a:latin typeface="Zoho Puvi"/>
                <a:hlinkClick action="ppaction://hlinksldjump" r:id="rId46"/>
              </a:rPr>
              <a:t>Overview of </a:t>
            </a:r>
            <a:r>
              <a:rPr b="1" dirty="0" err="1" lang="en-US" sz="1000">
                <a:solidFill>
                  <a:schemeClr val="tx1"/>
                </a:solidFill>
                <a:latin typeface="Zoho Puvi"/>
                <a:hlinkClick action="ppaction://hlinksldjump" r:id="rId47"/>
              </a:rPr>
              <a:t>ADSelfService</a:t>
            </a:r>
            <a:r>
              <a:rPr b="1" dirty="0" lang="en-US" sz="1000">
                <a:solidFill>
                  <a:schemeClr val="tx1"/>
                </a:solidFill>
                <a:latin typeface="Zoho Puvi"/>
                <a:hlinkClick action="ppaction://hlinksldjump" r:id="rId48"/>
              </a:rPr>
              <a:t> Plus</a:t>
            </a:r>
            <a:endParaRPr b="1" dirty="0" lang="en-US" sz="1000">
              <a:solidFill>
                <a:schemeClr val="tx1"/>
              </a:solidFill>
              <a:latin typeface="Zoho Puvi"/>
              <a:hlinkClick action="ppaction://hlinksldjump" r:id="rId49"/>
            </a:endParaRPr>
          </a:p>
        </p:txBody>
      </p:sp>
      <p:pic>
        <p:nvPicPr>
          <p:cNvPr id="48" name="">
            <a:extLst>
              <a:ext uri="{53F77228-065E-4D15-924C-739092050AE0}">
                <a16:creationId xmlns:a16="http://schemas.microsoft.com/office/drawing/2010/main" id="{3A056640-31DE-4867-866B-BDED9D4272A1}"/>
              </a:ext>
            </a:extLst>
          </p:cNvPr>
          <p:cNvPicPr>
            <a:picLocks noChangeAspect="true"/>
          </p:cNvPicPr>
          <p:nvPr/>
        </p:nvPicPr>
        <p:blipFill>
          <a:blip r:embed="rId50"/>
          <a:stretch>
            <a:fillRect/>
          </a:stretch>
        </p:blipFill>
        <p:spPr>
          <a:xfrm flipH="true" flipV="false" rot="0">
            <a:off x="2164289" y="498766"/>
            <a:ext cx="258470" cy="184470"/>
          </a:xfrm>
          <a:prstGeom prst="rect">
            <a:avLst/>
          </a:prstGeom>
          <a:noFill/>
        </p:spPr>
      </p:pic>
      <p:pic>
        <p:nvPicPr>
          <p:cNvPr id="49" name="">
            <a:extLst>
              <a:ext uri="{1759D115-E9AC-48DE-9065-E2A4A252CD89}">
                <a16:creationId xmlns:a16="http://schemas.microsoft.com/office/drawing/2010/main" id="{DB082ED1-E9E3-47A2-A375-71E3CC3319AD}"/>
              </a:ext>
            </a:extLst>
          </p:cNvPr>
          <p:cNvPicPr>
            <a:picLocks noChangeAspect="true"/>
          </p:cNvPicPr>
          <p:nvPr/>
        </p:nvPicPr>
        <p:blipFill>
          <a:blip r:embed="rId51"/>
          <a:stretch>
            <a:fillRect/>
          </a:stretch>
        </p:blipFill>
        <p:spPr>
          <a:xfrm flipH="false" flipV="false" rot="0">
            <a:off x="2213343" y="1122472"/>
            <a:ext cx="213368" cy="247316"/>
          </a:xfrm>
          <a:prstGeom prst="rect">
            <a:avLst/>
          </a:prstGeom>
          <a:noFill/>
        </p:spPr>
      </p:pic>
    </p:spTree>
    <p:extLst>
      <p:ext uri="{0F377F34-5AF4-4193-89E0-3B0DA1B0C110}">
        <p14:creationId xmlns:p14="http://schemas.microsoft.com/office/powerpoint/2010/main" val="1751263023538"/>
      </p:ext>
    </p:extLst>
  </p:cSld>
  <p:clrMapOvr>
    <a:masterClrMapping/>
  </p:clrMapOvr>
</p:sld>
</file>

<file path=ppt/slides/slide2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0">
    <p:spTree>
      <p:nvGrpSpPr>
        <p:cNvPr id="1" name=""/>
        <p:cNvGrpSpPr/>
        <p:nvPr/>
      </p:nvGrpSpPr>
      <p:grpSpPr>
        <a:xfrm>
          <a:off x="0" y="0"/>
          <a:ext cx="0" cy="0"/>
          <a:chOff x="0" y="0"/>
          <a:chExt cx="0" cy="0"/>
        </a:xfrm>
      </p:grpSpPr>
      <p:sp>
        <p:nvSpPr>
          <p:cNvPr id="2" name="">
            <a:extLst>
              <a:ext uri="{C6F16DE8-5185-4849-B8EF-F64C34164AC0}">
                <a16:creationId xmlns:a16="http://schemas.microsoft.com/office/drawing/2010/main" id="{C457AF4E-0E94-43B9-95C4-3606D0E2CCC9}"/>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3" name="Text Box 2">
            <a:extLst>
              <a:ext uri="{FB60E678-5B95-400F-9CF5-5D6F65C61882}">
                <a16:creationId xmlns:a16="http://schemas.microsoft.com/office/drawing/2010/main" id="{F9D2C1C3-2BAB-4371-ABA2-1548B67F28B7}"/>
              </a:ext>
            </a:extLst>
          </p:cNvPr>
          <p:cNvSpPr txBox="1">
            <a:spLocks noGrp="true"/>
          </p:cNvSpPr>
          <p:nvPr/>
        </p:nvSpPr>
        <p:spPr>
          <a:xfrm rot="0">
            <a:off x="374913" y="286359"/>
            <a:ext cx="7620000"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admins free themselves from redundant password reset tickets</a:t>
            </a:r>
            <a:endParaRPr b="1" dirty="0" i="0" lang="en-US" sz="2400">
              <a:solidFill>
                <a:schemeClr val="tx1"/>
              </a:solidFill>
              <a:latin typeface="Zoho Puvi"/>
            </a:endParaRPr>
          </a:p>
        </p:txBody>
      </p:sp>
      <p:sp>
        <p:nvSpPr>
          <p:cNvPr id="4" name="Rectangle 3">
            <a:extLst>
              <a:ext uri="{7F524C42-CE6F-4355-9B31-DAE2A111F68D}">
                <a16:creationId xmlns:a16="http://schemas.microsoft.com/office/drawing/2010/main" id="{C83034D7-0A60-4C0E-B78B-AF340D912BCE}"/>
              </a:ext>
            </a:extLst>
          </p:cNvPr>
          <p:cNvSpPr/>
          <p:nvPr/>
        </p:nvSpPr>
        <p:spPr>
          <a:xfrm flipH="false" flipV="false" rot="0">
            <a:off x="437902" y="1386916"/>
            <a:ext cx="3757431" cy="3130877"/>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accent2">
                    <a:lumMod val="40000"/>
                    <a:lumOff val="60000"/>
                  </a:schemeClr>
                </a:solidFill>
                <a:latin typeface="Zoho Puvi-black"/>
              </a:rPr>
              <a:t/>
            </a:r>
            <a:endParaRPr b="1" dirty="0" err="1" i="0" lang="en-US" sz="4800">
              <a:solidFill>
                <a:schemeClr val="accent2">
                  <a:lumMod val="40000"/>
                  <a:lumOff val="60000"/>
                </a:schemeClr>
              </a:solidFill>
              <a:latin typeface="Zoho Puvi-black"/>
            </a:endParaRPr>
          </a:p>
        </p:txBody>
      </p:sp>
      <p:sp>
        <p:nvSpPr>
          <p:cNvPr hidden="false" id="5" name="">
            <a:extLst>
              <a:ext uri="{D2F5351E-CABF-41C3-9888-FA9090FFA8DC}">
                <a16:creationId xmlns:a16="http://schemas.microsoft.com/office/drawing/2010/main" id="{086E05CF-FC1A-4E10-8FE8-578EB80A9108}"/>
              </a:ext>
            </a:extLst>
          </p:cNvPr>
          <p:cNvSpPr txBox="1">
            <a:spLocks noGrp="true"/>
          </p:cNvSpPr>
          <p:nvPr/>
        </p:nvSpPr>
        <p:spPr>
          <a:xfrm rot="0">
            <a:off x="643937" y="2143125"/>
            <a:ext cx="3345361" cy="164544"/>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
            </a:r>
            <a:endParaRPr b="0" dirty="0" i="0" lang="en-US" sz="900">
              <a:solidFill>
                <a:schemeClr val="tx1"/>
              </a:solidFill>
              <a:latin typeface="Zoho Puvi"/>
            </a:endParaRPr>
          </a:p>
        </p:txBody>
      </p:sp>
      <p:sp>
        <p:nvSpPr>
          <p:cNvPr id="6" name="">
            <a:extLst>
              <a:ext uri="{DACB054C-8CCA-487E-AA06-F57D212FE270}">
                <a16:creationId xmlns:a16="http://schemas.microsoft.com/office/drawing/2010/main" id="{647C3140-B239-4822-A198-2BA025FBCADA}"/>
              </a:ext>
            </a:extLst>
          </p:cNvPr>
          <p:cNvSpPr/>
          <p:nvPr/>
        </p:nvSpPr>
        <p:spPr>
          <a:xfrm flipH="false" flipV="false" rot="0">
            <a:off x="4600575" y="1386915"/>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7" name="Text Box 6">
            <a:extLst>
              <a:ext uri="{2B6104B1-BB66-4313-855D-5929C44DC094}">
                <a16:creationId xmlns:a16="http://schemas.microsoft.com/office/drawing/2010/main" id="{489A4D99-FBE8-426C-944C-E285BC3AF583}"/>
              </a:ext>
            </a:extLst>
          </p:cNvPr>
          <p:cNvSpPr txBox="1">
            <a:spLocks noGrp="true"/>
          </p:cNvSpPr>
          <p:nvPr/>
        </p:nvSpPr>
        <p:spPr>
          <a:xfrm rot="0">
            <a:off x="4804467" y="2143125"/>
            <a:ext cx="3638397" cy="810577"/>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500"/>
              </a:spcBef>
              <a:spcAft>
                <a:spcPts val="0"/>
              </a:spcAft>
              <a:buChar char="•"/>
              <a:buClr>
                <a:schemeClr val="bg1"/>
              </a:buClr>
              <a:buSzPct val="140000"/>
              <a:buFont typeface="Arial"/>
            </a:pPr>
            <a:r>
              <a:rPr b="0" dirty="0" lang="en-US" sz="900">
                <a:solidFill>
                  <a:schemeClr val="bg1"/>
                </a:solidFill>
                <a:latin typeface="Zoho Puvi"/>
              </a:rPr>
              <a:t>A user who has forgotten their AD domain password opens the </a:t>
            </a:r>
            <a:r>
              <a:rPr b="0" dirty="0" err="1" lang="en-US" sz="900">
                <a:solidFill>
                  <a:schemeClr val="bg1"/>
                </a:solidFill>
                <a:latin typeface="Zoho Puvi"/>
              </a:rPr>
              <a:t>ADSelfService</a:t>
            </a:r>
            <a:r>
              <a:rPr b="0" dirty="0" lang="en-US" sz="900">
                <a:solidFill>
                  <a:schemeClr val="bg1"/>
                </a:solidFill>
                <a:latin typeface="Zoho Puvi"/>
              </a:rPr>
              <a:t> Plus password reset portal via a web-browser, their login screen, or mobile device</a:t>
            </a:r>
          </a:p>
          <a:p>
            <a:pPr algn="l" indent="-190500" marL="190500"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User authenticates using MFA and resets their password</a:t>
            </a:r>
            <a:endParaRPr b="0" dirty="0" lang="en-US" sz="900">
              <a:solidFill>
                <a:schemeClr val="bg1"/>
              </a:solidFill>
              <a:latin typeface="Zoho Puvi"/>
            </a:endParaRPr>
          </a:p>
        </p:txBody>
      </p:sp>
      <p:sp>
        <p:nvSpPr>
          <p:cNvPr id="8" name="">
            <a:extLst>
              <a:ext uri="{84C5A9E7-E978-47AD-817B-7105D5F2500E}">
                <a16:creationId xmlns:a16="http://schemas.microsoft.com/office/drawing/2010/main" id="{FDD81C92-62D7-4937-9131-0AA37DAB97E9}"/>
              </a:ext>
            </a:extLst>
          </p:cNvPr>
          <p:cNvSpPr txBox="1"/>
          <p:nvPr/>
        </p:nvSpPr>
        <p:spPr>
          <a:xfrm flipH="false" flipV="false" rot="0">
            <a:off x="628078" y="167640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err="1" i="0" lang="en-US" sz="1300">
                <a:solidFill>
                  <a:schemeClr val="tx1"/>
                </a:solidFill>
                <a:latin typeface="Zoho Puvi-demi_bold"/>
              </a:rPr>
              <a:t>ADSelfService</a:t>
            </a:r>
            <a:r>
              <a:rPr dirty="0" i="0" lang="en-US" sz="1300">
                <a:solidFill>
                  <a:schemeClr val="tx1"/>
                </a:solidFill>
                <a:latin typeface="Zoho Puvi-demi_bold"/>
              </a:rPr>
              <a:t> Plus </a:t>
            </a:r>
            <a:endParaRPr dirty="0" i="0" lang="en-US" sz="1300">
              <a:solidFill>
                <a:schemeClr val="tx1"/>
              </a:solidFill>
              <a:latin typeface="Zoho Puvi-demi_bold"/>
            </a:endParaRPr>
          </a:p>
        </p:txBody>
      </p:sp>
      <p:sp>
        <p:nvSpPr>
          <p:cNvPr id="9" name="">
            <a:extLst>
              <a:ext uri="{B957AFC8-F53C-48C4-95D7-020DED88C43A}">
                <a16:creationId xmlns:a16="http://schemas.microsoft.com/office/drawing/2010/main" id="{C85543D9-F608-4011-AD80-0E6FD82AB6AE}"/>
              </a:ext>
            </a:extLst>
          </p:cNvPr>
          <p:cNvSpPr txBox="1"/>
          <p:nvPr/>
        </p:nvSpPr>
        <p:spPr>
          <a:xfrm flipH="false" flipV="false" rot="0">
            <a:off x="4790751" y="16573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10" name="Image 9">
            <a:extLst>
              <a:ext uri="{A1A274B2-0455-4AAA-A75D-6A1E8AEF5A60}">
                <a16:creationId xmlns:a16="http://schemas.microsoft.com/office/drawing/2010/main" id="{9A311F4D-5390-44C0-9753-5B66306E67E8}"/>
              </a:ext>
            </a:extLst>
          </p:cNvPr>
          <p:cNvPicPr>
            <a:picLocks noChangeAspect="true"/>
          </p:cNvPicPr>
          <p:nvPr/>
        </p:nvPicPr>
        <p:blipFill>
          <a:blip r:embed="rId2"/>
          <a:stretch>
            <a:fillRect/>
          </a:stretch>
        </p:blipFill>
        <p:spPr>
          <a:xfrm flipH="false" flipV="false" rot="0">
            <a:off x="4765338" y="3124200"/>
            <a:ext cx="3975297" cy="1139209"/>
          </a:xfrm>
          <a:prstGeom prst="rect">
            <a:avLst/>
          </a:prstGeom>
          <a:noFill/>
        </p:spPr>
      </p:pic>
      <p:pic>
        <p:nvPicPr>
          <p:cNvPr id="11" name="Image 10">
            <a:extLst>
              <a:ext uri="{420A22D7-7BDB-46A9-BE89-E43096D05DF6}">
                <a16:creationId xmlns:a16="http://schemas.microsoft.com/office/drawing/2010/main" id="{5D728248-A00E-4E19-A099-0145601B9AC2}"/>
              </a:ext>
            </a:extLst>
          </p:cNvPr>
          <p:cNvPicPr>
            <a:picLocks noChangeAspect="true"/>
          </p:cNvPicPr>
          <p:nvPr/>
        </p:nvPicPr>
        <p:blipFill>
          <a:blip r:embed="rId3"/>
          <a:stretch>
            <a:fillRect/>
          </a:stretch>
        </p:blipFill>
        <p:spPr>
          <a:xfrm flipH="false" flipV="false" rot="0">
            <a:off x="605847" y="3381375"/>
            <a:ext cx="3345332" cy="928020"/>
          </a:xfrm>
          <a:prstGeom prst="rect">
            <a:avLst/>
          </a:prstGeom>
          <a:noFill/>
        </p:spPr>
      </p:pic>
      <p:sp>
        <p:nvSpPr>
          <p:cNvPr hidden="false" id="12" name="Text Box 11">
            <a:extLst>
              <a:ext uri="{58680D5A-85BE-4576-8C84-74B377FB23DF}">
                <a16:creationId xmlns:a16="http://schemas.microsoft.com/office/drawing/2010/main" id="{0A688B58-6A4B-41AC-9359-0B0C03157949}"/>
              </a:ext>
            </a:extLst>
          </p:cNvPr>
          <p:cNvSpPr txBox="1">
            <a:spLocks noGrp="true"/>
          </p:cNvSpPr>
          <p:nvPr/>
        </p:nvSpPr>
        <p:spPr>
          <a:xfrm rot="0">
            <a:off x="664406" y="2140743"/>
            <a:ext cx="3233156" cy="810577"/>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chemeClr val="tx1"/>
              </a:buClr>
              <a:buSzPct val="140000"/>
              <a:buFont typeface="Arial"/>
            </a:pPr>
            <a:r>
              <a:rPr b="0" dirty="0" i="0" lang="en-US" sz="900">
                <a:solidFill>
                  <a:schemeClr val="tx1"/>
                </a:solidFill>
                <a:latin typeface="Zoho Puvi"/>
              </a:rPr>
              <a:t>A user who has forgotten their AD domain password,  contacts the IT help desk.</a:t>
            </a:r>
          </a:p>
          <a:p>
            <a:pPr algn="l" indent="-190500" lvl="0" marL="190500" rtl="false">
              <a:lnSpc>
                <a:spcPct val="120000"/>
              </a:lnSpc>
              <a:spcBef>
                <a:spcPts val="1200"/>
              </a:spcBef>
              <a:spcAft>
                <a:spcPts val="0"/>
              </a:spcAft>
              <a:buChar char="•"/>
              <a:buClr>
                <a:schemeClr val="tx1"/>
              </a:buClr>
              <a:buSzPct val="140000"/>
              <a:buFont typeface="Arial"/>
            </a:pPr>
            <a:r>
              <a:rPr b="0" dirty="0" i="0" lang="en-US" sz="900">
                <a:solidFill>
                  <a:schemeClr val="tx1"/>
                </a:solidFill>
                <a:latin typeface="Zoho Puvi"/>
              </a:rPr>
              <a:t>The IT help-desk verifies their identity and resets their password.</a:t>
            </a:r>
            <a:endParaRPr b="0" dirty="0" i="0" lang="en-US" sz="900">
              <a:solidFill>
                <a:schemeClr val="tx1"/>
              </a:solidFill>
              <a:latin typeface="Zoho Puvi"/>
            </a:endParaRPr>
          </a:p>
        </p:txBody>
      </p:sp>
    </p:spTree>
    <p:extLst>
      <p:ext uri="{7083BD50-B029-4116-ADEC-08A3EF45AEE2}">
        <p14:creationId xmlns:p14="http://schemas.microsoft.com/office/powerpoint/2010/main" val="1751263023604"/>
      </p:ext>
    </p:extLst>
  </p:cSld>
  <p:clrMapOvr>
    <a:masterClrMapping/>
  </p:clrMapOvr>
</p:sld>
</file>

<file path=ppt/slides/slide2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1">
    <p:spTree>
      <p:nvGrpSpPr>
        <p:cNvPr id="1" name=""/>
        <p:cNvGrpSpPr/>
        <p:nvPr/>
      </p:nvGrpSpPr>
      <p:grpSpPr>
        <a:xfrm>
          <a:off x="0" y="0"/>
          <a:ext cx="0" cy="0"/>
          <a:chOff x="0" y="0"/>
          <a:chExt cx="0" cy="0"/>
        </a:xfrm>
      </p:grpSpPr>
      <p:sp>
        <p:nvSpPr>
          <p:cNvPr hidden="false" id="2" name="">
            <a:extLst>
              <a:ext uri="{AB127ADC-DDF5-413F-A6BE-4AC66A993A84}">
                <a16:creationId xmlns:a16="http://schemas.microsoft.com/office/drawing/2010/main" id="{F1386051-A2F8-40DF-AEE1-FA3AA564CF72}"/>
              </a:ext>
            </a:extLst>
          </p:cNvPr>
          <p:cNvSpPr txBox="1">
            <a:spLocks noGrp="true"/>
          </p:cNvSpPr>
          <p:nvPr/>
        </p:nvSpPr>
        <p:spPr>
          <a:xfrm rot="0">
            <a:off x="374913" y="248259"/>
            <a:ext cx="7620000" cy="532885"/>
          </a:xfrm>
          <a:prstGeom prst="rect">
            <a:avLst/>
          </a:prstGeom>
          <a:ln>
            <a:noFill/>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Self</a:t>
            </a:r>
            <a:r>
              <a:rPr b="1" dirty="0" i="0" lang="en-US" sz="2400">
                <a:solidFill>
                  <a:schemeClr val="tx1"/>
                </a:solidFill>
                <a:latin typeface="Zoho Puvi"/>
              </a:rPr>
              <a:t> </a:t>
            </a:r>
            <a:r>
              <a:rPr b="1" dirty="0" i="0" lang="en-US" sz="2400">
                <a:solidFill>
                  <a:schemeClr val="tx1"/>
                </a:solidFill>
                <a:latin typeface="Zoho Puvi"/>
              </a:rPr>
              <a:t>-service password management and security</a:t>
            </a:r>
            <a:endParaRPr b="1" dirty="0" i="0" lang="en-US" sz="2400">
              <a:solidFill>
                <a:schemeClr val="tx1"/>
              </a:solidFill>
              <a:latin typeface="Zoho Puvi"/>
            </a:endParaRPr>
          </a:p>
        </p:txBody>
      </p:sp>
      <p:pic>
        <p:nvPicPr>
          <p:cNvPr id="3" name="">
            <a:extLst>
              <a:ext uri="{E126A8FC-84FE-47B2-9B1E-A9F4546CAD62}">
                <a16:creationId xmlns:a16="http://schemas.microsoft.com/office/drawing/2010/main" id="{7E3C9690-05F4-43A8-B0F5-818F8387F207}"/>
              </a:ext>
            </a:extLst>
          </p:cNvPr>
          <p:cNvPicPr>
            <a:picLocks noChangeAspect="true"/>
          </p:cNvPicPr>
          <p:nvPr/>
        </p:nvPicPr>
        <p:blipFill>
          <a:blip r:embed="rId2"/>
          <a:stretch>
            <a:fillRect/>
          </a:stretch>
        </p:blipFill>
        <p:spPr>
          <a:xfrm flipH="false" flipV="false" rot="0">
            <a:off x="2060151" y="867127"/>
            <a:ext cx="5411343" cy="3937549"/>
          </a:xfrm>
          <a:prstGeom prst="rect">
            <a:avLst/>
          </a:prstGeom>
          <a:noFill/>
        </p:spPr>
      </p:pic>
    </p:spTree>
    <p:extLst>
      <p:ext uri="{EB714777-04DF-455D-B038-55B92BD47FDB}">
        <p14:creationId xmlns:p14="http://schemas.microsoft.com/office/powerpoint/2010/main" val="1751263023606"/>
      </p:ext>
    </p:extLst>
  </p:cSld>
  <p:clrMapOvr>
    <a:masterClrMapping/>
  </p:clrMapOvr>
</p:sld>
</file>

<file path=ppt/slides/slide2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2">
    <p:spTree>
      <p:nvGrpSpPr>
        <p:cNvPr id="1" name=""/>
        <p:cNvGrpSpPr/>
        <p:nvPr/>
      </p:nvGrpSpPr>
      <p:grpSpPr>
        <a:xfrm>
          <a:off x="0" y="0"/>
          <a:ext cx="0" cy="0"/>
          <a:chOff x="0" y="0"/>
          <a:chExt cx="0" cy="0"/>
        </a:xfrm>
      </p:grpSpPr>
      <p:sp>
        <p:nvSpPr>
          <p:cNvPr id="2" name="">
            <a:extLst>
              <a:ext uri="{D84D2D7C-E222-4AE0-9E16-D83A8E55E81D}">
                <a16:creationId xmlns:a16="http://schemas.microsoft.com/office/drawing/2010/main" id="{CF77AA4D-99B1-4F3B-B50A-CB9AD0BD069D}"/>
              </a:ext>
            </a:extLst>
          </p:cNvPr>
          <p:cNvSpPr/>
          <p:nvPr/>
        </p:nvSpPr>
        <p:spPr>
          <a:xfrm flipH="false" flipV="false" rot="0">
            <a:off x="4599965" y="1386915"/>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3" name="">
            <a:extLst>
              <a:ext uri="{54950F6A-C101-468F-8876-BB7009E2D37B}">
                <a16:creationId xmlns:a16="http://schemas.microsoft.com/office/drawing/2010/main" id="{98EE366B-AD80-47F9-ACB9-43974D64921E}"/>
              </a:ext>
            </a:extLst>
          </p:cNvPr>
          <p:cNvSpPr/>
          <p:nvPr/>
        </p:nvSpPr>
        <p:spPr>
          <a:xfrm flipH="false" flipV="false" rot="0">
            <a:off x="423843" y="1495301"/>
            <a:ext cx="3696281" cy="2914107"/>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4" name="">
            <a:extLst>
              <a:ext uri="{C775E8BD-7320-4BD2-9019-CDAC8C735587}">
                <a16:creationId xmlns:a16="http://schemas.microsoft.com/office/drawing/2010/main" id="{F6791D89-78EB-4653-B475-83205BEB1C8C}"/>
              </a:ext>
            </a:extLst>
          </p:cNvPr>
          <p:cNvSpPr txBox="1">
            <a:spLocks noGrp="true"/>
          </p:cNvSpPr>
          <p:nvPr/>
        </p:nvSpPr>
        <p:spPr>
          <a:xfrm rot="0">
            <a:off x="519722" y="2175376"/>
            <a:ext cx="3504514" cy="658176"/>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104775" rtl="false">
              <a:lnSpc>
                <a:spcPct val="120000"/>
              </a:lnSpc>
              <a:spcBef>
                <a:spcPts val="1200"/>
              </a:spcBef>
              <a:spcAft>
                <a:spcPts val="0"/>
              </a:spcAft>
              <a:buNone/>
            </a:pPr>
            <a:r>
              <a:rPr b="0" dirty="0" lang="en-US" sz="900">
                <a:solidFill>
                  <a:schemeClr val="tx1"/>
                </a:solidFill>
                <a:latin typeface="Zoho Puvi"/>
              </a:rPr>
              <a:t>Remote users, especially </a:t>
            </a:r>
            <a:r>
              <a:rPr b="0" dirty="0" err="1" lang="en-US" sz="900">
                <a:solidFill>
                  <a:schemeClr val="tx1"/>
                </a:solidFill>
                <a:latin typeface="Zoho Puvi"/>
              </a:rPr>
              <a:t>VPN</a:t>
            </a:r>
            <a:r>
              <a:rPr b="0" dirty="0" lang="en-US" sz="900">
                <a:solidFill>
                  <a:schemeClr val="tx1"/>
                </a:solidFill>
                <a:latin typeface="Zoho Puvi"/>
              </a:rPr>
              <a:t> and </a:t>
            </a:r>
            <a:r>
              <a:rPr b="0" dirty="0" err="1" lang="en-US" sz="900">
                <a:solidFill>
                  <a:schemeClr val="tx1"/>
                </a:solidFill>
                <a:latin typeface="Zoho Puvi"/>
              </a:rPr>
              <a:t>OWA</a:t>
            </a:r>
            <a:r>
              <a:rPr b="0" dirty="0" lang="en-US" sz="900">
                <a:solidFill>
                  <a:schemeClr val="tx1"/>
                </a:solidFill>
                <a:latin typeface="Zoho Puvi"/>
              </a:rPr>
              <a:t> users, have no way of being notified about their expiring passwords and accounts. Users often lose access to their accounts and the help desk are rendered unable to assist the users remotely</a:t>
            </a:r>
            <a:endParaRPr b="0" dirty="0" lang="en-US" sz="900">
              <a:solidFill>
                <a:schemeClr val="tx1"/>
              </a:solidFill>
              <a:latin typeface="Zoho Puvi"/>
            </a:endParaRPr>
          </a:p>
        </p:txBody>
      </p:sp>
      <p:sp>
        <p:nvSpPr>
          <p:cNvPr id="5" name="">
            <a:extLst>
              <a:ext uri="{D42D6DF1-2662-4CA6-95C8-5C61A3678447}">
                <a16:creationId xmlns:a16="http://schemas.microsoft.com/office/drawing/2010/main" id="{925B1C8F-B860-4BC3-A2D3-7D8643CB2D7E}"/>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6" name="">
            <a:extLst>
              <a:ext uri="{33150D24-299D-4189-AEFC-0965C2109423}">
                <a16:creationId xmlns:a16="http://schemas.microsoft.com/office/drawing/2010/main" id="{E0C3099A-62C6-4395-BFF9-CA7B78A61D18}"/>
              </a:ext>
            </a:extLst>
          </p:cNvPr>
          <p:cNvSpPr txBox="1">
            <a:spLocks noGrp="true"/>
          </p:cNvSpPr>
          <p:nvPr/>
        </p:nvSpPr>
        <p:spPr>
          <a:xfrm rot="0">
            <a:off x="374913" y="286359"/>
            <a:ext cx="7133101" cy="719355"/>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remote users stay on top of AD password and account expiration</a:t>
            </a:r>
            <a:endParaRPr b="1" dirty="0" i="0" lang="en-US" sz="2400">
              <a:solidFill>
                <a:schemeClr val="tx1"/>
              </a:solidFill>
              <a:latin typeface="Zoho Puvi"/>
            </a:endParaRPr>
          </a:p>
        </p:txBody>
      </p:sp>
      <p:sp>
        <p:nvSpPr>
          <p:cNvPr hidden="false" id="7" name="">
            <a:extLst>
              <a:ext uri="{43980C24-F8E2-4FF2-B24F-226ECD8BA2BE}">
                <a16:creationId xmlns:a16="http://schemas.microsoft.com/office/drawing/2010/main" id="{CA441B42-891B-4831-888E-7E551D7B9947}"/>
              </a:ext>
            </a:extLst>
          </p:cNvPr>
          <p:cNvSpPr txBox="1">
            <a:spLocks noGrp="true"/>
          </p:cNvSpPr>
          <p:nvPr/>
        </p:nvSpPr>
        <p:spPr>
          <a:xfrm rot="0">
            <a:off x="4795332" y="2181225"/>
            <a:ext cx="3647532" cy="975121"/>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Users with passwords or accounts that are nearing expiration receive regular reminders via SMS, email, and push notifications</a:t>
            </a:r>
          </a:p>
          <a:p>
            <a:pPr algn="l" indent="-19050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Users can change their passwords before expiration and contact the help desk to deal with their AD account expiration</a:t>
            </a:r>
            <a:endParaRPr b="0" dirty="0" i="0" lang="en-US" sz="900">
              <a:solidFill>
                <a:schemeClr val="bg1"/>
              </a:solidFill>
              <a:latin typeface="Zoho Puvi"/>
            </a:endParaRPr>
          </a:p>
        </p:txBody>
      </p:sp>
      <p:sp>
        <p:nvSpPr>
          <p:cNvPr id="8" name="">
            <a:extLst>
              <a:ext uri="{2DEB9606-4A38-49E3-B7B3-558BAB818F85}">
                <a16:creationId xmlns:a16="http://schemas.microsoft.com/office/drawing/2010/main" id="{926ADD97-D2DF-4339-81BD-7F33AAF05A3C}"/>
              </a:ext>
            </a:extLst>
          </p:cNvPr>
          <p:cNvSpPr txBox="1"/>
          <p:nvPr/>
        </p:nvSpPr>
        <p:spPr>
          <a:xfrm flipH="false" flipV="false" rot="0">
            <a:off x="643937" y="165735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err="1" i="0" lang="en-US" sz="1300">
                <a:solidFill>
                  <a:schemeClr val="tx1"/>
                </a:solidFill>
                <a:latin typeface="Zoho Puvi-demi_bold"/>
              </a:rPr>
              <a:t>ADSelfService</a:t>
            </a:r>
            <a:r>
              <a:rPr dirty="0" i="0" lang="en-US" sz="1300">
                <a:solidFill>
                  <a:schemeClr val="tx1"/>
                </a:solidFill>
                <a:latin typeface="Zoho Puvi-demi_bold"/>
              </a:rPr>
              <a:t> Plus </a:t>
            </a:r>
            <a:endParaRPr dirty="0" i="0" lang="en-US" sz="1300">
              <a:solidFill>
                <a:schemeClr val="tx1"/>
              </a:solidFill>
              <a:latin typeface="Zoho Puvi-demi_bold"/>
            </a:endParaRPr>
          </a:p>
        </p:txBody>
      </p:sp>
      <p:sp>
        <p:nvSpPr>
          <p:cNvPr id="9" name="">
            <a:extLst>
              <a:ext uri="{F01F5DBD-32A4-4412-8B2B-2ADF70227033}">
                <a16:creationId xmlns:a16="http://schemas.microsoft.com/office/drawing/2010/main" id="{B8F4668C-D50C-4B4E-9182-2A98E6A87BCB}"/>
              </a:ext>
            </a:extLst>
          </p:cNvPr>
          <p:cNvSpPr txBox="1"/>
          <p:nvPr/>
        </p:nvSpPr>
        <p:spPr>
          <a:xfrm flipH="false" flipV="false" rot="0">
            <a:off x="4790751" y="16573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10" name="">
            <a:extLst>
              <a:ext uri="{5AF5512E-E388-485C-B6A5-44E37BECEDB0}">
                <a16:creationId xmlns:a16="http://schemas.microsoft.com/office/drawing/2010/main" id="{00B2775F-6D7A-492A-8BBF-ACBB52F5F779}"/>
              </a:ext>
            </a:extLst>
          </p:cNvPr>
          <p:cNvPicPr>
            <a:picLocks noChangeAspect="true"/>
          </p:cNvPicPr>
          <p:nvPr/>
        </p:nvPicPr>
        <p:blipFill>
          <a:blip r:embed="rId2"/>
          <a:stretch>
            <a:fillRect/>
          </a:stretch>
        </p:blipFill>
        <p:spPr>
          <a:xfrm flipH="false" flipV="false" rot="0">
            <a:off x="4915261" y="3674096"/>
            <a:ext cx="3571417" cy="845096"/>
          </a:xfrm>
          <a:prstGeom prst="rect">
            <a:avLst/>
          </a:prstGeom>
          <a:noFill/>
        </p:spPr>
      </p:pic>
      <p:pic>
        <p:nvPicPr>
          <p:cNvPr id="11" name="">
            <a:extLst>
              <a:ext uri="{05DB1641-15F8-465C-A834-A33C68651A9F}">
                <a16:creationId xmlns:a16="http://schemas.microsoft.com/office/drawing/2010/main" id="{E679BB8C-CA63-4103-9110-C336EDE02A00}"/>
              </a:ext>
            </a:extLst>
          </p:cNvPr>
          <p:cNvPicPr>
            <a:picLocks noChangeAspect="true"/>
          </p:cNvPicPr>
          <p:nvPr/>
        </p:nvPicPr>
        <p:blipFill>
          <a:blip r:embed="rId3"/>
          <a:stretch>
            <a:fillRect/>
          </a:stretch>
        </p:blipFill>
        <p:spPr>
          <a:xfrm flipH="false" flipV="false" rot="0">
            <a:off x="677188" y="3324225"/>
            <a:ext cx="1563356" cy="1098680"/>
          </a:xfrm>
          <a:prstGeom prst="rect">
            <a:avLst/>
          </a:prstGeom>
          <a:noFill/>
        </p:spPr>
      </p:pic>
    </p:spTree>
    <p:extLst>
      <p:ext uri="{5BAC8716-9EC9-479C-BD47-1CED52D228B2}">
        <p14:creationId xmlns:p14="http://schemas.microsoft.com/office/powerpoint/2010/main" val="1751263023609"/>
      </p:ext>
    </p:extLst>
  </p:cSld>
  <p:clrMapOvr>
    <a:masterClrMapping/>
  </p:clrMapOvr>
</p:sld>
</file>

<file path=ppt/slides/slide2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3">
    <p:spTree>
      <p:nvGrpSpPr>
        <p:cNvPr id="1" name=""/>
        <p:cNvGrpSpPr/>
        <p:nvPr/>
      </p:nvGrpSpPr>
      <p:grpSpPr>
        <a:xfrm>
          <a:off x="0" y="0"/>
          <a:ext cx="0" cy="0"/>
          <a:chOff x="0" y="0"/>
          <a:chExt cx="0" cy="0"/>
        </a:xfrm>
      </p:grpSpPr>
      <p:sp>
        <p:nvSpPr>
          <p:cNvPr id="2" name="">
            <a:extLst>
              <a:ext uri="{8D289B7E-C931-4E78-AD05-DCF348CCE00C}">
                <a16:creationId xmlns:a16="http://schemas.microsoft.com/office/drawing/2010/main" id="{3E8CD33A-D024-4F3E-BA84-CD871AEF531C}"/>
              </a:ext>
            </a:extLst>
          </p:cNvPr>
          <p:cNvSpPr/>
          <p:nvPr/>
        </p:nvSpPr>
        <p:spPr>
          <a:xfrm flipH="false" flipV="false" rot="0">
            <a:off x="4600575" y="1162050"/>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3" name="">
            <a:extLst>
              <a:ext uri="{C30667AF-25BC-4CF5-BE47-2B6E6375FC30}">
                <a16:creationId xmlns:a16="http://schemas.microsoft.com/office/drawing/2010/main" id="{9E22B298-2905-4C16-9A29-E1110733F739}"/>
              </a:ext>
            </a:extLst>
          </p:cNvPr>
          <p:cNvSpPr txBox="1">
            <a:spLocks noGrp="true"/>
          </p:cNvSpPr>
          <p:nvPr/>
        </p:nvSpPr>
        <p:spPr>
          <a:xfrm rot="0">
            <a:off x="374913" y="248259"/>
            <a:ext cx="7620000" cy="532885"/>
          </a:xfrm>
          <a:prstGeom prst="rect">
            <a:avLst/>
          </a:prstGeom>
          <a:ln>
            <a:noFill/>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Rescue users from password fatigue </a:t>
            </a:r>
            <a:endParaRPr b="1" dirty="0" i="0" lang="en-US" sz="2400">
              <a:solidFill>
                <a:schemeClr val="tx1"/>
              </a:solidFill>
              <a:latin typeface="Zoho Puvi"/>
            </a:endParaRPr>
          </a:p>
        </p:txBody>
      </p:sp>
      <p:sp>
        <p:nvSpPr>
          <p:cNvPr id="4" name="">
            <a:extLst>
              <a:ext uri="{5EB587F7-8BEF-4EC6-827D-96029BF0C505}">
                <a16:creationId xmlns:a16="http://schemas.microsoft.com/office/drawing/2010/main" id="{72AAB713-5EA3-44B0-A87D-1723B865F477}"/>
              </a:ext>
            </a:extLst>
          </p:cNvPr>
          <p:cNvSpPr/>
          <p:nvPr/>
        </p:nvSpPr>
        <p:spPr>
          <a:xfrm flipH="false" flipV="false" rot="0">
            <a:off x="466725" y="1359084"/>
            <a:ext cx="3757431" cy="2736808"/>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5" name="">
            <a:extLst>
              <a:ext uri="{EB885426-B5B9-46D9-8FF0-F6AD25420AB7}">
                <a16:creationId xmlns:a16="http://schemas.microsoft.com/office/drawing/2010/main" id="{6366679C-D580-4343-924E-1CF9116C890D}"/>
              </a:ext>
            </a:extLst>
          </p:cNvPr>
          <p:cNvSpPr txBox="1">
            <a:spLocks noGrp="true"/>
          </p:cNvSpPr>
          <p:nvPr/>
        </p:nvSpPr>
        <p:spPr>
          <a:xfrm rot="0">
            <a:off x="519722" y="1981200"/>
            <a:ext cx="3253702" cy="658176"/>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104775" rtl="false">
              <a:lnSpc>
                <a:spcPct val="120000"/>
              </a:lnSpc>
              <a:spcBef>
                <a:spcPts val="1200"/>
              </a:spcBef>
              <a:spcAft>
                <a:spcPts val="0"/>
              </a:spcAft>
              <a:buNone/>
            </a:pPr>
            <a:r>
              <a:rPr b="0" dirty="0" lang="en-US" sz="900">
                <a:solidFill>
                  <a:schemeClr val="tx1"/>
                </a:solidFill>
                <a:latin typeface="Zoho Puvi"/>
              </a:rPr>
              <a:t>A user has to create and maintain a separate set of credentials for each of their enterprise application accounts. This may </a:t>
            </a:r>
            <a:r>
              <a:rPr b="0" dirty="0" lang="en-US" sz="900">
                <a:solidFill>
                  <a:schemeClr val="tx1"/>
                </a:solidFill>
                <a:latin typeface="Zoho Puvi"/>
              </a:rPr>
              <a:t>lead to forgotten passwords or poor password hygiene</a:t>
            </a:r>
            <a:endParaRPr b="0" dirty="0" lang="en-US" sz="900">
              <a:solidFill>
                <a:schemeClr val="tx1"/>
              </a:solidFill>
              <a:latin typeface="Zoho Puvi"/>
            </a:endParaRPr>
          </a:p>
        </p:txBody>
      </p:sp>
      <p:sp>
        <p:nvSpPr>
          <p:cNvPr hidden="false" id="6" name="">
            <a:extLst>
              <a:ext uri="{CFB5AD7F-61BE-42B0-9690-4B5EB8D7F8FB}">
                <a16:creationId xmlns:a16="http://schemas.microsoft.com/office/drawing/2010/main" id="{187BD25A-5AA8-4E2B-A468-8B6BD4FCA95C}"/>
              </a:ext>
            </a:extLst>
          </p:cNvPr>
          <p:cNvSpPr txBox="1">
            <a:spLocks noGrp="true"/>
          </p:cNvSpPr>
          <p:nvPr/>
        </p:nvSpPr>
        <p:spPr>
          <a:xfrm rot="0">
            <a:off x="4795332" y="1990725"/>
            <a:ext cx="3647532" cy="975121"/>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The user's AD password is synchronized across integrated applications</a:t>
            </a:r>
          </a:p>
          <a:p>
            <a:pPr algn="l" indent="-190500" marL="190500" rtl="false">
              <a:lnSpc>
                <a:spcPct val="120000"/>
              </a:lnSpc>
              <a:spcBef>
                <a:spcPts val="1200"/>
              </a:spcBef>
              <a:spcAft>
                <a:spcPts val="0"/>
              </a:spcAft>
              <a:buChar char="•"/>
              <a:buClr>
                <a:schemeClr val="bg1"/>
              </a:buClr>
              <a:buSzPct val="140000"/>
              <a:buFont typeface="Arial"/>
            </a:pPr>
            <a:r>
              <a:rPr b="0" dirty="0" i="0" lang="en-US" sz="900">
                <a:solidFill>
                  <a:schemeClr val="bg1"/>
                </a:solidFill>
                <a:latin typeface="Zoho Puvi"/>
              </a:rPr>
              <a:t>Any password change or reset is replicated across the applications. They can also choose to change or reset the password of particular applications, if required</a:t>
            </a:r>
            <a:endParaRPr b="0" dirty="0" i="0" lang="en-US" sz="900">
              <a:solidFill>
                <a:schemeClr val="bg1"/>
              </a:solidFill>
              <a:latin typeface="Zoho Puvi"/>
            </a:endParaRPr>
          </a:p>
        </p:txBody>
      </p:sp>
      <p:sp>
        <p:nvSpPr>
          <p:cNvPr id="7" name="">
            <a:extLst>
              <a:ext uri="{8EF1FABE-06BB-4858-8439-5D54F4205CAD}">
                <a16:creationId xmlns:a16="http://schemas.microsoft.com/office/drawing/2010/main" id="{5A854285-D562-4B4B-A2D5-C85EEF3C672A}"/>
              </a:ext>
            </a:extLst>
          </p:cNvPr>
          <p:cNvSpPr txBox="1"/>
          <p:nvPr/>
        </p:nvSpPr>
        <p:spPr>
          <a:xfrm flipH="false" flipV="false" rot="0">
            <a:off x="643937" y="146685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err="1" i="0" lang="en-US" sz="1300">
                <a:solidFill>
                  <a:schemeClr val="tx1"/>
                </a:solidFill>
                <a:latin typeface="Zoho Puvi-demi_bold"/>
              </a:rPr>
              <a:t>ADSelfService</a:t>
            </a:r>
            <a:r>
              <a:rPr dirty="0" i="0" lang="en-US" sz="1300">
                <a:solidFill>
                  <a:schemeClr val="tx1"/>
                </a:solidFill>
                <a:latin typeface="Zoho Puvi-demi_bold"/>
              </a:rPr>
              <a:t> Plus </a:t>
            </a:r>
            <a:endParaRPr dirty="0" i="0" lang="en-US" sz="1300">
              <a:solidFill>
                <a:schemeClr val="tx1"/>
              </a:solidFill>
              <a:latin typeface="Zoho Puvi-demi_bold"/>
            </a:endParaRPr>
          </a:p>
        </p:txBody>
      </p:sp>
      <p:sp>
        <p:nvSpPr>
          <p:cNvPr id="8" name="">
            <a:extLst>
              <a:ext uri="{C23394CA-5022-4B2C-9959-347BBC2923FF}">
                <a16:creationId xmlns:a16="http://schemas.microsoft.com/office/drawing/2010/main" id="{E5611DEF-A203-465E-82E2-97C51D355430}"/>
              </a:ext>
            </a:extLst>
          </p:cNvPr>
          <p:cNvSpPr txBox="1"/>
          <p:nvPr/>
        </p:nvSpPr>
        <p:spPr>
          <a:xfrm flipH="false" flipV="false" rot="0">
            <a:off x="4790751" y="14668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9" name="">
            <a:extLst>
              <a:ext uri="{6E516FF7-3F57-4615-8248-2AEE4C0DFF7D}">
                <a16:creationId xmlns:a16="http://schemas.microsoft.com/office/drawing/2010/main" id="{DA77B404-F515-4FD4-81D5-037A6EA576CF}"/>
              </a:ext>
            </a:extLst>
          </p:cNvPr>
          <p:cNvPicPr>
            <a:picLocks noChangeAspect="true"/>
          </p:cNvPicPr>
          <p:nvPr/>
        </p:nvPicPr>
        <p:blipFill>
          <a:blip r:embed="rId2"/>
          <a:stretch>
            <a:fillRect/>
          </a:stretch>
        </p:blipFill>
        <p:spPr>
          <a:xfrm flipH="false" flipV="false" rot="0">
            <a:off x="661482" y="2681392"/>
            <a:ext cx="1185871" cy="1306733"/>
          </a:xfrm>
          <a:prstGeom prst="rect">
            <a:avLst/>
          </a:prstGeom>
          <a:noFill/>
        </p:spPr>
      </p:pic>
      <p:pic>
        <p:nvPicPr>
          <p:cNvPr id="10" name="">
            <a:extLst>
              <a:ext uri="{469E1F33-55FA-4056-8856-D0E75E7D8828}">
                <a16:creationId xmlns:a16="http://schemas.microsoft.com/office/drawing/2010/main" id="{B75F6B46-505F-43F0-81E1-D69CA4AB612B}"/>
              </a:ext>
            </a:extLst>
          </p:cNvPr>
          <p:cNvPicPr>
            <a:picLocks noChangeAspect="true"/>
          </p:cNvPicPr>
          <p:nvPr/>
        </p:nvPicPr>
        <p:blipFill>
          <a:blip r:embed="rId3"/>
          <a:stretch>
            <a:fillRect/>
          </a:stretch>
        </p:blipFill>
        <p:spPr>
          <a:xfrm flipH="false" flipV="false" rot="0">
            <a:off x="4907956" y="3263693"/>
            <a:ext cx="3609537" cy="860631"/>
          </a:xfrm>
          <a:prstGeom prst="rect">
            <a:avLst/>
          </a:prstGeom>
          <a:noFill/>
        </p:spPr>
      </p:pic>
    </p:spTree>
    <p:extLst>
      <p:ext uri="{3F124909-7AC3-4B33-B053-02E9281E93EB}">
        <p14:creationId xmlns:p14="http://schemas.microsoft.com/office/powerpoint/2010/main" val="1751263023612"/>
      </p:ext>
    </p:extLst>
  </p:cSld>
  <p:clrMapOvr>
    <a:masterClrMapping/>
  </p:clrMapOvr>
</p:sld>
</file>

<file path=ppt/slides/slide2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4">
    <p:spTree>
      <p:nvGrpSpPr>
        <p:cNvPr id="1" name=""/>
        <p:cNvGrpSpPr/>
        <p:nvPr/>
      </p:nvGrpSpPr>
      <p:grpSpPr>
        <a:xfrm>
          <a:off x="0" y="0"/>
          <a:ext cx="0" cy="0"/>
          <a:chOff x="0" y="0"/>
          <a:chExt cx="0" cy="0"/>
        </a:xfrm>
      </p:grpSpPr>
      <p:sp>
        <p:nvSpPr>
          <p:cNvPr id="2" name="Title 7">
            <a:extLst>
              <a:ext uri="{7129A9D2-DF52-44FB-9370-4AAB565DFED2}">
                <a16:creationId xmlns:a16="http://schemas.microsoft.com/office/drawing/2010/main" id="{634DA21F-791E-4359-AC62-2435438BF1E0}"/>
              </a:ext>
            </a:extLst>
          </p:cNvPr>
          <p:cNvSpPr>
            <a:spLocks noGrp="true"/>
          </p:cNvSpPr>
          <p:nvPr>
            <p:ph type="title"/>
          </p:nvPr>
        </p:nvSpPr>
        <p:spPr>
          <a:xfrm rot="0">
            <a:off x="374913" y="248259"/>
            <a:ext cx="7620000" cy="532885"/>
          </a:xfrm>
        </p:spPr>
        <p:txBody>
          <a:bodyPr rtlCol="0"/>
          <a:lstStyle/>
          <a:p>
            <a:pPr/>
            <a:r>
              <a:rPr b="1" dirty="0" lang="en-US" sz="2400">
                <a:latin typeface="Zoho Puvi"/>
              </a:rPr>
              <a:t>Advanced custom password</a:t>
            </a:r>
            <a:r>
              <a:rPr b="1" dirty="0" lang="en-US" sz="2400">
                <a:latin typeface="Zoho Puvi"/>
              </a:rPr>
              <a:t> policies</a:t>
            </a:r>
            <a:endParaRPr b="1" dirty="0" lang="en-US" sz="2400">
              <a:latin typeface="Zoho Puvi"/>
            </a:endParaRPr>
          </a:p>
        </p:txBody>
      </p:sp>
      <p:sp>
        <p:nvSpPr>
          <p:cNvPr hidden="false" id="3" name="">
            <a:extLst>
              <a:ext uri="{17E8806C-EE72-4767-85B5-9D125EFEFE7A}">
                <a16:creationId xmlns:a16="http://schemas.microsoft.com/office/drawing/2010/main" id="{83D58A51-4418-43E0-84C6-0D1D668D9162}"/>
              </a:ext>
            </a:extLst>
          </p:cNvPr>
          <p:cNvSpPr txBox="1">
            <a:spLocks noGrp="true"/>
          </p:cNvSpPr>
          <p:nvPr/>
        </p:nvSpPr>
        <p:spPr>
          <a:xfrm rot="0">
            <a:off x="400050" y="914838"/>
            <a:ext cx="7430004" cy="594217"/>
          </a:xfrm>
          <a:prstGeom prst="rect">
            <a:avLst/>
          </a:prstGeom>
          <a:ln>
            <a:noFill/>
          </a:ln>
        </p:spPr>
        <p:txBody>
          <a:bodyPr anchor="ctr"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000">
                <a:solidFill>
                  <a:schemeClr val="tx1"/>
                </a:solidFill>
                <a:latin typeface="Zoho Puvi-medium"/>
              </a:rPr>
              <a:t>Create multiple password policies and enable them for users belonging to specific domains, </a:t>
            </a:r>
            <a:r>
              <a:rPr dirty="0" err="1" i="0" lang="en-US" sz="1000">
                <a:solidFill>
                  <a:schemeClr val="tx1"/>
                </a:solidFill>
                <a:latin typeface="Zoho Puvi-medium"/>
              </a:rPr>
              <a:t>OUs</a:t>
            </a:r>
            <a:r>
              <a:rPr dirty="0" i="0" lang="en-US" sz="1000">
                <a:solidFill>
                  <a:schemeClr val="tx1"/>
                </a:solidFill>
                <a:latin typeface="Zoho Puvi-medium"/>
              </a:rPr>
              <a:t>, and groups. Impose the password policy during password changes via the Ctrl+Alt+Del portal and password resets from the Active Directory Users and Computers console</a:t>
            </a:r>
            <a:r>
              <a:rPr dirty="0" i="0" lang="en-US" sz="1000">
                <a:solidFill>
                  <a:schemeClr val="tx1"/>
                </a:solidFill>
                <a:latin typeface="Zoho Puvi-medium"/>
              </a:rPr>
              <a:t>.</a:t>
            </a:r>
            <a:endParaRPr dirty="0" i="0" lang="en-US" sz="1000">
              <a:solidFill>
                <a:schemeClr val="tx1"/>
              </a:solidFill>
              <a:latin typeface="Zoho Puvi-medium"/>
            </a:endParaRPr>
          </a:p>
        </p:txBody>
      </p:sp>
      <p:sp>
        <p:nvSpPr>
          <p:cNvPr hidden="false" id="4" name="Text Box 3">
            <a:extLst>
              <a:ext uri="{5C5436FE-43E2-4026-8A33-028604ECAE4B}">
                <a16:creationId xmlns:a16="http://schemas.microsoft.com/office/drawing/2010/main" id="{049EA281-3CE1-4B59-B006-3AA35E7A8A85}"/>
              </a:ext>
            </a:extLst>
          </p:cNvPr>
          <p:cNvSpPr txBox="1">
            <a:spLocks noGrp="true"/>
          </p:cNvSpPr>
          <p:nvPr/>
        </p:nvSpPr>
        <p:spPr>
          <a:xfrm rot="0">
            <a:off x="981075" y="2019300"/>
            <a:ext cx="1903428" cy="658177"/>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Restrict the number of special characters, </a:t>
            </a:r>
            <a:r>
              <a:rPr b="0" dirty="0" i="0" lang="en-US" sz="900">
                <a:solidFill>
                  <a:schemeClr val="tx1"/>
                </a:solidFill>
                <a:latin typeface="Zoho Puvi"/>
              </a:rPr>
              <a:t>numbers, and Unicode characters that users can u</a:t>
            </a:r>
            <a:r>
              <a:rPr b="0" dirty="0" i="0" lang="en-US" sz="900">
                <a:solidFill>
                  <a:schemeClr val="tx1"/>
                </a:solidFill>
                <a:latin typeface="Zoho Puvi"/>
              </a:rPr>
              <a:t>se </a:t>
            </a:r>
            <a:endParaRPr b="0" dirty="0" i="0" lang="en-US" sz="900">
              <a:solidFill>
                <a:schemeClr val="tx1"/>
              </a:solidFill>
              <a:latin typeface="Zoho Puvi"/>
            </a:endParaRPr>
          </a:p>
        </p:txBody>
      </p:sp>
      <p:sp>
        <p:nvSpPr>
          <p:cNvPr id="5" name="">
            <a:extLst>
              <a:ext uri="{0624A41C-9761-4956-AA42-7FF2EE26FBD1}">
                <a16:creationId xmlns:a16="http://schemas.microsoft.com/office/drawing/2010/main" id="{724C6701-0703-4DD2-B241-348B3CCBACB6}"/>
              </a:ext>
            </a:extLst>
          </p:cNvPr>
          <p:cNvSpPr txBox="1"/>
          <p:nvPr/>
        </p:nvSpPr>
        <p:spPr>
          <a:xfrm flipH="false" flipV="false" rot="0">
            <a:off x="981075" y="174307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characters</a:t>
            </a:r>
            <a:endParaRPr b="1" dirty="0" i="0" lang="en-US" sz="1100">
              <a:solidFill>
                <a:srgbClr val="0864f0"/>
              </a:solidFill>
              <a:latin typeface="Zoho Puvi"/>
            </a:endParaRPr>
          </a:p>
        </p:txBody>
      </p:sp>
      <p:sp>
        <p:nvSpPr>
          <p:cNvPr id="6" name="">
            <a:extLst>
              <a:ext uri="{8818C9EA-818D-4C21-8022-BE3B9BCDB511}">
                <a16:creationId xmlns:a16="http://schemas.microsoft.com/office/drawing/2010/main" id="{829B53EE-BD1D-43D0-B94C-D5DAB3F0D6F9}"/>
              </a:ext>
            </a:extLst>
          </p:cNvPr>
          <p:cNvSpPr txBox="1"/>
          <p:nvPr/>
        </p:nvSpPr>
        <p:spPr>
          <a:xfrm flipH="false" flipV="false" rot="0">
            <a:off x="981075" y="340042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repetition</a:t>
            </a:r>
            <a:endParaRPr b="1" dirty="0" i="0" lang="en-US" sz="1100">
              <a:solidFill>
                <a:srgbClr val="0864f0"/>
              </a:solidFill>
              <a:latin typeface="Zoho Puvi"/>
            </a:endParaRPr>
          </a:p>
        </p:txBody>
      </p:sp>
      <p:sp>
        <p:nvSpPr>
          <p:cNvPr hidden="false" id="7" name="">
            <a:extLst>
              <a:ext uri="{2D548F57-AF63-4BFC-A6CD-822CB02395C3}">
                <a16:creationId xmlns:a16="http://schemas.microsoft.com/office/drawing/2010/main" id="{0F12CF12-0461-44F2-A07E-2DBF143FACF7}"/>
              </a:ext>
            </a:extLst>
          </p:cNvPr>
          <p:cNvSpPr txBox="1">
            <a:spLocks noGrp="true"/>
          </p:cNvSpPr>
          <p:nvPr/>
        </p:nvSpPr>
        <p:spPr>
          <a:xfrm rot="0">
            <a:off x="981075" y="3648075"/>
            <a:ext cx="2137505" cy="822721"/>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Enforce a password history check during password </a:t>
            </a:r>
            <a:r>
              <a:rPr b="0" dirty="0" i="0" lang="en-US" sz="900">
                <a:solidFill>
                  <a:schemeClr val="tx1"/>
                </a:solidFill>
                <a:latin typeface="Zoho Puvi"/>
              </a:rPr>
              <a:t>reset, and restrict the repetition of  specific character(s) </a:t>
            </a:r>
            <a:r>
              <a:rPr b="0" dirty="0" i="0" lang="en-US" sz="900">
                <a:solidFill>
                  <a:schemeClr val="tx1"/>
                </a:solidFill>
                <a:latin typeface="Zoho Puvi"/>
              </a:rPr>
              <a:t>or username as the password.(e.g. “aaaaa” or </a:t>
            </a:r>
            <a:r>
              <a:rPr b="0" dirty="0" i="0" lang="en-US" sz="900">
                <a:solidFill>
                  <a:schemeClr val="tx1"/>
                </a:solidFill>
                <a:latin typeface="Zoho Puvi"/>
              </a:rPr>
              <a:t>“user01”) </a:t>
            </a:r>
            <a:endParaRPr b="0" dirty="0" i="0" lang="en-US" sz="900">
              <a:solidFill>
                <a:schemeClr val="tx1"/>
              </a:solidFill>
              <a:latin typeface="Zoho Puvi"/>
            </a:endParaRPr>
          </a:p>
        </p:txBody>
      </p:sp>
      <p:sp>
        <p:nvSpPr>
          <p:cNvPr hidden="false" id="8" name="Text Box 8">
            <a:extLst>
              <a:ext uri="{AF47236C-FCF8-4D1F-9F79-75196C0E368A}">
                <a16:creationId xmlns:a16="http://schemas.microsoft.com/office/drawing/2010/main" id="{D381F5E0-9A67-4DAF-A0AD-0AAA906D0EBF}"/>
              </a:ext>
            </a:extLst>
          </p:cNvPr>
          <p:cNvSpPr txBox="1">
            <a:spLocks noGrp="true"/>
          </p:cNvSpPr>
          <p:nvPr/>
        </p:nvSpPr>
        <p:spPr>
          <a:xfrm rot="0">
            <a:off x="3780872" y="2019300"/>
            <a:ext cx="2094023" cy="987266"/>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‌Restrict keyboard sequences, dictionary words, and palindromes, and configure a custom regex pattern to enforce your organization's password policy by specifying the desired criteria.</a:t>
            </a:r>
            <a:endParaRPr b="0" dirty="0" i="0" lang="en-US" sz="900">
              <a:solidFill>
                <a:schemeClr val="tx1"/>
              </a:solidFill>
              <a:latin typeface="Zoho Puvi"/>
            </a:endParaRPr>
          </a:p>
        </p:txBody>
      </p:sp>
      <p:sp>
        <p:nvSpPr>
          <p:cNvPr id="9" name="Text Box 9">
            <a:extLst>
              <a:ext uri="{10A521AE-1F03-460A-A745-621115D92D01}">
                <a16:creationId xmlns:a16="http://schemas.microsoft.com/office/drawing/2010/main" id="{B5C9D781-C212-465F-9C33-E3201E06523F}"/>
              </a:ext>
            </a:extLst>
          </p:cNvPr>
          <p:cNvSpPr txBox="1"/>
          <p:nvPr/>
        </p:nvSpPr>
        <p:spPr>
          <a:xfrm flipH="false" flipV="false" rot="0">
            <a:off x="3780882" y="174307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patterns</a:t>
            </a:r>
            <a:endParaRPr b="1" dirty="0" i="0" lang="en-US" sz="1100">
              <a:solidFill>
                <a:srgbClr val="0864f0"/>
              </a:solidFill>
              <a:latin typeface="Zoho Puvi"/>
            </a:endParaRPr>
          </a:p>
        </p:txBody>
      </p:sp>
      <p:sp>
        <p:nvSpPr>
          <p:cNvPr id="10" name="">
            <a:extLst>
              <a:ext uri="{59ABB91E-2C66-4C9E-92A2-6BD1B2619509}">
                <a16:creationId xmlns:a16="http://schemas.microsoft.com/office/drawing/2010/main" id="{148E2B02-1DC4-44F1-9A93-39F27765AE19}"/>
              </a:ext>
            </a:extLst>
          </p:cNvPr>
          <p:cNvSpPr txBox="1"/>
          <p:nvPr/>
        </p:nvSpPr>
        <p:spPr>
          <a:xfrm flipH="false" flipV="false" rot="0">
            <a:off x="3780882" y="340042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Restrict length</a:t>
            </a:r>
            <a:endParaRPr b="1" dirty="0" i="0" lang="en-US" sz="1100">
              <a:solidFill>
                <a:srgbClr val="0864f0"/>
              </a:solidFill>
              <a:latin typeface="Zoho Puvi"/>
            </a:endParaRPr>
          </a:p>
        </p:txBody>
      </p:sp>
      <p:sp>
        <p:nvSpPr>
          <p:cNvPr hidden="false" id="11" name="">
            <a:extLst>
              <a:ext uri="{AF05C414-0F9F-40CB-AEBC-16F14047590F}">
                <a16:creationId xmlns:a16="http://schemas.microsoft.com/office/drawing/2010/main" id="{3FD8C4BA-7EA9-4CF4-A327-5367E84F4C0C}"/>
              </a:ext>
            </a:extLst>
          </p:cNvPr>
          <p:cNvSpPr txBox="1">
            <a:spLocks noGrp="true"/>
          </p:cNvSpPr>
          <p:nvPr/>
        </p:nvSpPr>
        <p:spPr>
          <a:xfrm rot="0">
            <a:off x="3780872" y="3648075"/>
            <a:ext cx="1668951"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Specify the minimum and maximum </a:t>
            </a:r>
            <a:r>
              <a:rPr b="0" dirty="0" i="0" lang="en-US" sz="900">
                <a:solidFill>
                  <a:schemeClr val="tx1"/>
                </a:solidFill>
                <a:latin typeface="Zoho Puvi"/>
              </a:rPr>
              <a:t>password lengths</a:t>
            </a:r>
            <a:endParaRPr b="0" dirty="0" i="0" lang="en-US" sz="900">
              <a:solidFill>
                <a:schemeClr val="tx1"/>
              </a:solidFill>
              <a:latin typeface="Zoho Puvi"/>
            </a:endParaRPr>
          </a:p>
        </p:txBody>
      </p:sp>
      <p:sp>
        <p:nvSpPr>
          <p:cNvPr hidden="false" id="12" name="Text Box 11">
            <a:extLst>
              <a:ext uri="{ECDADE52-EE8E-488D-B540-982413980AB7}">
                <a16:creationId xmlns:a16="http://schemas.microsoft.com/office/drawing/2010/main" id="{5CD460A7-42B3-4BE9-8543-000AE84469DD}"/>
              </a:ext>
            </a:extLst>
          </p:cNvPr>
          <p:cNvSpPr txBox="1">
            <a:spLocks noGrp="true"/>
          </p:cNvSpPr>
          <p:nvPr/>
        </p:nvSpPr>
        <p:spPr>
          <a:xfrm rot="0">
            <a:off x="6509832" y="2019300"/>
            <a:ext cx="1987296" cy="987266"/>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Option to use passphrases that does not conform to the </a:t>
            </a:r>
            <a:r>
              <a:rPr b="0" dirty="0" i="0" lang="en-US" sz="900">
                <a:solidFill>
                  <a:schemeClr val="tx1"/>
                </a:solidFill>
                <a:latin typeface="Zoho Puvi"/>
              </a:rPr>
              <a:t>complexity requirements when the password length </a:t>
            </a:r>
            <a:r>
              <a:rPr b="0" dirty="0" i="0" lang="en-US" sz="900">
                <a:solidFill>
                  <a:schemeClr val="tx1"/>
                </a:solidFill>
                <a:latin typeface="Zoho Puvi"/>
              </a:rPr>
              <a:t>exceeds a predefined limit (say, 20 characters)</a:t>
            </a:r>
            <a:endParaRPr b="0" dirty="0" i="0" lang="en-US" sz="900">
              <a:solidFill>
                <a:schemeClr val="tx1"/>
              </a:solidFill>
              <a:latin typeface="Zoho Puvi"/>
            </a:endParaRPr>
          </a:p>
        </p:txBody>
      </p:sp>
      <p:sp>
        <p:nvSpPr>
          <p:cNvPr id="13" name="">
            <a:extLst>
              <a:ext uri="{43315268-AA68-44C7-847C-6A1539DF8B4F}">
                <a16:creationId xmlns:a16="http://schemas.microsoft.com/office/drawing/2010/main" id="{44A34442-2966-45CE-BBDC-2CD93D0A7BAE}"/>
              </a:ext>
            </a:extLst>
          </p:cNvPr>
          <p:cNvSpPr txBox="1"/>
          <p:nvPr/>
        </p:nvSpPr>
        <p:spPr>
          <a:xfrm flipH="false" flipV="false" rot="0">
            <a:off x="6509832" y="1743075"/>
            <a:ext cx="1599866"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Use passphrases</a:t>
            </a:r>
            <a:endParaRPr b="1" dirty="0" i="0" lang="en-US" sz="1100">
              <a:solidFill>
                <a:srgbClr val="0864f0"/>
              </a:solidFill>
              <a:latin typeface="Zoho Puvi"/>
            </a:endParaRPr>
          </a:p>
        </p:txBody>
      </p:sp>
      <p:sp>
        <p:nvSpPr>
          <p:cNvPr id="14" name="">
            <a:extLst>
              <a:ext uri="{2DB5BD05-339D-4705-8B12-E4B404863480}">
                <a16:creationId xmlns:a16="http://schemas.microsoft.com/office/drawing/2010/main" id="{62AAF121-CEF3-41B5-8408-1DC192839678}"/>
              </a:ext>
            </a:extLst>
          </p:cNvPr>
          <p:cNvSpPr txBox="1"/>
          <p:nvPr/>
        </p:nvSpPr>
        <p:spPr>
          <a:xfrm flipH="false" flipV="false" rot="0">
            <a:off x="6509832" y="3400425"/>
            <a:ext cx="2115007"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strength checker</a:t>
            </a:r>
            <a:endParaRPr b="1" dirty="0" i="0" lang="en-US" sz="1100">
              <a:solidFill>
                <a:srgbClr val="0864f0"/>
              </a:solidFill>
              <a:latin typeface="Zoho Puvi"/>
            </a:endParaRPr>
          </a:p>
        </p:txBody>
      </p:sp>
      <p:sp>
        <p:nvSpPr>
          <p:cNvPr hidden="false" id="15" name="">
            <a:extLst>
              <a:ext uri="{54E83124-5E8D-4589-9532-58F3050A47D4}">
                <a16:creationId xmlns:a16="http://schemas.microsoft.com/office/drawing/2010/main" id="{BA9FE8C9-CDAF-4B62-A499-3FF4F4C467B9}"/>
              </a:ext>
            </a:extLst>
          </p:cNvPr>
          <p:cNvSpPr txBox="1">
            <a:spLocks noGrp="true"/>
          </p:cNvSpPr>
          <p:nvPr/>
        </p:nvSpPr>
        <p:spPr>
          <a:xfrm rot="0">
            <a:off x="6509832" y="3648075"/>
            <a:ext cx="2217258"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Display the password policy requirement on </a:t>
            </a:r>
            <a:r>
              <a:rPr b="0" dirty="0" i="0" lang="en-US" sz="900">
                <a:solidFill>
                  <a:schemeClr val="tx1"/>
                </a:solidFill>
                <a:latin typeface="Zoho Puvi"/>
              </a:rPr>
              <a:t>the reset and change password pages</a:t>
            </a:r>
            <a:endParaRPr b="0" dirty="0" i="0" lang="en-US" sz="900">
              <a:solidFill>
                <a:schemeClr val="tx1"/>
              </a:solidFill>
              <a:latin typeface="Zoho Puvi"/>
            </a:endParaRPr>
          </a:p>
        </p:txBody>
      </p:sp>
      <p:sp>
        <p:nvSpPr>
          <p:cNvPr hidden="false" id="16" name="">
            <a:extLst>
              <a:ext uri="{16D69C66-2333-4371-8BB9-F5E78BBDF9AE}">
                <a16:creationId xmlns:a16="http://schemas.microsoft.com/office/drawing/2010/main" id="{7588744B-405D-4164-B864-C558A6B29F91}"/>
              </a:ext>
            </a:extLst>
          </p:cNvPr>
          <p:cNvSpPr txBox="1">
            <a:spLocks noGrp="true"/>
          </p:cNvSpPr>
          <p:nvPr/>
        </p:nvSpPr>
        <p:spPr>
          <a:xfrm rot="0">
            <a:off x="400050" y="4236824"/>
            <a:ext cx="4796009" cy="182832"/>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000">
                <a:solidFill>
                  <a:schemeClr val="tx1"/>
                </a:solidFill>
                <a:latin typeface="Zoho Puvi-medium"/>
              </a:rPr>
              <a:t/>
            </a:r>
            <a:endParaRPr dirty="0" i="0" lang="en-US" sz="1000">
              <a:solidFill>
                <a:schemeClr val="tx1"/>
              </a:solidFill>
              <a:latin typeface="Zoho Puvi-medium"/>
            </a:endParaRPr>
          </a:p>
        </p:txBody>
      </p:sp>
      <p:sp>
        <p:nvSpPr>
          <p:cNvPr id="17" name="">
            <a:extLst>
              <a:ext uri="{832D16C8-A6AD-4060-A3F8-9A005C3A5485}">
                <a16:creationId xmlns:a16="http://schemas.microsoft.com/office/drawing/2010/main" id="{25CDB657-7A2F-4930-B4A4-1AC3FDA635CA}"/>
              </a:ext>
            </a:extLst>
          </p:cNvPr>
          <p:cNvSpPr/>
          <p:nvPr/>
        </p:nvSpPr>
        <p:spPr>
          <a:xfrm flipH="false" flipV="false" rot="0">
            <a:off x="476250" y="17811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8" name="">
            <a:extLst>
              <a:ext uri="{7E7F16C8-A2D1-4E85-BE5C-AE8FB5649789}">
                <a16:creationId xmlns:a16="http://schemas.microsoft.com/office/drawing/2010/main" id="{4269AE31-453B-4B76-89A1-CA8DA2CA5939}"/>
              </a:ext>
            </a:extLst>
          </p:cNvPr>
          <p:cNvSpPr/>
          <p:nvPr/>
        </p:nvSpPr>
        <p:spPr>
          <a:xfrm flipH="false" flipV="false" rot="0">
            <a:off x="476250" y="34385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9" name="">
            <a:extLst>
              <a:ext uri="{126C4D8E-C504-4308-B46D-07BE9DF7E1D5}">
                <a16:creationId xmlns:a16="http://schemas.microsoft.com/office/drawing/2010/main" id="{38DC4F77-6CE1-4543-90F8-1AA8420E7596}"/>
              </a:ext>
            </a:extLst>
          </p:cNvPr>
          <p:cNvSpPr/>
          <p:nvPr/>
        </p:nvSpPr>
        <p:spPr>
          <a:xfrm flipH="false" flipV="false" rot="0">
            <a:off x="3286125" y="177165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0" name="">
            <a:extLst>
              <a:ext uri="{23A7EADB-3617-4E63-A006-F43990CD1E38}">
                <a16:creationId xmlns:a16="http://schemas.microsoft.com/office/drawing/2010/main" id="{34CCBA26-FDD8-4DEC-961D-02CDC1AA7949}"/>
              </a:ext>
            </a:extLst>
          </p:cNvPr>
          <p:cNvSpPr/>
          <p:nvPr/>
        </p:nvSpPr>
        <p:spPr>
          <a:xfrm flipH="false" flipV="false" rot="0">
            <a:off x="3276600" y="34385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1" name="">
            <a:extLst>
              <a:ext uri="{9418843F-3F6C-40FD-8DA3-D97AE1ED200E}">
                <a16:creationId xmlns:a16="http://schemas.microsoft.com/office/drawing/2010/main" id="{CF849942-C99B-469C-B10D-7644E6CDDF63}"/>
              </a:ext>
            </a:extLst>
          </p:cNvPr>
          <p:cNvSpPr/>
          <p:nvPr/>
        </p:nvSpPr>
        <p:spPr>
          <a:xfrm flipH="false" flipV="false" rot="0">
            <a:off x="6010274" y="17811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22" name="">
            <a:extLst>
              <a:ext uri="{1511B47E-0C47-4A73-9D60-7EDC0F40FEDF}">
                <a16:creationId xmlns:a16="http://schemas.microsoft.com/office/drawing/2010/main" id="{60D16679-3032-482B-ACC6-CB6C1C7F90B9}"/>
              </a:ext>
            </a:extLst>
          </p:cNvPr>
          <p:cNvSpPr/>
          <p:nvPr/>
        </p:nvSpPr>
        <p:spPr>
          <a:xfrm flipH="false" flipV="false" rot="0">
            <a:off x="6000750" y="34385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3" name="">
            <a:extLst>
              <a:ext uri="{F1DB7AB5-881C-465E-A44B-5DABEF33414F}">
                <a16:creationId xmlns:a16="http://schemas.microsoft.com/office/drawing/2010/main" id="{A7836B84-F114-402C-B767-565F86BB9460}"/>
              </a:ext>
            </a:extLst>
          </p:cNvPr>
          <p:cNvPicPr>
            <a:picLocks noChangeAspect="true"/>
          </p:cNvPicPr>
          <p:nvPr/>
        </p:nvPicPr>
        <p:blipFill>
          <a:blip r:embed="rId2"/>
          <a:stretch>
            <a:fillRect/>
          </a:stretch>
        </p:blipFill>
        <p:spPr>
          <a:xfrm flipH="false" flipV="false" rot="0">
            <a:off x="533400" y="1885950"/>
            <a:ext cx="317001" cy="227799"/>
          </a:xfrm>
          <a:prstGeom prst="rect">
            <a:avLst/>
          </a:prstGeom>
          <a:noFill/>
        </p:spPr>
      </p:pic>
      <p:pic>
        <p:nvPicPr>
          <p:cNvPr id="24" name="">
            <a:extLst>
              <a:ext uri="{55B6401C-9C12-4CD1-81F1-39F384E337D9}">
                <a16:creationId xmlns:a16="http://schemas.microsoft.com/office/drawing/2010/main" id="{96F508AF-4786-4750-B4CC-AF94070E882E}"/>
              </a:ext>
            </a:extLst>
          </p:cNvPr>
          <p:cNvPicPr>
            <a:picLocks noChangeAspect="true"/>
          </p:cNvPicPr>
          <p:nvPr/>
        </p:nvPicPr>
        <p:blipFill>
          <a:blip r:embed="rId3"/>
          <a:stretch>
            <a:fillRect/>
          </a:stretch>
        </p:blipFill>
        <p:spPr>
          <a:xfrm flipH="false" flipV="false" rot="0">
            <a:off x="3381375" y="1885950"/>
            <a:ext cx="272976" cy="250593"/>
          </a:xfrm>
          <a:prstGeom prst="rect">
            <a:avLst/>
          </a:prstGeom>
          <a:noFill/>
        </p:spPr>
      </p:pic>
      <p:pic>
        <p:nvPicPr>
          <p:cNvPr id="25" name="Image 24">
            <a:extLst>
              <a:ext uri="{3A8109A6-4442-4FC0-ACFF-E26D14F13BF8}">
                <a16:creationId xmlns:a16="http://schemas.microsoft.com/office/drawing/2010/main" id="{5F589850-750D-4035-A262-2DA481E612F0}"/>
              </a:ext>
            </a:extLst>
          </p:cNvPr>
          <p:cNvPicPr>
            <a:picLocks noChangeAspect="true"/>
          </p:cNvPicPr>
          <p:nvPr/>
        </p:nvPicPr>
        <p:blipFill>
          <a:blip r:embed="rId4"/>
          <a:stretch>
            <a:fillRect/>
          </a:stretch>
        </p:blipFill>
        <p:spPr>
          <a:xfrm flipH="false" flipV="false" rot="0">
            <a:off x="561975" y="3562350"/>
            <a:ext cx="272300" cy="194833"/>
          </a:xfrm>
          <a:prstGeom prst="rect">
            <a:avLst/>
          </a:prstGeom>
          <a:noFill/>
        </p:spPr>
      </p:pic>
      <p:pic>
        <p:nvPicPr>
          <p:cNvPr id="26" name="">
            <a:extLst>
              <a:ext uri="{7188D752-C632-4427-8428-6B3A37E4ECA5}">
                <a16:creationId xmlns:a16="http://schemas.microsoft.com/office/drawing/2010/main" id="{AB93601C-CEDC-404B-96EE-BC31EB016CB7}"/>
              </a:ext>
            </a:extLst>
          </p:cNvPr>
          <p:cNvPicPr>
            <a:picLocks noChangeAspect="true"/>
          </p:cNvPicPr>
          <p:nvPr/>
        </p:nvPicPr>
        <p:blipFill>
          <a:blip r:embed="rId5"/>
          <a:stretch>
            <a:fillRect/>
          </a:stretch>
        </p:blipFill>
        <p:spPr>
          <a:xfrm flipH="false" flipV="false" rot="0">
            <a:off x="3343275" y="3543300"/>
            <a:ext cx="314820" cy="225266"/>
          </a:xfrm>
          <a:prstGeom prst="rect">
            <a:avLst/>
          </a:prstGeom>
          <a:noFill/>
        </p:spPr>
      </p:pic>
      <p:pic>
        <p:nvPicPr>
          <p:cNvPr id="27" name="">
            <a:extLst>
              <a:ext uri="{EC74EE40-AECE-48B1-B199-B5C71F0D412E}">
                <a16:creationId xmlns:a16="http://schemas.microsoft.com/office/drawing/2010/main" id="{4904C865-1CEE-443C-90C7-844111642A54}"/>
              </a:ext>
            </a:extLst>
          </p:cNvPr>
          <p:cNvPicPr>
            <a:picLocks noChangeAspect="true"/>
          </p:cNvPicPr>
          <p:nvPr/>
        </p:nvPicPr>
        <p:blipFill>
          <a:blip r:embed="rId6"/>
          <a:stretch>
            <a:fillRect/>
          </a:stretch>
        </p:blipFill>
        <p:spPr>
          <a:xfrm flipH="false" flipV="false" rot="0">
            <a:off x="6048374" y="3524250"/>
            <a:ext cx="323964" cy="254860"/>
          </a:xfrm>
          <a:prstGeom prst="rect">
            <a:avLst/>
          </a:prstGeom>
          <a:noFill/>
        </p:spPr>
      </p:pic>
      <p:pic>
        <p:nvPicPr>
          <p:cNvPr id="28" name="Image 27">
            <a:extLst>
              <a:ext uri="{3240414F-13C1-4B70-AD38-B4FFAE51C3E0}">
                <a16:creationId xmlns:a16="http://schemas.microsoft.com/office/drawing/2010/main" id="{AF6FCA45-CCAE-4A22-BF60-5EFA8325AE06}"/>
              </a:ext>
            </a:extLst>
          </p:cNvPr>
          <p:cNvPicPr>
            <a:picLocks noChangeAspect="true"/>
          </p:cNvPicPr>
          <p:nvPr/>
        </p:nvPicPr>
        <p:blipFill>
          <a:blip r:embed="rId7"/>
          <a:stretch>
            <a:fillRect/>
          </a:stretch>
        </p:blipFill>
        <p:spPr>
          <a:xfrm flipH="false" flipV="false" rot="0">
            <a:off x="6105525" y="1876425"/>
            <a:ext cx="243011" cy="244554"/>
          </a:xfrm>
          <a:prstGeom prst="rect">
            <a:avLst/>
          </a:prstGeom>
          <a:noFill/>
        </p:spPr>
      </p:pic>
    </p:spTree>
    <p:extLst>
      <p:ext uri="{A3A3C521-D9F1-41D5-9A0A-D7EB4EBB38A5}">
        <p14:creationId xmlns:p14="http://schemas.microsoft.com/office/powerpoint/2010/main" val="1751263023617"/>
      </p:ext>
    </p:extLst>
  </p:cSld>
  <p:clrMapOvr>
    <a:masterClrMapping/>
  </p:clrMapOvr>
</p:sld>
</file>

<file path=ppt/slides/slide2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5">
    <p:spTree>
      <p:nvGrpSpPr>
        <p:cNvPr id="1" name=""/>
        <p:cNvGrpSpPr/>
        <p:nvPr/>
      </p:nvGrpSpPr>
      <p:grpSpPr>
        <a:xfrm>
          <a:off x="0" y="0"/>
          <a:ext cx="0" cy="0"/>
          <a:chOff x="0" y="0"/>
          <a:chExt cx="0" cy="0"/>
        </a:xfrm>
      </p:grpSpPr>
      <p:sp>
        <p:nvSpPr>
          <p:cNvPr id="2" name="Title 7">
            <a:extLst>
              <a:ext uri="{15BE75E9-4EDF-44D3-9E6A-6E9BFD1D364B}">
                <a16:creationId xmlns:a16="http://schemas.microsoft.com/office/drawing/2010/main" id="{7FB3DCF5-612D-4CD5-B09C-0EF7B5E139F2}"/>
              </a:ext>
            </a:extLst>
          </p:cNvPr>
          <p:cNvSpPr>
            <a:spLocks noGrp="true"/>
          </p:cNvSpPr>
          <p:nvPr>
            <p:ph type="title"/>
          </p:nvPr>
        </p:nvSpPr>
        <p:spPr>
          <a:xfrm rot="0">
            <a:off x="2928232" y="2151144"/>
            <a:ext cx="5675309" cy="396163"/>
          </a:xfrm>
        </p:spPr>
        <p:txBody>
          <a:bodyPr rtlCol="0"/>
          <a:lstStyle/>
          <a:p>
            <a:pPr/>
            <a:r>
              <a:rPr b="1" dirty="0" lang="en-US" sz="2000">
                <a:latin typeface="Roboto"/>
              </a:rPr>
              <a:t>Secure and streamline remote work</a:t>
            </a:r>
            <a:endParaRPr b="1" dirty="0" lang="en-US" sz="2000">
              <a:latin typeface="Roboto"/>
            </a:endParaRPr>
          </a:p>
        </p:txBody>
      </p:sp>
      <p:pic>
        <p:nvPicPr>
          <p:cNvPr id="3" name="">
            <a:extLst>
              <a:ext uri="{EDB4A2E1-5BDD-40E1-B8E2-D842AF257979}">
                <a16:creationId xmlns:a16="http://schemas.microsoft.com/office/drawing/2010/main" id="{BE4410B3-86C8-48E3-AD07-6D90A8930536}"/>
              </a:ext>
            </a:extLst>
          </p:cNvPr>
          <p:cNvPicPr>
            <a:picLocks noChangeAspect="true"/>
          </p:cNvPicPr>
          <p:nvPr/>
        </p:nvPicPr>
        <p:blipFill>
          <a:blip r:embed="rId2">
            <a:alphaModFix amt="39000"/>
          </a:blip>
          <a:srcRect b="0" l="0" r="83720" t="0"/>
          <a:stretch>
            <a:fillRect/>
          </a:stretch>
        </p:blipFill>
        <p:spPr>
          <a:xfrm flipH="false" flipV="false" rot="0">
            <a:off x="-13020" y="2624993"/>
            <a:ext cx="2744533" cy="6573926"/>
          </a:xfrm>
          <a:prstGeom prst="rect">
            <a:avLst/>
          </a:prstGeom>
          <a:noFill/>
        </p:spPr>
      </p:pic>
      <p:pic>
        <p:nvPicPr>
          <p:cNvPr id="4" name="">
            <a:extLst>
              <a:ext uri="{321BC195-531A-4AC5-BD3D-EB1CB46CAAB2}">
                <a16:creationId xmlns:a16="http://schemas.microsoft.com/office/drawing/2010/main" id="{E2F714E6-FC1A-44F2-945F-E3F9342FF014}"/>
              </a:ext>
            </a:extLst>
          </p:cNvPr>
          <p:cNvPicPr>
            <a:picLocks noChangeAspect="true"/>
          </p:cNvPicPr>
          <p:nvPr/>
        </p:nvPicPr>
        <p:blipFill>
          <a:blip r:embed="rId3"/>
          <a:stretch>
            <a:fillRect/>
          </a:stretch>
        </p:blipFill>
        <p:spPr>
          <a:xfrm flipH="false" flipV="false" rot="0">
            <a:off x="336755" y="1789699"/>
            <a:ext cx="2117177" cy="1443913"/>
          </a:xfrm>
          <a:prstGeom prst="rect">
            <a:avLst/>
          </a:prstGeom>
          <a:noFill/>
        </p:spPr>
      </p:pic>
      <p:sp>
        <p:nvSpPr>
          <p:cNvPr id="5" name="">
            <a:extLst>
              <a:ext uri="{E1CEC667-D1A4-48E0-824F-8E3F29AC1702}">
                <a16:creationId xmlns:a16="http://schemas.microsoft.com/office/drawing/2010/main" id="{7E398AEF-F5B9-44C8-B5FA-AACF69B80BF9}"/>
              </a:ext>
            </a:extLst>
          </p:cNvPr>
          <p:cNvSpPr txBox="1"/>
          <p:nvPr/>
        </p:nvSpPr>
        <p:spPr>
          <a:xfrm flipH="false" flipV="false" rot="0">
            <a:off x="2928232" y="1582550"/>
            <a:ext cx="4438269" cy="451323"/>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Remote</a:t>
            </a:r>
            <a:r>
              <a:rPr b="1" dirty="0" i="0" lang="en-US" sz="2400">
                <a:solidFill>
                  <a:srgbClr val="0864f0"/>
                </a:solidFill>
                <a:latin typeface="Zoho Puvi"/>
              </a:rPr>
              <a:t> work enablement</a:t>
            </a:r>
            <a:endParaRPr b="1" dirty="0" i="0" lang="en-US" sz="2400">
              <a:solidFill>
                <a:srgbClr val="0864f0"/>
              </a:solidFill>
              <a:latin typeface="Zoho Puvi"/>
            </a:endParaRPr>
          </a:p>
        </p:txBody>
      </p:sp>
    </p:spTree>
    <p:extLst>
      <p:ext uri="{72127393-81C5-4ED2-B891-2CA5CD3C5004}">
        <p14:creationId xmlns:p14="http://schemas.microsoft.com/office/powerpoint/2010/main" val="1751263023620"/>
      </p:ext>
    </p:extLst>
  </p:cSld>
  <p:clrMapOvr>
    <a:masterClrMapping/>
  </p:clrMapOvr>
</p:sld>
</file>

<file path=ppt/slides/slide2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6">
    <p:spTree>
      <p:nvGrpSpPr>
        <p:cNvPr id="1" name=""/>
        <p:cNvGrpSpPr/>
        <p:nvPr/>
      </p:nvGrpSpPr>
      <p:grpSpPr>
        <a:xfrm>
          <a:off x="0" y="0"/>
          <a:ext cx="0" cy="0"/>
          <a:chOff x="0" y="0"/>
          <a:chExt cx="0" cy="0"/>
        </a:xfrm>
      </p:grpSpPr>
      <p:sp>
        <p:nvSpPr>
          <p:cNvPr id="2" name="Title 7">
            <a:extLst>
              <a:ext uri="{8EB168F8-B1FA-44DF-9D66-8325CDF8B60A}">
                <a16:creationId xmlns:a16="http://schemas.microsoft.com/office/drawing/2010/main" id="{B741FDDF-F587-4EE8-988E-1010A6D82D42}"/>
              </a:ext>
            </a:extLst>
          </p:cNvPr>
          <p:cNvSpPr>
            <a:spLocks noGrp="true"/>
          </p:cNvSpPr>
          <p:nvPr>
            <p:ph type="title"/>
          </p:nvPr>
        </p:nvSpPr>
        <p:spPr/>
        <p:txBody>
          <a:bodyPr rtlCol="0"/>
          <a:lstStyle/>
          <a:p>
            <a:pPr/>
            <a:r>
              <a:rPr b="1" dirty="0" lang="en-US" sz="2400">
                <a:latin typeface="Zoho Puvi"/>
              </a:rPr>
              <a:t>Remote</a:t>
            </a:r>
            <a:r>
              <a:rPr b="1" dirty="0" lang="en-US" sz="2400">
                <a:latin typeface="Zoho Puvi"/>
              </a:rPr>
              <a:t> </a:t>
            </a:r>
            <a:r>
              <a:rPr b="1" dirty="0" lang="en-US" sz="2400">
                <a:latin typeface="Zoho Puvi"/>
              </a:rPr>
              <a:t> work enablement</a:t>
            </a:r>
            <a:endParaRPr b="1" dirty="0" lang="en-US" sz="2400">
              <a:latin typeface="Zoho Puvi"/>
            </a:endParaRPr>
          </a:p>
        </p:txBody>
      </p:sp>
      <p:sp>
        <p:nvSpPr>
          <p:cNvPr id="3" name="Content Placeholder 2">
            <a:extLst>
              <a:ext uri="{D6F27D04-A9F5-4E36-AA02-3245BDF8B1D8}">
                <a16:creationId xmlns:a16="http://schemas.microsoft.com/office/drawing/2010/main" id="{957BC1E5-0CE4-4556-BE06-F4327738F944}"/>
              </a:ext>
            </a:extLst>
          </p:cNvPr>
          <p:cNvSpPr>
            <a:spLocks noGrp="true"/>
          </p:cNvSpPr>
          <p:nvPr>
            <p:ph idx="1"/>
          </p:nvPr>
        </p:nvSpPr>
        <p:spPr>
          <a:xfrm rot="0">
            <a:off x="452418" y="1913734"/>
            <a:ext cx="3045961" cy="329088"/>
          </a:xfrm>
        </p:spPr>
        <p:txBody>
          <a:bodyPr rtlCol="0">
            <a:spAutoFit/>
          </a:bodyPr>
          <a:lstStyle/>
          <a:p>
            <a:pPr indent="0" marL="0">
              <a:lnSpc>
                <a:spcPct val="120000"/>
              </a:lnSpc>
              <a:buNone/>
            </a:pPr>
            <a:r>
              <a:rPr b="0" dirty="0" lang="en-US" sz="900">
                <a:latin typeface="Zoho Puvi"/>
              </a:rPr>
              <a:t>Implement MFA for remote endpoints such as </a:t>
            </a:r>
            <a:r>
              <a:rPr b="0" dirty="0" err="1" lang="en-US" sz="900">
                <a:latin typeface="Zoho Puvi"/>
              </a:rPr>
              <a:t>RDP</a:t>
            </a:r>
            <a:r>
              <a:rPr b="0" dirty="0" lang="en-US" sz="900">
                <a:latin typeface="Zoho Puvi"/>
              </a:rPr>
              <a:t> and </a:t>
            </a:r>
            <a:r>
              <a:rPr b="0" dirty="0" err="1" lang="en-US" sz="900">
                <a:latin typeface="Zoho Puvi"/>
              </a:rPr>
              <a:t>VPN</a:t>
            </a:r>
            <a:r>
              <a:rPr b="0" dirty="0" lang="en-US" sz="900">
                <a:latin typeface="Zoho Puvi"/>
              </a:rPr>
              <a:t> logins to secure remote access</a:t>
            </a:r>
            <a:endParaRPr b="0" dirty="0" lang="en-US" sz="900">
              <a:latin typeface="Zoho Puvi"/>
            </a:endParaRPr>
          </a:p>
        </p:txBody>
      </p:sp>
      <p:sp>
        <p:nvSpPr>
          <p:cNvPr id="4" name="">
            <a:extLst>
              <a:ext uri="{023E500B-AE06-45BB-AA04-828EA8F870B4}">
                <a16:creationId xmlns:a16="http://schemas.microsoft.com/office/drawing/2010/main" id="{894BD33D-4224-469E-A999-EFDC27B308FD}"/>
              </a:ext>
            </a:extLst>
          </p:cNvPr>
          <p:cNvSpPr txBox="1"/>
          <p:nvPr/>
        </p:nvSpPr>
        <p:spPr>
          <a:xfrm flipH="false" flipV="false" rot="0">
            <a:off x="452418"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MFA for remote endpoints</a:t>
            </a:r>
            <a:endParaRPr b="1" dirty="0" i="0" lang="en-US" sz="1100">
              <a:solidFill>
                <a:srgbClr val="0864f0"/>
              </a:solidFill>
              <a:latin typeface="Zoho Puvi"/>
            </a:endParaRPr>
          </a:p>
        </p:txBody>
      </p:sp>
      <p:sp>
        <p:nvSpPr>
          <p:cNvPr id="5" name="Text Box 4">
            <a:extLst>
              <a:ext uri="{D95716D2-563F-4783-AD5D-E618459E61FB}">
                <a16:creationId xmlns:a16="http://schemas.microsoft.com/office/drawing/2010/main" id="{346917B1-1A3F-4C70-B08B-2DD4474B1394}"/>
              </a:ext>
            </a:extLst>
          </p:cNvPr>
          <p:cNvSpPr txBox="1"/>
          <p:nvPr/>
        </p:nvSpPr>
        <p:spPr>
          <a:xfrm flipH="false" flipV="false" rot="0">
            <a:off x="4018483"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Cached credentials update </a:t>
            </a:r>
            <a:endParaRPr b="1" dirty="0" i="0" lang="en-US" sz="1100">
              <a:solidFill>
                <a:srgbClr val="0864f0"/>
              </a:solidFill>
              <a:latin typeface="Zoho Puvi"/>
            </a:endParaRPr>
          </a:p>
        </p:txBody>
      </p:sp>
      <p:sp>
        <p:nvSpPr>
          <p:cNvPr hidden="false" id="6" name="Text Box 5">
            <a:extLst>
              <a:ext uri="{2AB217E6-5069-4B9B-A2CA-8B6B374D2E2F}">
                <a16:creationId xmlns:a16="http://schemas.microsoft.com/office/drawing/2010/main" id="{452609CB-2E4B-436B-AED3-BB397315FF36}"/>
              </a:ext>
            </a:extLst>
          </p:cNvPr>
          <p:cNvSpPr txBox="1">
            <a:spLocks noGrp="true"/>
          </p:cNvSpPr>
          <p:nvPr/>
        </p:nvSpPr>
        <p:spPr>
          <a:xfrm rot="0">
            <a:off x="4018483" y="1913734"/>
            <a:ext cx="3832479"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Automatically update users' remote password resets in the local cache of their machines for smooth authentication, </a:t>
            </a:r>
            <a:r>
              <a:rPr b="0" dirty="0" i="0" lang="en-US" sz="900">
                <a:solidFill>
                  <a:schemeClr val="tx1"/>
                </a:solidFill>
                <a:latin typeface="Zoho Puvi"/>
              </a:rPr>
              <a:t>with or without a </a:t>
            </a:r>
            <a:r>
              <a:rPr b="0" dirty="0" err="1" i="0" lang="en-US" sz="900">
                <a:solidFill>
                  <a:schemeClr val="tx1"/>
                </a:solidFill>
                <a:latin typeface="Zoho Puvi"/>
              </a:rPr>
              <a:t>VPN</a:t>
            </a:r>
            <a:r>
              <a:rPr b="0" dirty="0" i="0" lang="en-US" sz="900">
                <a:solidFill>
                  <a:schemeClr val="tx1"/>
                </a:solidFill>
                <a:latin typeface="Zoho Puvi"/>
              </a:rPr>
              <a:t> connection.</a:t>
            </a:r>
            <a:endParaRPr b="0" dirty="0" i="0" lang="en-US" sz="900">
              <a:solidFill>
                <a:schemeClr val="tx1"/>
              </a:solidFill>
              <a:latin typeface="Zoho Puvi"/>
            </a:endParaRPr>
          </a:p>
        </p:txBody>
      </p:sp>
      <p:sp>
        <p:nvSpPr>
          <p:cNvPr hidden="false" id="7" name="">
            <a:extLst>
              <a:ext uri="{3B5A21A4-0B58-41DC-9914-DE7888E5548B}">
                <a16:creationId xmlns:a16="http://schemas.microsoft.com/office/drawing/2010/main" id="{A9258977-1C74-4E86-BBE6-FCBF64AE0AC1}"/>
              </a:ext>
            </a:extLst>
          </p:cNvPr>
          <p:cNvSpPr txBox="1">
            <a:spLocks noGrp="true"/>
          </p:cNvSpPr>
          <p:nvPr/>
        </p:nvSpPr>
        <p:spPr>
          <a:xfrm rot="0">
            <a:off x="452418" y="3533775"/>
            <a:ext cx="3045961"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Offer a secure web-based portal for remote employees to change their domain and enterprise application passwords</a:t>
            </a:r>
            <a:endParaRPr b="0" dirty="0" i="0" lang="en-US" sz="900">
              <a:solidFill>
                <a:schemeClr val="tx1"/>
              </a:solidFill>
              <a:latin typeface="Zoho Puvi"/>
            </a:endParaRPr>
          </a:p>
        </p:txBody>
      </p:sp>
      <p:sp>
        <p:nvSpPr>
          <p:cNvPr id="8" name="">
            <a:extLst>
              <a:ext uri="{B7FDB87F-A622-462C-8683-03683855023C}">
                <a16:creationId xmlns:a16="http://schemas.microsoft.com/office/drawing/2010/main" id="{AE45DCC2-1094-4F3D-844F-604201F2DBE6}"/>
              </a:ext>
            </a:extLst>
          </p:cNvPr>
          <p:cNvSpPr txBox="1"/>
          <p:nvPr/>
        </p:nvSpPr>
        <p:spPr>
          <a:xfrm flipH="false" flipV="false" rot="0">
            <a:off x="452418" y="3262845"/>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Web-based domain password change</a:t>
            </a:r>
            <a:endParaRPr b="1" dirty="0" i="0" lang="en-US" sz="1100">
              <a:solidFill>
                <a:srgbClr val="0864f0"/>
              </a:solidFill>
              <a:latin typeface="Zoho Puvi"/>
            </a:endParaRPr>
          </a:p>
        </p:txBody>
      </p:sp>
      <p:sp>
        <p:nvSpPr>
          <p:cNvPr id="9" name="">
            <a:extLst>
              <a:ext uri="{CFD5CD2D-50B2-43E8-BF19-9E8C4C0327E2}">
                <a16:creationId xmlns:a16="http://schemas.microsoft.com/office/drawing/2010/main" id="{EB86A650-5F79-40BE-82C7-C720A20A89E7}"/>
              </a:ext>
            </a:extLst>
          </p:cNvPr>
          <p:cNvSpPr txBox="1"/>
          <p:nvPr/>
        </p:nvSpPr>
        <p:spPr>
          <a:xfrm flipH="false" flipV="false" rot="0">
            <a:off x="4018481" y="3262845"/>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Mobile-based password management</a:t>
            </a:r>
            <a:endParaRPr b="1" dirty="0" i="0" lang="en-US" sz="1100">
              <a:solidFill>
                <a:srgbClr val="0864f0"/>
              </a:solidFill>
              <a:latin typeface="Zoho Puvi"/>
            </a:endParaRPr>
          </a:p>
        </p:txBody>
      </p:sp>
      <p:sp>
        <p:nvSpPr>
          <p:cNvPr hidden="false" id="10" name="">
            <a:extLst>
              <a:ext uri="{38036196-09A6-45B8-9046-62D8858EF5CE}">
                <a16:creationId xmlns:a16="http://schemas.microsoft.com/office/drawing/2010/main" id="{BDC672BB-BBD9-44B2-B89A-28438875A984}"/>
              </a:ext>
            </a:extLst>
          </p:cNvPr>
          <p:cNvSpPr txBox="1">
            <a:spLocks noGrp="true"/>
          </p:cNvSpPr>
          <p:nvPr/>
        </p:nvSpPr>
        <p:spPr>
          <a:xfrm rot="0">
            <a:off x="4018483" y="3533775"/>
            <a:ext cx="3695976"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Empower users on the go with self-service password reset and account unlock, password change, and enrollment capabilities right from their mobile devices</a:t>
            </a:r>
            <a:endParaRPr b="0" dirty="0" i="0" lang="en-US" sz="900">
              <a:solidFill>
                <a:schemeClr val="tx1"/>
              </a:solidFill>
              <a:latin typeface="Zoho Puvi"/>
            </a:endParaRPr>
          </a:p>
        </p:txBody>
      </p:sp>
      <p:sp>
        <p:nvSpPr>
          <p:cNvPr id="11" name="">
            <a:extLst>
              <a:ext uri="{941FC886-B5BF-4E6C-8723-673A54932F82}">
                <a16:creationId xmlns:a16="http://schemas.microsoft.com/office/drawing/2010/main" id="{F1A526C5-41EF-488E-AD4C-C174D31AC34E}"/>
              </a:ext>
            </a:extLst>
          </p:cNvPr>
          <p:cNvSpPr/>
          <p:nvPr/>
        </p:nvSpPr>
        <p:spPr>
          <a:xfrm flipH="false" flipV="false" rot="0">
            <a:off x="51435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2" name="">
            <a:extLst>
              <a:ext uri="{231A04A7-2F06-4358-946F-6BF6B17A6DF9}">
                <a16:creationId xmlns:a16="http://schemas.microsoft.com/office/drawing/2010/main" id="{12744D7F-8C19-4DAB-9E22-5207A9A2B195}"/>
              </a:ext>
            </a:extLst>
          </p:cNvPr>
          <p:cNvSpPr/>
          <p:nvPr/>
        </p:nvSpPr>
        <p:spPr>
          <a:xfrm flipH="false" flipV="false" rot="0">
            <a:off x="409575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3" name="">
            <a:extLst>
              <a:ext uri="{391CCD93-E4B9-45AD-8D02-9AE4E8539CB3}">
                <a16:creationId xmlns:a16="http://schemas.microsoft.com/office/drawing/2010/main" id="{91B55CB6-51F2-4599-8EF6-F594CB6A7C6D}"/>
              </a:ext>
            </a:extLst>
          </p:cNvPr>
          <p:cNvSpPr/>
          <p:nvPr/>
        </p:nvSpPr>
        <p:spPr>
          <a:xfrm flipH="false" flipV="false" rot="0">
            <a:off x="514350" y="27527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AA504343-3C1F-4F7C-A4EA-443275984E7A}">
                <a16:creationId xmlns:a16="http://schemas.microsoft.com/office/drawing/2010/main" id="{ED4204D1-4FAA-4110-A51F-8D3D9A69B582}"/>
              </a:ext>
            </a:extLst>
          </p:cNvPr>
          <p:cNvSpPr/>
          <p:nvPr/>
        </p:nvSpPr>
        <p:spPr>
          <a:xfrm flipH="false" flipV="false" rot="0">
            <a:off x="4092073" y="2755808"/>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5143E396-C272-406B-B818-F5B4D30429DA}">
                <a16:creationId xmlns:a16="http://schemas.microsoft.com/office/drawing/2010/main" id="{5F3CBF0E-1081-4558-8AE9-343DABA95402}"/>
              </a:ext>
            </a:extLst>
          </p:cNvPr>
          <p:cNvPicPr>
            <a:picLocks noChangeAspect="true"/>
          </p:cNvPicPr>
          <p:nvPr/>
        </p:nvPicPr>
        <p:blipFill>
          <a:blip r:embed="rId2"/>
          <a:stretch>
            <a:fillRect/>
          </a:stretch>
        </p:blipFill>
        <p:spPr>
          <a:xfrm flipH="false" flipV="false" rot="0">
            <a:off x="600075" y="1200150"/>
            <a:ext cx="272556" cy="242782"/>
          </a:xfrm>
          <a:prstGeom prst="rect">
            <a:avLst/>
          </a:prstGeom>
          <a:noFill/>
        </p:spPr>
      </p:pic>
      <p:pic>
        <p:nvPicPr>
          <p:cNvPr id="16" name="">
            <a:extLst>
              <a:ext uri="{AB4DC54E-7718-4FFF-BDD6-AAE7F21E549C}">
                <a16:creationId xmlns:a16="http://schemas.microsoft.com/office/drawing/2010/main" id="{70F468FD-5E26-4554-960D-B2F62592CB91}"/>
              </a:ext>
            </a:extLst>
          </p:cNvPr>
          <p:cNvPicPr>
            <a:picLocks noChangeAspect="true"/>
          </p:cNvPicPr>
          <p:nvPr/>
        </p:nvPicPr>
        <p:blipFill>
          <a:blip r:embed="rId3"/>
          <a:stretch>
            <a:fillRect/>
          </a:stretch>
        </p:blipFill>
        <p:spPr>
          <a:xfrm flipH="false" flipV="false" rot="0">
            <a:off x="4181475" y="1190625"/>
            <a:ext cx="256565" cy="272034"/>
          </a:xfrm>
          <a:prstGeom prst="rect">
            <a:avLst/>
          </a:prstGeom>
          <a:noFill/>
        </p:spPr>
      </p:pic>
      <p:pic>
        <p:nvPicPr>
          <p:cNvPr id="17" name="">
            <a:extLst>
              <a:ext uri="{EAB49BF3-F011-4346-B7F7-A06413187809}">
                <a16:creationId xmlns:a16="http://schemas.microsoft.com/office/drawing/2010/main" id="{B2BA091E-F9D7-4A0A-B516-D2AA4669ED36}"/>
              </a:ext>
            </a:extLst>
          </p:cNvPr>
          <p:cNvPicPr>
            <a:picLocks noChangeAspect="true"/>
          </p:cNvPicPr>
          <p:nvPr/>
        </p:nvPicPr>
        <p:blipFill>
          <a:blip r:embed="rId4"/>
          <a:stretch>
            <a:fillRect/>
          </a:stretch>
        </p:blipFill>
        <p:spPr>
          <a:xfrm flipH="false" flipV="false" rot="0">
            <a:off x="609600" y="2857500"/>
            <a:ext cx="257384" cy="229028"/>
          </a:xfrm>
          <a:prstGeom prst="rect">
            <a:avLst/>
          </a:prstGeom>
          <a:noFill/>
        </p:spPr>
      </p:pic>
      <p:pic>
        <p:nvPicPr>
          <p:cNvPr id="18" name="">
            <a:extLst>
              <a:ext uri="{DCCCA426-D189-4F2A-A921-16811707EA7F}">
                <a16:creationId xmlns:a16="http://schemas.microsoft.com/office/drawing/2010/main" id="{44A2EAFC-347A-49FD-92ED-FAE72FE99D2F}"/>
              </a:ext>
            </a:extLst>
          </p:cNvPr>
          <p:cNvPicPr>
            <a:picLocks noChangeAspect="true"/>
          </p:cNvPicPr>
          <p:nvPr/>
        </p:nvPicPr>
        <p:blipFill>
          <a:blip r:embed="rId5"/>
          <a:stretch>
            <a:fillRect/>
          </a:stretch>
        </p:blipFill>
        <p:spPr>
          <a:xfrm flipH="false" flipV="false" rot="0">
            <a:off x="4220260" y="2855823"/>
            <a:ext cx="191004" cy="221599"/>
          </a:xfrm>
          <a:prstGeom prst="rect">
            <a:avLst/>
          </a:prstGeom>
          <a:noFill/>
        </p:spPr>
      </p:pic>
    </p:spTree>
    <p:extLst>
      <p:ext uri="{96C8CDD7-BBAC-4EC2-B8C3-15B4E4F3ED80}">
        <p14:creationId xmlns:p14="http://schemas.microsoft.com/office/powerpoint/2010/main" val="1751263023623"/>
      </p:ext>
    </p:extLst>
  </p:cSld>
  <p:clrMapOvr>
    <a:masterClrMapping/>
  </p:clrMapOvr>
</p:sld>
</file>

<file path=ppt/slides/slide2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7">
    <p:spTree>
      <p:nvGrpSpPr>
        <p:cNvPr id="1" name=""/>
        <p:cNvGrpSpPr/>
        <p:nvPr/>
      </p:nvGrpSpPr>
      <p:grpSpPr>
        <a:xfrm>
          <a:off x="0" y="0"/>
          <a:ext cx="0" cy="0"/>
          <a:chOff x="0" y="0"/>
          <a:chExt cx="0" cy="0"/>
        </a:xfrm>
      </p:grpSpPr>
      <p:sp>
        <p:nvSpPr>
          <p:cNvPr id="2" name="Title 7">
            <a:extLst>
              <a:ext uri="{FF2BD56F-0188-498C-959E-1088BC995D42}">
                <a16:creationId xmlns:a16="http://schemas.microsoft.com/office/drawing/2010/main" id="{5CD948DF-A57C-437A-B53F-4A0D232DB7BB}"/>
              </a:ext>
            </a:extLst>
          </p:cNvPr>
          <p:cNvSpPr>
            <a:spLocks noGrp="true"/>
          </p:cNvSpPr>
          <p:nvPr>
            <p:ph type="title"/>
          </p:nvPr>
        </p:nvSpPr>
        <p:spPr/>
        <p:txBody>
          <a:bodyPr rtlCol="0"/>
          <a:lstStyle/>
          <a:p>
            <a:pPr/>
            <a:r>
              <a:rPr b="1" dirty="0" lang="en-US" sz="2400">
                <a:latin typeface="Zoho Puvi"/>
              </a:rPr>
              <a:t>How cached credentials update work</a:t>
            </a:r>
            <a:endParaRPr b="1" dirty="0" lang="en-US" sz="2400">
              <a:latin typeface="Zoho Puvi"/>
            </a:endParaRPr>
          </a:p>
        </p:txBody>
      </p:sp>
      <p:sp>
        <p:nvSpPr>
          <p:cNvPr id="3" name="Content Placeholder 2">
            <a:extLst>
              <a:ext uri="{0DFC1CC2-9621-42B0-9626-05D0EBD5B70A}">
                <a16:creationId xmlns:a16="http://schemas.microsoft.com/office/drawing/2010/main" id="{F63875FA-9625-45F5-83E9-BB827AFA184E}"/>
              </a:ext>
            </a:extLst>
          </p:cNvPr>
          <p:cNvSpPr>
            <a:spLocks noGrp="true"/>
          </p:cNvSpPr>
          <p:nvPr>
            <p:ph idx="1"/>
          </p:nvPr>
        </p:nvSpPr>
        <p:spPr>
          <a:xfrm rot="0">
            <a:off x="409575" y="1514475"/>
            <a:ext cx="2953731" cy="493633"/>
          </a:xfrm>
        </p:spPr>
        <p:txBody>
          <a:bodyPr rtlCol="0">
            <a:spAutoFit/>
          </a:bodyPr>
          <a:lstStyle/>
          <a:p>
            <a:pPr indent="0" marL="0">
              <a:lnSpc>
                <a:spcPct val="120000"/>
              </a:lnSpc>
              <a:buNone/>
            </a:pPr>
            <a:r>
              <a:rPr b="0" dirty="0" lang="en-US" sz="900">
                <a:latin typeface="Zoho Puvi"/>
              </a:rPr>
              <a:t>The user's identity is verified through MFA, and the reset password request is sent to </a:t>
            </a:r>
            <a:r>
              <a:rPr b="0" dirty="0" err="1" lang="en-US" sz="900">
                <a:latin typeface="Zoho Puvi"/>
              </a:rPr>
              <a:t>ADSelfService</a:t>
            </a:r>
            <a:r>
              <a:rPr b="0" dirty="0" lang="en-US" sz="900">
                <a:latin typeface="Zoho Puvi"/>
              </a:rPr>
              <a:t> Plus, which updates the new password in AD.</a:t>
            </a:r>
            <a:endParaRPr b="0" dirty="0" lang="en-US" sz="900">
              <a:latin typeface="Zoho Puvi"/>
            </a:endParaRPr>
          </a:p>
        </p:txBody>
      </p:sp>
      <p:sp>
        <p:nvSpPr>
          <p:cNvPr hidden="false" id="4" name="Text Box 3">
            <a:extLst>
              <a:ext uri="{39566D22-8866-457B-B4B0-E0AD1C3249F2}">
                <a16:creationId xmlns:a16="http://schemas.microsoft.com/office/drawing/2010/main" id="{5E2FEA6A-FFFF-471E-A394-27984257A9F6}"/>
              </a:ext>
            </a:extLst>
          </p:cNvPr>
          <p:cNvSpPr txBox="1">
            <a:spLocks noGrp="true"/>
          </p:cNvSpPr>
          <p:nvPr/>
        </p:nvSpPr>
        <p:spPr>
          <a:xfrm rot="0">
            <a:off x="409575" y="2765745"/>
            <a:ext cx="3414122" cy="658177"/>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login agent automatically establishes a secure connection with AD through the </a:t>
            </a:r>
            <a:r>
              <a:rPr b="0" dirty="0" err="1" i="0" lang="en-US" sz="900">
                <a:solidFill>
                  <a:schemeClr val="tx1"/>
                </a:solidFill>
                <a:latin typeface="Zoho Puvi"/>
              </a:rPr>
              <a:t>VPN</a:t>
            </a:r>
            <a:r>
              <a:rPr b="0" dirty="0" i="0" lang="en-US" sz="900">
                <a:solidFill>
                  <a:schemeClr val="tx1"/>
                </a:solidFill>
                <a:latin typeface="Zoho Puvi"/>
              </a:rPr>
              <a:t> connection commands configured and initiates a request for updating the local cached credentials.</a:t>
            </a:r>
            <a:endParaRPr b="0" dirty="0" i="0" lang="en-US" sz="900">
              <a:solidFill>
                <a:schemeClr val="tx1"/>
              </a:solidFill>
              <a:latin typeface="Zoho Puvi"/>
            </a:endParaRPr>
          </a:p>
        </p:txBody>
      </p:sp>
      <p:sp>
        <p:nvSpPr>
          <p:cNvPr hidden="false" id="5" name="Text Box 4">
            <a:extLst>
              <a:ext uri="{CF48723F-25CB-4E85-BB30-83A67E75310E}">
                <a16:creationId xmlns:a16="http://schemas.microsoft.com/office/drawing/2010/main" id="{98C01559-649B-43DB-B887-8FAA08A07CB6}"/>
              </a:ext>
            </a:extLst>
          </p:cNvPr>
          <p:cNvSpPr txBox="1">
            <a:spLocks noGrp="true"/>
          </p:cNvSpPr>
          <p:nvPr/>
        </p:nvSpPr>
        <p:spPr>
          <a:xfrm rot="0">
            <a:off x="409575" y="2198674"/>
            <a:ext cx="2498626" cy="329088"/>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new password is sent to the Windows Login Agent on the user's machine.</a:t>
            </a:r>
            <a:endParaRPr b="0" dirty="0" i="0" lang="en-US" sz="900">
              <a:solidFill>
                <a:schemeClr val="tx1"/>
              </a:solidFill>
              <a:latin typeface="Zoho Puvi"/>
            </a:endParaRPr>
          </a:p>
        </p:txBody>
      </p:sp>
      <p:sp>
        <p:nvSpPr>
          <p:cNvPr hidden="false" id="6" name="Text Box 5">
            <a:extLst>
              <a:ext uri="{3D6AC737-BF8D-4493-BF98-BB108E7E16E6}">
                <a16:creationId xmlns:a16="http://schemas.microsoft.com/office/drawing/2010/main" id="{B9BA1688-C43B-43D4-A4AA-FC7D18F6FC0D}"/>
              </a:ext>
            </a:extLst>
          </p:cNvPr>
          <p:cNvSpPr txBox="1">
            <a:spLocks noGrp="true"/>
          </p:cNvSpPr>
          <p:nvPr/>
        </p:nvSpPr>
        <p:spPr>
          <a:xfrm rot="0">
            <a:off x="409575" y="3590925"/>
            <a:ext cx="3414122"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The request is successfully approved by AD, and the cached credentials are automatically updated in the local cache on the user's Windows machine.</a:t>
            </a:r>
            <a:endParaRPr b="0" dirty="0" i="0" lang="en-US" sz="900">
              <a:solidFill>
                <a:schemeClr val="tx1"/>
              </a:solidFill>
              <a:latin typeface="Zoho Puvi"/>
            </a:endParaRPr>
          </a:p>
        </p:txBody>
      </p:sp>
      <p:sp>
        <p:nvSpPr>
          <p:cNvPr hidden="false" id="7" name="Text Box 8">
            <a:extLst>
              <a:ext uri="{E7F1489A-C9DE-4AD8-A305-8656661947D1}">
                <a16:creationId xmlns:a16="http://schemas.microsoft.com/office/drawing/2010/main" id="{FBE43BB3-779B-4EBF-BF68-D4C6413C677D}"/>
              </a:ext>
            </a:extLst>
          </p:cNvPr>
          <p:cNvSpPr txBox="1">
            <a:spLocks noGrp="true"/>
          </p:cNvSpPr>
          <p:nvPr/>
        </p:nvSpPr>
        <p:spPr>
          <a:xfrm rot="0">
            <a:off x="400050" y="995757"/>
            <a:ext cx="6136490" cy="301685"/>
          </a:xfrm>
          <a:prstGeom prst="rect">
            <a:avLst/>
          </a:prstGeom>
          <a:ln>
            <a:noFill/>
          </a:ln>
        </p:spPr>
        <p:txBody>
          <a:bodyPr anchor="ctr"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1" dirty="0" i="0" lang="en-US" sz="1400">
                <a:solidFill>
                  <a:schemeClr val="tx1"/>
                </a:solidFill>
                <a:latin typeface="Zoho Puvi"/>
              </a:rPr>
              <a:t>Through a </a:t>
            </a:r>
            <a:r>
              <a:rPr b="1" dirty="0" err="1" i="0" lang="en-US" sz="1400">
                <a:solidFill>
                  <a:schemeClr val="tx1"/>
                </a:solidFill>
                <a:latin typeface="Zoho Puvi"/>
              </a:rPr>
              <a:t>VPN</a:t>
            </a:r>
            <a:r>
              <a:rPr b="1" dirty="0" i="0" lang="en-US" sz="1400">
                <a:solidFill>
                  <a:schemeClr val="tx1"/>
                </a:solidFill>
                <a:latin typeface="Zoho Puvi"/>
              </a:rPr>
              <a:t> client </a:t>
            </a:r>
            <a:endParaRPr b="1" dirty="0" i="0" lang="en-US" sz="1400">
              <a:solidFill>
                <a:schemeClr val="tx1"/>
              </a:solidFill>
              <a:latin typeface="Zoho Puvi"/>
            </a:endParaRPr>
          </a:p>
        </p:txBody>
      </p:sp>
      <p:pic>
        <p:nvPicPr>
          <p:cNvPr id="8" name="Image 16">
            <a:extLst>
              <a:ext uri="{27B0C41C-99EE-48B7-95B7-8B33359991DE}">
                <a16:creationId xmlns:a16="http://schemas.microsoft.com/office/drawing/2010/main" id="{545477A0-8EE5-47EE-A4A4-AC5E6BEB806C}"/>
              </a:ext>
            </a:extLst>
          </p:cNvPr>
          <p:cNvPicPr>
            <a:picLocks noChangeAspect="true"/>
          </p:cNvPicPr>
          <p:nvPr/>
        </p:nvPicPr>
        <p:blipFill>
          <a:blip r:embed="rId2"/>
          <a:stretch>
            <a:fillRect/>
          </a:stretch>
        </p:blipFill>
        <p:spPr>
          <a:xfrm flipH="false" flipV="false" rot="0">
            <a:off x="3966457" y="1524000"/>
            <a:ext cx="4951895" cy="2262330"/>
          </a:xfrm>
          <a:prstGeom prst="rect">
            <a:avLst/>
          </a:prstGeom>
          <a:noFill/>
        </p:spPr>
      </p:pic>
    </p:spTree>
    <p:extLst>
      <p:ext uri="{54D442CB-FA6B-46CD-B1D6-016142D532EF}">
        <p14:creationId xmlns:p14="http://schemas.microsoft.com/office/powerpoint/2010/main" val="1751263023626"/>
      </p:ext>
    </p:extLst>
  </p:cSld>
  <p:clrMapOvr>
    <a:masterClrMapping/>
  </p:clrMapOvr>
</p:sld>
</file>

<file path=ppt/slides/slide2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7">
    <p:spTree>
      <p:nvGrpSpPr>
        <p:cNvPr id="1" name=""/>
        <p:cNvGrpSpPr/>
        <p:nvPr/>
      </p:nvGrpSpPr>
      <p:grpSpPr>
        <a:xfrm>
          <a:off x="0" y="0"/>
          <a:ext cx="0" cy="0"/>
          <a:chOff x="0" y="0"/>
          <a:chExt cx="0" cy="0"/>
        </a:xfrm>
      </p:grpSpPr>
      <p:sp>
        <p:nvSpPr>
          <p:cNvPr id="2" name="Title 7">
            <a:extLst>
              <a:ext uri="{57582C07-9B3A-4CCB-93A7-F02A158EA050}">
                <a16:creationId xmlns:a16="http://schemas.microsoft.com/office/drawing/2010/main" id="{1ADC5750-59B2-419A-A7AF-A6BC2561A400}"/>
              </a:ext>
            </a:extLst>
          </p:cNvPr>
          <p:cNvSpPr>
            <a:spLocks noGrp="true"/>
          </p:cNvSpPr>
          <p:nvPr>
            <p:ph type="title"/>
          </p:nvPr>
        </p:nvSpPr>
        <p:spPr/>
        <p:txBody>
          <a:bodyPr rtlCol="0"/>
          <a:lstStyle/>
          <a:p>
            <a:pPr/>
            <a:r>
              <a:rPr b="1" dirty="0" lang="en-US" sz="2400">
                <a:latin typeface="Zoho Puvi"/>
              </a:rPr>
              <a:t>How cached credentials update work</a:t>
            </a:r>
            <a:endParaRPr b="1" dirty="0" lang="en-US" sz="2400">
              <a:latin typeface="Zoho Puvi"/>
            </a:endParaRPr>
          </a:p>
        </p:txBody>
      </p:sp>
      <p:sp>
        <p:nvSpPr>
          <p:cNvPr id="3" name="Content Placeholder 2">
            <a:extLst>
              <a:ext uri="{0D5F22F8-AE67-44A8-9AF0-D1E1970BBD19}">
                <a16:creationId xmlns:a16="http://schemas.microsoft.com/office/drawing/2010/main" id="{79CACE53-DBEF-475E-827B-825FB2C4D525}"/>
              </a:ext>
            </a:extLst>
          </p:cNvPr>
          <p:cNvSpPr>
            <a:spLocks noGrp="true"/>
          </p:cNvSpPr>
          <p:nvPr>
            <p:ph idx="1"/>
          </p:nvPr>
        </p:nvSpPr>
        <p:spPr>
          <a:xfrm rot="0">
            <a:off x="409575" y="1514475"/>
            <a:ext cx="2953731" cy="493633"/>
          </a:xfrm>
        </p:spPr>
        <p:txBody>
          <a:bodyPr rtlCol="0">
            <a:spAutoFit/>
          </a:bodyPr>
          <a:lstStyle/>
          <a:p>
            <a:pPr indent="0" marL="0">
              <a:lnSpc>
                <a:spcPct val="120000"/>
              </a:lnSpc>
              <a:buNone/>
            </a:pPr>
            <a:r>
              <a:rPr b="0" dirty="0" lang="en-US" sz="900">
                <a:latin typeface="Zoho Puvi"/>
              </a:rPr>
              <a:t>The user's identity is verified through MFA and the Reset Password request is sent to </a:t>
            </a:r>
            <a:r>
              <a:rPr b="0" dirty="0" err="1" lang="en-US" sz="900">
                <a:latin typeface="Zoho Puvi"/>
              </a:rPr>
              <a:t>ADSelfService</a:t>
            </a:r>
            <a:r>
              <a:rPr b="0" dirty="0" lang="en-US" sz="900">
                <a:latin typeface="Zoho Puvi"/>
              </a:rPr>
              <a:t> Plus, which updates the new password in AD.</a:t>
            </a:r>
            <a:endParaRPr b="0" dirty="0" lang="en-US" sz="900">
              <a:latin typeface="Zoho Puvi"/>
            </a:endParaRPr>
          </a:p>
        </p:txBody>
      </p:sp>
      <p:sp>
        <p:nvSpPr>
          <p:cNvPr hidden="false" id="4" name="Text Box 4">
            <a:extLst>
              <a:ext uri="{04B4BD8C-0C1A-4615-B66A-EF906BC3038D}">
                <a16:creationId xmlns:a16="http://schemas.microsoft.com/office/drawing/2010/main" id="{397CBCB4-B94C-41D1-9C77-57E56F3131D3}"/>
              </a:ext>
            </a:extLst>
          </p:cNvPr>
          <p:cNvSpPr txBox="1">
            <a:spLocks noGrp="true"/>
          </p:cNvSpPr>
          <p:nvPr/>
        </p:nvSpPr>
        <p:spPr>
          <a:xfrm rot="0">
            <a:off x="409575" y="2198674"/>
            <a:ext cx="2498626" cy="658177"/>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After the new password is updated in AD, the local cache on users' machines is automatically updated with the new password.</a:t>
            </a:r>
            <a:endParaRPr b="0" dirty="0" i="0" lang="en-US" sz="900">
              <a:solidFill>
                <a:schemeClr val="tx1"/>
              </a:solidFill>
              <a:latin typeface="Zoho Puvi"/>
            </a:endParaRPr>
          </a:p>
        </p:txBody>
      </p:sp>
      <p:sp>
        <p:nvSpPr>
          <p:cNvPr hidden="false" id="5" name="Text Box 8">
            <a:extLst>
              <a:ext uri="{1E210FD5-F278-4983-A30F-8FD59F803813}">
                <a16:creationId xmlns:a16="http://schemas.microsoft.com/office/drawing/2010/main" id="{9955DC63-3395-4D72-8B56-E85C332FB357}"/>
              </a:ext>
            </a:extLst>
          </p:cNvPr>
          <p:cNvSpPr txBox="1">
            <a:spLocks noGrp="true"/>
          </p:cNvSpPr>
          <p:nvPr/>
        </p:nvSpPr>
        <p:spPr>
          <a:xfrm rot="0">
            <a:off x="400050" y="995757"/>
            <a:ext cx="6136490" cy="301685"/>
          </a:xfrm>
          <a:prstGeom prst="rect">
            <a:avLst/>
          </a:prstGeom>
          <a:ln>
            <a:noFill/>
          </a:ln>
        </p:spPr>
        <p:txBody>
          <a:bodyPr anchor="ctr"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1" dirty="0" i="0" lang="en-US" sz="1400">
                <a:solidFill>
                  <a:schemeClr val="tx1"/>
                </a:solidFill>
                <a:latin typeface="Zoho Puvi"/>
              </a:rPr>
              <a:t>Without a </a:t>
            </a:r>
            <a:r>
              <a:rPr b="1" dirty="0" err="1" i="0" lang="en-US" sz="1400">
                <a:solidFill>
                  <a:schemeClr val="tx1"/>
                </a:solidFill>
                <a:latin typeface="Zoho Puvi"/>
              </a:rPr>
              <a:t>VPN</a:t>
            </a:r>
            <a:r>
              <a:rPr b="1" dirty="0" i="0" lang="en-US" sz="1400">
                <a:solidFill>
                  <a:schemeClr val="tx1"/>
                </a:solidFill>
                <a:latin typeface="Zoho Puvi"/>
              </a:rPr>
              <a:t> Client</a:t>
            </a:r>
            <a:endParaRPr b="1" dirty="0" i="0" lang="en-US" sz="1400">
              <a:solidFill>
                <a:schemeClr val="tx1"/>
              </a:solidFill>
              <a:latin typeface="Zoho Puvi"/>
            </a:endParaRPr>
          </a:p>
        </p:txBody>
      </p:sp>
      <p:pic>
        <p:nvPicPr>
          <p:cNvPr id="6" name="Image 6">
            <a:extLst>
              <a:ext uri="{EBEA74C4-5DA4-4AED-8FE3-8E3178A7E621}">
                <a16:creationId xmlns:a16="http://schemas.microsoft.com/office/drawing/2010/main" id="{B9C37F63-81C3-4A73-AA52-92542C26CF79}"/>
              </a:ext>
            </a:extLst>
          </p:cNvPr>
          <p:cNvPicPr>
            <a:picLocks noChangeAspect="true"/>
          </p:cNvPicPr>
          <p:nvPr/>
        </p:nvPicPr>
        <p:blipFill>
          <a:blip r:embed="rId2"/>
          <a:stretch>
            <a:fillRect/>
          </a:stretch>
        </p:blipFill>
        <p:spPr>
          <a:xfrm flipH="false" flipV="false" rot="0">
            <a:off x="3553206" y="1397412"/>
            <a:ext cx="5297062" cy="1687915"/>
          </a:xfrm>
          <a:prstGeom prst="rect">
            <a:avLst/>
          </a:prstGeom>
          <a:noFill/>
        </p:spPr>
      </p:pic>
    </p:spTree>
    <p:extLst>
      <p:ext uri="{B25D8C4D-A6AA-4234-A008-1153004B2253}">
        <p14:creationId xmlns:p14="http://schemas.microsoft.com/office/powerpoint/2010/main" val="1751263023628"/>
      </p:ext>
    </p:extLst>
  </p:cSld>
  <p:clrMapOvr>
    <a:masterClrMapping/>
  </p:clrMapOvr>
</p:sld>
</file>

<file path=ppt/slides/slide2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8">
    <p:spTree>
      <p:nvGrpSpPr>
        <p:cNvPr id="1" name=""/>
        <p:cNvGrpSpPr/>
        <p:nvPr/>
      </p:nvGrpSpPr>
      <p:grpSpPr>
        <a:xfrm>
          <a:off x="0" y="0"/>
          <a:ext cx="0" cy="0"/>
          <a:chOff x="0" y="0"/>
          <a:chExt cx="0" cy="0"/>
        </a:xfrm>
      </p:grpSpPr>
      <p:sp>
        <p:nvSpPr>
          <p:cNvPr id="2" name="Title 7">
            <a:extLst>
              <a:ext uri="{16500629-25C1-441D-923E-82AF68BF8162}">
                <a16:creationId xmlns:a16="http://schemas.microsoft.com/office/drawing/2010/main" id="{BB63785E-553D-4DCF-AC37-78277E6E0EE3}"/>
              </a:ext>
            </a:extLst>
          </p:cNvPr>
          <p:cNvSpPr>
            <a:spLocks noGrp="true"/>
          </p:cNvSpPr>
          <p:nvPr>
            <p:ph type="title"/>
          </p:nvPr>
        </p:nvSpPr>
        <p:spPr>
          <a:xfrm rot="0">
            <a:off x="2945244" y="2063515"/>
            <a:ext cx="5105094" cy="1005611"/>
          </a:xfrm>
        </p:spPr>
        <p:txBody>
          <a:bodyPr rtlCol="0"/>
          <a:lstStyle/>
          <a:p>
            <a:pPr/>
            <a:r>
              <a:rPr b="1" dirty="0" lang="en-US" sz="2000">
                <a:solidFill>
                  <a:schemeClr val="tx1"/>
                </a:solidFill>
                <a:latin typeface="Roboto"/>
              </a:rPr>
              <a:t>Maintain an up-to-date user profile directory without overburdening the help desk</a:t>
            </a:r>
            <a:endParaRPr b="1" dirty="0" lang="en-US" sz="2000">
              <a:solidFill>
                <a:schemeClr val="tx1"/>
              </a:solidFill>
              <a:latin typeface="Roboto"/>
            </a:endParaRPr>
          </a:p>
        </p:txBody>
      </p:sp>
      <p:pic>
        <p:nvPicPr>
          <p:cNvPr id="3" name="">
            <a:extLst>
              <a:ext uri="{519DB8DB-D663-4788-89F2-E6909088281C}">
                <a16:creationId xmlns:a16="http://schemas.microsoft.com/office/drawing/2010/main" id="{71F4FC7E-0A5A-40AF-A8FF-F67E6191B1F6}"/>
              </a:ext>
            </a:extLst>
          </p:cNvPr>
          <p:cNvPicPr>
            <a:picLocks noChangeAspect="true"/>
          </p:cNvPicPr>
          <p:nvPr/>
        </p:nvPicPr>
        <p:blipFill>
          <a:blip r:embed="rId2">
            <a:alphaModFix amt="39000"/>
          </a:blip>
          <a:srcRect b="0" l="0" r="83720" t="0"/>
          <a:stretch>
            <a:fillRect/>
          </a:stretch>
        </p:blipFill>
        <p:spPr>
          <a:xfrm flipH="false" flipV="false" rot="0">
            <a:off x="-13020" y="2624993"/>
            <a:ext cx="2744533" cy="6573926"/>
          </a:xfrm>
          <a:prstGeom prst="rect">
            <a:avLst/>
          </a:prstGeom>
          <a:noFill/>
        </p:spPr>
      </p:pic>
      <p:pic>
        <p:nvPicPr>
          <p:cNvPr id="4" name="">
            <a:extLst>
              <a:ext uri="{8754BCF7-978A-41E8-9C19-D0AA1CE513B1}">
                <a16:creationId xmlns:a16="http://schemas.microsoft.com/office/drawing/2010/main" id="{AEE9F1E1-B4D8-4652-AF82-C5CEE202D0F2}"/>
              </a:ext>
            </a:extLst>
          </p:cNvPr>
          <p:cNvPicPr>
            <a:picLocks noChangeAspect="true"/>
          </p:cNvPicPr>
          <p:nvPr/>
        </p:nvPicPr>
        <p:blipFill>
          <a:blip r:embed="rId3"/>
          <a:stretch>
            <a:fillRect/>
          </a:stretch>
        </p:blipFill>
        <p:spPr>
          <a:xfrm flipH="false" flipV="false" rot="0">
            <a:off x="322478" y="1925221"/>
            <a:ext cx="2112054" cy="1321108"/>
          </a:xfrm>
          <a:prstGeom prst="rect">
            <a:avLst/>
          </a:prstGeom>
          <a:noFill/>
        </p:spPr>
      </p:pic>
      <p:sp>
        <p:nvSpPr>
          <p:cNvPr id="5" name="">
            <a:extLst>
              <a:ext uri="{201FA18A-1A11-4E69-9542-46A4A04FF9FE}">
                <a16:creationId xmlns:a16="http://schemas.microsoft.com/office/drawing/2010/main" id="{0D48ADD5-C6D8-40CF-B7FA-D7137C19967D}"/>
              </a:ext>
            </a:extLst>
          </p:cNvPr>
          <p:cNvSpPr txBox="1"/>
          <p:nvPr/>
        </p:nvSpPr>
        <p:spPr>
          <a:xfrm flipH="false" flipV="false" rot="0">
            <a:off x="2945244" y="1501549"/>
            <a:ext cx="4594383" cy="469457"/>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Workforce</a:t>
            </a:r>
            <a:r>
              <a:rPr b="1" dirty="0" i="0" lang="en-US" sz="2400">
                <a:solidFill>
                  <a:srgbClr val="0864f0"/>
                </a:solidFill>
                <a:latin typeface="Zoho Puvi"/>
              </a:rPr>
              <a:t> self-service</a:t>
            </a:r>
            <a:endParaRPr b="1" dirty="0" i="0" lang="en-US" sz="2400">
              <a:solidFill>
                <a:srgbClr val="0864f0"/>
              </a:solidFill>
              <a:latin typeface="Zoho Puvi"/>
            </a:endParaRPr>
          </a:p>
        </p:txBody>
      </p:sp>
    </p:spTree>
    <p:extLst>
      <p:ext uri="{6B2D615B-7418-4846-8557-870B572C20C4}">
        <p14:creationId xmlns:p14="http://schemas.microsoft.com/office/powerpoint/2010/main" val="1751263023630"/>
      </p:ext>
    </p:extLst>
  </p:cSld>
  <p:clrMapOvr>
    <a:masterClrMapping/>
  </p:clrMapOvr>
</p:sld>
</file>

<file path=ppt/slides/slide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
    <p:spTree>
      <p:nvGrpSpPr>
        <p:cNvPr id="1" name=""/>
        <p:cNvGrpSpPr/>
        <p:nvPr/>
      </p:nvGrpSpPr>
      <p:grpSpPr>
        <a:xfrm>
          <a:off x="0" y="0"/>
          <a:ext cx="0" cy="0"/>
          <a:chOff x="0" y="0"/>
          <a:chExt cx="0" cy="0"/>
        </a:xfrm>
      </p:grpSpPr>
      <p:sp>
        <p:nvSpPr>
          <p:cNvPr id="2" name="">
            <a:extLst>
              <a:ext uri="{548204D0-9F4D-4F42-8AFB-563AC17603EC}">
                <a16:creationId xmlns:a16="http://schemas.microsoft.com/office/drawing/2010/main" id="{6CDDF7A6-E255-44CD-9F45-9EB7535CEC99}"/>
              </a:ext>
            </a:extLst>
          </p:cNvPr>
          <p:cNvSpPr/>
          <p:nvPr/>
        </p:nvSpPr>
        <p:spPr>
          <a:xfrm flipH="false" flipV="false" rot="0">
            <a:off x="3421704" y="1169355"/>
            <a:ext cx="2308069" cy="3031645"/>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
            <a:extLst>
              <a:ext uri="{8F8E2A81-93CA-4904-B909-A61BB91749C0}">
                <a16:creationId xmlns:a16="http://schemas.microsoft.com/office/drawing/2010/main" id="{AF28F380-02BE-467F-8C13-F5A097CBFD54}"/>
              </a:ext>
            </a:extLst>
          </p:cNvPr>
          <p:cNvSpPr/>
          <p:nvPr/>
        </p:nvSpPr>
        <p:spPr>
          <a:xfrm flipH="false" flipV="false" rot="0">
            <a:off x="3631873" y="1279921"/>
            <a:ext cx="548935" cy="536667"/>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4" name="">
            <a:extLst>
              <a:ext uri="{084D551A-24CD-4B23-85DD-01F082A8B280}">
                <a16:creationId xmlns:a16="http://schemas.microsoft.com/office/drawing/2010/main" id="{0211DD00-63D1-4363-B727-02507F5F8FF7}"/>
              </a:ext>
            </a:extLst>
          </p:cNvPr>
          <p:cNvSpPr/>
          <p:nvPr/>
        </p:nvSpPr>
        <p:spPr>
          <a:xfrm flipH="false" flipV="false" rot="0">
            <a:off x="3660295" y="1314450"/>
            <a:ext cx="520511" cy="50213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5" name="">
            <a:extLst>
              <a:ext uri="{A340E157-88C9-44A4-85CA-8ACBFB08D5BF}">
                <a16:creationId xmlns:a16="http://schemas.microsoft.com/office/drawing/2010/main" id="{01DD805D-D602-4428-A63E-1E0E122A3CFE}"/>
              </a:ext>
            </a:extLst>
          </p:cNvPr>
          <p:cNvSpPr/>
          <p:nvPr/>
        </p:nvSpPr>
        <p:spPr>
          <a:xfrm flipH="false" flipV="false" rot="0">
            <a:off x="6104971" y="1140780"/>
            <a:ext cx="2308069" cy="3063878"/>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6" name="">
            <a:extLst>
              <a:ext uri="{A3A4076D-979F-4830-A881-16F3C78B798E}">
                <a16:creationId xmlns:a16="http://schemas.microsoft.com/office/drawing/2010/main" id="{46EE1E6B-27AC-46B7-973A-5261B64C1F37}"/>
              </a:ext>
            </a:extLst>
          </p:cNvPr>
          <p:cNvSpPr/>
          <p:nvPr/>
        </p:nvSpPr>
        <p:spPr>
          <a:xfrm flipH="false" flipV="false" rot="0">
            <a:off x="773219" y="1162050"/>
            <a:ext cx="2308069" cy="3031645"/>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7" name="">
            <a:extLst>
              <a:ext uri="{78D4366D-EF75-45A5-823F-F78D0C9A70D1}">
                <a16:creationId xmlns:a16="http://schemas.microsoft.com/office/drawing/2010/main" id="{6795E060-DB4C-4FAA-A19D-4E637C4B5A05}"/>
              </a:ext>
            </a:extLst>
          </p:cNvPr>
          <p:cNvSpPr/>
          <p:nvPr/>
        </p:nvSpPr>
        <p:spPr>
          <a:xfrm flipH="false" flipV="false" rot="0">
            <a:off x="6303530" y="1283503"/>
            <a:ext cx="548935" cy="536667"/>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8" name="Title 7">
            <a:extLst>
              <a:ext uri="{E590B358-A6E6-413B-BA64-CC619633B3E4}">
                <a16:creationId xmlns:a16="http://schemas.microsoft.com/office/drawing/2010/main" id="{59B76840-0CF3-4385-B0EF-9468BBB80DDD}"/>
              </a:ext>
            </a:extLst>
          </p:cNvPr>
          <p:cNvSpPr>
            <a:spLocks noGrp="true"/>
          </p:cNvSpPr>
          <p:nvPr>
            <p:ph type="title"/>
          </p:nvPr>
        </p:nvSpPr>
        <p:spPr/>
        <p:txBody>
          <a:bodyPr rtlCol="0"/>
          <a:lstStyle/>
          <a:p>
            <a:pPr/>
            <a:r>
              <a:rPr b="1" dirty="0" lang="en-US" sz="2400">
                <a:latin typeface="Zoho Puvi"/>
              </a:rPr>
              <a:t>Critical identity security</a:t>
            </a:r>
            <a:r>
              <a:rPr b="1" dirty="0" lang="en-US" sz="2400">
                <a:latin typeface="Zoho Puvi"/>
              </a:rPr>
              <a:t> challenges in enterprises</a:t>
            </a:r>
            <a:endParaRPr b="1" dirty="0" lang="en-US" sz="2400">
              <a:latin typeface="Zoho Puvi"/>
            </a:endParaRPr>
          </a:p>
        </p:txBody>
      </p:sp>
      <p:sp>
        <p:nvSpPr>
          <p:cNvPr id="9" name="">
            <a:extLst>
              <a:ext uri="{AE6EE7A8-7730-4845-A5BF-620B36BC730D}">
                <a16:creationId xmlns:a16="http://schemas.microsoft.com/office/drawing/2010/main" id="{81E70593-39AC-45B0-A456-372947194911}"/>
              </a:ext>
            </a:extLst>
          </p:cNvPr>
          <p:cNvSpPr txBox="1"/>
          <p:nvPr/>
        </p:nvSpPr>
        <p:spPr>
          <a:xfrm flipH="false" flipV="false" rot="0">
            <a:off x="945442" y="1820170"/>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
            </a:r>
            <a:endParaRPr b="1" dirty="0" i="0" lang="en-US" sz="1100">
              <a:solidFill>
                <a:srgbClr val="0864f0"/>
              </a:solidFill>
              <a:latin typeface="Zoho Puvi"/>
            </a:endParaRPr>
          </a:p>
        </p:txBody>
      </p:sp>
      <p:sp>
        <p:nvSpPr>
          <p:cNvPr id="10" name="">
            <a:extLst>
              <a:ext uri="{FCA113CF-1C0F-4DCF-B47A-5AF04DA9F9E1}">
                <a16:creationId xmlns:a16="http://schemas.microsoft.com/office/drawing/2010/main" id="{176CB5D8-280D-411F-86DA-A1DDD71202A3}"/>
              </a:ext>
            </a:extLst>
          </p:cNvPr>
          <p:cNvSpPr txBox="1"/>
          <p:nvPr/>
        </p:nvSpPr>
        <p:spPr>
          <a:xfrm flipH="false" flipV="false" rot="0">
            <a:off x="6244276" y="1817484"/>
            <a:ext cx="166176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Influx</a:t>
            </a:r>
            <a:r>
              <a:rPr b="1" dirty="0" i="0" lang="en-US" sz="1100">
                <a:solidFill>
                  <a:srgbClr val="0864f0"/>
                </a:solidFill>
                <a:latin typeface="Zoho Puvi"/>
              </a:rPr>
              <a:t> of passwords</a:t>
            </a:r>
            <a:endParaRPr b="1" dirty="0" i="0" lang="en-US" sz="1100">
              <a:solidFill>
                <a:srgbClr val="0864f0"/>
              </a:solidFill>
              <a:latin typeface="Zoho Puvi"/>
            </a:endParaRPr>
          </a:p>
        </p:txBody>
      </p:sp>
      <p:sp>
        <p:nvSpPr>
          <p:cNvPr id="11" name="">
            <a:extLst>
              <a:ext uri="{EC75F941-6B39-4A42-842C-9A51C173AD54}">
                <a16:creationId xmlns:a16="http://schemas.microsoft.com/office/drawing/2010/main" id="{4FDBF0C7-DEDA-4FDD-BD56-51C9A2E2E6C9}"/>
              </a:ext>
            </a:extLst>
          </p:cNvPr>
          <p:cNvSpPr txBox="1"/>
          <p:nvPr/>
        </p:nvSpPr>
        <p:spPr>
          <a:xfrm flipH="false" flipV="false" rot="0">
            <a:off x="944499" y="1853802"/>
            <a:ext cx="1965512"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Password reset </a:t>
            </a:r>
            <a:r>
              <a:rPr b="1" dirty="0" i="0" lang="en-US" sz="1100">
                <a:solidFill>
                  <a:srgbClr val="0864f0"/>
                </a:solidFill>
                <a:latin typeface="Zoho Puvi"/>
              </a:rPr>
              <a:t>tickets</a:t>
            </a:r>
            <a:endParaRPr b="1" dirty="0" i="0" lang="en-US" sz="1100">
              <a:solidFill>
                <a:srgbClr val="0864f0"/>
              </a:solidFill>
              <a:latin typeface="Zoho Puvi"/>
            </a:endParaRPr>
          </a:p>
        </p:txBody>
      </p:sp>
      <p:sp>
        <p:nvSpPr>
          <p:cNvPr id="12" name="">
            <a:extLst>
              <a:ext uri="{4ADA963E-F155-4EAB-A7FE-562A1BAD4086}">
                <a16:creationId xmlns:a16="http://schemas.microsoft.com/office/drawing/2010/main" id="{ACE3423A-7C9B-450B-990A-940982F0BAFF}"/>
              </a:ext>
            </a:extLst>
          </p:cNvPr>
          <p:cNvSpPr txBox="1"/>
          <p:nvPr/>
        </p:nvSpPr>
        <p:spPr>
          <a:xfrm flipH="false" flipV="false" rot="0">
            <a:off x="6519014" y="1806168"/>
            <a:ext cx="2529972"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
            </a:r>
            <a:endParaRPr b="1" dirty="0" i="0" lang="en-US" sz="1100">
              <a:solidFill>
                <a:srgbClr val="0864f0"/>
              </a:solidFill>
              <a:latin typeface="Zoho Puvi"/>
            </a:endParaRPr>
          </a:p>
        </p:txBody>
      </p:sp>
      <p:sp>
        <p:nvSpPr>
          <p:cNvPr hidden="false" id="13" name="">
            <a:extLst>
              <a:ext uri="{2117B88A-D7DA-4970-960C-4A17CF6392B3}">
                <a16:creationId xmlns:a16="http://schemas.microsoft.com/office/drawing/2010/main" id="{4D3BA74A-CAF5-4E0B-8E2E-8F7FE7DBFC9E}"/>
              </a:ext>
            </a:extLst>
          </p:cNvPr>
          <p:cNvSpPr txBox="1">
            <a:spLocks noGrp="true"/>
          </p:cNvSpPr>
          <p:nvPr/>
        </p:nvSpPr>
        <p:spPr>
          <a:xfrm rot="0">
            <a:off x="3594640" y="2343874"/>
            <a:ext cx="1962207" cy="1496863"/>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Credentials remain the top cause of all data breaches. </a:t>
            </a:r>
            <a:r>
              <a:rPr b="0" dirty="0" i="0" lang="en-US" sz="900">
                <a:solidFill>
                  <a:schemeClr val="tx1"/>
                </a:solidFill>
                <a:latin typeface="Zoho Puvi"/>
              </a:rPr>
              <a:t>While MFA is a well-known approach today, organizations struggle to implement an effective MFA strategy that </a:t>
            </a:r>
            <a:r>
              <a:rPr b="0" dirty="0" i="0" lang="en-US" sz="900">
                <a:solidFill>
                  <a:schemeClr val="tx1"/>
                </a:solidFill>
                <a:latin typeface="Zoho Puvi"/>
              </a:rPr>
              <a:t>fortifies </a:t>
            </a:r>
            <a:r>
              <a:rPr b="0" dirty="0" i="0" lang="en-US" sz="900">
                <a:solidFill>
                  <a:schemeClr val="tx1"/>
                </a:solidFill>
                <a:latin typeface="Zoho Puvi"/>
              </a:rPr>
              <a:t>local and remote access security while </a:t>
            </a:r>
            <a:r>
              <a:rPr b="0" dirty="0" i="0" lang="en-US" sz="900">
                <a:solidFill>
                  <a:schemeClr val="tx1"/>
                </a:solidFill>
                <a:latin typeface="Zoho Puvi"/>
              </a:rPr>
              <a:t>simultaneously</a:t>
            </a:r>
            <a:r>
              <a:rPr b="0" dirty="0" i="0" lang="en-US" sz="900">
                <a:solidFill>
                  <a:schemeClr val="tx1"/>
                </a:solidFill>
                <a:latin typeface="Zoho Puvi"/>
              </a:rPr>
              <a:t> upholding user productivity</a:t>
            </a:r>
            <a:endParaRPr b="0" dirty="0" i="0" lang="en-US" sz="900">
              <a:solidFill>
                <a:schemeClr val="tx1"/>
              </a:solidFill>
              <a:latin typeface="Zoho Puvi"/>
            </a:endParaRPr>
          </a:p>
        </p:txBody>
      </p:sp>
      <p:sp>
        <p:nvSpPr>
          <p:cNvPr hidden="false" id="14" name="">
            <a:extLst>
              <a:ext uri="{5DF5A53C-63AC-4ABD-A9C5-51B9F4301D15}">
                <a16:creationId xmlns:a16="http://schemas.microsoft.com/office/drawing/2010/main" id="{D26E0C8F-0650-4121-896A-D9E946B92F45}"/>
              </a:ext>
            </a:extLst>
          </p:cNvPr>
          <p:cNvSpPr txBox="1">
            <a:spLocks noGrp="true"/>
          </p:cNvSpPr>
          <p:nvPr/>
        </p:nvSpPr>
        <p:spPr>
          <a:xfrm rot="0">
            <a:off x="6244276" y="2177061"/>
            <a:ext cx="1962207" cy="905027"/>
          </a:xfrm>
          <a:prstGeom prst="rect">
            <a:avLst/>
          </a:prstGeom>
          <a:ln w="0">
            <a:noFill/>
            <a:round/>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As organizations adopt cloud applications in droves, users have to enter more passwords throughout the day just to access these applications and complete their work.</a:t>
            </a:r>
            <a:endParaRPr b="0" dirty="0" i="0" lang="en-US" sz="900">
              <a:solidFill>
                <a:schemeClr val="tx1"/>
              </a:solidFill>
              <a:latin typeface="Zoho Puvi"/>
            </a:endParaRPr>
          </a:p>
        </p:txBody>
      </p:sp>
      <p:sp>
        <p:nvSpPr>
          <p:cNvPr id="15" name="">
            <a:extLst>
              <a:ext uri="{03F3E32F-9772-4018-9F3E-78B3E0A6201F}">
                <a16:creationId xmlns:a16="http://schemas.microsoft.com/office/drawing/2010/main" id="{05ACE7A8-6DF7-4C3D-914B-DA8B64600AD1}"/>
              </a:ext>
            </a:extLst>
          </p:cNvPr>
          <p:cNvSpPr/>
          <p:nvPr/>
        </p:nvSpPr>
        <p:spPr>
          <a:xfrm flipH="false" flipV="false" rot="0">
            <a:off x="1013793" y="1285875"/>
            <a:ext cx="611447" cy="530713"/>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6" name="">
            <a:extLst>
              <a:ext uri="{C7844D4E-24BC-4E37-A9A1-4B7C6C4D7650}">
                <a16:creationId xmlns:a16="http://schemas.microsoft.com/office/drawing/2010/main" id="{57115045-FAFB-4477-AD49-DFD2A33F5474}"/>
              </a:ext>
            </a:extLst>
          </p:cNvPr>
          <p:cNvPicPr>
            <a:picLocks noChangeAspect="true"/>
          </p:cNvPicPr>
          <p:nvPr/>
        </p:nvPicPr>
        <p:blipFill>
          <a:blip r:embed="rId2"/>
          <a:stretch>
            <a:fillRect/>
          </a:stretch>
        </p:blipFill>
        <p:spPr>
          <a:xfrm flipH="false" flipV="false" rot="0">
            <a:off x="6351032" y="1369637"/>
            <a:ext cx="444731" cy="382962"/>
          </a:xfrm>
          <a:prstGeom prst="rect">
            <a:avLst/>
          </a:prstGeom>
          <a:noFill/>
        </p:spPr>
      </p:pic>
      <p:pic>
        <p:nvPicPr>
          <p:cNvPr id="17" name="">
            <a:extLst>
              <a:ext uri="{A01204C9-1376-4B00-AD8B-5889635215D7}">
                <a16:creationId xmlns:a16="http://schemas.microsoft.com/office/drawing/2010/main" id="{9ADCF682-0BBE-4481-A699-43A0388898AC}"/>
              </a:ext>
            </a:extLst>
          </p:cNvPr>
          <p:cNvPicPr>
            <a:picLocks noChangeAspect="true"/>
          </p:cNvPicPr>
          <p:nvPr/>
        </p:nvPicPr>
        <p:blipFill>
          <a:blip r:embed="rId3"/>
          <a:stretch>
            <a:fillRect/>
          </a:stretch>
        </p:blipFill>
        <p:spPr>
          <a:xfrm flipH="false" flipV="false" rot="0">
            <a:off x="1066657" y="1331033"/>
            <a:ext cx="522978" cy="440397"/>
          </a:xfrm>
          <a:prstGeom prst="rect">
            <a:avLst/>
          </a:prstGeom>
          <a:noFill/>
        </p:spPr>
      </p:pic>
      <p:sp>
        <p:nvSpPr>
          <p:cNvPr id="18" name="">
            <a:extLst>
              <a:ext uri="{BA137001-B335-4F81-A875-7509C63BBE6A}">
                <a16:creationId xmlns:a16="http://schemas.microsoft.com/office/drawing/2010/main" id="{F849B882-F0D7-4694-9FC7-85707A318060}"/>
              </a:ext>
            </a:extLst>
          </p:cNvPr>
          <p:cNvSpPr txBox="1"/>
          <p:nvPr/>
        </p:nvSpPr>
        <p:spPr>
          <a:xfrm flipH="false" flipV="false" rot="0">
            <a:off x="3571437" y="1841430"/>
            <a:ext cx="1905000" cy="262851"/>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1100">
                <a:solidFill>
                  <a:srgbClr val="0864f0"/>
                </a:solidFill>
                <a:latin typeface="Zoho Puvi"/>
              </a:rPr>
              <a:t>Upholding user productivity using MFA</a:t>
            </a:r>
          </a:p>
          <a:p>
            <a:pPr algn="l" rtl="false">
              <a:lnSpc>
                <a:spcPct val="100000"/>
              </a:lnSpc>
              <a:spcBef>
                <a:spcPts val="0"/>
              </a:spcBef>
              <a:spcAft>
                <a:spcPts val="0"/>
              </a:spcAft>
              <a:buNone/>
              <a:defRPr dirty="0" lang="en-US" sz="1400">
                <a:solidFill>
                  <a:schemeClr val="tx1"/>
                </a:solidFill>
                <a:latin typeface="Open Sans"/>
              </a:defRPr>
            </a:pPr>
            <a:r>
              <a:rPr b="1" dirty="0" i="0" lang="en-US" sz="1100">
                <a:solidFill>
                  <a:srgbClr val="0864f0"/>
                </a:solidFill>
                <a:latin typeface="Zoho Puvi"/>
              </a:rPr>
              <a:t/>
            </a:r>
            <a:endParaRPr b="1" dirty="0" i="0" lang="en-US" sz="1100">
              <a:solidFill>
                <a:srgbClr val="0864f0"/>
              </a:solidFill>
              <a:latin typeface="Zoho Puvi"/>
            </a:endParaRPr>
          </a:p>
        </p:txBody>
      </p:sp>
      <p:sp>
        <p:nvSpPr>
          <p:cNvPr id="19" name="">
            <a:extLst>
              <a:ext uri="{E1A47BF0-C677-47BA-912B-C365F218DDEB}">
                <a16:creationId xmlns:a16="http://schemas.microsoft.com/office/drawing/2010/main" id="{694C1B87-0325-4F0A-B174-E3E104E663B9}"/>
              </a:ext>
            </a:extLst>
          </p:cNvPr>
          <p:cNvSpPr txBox="1"/>
          <p:nvPr/>
        </p:nvSpPr>
        <p:spPr>
          <a:xfrm flipH="false" flipV="false" rot="0">
            <a:off x="1116662" y="2198179"/>
            <a:ext cx="2018395" cy="1466469"/>
          </a:xfrm>
          <a:prstGeom prst="rect">
            <a:avLst/>
          </a:prstGeom>
        </p:spPr>
        <p:txBody>
          <a:bodyPr bIns="47625" lIns="95250" rIns="95250" rtlCol="0" tIns="47625">
            <a:noAutofit/>
          </a:bodyPr>
          <a:lstStyle/>
          <a:p>
            <a:pPr algn="l" indent="0" marL="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2"/>
                </a:solidFill>
                <a:latin typeface="Zoho Puvi"/>
              </a:rPr>
              <a:t>Forgotten passwords and account lockouts remain the major source of help desk tickets.</a:t>
            </a:r>
          </a:p>
          <a:p>
            <a:pPr algn="l" indent="0" marL="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2"/>
                </a:solidFill>
                <a:latin typeface="Zoho Puvi"/>
              </a:rPr>
              <a:t/>
            </a:r>
          </a:p>
          <a:p>
            <a:pPr algn="l" indent="0" marL="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2"/>
                </a:solidFill>
                <a:latin typeface="Zoho Puvi"/>
              </a:rPr>
              <a:t>A password reset ticket could take approximately 20 minutes and $30 to solve. This d</a:t>
            </a:r>
            <a:r>
              <a:rPr b="0" dirty="0" i="0" lang="en-US" sz="900">
                <a:solidFill>
                  <a:schemeClr val="tx2"/>
                </a:solidFill>
                <a:latin typeface="Zoho Puvi"/>
              </a:rPr>
              <a:t>rastically affects employee productivity; even more so if you have a remote workforce.</a:t>
            </a:r>
            <a:r>
              <a:rPr b="0" dirty="0" i="0" lang="en-US" sz="900">
                <a:solidFill>
                  <a:schemeClr val="tx2"/>
                </a:solidFill>
                <a:latin typeface="Zoho Puvi"/>
              </a:rPr>
              <a:t> expiration</a:t>
            </a:r>
            <a:endParaRPr b="0" dirty="0" i="0" lang="en-US" sz="900">
              <a:solidFill>
                <a:schemeClr val="tx2"/>
              </a:solidFill>
              <a:latin typeface="Zoho Puvi"/>
            </a:endParaRPr>
          </a:p>
        </p:txBody>
      </p:sp>
      <p:pic>
        <p:nvPicPr>
          <p:cNvPr id="20" name="">
            <a:extLst>
              <a:ext uri="{DCD24BB8-E3B4-4D21-A527-055E517DA4D3}">
                <a16:creationId xmlns:a16="http://schemas.microsoft.com/office/drawing/2010/main" id="{02F5E5E7-DA81-4A9A-8786-1DA1137B0C92}"/>
              </a:ext>
            </a:extLst>
          </p:cNvPr>
          <p:cNvPicPr>
            <a:picLocks noChangeAspect="true"/>
          </p:cNvPicPr>
          <p:nvPr/>
        </p:nvPicPr>
        <p:blipFill>
          <a:blip r:embed="rId4"/>
          <a:stretch>
            <a:fillRect/>
          </a:stretch>
        </p:blipFill>
        <p:spPr>
          <a:xfrm flipH="false" flipV="false" rot="0">
            <a:off x="3714626" y="1332347"/>
            <a:ext cx="411861" cy="466344"/>
          </a:xfrm>
          <a:prstGeom prst="rect">
            <a:avLst/>
          </a:prstGeom>
          <a:noFill/>
        </p:spPr>
      </p:pic>
    </p:spTree>
    <p:extLst>
      <p:ext uri="{D002F102-A515-454F-A2A3-F9D4DE064421}">
        <p14:creationId xmlns:p14="http://schemas.microsoft.com/office/powerpoint/2010/main" val="1751263023544"/>
      </p:ext>
    </p:extLst>
  </p:cSld>
  <p:clrMapOvr>
    <a:masterClrMapping/>
  </p:clrMapOvr>
</p:sld>
</file>

<file path=ppt/slides/slide3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29">
    <p:spTree>
      <p:nvGrpSpPr>
        <p:cNvPr id="1" name=""/>
        <p:cNvGrpSpPr/>
        <p:nvPr/>
      </p:nvGrpSpPr>
      <p:grpSpPr>
        <a:xfrm>
          <a:off x="0" y="0"/>
          <a:ext cx="0" cy="0"/>
          <a:chOff x="0" y="0"/>
          <a:chExt cx="0" cy="0"/>
        </a:xfrm>
      </p:grpSpPr>
      <p:sp>
        <p:nvSpPr>
          <p:cNvPr id="2" name="Title 7">
            <a:extLst>
              <a:ext uri="{BE8C3CBD-4534-4735-B079-A3AE3C59589A}">
                <a16:creationId xmlns:a16="http://schemas.microsoft.com/office/drawing/2010/main" id="{9CBE0AB1-D179-4850-9453-4BD782CD3DE5}"/>
              </a:ext>
            </a:extLst>
          </p:cNvPr>
          <p:cNvSpPr>
            <a:spLocks noGrp="true"/>
          </p:cNvSpPr>
          <p:nvPr>
            <p:ph type="title"/>
          </p:nvPr>
        </p:nvSpPr>
        <p:spPr/>
        <p:txBody>
          <a:bodyPr rtlCol="0"/>
          <a:lstStyle/>
          <a:p>
            <a:pPr/>
            <a:r>
              <a:rPr b="1" dirty="0" lang="en-US" sz="2400">
                <a:latin typeface="Zoho Puvi"/>
              </a:rPr>
              <a:t>Workforce</a:t>
            </a:r>
            <a:r>
              <a:rPr b="1" dirty="0" lang="en-US" sz="2400">
                <a:latin typeface="Zoho Puvi"/>
              </a:rPr>
              <a:t> self-service</a:t>
            </a:r>
            <a:endParaRPr b="1" dirty="0" lang="en-US" sz="2400">
              <a:latin typeface="Zoho Puvi"/>
            </a:endParaRPr>
          </a:p>
        </p:txBody>
      </p:sp>
      <p:sp>
        <p:nvSpPr>
          <p:cNvPr hidden="false" id="3" name="">
            <a:extLst>
              <a:ext uri="{D25C33F3-7E9A-44F0-86A8-B9E71E19FE23}">
                <a16:creationId xmlns:a16="http://schemas.microsoft.com/office/drawing/2010/main" id="{FEFC6989-0C05-4E7F-8A9D-3F93B3EED601}"/>
              </a:ext>
            </a:extLst>
          </p:cNvPr>
          <p:cNvSpPr txBox="1">
            <a:spLocks noGrp="true"/>
          </p:cNvSpPr>
          <p:nvPr/>
        </p:nvSpPr>
        <p:spPr>
          <a:xfrm rot="0">
            <a:off x="452418" y="1914525"/>
            <a:ext cx="2078526"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Allow users to self-update their AD profile information using a secure portal</a:t>
            </a:r>
            <a:endParaRPr b="0" dirty="0" i="0" lang="en-US" sz="900">
              <a:solidFill>
                <a:schemeClr val="tx1"/>
              </a:solidFill>
              <a:latin typeface="Zoho Puvi"/>
            </a:endParaRPr>
          </a:p>
        </p:txBody>
      </p:sp>
      <p:sp>
        <p:nvSpPr>
          <p:cNvPr id="4" name="">
            <a:extLst>
              <a:ext uri="{2E1E1F79-5DA6-471A-8A5B-CDC1B3426F21}">
                <a16:creationId xmlns:a16="http://schemas.microsoft.com/office/drawing/2010/main" id="{EA188AEE-F502-4F07-BABB-164712A3D7B2}"/>
              </a:ext>
            </a:extLst>
          </p:cNvPr>
          <p:cNvSpPr txBox="1"/>
          <p:nvPr/>
        </p:nvSpPr>
        <p:spPr>
          <a:xfrm flipH="false" flipV="false" rot="0">
            <a:off x="452418" y="1663817"/>
            <a:ext cx="2588790"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Directory self-update</a:t>
            </a:r>
            <a:endParaRPr b="1" dirty="0" i="0" lang="en-US" sz="1100">
              <a:solidFill>
                <a:srgbClr val="0864f0"/>
              </a:solidFill>
              <a:latin typeface="Zoho Puvi"/>
            </a:endParaRPr>
          </a:p>
        </p:txBody>
      </p:sp>
      <p:sp>
        <p:nvSpPr>
          <p:cNvPr id="5" name="">
            <a:extLst>
              <a:ext uri="{2FD06459-D92E-455A-9D81-DD089A057132}">
                <a16:creationId xmlns:a16="http://schemas.microsoft.com/office/drawing/2010/main" id="{C69FE2F8-0966-486E-8F27-F4CAB38D8BAA}"/>
              </a:ext>
            </a:extLst>
          </p:cNvPr>
          <p:cNvSpPr txBox="1"/>
          <p:nvPr/>
        </p:nvSpPr>
        <p:spPr>
          <a:xfrm flipH="false" flipV="false" rot="0">
            <a:off x="3049152"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Self-service group management</a:t>
            </a:r>
            <a:endParaRPr b="1" dirty="0" i="0" lang="en-US" sz="1100">
              <a:solidFill>
                <a:srgbClr val="0864f0"/>
              </a:solidFill>
              <a:latin typeface="Zoho Puvi"/>
            </a:endParaRPr>
          </a:p>
        </p:txBody>
      </p:sp>
      <p:sp>
        <p:nvSpPr>
          <p:cNvPr hidden="false" id="6" name="">
            <a:extLst>
              <a:ext uri="{54CA7EC7-5F3B-4E9C-AC4C-6889BB7B6DAF}">
                <a16:creationId xmlns:a16="http://schemas.microsoft.com/office/drawing/2010/main" id="{FE0F5651-08D3-4F8B-A19A-9BD413708A0A}"/>
              </a:ext>
            </a:extLst>
          </p:cNvPr>
          <p:cNvSpPr txBox="1">
            <a:spLocks noGrp="true"/>
          </p:cNvSpPr>
          <p:nvPr/>
        </p:nvSpPr>
        <p:spPr>
          <a:xfrm rot="0">
            <a:off x="3049152" y="1914525"/>
            <a:ext cx="1803844"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Let users subscribe and unsubscribe from AD groups appropriate to them</a:t>
            </a:r>
            <a:endParaRPr b="0" dirty="0" i="0" lang="en-US" sz="900">
              <a:solidFill>
                <a:schemeClr val="tx1"/>
              </a:solidFill>
              <a:latin typeface="Zoho Puvi"/>
            </a:endParaRPr>
          </a:p>
        </p:txBody>
      </p:sp>
      <p:sp>
        <p:nvSpPr>
          <p:cNvPr hidden="false" id="7" name="">
            <a:extLst>
              <a:ext uri="{E9B5E307-9AD3-4D6E-8F08-986D7C7E34CA}">
                <a16:creationId xmlns:a16="http://schemas.microsoft.com/office/drawing/2010/main" id="{E62DC0BC-0FE7-417A-8072-6511AB7FF985}"/>
              </a:ext>
            </a:extLst>
          </p:cNvPr>
          <p:cNvSpPr txBox="1">
            <a:spLocks noGrp="true"/>
          </p:cNvSpPr>
          <p:nvPr/>
        </p:nvSpPr>
        <p:spPr>
          <a:xfrm rot="0">
            <a:off x="452418" y="3686175"/>
            <a:ext cx="2384688"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Allow users to search for information on their colleagues via a filter-based corporate directory search tool</a:t>
            </a:r>
            <a:endParaRPr b="0" dirty="0" i="0" lang="en-US" sz="900">
              <a:solidFill>
                <a:schemeClr val="tx1"/>
              </a:solidFill>
              <a:latin typeface="Zoho Puvi"/>
            </a:endParaRPr>
          </a:p>
        </p:txBody>
      </p:sp>
      <p:sp>
        <p:nvSpPr>
          <p:cNvPr id="8" name="">
            <a:extLst>
              <a:ext uri="{D77BE1E0-D3ED-40D8-AC25-57BF55EC582C}">
                <a16:creationId xmlns:a16="http://schemas.microsoft.com/office/drawing/2010/main" id="{D3FC8FB6-0ABC-40C8-B0C0-B7DDA972FF93}"/>
              </a:ext>
            </a:extLst>
          </p:cNvPr>
          <p:cNvSpPr txBox="1"/>
          <p:nvPr/>
        </p:nvSpPr>
        <p:spPr>
          <a:xfrm flipH="false" flipV="false" rot="0">
            <a:off x="452418" y="3415246"/>
            <a:ext cx="1763858"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Employee search</a:t>
            </a:r>
            <a:endParaRPr b="1" dirty="0" i="0" lang="en-US" sz="1100">
              <a:solidFill>
                <a:srgbClr val="0864f0"/>
              </a:solidFill>
              <a:latin typeface="Zoho Puvi"/>
            </a:endParaRPr>
          </a:p>
        </p:txBody>
      </p:sp>
      <p:sp>
        <p:nvSpPr>
          <p:cNvPr id="9" name="">
            <a:extLst>
              <a:ext uri="{30ADBCC7-BDB7-4A46-BA3B-7864C0F553C6}">
                <a16:creationId xmlns:a16="http://schemas.microsoft.com/office/drawing/2010/main" id="{7F744A56-5265-4426-9196-6DAB1DC6DBCB}"/>
              </a:ext>
            </a:extLst>
          </p:cNvPr>
          <p:cNvSpPr txBox="1"/>
          <p:nvPr/>
        </p:nvSpPr>
        <p:spPr>
          <a:xfrm flipH="false" flipV="false" rot="0">
            <a:off x="3049152" y="3415246"/>
            <a:ext cx="3703281"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Approval-based workflow for self-service</a:t>
            </a:r>
            <a:endParaRPr b="1" dirty="0" i="0" lang="en-US" sz="1100">
              <a:solidFill>
                <a:srgbClr val="0864f0"/>
              </a:solidFill>
              <a:latin typeface="Zoho Puvi"/>
            </a:endParaRPr>
          </a:p>
        </p:txBody>
      </p:sp>
      <p:sp>
        <p:nvSpPr>
          <p:cNvPr hidden="false" id="10" name="">
            <a:extLst>
              <a:ext uri="{CC871EBD-BFB5-4A30-98E1-152FAFA79907}">
                <a16:creationId xmlns:a16="http://schemas.microsoft.com/office/drawing/2010/main" id="{CF8EC91E-8886-40A0-90D7-266F5AAE8D4D}"/>
              </a:ext>
            </a:extLst>
          </p:cNvPr>
          <p:cNvSpPr txBox="1">
            <a:spLocks noGrp="true"/>
          </p:cNvSpPr>
          <p:nvPr/>
        </p:nvSpPr>
        <p:spPr>
          <a:xfrm rot="0">
            <a:off x="3049152" y="3686175"/>
            <a:ext cx="2364799"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Give help desk technicians the ability to review and approve users' self-service actions</a:t>
            </a:r>
            <a:endParaRPr b="0" dirty="0" i="0" lang="en-US" sz="900">
              <a:solidFill>
                <a:schemeClr val="tx1"/>
              </a:solidFill>
              <a:latin typeface="Zoho Puvi"/>
            </a:endParaRPr>
          </a:p>
        </p:txBody>
      </p:sp>
      <p:sp>
        <p:nvSpPr>
          <p:cNvPr id="11" name="">
            <a:extLst>
              <a:ext uri="{064619B5-EF1B-4316-A78A-9A8D0A160A19}">
                <a16:creationId xmlns:a16="http://schemas.microsoft.com/office/drawing/2010/main" id="{A228DAF7-3A59-4FD3-82BC-2DB9DAFB112B}"/>
              </a:ext>
            </a:extLst>
          </p:cNvPr>
          <p:cNvSpPr/>
          <p:nvPr/>
        </p:nvSpPr>
        <p:spPr>
          <a:xfrm flipH="false" flipV="false" rot="0">
            <a:off x="51435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2" name="">
            <a:extLst>
              <a:ext uri="{00D27E6B-4FF3-4111-8BFF-883D0B88D6D3}">
                <a16:creationId xmlns:a16="http://schemas.microsoft.com/office/drawing/2010/main" id="{C91598B0-E6C9-4139-9B57-26BD7732E135}"/>
              </a:ext>
            </a:extLst>
          </p:cNvPr>
          <p:cNvSpPr/>
          <p:nvPr/>
        </p:nvSpPr>
        <p:spPr>
          <a:xfrm flipH="false" flipV="false" rot="0">
            <a:off x="3124200"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3" name="">
            <a:extLst>
              <a:ext uri="{402FC14F-BDEA-40EC-A1CE-009C7A5C7674}">
                <a16:creationId xmlns:a16="http://schemas.microsoft.com/office/drawing/2010/main" id="{69675B52-FAB5-44B6-8C52-6F39BEF6628D}"/>
              </a:ext>
            </a:extLst>
          </p:cNvPr>
          <p:cNvSpPr/>
          <p:nvPr/>
        </p:nvSpPr>
        <p:spPr>
          <a:xfrm flipH="false" flipV="false" rot="0">
            <a:off x="514350" y="29051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D92DBCD7-B3AE-44E9-9521-128242E4FE3A}">
                <a16:creationId xmlns:a16="http://schemas.microsoft.com/office/drawing/2010/main" id="{41C63274-DB4B-4650-9F80-31D69399CB6F}"/>
              </a:ext>
            </a:extLst>
          </p:cNvPr>
          <p:cNvSpPr/>
          <p:nvPr/>
        </p:nvSpPr>
        <p:spPr>
          <a:xfrm flipH="false" flipV="false" rot="0">
            <a:off x="3124200" y="29051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5" name="">
            <a:extLst>
              <a:ext uri="{125A710C-4D27-48A8-AF7F-7BCBBB73A38E}">
                <a16:creationId xmlns:a16="http://schemas.microsoft.com/office/drawing/2010/main" id="{CC09EC63-2EAD-40F3-BFD2-324156AE65B8}"/>
              </a:ext>
            </a:extLst>
          </p:cNvPr>
          <p:cNvSpPr txBox="1">
            <a:spLocks noGrp="true"/>
          </p:cNvSpPr>
          <p:nvPr/>
        </p:nvSpPr>
        <p:spPr>
          <a:xfrm rot="0">
            <a:off x="6102114" y="1914525"/>
            <a:ext cx="2466659" cy="4936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Display the position of users in the organizational hierarchy and allow them to look up employee relations and IDs</a:t>
            </a:r>
            <a:endParaRPr b="0" dirty="0" i="0" lang="en-US" sz="900">
              <a:solidFill>
                <a:schemeClr val="tx1"/>
              </a:solidFill>
              <a:latin typeface="Zoho Puvi"/>
            </a:endParaRPr>
          </a:p>
        </p:txBody>
      </p:sp>
      <p:sp>
        <p:nvSpPr>
          <p:cNvPr id="16" name="">
            <a:extLst>
              <a:ext uri="{FE6A5850-B22C-416E-A4B3-3B791C72C3F4}">
                <a16:creationId xmlns:a16="http://schemas.microsoft.com/office/drawing/2010/main" id="{8AAD03AC-C518-44C5-86AC-6474A386C547}"/>
              </a:ext>
            </a:extLst>
          </p:cNvPr>
          <p:cNvSpPr/>
          <p:nvPr/>
        </p:nvSpPr>
        <p:spPr>
          <a:xfrm flipH="false" flipV="false" rot="0">
            <a:off x="6181725" y="111442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7" name="">
            <a:extLst>
              <a:ext uri="{A6850D06-3E4C-41F6-926D-4AF14D0C38C1}">
                <a16:creationId xmlns:a16="http://schemas.microsoft.com/office/drawing/2010/main" id="{276838C3-12EC-4E95-AFD8-68F03B70E0C6}"/>
              </a:ext>
            </a:extLst>
          </p:cNvPr>
          <p:cNvSpPr txBox="1"/>
          <p:nvPr/>
        </p:nvSpPr>
        <p:spPr>
          <a:xfrm flipH="false" flipV="false" rot="0">
            <a:off x="6102114" y="1663817"/>
            <a:ext cx="3703281"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Organization chart</a:t>
            </a:r>
            <a:endParaRPr b="1" dirty="0" i="0" lang="en-US" sz="1100">
              <a:solidFill>
                <a:srgbClr val="0864f0"/>
              </a:solidFill>
              <a:latin typeface="Zoho Puvi"/>
            </a:endParaRPr>
          </a:p>
        </p:txBody>
      </p:sp>
      <p:pic>
        <p:nvPicPr>
          <p:cNvPr id="18" name="">
            <a:extLst>
              <a:ext uri="{49CAA705-16F1-4856-9F40-5B90562E5B5E}">
                <a16:creationId xmlns:a16="http://schemas.microsoft.com/office/drawing/2010/main" id="{358CE3B2-2464-4CAC-87BB-0DE26541D48E}"/>
              </a:ext>
            </a:extLst>
          </p:cNvPr>
          <p:cNvPicPr>
            <a:picLocks noChangeAspect="true"/>
          </p:cNvPicPr>
          <p:nvPr/>
        </p:nvPicPr>
        <p:blipFill>
          <a:blip r:embed="rId2"/>
          <a:stretch>
            <a:fillRect/>
          </a:stretch>
        </p:blipFill>
        <p:spPr>
          <a:xfrm flipH="false" flipV="false" rot="0">
            <a:off x="609600" y="1219200"/>
            <a:ext cx="242173" cy="217570"/>
          </a:xfrm>
          <a:prstGeom prst="rect">
            <a:avLst/>
          </a:prstGeom>
          <a:noFill/>
        </p:spPr>
      </p:pic>
      <p:pic>
        <p:nvPicPr>
          <p:cNvPr id="19" name="">
            <a:extLst>
              <a:ext uri="{480274E3-C298-4EF7-97EC-104602F657EB}">
                <a16:creationId xmlns:a16="http://schemas.microsoft.com/office/drawing/2010/main" id="{1BFA7F1E-9C24-4B0C-A0F1-06A6B3DCAB13}"/>
              </a:ext>
            </a:extLst>
          </p:cNvPr>
          <p:cNvPicPr>
            <a:picLocks noChangeAspect="true"/>
          </p:cNvPicPr>
          <p:nvPr/>
        </p:nvPicPr>
        <p:blipFill>
          <a:blip r:embed="rId3"/>
          <a:stretch>
            <a:fillRect/>
          </a:stretch>
        </p:blipFill>
        <p:spPr>
          <a:xfrm flipH="false" flipV="false" rot="0">
            <a:off x="3200400" y="1200150"/>
            <a:ext cx="292341" cy="253355"/>
          </a:xfrm>
          <a:prstGeom prst="rect">
            <a:avLst/>
          </a:prstGeom>
          <a:noFill/>
        </p:spPr>
      </p:pic>
      <p:pic>
        <p:nvPicPr>
          <p:cNvPr id="20" name="">
            <a:extLst>
              <a:ext uri="{DCC4B864-CBBE-49C2-8C95-D6D30763B5AB}">
                <a16:creationId xmlns:a16="http://schemas.microsoft.com/office/drawing/2010/main" id="{36E392FD-9C55-4DE8-968C-A33AFD34525E}"/>
              </a:ext>
            </a:extLst>
          </p:cNvPr>
          <p:cNvPicPr>
            <a:picLocks noChangeAspect="true"/>
          </p:cNvPicPr>
          <p:nvPr/>
        </p:nvPicPr>
        <p:blipFill>
          <a:blip r:embed="rId4"/>
          <a:stretch>
            <a:fillRect/>
          </a:stretch>
        </p:blipFill>
        <p:spPr>
          <a:xfrm flipH="false" flipV="false" rot="0">
            <a:off x="6257925" y="1200150"/>
            <a:ext cx="277787" cy="269928"/>
          </a:xfrm>
          <a:prstGeom prst="rect">
            <a:avLst/>
          </a:prstGeom>
          <a:noFill/>
        </p:spPr>
      </p:pic>
      <p:pic>
        <p:nvPicPr>
          <p:cNvPr id="21" name="">
            <a:extLst>
              <a:ext uri="{90148AD1-31C6-40D0-85E2-913A95B90213}">
                <a16:creationId xmlns:a16="http://schemas.microsoft.com/office/drawing/2010/main" id="{9F7D322B-BE86-4E37-AE96-50AFC37B97D4}"/>
              </a:ext>
            </a:extLst>
          </p:cNvPr>
          <p:cNvPicPr>
            <a:picLocks noChangeAspect="true"/>
          </p:cNvPicPr>
          <p:nvPr/>
        </p:nvPicPr>
        <p:blipFill>
          <a:blip r:embed="rId5"/>
          <a:stretch>
            <a:fillRect/>
          </a:stretch>
        </p:blipFill>
        <p:spPr>
          <a:xfrm flipH="false" flipV="false" rot="0">
            <a:off x="619125" y="3000375"/>
            <a:ext cx="221465" cy="239925"/>
          </a:xfrm>
          <a:prstGeom prst="rect">
            <a:avLst/>
          </a:prstGeom>
          <a:noFill/>
        </p:spPr>
      </p:pic>
      <p:pic>
        <p:nvPicPr>
          <p:cNvPr id="22" name="">
            <a:extLst>
              <a:ext uri="{C3385E14-A292-4C96-BBAC-052C3C326BE2}">
                <a16:creationId xmlns:a16="http://schemas.microsoft.com/office/drawing/2010/main" id="{9D3062C9-3E73-4C85-B497-6AC6D6117A6F}"/>
              </a:ext>
            </a:extLst>
          </p:cNvPr>
          <p:cNvPicPr>
            <a:picLocks noChangeAspect="true"/>
          </p:cNvPicPr>
          <p:nvPr/>
        </p:nvPicPr>
        <p:blipFill>
          <a:blip r:embed="rId6"/>
          <a:stretch>
            <a:fillRect/>
          </a:stretch>
        </p:blipFill>
        <p:spPr>
          <a:xfrm flipH="false" flipV="false" rot="0">
            <a:off x="3228975" y="3000375"/>
            <a:ext cx="217979" cy="253288"/>
          </a:xfrm>
          <a:prstGeom prst="rect">
            <a:avLst/>
          </a:prstGeom>
          <a:noFill/>
        </p:spPr>
      </p:pic>
    </p:spTree>
    <p:extLst>
      <p:ext uri="{16B5FB76-4AFD-4546-857D-CFF9576566DB}">
        <p14:creationId xmlns:p14="http://schemas.microsoft.com/office/powerpoint/2010/main" val="1751263023634"/>
      </p:ext>
    </p:extLst>
  </p:cSld>
  <p:clrMapOvr>
    <a:masterClrMapping/>
  </p:clrMapOvr>
</p:sld>
</file>

<file path=ppt/slides/slide3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0">
    <p:spTree>
      <p:nvGrpSpPr>
        <p:cNvPr id="1" name=""/>
        <p:cNvGrpSpPr/>
        <p:nvPr/>
      </p:nvGrpSpPr>
      <p:grpSpPr>
        <a:xfrm>
          <a:off x="0" y="0"/>
          <a:ext cx="0" cy="0"/>
          <a:chOff x="0" y="0"/>
          <a:chExt cx="0" cy="0"/>
        </a:xfrm>
      </p:grpSpPr>
      <p:sp>
        <p:nvSpPr>
          <p:cNvPr id="2" name="">
            <a:extLst>
              <a:ext uri="{04660141-C05D-45E5-9AA6-50E77897D2FB}">
                <a16:creationId xmlns:a16="http://schemas.microsoft.com/office/drawing/2010/main" id="{221015CA-6713-4042-A4D7-2D9D2FCB83FD}"/>
              </a:ext>
            </a:extLst>
          </p:cNvPr>
          <p:cNvSpPr/>
          <p:nvPr/>
        </p:nvSpPr>
        <p:spPr>
          <a:xfrm flipH="false" flipV="false" rot="0">
            <a:off x="4600575" y="1352550"/>
            <a:ext cx="4140060" cy="3130877"/>
          </a:xfrm>
          <a:prstGeom prst="roundRect">
            <a:avLst>
              <a:gd fmla="val 8386" name="adj"/>
            </a:avLst>
          </a:prstGeom>
          <a:solidFill>
            <a:srgbClr val="0864f0"/>
          </a:solidFill>
          <a:ln cap="flat" w="0">
            <a:solidFill>
              <a:srgbClr val="00b0f0"/>
            </a:solidFill>
            <a:prstDash val="solid"/>
            <a:round/>
          </a:ln>
          <a:effectLst>
            <a:outerShdw blurRad="0" dir="3360000" dist="28575">
              <a:srgbClr val="3f3f3f">
                <a:alpha val="13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3" name="">
            <a:extLst>
              <a:ext uri="{ECD082CC-3C0F-45CB-8C5B-C060E8D20D8B}">
                <a16:creationId xmlns:a16="http://schemas.microsoft.com/office/drawing/2010/main" id="{DB9D17CF-C881-4741-A27A-C1BDEBA23F45}"/>
              </a:ext>
            </a:extLst>
          </p:cNvPr>
          <p:cNvSpPr/>
          <p:nvPr/>
        </p:nvSpPr>
        <p:spPr>
          <a:xfrm flipH="false" flipV="false" rot="0">
            <a:off x="484631" y="1549583"/>
            <a:ext cx="3757431" cy="2736808"/>
          </a:xfrm>
          <a:prstGeom prst="roundRect">
            <a:avLst>
              <a:gd fmla="val 8386" name="adj"/>
            </a:avLst>
          </a:prstGeom>
          <a:solidFill>
            <a:schemeClr val="accent2">
              <a:lumMod val="40000"/>
              <a:lumOff val="60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4" name="">
            <a:extLst>
              <a:ext uri="{2C6B36B5-7297-4BAF-A346-68FCC39F3668}">
                <a16:creationId xmlns:a16="http://schemas.microsoft.com/office/drawing/2010/main" id="{8DA4B73E-6505-42A0-B19C-076A96234723}"/>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5" name="">
            <a:extLst>
              <a:ext uri="{769A6AFB-65B1-4FA7-BDD5-1DB81A3B3005}">
                <a16:creationId xmlns:a16="http://schemas.microsoft.com/office/drawing/2010/main" id="{939CF8AB-C8E3-4924-8F06-BA15BC6E71D6}"/>
              </a:ext>
            </a:extLst>
          </p:cNvPr>
          <p:cNvSpPr txBox="1">
            <a:spLocks noGrp="true"/>
          </p:cNvSpPr>
          <p:nvPr/>
        </p:nvSpPr>
        <p:spPr>
          <a:xfrm rot="0">
            <a:off x="374913" y="248259"/>
            <a:ext cx="7620000"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does self-update of employee profile information work?</a:t>
            </a:r>
            <a:endParaRPr b="1" dirty="0" i="0" lang="en-US" sz="2400">
              <a:solidFill>
                <a:schemeClr val="tx1"/>
              </a:solidFill>
              <a:latin typeface="Zoho Puvi"/>
            </a:endParaRPr>
          </a:p>
        </p:txBody>
      </p:sp>
      <p:sp>
        <p:nvSpPr>
          <p:cNvPr hidden="false" id="6" name="">
            <a:extLst>
              <a:ext uri="{DC1C4B3B-147C-4A0F-9174-5B7775E25CDC}">
                <a16:creationId xmlns:a16="http://schemas.microsoft.com/office/drawing/2010/main" id="{6E6ECC72-8178-4265-B7A7-1E5846754B09}"/>
              </a:ext>
            </a:extLst>
          </p:cNvPr>
          <p:cNvSpPr txBox="1">
            <a:spLocks noGrp="true"/>
          </p:cNvSpPr>
          <p:nvPr/>
        </p:nvSpPr>
        <p:spPr>
          <a:xfrm rot="0">
            <a:off x="4678480" y="2143125"/>
            <a:ext cx="3814913" cy="962977"/>
          </a:xfrm>
          <a:prstGeom prst="rect">
            <a:avLst/>
          </a:prstGeom>
          <a:ln>
            <a:noFill/>
          </a:ln>
        </p:spPr>
        <p:txBody>
          <a:bodyPr anchor="t" bIns="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238125" lvl="0" marL="342900"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User securely logs in to the </a:t>
            </a:r>
            <a:r>
              <a:rPr b="0" dirty="0" err="1" lang="en-US" sz="900">
                <a:solidFill>
                  <a:schemeClr val="bg1"/>
                </a:solidFill>
                <a:latin typeface="Zoho Puvi"/>
              </a:rPr>
              <a:t>ADSelfService</a:t>
            </a:r>
            <a:r>
              <a:rPr b="0" dirty="0" lang="en-US" sz="900">
                <a:solidFill>
                  <a:schemeClr val="bg1"/>
                </a:solidFill>
                <a:latin typeface="Zoho Puvi"/>
              </a:rPr>
              <a:t> Plus web portal</a:t>
            </a:r>
          </a:p>
          <a:p>
            <a:pPr algn="l" indent="-238125"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User updates their AD profile information using the console provided</a:t>
            </a:r>
          </a:p>
          <a:p>
            <a:pPr algn="l" indent="-238125" rtl="false">
              <a:lnSpc>
                <a:spcPct val="120000"/>
              </a:lnSpc>
              <a:spcBef>
                <a:spcPts val="1200"/>
              </a:spcBef>
              <a:spcAft>
                <a:spcPts val="0"/>
              </a:spcAft>
              <a:buChar char="•"/>
              <a:buClr>
                <a:schemeClr val="bg1"/>
              </a:buClr>
              <a:buSzPct val="140000"/>
              <a:buFont typeface="Arial"/>
            </a:pPr>
            <a:r>
              <a:rPr b="0" dirty="0" lang="en-US" sz="900">
                <a:solidFill>
                  <a:schemeClr val="bg1"/>
                </a:solidFill>
                <a:latin typeface="Zoho Puvi"/>
              </a:rPr>
              <a:t>The information provided is updated in AD in real time</a:t>
            </a:r>
            <a:endParaRPr b="0" dirty="0" lang="en-US" sz="900">
              <a:solidFill>
                <a:schemeClr val="bg1"/>
              </a:solidFill>
              <a:latin typeface="Zoho Puvi"/>
            </a:endParaRPr>
          </a:p>
        </p:txBody>
      </p:sp>
      <p:sp>
        <p:nvSpPr>
          <p:cNvPr hidden="false" id="7" name="">
            <a:extLst>
              <a:ext uri="{64EA6074-A008-4FC6-8465-49D411913F58}">
                <a16:creationId xmlns:a16="http://schemas.microsoft.com/office/drawing/2010/main" id="{AECB3EF8-F5A3-44C1-BA65-C5B368F98C94}"/>
              </a:ext>
            </a:extLst>
          </p:cNvPr>
          <p:cNvSpPr txBox="1">
            <a:spLocks noGrp="true"/>
          </p:cNvSpPr>
          <p:nvPr/>
        </p:nvSpPr>
        <p:spPr>
          <a:xfrm rot="0">
            <a:off x="630859" y="2116693"/>
            <a:ext cx="3152356" cy="329088"/>
          </a:xfrm>
          <a:prstGeom prst="rect">
            <a:avLst/>
          </a:prstGeom>
          <a:ln>
            <a:noFill/>
          </a:ln>
        </p:spPr>
        <p:txBody>
          <a:bodyPr anchor="ctr" bIns="0" lIns="0" numCol="1" rIns="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104775" rtl="false">
              <a:lnSpc>
                <a:spcPct val="120000"/>
              </a:lnSpc>
              <a:spcBef>
                <a:spcPts val="1200"/>
              </a:spcBef>
              <a:spcAft>
                <a:spcPts val="0"/>
              </a:spcAft>
              <a:buNone/>
            </a:pPr>
            <a:r>
              <a:rPr b="0" dirty="0" lang="en-US" sz="900">
                <a:solidFill>
                  <a:schemeClr val="tx1"/>
                </a:solidFill>
                <a:latin typeface="Zoho Puvi"/>
              </a:rPr>
              <a:t>User has to contact the help desk each time any of their AD profile information needs updating </a:t>
            </a:r>
            <a:endParaRPr b="0" dirty="0" lang="en-US" sz="900">
              <a:solidFill>
                <a:schemeClr val="tx1"/>
              </a:solidFill>
              <a:latin typeface="Zoho Puvi"/>
            </a:endParaRPr>
          </a:p>
        </p:txBody>
      </p:sp>
      <p:pic>
        <p:nvPicPr>
          <p:cNvPr id="8" name="">
            <a:extLst>
              <a:ext uri="{5B9A301B-9AD7-4D76-8541-A39C029CBF0C}">
                <a16:creationId xmlns:a16="http://schemas.microsoft.com/office/drawing/2010/main" id="{432CE0D3-B86B-4F4E-928F-6B52234F3FFA}"/>
              </a:ext>
            </a:extLst>
          </p:cNvPr>
          <p:cNvPicPr>
            <a:picLocks noChangeAspect="true"/>
          </p:cNvPicPr>
          <p:nvPr/>
        </p:nvPicPr>
        <p:blipFill>
          <a:blip r:embed="rId2"/>
          <a:srcRect b="6060" l="0" r="0" t="0"/>
          <a:stretch>
            <a:fillRect/>
          </a:stretch>
        </p:blipFill>
        <p:spPr>
          <a:xfrm flipH="false" flipV="false" rot="0">
            <a:off x="601113" y="2676953"/>
            <a:ext cx="1496101" cy="1137979"/>
          </a:xfrm>
          <a:prstGeom prst="rect">
            <a:avLst/>
          </a:prstGeom>
          <a:noFill/>
        </p:spPr>
      </p:pic>
      <p:sp>
        <p:nvSpPr>
          <p:cNvPr id="9" name="">
            <a:extLst>
              <a:ext uri="{1A67BEEF-A1C6-4D8A-9967-9226956ECC38}">
                <a16:creationId xmlns:a16="http://schemas.microsoft.com/office/drawing/2010/main" id="{B9B048A9-03EA-4CF6-AED7-FBE4BB94B172}"/>
              </a:ext>
            </a:extLst>
          </p:cNvPr>
          <p:cNvSpPr txBox="1"/>
          <p:nvPr/>
        </p:nvSpPr>
        <p:spPr>
          <a:xfrm flipH="false" flipV="false" rot="0">
            <a:off x="643937" y="1657350"/>
            <a:ext cx="2497550"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tx1"/>
                </a:solidFill>
                <a:latin typeface="Zoho Puvi-demi_bold"/>
              </a:rPr>
              <a:t>Before </a:t>
            </a:r>
            <a:r>
              <a:rPr dirty="0" i="0" lang="en-US" sz="1300">
                <a:solidFill>
                  <a:schemeClr val="tx1"/>
                </a:solidFill>
                <a:latin typeface="Zoho Puvi-demi_bold"/>
              </a:rPr>
              <a:t>ADSelfService Plus </a:t>
            </a:r>
            <a:endParaRPr dirty="0" i="0" lang="en-US" sz="1300">
              <a:solidFill>
                <a:schemeClr val="tx1"/>
              </a:solidFill>
              <a:latin typeface="Zoho Puvi-demi_bold"/>
            </a:endParaRPr>
          </a:p>
        </p:txBody>
      </p:sp>
      <p:sp>
        <p:nvSpPr>
          <p:cNvPr id="10" name="">
            <a:extLst>
              <a:ext uri="{675C7150-279D-40E8-B2EC-B5A27E88CE3B}">
                <a16:creationId xmlns:a16="http://schemas.microsoft.com/office/drawing/2010/main" id="{9B201F94-7EE0-4573-8B40-C4AE939E57BA}"/>
              </a:ext>
            </a:extLst>
          </p:cNvPr>
          <p:cNvSpPr txBox="1"/>
          <p:nvPr/>
        </p:nvSpPr>
        <p:spPr>
          <a:xfrm flipH="false" flipV="false" rot="0">
            <a:off x="4790751" y="1657350"/>
            <a:ext cx="2169499" cy="313134"/>
          </a:xfrm>
          <a:prstGeom prst="rect">
            <a:avLst/>
          </a:prstGeom>
        </p:spPr>
        <p:txBody>
          <a:bodyPr anchor="t" bIns="47625" lIns="95250" rIns="95250" rtlCol="0" tIns="47625">
            <a:spAutoFit/>
          </a:bodyPr>
          <a:lstStyle/>
          <a:p>
            <a:pPr algn="l" rtl="false">
              <a:lnSpc>
                <a:spcPct val="110000"/>
              </a:lnSpc>
              <a:spcBef>
                <a:spcPts val="0"/>
              </a:spcBef>
              <a:spcAft>
                <a:spcPts val="0"/>
              </a:spcAft>
              <a:defRPr dirty="0" lang="en-US" sz="1400"/>
            </a:pPr>
            <a:r>
              <a:rPr dirty="0" i="0" lang="en-US" sz="1300">
                <a:solidFill>
                  <a:schemeClr val="bg1"/>
                </a:solidFill>
                <a:latin typeface="Zoho Puvi-demi_bold"/>
              </a:rPr>
              <a:t>After </a:t>
            </a:r>
            <a:r>
              <a:rPr dirty="0" err="1" i="0" lang="en-US" sz="1300">
                <a:solidFill>
                  <a:schemeClr val="bg1"/>
                </a:solidFill>
                <a:latin typeface="Zoho Puvi-demi_bold"/>
              </a:rPr>
              <a:t>ADSelfService</a:t>
            </a:r>
            <a:r>
              <a:rPr dirty="0" i="0" lang="en-US" sz="1300">
                <a:solidFill>
                  <a:schemeClr val="bg1"/>
                </a:solidFill>
                <a:latin typeface="Zoho Puvi-demi_bold"/>
              </a:rPr>
              <a:t> Plus </a:t>
            </a:r>
            <a:endParaRPr dirty="0" i="0" lang="en-US" sz="1300">
              <a:solidFill>
                <a:schemeClr val="bg1"/>
              </a:solidFill>
              <a:latin typeface="Zoho Puvi-demi_bold"/>
            </a:endParaRPr>
          </a:p>
        </p:txBody>
      </p:sp>
      <p:pic>
        <p:nvPicPr>
          <p:cNvPr id="11" name="">
            <a:extLst>
              <a:ext uri="{5730C83A-C881-4742-A997-C8030E8F9AC8}">
                <a16:creationId xmlns:a16="http://schemas.microsoft.com/office/drawing/2010/main" id="{FC466102-AD5C-4D79-BAE6-8457ECB11706}"/>
              </a:ext>
            </a:extLst>
          </p:cNvPr>
          <p:cNvPicPr>
            <a:picLocks noChangeAspect="true"/>
          </p:cNvPicPr>
          <p:nvPr/>
        </p:nvPicPr>
        <p:blipFill>
          <a:blip r:embed="rId3"/>
          <a:stretch>
            <a:fillRect/>
          </a:stretch>
        </p:blipFill>
        <p:spPr>
          <a:xfrm flipH="false" flipV="false" rot="0">
            <a:off x="4959085" y="3518506"/>
            <a:ext cx="3496808" cy="817606"/>
          </a:xfrm>
          <a:prstGeom prst="rect">
            <a:avLst/>
          </a:prstGeom>
          <a:noFill/>
        </p:spPr>
      </p:pic>
    </p:spTree>
    <p:extLst>
      <p:ext uri="{00FB1686-FC68-40C2-B458-5AD130A59390}">
        <p14:creationId xmlns:p14="http://schemas.microsoft.com/office/powerpoint/2010/main" val="1751263023637"/>
      </p:ext>
    </p:extLst>
  </p:cSld>
  <p:clrMapOvr>
    <a:masterClrMapping/>
  </p:clrMapOvr>
</p:sld>
</file>

<file path=ppt/slides/slide32.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1">
    <p:spTree>
      <p:nvGrpSpPr>
        <p:cNvPr id="1" name=""/>
        <p:cNvGrpSpPr/>
        <p:nvPr/>
      </p:nvGrpSpPr>
      <p:grpSpPr>
        <a:xfrm>
          <a:off x="0" y="0"/>
          <a:ext cx="0" cy="0"/>
          <a:chOff x="0" y="0"/>
          <a:chExt cx="0" cy="0"/>
        </a:xfrm>
      </p:grpSpPr>
      <p:sp>
        <p:nvSpPr>
          <p:cNvPr id="2" name="">
            <a:extLst>
              <a:ext uri="{0BD4D42B-92B3-45CF-A3CD-01C5B10A6C5C}">
                <a16:creationId xmlns:a16="http://schemas.microsoft.com/office/drawing/2010/main" id="{502FBE82-9A0C-4E61-B9BE-008268A95D5D}"/>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 name="">
            <a:extLst>
              <a:ext uri="{B2510175-FFC2-4B9F-BB0E-2D3835BBC4DA}">
                <a16:creationId xmlns:a16="http://schemas.microsoft.com/office/drawing/2010/main" id="{BB648DE0-66E2-424D-BACA-0285E66CE928}"/>
              </a:ext>
            </a:extLst>
          </p:cNvPr>
          <p:cNvPicPr>
            <a:picLocks noChangeAspect="true"/>
          </p:cNvPicPr>
          <p:nvPr/>
        </p:nvPicPr>
        <p:blipFill>
          <a:blip r:embed="rId2"/>
          <a:stretch>
            <a:fillRect/>
          </a:stretch>
        </p:blipFill>
        <p:spPr>
          <a:xfrm flipH="false" flipV="false" rot="0">
            <a:off x="1892522" y="991114"/>
            <a:ext cx="5358955" cy="3775233"/>
          </a:xfrm>
          <a:prstGeom prst="rect">
            <a:avLst/>
          </a:prstGeom>
          <a:noFill/>
        </p:spPr>
      </p:pic>
      <p:sp>
        <p:nvSpPr>
          <p:cNvPr id="4" name="">
            <a:extLst>
              <a:ext uri="{1BAE3EE8-BC7A-4B54-92B0-972C13252CA7}">
                <a16:creationId xmlns:a16="http://schemas.microsoft.com/office/drawing/2010/main" id="{F36597E4-4BF4-4F35-86BB-C9A7B9E7C860}"/>
              </a:ext>
            </a:extLst>
          </p:cNvPr>
          <p:cNvSpPr txBox="1"/>
          <p:nvPr/>
        </p:nvSpPr>
        <p:spPr>
          <a:xfrm flipH="false" flipV="false" rot="0">
            <a:off x="271319" y="456066"/>
            <a:ext cx="5356126" cy="479174"/>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chemeClr val="tx1"/>
                </a:solidFill>
                <a:latin typeface="Zoho Puvi"/>
              </a:rPr>
              <a:t>Directory self-update portal</a:t>
            </a:r>
            <a:endParaRPr b="1" dirty="0" i="0" lang="en-US" sz="2400">
              <a:solidFill>
                <a:schemeClr val="tx1"/>
              </a:solidFill>
              <a:latin typeface="Zoho Puvi"/>
            </a:endParaRPr>
          </a:p>
        </p:txBody>
      </p:sp>
    </p:spTree>
    <p:extLst>
      <p:ext uri="{9D61B2F4-235E-45B1-9351-E9E69CA80791}">
        <p14:creationId xmlns:p14="http://schemas.microsoft.com/office/powerpoint/2010/main" val="1751263023639"/>
      </p:ext>
    </p:extLst>
  </p:cSld>
  <p:clrMapOvr>
    <a:masterClrMapping/>
  </p:clrMapOvr>
</p:sld>
</file>

<file path=ppt/slides/slide33.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2">
    <p:spTree>
      <p:nvGrpSpPr>
        <p:cNvPr id="1" name=""/>
        <p:cNvGrpSpPr/>
        <p:nvPr/>
      </p:nvGrpSpPr>
      <p:grpSpPr>
        <a:xfrm>
          <a:off x="0" y="0"/>
          <a:ext cx="0" cy="0"/>
          <a:chOff x="0" y="0"/>
          <a:chExt cx="0" cy="0"/>
        </a:xfrm>
      </p:grpSpPr>
      <p:sp>
        <p:nvSpPr>
          <p:cNvPr hidden="false" id="2" name="">
            <a:extLst>
              <a:ext uri="{5054414F-B5AE-4FF0-A10F-425E93A15F2D}">
                <a16:creationId xmlns:a16="http://schemas.microsoft.com/office/drawing/2010/main" id="{8412ECD2-EBBE-4A64-8CED-9E4D1E6EAD06}"/>
              </a:ext>
            </a:extLst>
          </p:cNvPr>
          <p:cNvSpPr txBox="1">
            <a:spLocks noGrp="true"/>
          </p:cNvSpPr>
          <p:nvPr/>
        </p:nvSpPr>
        <p:spPr>
          <a:xfrm rot="0">
            <a:off x="374913" y="248259"/>
            <a:ext cx="7620000" cy="532885"/>
          </a:xfrm>
          <a:prstGeom prst="rect">
            <a:avLst/>
          </a:prstGeom>
          <a:ln w="0">
            <a:noFill/>
            <a:round/>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Benefits of </a:t>
            </a:r>
            <a:r>
              <a:rPr b="1" dirty="0" err="1" i="0" lang="en-US" sz="2400">
                <a:solidFill>
                  <a:schemeClr val="tx1"/>
                </a:solidFill>
                <a:latin typeface="Zoho Puvi"/>
              </a:rPr>
              <a:t>ADSelfService</a:t>
            </a:r>
            <a:r>
              <a:rPr b="1" dirty="0" i="0" lang="en-US" sz="2400">
                <a:solidFill>
                  <a:schemeClr val="tx1"/>
                </a:solidFill>
                <a:latin typeface="Zoho Puvi"/>
              </a:rPr>
              <a:t> Plus</a:t>
            </a:r>
            <a:endParaRPr b="1" dirty="0" i="0" lang="en-US" sz="2400">
              <a:solidFill>
                <a:schemeClr val="tx1"/>
              </a:solidFill>
              <a:latin typeface="Zoho Puvi"/>
            </a:endParaRPr>
          </a:p>
        </p:txBody>
      </p:sp>
      <p:sp>
        <p:nvSpPr>
          <p:cNvPr id="3" name="">
            <a:extLst>
              <a:ext uri="{3C92B365-E556-407F-8501-B9063E9B9204}">
                <a16:creationId xmlns:a16="http://schemas.microsoft.com/office/drawing/2010/main" id="{17312D2E-CB3D-43F3-8592-BB04CF5666B4}"/>
              </a:ext>
            </a:extLst>
          </p:cNvPr>
          <p:cNvSpPr/>
          <p:nvPr/>
        </p:nvSpPr>
        <p:spPr>
          <a:xfrm flipH="false" flipV="false" rot="0">
            <a:off x="466725" y="1046730"/>
            <a:ext cx="2507560"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4" name="">
            <a:extLst>
              <a:ext uri="{58B5A5C1-DEB0-452D-AD0D-A57DEBAA9D32}">
                <a16:creationId xmlns:a16="http://schemas.microsoft.com/office/drawing/2010/main" id="{E09A2CC6-558C-4A89-A16B-7F500CCA42C2}"/>
              </a:ext>
            </a:extLst>
          </p:cNvPr>
          <p:cNvSpPr txBox="1"/>
          <p:nvPr/>
        </p:nvSpPr>
        <p:spPr>
          <a:xfrm flipH="false" flipV="false" rot="0">
            <a:off x="592140" y="1266825"/>
            <a:ext cx="1905000"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Cost savings</a:t>
            </a:r>
            <a:endParaRPr b="1" dirty="0" i="0" lang="en-US" sz="1200">
              <a:solidFill>
                <a:srgbClr val="0864f0"/>
              </a:solidFill>
              <a:latin typeface="Zoho Puvi"/>
            </a:endParaRPr>
          </a:p>
        </p:txBody>
      </p:sp>
      <p:sp>
        <p:nvSpPr>
          <p:cNvPr id="5" name="">
            <a:extLst>
              <a:ext uri="{84CF6C6D-33C4-4D47-A1D4-5F2E18DA8306}">
                <a16:creationId xmlns:a16="http://schemas.microsoft.com/office/drawing/2010/main" id="{78E634A6-1B41-43BF-81FF-6C06F2E3F168}"/>
              </a:ext>
            </a:extLst>
          </p:cNvPr>
          <p:cNvSpPr/>
          <p:nvPr/>
        </p:nvSpPr>
        <p:spPr>
          <a:xfrm flipH="false" flipV="false" rot="0">
            <a:off x="3314700" y="1038225"/>
            <a:ext cx="2507560"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6" name="">
            <a:extLst>
              <a:ext uri="{E8A542D4-5C66-47F8-B590-7FC69F7C21C0}">
                <a16:creationId xmlns:a16="http://schemas.microsoft.com/office/drawing/2010/main" id="{7005AD25-7424-423F-95A4-574CB24E2AA4}"/>
              </a:ext>
            </a:extLst>
          </p:cNvPr>
          <p:cNvSpPr/>
          <p:nvPr/>
        </p:nvSpPr>
        <p:spPr>
          <a:xfrm flipH="false" flipV="false" rot="0">
            <a:off x="6162674" y="1038225"/>
            <a:ext cx="2507560" cy="3364849"/>
          </a:xfrm>
          <a:prstGeom prst="roundRect">
            <a:avLst>
              <a:gd fmla="val 8386" name="adj"/>
            </a:avLst>
          </a:prstGeom>
          <a:solidFill>
            <a:srgbClr val="f4f9fe"/>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7" name="">
            <a:extLst>
              <a:ext uri="{C4EC05F1-96D8-4A3A-A91F-FA3455F360FD}">
                <a16:creationId xmlns:a16="http://schemas.microsoft.com/office/drawing/2010/main" id="{CE259037-9542-448C-8D3B-AD43D5D2A9F0}"/>
              </a:ext>
            </a:extLst>
          </p:cNvPr>
          <p:cNvSpPr txBox="1">
            <a:spLocks noGrp="true"/>
          </p:cNvSpPr>
          <p:nvPr/>
        </p:nvSpPr>
        <p:spPr>
          <a:xfrm rot="0">
            <a:off x="653128" y="1676400"/>
            <a:ext cx="2125741" cy="1127531"/>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Eliminates password resets–a major source of help desk calls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Allows </a:t>
            </a:r>
            <a:r>
              <a:rPr b="0" dirty="0" lang="en-US" sz="900">
                <a:solidFill>
                  <a:schemeClr val="tx1"/>
                </a:solidFill>
                <a:latin typeface="Zoho Puvi"/>
              </a:rPr>
              <a:t>IT admins </a:t>
            </a:r>
            <a:r>
              <a:rPr b="0" dirty="0" lang="en-US" sz="900">
                <a:solidFill>
                  <a:schemeClr val="tx1"/>
                </a:solidFill>
                <a:latin typeface="Zoho Puvi"/>
              </a:rPr>
              <a:t>to focus on critical tasks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Protects enterprises from data breach recovery costs</a:t>
            </a:r>
            <a:endParaRPr b="0" dirty="0" lang="en-US" sz="900">
              <a:solidFill>
                <a:schemeClr val="tx1"/>
              </a:solidFill>
              <a:latin typeface="Zoho Puvi"/>
            </a:endParaRPr>
          </a:p>
        </p:txBody>
      </p:sp>
      <p:sp>
        <p:nvSpPr>
          <p:cNvPr id="8" name="">
            <a:extLst>
              <a:ext uri="{90784352-F923-448B-9EF5-A4E3076E085F}">
                <a16:creationId xmlns:a16="http://schemas.microsoft.com/office/drawing/2010/main" id="{0725EBDB-1894-4028-87C9-A5D32817F364}"/>
              </a:ext>
            </a:extLst>
          </p:cNvPr>
          <p:cNvSpPr txBox="1"/>
          <p:nvPr/>
        </p:nvSpPr>
        <p:spPr>
          <a:xfrm flipH="false" flipV="false" rot="0">
            <a:off x="3423590" y="1266825"/>
            <a:ext cx="2271007"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Improves IT security</a:t>
            </a:r>
            <a:endParaRPr b="1" dirty="0" i="0" lang="en-US" sz="1200">
              <a:solidFill>
                <a:srgbClr val="0864f0"/>
              </a:solidFill>
              <a:latin typeface="Zoho Puvi"/>
            </a:endParaRPr>
          </a:p>
        </p:txBody>
      </p:sp>
      <p:sp>
        <p:nvSpPr>
          <p:cNvPr hidden="false" id="9" name="">
            <a:extLst>
              <a:ext uri="{DE2CA264-359B-4B2F-B1D8-7654B48272EA}">
                <a16:creationId xmlns:a16="http://schemas.microsoft.com/office/drawing/2010/main" id="{D0B569C6-7B7C-4FC7-ACB4-D3CD37587F8C}"/>
              </a:ext>
            </a:extLst>
          </p:cNvPr>
          <p:cNvSpPr txBox="1">
            <a:spLocks noGrp="true"/>
          </p:cNvSpPr>
          <p:nvPr/>
        </p:nvSpPr>
        <p:spPr>
          <a:xfrm rot="0">
            <a:off x="3484578" y="1676400"/>
            <a:ext cx="2262349" cy="1127531"/>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Secures </a:t>
            </a:r>
            <a:r>
              <a:rPr b="0" dirty="0" lang="en-US" sz="900">
                <a:solidFill>
                  <a:schemeClr val="tx1"/>
                </a:solidFill>
                <a:latin typeface="Zoho Puvi"/>
              </a:rPr>
              <a:t>critical</a:t>
            </a:r>
            <a:r>
              <a:rPr b="0" dirty="0" lang="en-US" sz="900">
                <a:solidFill>
                  <a:schemeClr val="tx1"/>
                </a:solidFill>
                <a:latin typeface="Zoho Puvi"/>
              </a:rPr>
              <a:t> enterprise endpoints with MFA</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Provides risk-based access control for enterprise resources and self-service actions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Enforces strong password policies</a:t>
            </a:r>
            <a:endParaRPr b="0" dirty="0" lang="en-US" sz="900">
              <a:solidFill>
                <a:schemeClr val="tx1"/>
              </a:solidFill>
              <a:latin typeface="Zoho Puvi"/>
            </a:endParaRPr>
          </a:p>
        </p:txBody>
      </p:sp>
      <p:sp>
        <p:nvSpPr>
          <p:cNvPr id="10" name="">
            <a:extLst>
              <a:ext uri="{F23C20CC-0237-48D3-AC66-DF2AE70B248E}">
                <a16:creationId xmlns:a16="http://schemas.microsoft.com/office/drawing/2010/main" id="{6FD2FA2C-AB16-488E-B7B0-FB92841CBEE4}"/>
              </a:ext>
            </a:extLst>
          </p:cNvPr>
          <p:cNvSpPr txBox="1"/>
          <p:nvPr/>
        </p:nvSpPr>
        <p:spPr>
          <a:xfrm flipH="false" flipV="false" rot="0">
            <a:off x="6277194" y="1266825"/>
            <a:ext cx="2462012"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Improves </a:t>
            </a:r>
            <a:r>
              <a:rPr b="1" dirty="0" i="0" lang="en-US" sz="1200">
                <a:solidFill>
                  <a:srgbClr val="0864f0"/>
                </a:solidFill>
                <a:latin typeface="Zoho Puvi"/>
              </a:rPr>
              <a:t>user experience</a:t>
            </a:r>
            <a:endParaRPr b="1" dirty="0" i="0" lang="en-US" sz="1200">
              <a:solidFill>
                <a:srgbClr val="0864f0"/>
              </a:solidFill>
              <a:latin typeface="Zoho Puvi"/>
            </a:endParaRPr>
          </a:p>
        </p:txBody>
      </p:sp>
      <p:sp>
        <p:nvSpPr>
          <p:cNvPr hidden="false" id="11" name="">
            <a:extLst>
              <a:ext uri="{51E01A3B-520B-400E-9B58-6FAD01148717}">
                <a16:creationId xmlns:a16="http://schemas.microsoft.com/office/drawing/2010/main" id="{44A49473-7ED8-46A2-BC3A-6D91DC04DE9E}"/>
              </a:ext>
            </a:extLst>
          </p:cNvPr>
          <p:cNvSpPr txBox="1">
            <a:spLocks noGrp="true"/>
          </p:cNvSpPr>
          <p:nvPr/>
        </p:nvSpPr>
        <p:spPr>
          <a:xfrm rot="0">
            <a:off x="6338182" y="1676400"/>
            <a:ext cx="2262349" cy="1417053"/>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Reduces dependency on</a:t>
            </a:r>
            <a:r>
              <a:rPr b="0" dirty="0" lang="en-US" sz="900">
                <a:solidFill>
                  <a:schemeClr val="tx1"/>
                </a:solidFill>
                <a:latin typeface="Zoho Puvi"/>
              </a:rPr>
              <a:t> help desk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Provides access to self-service features from anywhere</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Enables seamless login for enterprise applications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Puts an end to password fatigue</a:t>
            </a:r>
            <a:endParaRPr b="0" dirty="0" lang="en-US" sz="900">
              <a:solidFill>
                <a:schemeClr val="tx1"/>
              </a:solidFill>
              <a:latin typeface="Zoho Puvi"/>
            </a:endParaRPr>
          </a:p>
        </p:txBody>
      </p:sp>
      <p:pic>
        <p:nvPicPr>
          <p:cNvPr id="12" name="">
            <a:extLst>
              <a:ext uri="{857384B6-73FD-4D86-848A-6102D1DA6258}">
                <a16:creationId xmlns:a16="http://schemas.microsoft.com/office/drawing/2010/main" id="{045FECEF-0B7D-4C86-9826-9C7520104A0B}"/>
              </a:ext>
            </a:extLst>
          </p:cNvPr>
          <p:cNvPicPr>
            <a:picLocks noChangeAspect="true"/>
          </p:cNvPicPr>
          <p:nvPr/>
        </p:nvPicPr>
        <p:blipFill>
          <a:blip r:embed="rId2"/>
          <a:stretch>
            <a:fillRect/>
          </a:stretch>
        </p:blipFill>
        <p:spPr>
          <a:xfrm flipH="false" flipV="false" rot="0">
            <a:off x="6734174" y="3529936"/>
            <a:ext cx="1373294" cy="874395"/>
          </a:xfrm>
          <a:prstGeom prst="rect">
            <a:avLst/>
          </a:prstGeom>
          <a:noFill/>
        </p:spPr>
      </p:pic>
      <p:pic>
        <p:nvPicPr>
          <p:cNvPr id="13" name="">
            <a:extLst>
              <a:ext uri="{FF62DFFA-A31E-4266-A249-AD28BE80C35B}">
                <a16:creationId xmlns:a16="http://schemas.microsoft.com/office/drawing/2010/main" id="{E62FB121-3AA3-4871-889D-F512FA47381B}"/>
              </a:ext>
            </a:extLst>
          </p:cNvPr>
          <p:cNvPicPr>
            <a:picLocks noChangeAspect="true"/>
          </p:cNvPicPr>
          <p:nvPr/>
        </p:nvPicPr>
        <p:blipFill>
          <a:blip r:embed="rId3"/>
          <a:stretch>
            <a:fillRect/>
          </a:stretch>
        </p:blipFill>
        <p:spPr>
          <a:xfrm flipH="false" flipV="false" rot="0">
            <a:off x="3848100" y="3450364"/>
            <a:ext cx="1344739" cy="896492"/>
          </a:xfrm>
          <a:prstGeom prst="rect">
            <a:avLst/>
          </a:prstGeom>
          <a:noFill/>
        </p:spPr>
      </p:pic>
      <p:pic>
        <p:nvPicPr>
          <p:cNvPr id="14" name="">
            <a:extLst>
              <a:ext uri="{696D610B-37A6-4390-8228-0ED756D75A1F}">
                <a16:creationId xmlns:a16="http://schemas.microsoft.com/office/drawing/2010/main" id="{DA8E0A71-23B9-43E6-A07D-65AC22BFAFB6}"/>
              </a:ext>
            </a:extLst>
          </p:cNvPr>
          <p:cNvPicPr>
            <a:picLocks noChangeAspect="true"/>
          </p:cNvPicPr>
          <p:nvPr/>
        </p:nvPicPr>
        <p:blipFill>
          <a:blip r:embed="rId4"/>
          <a:stretch>
            <a:fillRect/>
          </a:stretch>
        </p:blipFill>
        <p:spPr>
          <a:xfrm flipH="false" flipV="false" rot="0">
            <a:off x="1085850" y="3231375"/>
            <a:ext cx="1260566" cy="1154420"/>
          </a:xfrm>
          <a:prstGeom prst="rect">
            <a:avLst/>
          </a:prstGeom>
          <a:noFill/>
        </p:spPr>
      </p:pic>
    </p:spTree>
    <p:extLst>
      <p:ext uri="{082FE64F-4562-4E1E-9CA1-FD2A2B0D1C32}">
        <p14:creationId xmlns:p14="http://schemas.microsoft.com/office/powerpoint/2010/main" val="1751263023642"/>
      </p:ext>
    </p:extLst>
  </p:cSld>
  <p:clrMapOvr>
    <a:masterClrMapping/>
  </p:clrMapOvr>
</p:sld>
</file>

<file path=ppt/slides/slide3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3">
    <p:spTree>
      <p:nvGrpSpPr>
        <p:cNvPr id="1" name=""/>
        <p:cNvGrpSpPr/>
        <p:nvPr/>
      </p:nvGrpSpPr>
      <p:grpSpPr>
        <a:xfrm>
          <a:off x="0" y="0"/>
          <a:ext cx="0" cy="0"/>
          <a:chOff x="0" y="0"/>
          <a:chExt cx="0" cy="0"/>
        </a:xfrm>
      </p:grpSpPr>
      <p:sp>
        <p:nvSpPr>
          <p:cNvPr id="2" name="">
            <a:extLst>
              <a:ext uri="{E10BA1E8-D12D-4A32-AA5B-A76E8788E42B}">
                <a16:creationId xmlns:a16="http://schemas.microsoft.com/office/drawing/2010/main" id="{1210BFBD-462D-4C5E-9B94-B7C1ECB106A4}"/>
              </a:ext>
            </a:extLst>
          </p:cNvPr>
          <p:cNvSpPr/>
          <p:nvPr/>
        </p:nvSpPr>
        <p:spPr>
          <a:xfrm flipH="false" flipV="false" rot="0">
            <a:off x="590550" y="561975"/>
            <a:ext cx="7970414" cy="4024198"/>
          </a:xfrm>
          <a:prstGeom prst="roundRect">
            <a:avLst>
              <a:gd fmla="val 3464" name="adj"/>
            </a:avLst>
          </a:prstGeom>
          <a:solidFill>
            <a:srgbClr val="0864f0"/>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
            <a:extLst>
              <a:ext uri="{08C32AA2-B821-4E58-BF88-6568B241A046}">
                <a16:creationId xmlns:a16="http://schemas.microsoft.com/office/drawing/2010/main" id="{AA6BF276-1FF0-442D-B329-9963EAF31D7E}"/>
              </a:ext>
            </a:extLst>
          </p:cNvPr>
          <p:cNvSpPr/>
          <p:nvPr/>
        </p:nvSpPr>
        <p:spPr>
          <a:xfrm flipH="false" flipV="false" rot="0">
            <a:off x="-1828" y="167068"/>
            <a:ext cx="118681" cy="740054"/>
          </a:xfrm>
          <a:prstGeom prst="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 name="">
            <a:extLst>
              <a:ext uri="{6BC7CC9A-C702-4C40-92E5-6C62972DD4A7}">
                <a16:creationId xmlns:a16="http://schemas.microsoft.com/office/drawing/2010/main" id="{15CF39A6-CCAC-4AC8-A339-952D78A4BC5D}"/>
              </a:ext>
            </a:extLst>
          </p:cNvPr>
          <p:cNvPicPr>
            <a:picLocks noChangeAspect="true" noSelect="true"/>
          </p:cNvPicPr>
          <p:nvPr>
            <p:custDataLst>
              <p:tags r:id="rId2"/>
            </p:custDataLst>
          </p:nvPr>
        </p:nvPicPr>
        <p:blipFill>
          <a:blip r:embed="rId3">
            <a:alphaModFix amt="38000"/>
          </a:blip>
          <a:srcRect b="0" l="12750" r="-290" t="39680"/>
          <a:stretch>
            <a:fillRect/>
          </a:stretch>
        </p:blipFill>
        <p:spPr>
          <a:xfrm flipH="false" flipV="false" rot="10800000">
            <a:off x="576975" y="2462411"/>
            <a:ext cx="8003480" cy="2150639"/>
          </a:xfrm>
          <a:prstGeom prst="rect">
            <a:avLst/>
          </a:prstGeom>
          <a:noFill/>
        </p:spPr>
      </p:pic>
      <p:sp>
        <p:nvSpPr>
          <p:cNvPr hidden="false" id="5" name="">
            <a:extLst>
              <a:ext uri="{8E5F8C44-B1DD-425C-A765-0D9102D96A05}">
                <a16:creationId xmlns:a16="http://schemas.microsoft.com/office/drawing/2010/main" id="{C527BC50-F362-4DD3-A613-78D987FB6BDA}"/>
              </a:ext>
            </a:extLst>
          </p:cNvPr>
          <p:cNvSpPr txBox="1">
            <a:spLocks noGrp="true"/>
          </p:cNvSpPr>
          <p:nvPr>
            <p:custDataLst>
              <p:tags r:id="rId4"/>
            </p:custDataLst>
          </p:nvPr>
        </p:nvSpPr>
        <p:spPr>
          <a:xfrm rot="0">
            <a:off x="953404" y="899807"/>
            <a:ext cx="3582075" cy="700887"/>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4000">
                <a:solidFill>
                  <a:schemeClr val="bg1"/>
                </a:solidFill>
                <a:latin typeface="Zoho Puvi"/>
              </a:rPr>
              <a:t>Trusted By</a:t>
            </a:r>
            <a:endParaRPr b="1" dirty="0" i="0" lang="en-US" sz="4000">
              <a:solidFill>
                <a:schemeClr val="bg1"/>
              </a:solidFill>
              <a:latin typeface="Zoho Puvi"/>
            </a:endParaRPr>
          </a:p>
        </p:txBody>
      </p:sp>
      <p:grpSp>
        <p:nvGrpSpPr>
          <p:cNvPr id="6" name="">
            <a:extLst>
              <a:ext uri="{9F53A9CE-CA82-4191-A02C-DCD2D9DE2039}">
                <a16:creationId xmlns:a16="http://schemas.microsoft.com/office/drawing/2010/main" id="{9D603CC2-4E14-4869-BC85-B4B19DC798AC}"/>
              </a:ext>
            </a:extLst>
          </p:cNvPr>
          <p:cNvGrpSpPr>
            <a:grpSpLocks noChangeAspect="true"/>
          </p:cNvGrpSpPr>
          <p:nvPr>
            <p:custDataLst>
              <p:tags r:id="rId5"/>
            </p:custDataLst>
          </p:nvPr>
        </p:nvGrpSpPr>
        <p:grpSpPr>
          <a:xfrm flipH="false" flipV="false" rot="0">
            <a:off x="3657600" y="1038225"/>
            <a:ext cx="4383577" cy="3078088"/>
            <a:chOff x="3657600" y="1038225"/>
            <a:chExt cx="4383577" cy="3078088"/>
          </a:xfrm>
        </p:grpSpPr>
        <p:grpSp>
          <p:nvGrpSpPr>
            <p:cNvPr id="7" name="">
              <a:extLst>
                <a:ext uri="{855BC4C4-DF3D-424E-8F8C-727BF22E6D7C}">
                  <a16:creationId xmlns:a16="http://schemas.microsoft.com/office/drawing/2010/main" id="{589B7F2C-F0D4-4C01-912B-BCC0C8713AD0}"/>
                </a:ext>
              </a:extLst>
            </p:cNvPr>
            <p:cNvGrpSpPr>
              <a:grpSpLocks noChangeAspect="true"/>
            </p:cNvGrpSpPr>
            <p:nvPr>
              <p:custDataLst>
                <p:tags r:id="rId6"/>
              </p:custDataLst>
            </p:nvPr>
          </p:nvGrpSpPr>
          <p:grpSpPr>
            <a:xfrm flipH="false" flipV="false" rot="0">
              <a:off x="7125833" y="1695450"/>
              <a:ext cx="915343" cy="449188"/>
              <a:chOff x="3367411" y="886491"/>
              <a:chExt cx="1090050" cy="550164"/>
            </a:xfrm>
          </p:grpSpPr>
          <p:sp>
            <p:nvSpPr>
              <p:cNvPr id="8" name="">
                <a:extLst>
                  <a:ext uri="{32FA3EB4-1548-4E5B-B0AB-F537803139BB}">
                    <a16:creationId xmlns:a16="http://schemas.microsoft.com/office/drawing/2010/main" id="{52016028-3B93-4719-A837-D9C4786FAEF5}"/>
                  </a:ext>
                </a:extLst>
              </p:cNvPr>
              <p:cNvSpPr/>
              <p:nvPr/>
            </p:nvSpPr>
            <p:spPr>
              <a:xfrm flipH="false" flipV="false" rot="0">
                <a:off x="3367411" y="8864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9" name="">
                <a:extLst>
                  <a:ext uri="{2F01FC1D-B95D-4044-9D2F-BD1A17E8FE40}">
                    <a16:creationId xmlns:a16="http://schemas.microsoft.com/office/drawing/2010/main" id="{D86D6CFC-1622-42AE-9B64-9D77D4096010}"/>
                  </a:ext>
                </a:extLst>
              </p:cNvPr>
              <p:cNvPicPr>
                <a:picLocks noChangeAspect="true"/>
              </p:cNvPicPr>
              <p:nvPr>
                <p:custDataLst>
                  <p:tags r:id="rId7"/>
                </p:custDataLst>
              </p:nvPr>
            </p:nvPicPr>
            <p:blipFill>
              <a:blip r:embed="rId8"/>
              <a:stretch>
                <a:fillRect/>
              </a:stretch>
            </p:blipFill>
            <p:spPr>
              <a:xfrm flipH="false" flipV="false" rot="0">
                <a:off x="3738885" y="991265"/>
                <a:ext cx="344747" cy="344747"/>
              </a:xfrm>
              <a:prstGeom prst="rect">
                <a:avLst/>
              </a:prstGeom>
              <a:noFill/>
            </p:spPr>
          </p:pic>
        </p:grpSp>
        <p:grpSp>
          <p:nvGrpSpPr>
            <p:cNvPr id="10" name="">
              <a:extLst>
                <a:ext uri="{B095C33B-A8AC-4417-A280-DD1416A16D61}">
                  <a16:creationId xmlns:a16="http://schemas.microsoft.com/office/drawing/2010/main" id="{C73B1F60-B9AC-450D-B133-A42C1B4FB8D7}"/>
                </a:ext>
              </a:extLst>
            </p:cNvPr>
            <p:cNvGrpSpPr>
              <a:grpSpLocks noChangeAspect="true"/>
            </p:cNvGrpSpPr>
            <p:nvPr>
              <p:custDataLst>
                <p:tags r:id="rId9"/>
              </p:custDataLst>
            </p:nvPr>
          </p:nvGrpSpPr>
          <p:grpSpPr>
            <a:xfrm flipH="false" flipV="false" rot="0">
              <a:off x="4819650" y="3667125"/>
              <a:ext cx="915343" cy="449188"/>
              <a:chOff x="2912611" y="871880"/>
              <a:chExt cx="1090050" cy="550164"/>
            </a:xfrm>
          </p:grpSpPr>
          <p:sp>
            <p:nvSpPr>
              <p:cNvPr id="11" name="">
                <a:extLst>
                  <a:ext uri="{0FB6DE73-3AA8-45FF-9B40-BA426118B10C}">
                    <a16:creationId xmlns:a16="http://schemas.microsoft.com/office/drawing/2010/main" id="{B82DAFD2-A350-4034-9E7F-B2E8E1D17D1E}"/>
                  </a:ext>
                </a:extLst>
              </p:cNvPr>
              <p:cNvSpPr/>
              <p:nvPr/>
            </p:nvSpPr>
            <p:spPr>
              <a:xfrm flipH="false" flipV="false" rot="0">
                <a:off x="2912611" y="871880"/>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2" name="">
                <a:extLst>
                  <a:ext uri="{1E9B6068-B9BD-41CA-B790-762D31A0EEA5}">
                    <a16:creationId xmlns:a16="http://schemas.microsoft.com/office/drawing/2010/main" id="{DE62B16D-AA13-41D9-87BE-2B748F6568CA}"/>
                  </a:ext>
                </a:extLst>
              </p:cNvPr>
              <p:cNvPicPr>
                <a:picLocks noChangeAspect="true"/>
              </p:cNvPicPr>
              <p:nvPr>
                <p:custDataLst>
                  <p:tags r:id="rId10"/>
                </p:custDataLst>
              </p:nvPr>
            </p:nvPicPr>
            <p:blipFill>
              <a:blip r:embed="rId11"/>
              <a:stretch>
                <a:fillRect/>
              </a:stretch>
            </p:blipFill>
            <p:spPr>
              <a:xfrm flipH="false" flipV="false" rot="0">
                <a:off x="2998336" y="1005230"/>
                <a:ext cx="908494" cy="286750"/>
              </a:xfrm>
              <a:prstGeom prst="rect">
                <a:avLst/>
              </a:prstGeom>
              <a:noFill/>
            </p:spPr>
          </p:pic>
        </p:grpSp>
        <p:grpSp>
          <p:nvGrpSpPr>
            <p:cNvPr id="13" name="">
              <a:extLst>
                <a:ext uri="{2FAC2BE7-2632-40DD-879D-A75B0E9AE6FF}">
                  <a16:creationId xmlns:a16="http://schemas.microsoft.com/office/drawing/2010/main" id="{7F60C336-BF0B-47E2-9A15-347B18AD5AA8}"/>
                </a:ext>
              </a:extLst>
            </p:cNvPr>
            <p:cNvGrpSpPr>
              <a:grpSpLocks noChangeAspect="true"/>
            </p:cNvGrpSpPr>
            <p:nvPr>
              <p:custDataLst>
                <p:tags r:id="rId12"/>
              </p:custDataLst>
            </p:nvPr>
          </p:nvGrpSpPr>
          <p:grpSpPr>
            <a:xfrm flipH="false" flipV="false" rot="0">
              <a:off x="4819650" y="2352675"/>
              <a:ext cx="915343" cy="449188"/>
              <a:chOff x="4772025" y="885825"/>
              <a:chExt cx="1090050" cy="550164"/>
            </a:xfrm>
          </p:grpSpPr>
          <p:sp>
            <p:nvSpPr>
              <p:cNvPr id="14" name="">
                <a:extLst>
                  <a:ext uri="{5FA3B3B5-C35B-4D0B-B142-CEFB0C2DED04}">
                    <a16:creationId xmlns:a16="http://schemas.microsoft.com/office/drawing/2010/main" id="{63217C53-3883-41B9-8C10-E41E922F37EE}"/>
                  </a:ext>
                </a:extLst>
              </p:cNvPr>
              <p:cNvSpPr/>
              <p:nvPr/>
            </p:nvSpPr>
            <p:spPr>
              <a:xfrm flipH="false" flipV="false" rot="0">
                <a:off x="4772025" y="885825"/>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694AD379-9A6A-45E0-B42E-345531442880}">
                    <a16:creationId xmlns:a16="http://schemas.microsoft.com/office/drawing/2010/main" id="{825DAEA8-295F-4104-84D6-1AB7F55FF2F2}"/>
                  </a:ext>
                </a:extLst>
              </p:cNvPr>
              <p:cNvPicPr>
                <a:picLocks noChangeAspect="true"/>
              </p:cNvPicPr>
              <p:nvPr>
                <p:custDataLst>
                  <p:tags r:id="rId13"/>
                </p:custDataLst>
              </p:nvPr>
            </p:nvPicPr>
            <p:blipFill>
              <a:blip r:embed="rId14"/>
              <a:stretch>
                <a:fillRect/>
              </a:stretch>
            </p:blipFill>
            <p:spPr>
              <a:xfrm flipH="false" flipV="false" rot="0">
                <a:off x="4962525" y="1019175"/>
                <a:ext cx="701144" cy="281006"/>
              </a:xfrm>
              <a:prstGeom prst="rect">
                <a:avLst/>
              </a:prstGeom>
              <a:noFill/>
            </p:spPr>
          </p:pic>
        </p:grpSp>
        <p:grpSp>
          <p:nvGrpSpPr>
            <p:cNvPr id="16" name="">
              <a:extLst>
                <a:ext uri="{4A32F6E1-AA0A-4CE6-8155-9E1710659702}">
                  <a16:creationId xmlns:a16="http://schemas.microsoft.com/office/drawing/2010/main" id="{BF109C94-E969-4722-95D9-AEF7766D3691}"/>
                </a:ext>
              </a:extLst>
            </p:cNvPr>
            <p:cNvGrpSpPr>
              <a:grpSpLocks noChangeAspect="true"/>
            </p:cNvGrpSpPr>
            <p:nvPr>
              <p:custDataLst>
                <p:tags r:id="rId15"/>
              </p:custDataLst>
            </p:nvPr>
          </p:nvGrpSpPr>
          <p:grpSpPr>
            <a:xfrm flipH="false" flipV="false" rot="0">
              <a:off x="7125833" y="1038225"/>
              <a:ext cx="915343" cy="449188"/>
              <a:chOff x="7577460" y="886491"/>
              <a:chExt cx="1090050" cy="550164"/>
            </a:xfrm>
          </p:grpSpPr>
          <p:sp>
            <p:nvSpPr>
              <p:cNvPr id="17" name="">
                <a:extLst>
                  <a:ext uri="{D010AF2B-7A80-4142-B90D-CED5F9DE8C3F}">
                    <a16:creationId xmlns:a16="http://schemas.microsoft.com/office/drawing/2010/main" id="{6B09F770-FFCD-4D52-BB77-FC9236DEA9A3}"/>
                  </a:ext>
                </a:extLst>
              </p:cNvPr>
              <p:cNvSpPr/>
              <p:nvPr/>
            </p:nvSpPr>
            <p:spPr>
              <a:xfrm flipH="false" flipV="false" rot="0">
                <a:off x="7577460" y="8864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8" name="">
                <a:extLst>
                  <a:ext uri="{1E7111B3-5A2D-4766-A5F7-40B06C9DF8DD}">
                    <a16:creationId xmlns:a16="http://schemas.microsoft.com/office/drawing/2010/main" id="{EAF92168-6096-4727-8FD1-B9AF63C88BCC}"/>
                  </a:ext>
                </a:extLst>
              </p:cNvPr>
              <p:cNvPicPr>
                <a:picLocks noChangeAspect="true"/>
              </p:cNvPicPr>
              <p:nvPr>
                <p:custDataLst>
                  <p:tags r:id="rId16"/>
                </p:custDataLst>
              </p:nvPr>
            </p:nvPicPr>
            <p:blipFill>
              <a:blip r:embed="rId17"/>
              <a:stretch>
                <a:fillRect/>
              </a:stretch>
            </p:blipFill>
            <p:spPr>
              <a:xfrm flipH="false" flipV="false" rot="0">
                <a:off x="7758436" y="934115"/>
                <a:ext cx="733396" cy="458371"/>
              </a:xfrm>
              <a:prstGeom prst="rect">
                <a:avLst/>
              </a:prstGeom>
              <a:noFill/>
            </p:spPr>
          </p:pic>
        </p:grpSp>
        <p:grpSp>
          <p:nvGrpSpPr>
            <p:cNvPr id="19" name="">
              <a:extLst>
                <a:ext uri="{F1FC144D-64FC-451D-81B0-F7BC76D1DD3B}">
                  <a16:creationId xmlns:a16="http://schemas.microsoft.com/office/drawing/2010/main" id="{55B202CF-73E5-4D16-9042-CD96ED67E0DC}"/>
                </a:ext>
              </a:extLst>
            </p:cNvPr>
            <p:cNvGrpSpPr>
              <a:grpSpLocks noChangeAspect="true"/>
            </p:cNvGrpSpPr>
            <p:nvPr>
              <p:custDataLst>
                <p:tags r:id="rId18"/>
              </p:custDataLst>
            </p:nvPr>
          </p:nvGrpSpPr>
          <p:grpSpPr>
            <a:xfrm flipH="false" flipV="false" rot="0">
              <a:off x="5972174" y="3667125"/>
              <a:ext cx="915343" cy="449188"/>
              <a:chOff x="3367411" y="1724691"/>
              <a:chExt cx="1090050" cy="550164"/>
            </a:xfrm>
          </p:grpSpPr>
          <p:sp>
            <p:nvSpPr>
              <p:cNvPr id="20" name="">
                <a:extLst>
                  <a:ext uri="{72050107-82D7-4111-A4A6-D917A2404D36}">
                    <a16:creationId xmlns:a16="http://schemas.microsoft.com/office/drawing/2010/main" id="{0650479D-4591-4509-B195-0D2D1565897E}"/>
                  </a:ext>
                </a:extLst>
              </p:cNvPr>
              <p:cNvSpPr/>
              <p:nvPr/>
            </p:nvSpPr>
            <p:spPr>
              <a:xfrm flipH="false" flipV="false" rot="0">
                <a:off x="3367411"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1" name="">
                <a:extLst>
                  <a:ext uri="{4DA8D95C-116F-455A-97FF-E4213A4196DD}">
                    <a16:creationId xmlns:a16="http://schemas.microsoft.com/office/drawing/2010/main" id="{5B1A10FA-8E1C-4ACF-A470-056BBAE4AAC5}"/>
                  </a:ext>
                </a:extLst>
              </p:cNvPr>
              <p:cNvPicPr>
                <a:picLocks noChangeAspect="true"/>
              </p:cNvPicPr>
              <p:nvPr>
                <p:custDataLst>
                  <p:tags r:id="rId19"/>
                </p:custDataLst>
              </p:nvPr>
            </p:nvPicPr>
            <p:blipFill>
              <a:blip r:embed="rId20"/>
              <a:stretch>
                <a:fillRect/>
              </a:stretch>
            </p:blipFill>
            <p:spPr>
              <a:xfrm flipH="false" flipV="false" rot="0">
                <a:off x="3529336" y="1867566"/>
                <a:ext cx="766867" cy="269899"/>
              </a:xfrm>
              <a:prstGeom prst="rect">
                <a:avLst/>
              </a:prstGeom>
              <a:noFill/>
            </p:spPr>
          </p:pic>
        </p:grpSp>
        <p:grpSp>
          <p:nvGrpSpPr>
            <p:cNvPr id="22" name="">
              <a:extLst>
                <a:ext uri="{AF957D49-4E64-47A5-B6E3-671E2FD09387}">
                  <a16:creationId xmlns:a16="http://schemas.microsoft.com/office/drawing/2010/main" id="{5A1D3E3D-F4F4-457F-8B5A-916106F94B73}"/>
                </a:ext>
              </a:extLst>
            </p:cNvPr>
            <p:cNvGrpSpPr>
              <a:grpSpLocks noChangeAspect="true"/>
            </p:cNvGrpSpPr>
            <p:nvPr>
              <p:custDataLst>
                <p:tags r:id="rId21"/>
              </p:custDataLst>
            </p:nvPr>
          </p:nvGrpSpPr>
          <p:grpSpPr>
            <a:xfrm flipH="false" flipV="false" rot="0">
              <a:off x="5972174" y="1695450"/>
              <a:ext cx="915343" cy="449188"/>
              <a:chOff x="6177286" y="1724691"/>
              <a:chExt cx="1090050" cy="550164"/>
            </a:xfrm>
          </p:grpSpPr>
          <p:sp>
            <p:nvSpPr>
              <p:cNvPr id="23" name="">
                <a:extLst>
                  <a:ext uri="{A4AB4BEE-2402-474A-80D3-52A48DE5FB82}">
                    <a16:creationId xmlns:a16="http://schemas.microsoft.com/office/drawing/2010/main" id="{997ED2F5-2376-43AA-9EEC-BDA74D9D2CD4}"/>
                  </a:ext>
                </a:extLst>
              </p:cNvPr>
              <p:cNvSpPr/>
              <p:nvPr/>
            </p:nvSpPr>
            <p:spPr>
              <a:xfrm flipH="false" flipV="false" rot="0">
                <a:off x="6177286"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4" name="">
                <a:extLst>
                  <a:ext uri="{8223C4C7-1C37-4692-8A52-A7CA2972CFEF}">
                    <a16:creationId xmlns:a16="http://schemas.microsoft.com/office/drawing/2010/main" id="{6CD26F4A-5EE0-47C0-A178-CC97C7C2E682}"/>
                  </a:ext>
                </a:extLst>
              </p:cNvPr>
              <p:cNvPicPr>
                <a:picLocks noChangeAspect="true"/>
              </p:cNvPicPr>
              <p:nvPr>
                <p:custDataLst>
                  <p:tags r:id="rId22"/>
                </p:custDataLst>
              </p:nvPr>
            </p:nvPicPr>
            <p:blipFill>
              <a:blip r:embed="rId23"/>
              <a:stretch>
                <a:fillRect/>
              </a:stretch>
            </p:blipFill>
            <p:spPr>
              <a:xfrm flipH="false" flipV="false" rot="0">
                <a:off x="6386836" y="1819941"/>
                <a:ext cx="671922" cy="354110"/>
              </a:xfrm>
              <a:prstGeom prst="rect">
                <a:avLst/>
              </a:prstGeom>
              <a:noFill/>
            </p:spPr>
          </p:pic>
        </p:grpSp>
        <p:grpSp>
          <p:nvGrpSpPr>
            <p:cNvPr id="25" name="">
              <a:extLst>
                <a:ext uri="{0FD3F7D2-A88F-4665-B46D-12666DD129AD}">
                  <a16:creationId xmlns:a16="http://schemas.microsoft.com/office/drawing/2010/main" id="{5E6DF0B0-DC6E-4FDA-93B7-7179FF20F196}"/>
                </a:ext>
              </a:extLst>
            </p:cNvPr>
            <p:cNvGrpSpPr>
              <a:grpSpLocks noChangeAspect="true"/>
            </p:cNvGrpSpPr>
            <p:nvPr>
              <p:custDataLst>
                <p:tags r:id="rId24"/>
              </p:custDataLst>
            </p:nvPr>
          </p:nvGrpSpPr>
          <p:grpSpPr>
            <a:xfrm flipH="false" flipV="false" rot="0">
              <a:off x="5972174" y="2352675"/>
              <a:ext cx="915343" cy="449188"/>
              <a:chOff x="4767585" y="1724691"/>
              <a:chExt cx="1090050" cy="550164"/>
            </a:xfrm>
          </p:grpSpPr>
          <p:sp>
            <p:nvSpPr>
              <p:cNvPr id="26" name="">
                <a:extLst>
                  <a:ext uri="{5D8F5243-C797-4CCF-8F5B-D4FE6B044147}">
                    <a16:creationId xmlns:a16="http://schemas.microsoft.com/office/drawing/2010/main" id="{968546B5-7AE7-4B90-A2A8-060DABE878BE}"/>
                  </a:ext>
                </a:extLst>
              </p:cNvPr>
              <p:cNvSpPr/>
              <p:nvPr/>
            </p:nvSpPr>
            <p:spPr>
              <a:xfrm flipH="false" flipV="false" rot="0">
                <a:off x="4767585"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7" name="">
                <a:extLst>
                  <a:ext uri="{F3871347-2682-4071-8F94-9DEAF1AC8F84}">
                    <a16:creationId xmlns:a16="http://schemas.microsoft.com/office/drawing/2010/main" id="{F2EEB5BE-BCDE-4FD4-BF4E-DBB621CE8CE2}"/>
                  </a:ext>
                </a:extLst>
              </p:cNvPr>
              <p:cNvPicPr>
                <a:picLocks noChangeAspect="true"/>
              </p:cNvPicPr>
              <p:nvPr>
                <p:custDataLst>
                  <p:tags r:id="rId25"/>
                </p:custDataLst>
              </p:nvPr>
            </p:nvPicPr>
            <p:blipFill>
              <a:blip r:embed="rId26"/>
              <a:stretch>
                <a:fillRect/>
              </a:stretch>
            </p:blipFill>
            <p:spPr>
              <a:xfrm flipH="false" flipV="false" rot="0">
                <a:off x="4929510" y="1781841"/>
                <a:ext cx="770220" cy="433244"/>
              </a:xfrm>
              <a:prstGeom prst="rect">
                <a:avLst/>
              </a:prstGeom>
              <a:noFill/>
            </p:spPr>
          </p:pic>
        </p:grpSp>
        <p:grpSp>
          <p:nvGrpSpPr>
            <p:cNvPr id="28" name="">
              <a:extLst>
                <a:ext uri="{B5A6CD47-879E-456B-A5C8-9E416D672E63}">
                  <a16:creationId xmlns:a16="http://schemas.microsoft.com/office/drawing/2010/main" id="{9D17B736-152E-49F5-A73F-B29CA87CEF8C}"/>
                </a:ext>
              </a:extLst>
            </p:cNvPr>
            <p:cNvGrpSpPr>
              <a:grpSpLocks noChangeAspect="true"/>
            </p:cNvGrpSpPr>
            <p:nvPr>
              <p:custDataLst>
                <p:tags r:id="rId27"/>
              </p:custDataLst>
            </p:nvPr>
          </p:nvGrpSpPr>
          <p:grpSpPr>
            <a:xfrm flipH="false" flipV="false" rot="0">
              <a:off x="7125833" y="2352675"/>
              <a:ext cx="915343" cy="449188"/>
              <a:chOff x="7577460" y="1724691"/>
              <a:chExt cx="1090050" cy="550164"/>
            </a:xfrm>
          </p:grpSpPr>
          <p:sp>
            <p:nvSpPr>
              <p:cNvPr id="29" name="">
                <a:extLst>
                  <a:ext uri="{0C99FE71-2B2F-4F44-9E96-3C316C2DD0D7}">
                    <a16:creationId xmlns:a16="http://schemas.microsoft.com/office/drawing/2010/main" id="{9910B23C-F776-44E7-A8CA-47E339513859}"/>
                  </a:ext>
                </a:extLst>
              </p:cNvPr>
              <p:cNvSpPr/>
              <p:nvPr/>
            </p:nvSpPr>
            <p:spPr>
              <a:xfrm flipH="false" flipV="false" rot="0">
                <a:off x="7577460" y="172469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0" name="">
                <a:extLst>
                  <a:ext uri="{06469B56-AFAD-4C21-8845-E65410E0EADF}">
                    <a16:creationId xmlns:a16="http://schemas.microsoft.com/office/drawing/2010/main" id="{CFD8C539-EC50-4F21-93DC-3C75F2578234}"/>
                  </a:ext>
                </a:extLst>
              </p:cNvPr>
              <p:cNvPicPr>
                <a:picLocks noChangeAspect="true"/>
              </p:cNvPicPr>
              <p:nvPr>
                <p:custDataLst>
                  <p:tags r:id="rId28"/>
                </p:custDataLst>
              </p:nvPr>
            </p:nvPicPr>
            <p:blipFill>
              <a:blip r:embed="rId29"/>
              <a:stretch>
                <a:fillRect/>
              </a:stretch>
            </p:blipFill>
            <p:spPr>
              <a:xfrm flipH="false" flipV="false" rot="0">
                <a:off x="7672710" y="1743741"/>
                <a:ext cx="905637" cy="509416"/>
              </a:xfrm>
              <a:prstGeom prst="rect">
                <a:avLst/>
              </a:prstGeom>
              <a:noFill/>
            </p:spPr>
          </p:pic>
        </p:grpSp>
        <p:grpSp>
          <p:nvGrpSpPr>
            <p:cNvPr id="31" name="">
              <a:extLst>
                <a:ext uri="{4635778E-6681-478B-B7C8-277A3D117DEA}">
                  <a16:creationId xmlns:a16="http://schemas.microsoft.com/office/drawing/2010/main" id="{56E930F9-81FF-4DA9-9525-E1CF69E3BB68}"/>
                </a:ext>
              </a:extLst>
            </p:cNvPr>
            <p:cNvGrpSpPr>
              <a:grpSpLocks noChangeAspect="true"/>
            </p:cNvGrpSpPr>
            <p:nvPr>
              <p:custDataLst>
                <p:tags r:id="rId30"/>
              </p:custDataLst>
            </p:nvPr>
          </p:nvGrpSpPr>
          <p:grpSpPr>
            <a:xfrm flipH="false" flipV="false" rot="0">
              <a:off x="3657600" y="3667125"/>
              <a:ext cx="915343" cy="449188"/>
              <a:chOff x="4725866" y="3469470"/>
              <a:chExt cx="1090050" cy="550164"/>
            </a:xfrm>
          </p:grpSpPr>
          <p:sp>
            <p:nvSpPr>
              <p:cNvPr id="32" name="">
                <a:extLst>
                  <a:ext uri="{1DB50987-AE67-473F-AD43-9603784CD4D4}">
                    <a16:creationId xmlns:a16="http://schemas.microsoft.com/office/drawing/2010/main" id="{5DA25DCD-645C-4A9D-B6D2-1BD8095B4716}"/>
                  </a:ext>
                </a:extLst>
              </p:cNvPr>
              <p:cNvSpPr/>
              <p:nvPr/>
            </p:nvSpPr>
            <p:spPr>
              <a:xfrm flipH="false" flipV="false" rot="0">
                <a:off x="4725866" y="3469470"/>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3" name="">
                <a:extLst>
                  <a:ext uri="{88884E85-4683-4E1C-95E6-FF0EC968471E}">
                    <a16:creationId xmlns:a16="http://schemas.microsoft.com/office/drawing/2010/main" id="{6A9A2765-89B6-4C41-80B8-97CBF587C2B4}"/>
                  </a:ext>
                </a:extLst>
              </p:cNvPr>
              <p:cNvPicPr>
                <a:picLocks noChangeAspect="true"/>
              </p:cNvPicPr>
              <p:nvPr>
                <p:custDataLst>
                  <p:tags r:id="rId31"/>
                </p:custDataLst>
              </p:nvPr>
            </p:nvPicPr>
            <p:blipFill>
              <a:blip r:embed="rId32"/>
              <a:stretch>
                <a:fillRect/>
              </a:stretch>
            </p:blipFill>
            <p:spPr>
              <a:xfrm flipH="false" flipV="false" rot="0">
                <a:off x="4944941" y="3612345"/>
                <a:ext cx="648281" cy="272280"/>
              </a:xfrm>
              <a:prstGeom prst="rect">
                <a:avLst/>
              </a:prstGeom>
              <a:noFill/>
            </p:spPr>
          </p:pic>
        </p:grpSp>
        <p:grpSp>
          <p:nvGrpSpPr>
            <p:cNvPr id="34" name="">
              <a:extLst>
                <a:ext uri="{ED6D731D-A01D-443F-B833-F8B38107985A}">
                  <a16:creationId xmlns:a16="http://schemas.microsoft.com/office/drawing/2010/main" id="{E87FDCA6-C72D-4F13-B38E-DC53E69FF1CF}"/>
                </a:ext>
              </a:extLst>
            </p:cNvPr>
            <p:cNvGrpSpPr>
              <a:grpSpLocks noChangeAspect="true"/>
            </p:cNvGrpSpPr>
            <p:nvPr>
              <p:custDataLst>
                <p:tags r:id="rId33"/>
              </p:custDataLst>
            </p:nvPr>
          </p:nvGrpSpPr>
          <p:grpSpPr>
            <a:xfrm flipH="false" flipV="false" rot="0">
              <a:off x="3657600" y="3009900"/>
              <a:ext cx="915343" cy="449188"/>
              <a:chOff x="6177286" y="2629566"/>
              <a:chExt cx="1090050" cy="550164"/>
            </a:xfrm>
          </p:grpSpPr>
          <p:sp>
            <p:nvSpPr>
              <p:cNvPr id="35" name="">
                <a:extLst>
                  <a:ext uri="{D82CFCBA-015C-4DED-A0FF-26513FB1F0DD}">
                    <a16:creationId xmlns:a16="http://schemas.microsoft.com/office/drawing/2010/main" id="{577C22E2-7D5D-4180-828D-603A7302C135}"/>
                  </a:ext>
                </a:extLst>
              </p:cNvPr>
              <p:cNvSpPr/>
              <p:nvPr/>
            </p:nvSpPr>
            <p:spPr>
              <a:xfrm flipH="false" flipV="false" rot="0">
                <a:off x="6177286" y="2629566"/>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6" name="">
                <a:extLst>
                  <a:ext uri="{ABC5F155-B60A-4B10-B620-5CC10B8C615A}">
                    <a16:creationId xmlns:a16="http://schemas.microsoft.com/office/drawing/2010/main" id="{528CEE74-AC2C-4867-82DD-B0D3DF33CDBA}"/>
                  </a:ext>
                </a:extLst>
              </p:cNvPr>
              <p:cNvPicPr>
                <a:picLocks noChangeAspect="true"/>
              </p:cNvPicPr>
              <p:nvPr>
                <p:custDataLst>
                  <p:tags r:id="rId34"/>
                </p:custDataLst>
              </p:nvPr>
            </p:nvPicPr>
            <p:blipFill>
              <a:blip r:embed="rId35"/>
              <a:stretch>
                <a:fillRect/>
              </a:stretch>
            </p:blipFill>
            <p:spPr>
              <a:xfrm flipH="false" flipV="false" rot="0">
                <a:off x="6367786" y="2734341"/>
                <a:ext cx="702278" cy="351139"/>
              </a:xfrm>
              <a:prstGeom prst="rect">
                <a:avLst/>
              </a:prstGeom>
              <a:noFill/>
            </p:spPr>
          </p:pic>
        </p:grpSp>
        <p:grpSp>
          <p:nvGrpSpPr>
            <p:cNvPr id="37" name="">
              <a:extLst>
                <a:ext uri="{26F0685E-7E43-4A7B-8B15-1D5A57EEEFB1}">
                  <a16:creationId xmlns:a16="http://schemas.microsoft.com/office/drawing/2010/main" id="{0C029B36-DDFF-4B31-A5C1-016D2F4513EA}"/>
                </a:ext>
              </a:extLst>
            </p:cNvPr>
            <p:cNvGrpSpPr>
              <a:grpSpLocks noChangeAspect="true"/>
            </p:cNvGrpSpPr>
            <p:nvPr>
              <p:custDataLst>
                <p:tags r:id="rId36"/>
              </p:custDataLst>
            </p:nvPr>
          </p:nvGrpSpPr>
          <p:grpSpPr>
            <a:xfrm flipH="false" flipV="false" rot="0">
              <a:off x="5972174" y="3009900"/>
              <a:ext cx="915343" cy="449188"/>
              <a:chOff x="4767585" y="2629566"/>
              <a:chExt cx="1090050" cy="550164"/>
            </a:xfrm>
          </p:grpSpPr>
          <p:sp>
            <p:nvSpPr>
              <p:cNvPr id="38" name="">
                <a:extLst>
                  <a:ext uri="{EA300EAC-0783-41A6-A0A2-38C93FA7E283}">
                    <a16:creationId xmlns:a16="http://schemas.microsoft.com/office/drawing/2010/main" id="{36FE77C2-5AA5-4161-A1CC-246F83FC5273}"/>
                  </a:ext>
                </a:extLst>
              </p:cNvPr>
              <p:cNvSpPr/>
              <p:nvPr/>
            </p:nvSpPr>
            <p:spPr>
              <a:xfrm flipH="false" flipV="false" rot="0">
                <a:off x="4767585" y="2629566"/>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9" name="">
                <a:extLst>
                  <a:ext uri="{3B624658-120D-4D7A-BF30-29AB61C0F5F4}">
                    <a16:creationId xmlns:a16="http://schemas.microsoft.com/office/drawing/2010/main" id="{D947F990-742C-407B-97AC-1B6901C26495}"/>
                  </a:ext>
                </a:extLst>
              </p:cNvPr>
              <p:cNvPicPr>
                <a:picLocks noChangeAspect="true"/>
              </p:cNvPicPr>
              <p:nvPr>
                <p:custDataLst>
                  <p:tags r:id="rId37"/>
                </p:custDataLst>
              </p:nvPr>
            </p:nvPicPr>
            <p:blipFill>
              <a:blip r:embed="rId38"/>
              <a:stretch>
                <a:fillRect/>
              </a:stretch>
            </p:blipFill>
            <p:spPr>
              <a:xfrm flipH="false" flipV="false" rot="0">
                <a:off x="4872361" y="2839116"/>
                <a:ext cx="871366" cy="132749"/>
              </a:xfrm>
              <a:prstGeom prst="rect">
                <a:avLst/>
              </a:prstGeom>
              <a:noFill/>
            </p:spPr>
          </p:pic>
        </p:grpSp>
        <p:grpSp>
          <p:nvGrpSpPr>
            <p:cNvPr id="40" name="">
              <a:extLst>
                <a:ext uri="{73111158-0C37-4E8F-986C-87E4431D0D07}">
                  <a16:creationId xmlns:a16="http://schemas.microsoft.com/office/drawing/2010/main" id="{58A6885B-A45A-4F14-BE96-2BC6D9032569}"/>
                </a:ext>
              </a:extLst>
            </p:cNvPr>
            <p:cNvGrpSpPr>
              <a:grpSpLocks noChangeAspect="true"/>
            </p:cNvGrpSpPr>
            <p:nvPr>
              <p:custDataLst>
                <p:tags r:id="rId39"/>
              </p:custDataLst>
            </p:nvPr>
          </p:nvGrpSpPr>
          <p:grpSpPr>
            <a:xfrm flipH="false" flipV="false" rot="0">
              <a:off x="4819650" y="3009900"/>
              <a:ext cx="915343" cy="449188"/>
              <a:chOff x="6184468" y="3496341"/>
              <a:chExt cx="1090050" cy="550164"/>
            </a:xfrm>
          </p:grpSpPr>
          <p:sp>
            <p:nvSpPr>
              <p:cNvPr id="41" name="">
                <a:extLst>
                  <a:ext uri="{6DD15F4E-BB2E-42CB-B73D-EDC5B2C02640}">
                    <a16:creationId xmlns:a16="http://schemas.microsoft.com/office/drawing/2010/main" id="{F48AA8C5-92E3-4908-9517-9B7E74FEFB3F}"/>
                  </a:ext>
                </a:extLst>
              </p:cNvPr>
              <p:cNvSpPr/>
              <p:nvPr/>
            </p:nvSpPr>
            <p:spPr>
              <a:xfrm flipH="false" flipV="false" rot="0">
                <a:off x="6184468" y="349634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2" name="">
                <a:extLst>
                  <a:ext uri="{264BE070-18D3-446B-8155-BFD2B1638AA2}">
                    <a16:creationId xmlns:a16="http://schemas.microsoft.com/office/drawing/2010/main" id="{D03EFAD2-4D87-498D-ABAB-3C5CECCB012B}"/>
                  </a:ext>
                </a:extLst>
              </p:cNvPr>
              <p:cNvPicPr>
                <a:picLocks noChangeAspect="true"/>
              </p:cNvPicPr>
              <p:nvPr>
                <p:custDataLst>
                  <p:tags r:id="rId40"/>
                </p:custDataLst>
              </p:nvPr>
            </p:nvPicPr>
            <p:blipFill>
              <a:blip r:embed="rId41"/>
              <a:stretch>
                <a:fillRect/>
              </a:stretch>
            </p:blipFill>
            <p:spPr>
              <a:xfrm flipH="false" flipV="false" rot="0">
                <a:off x="6260668" y="3620166"/>
                <a:ext cx="927544" cy="297818"/>
              </a:xfrm>
              <a:prstGeom prst="rect">
                <a:avLst/>
              </a:prstGeom>
              <a:noFill/>
            </p:spPr>
          </p:pic>
        </p:grpSp>
        <p:grpSp>
          <p:nvGrpSpPr>
            <p:cNvPr id="43" name="">
              <a:extLst>
                <a:ext uri="{B307A62A-136A-45A5-8DD5-478C0909DC87}">
                  <a16:creationId xmlns:a16="http://schemas.microsoft.com/office/drawing/2010/main" id="{589156A6-85F2-49E6-AA45-EC362C9BC029}"/>
                </a:ext>
              </a:extLst>
            </p:cNvPr>
            <p:cNvGrpSpPr>
              <a:grpSpLocks noChangeAspect="true"/>
            </p:cNvGrpSpPr>
            <p:nvPr>
              <p:custDataLst>
                <p:tags r:id="rId42"/>
              </p:custDataLst>
            </p:nvPr>
          </p:nvGrpSpPr>
          <p:grpSpPr>
            <a:xfrm flipH="false" flipV="false" rot="0">
              <a:off x="7125833" y="3009900"/>
              <a:ext cx="915343" cy="449188"/>
              <a:chOff x="7577460" y="2629566"/>
              <a:chExt cx="1090050" cy="550164"/>
            </a:xfrm>
          </p:grpSpPr>
          <p:sp>
            <p:nvSpPr>
              <p:cNvPr id="44" name="">
                <a:extLst>
                  <a:ext uri="{270EDB70-D249-417E-AC47-1AF00F018E6C}">
                    <a16:creationId xmlns:a16="http://schemas.microsoft.com/office/drawing/2010/main" id="{EF53CB7F-2EAC-492B-BBC4-3B5D64C43044}"/>
                  </a:ext>
                </a:extLst>
              </p:cNvPr>
              <p:cNvSpPr/>
              <p:nvPr/>
            </p:nvSpPr>
            <p:spPr>
              <a:xfrm flipH="false" flipV="false" rot="0">
                <a:off x="7577460" y="2629566"/>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5" name="">
                <a:extLst>
                  <a:ext uri="{44349FD2-03EF-45E0-9A67-FC212FE14110}">
                    <a16:creationId xmlns:a16="http://schemas.microsoft.com/office/drawing/2010/main" id="{D0E11A31-94E7-4BA4-B326-B7F6ABC94283}"/>
                  </a:ext>
                </a:extLst>
              </p:cNvPr>
              <p:cNvPicPr>
                <a:picLocks noChangeAspect="true"/>
              </p:cNvPicPr>
              <p:nvPr>
                <p:custDataLst>
                  <p:tags r:id="rId43"/>
                </p:custDataLst>
              </p:nvPr>
            </p:nvPicPr>
            <p:blipFill>
              <a:blip r:embed="rId44"/>
              <a:srcRect b="32840" l="0" r="0" t="24370"/>
              <a:stretch>
                <a:fillRect/>
              </a:stretch>
            </p:blipFill>
            <p:spPr>
              <a:xfrm flipH="false" flipV="false" rot="0">
                <a:off x="7701286" y="2695602"/>
                <a:ext cx="837838" cy="358578"/>
              </a:xfrm>
              <a:prstGeom prst="rect">
                <a:avLst/>
              </a:prstGeom>
              <a:noFill/>
            </p:spPr>
          </p:pic>
        </p:grpSp>
        <p:grpSp>
          <p:nvGrpSpPr>
            <p:cNvPr id="46" name="">
              <a:extLst>
                <a:ext uri="{DF6F74E0-407C-4F73-9647-3B63F31002B4}">
                  <a16:creationId xmlns:a16="http://schemas.microsoft.com/office/drawing/2010/main" id="{E1E7648C-75CE-4389-B2FE-CC7212F251AC}"/>
                </a:ext>
              </a:extLst>
            </p:cNvPr>
            <p:cNvGrpSpPr>
              <a:grpSpLocks noChangeAspect="true"/>
            </p:cNvGrpSpPr>
            <p:nvPr>
              <p:custDataLst>
                <p:tags r:id="rId45"/>
              </p:custDataLst>
            </p:nvPr>
          </p:nvGrpSpPr>
          <p:grpSpPr>
            <a:xfrm flipH="false" flipV="false" rot="0">
              <a:off x="7125833" y="3667125"/>
              <a:ext cx="915343" cy="449188"/>
              <a:chOff x="7594168" y="3496341"/>
              <a:chExt cx="1090050" cy="550164"/>
            </a:xfrm>
          </p:grpSpPr>
          <p:sp>
            <p:nvSpPr>
              <p:cNvPr id="47" name="">
                <a:extLst>
                  <a:ext uri="{BDC09CA3-24BD-4A9E-A6B8-937C9B3CA945}">
                    <a16:creationId xmlns:a16="http://schemas.microsoft.com/office/drawing/2010/main" id="{6920FAAA-64F7-41C1-9129-B0435EDA0FDD}"/>
                  </a:ext>
                </a:extLst>
              </p:cNvPr>
              <p:cNvSpPr/>
              <p:nvPr/>
            </p:nvSpPr>
            <p:spPr>
              <a:xfrm flipH="false" flipV="false" rot="0">
                <a:off x="7594168" y="3496341"/>
                <a:ext cx="1090050" cy="550164"/>
              </a:xfrm>
              <a:prstGeom prst="roundRect">
                <a:avLst/>
              </a:prstGeom>
              <a:solidFill>
                <a:schemeClr val="bg1"/>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48" name="">
                <a:extLst>
                  <a:ext uri="{2A4C5B87-394E-4795-9EB8-0293E9FB5E04}">
                    <a16:creationId xmlns:a16="http://schemas.microsoft.com/office/drawing/2010/main" id="{CB7AC36B-64EA-4D91-9530-A51B0212AC7C}"/>
                  </a:ext>
                </a:extLst>
              </p:cNvPr>
              <p:cNvPicPr>
                <a:picLocks noChangeAspect="true"/>
              </p:cNvPicPr>
              <p:nvPr>
                <p:custDataLst>
                  <p:tags r:id="rId46"/>
                </p:custDataLst>
              </p:nvPr>
            </p:nvPicPr>
            <p:blipFill>
              <a:blip r:embed="rId47"/>
              <a:stretch>
                <a:fillRect/>
              </a:stretch>
            </p:blipFill>
            <p:spPr>
              <a:xfrm flipH="false" flipV="false" rot="0">
                <a:off x="7937068" y="3553491"/>
                <a:ext cx="401974" cy="435483"/>
              </a:xfrm>
              <a:prstGeom prst="rect">
                <a:avLst/>
              </a:prstGeom>
              <a:noFill/>
            </p:spPr>
          </p:pic>
        </p:grpSp>
      </p:grpSp>
    </p:spTree>
    <p:extLst>
      <p:ext uri="{A9C0D1DB-39EA-4385-8AF5-85A4FCB9ED29}">
        <p14:creationId xmlns:p14="http://schemas.microsoft.com/office/powerpoint/2010/main" val="1751263023654"/>
      </p:ext>
    </p:extLst>
  </p:cSld>
  <p:clrMapOvr>
    <a:masterClrMapping/>
  </p:clrMapOvr>
</p:sld>
</file>

<file path=ppt/slides/slide3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4">
    <p:spTree>
      <p:nvGrpSpPr>
        <p:cNvPr id="1" name=""/>
        <p:cNvGrpSpPr/>
        <p:nvPr/>
      </p:nvGrpSpPr>
      <p:grpSpPr>
        <a:xfrm>
          <a:off x="0" y="0"/>
          <a:ext cx="0" cy="0"/>
          <a:chOff x="0" y="0"/>
          <a:chExt cx="0" cy="0"/>
        </a:xfrm>
      </p:grpSpPr>
      <p:sp>
        <p:nvSpPr>
          <p:cNvPr id="2" name="">
            <a:extLst>
              <a:ext uri="{E80F99F8-E704-4DD9-8332-D8107FCAE34D}">
                <a16:creationId xmlns:a16="http://schemas.microsoft.com/office/drawing/2010/main" id="{D00A9C73-71D3-4868-B16A-1891DA3203EB}"/>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3" name="">
            <a:extLst>
              <a:ext uri="{873D8587-8C35-413A-9A58-01E66AB46BA8}">
                <a16:creationId xmlns:a16="http://schemas.microsoft.com/office/drawing/2010/main" id="{B50B01F0-5C9F-4F3A-9D3A-42DBE433211C}"/>
              </a:ext>
            </a:extLst>
          </p:cNvPr>
          <p:cNvSpPr txBox="1">
            <a:spLocks noGrp="true"/>
          </p:cNvSpPr>
          <p:nvPr>
            <p:custDataLst>
              <p:tags r:id="rId2"/>
            </p:custDataLst>
          </p:nvPr>
        </p:nvSpPr>
        <p:spPr>
          <a:xfrm rot="0">
            <a:off x="374913" y="286359"/>
            <a:ext cx="7080113"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a:t>
            </a:r>
            <a:r>
              <a:rPr b="1" dirty="0" err="1" i="0" lang="en-US" sz="2400">
                <a:solidFill>
                  <a:schemeClr val="tx1"/>
                </a:solidFill>
                <a:latin typeface="Zoho Puvi"/>
              </a:rPr>
              <a:t>ADSelfService</a:t>
            </a:r>
            <a:r>
              <a:rPr b="1" dirty="0" i="0" lang="en-US" sz="2400">
                <a:solidFill>
                  <a:schemeClr val="tx1"/>
                </a:solidFill>
                <a:latin typeface="Zoho Puvi"/>
              </a:rPr>
              <a:t> can help organizations across </a:t>
            </a:r>
            <a:r>
              <a:rPr b="1" dirty="0" i="0" lang="en-US" sz="2400">
                <a:solidFill>
                  <a:schemeClr val="tx1"/>
                </a:solidFill>
                <a:latin typeface="Zoho Puvi"/>
              </a:rPr>
              <a:t>sector</a:t>
            </a:r>
            <a:r>
              <a:rPr b="1" dirty="0" i="0" lang="en-US" sz="2400">
                <a:solidFill>
                  <a:schemeClr val="tx1"/>
                </a:solidFill>
                <a:latin typeface="Zoho Puvi"/>
              </a:rPr>
              <a:t>s</a:t>
            </a:r>
            <a:endParaRPr b="1" dirty="0" i="0" lang="en-US" sz="2400">
              <a:solidFill>
                <a:schemeClr val="tx1"/>
              </a:solidFill>
              <a:latin typeface="Zoho Puvi"/>
            </a:endParaRPr>
          </a:p>
        </p:txBody>
      </p:sp>
      <p:sp>
        <p:nvSpPr>
          <p:cNvPr id="4" name="Text Box 4">
            <a:extLst>
              <a:ext uri="{9D515B5A-C16F-45DD-9E65-82878BD4A2BE}">
                <a16:creationId xmlns:a16="http://schemas.microsoft.com/office/drawing/2010/main" id="{4F239989-B1A3-426A-BDBA-98C6BE3AF8FB}"/>
              </a:ext>
            </a:extLst>
          </p:cNvPr>
          <p:cNvSpPr txBox="1"/>
          <p:nvPr/>
        </p:nvSpPr>
        <p:spPr>
          <a:xfrm flipH="false" flipV="false" rot="0">
            <a:off x="423214" y="1251584"/>
            <a:ext cx="1921525"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Government sector</a:t>
            </a:r>
            <a:endParaRPr b="1" dirty="0" i="0" lang="en-US" sz="1200">
              <a:solidFill>
                <a:srgbClr val="0864f0"/>
              </a:solidFill>
              <a:latin typeface="Zoho Puvi"/>
            </a:endParaRPr>
          </a:p>
        </p:txBody>
      </p:sp>
      <p:sp>
        <p:nvSpPr>
          <p:cNvPr hidden="false" id="5" name="Text Box 7">
            <a:extLst>
              <a:ext uri="{016542BE-E9BC-4D7D-AD64-210B8533FA2B}">
                <a16:creationId xmlns:a16="http://schemas.microsoft.com/office/drawing/2010/main" id="{32EA3F92-E207-47D5-8DCF-E4B5C9D66340}"/>
              </a:ext>
            </a:extLst>
          </p:cNvPr>
          <p:cNvSpPr txBox="1">
            <a:spLocks noGrp="true"/>
          </p:cNvSpPr>
          <p:nvPr>
            <p:custDataLst>
              <p:tags r:id="rId3"/>
            </p:custDataLst>
          </p:nvPr>
        </p:nvSpPr>
        <p:spPr>
          <a:xfrm rot="0">
            <a:off x="508025" y="1661160"/>
            <a:ext cx="2489177" cy="975131"/>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of regulations like </a:t>
            </a:r>
            <a:r>
              <a:rPr b="0" dirty="0" err="1" lang="en-US" sz="900">
                <a:solidFill>
                  <a:schemeClr val="tx1"/>
                </a:solidFill>
                <a:latin typeface="Zoho Puvi"/>
              </a:rPr>
              <a:t>FISMA</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Prevent credential-based attacks on the domain network using adaptive MFA and advanced password policies</a:t>
            </a:r>
            <a:endParaRPr b="0" dirty="0" lang="en-US" sz="900">
              <a:solidFill>
                <a:schemeClr val="tx1"/>
              </a:solidFill>
              <a:latin typeface="Zoho Puvi"/>
            </a:endParaRPr>
          </a:p>
        </p:txBody>
      </p:sp>
      <p:sp>
        <p:nvSpPr>
          <p:cNvPr id="6" name="Text Box 8">
            <a:extLst>
              <a:ext uri="{3DC741E1-6CDB-4716-9E10-4B2BCFA5C6CF}">
                <a16:creationId xmlns:a16="http://schemas.microsoft.com/office/drawing/2010/main" id="{43E227B6-DAE0-4F81-8FBB-C29249AFE2DE}"/>
              </a:ext>
            </a:extLst>
          </p:cNvPr>
          <p:cNvSpPr txBox="1"/>
          <p:nvPr/>
        </p:nvSpPr>
        <p:spPr>
          <a:xfrm flipH="false" flipV="false" rot="0">
            <a:off x="435387" y="3038475"/>
            <a:ext cx="2271007"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IT sector</a:t>
            </a:r>
            <a:endParaRPr b="1" dirty="0" i="0" lang="en-US" sz="1200">
              <a:solidFill>
                <a:srgbClr val="0864f0"/>
              </a:solidFill>
              <a:latin typeface="Zoho Puvi"/>
            </a:endParaRPr>
          </a:p>
        </p:txBody>
      </p:sp>
      <p:sp>
        <p:nvSpPr>
          <p:cNvPr hidden="false" id="7" name="Text Box 9">
            <a:extLst>
              <a:ext uri="{2A82C2EE-A01A-402E-8E6B-1CFE8DB1C74B}">
                <a16:creationId xmlns:a16="http://schemas.microsoft.com/office/drawing/2010/main" id="{D3B4F437-B8F6-47E8-BF79-6235BCF47729}"/>
              </a:ext>
            </a:extLst>
          </p:cNvPr>
          <p:cNvSpPr txBox="1">
            <a:spLocks noGrp="true"/>
          </p:cNvSpPr>
          <p:nvPr>
            <p:custDataLst>
              <p:tags r:id="rId4"/>
            </p:custDataLst>
          </p:nvPr>
        </p:nvSpPr>
        <p:spPr>
          <a:xfrm rot="0">
            <a:off x="503672" y="3456679"/>
            <a:ext cx="2681373" cy="1538897"/>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the </a:t>
            </a:r>
            <a:r>
              <a:rPr b="0" dirty="0" err="1" lang="en-US" sz="900">
                <a:solidFill>
                  <a:schemeClr val="tx1"/>
                </a:solidFill>
                <a:latin typeface="Zoho Puvi"/>
              </a:rPr>
              <a:t>GDPR</a:t>
            </a:r>
            <a:r>
              <a:rPr b="0" dirty="0" lang="en-US" sz="900">
                <a:solidFill>
                  <a:schemeClr val="tx1"/>
                </a:solidFill>
                <a:latin typeface="Zoho Puvi"/>
              </a:rPr>
              <a:t> and </a:t>
            </a:r>
            <a:r>
              <a:rPr b="0" dirty="0" err="1" lang="en-US" sz="900">
                <a:solidFill>
                  <a:schemeClr val="tx1"/>
                </a:solidFill>
                <a:latin typeface="Zoho Puvi"/>
              </a:rPr>
              <a:t>NIS</a:t>
            </a:r>
            <a:r>
              <a:rPr b="0" dirty="0" lang="en-US" sz="900">
                <a:solidFill>
                  <a:schemeClr val="tx1"/>
                </a:solidFill>
                <a:latin typeface="Zoho Puvi"/>
              </a:rPr>
              <a:t> Directive</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Implement </a:t>
            </a:r>
            <a:r>
              <a:rPr b="0" dirty="0" err="1" lang="en-US" sz="900">
                <a:solidFill>
                  <a:schemeClr val="tx1"/>
                </a:solidFill>
                <a:latin typeface="Zoho Puvi"/>
              </a:rPr>
              <a:t>SSO</a:t>
            </a:r>
            <a:r>
              <a:rPr b="0" dirty="0" lang="en-US" sz="900">
                <a:solidFill>
                  <a:schemeClr val="tx1"/>
                </a:solidFill>
                <a:latin typeface="Zoho Puvi"/>
              </a:rPr>
              <a:t> for enterprise applications secured by </a:t>
            </a:r>
            <a:r>
              <a:rPr b="0" dirty="0" err="1" lang="en-US" sz="900">
                <a:solidFill>
                  <a:schemeClr val="tx1"/>
                </a:solidFill>
                <a:latin typeface="Zoho Puvi"/>
              </a:rPr>
              <a:t>passwordless</a:t>
            </a:r>
            <a:r>
              <a:rPr b="0" dirty="0" lang="en-US" sz="900">
                <a:solidFill>
                  <a:schemeClr val="tx1"/>
                </a:solidFill>
                <a:latin typeface="Zoho Puvi"/>
              </a:rPr>
              <a:t> authentication based on robust authenticators like biometrics </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Enable users to reset their domain passwords and unlock their domain accounts without depending on their IT help desk</a:t>
            </a:r>
            <a:endParaRPr b="0" dirty="0" lang="en-US" sz="900">
              <a:solidFill>
                <a:schemeClr val="tx1"/>
              </a:solidFill>
              <a:latin typeface="Zoho Puvi"/>
            </a:endParaRPr>
          </a:p>
        </p:txBody>
      </p:sp>
      <p:sp>
        <p:nvSpPr>
          <p:cNvPr id="8" name="Text Box 10">
            <a:extLst>
              <a:ext uri="{83A06D84-3180-496F-937E-691220F164DF}">
                <a16:creationId xmlns:a16="http://schemas.microsoft.com/office/drawing/2010/main" id="{9F556B6D-EEA7-4439-B288-79E48D2C3576}"/>
              </a:ext>
            </a:extLst>
          </p:cNvPr>
          <p:cNvSpPr txBox="1"/>
          <p:nvPr/>
        </p:nvSpPr>
        <p:spPr>
          <a:xfrm flipH="false" flipV="false" rot="0">
            <a:off x="3373764" y="1259100"/>
            <a:ext cx="2462012"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Education sector</a:t>
            </a:r>
            <a:endParaRPr b="1" dirty="0" i="0" lang="en-US" sz="1200">
              <a:solidFill>
                <a:srgbClr val="0864f0"/>
              </a:solidFill>
              <a:latin typeface="Zoho Puvi"/>
            </a:endParaRPr>
          </a:p>
        </p:txBody>
      </p:sp>
      <p:sp>
        <p:nvSpPr>
          <p:cNvPr hidden="false" id="9" name="Text Box 11">
            <a:extLst>
              <a:ext uri="{AD468F5A-FDDF-4CAE-AB94-687E95FF8EEA}">
                <a16:creationId xmlns:a16="http://schemas.microsoft.com/office/drawing/2010/main" id="{91CA4D3C-7B78-4CA6-8072-5CB86F026D84}"/>
              </a:ext>
            </a:extLst>
          </p:cNvPr>
          <p:cNvSpPr txBox="1">
            <a:spLocks noGrp="true"/>
          </p:cNvSpPr>
          <p:nvPr>
            <p:custDataLst>
              <p:tags r:id="rId5"/>
            </p:custDataLst>
          </p:nvPr>
        </p:nvSpPr>
        <p:spPr>
          <a:xfrm rot="0">
            <a:off x="3442049" y="1668675"/>
            <a:ext cx="2897095" cy="1249375"/>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regulations like the </a:t>
            </a:r>
            <a:r>
              <a:rPr b="0" dirty="0" lang="en-US" sz="900">
                <a:solidFill>
                  <a:schemeClr val="tx1"/>
                </a:solidFill>
                <a:latin typeface="Zoho Puvi"/>
              </a:rPr>
              <a:t>Family Educational Rights and Privacy Act (</a:t>
            </a:r>
            <a:r>
              <a:rPr b="0" dirty="0" err="1" lang="en-US" sz="900">
                <a:solidFill>
                  <a:schemeClr val="tx1"/>
                </a:solidFill>
                <a:latin typeface="Zoho Puvi"/>
              </a:rPr>
              <a:t>FERPA</a:t>
            </a:r>
            <a:r>
              <a:rPr b="0" dirty="0" lang="en-US" sz="900">
                <a:solidFill>
                  <a:schemeClr val="tx1"/>
                </a:solidFill>
                <a:latin typeface="Zoho Puvi"/>
              </a:rPr>
              <a:t>)</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Empower students and staff to reset their passwords and unlock their accounts from anywhere and access multiple applications from a single console</a:t>
            </a:r>
            <a:endParaRPr b="0" dirty="0" lang="en-US" sz="900">
              <a:solidFill>
                <a:schemeClr val="tx1"/>
              </a:solidFill>
              <a:latin typeface="Zoho Puvi"/>
            </a:endParaRPr>
          </a:p>
        </p:txBody>
      </p:sp>
      <p:sp>
        <p:nvSpPr>
          <p:cNvPr id="10" name="Text Box 12">
            <a:extLst>
              <a:ext uri="{8F261E58-5EF7-485D-80B6-FF01726CD3B9}">
                <a16:creationId xmlns:a16="http://schemas.microsoft.com/office/drawing/2010/main" id="{5F9A792A-9FE3-41DA-BF56-B141BB1EE3E4}"/>
              </a:ext>
            </a:extLst>
          </p:cNvPr>
          <p:cNvSpPr txBox="1"/>
          <p:nvPr/>
        </p:nvSpPr>
        <p:spPr>
          <a:xfrm flipH="false" flipV="false" rot="0">
            <a:off x="3373764" y="3055515"/>
            <a:ext cx="1905000"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Finance sector </a:t>
            </a:r>
            <a:endParaRPr b="1" dirty="0" i="0" lang="en-US" sz="1200">
              <a:solidFill>
                <a:srgbClr val="0864f0"/>
              </a:solidFill>
              <a:latin typeface="Zoho Puvi"/>
            </a:endParaRPr>
          </a:p>
        </p:txBody>
      </p:sp>
      <p:sp>
        <p:nvSpPr>
          <p:cNvPr hidden="false" id="11" name="Text Box 13">
            <a:extLst>
              <a:ext uri="{206E1742-A04D-467D-85D2-C1E76949845B}">
                <a16:creationId xmlns:a16="http://schemas.microsoft.com/office/drawing/2010/main" id="{CAE21532-DCCB-41CE-B80C-F64D1AF6D55E}"/>
              </a:ext>
            </a:extLst>
          </p:cNvPr>
          <p:cNvSpPr txBox="1">
            <a:spLocks noGrp="true"/>
          </p:cNvSpPr>
          <p:nvPr>
            <p:custDataLst>
              <p:tags r:id="rId6"/>
            </p:custDataLst>
          </p:nvPr>
        </p:nvSpPr>
        <p:spPr>
          <a:xfrm rot="0">
            <a:off x="3457889" y="3414331"/>
            <a:ext cx="2881255" cy="1264653"/>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a:t>
            </a:r>
            <a:r>
              <a:rPr b="0" dirty="0" err="1" lang="en-US" sz="900">
                <a:solidFill>
                  <a:schemeClr val="tx1"/>
                </a:solidFill>
                <a:latin typeface="Zoho Puvi"/>
              </a:rPr>
              <a:t>SOX</a:t>
            </a:r>
            <a:r>
              <a:rPr b="0" dirty="0" lang="en-US" sz="900">
                <a:solidFill>
                  <a:schemeClr val="tx1"/>
                </a:solidFill>
                <a:latin typeface="Zoho Puvi"/>
              </a:rPr>
              <a:t>, </a:t>
            </a:r>
            <a:r>
              <a:rPr b="0" dirty="0" err="1" lang="en-US" sz="900">
                <a:solidFill>
                  <a:schemeClr val="tx1"/>
                </a:solidFill>
                <a:latin typeface="Zoho Puvi"/>
              </a:rPr>
              <a:t>GLBA</a:t>
            </a:r>
            <a:r>
              <a:rPr b="0" dirty="0" lang="en-US" sz="900">
                <a:solidFill>
                  <a:schemeClr val="tx1"/>
                </a:solidFill>
                <a:latin typeface="Zoho Puvi"/>
              </a:rPr>
              <a:t>, </a:t>
            </a:r>
            <a:r>
              <a:rPr b="0" dirty="0" err="1" lang="en-US" sz="900">
                <a:solidFill>
                  <a:schemeClr val="tx1"/>
                </a:solidFill>
                <a:latin typeface="Zoho Puvi"/>
              </a:rPr>
              <a:t>PCI</a:t>
            </a:r>
            <a:r>
              <a:rPr b="0" dirty="0" lang="en-US" sz="900">
                <a:solidFill>
                  <a:schemeClr val="tx1"/>
                </a:solidFill>
                <a:latin typeface="Zoho Puvi"/>
              </a:rPr>
              <a:t> </a:t>
            </a:r>
            <a:r>
              <a:rPr b="0" dirty="0" err="1" lang="en-US" sz="900">
                <a:solidFill>
                  <a:schemeClr val="tx1"/>
                </a:solidFill>
                <a:latin typeface="Zoho Puvi"/>
              </a:rPr>
              <a:t>DSS</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Provide seamless access to sensitive data using MFA, conditional access, and </a:t>
            </a:r>
            <a:r>
              <a:rPr b="0" dirty="0" err="1" lang="en-US" sz="900">
                <a:solidFill>
                  <a:schemeClr val="tx1"/>
                </a:solidFill>
                <a:latin typeface="Zoho Puvi"/>
              </a:rPr>
              <a:t>SSO</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Enable employees to perform password resets while upholding stringent password policies</a:t>
            </a:r>
            <a:endParaRPr b="0" dirty="0" lang="en-US" sz="900">
              <a:solidFill>
                <a:schemeClr val="tx1"/>
              </a:solidFill>
              <a:latin typeface="Zoho Puvi"/>
            </a:endParaRPr>
          </a:p>
        </p:txBody>
      </p:sp>
      <p:sp>
        <p:nvSpPr>
          <p:cNvPr id="12" name="Text Box 14">
            <a:extLst>
              <a:ext uri="{33939347-E41C-41CB-90A5-35F6798A92FD}">
                <a16:creationId xmlns:a16="http://schemas.microsoft.com/office/drawing/2010/main" id="{74100A03-0392-47B0-AEB2-3A4573E14A43}"/>
              </a:ext>
            </a:extLst>
          </p:cNvPr>
          <p:cNvSpPr txBox="1"/>
          <p:nvPr/>
        </p:nvSpPr>
        <p:spPr>
          <a:xfrm flipH="false" flipV="false" rot="0">
            <a:off x="6522996" y="1247775"/>
            <a:ext cx="2462012" cy="278082"/>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200">
                <a:solidFill>
                  <a:srgbClr val="0864f0"/>
                </a:solidFill>
                <a:latin typeface="Zoho Puvi"/>
              </a:rPr>
              <a:t>Healthcare sector </a:t>
            </a:r>
            <a:endParaRPr b="1" dirty="0" i="0" lang="en-US" sz="1200">
              <a:solidFill>
                <a:srgbClr val="0864f0"/>
              </a:solidFill>
              <a:latin typeface="Zoho Puvi"/>
            </a:endParaRPr>
          </a:p>
        </p:txBody>
      </p:sp>
      <p:sp>
        <p:nvSpPr>
          <p:cNvPr hidden="false" id="13" name="Text Box 15">
            <a:extLst>
              <a:ext uri="{31D9DC09-101C-4C73-9C86-D46B465A10EF}">
                <a16:creationId xmlns:a16="http://schemas.microsoft.com/office/drawing/2010/main" id="{3A7D37D5-778E-4944-B617-6D87F17FECC3}"/>
              </a:ext>
            </a:extLst>
          </p:cNvPr>
          <p:cNvSpPr txBox="1">
            <a:spLocks noGrp="true"/>
          </p:cNvSpPr>
          <p:nvPr>
            <p:custDataLst>
              <p:tags r:id="rId7"/>
            </p:custDataLst>
          </p:nvPr>
        </p:nvSpPr>
        <p:spPr>
          <a:xfrm rot="0">
            <a:off x="6599196" y="1657540"/>
            <a:ext cx="2109273" cy="1676019"/>
          </a:xfrm>
          <a:prstGeom prst="rect">
            <a:avLst/>
          </a:prstGeom>
          <a:ln>
            <a:noFill/>
          </a:ln>
        </p:spPr>
        <p:txBody>
          <a:bodyPr anchor="t" bIns="0" lIns="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Comply with the requirements and guidelines of </a:t>
            </a:r>
            <a:r>
              <a:rPr b="0" dirty="0" err="1" lang="en-US" sz="900">
                <a:solidFill>
                  <a:schemeClr val="tx1"/>
                </a:solidFill>
                <a:latin typeface="Zoho Puvi"/>
              </a:rPr>
              <a:t>HIPAA</a:t>
            </a:r>
            <a:r>
              <a:rPr b="0" dirty="0" lang="en-US" sz="900">
                <a:solidFill>
                  <a:schemeClr val="tx1"/>
                </a:solidFill>
                <a:latin typeface="Zoho Puvi"/>
              </a:rPr>
              <a:t> and the </a:t>
            </a:r>
            <a:r>
              <a:rPr b="0" dirty="0" err="1" lang="en-US" sz="900">
                <a:solidFill>
                  <a:schemeClr val="tx1"/>
                </a:solidFill>
                <a:latin typeface="Zoho Puvi"/>
              </a:rPr>
              <a:t>NIST</a:t>
            </a:r>
            <a:r>
              <a:rPr b="0" dirty="0" lang="en-US" sz="900">
                <a:solidFill>
                  <a:schemeClr val="tx1"/>
                </a:solidFill>
                <a:latin typeface="Zoho Puvi"/>
              </a:rPr>
              <a:t> Cybersecurity Framework</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Secure and streamline access to </a:t>
            </a:r>
            <a:r>
              <a:rPr b="0" dirty="0" err="1" lang="en-US" sz="900">
                <a:solidFill>
                  <a:schemeClr val="tx1"/>
                </a:solidFill>
                <a:latin typeface="Zoho Puvi"/>
              </a:rPr>
              <a:t>ePHI</a:t>
            </a:r>
            <a:r>
              <a:rPr b="0" dirty="0" lang="en-US" sz="900">
                <a:solidFill>
                  <a:schemeClr val="tx1"/>
                </a:solidFill>
                <a:latin typeface="Zoho Puvi"/>
              </a:rPr>
              <a:t> using </a:t>
            </a:r>
            <a:r>
              <a:rPr b="0" dirty="0" err="1" lang="en-US" sz="900">
                <a:solidFill>
                  <a:schemeClr val="tx1"/>
                </a:solidFill>
                <a:latin typeface="Zoho Puvi"/>
              </a:rPr>
              <a:t>SSO</a:t>
            </a:r>
            <a:r>
              <a:rPr b="0" dirty="0" lang="en-US" sz="900">
                <a:solidFill>
                  <a:schemeClr val="tx1"/>
                </a:solidFill>
                <a:latin typeface="Zoho Puvi"/>
              </a:rPr>
              <a:t>, MFA, and conditional access</a:t>
            </a:r>
          </a:p>
          <a:p>
            <a:pPr algn="l" indent="-190500" marL="190500" rtl="false">
              <a:lnSpc>
                <a:spcPct val="100000"/>
              </a:lnSpc>
              <a:spcBef>
                <a:spcPts val="1200"/>
              </a:spcBef>
              <a:spcAft>
                <a:spcPts val="0"/>
              </a:spcAft>
              <a:buChar char="•"/>
              <a:buClr>
                <a:srgbClr val="0864f0"/>
              </a:buClr>
              <a:buSzPct val="140000"/>
              <a:buFont typeface="Arial"/>
            </a:pPr>
            <a:r>
              <a:rPr b="0" dirty="0" lang="en-US" sz="900">
                <a:solidFill>
                  <a:schemeClr val="tx1"/>
                </a:solidFill>
                <a:latin typeface="Zoho Puvi"/>
              </a:rPr>
              <a:t>Allow healthcare professionals to perform password self-service and ensure up-to-date employee profiles</a:t>
            </a:r>
            <a:endParaRPr b="0" dirty="0" lang="en-US" sz="900">
              <a:solidFill>
                <a:schemeClr val="tx1"/>
              </a:solidFill>
              <a:latin typeface="Zoho Puvi"/>
            </a:endParaRPr>
          </a:p>
        </p:txBody>
      </p:sp>
    </p:spTree>
    <p:extLst>
      <p:ext uri="{D3C9111C-D3D9-47A4-AB45-1F563B81BE98}">
        <p14:creationId xmlns:p14="http://schemas.microsoft.com/office/powerpoint/2010/main" val="1751263023671"/>
      </p:ext>
    </p:extLst>
  </p:cSld>
  <p:clrMapOvr>
    <a:masterClrMapping/>
  </p:clrMapOvr>
</p:sld>
</file>

<file path=ppt/slides/slide3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6">
    <p:spTree>
      <p:nvGrpSpPr>
        <p:cNvPr id="1" name=""/>
        <p:cNvGrpSpPr/>
        <p:nvPr/>
      </p:nvGrpSpPr>
      <p:grpSpPr>
        <a:xfrm>
          <a:off x="0" y="0"/>
          <a:ext cx="0" cy="0"/>
          <a:chOff x="0" y="0"/>
          <a:chExt cx="0" cy="0"/>
        </a:xfrm>
      </p:grpSpPr>
      <p:sp>
        <p:nvSpPr>
          <p:cNvPr id="2" name="">
            <a:extLst>
              <a:ext uri="{7CE462DF-2ACC-4C3F-A4B8-3E2FA750A9BC}">
                <a16:creationId xmlns:a16="http://schemas.microsoft.com/office/drawing/2010/main" id="{1A61FCE3-E09C-4266-B408-D317136EBDBF}"/>
              </a:ext>
            </a:extLst>
          </p:cNvPr>
          <p:cNvSpPr/>
          <p:nvPr/>
        </p:nvSpPr>
        <p:spPr>
          <a:xfrm flipH="false" flipV="false" rot="0">
            <a:off x="-9124" y="400202"/>
            <a:ext cx="67551" cy="590911"/>
          </a:xfrm>
          <a:prstGeom prst="rect">
            <a:avLst/>
          </a:prstGeom>
          <a:solidFill>
            <a:srgbClr val="0864f0"/>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hidden="false" id="3" name="">
            <a:extLst>
              <a:ext uri="{26F3E826-A437-44D6-B7F6-D618C639EBE2}">
                <a16:creationId xmlns:a16="http://schemas.microsoft.com/office/drawing/2010/main" id="{074E0B40-CA62-49CD-8930-B5826BB377B9}"/>
              </a:ext>
            </a:extLst>
          </p:cNvPr>
          <p:cNvSpPr txBox="1">
            <a:spLocks noGrp="true"/>
          </p:cNvSpPr>
          <p:nvPr>
            <p:custDataLst>
              <p:tags r:id="rId2"/>
            </p:custDataLst>
          </p:nvPr>
        </p:nvSpPr>
        <p:spPr>
          <a:xfrm rot="0">
            <a:off x="374913" y="286359"/>
            <a:ext cx="7080113" cy="778097"/>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2400">
                <a:solidFill>
                  <a:schemeClr val="tx1"/>
                </a:solidFill>
                <a:latin typeface="Zoho Puvi"/>
              </a:rPr>
              <a:t>TriMark</a:t>
            </a:r>
            <a:r>
              <a:rPr b="1" dirty="0" i="0" lang="en-US" sz="2400">
                <a:solidFill>
                  <a:schemeClr val="tx1"/>
                </a:solidFill>
                <a:latin typeface="Zoho Puvi"/>
              </a:rPr>
              <a:t> deploys </a:t>
            </a:r>
            <a:r>
              <a:rPr b="1" dirty="0" err="1" i="0" lang="en-US" sz="2400">
                <a:solidFill>
                  <a:schemeClr val="tx1"/>
                </a:solidFill>
                <a:latin typeface="Zoho Puvi"/>
              </a:rPr>
              <a:t>ADSelfService</a:t>
            </a:r>
            <a:r>
              <a:rPr b="1" dirty="0" i="0" lang="en-US" sz="2400">
                <a:solidFill>
                  <a:schemeClr val="tx1"/>
                </a:solidFill>
                <a:latin typeface="Zoho Puvi"/>
              </a:rPr>
              <a:t> Plus to tackle</a:t>
            </a:r>
            <a:br>
              <a:rPr b="1" dirty="0" i="0" lang="en-US" sz="2400">
                <a:solidFill>
                  <a:schemeClr val="tx1"/>
                </a:solidFill>
                <a:latin typeface="Zoho Puvi"/>
              </a:rPr>
            </a:br>
            <a:r>
              <a:rPr b="1" dirty="0" i="0" lang="en-US" sz="2400">
                <a:solidFill>
                  <a:schemeClr val="tx1"/>
                </a:solidFill>
                <a:latin typeface="Zoho Puvi"/>
              </a:rPr>
              <a:t>password problems</a:t>
            </a:r>
            <a:endParaRPr b="1" dirty="0" i="0" lang="en-US" sz="2400">
              <a:solidFill>
                <a:schemeClr val="tx1"/>
              </a:solidFill>
              <a:latin typeface="Zoho Puvi"/>
            </a:endParaRPr>
          </a:p>
        </p:txBody>
      </p:sp>
      <p:sp>
        <p:nvSpPr>
          <p:cNvPr id="4" name="">
            <a:extLst>
              <a:ext uri="{29277AF7-CA33-47B7-8D30-C9C1ED33E9FC}">
                <a16:creationId xmlns:a16="http://schemas.microsoft.com/office/drawing/2010/main" id="{A5044220-9A6E-496C-BD19-5809A1CF6E54}"/>
              </a:ext>
            </a:extLst>
          </p:cNvPr>
          <p:cNvSpPr txBox="1"/>
          <p:nvPr/>
        </p:nvSpPr>
        <p:spPr>
          <a:xfrm flipH="false" flipV="false" rot="0">
            <a:off x="452418" y="1284036"/>
            <a:ext cx="3717883"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Industry: Food industry Location: USA</a:t>
            </a:r>
            <a:endParaRPr b="1" dirty="0" i="0" lang="en-US" sz="1100">
              <a:solidFill>
                <a:srgbClr val="0864f0"/>
              </a:solidFill>
              <a:latin typeface="Zoho Puvi"/>
            </a:endParaRPr>
          </a:p>
        </p:txBody>
      </p:sp>
      <p:sp>
        <p:nvSpPr>
          <p:cNvPr id="5" name="">
            <a:extLst>
              <a:ext uri="{C88AB632-59ED-40EF-9C90-C1D0386D2063}">
                <a16:creationId xmlns:a16="http://schemas.microsoft.com/office/drawing/2010/main" id="{C57CB425-3AC1-4C35-A4B5-CFD624A053F4}"/>
              </a:ext>
            </a:extLst>
          </p:cNvPr>
          <p:cNvSpPr/>
          <p:nvPr/>
        </p:nvSpPr>
        <p:spPr>
          <a:xfrm flipH="false" flipV="false" rot="0">
            <a:off x="466725" y="1638300"/>
            <a:ext cx="7939620" cy="1642443"/>
          </a:xfrm>
          <a:prstGeom prst="roundRect">
            <a:avLst>
              <a:gd fmla="val 8386" name="adj"/>
            </a:avLst>
          </a:prstGeom>
          <a:solidFill>
            <a:srgbClr val="f4f9fe"/>
          </a:solidFill>
          <a:ln cap="flat" w="0">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6" name="">
            <a:extLst>
              <a:ext uri="{6939BC94-4685-4C1D-806B-2383DAA4EC55}">
                <a16:creationId xmlns:a16="http://schemas.microsoft.com/office/drawing/2010/main" id="{320C24C4-14C7-4920-8DC8-C067C24C2383}"/>
              </a:ext>
            </a:extLst>
          </p:cNvPr>
          <p:cNvSpPr txBox="1">
            <a:spLocks noGrp="true"/>
          </p:cNvSpPr>
          <p:nvPr>
            <p:custDataLst>
              <p:tags r:id="rId3"/>
            </p:custDataLst>
          </p:nvPr>
        </p:nvSpPr>
        <p:spPr>
          <a:xfrm rot="0">
            <a:off x="755027" y="1886893"/>
            <a:ext cx="5810830" cy="603361"/>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100">
                <a:solidFill>
                  <a:schemeClr val="tx1"/>
                </a:solidFill>
                <a:latin typeface="Zoho Puvi-medium"/>
              </a:rPr>
              <a:t>“When our employees needed a password reset while they were outside the organization, </a:t>
            </a:r>
            <a:r>
              <a:rPr dirty="0" err="1" i="0" lang="en-US" sz="1100">
                <a:solidFill>
                  <a:schemeClr val="tx1"/>
                </a:solidFill>
                <a:latin typeface="Zoho Puvi-medium"/>
              </a:rPr>
              <a:t>ADSelfService</a:t>
            </a:r>
            <a:r>
              <a:rPr dirty="0" i="0" lang="en-US" sz="1100">
                <a:solidFill>
                  <a:schemeClr val="tx1"/>
                </a:solidFill>
                <a:latin typeface="Zoho Puvi-medium"/>
              </a:rPr>
              <a:t> </a:t>
            </a:r>
            <a:r>
              <a:rPr dirty="0" i="0" lang="en-US" sz="1100">
                <a:solidFill>
                  <a:schemeClr val="tx1"/>
                </a:solidFill>
                <a:latin typeface="Zoho Puvi-medium"/>
              </a:rPr>
              <a:t>Plus helped us by allowing them to reset their passwords remotely. It was beneficial for us,” </a:t>
            </a:r>
            <a:endParaRPr dirty="0" i="0" lang="en-US" sz="1100">
              <a:solidFill>
                <a:schemeClr val="tx1"/>
              </a:solidFill>
              <a:latin typeface="Zoho Puvi-medium"/>
            </a:endParaRPr>
          </a:p>
        </p:txBody>
      </p:sp>
      <p:sp>
        <p:nvSpPr>
          <p:cNvPr id="7" name="">
            <a:extLst>
              <a:ext uri="{92E78C90-D035-496D-A1B1-6037D877B6D8}">
                <a16:creationId xmlns:a16="http://schemas.microsoft.com/office/drawing/2010/main" id="{910619C8-89CF-4B4A-B969-1A70B8D91002}"/>
              </a:ext>
            </a:extLst>
          </p:cNvPr>
          <p:cNvSpPr txBox="1"/>
          <p:nvPr/>
        </p:nvSpPr>
        <p:spPr>
          <a:xfrm flipH="false" flipV="false" rot="0">
            <a:off x="768210" y="2576303"/>
            <a:ext cx="2682211" cy="460914"/>
          </a:xfrm>
          <a:prstGeom prst="rect">
            <a:avLst/>
          </a:prstGeom>
        </p:spPr>
        <p:txBody>
          <a:bodyPr anchor="t" bIns="47625" lIns="95250" rIns="95250" rtlCol="0" tIns="47625">
            <a:spAutoFit/>
          </a:bodyPr>
          <a:lstStyle/>
          <a:p>
            <a:pPr>
              <a:lnSpc>
                <a:spcPct val="120000"/>
              </a:lnSpc>
              <a:defRPr dirty="0" lang="en-US" sz="1400"/>
            </a:pPr>
            <a:r>
              <a:rPr b="1" dirty="0" lang="en-US" sz="1000">
                <a:latin typeface="Zoho Puvi"/>
              </a:rPr>
              <a:t>Roger </a:t>
            </a:r>
            <a:r>
              <a:rPr b="1" dirty="0" lang="en-US" sz="1000">
                <a:latin typeface="Zoho Puvi"/>
              </a:rPr>
              <a:t>DeVivo</a:t>
            </a:r>
            <a:r>
              <a:rPr b="1" dirty="0" lang="en-US" sz="1000">
                <a:latin typeface="Zoho Puvi"/>
              </a:rPr>
              <a:t>, </a:t>
            </a:r>
          </a:p>
          <a:p>
            <a:pPr>
              <a:lnSpc>
                <a:spcPct val="120000"/>
              </a:lnSpc>
              <a:defRPr dirty="0" lang="en-US" sz="1400"/>
            </a:pPr>
            <a:r>
              <a:rPr b="0" dirty="0" lang="en-US" sz="1000">
                <a:latin typeface="Zoho Puvi"/>
              </a:rPr>
              <a:t>senior system administrator at </a:t>
            </a:r>
            <a:r>
              <a:rPr b="0" dirty="0" err="1" lang="en-US" sz="1000">
                <a:latin typeface="Zoho Puvi"/>
              </a:rPr>
              <a:t>TriMark</a:t>
            </a:r>
            <a:endParaRPr b="0" dirty="0" err="1" lang="en-US" sz="1000">
              <a:latin typeface="Zoho Puvi"/>
            </a:endParaRPr>
          </a:p>
        </p:txBody>
      </p:sp>
      <p:pic>
        <p:nvPicPr>
          <p:cNvPr id="8" name="">
            <a:extLst>
              <a:ext uri="{6FB45BD5-2595-43AC-BDF4-FB579CEAA9A1}">
                <a16:creationId xmlns:a16="http://schemas.microsoft.com/office/drawing/2010/main" id="{8246C3D2-132B-4258-9595-28B085A11957}"/>
              </a:ext>
            </a:extLst>
          </p:cNvPr>
          <p:cNvPicPr>
            <a:picLocks noChangeAspect="true"/>
          </p:cNvPicPr>
          <p:nvPr>
            <p:custDataLst>
              <p:tags r:id="rId4"/>
            </p:custDataLst>
          </p:nvPr>
        </p:nvPicPr>
        <p:blipFill>
          <a:blip r:embed="rId5">
            <a:alphaModFix amt="6000"/>
          </a:blip>
          <a:stretch>
            <a:fillRect/>
          </a:stretch>
        </p:blipFill>
        <p:spPr>
          <a:xfrm flipH="false" flipV="false" rot="0">
            <a:off x="7190012" y="2028825"/>
            <a:ext cx="810491" cy="853954"/>
          </a:xfrm>
          <a:prstGeom prst="rect">
            <a:avLst/>
          </a:prstGeom>
          <a:noFill/>
        </p:spPr>
      </p:pic>
      <p:sp>
        <p:nvSpPr>
          <p:cNvPr id="9" name="">
            <a:extLst>
              <a:ext uri="{849693A5-9D0B-454B-8623-1EAF12DABC45}">
                <a16:creationId xmlns:a16="http://schemas.microsoft.com/office/drawing/2010/main" id="{AF232001-C968-4E93-8CF4-6FDA20FFF393}"/>
              </a:ext>
            </a:extLst>
          </p:cNvPr>
          <p:cNvSpPr txBox="1"/>
          <p:nvPr/>
        </p:nvSpPr>
        <p:spPr>
          <a:xfrm flipH="false" flipV="false" rot="0">
            <a:off x="452418" y="3547148"/>
            <a:ext cx="1957740" cy="215226"/>
          </a:xfrm>
          <a:prstGeom prst="rect">
            <a:avLst/>
          </a:prstGeom>
        </p:spPr>
        <p:txBody>
          <a:bodyPr anchor="t" bIns="47625" lIns="95250" rIns="95250" rtlCol="0" tIns="0">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Business needs</a:t>
            </a:r>
            <a:endParaRPr b="1" dirty="0" i="0" lang="en-US" sz="1100">
              <a:solidFill>
                <a:srgbClr val="0864f0"/>
              </a:solidFill>
              <a:latin typeface="Zoho Puvi"/>
            </a:endParaRPr>
          </a:p>
        </p:txBody>
      </p:sp>
      <p:sp>
        <p:nvSpPr>
          <p:cNvPr hidden="false" id="10" name="">
            <a:extLst>
              <a:ext uri="{EF977AB1-CD45-4E1F-B707-50673F602AFF}">
                <a16:creationId xmlns:a16="http://schemas.microsoft.com/office/drawing/2010/main" id="{A6A82859-41C4-4763-9FCE-F26EEB66F8C8}"/>
              </a:ext>
            </a:extLst>
          </p:cNvPr>
          <p:cNvSpPr txBox="1">
            <a:spLocks noGrp="true"/>
          </p:cNvSpPr>
          <p:nvPr>
            <p:custDataLst>
              <p:tags r:id="rId6"/>
            </p:custDataLst>
          </p:nvPr>
        </p:nvSpPr>
        <p:spPr>
          <a:xfrm rot="0">
            <a:off x="452418" y="3850567"/>
            <a:ext cx="6726936" cy="646033"/>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190500" lvl="0" marL="190500" rtl="false">
              <a:lnSpc>
                <a:spcPct val="120000"/>
              </a:lnSpc>
              <a:spcBef>
                <a:spcPts val="1200"/>
              </a:spcBef>
              <a:spcAft>
                <a:spcPts val="0"/>
              </a:spcAft>
              <a:buChar char="•"/>
              <a:buClr>
                <a:srgbClr val="0864f0"/>
              </a:buClr>
              <a:buSzPct val="150000"/>
              <a:buFont typeface="Arial"/>
            </a:pPr>
            <a:r>
              <a:rPr b="0" dirty="0" i="0" lang="en-US" sz="900">
                <a:solidFill>
                  <a:schemeClr val="tx1"/>
                </a:solidFill>
                <a:latin typeface="Zoho Puvi"/>
              </a:rPr>
              <a:t>Allow users to self-update their AD profile information using a secure portal</a:t>
            </a:r>
          </a:p>
          <a:p>
            <a:pPr algn="l" indent="-190500" lvl="0" marL="190500" rtl="false">
              <a:lnSpc>
                <a:spcPct val="120000"/>
              </a:lnSpc>
              <a:spcBef>
                <a:spcPts val="1200"/>
              </a:spcBef>
              <a:spcAft>
                <a:spcPts val="0"/>
              </a:spcAft>
              <a:buChar char="•"/>
              <a:buClr>
                <a:srgbClr val="0864f0"/>
              </a:buClr>
              <a:buSzPct val="150000"/>
              <a:buFont typeface="Arial"/>
            </a:pPr>
            <a:r>
              <a:rPr b="0" dirty="0" i="0" lang="en-US" sz="900">
                <a:solidFill>
                  <a:schemeClr val="tx1"/>
                </a:solidFill>
                <a:latin typeface="Zoho Puvi"/>
              </a:rPr>
              <a:t>No trust was established between AD domains leading to password fatigue.</a:t>
            </a:r>
            <a:r>
              <a:rPr b="0" dirty="0" i="0" lang="en-US" sz="900">
                <a:solidFill>
                  <a:schemeClr val="tx1"/>
                </a:solidFill>
                <a:latin typeface="Zoho Puvi"/>
              </a:rPr>
              <a:t>They needed a solution</a:t>
            </a:r>
            <a:br>
              <a:rPr b="0" dirty="0" i="0" lang="en-US" sz="900">
                <a:solidFill>
                  <a:schemeClr val="tx1"/>
                </a:solidFill>
                <a:latin typeface="Zoho Puvi"/>
              </a:rPr>
            </a:br>
            <a:r>
              <a:rPr b="0" dirty="0" i="0" lang="en-US" sz="900">
                <a:solidFill>
                  <a:schemeClr val="tx1"/>
                </a:solidFill>
                <a:latin typeface="Zoho Puvi"/>
              </a:rPr>
              <a:t>that could sync passwords across all of users' account </a:t>
            </a:r>
            <a:endParaRPr b="0" dirty="0" i="0" lang="en-US" sz="900">
              <a:solidFill>
                <a:schemeClr val="tx1"/>
              </a:solidFill>
              <a:latin typeface="Zoho Puvi"/>
            </a:endParaRPr>
          </a:p>
        </p:txBody>
      </p:sp>
    </p:spTree>
    <p:extLst>
      <p:ext uri="{7EC0E542-592E-4DBE-94DE-B0D5E477C274}">
        <p14:creationId xmlns:p14="http://schemas.microsoft.com/office/powerpoint/2010/main" val="1751263023677"/>
      </p:ext>
    </p:extLst>
  </p:cSld>
  <p:clrMapOvr>
    <a:masterClrMapping/>
  </p:clrMapOvr>
</p:sld>
</file>

<file path=ppt/slides/slide3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7">
    <p:spTree>
      <p:nvGrpSpPr>
        <p:cNvPr id="1" name=""/>
        <p:cNvGrpSpPr/>
        <p:nvPr/>
      </p:nvGrpSpPr>
      <p:grpSpPr>
        <a:xfrm>
          <a:off x="0" y="0"/>
          <a:ext cx="0" cy="0"/>
          <a:chOff x="0" y="0"/>
          <a:chExt cx="0" cy="0"/>
        </a:xfrm>
      </p:grpSpPr>
      <p:sp>
        <p:nvSpPr>
          <p:cNvPr hidden="false" id="2" name="">
            <a:extLst>
              <a:ext uri="{6C0F49D9-254C-4F52-8642-C78BD554E5D4}">
                <a16:creationId xmlns:a16="http://schemas.microsoft.com/office/drawing/2010/main" id="{E16C44AF-32F3-4BFC-A890-286B49C628D2}"/>
              </a:ext>
            </a:extLst>
          </p:cNvPr>
          <p:cNvSpPr txBox="1">
            <a:spLocks noGrp="true"/>
          </p:cNvSpPr>
          <p:nvPr>
            <p:custDataLst>
              <p:tags r:id="rId2"/>
            </p:custDataLst>
          </p:nvPr>
        </p:nvSpPr>
        <p:spPr>
          <a:xfrm rot="0">
            <a:off x="374913" y="286359"/>
            <a:ext cx="7080113" cy="949413"/>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How </a:t>
            </a:r>
            <a:r>
              <a:rPr b="1" dirty="0" err="1" i="0" lang="en-US" sz="2400">
                <a:solidFill>
                  <a:schemeClr val="tx1"/>
                </a:solidFill>
                <a:latin typeface="Zoho Puvi"/>
              </a:rPr>
              <a:t>ADSelfService</a:t>
            </a:r>
            <a:r>
              <a:rPr b="1" dirty="0" i="0" lang="en-US" sz="2400">
                <a:solidFill>
                  <a:schemeClr val="tx1"/>
                </a:solidFill>
                <a:latin typeface="Zoho Puvi"/>
              </a:rPr>
              <a:t> Plus helps </a:t>
            </a:r>
            <a:r>
              <a:rPr b="1" dirty="0" err="1" i="0" lang="en-US" sz="2400">
                <a:solidFill>
                  <a:schemeClr val="tx1"/>
                </a:solidFill>
                <a:latin typeface="Zoho Puvi"/>
              </a:rPr>
              <a:t>Trimark</a:t>
            </a:r>
            <a:r>
              <a:rPr b="1" dirty="0" i="0" lang="en-US" sz="2400">
                <a:solidFill>
                  <a:schemeClr val="tx1"/>
                </a:solidFill>
                <a:latin typeface="Zoho Puvi"/>
              </a:rPr>
              <a:t>?</a:t>
            </a:r>
            <a:endParaRPr b="1" dirty="0" i="0" lang="en-US" sz="2400">
              <a:solidFill>
                <a:schemeClr val="tx1"/>
              </a:solidFill>
              <a:latin typeface="Zoho Puvi"/>
            </a:endParaRPr>
          </a:p>
        </p:txBody>
      </p:sp>
      <p:sp>
        <p:nvSpPr>
          <p:cNvPr id="3" name="">
            <a:extLst>
              <a:ext uri="{977972A8-EAAC-428D-B69A-4FC1BCB2914D}">
                <a16:creationId xmlns:a16="http://schemas.microsoft.com/office/drawing/2010/main" id="{FF02E336-F1E3-4833-AAEB-915DCE0FE2C6}"/>
              </a:ext>
            </a:extLst>
          </p:cNvPr>
          <p:cNvSpPr/>
          <p:nvPr/>
        </p:nvSpPr>
        <p:spPr>
          <a:xfrm flipH="false" flipV="false" rot="0">
            <a:off x="466725" y="3305175"/>
            <a:ext cx="7085104" cy="924229"/>
          </a:xfrm>
          <a:prstGeom prst="roundRect">
            <a:avLst>
              <a:gd fmla="val 8386" name="adj"/>
            </a:avLst>
          </a:prstGeom>
          <a:solidFill>
            <a:srgbClr val="f4f9fe"/>
          </a:solidFill>
          <a:ln cap="flat" w="0">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hidden="false" id="4" name="">
            <a:extLst>
              <a:ext uri="{BB5AA1B9-8AC1-4BB5-A5E7-0C59C7427842}">
                <a16:creationId xmlns:a16="http://schemas.microsoft.com/office/drawing/2010/main" id="{8CD5D9A8-DFC0-454D-B081-90860532F63C}"/>
              </a:ext>
            </a:extLst>
          </p:cNvPr>
          <p:cNvSpPr txBox="1">
            <a:spLocks noGrp="true"/>
          </p:cNvSpPr>
          <p:nvPr>
            <p:custDataLst>
              <p:tags r:id="rId3"/>
            </p:custDataLst>
          </p:nvPr>
        </p:nvSpPr>
        <p:spPr>
          <a:xfrm rot="0">
            <a:off x="755027" y="3562350"/>
            <a:ext cx="5482171" cy="402240"/>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dirty="0" i="0" lang="en-US" sz="1100">
                <a:solidFill>
                  <a:schemeClr val="tx1"/>
                </a:solidFill>
                <a:latin typeface="Zoho Puvi-medium"/>
              </a:rPr>
              <a:t>"The support team helped me pretty quickly every time I called in, and I’d say</a:t>
            </a:r>
            <a:br>
              <a:rPr dirty="0" i="0" lang="en-US" sz="1100">
                <a:solidFill>
                  <a:schemeClr val="tx1"/>
                </a:solidFill>
                <a:latin typeface="Zoho Puvi-medium"/>
              </a:rPr>
            </a:br>
            <a:r>
              <a:rPr dirty="0" i="0" lang="en-US" sz="1100">
                <a:solidFill>
                  <a:schemeClr val="tx1"/>
                </a:solidFill>
                <a:latin typeface="Zoho Puvi-medium"/>
              </a:rPr>
              <a:t>I’m happy with the support!"</a:t>
            </a:r>
            <a:endParaRPr dirty="0" i="0" lang="en-US" sz="1100">
              <a:solidFill>
                <a:schemeClr val="tx1"/>
              </a:solidFill>
              <a:latin typeface="Zoho Puvi-medium"/>
            </a:endParaRPr>
          </a:p>
        </p:txBody>
      </p:sp>
      <p:pic>
        <p:nvPicPr>
          <p:cNvPr id="5" name="">
            <a:extLst>
              <a:ext uri="{96E17B09-DF32-4E68-9DDB-91FFDF3D4D4B}">
                <a16:creationId xmlns:a16="http://schemas.microsoft.com/office/drawing/2010/main" id="{DFE41686-D818-46E2-8CB2-84AA02B2C512}"/>
              </a:ext>
            </a:extLst>
          </p:cNvPr>
          <p:cNvPicPr>
            <a:picLocks noChangeAspect="true"/>
          </p:cNvPicPr>
          <p:nvPr>
            <p:custDataLst>
              <p:tags r:id="rId4"/>
            </p:custDataLst>
          </p:nvPr>
        </p:nvPicPr>
        <p:blipFill>
          <a:blip r:embed="rId5">
            <a:alphaModFix amt="6000"/>
          </a:blip>
          <a:stretch>
            <a:fillRect/>
          </a:stretch>
        </p:blipFill>
        <p:spPr>
          <a:xfrm flipH="false" flipV="false" rot="0">
            <a:off x="6751796" y="3482749"/>
            <a:ext cx="602837" cy="635165"/>
          </a:xfrm>
          <a:prstGeom prst="rect">
            <a:avLst/>
          </a:prstGeom>
          <a:noFill/>
        </p:spPr>
      </p:pic>
      <p:sp>
        <p:nvSpPr>
          <p:cNvPr hidden="false" id="6" name="">
            <a:extLst>
              <a:ext uri="{0D5459FA-AD3B-4F94-B68D-352574079BE9}">
                <a16:creationId xmlns:a16="http://schemas.microsoft.com/office/drawing/2010/main" id="{A74D9EE1-DB0E-40C2-A17B-A16A11F7BE95}"/>
              </a:ext>
            </a:extLst>
          </p:cNvPr>
          <p:cNvSpPr txBox="1">
            <a:spLocks noGrp="true"/>
          </p:cNvSpPr>
          <p:nvPr>
            <p:custDataLst>
              <p:tags r:id="rId6"/>
            </p:custDataLst>
          </p:nvPr>
        </p:nvSpPr>
        <p:spPr>
          <a:xfrm rot="0">
            <a:off x="452418" y="1842639"/>
            <a:ext cx="1921221" cy="822721"/>
          </a:xfrm>
          <a:prstGeom prst="rect">
            <a:avLst/>
          </a:prstGeom>
          <a:ln>
            <a:noFill/>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err="1" i="0" lang="en-US" sz="900">
                <a:solidFill>
                  <a:schemeClr val="tx1"/>
                </a:solidFill>
                <a:latin typeface="Zoho Puvi"/>
              </a:rPr>
              <a:t>ADSelfService</a:t>
            </a:r>
            <a:r>
              <a:rPr b="0" dirty="0" i="0" lang="en-US" sz="900">
                <a:solidFill>
                  <a:schemeClr val="tx1"/>
                </a:solidFill>
                <a:latin typeface="Zoho Puvi"/>
              </a:rPr>
              <a:t> Plus helps remote employees reset their passwords, and then it locally updates the </a:t>
            </a:r>
            <a:r>
              <a:rPr b="0" dirty="0" i="0" lang="en-US" sz="900">
                <a:solidFill>
                  <a:schemeClr val="tx1"/>
                </a:solidFill>
                <a:latin typeface="Zoho Puvi"/>
              </a:rPr>
              <a:t>credentials in users' machines</a:t>
            </a:r>
            <a:endParaRPr b="0" dirty="0" i="0" lang="en-US" sz="900">
              <a:solidFill>
                <a:schemeClr val="tx1"/>
              </a:solidFill>
              <a:latin typeface="Zoho Puvi"/>
            </a:endParaRPr>
          </a:p>
        </p:txBody>
      </p:sp>
      <p:sp>
        <p:nvSpPr>
          <p:cNvPr hidden="false" id="7" name="">
            <a:extLst>
              <a:ext uri="{33C282F2-E3E2-44AB-A7AE-349114F11E0A}">
                <a16:creationId xmlns:a16="http://schemas.microsoft.com/office/drawing/2010/main" id="{66F8A095-3D3B-473D-9E18-B9E448D017AB}"/>
              </a:ext>
            </a:extLst>
          </p:cNvPr>
          <p:cNvSpPr txBox="1">
            <a:spLocks noGrp="true"/>
          </p:cNvSpPr>
          <p:nvPr>
            <p:custDataLst>
              <p:tags r:id="rId7"/>
            </p:custDataLst>
          </p:nvPr>
        </p:nvSpPr>
        <p:spPr>
          <a:xfrm rot="0">
            <a:off x="3100006" y="1844697"/>
            <a:ext cx="2275379" cy="868441"/>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err="1" i="0" lang="en-US" sz="900">
                <a:solidFill>
                  <a:schemeClr val="tx1"/>
                </a:solidFill>
                <a:latin typeface="Zoho Puvi"/>
              </a:rPr>
              <a:t>ADSelfService</a:t>
            </a:r>
            <a:r>
              <a:rPr b="0" dirty="0" i="0" lang="en-US" sz="900">
                <a:solidFill>
                  <a:schemeClr val="tx1"/>
                </a:solidFill>
                <a:latin typeface="Zoho Puvi"/>
              </a:rPr>
              <a:t> Plus' Password Sync feature allowed </a:t>
            </a:r>
            <a:r>
              <a:rPr b="0" dirty="0" err="1" i="0" lang="en-US" sz="900">
                <a:solidFill>
                  <a:schemeClr val="tx1"/>
                </a:solidFill>
                <a:latin typeface="Zoho Puvi"/>
              </a:rPr>
              <a:t>TriMark</a:t>
            </a:r>
            <a:r>
              <a:rPr b="0" dirty="0" i="0" lang="en-US" sz="900">
                <a:solidFill>
                  <a:schemeClr val="tx1"/>
                </a:solidFill>
                <a:latin typeface="Zoho Puvi"/>
              </a:rPr>
              <a:t> to automatically sync all password changes </a:t>
            </a:r>
            <a:r>
              <a:rPr b="0" dirty="0" i="0" lang="en-US" sz="900">
                <a:solidFill>
                  <a:schemeClr val="tx1"/>
                </a:solidFill>
                <a:latin typeface="Zoho Puvi"/>
              </a:rPr>
              <a:t>between multiple Active Directory domains</a:t>
            </a:r>
            <a:endParaRPr b="0" dirty="0" i="0" lang="en-US" sz="900">
              <a:solidFill>
                <a:schemeClr val="tx1"/>
              </a:solidFill>
              <a:latin typeface="Zoho Puvi"/>
            </a:endParaRPr>
          </a:p>
        </p:txBody>
      </p:sp>
      <p:sp>
        <p:nvSpPr>
          <p:cNvPr hidden="false" id="8" name="">
            <a:extLst>
              <a:ext uri="{A5C90283-71E4-4970-9FAA-3B31587AE072}">
                <a16:creationId xmlns:a16="http://schemas.microsoft.com/office/drawing/2010/main" id="{4E5F7B06-1106-486C-961A-C9A198F92FC2}"/>
              </a:ext>
            </a:extLst>
          </p:cNvPr>
          <p:cNvSpPr txBox="1">
            <a:spLocks noGrp="true"/>
          </p:cNvSpPr>
          <p:nvPr>
            <p:custDataLst>
              <p:tags r:id="rId8"/>
            </p:custDataLst>
          </p:nvPr>
        </p:nvSpPr>
        <p:spPr>
          <a:xfrm rot="0">
            <a:off x="5763034" y="1844697"/>
            <a:ext cx="2314041" cy="868441"/>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err="1" i="0" lang="en-US" sz="900">
                <a:solidFill>
                  <a:schemeClr val="tx1"/>
                </a:solidFill>
                <a:latin typeface="Zoho Puvi"/>
              </a:rPr>
              <a:t>ADSelfService</a:t>
            </a:r>
            <a:r>
              <a:rPr b="0" dirty="0" i="0" lang="en-US" sz="900">
                <a:solidFill>
                  <a:schemeClr val="tx1"/>
                </a:solidFill>
                <a:latin typeface="Zoho Puvi"/>
              </a:rPr>
              <a:t> Plus helped admins to schedule password expiration alerts via SMS, email, and push </a:t>
            </a:r>
            <a:r>
              <a:rPr b="0" dirty="0" i="0" lang="en-US" sz="900">
                <a:solidFill>
                  <a:schemeClr val="tx1"/>
                </a:solidFill>
                <a:latin typeface="Zoho Puvi"/>
              </a:rPr>
              <a:t>notifications so users change their soon-to-expire passwords, well in advance </a:t>
            </a:r>
            <a:endParaRPr b="0" dirty="0" i="0" lang="en-US" sz="900">
              <a:solidFill>
                <a:schemeClr val="tx1"/>
              </a:solidFill>
              <a:latin typeface="Zoho Puvi"/>
            </a:endParaRPr>
          </a:p>
        </p:txBody>
      </p:sp>
      <p:sp>
        <p:nvSpPr>
          <p:cNvPr id="9" name="">
            <a:extLst>
              <a:ext uri="{D2D28961-1DA4-4F03-8FD7-4D1B3CAC1921}">
                <a16:creationId xmlns:a16="http://schemas.microsoft.com/office/drawing/2010/main" id="{AE1FF542-9F7E-4147-8CAA-50FEC2D98986}"/>
              </a:ext>
            </a:extLst>
          </p:cNvPr>
          <p:cNvSpPr/>
          <p:nvPr/>
        </p:nvSpPr>
        <p:spPr>
          <a:xfrm flipH="false" flipV="false" rot="0">
            <a:off x="542925" y="12477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0" name="">
            <a:extLst>
              <a:ext uri="{95910B66-FB96-4A96-B734-472A261C2544}">
                <a16:creationId xmlns:a16="http://schemas.microsoft.com/office/drawing/2010/main" id="{2565727F-15BE-4A69-B3BD-897F2E2B1554}"/>
              </a:ext>
            </a:extLst>
          </p:cNvPr>
          <p:cNvSpPr/>
          <p:nvPr/>
        </p:nvSpPr>
        <p:spPr>
          <a:xfrm flipH="false" flipV="false" rot="0">
            <a:off x="3209925" y="12573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1" name="">
            <a:extLst>
              <a:ext uri="{76125C27-871D-4D23-BA55-341F82E4155E}">
                <a16:creationId xmlns:a16="http://schemas.microsoft.com/office/drawing/2010/main" id="{8E2FE570-9F56-448B-B969-A61EAF90664C}"/>
              </a:ext>
            </a:extLst>
          </p:cNvPr>
          <p:cNvSpPr/>
          <p:nvPr/>
        </p:nvSpPr>
        <p:spPr>
          <a:xfrm flipH="false" flipV="false" rot="0">
            <a:off x="5867400" y="12573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2" name="">
            <a:extLst>
              <a:ext uri="{B13E097B-D903-4AFA-B2F1-C2544ABCEFC5}">
                <a16:creationId xmlns:a16="http://schemas.microsoft.com/office/drawing/2010/main" id="{7E295468-3748-4EA7-8DB1-FB96DEE8B8B2}"/>
              </a:ext>
            </a:extLst>
          </p:cNvPr>
          <p:cNvPicPr>
            <a:picLocks noChangeAspect="true"/>
          </p:cNvPicPr>
          <p:nvPr>
            <p:custDataLst>
              <p:tags r:id="rId9"/>
            </p:custDataLst>
          </p:nvPr>
        </p:nvPicPr>
        <p:blipFill>
          <a:blip r:embed="rId10"/>
          <a:stretch>
            <a:fillRect/>
          </a:stretch>
        </p:blipFill>
        <p:spPr>
          <a:xfrm flipH="false" flipV="false" rot="0">
            <a:off x="609600" y="1341566"/>
            <a:ext cx="291750" cy="211483"/>
          </a:xfrm>
          <a:prstGeom prst="rect">
            <a:avLst/>
          </a:prstGeom>
          <a:noFill/>
        </p:spPr>
      </p:pic>
      <p:pic>
        <p:nvPicPr>
          <p:cNvPr id="13" name="">
            <a:extLst>
              <a:ext uri="{DDA628AB-2DF5-4FEF-84AE-9A82D5180A08}">
                <a16:creationId xmlns:a16="http://schemas.microsoft.com/office/drawing/2010/main" id="{22E11E7C-6E28-4239-8504-A5DA813DF86B}"/>
              </a:ext>
            </a:extLst>
          </p:cNvPr>
          <p:cNvPicPr>
            <a:picLocks noChangeAspect="true"/>
          </p:cNvPicPr>
          <p:nvPr>
            <p:custDataLst>
              <p:tags r:id="rId11"/>
            </p:custDataLst>
          </p:nvPr>
        </p:nvPicPr>
        <p:blipFill>
          <a:blip r:embed="rId12"/>
          <a:stretch>
            <a:fillRect/>
          </a:stretch>
        </p:blipFill>
        <p:spPr>
          <a:xfrm flipH="false" flipV="false" rot="0">
            <a:off x="3314700" y="1362075"/>
            <a:ext cx="229284" cy="228152"/>
          </a:xfrm>
          <a:prstGeom prst="rect">
            <a:avLst/>
          </a:prstGeom>
          <a:noFill/>
        </p:spPr>
      </p:pic>
      <p:pic>
        <p:nvPicPr>
          <p:cNvPr id="14" name="">
            <a:extLst>
              <a:ext uri="{AF0090C5-6CF4-4097-81E3-606C3696F6EA}">
                <a16:creationId xmlns:a16="http://schemas.microsoft.com/office/drawing/2010/main" id="{B7651369-EA2E-4341-BE28-1EAE7E6FDE0E}"/>
              </a:ext>
            </a:extLst>
          </p:cNvPr>
          <p:cNvPicPr>
            <a:picLocks noChangeAspect="true"/>
          </p:cNvPicPr>
          <p:nvPr>
            <p:custDataLst>
              <p:tags r:id="rId13"/>
            </p:custDataLst>
          </p:nvPr>
        </p:nvPicPr>
        <p:blipFill>
          <a:blip r:embed="rId14"/>
          <a:stretch>
            <a:fillRect/>
          </a:stretch>
        </p:blipFill>
        <p:spPr>
          <a:xfrm flipH="false" flipV="false" rot="0">
            <a:off x="5972174" y="1330718"/>
            <a:ext cx="218027" cy="252955"/>
          </a:xfrm>
          <a:prstGeom prst="rect">
            <a:avLst/>
          </a:prstGeom>
          <a:noFill/>
        </p:spPr>
      </p:pic>
    </p:spTree>
    <p:extLst>
      <p:ext uri="{0E8C80C1-F441-4C74-9A5D-94C9717CDE90}">
        <p14:creationId xmlns:p14="http://schemas.microsoft.com/office/powerpoint/2010/main" val="1751263023682"/>
      </p:ext>
    </p:extLst>
  </p:cSld>
  <p:clrMapOvr>
    <a:masterClrMapping/>
  </p:clrMapOvr>
</p:sld>
</file>

<file path=ppt/slides/slide3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8">
    <p:spTree>
      <p:nvGrpSpPr>
        <p:cNvPr id="1" name=""/>
        <p:cNvGrpSpPr/>
        <p:nvPr/>
      </p:nvGrpSpPr>
      <p:grpSpPr>
        <a:xfrm>
          <a:off x="0" y="0"/>
          <a:ext cx="0" cy="0"/>
          <a:chOff x="0" y="0"/>
          <a:chExt cx="0" cy="0"/>
        </a:xfrm>
      </p:grpSpPr>
      <p:sp>
        <p:nvSpPr>
          <p:cNvPr hidden="false" id="2" name="">
            <a:extLst>
              <a:ext uri="{2031A6EC-4BD5-4993-A993-ECFA272FCAC6}">
                <a16:creationId xmlns:a16="http://schemas.microsoft.com/office/drawing/2010/main" id="{5F815BE1-F4BE-4FDB-82D9-D46FA71CBE59}"/>
              </a:ext>
            </a:extLst>
          </p:cNvPr>
          <p:cNvSpPr txBox="1">
            <a:spLocks noGrp="true"/>
          </p:cNvSpPr>
          <p:nvPr>
            <p:custDataLst>
              <p:tags r:id="rId2"/>
            </p:custDataLst>
          </p:nvPr>
        </p:nvSpPr>
        <p:spPr>
          <a:xfrm rot="0">
            <a:off x="374913" y="87944"/>
            <a:ext cx="7080113" cy="476516"/>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Licensing, pricing, and feature support </a:t>
            </a:r>
            <a:endParaRPr b="1" dirty="0" i="0" lang="en-US" sz="2400">
              <a:solidFill>
                <a:schemeClr val="tx1"/>
              </a:solidFill>
              <a:latin typeface="Zoho Puvi"/>
            </a:endParaRPr>
          </a:p>
        </p:txBody>
      </p:sp>
      <p:graphicFrame>
        <p:nvGraphicFramePr>
          <p:cNvPr id="3" name="Table 2">
            <a:extLst>
              <a:ext uri="{A0AB0FDA-8365-4E82-A19D-E3DF3E1DAB59}">
                <a16:creationId xmlns:a16="http://schemas.microsoft.com/office/drawing/2010/main" id="{750FB5FA-B1AE-413F-8FB2-BF51597F00CE}"/>
              </a:ext>
            </a:extLst>
          </p:cNvPr>
          <p:cNvGraphicFramePr/>
          <p:nvPr/>
        </p:nvGraphicFramePr>
        <p:xfrm rot="0">
          <a:off x="259908" y="504072"/>
          <a:ext cx="8135483" cy="2839736"/>
        </p:xfrm>
        <a:graphic>
          <a:graphicData uri="http://schemas.openxmlformats.org/drawingml/2006/table">
            <a:tbl>
              <a:tblPr firstRow="1">
                <a:tableStyleId>{E64E79F0-24CC-4B74-A217-725B2011953E}</a:tableStyleId>
              </a:tblPr>
              <a:tblGrid>
                <a:gridCol w="942318"/>
                <a:gridCol w="1438132"/>
                <a:gridCol w="1260681"/>
                <a:gridCol w="2565435"/>
                <a:gridCol w="2400357"/>
              </a:tblGrid>
              <a:tr h="232372">
                <a:tc>
                  <a:txBody>
                    <a:bodyPr anchor="ctr" bIns="47625" lIns="190500" rIns="95250" rtlCol="0" tIns="47625"/>
                    <a:lstStyle/>
                    <a:p>
                      <a:pPr algn="l"/>
                      <a:r>
                        <a:rPr b="1" dirty="0" lang="en-US" sz="900">
                          <a:solidFill>
                            <a:schemeClr val="lt1"/>
                          </a:solidFill>
                          <a:latin typeface="Zoho Puvi"/>
                        </a:rPr>
                        <a:t>Detail</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Evaluation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 </a:t>
                      </a:r>
                      <a:r>
                        <a:rPr b="1" dirty="0" lang="en-US" sz="900">
                          <a:solidFill>
                            <a:schemeClr val="lt1"/>
                          </a:solidFill>
                          <a:latin typeface="Zoho Puvi"/>
                        </a:rPr>
                        <a:t> Free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Standard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Roboto"/>
                        </a:rPr>
                        <a:t>Professional edition</a:t>
                      </a:r>
                      <a:endParaRPr b="1" dirty="0" lang="en-US" sz="900">
                        <a:solidFill>
                          <a:schemeClr val="lt1"/>
                        </a:solidFill>
                        <a:latin typeface="Roboto"/>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r>
              <a:tr h="177447">
                <a:tc>
                  <a:txBody>
                    <a:bodyPr anchor="ctr" bIns="47625" lIns="190500" rIns="95250" rtlCol="0" tIns="47625"/>
                    <a:lstStyle/>
                    <a:p>
                      <a:pPr algn="l"/>
                      <a:r>
                        <a:rPr b="1" dirty="0" lang="en-US" sz="800">
                          <a:solidFill>
                            <a:schemeClr val="tx1"/>
                          </a:solidFill>
                          <a:latin typeface="Zoho Puvi"/>
                        </a:rPr>
                        <a:t>Expiration</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Expires in 30 days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No expiration</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304415">
                <a:tc>
                  <a:txBody>
                    <a:bodyPr anchor="ctr" bIns="47625" lIns="190500" rIns="95250" rtlCol="0" tIns="47625"/>
                    <a:lstStyle/>
                    <a:p>
                      <a:pPr algn="l"/>
                      <a:r>
                        <a:rPr b="1" dirty="0" lang="en-US" sz="800">
                          <a:solidFill>
                            <a:schemeClr val="tx1"/>
                          </a:solidFill>
                          <a:latin typeface="Zoho Puvi"/>
                        </a:rPr>
                        <a:t>Number of domains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Unlimited domains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Unlimited domains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dk1"/>
                          </a:solidFill>
                          <a:latin typeface="Zoho Puvi"/>
                        </a:rPr>
                        <a:t>As per license terms</a:t>
                      </a:r>
                      <a:endParaRPr b="0" dirty="0" lang="en-US" sz="800">
                        <a:solidFill>
                          <a:schemeClr val="dk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77447">
                <a:tc>
                  <a:txBody>
                    <a:bodyPr anchor="ctr" bIns="47625" lIns="190500" rIns="95250" rtlCol="0" tIns="47625"/>
                    <a:lstStyle/>
                    <a:p>
                      <a:pPr algn="l"/>
                      <a:r>
                        <a:rPr b="1" dirty="0" lang="en-US" sz="800">
                          <a:solidFill>
                            <a:schemeClr val="tx1"/>
                          </a:solidFill>
                          <a:latin typeface="Zoho Puvi"/>
                        </a:rPr>
                        <a:t>Number of domain users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Unlimited domains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50 users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As per license terms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dk1"/>
                          </a:solidFill>
                          <a:latin typeface="Zoho Puvi"/>
                        </a:rPr>
                        <a:t>As per license terms</a:t>
                      </a:r>
                      <a:endParaRPr b="0" dirty="0" lang="en-US" sz="800">
                        <a:solidFill>
                          <a:schemeClr val="dk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77447">
                <a:tc>
                  <a:txBody>
                    <a:bodyPr anchor="ctr" bIns="47625" lIns="190500" rIns="95250" rtlCol="0" tIns="47625"/>
                    <a:lstStyle/>
                    <a:p>
                      <a:pPr algn="l"/>
                      <a:r>
                        <a:rPr b="1" dirty="0" lang="en-US" sz="800">
                          <a:solidFill>
                            <a:schemeClr val="tx1"/>
                          </a:solidFill>
                          <a:latin typeface="Zoho Puvi"/>
                        </a:rPr>
                        <a:t>24-5 support</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indent="0" marL="0" rtl="false">
                        <a:lnSpc>
                          <a:spcPct val="100000"/>
                        </a:lnSpc>
                        <a:spcBef>
                          <a:spcPts val="0"/>
                        </a:spcBef>
                        <a:spcAft>
                          <a:spcPts val="0"/>
                        </a:spcAft>
                        <a:buNone/>
                      </a:pPr>
                      <a:r>
                        <a:rPr b="0" dirty="0" i="0" lang="en-US" sz="800">
                          <a:solidFill>
                            <a:schemeClr val="tx1"/>
                          </a:solidFill>
                          <a:latin typeface="Zoho Puvi"/>
                        </a:rPr>
                        <a:t>Available</a:t>
                      </a:r>
                      <a:endParaRPr b="0" dirty="0" i="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i="0" lang="en-US" sz="800">
                          <a:solidFill>
                            <a:schemeClr val="tx1"/>
                          </a:solidFill>
                          <a:latin typeface="Zoho Puvi"/>
                        </a:rPr>
                        <a:t>Available</a:t>
                      </a:r>
                      <a:endParaRPr b="0" dirty="0" i="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Available</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800">
                          <a:solidFill>
                            <a:schemeClr val="dk1"/>
                          </a:solidFill>
                          <a:latin typeface="Zoho Puvi"/>
                        </a:rPr>
                        <a:t>Available</a:t>
                      </a:r>
                      <a:endParaRPr b="0" dirty="0" lang="en-US" sz="800">
                        <a:solidFill>
                          <a:schemeClr val="dk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91238">
                <a:tc>
                  <a:txBody>
                    <a:bodyPr anchor="ctr" bIns="47625" lIns="190500" rIns="95250" rtlCol="0" tIns="47625"/>
                    <a:lstStyle/>
                    <a:p>
                      <a:pPr algn="l"/>
                      <a:r>
                        <a:rPr b="1" dirty="0" lang="en-US" sz="800">
                          <a:solidFill>
                            <a:schemeClr val="tx1"/>
                          </a:solidFill>
                          <a:latin typeface="Zoho Puvi"/>
                        </a:rPr>
                        <a:t>Pricing</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Free</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Free</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indent="-342900" marL="342900" rtl="false">
                        <a:lnSpc>
                          <a:spcPct val="100000"/>
                        </a:lnSpc>
                        <a:spcBef>
                          <a:spcPts val="0"/>
                        </a:spcBef>
                        <a:spcAft>
                          <a:spcPts val="0"/>
                        </a:spcAft>
                        <a:buChar char="•"/>
                        <a:buFont typeface="Arial"/>
                      </a:pPr>
                      <a:r>
                        <a:rPr b="0" dirty="0" lang="en-US" sz="800">
                          <a:solidFill>
                            <a:schemeClr val="tx1"/>
                          </a:solidFill>
                          <a:latin typeface="Zoho Puvi"/>
                        </a:rPr>
                        <a:t>Starts at </a:t>
                      </a:r>
                      <a:r>
                        <a:rPr b="1" dirty="0" lang="en-US" sz="800">
                          <a:solidFill>
                            <a:schemeClr val="tx1"/>
                          </a:solidFill>
                          <a:latin typeface="Zoho Puvi"/>
                        </a:rPr>
                        <a:t>$595</a:t>
                      </a:r>
                      <a:r>
                        <a:rPr b="0" dirty="0" lang="en-US" sz="800">
                          <a:solidFill>
                            <a:schemeClr val="tx1"/>
                          </a:solidFill>
                          <a:latin typeface="Zoho Puvi"/>
                        </a:rPr>
                        <a:t> for </a:t>
                      </a:r>
                      <a:r>
                        <a:rPr b="1" dirty="0" lang="en-US" sz="800">
                          <a:solidFill>
                            <a:schemeClr val="tx1"/>
                          </a:solidFill>
                          <a:latin typeface="Zoho Puvi"/>
                        </a:rPr>
                        <a:t>500 users</a:t>
                      </a:r>
                    </a:p>
                    <a:p>
                      <a:pPr algn="l" indent="-342900" marL="342900" rtl="false">
                        <a:lnSpc>
                          <a:spcPct val="100000"/>
                        </a:lnSpc>
                        <a:spcBef>
                          <a:spcPts val="0"/>
                        </a:spcBef>
                        <a:spcAft>
                          <a:spcPts val="0"/>
                        </a:spcAft>
                        <a:buChar char="•"/>
                        <a:buFont typeface="Arial"/>
                      </a:pPr>
                      <a:r>
                        <a:rPr b="0" dirty="0" lang="en-US" sz="800">
                          <a:solidFill>
                            <a:schemeClr val="tx1"/>
                          </a:solidFill>
                          <a:latin typeface="Zoho Puvi"/>
                        </a:rPr>
                        <a:t>Endpoint MFA  starts at </a:t>
                      </a:r>
                      <a:r>
                        <a:rPr b="1" dirty="0" lang="en-US" sz="800">
                          <a:solidFill>
                            <a:schemeClr val="tx1"/>
                          </a:solidFill>
                          <a:latin typeface="Zoho Puvi"/>
                        </a:rPr>
                        <a:t>$195</a:t>
                      </a:r>
                      <a:r>
                        <a:rPr b="0" dirty="0" lang="en-US" sz="800">
                          <a:solidFill>
                            <a:schemeClr val="tx1"/>
                          </a:solidFill>
                          <a:latin typeface="Zoho Puvi"/>
                        </a:rPr>
                        <a:t> for </a:t>
                      </a:r>
                      <a:r>
                        <a:rPr b="1" dirty="0" lang="en-US" sz="800">
                          <a:solidFill>
                            <a:schemeClr val="tx1"/>
                          </a:solidFill>
                          <a:latin typeface="Zoho Puvi"/>
                        </a:rPr>
                        <a:t>100</a:t>
                      </a:r>
                      <a:r>
                        <a:rPr b="0" dirty="0" lang="en-US" sz="800">
                          <a:solidFill>
                            <a:schemeClr val="tx1"/>
                          </a:solidFill>
                          <a:latin typeface="Zoho Puvi"/>
                        </a:rPr>
                        <a:t> users (Free</a:t>
                      </a:r>
                      <a:r>
                        <a:rPr b="0" dirty="0" lang="en-US" sz="800">
                          <a:solidFill>
                            <a:schemeClr val="tx1"/>
                          </a:solidFill>
                          <a:latin typeface="Zoho Puvi"/>
                        </a:rPr>
                        <a:t> for up to 10 users with the </a:t>
                      </a:r>
                      <a:r>
                        <a:rPr b="0" dirty="0" err="1" lang="en-US" sz="800">
                          <a:solidFill>
                            <a:schemeClr val="tx1"/>
                          </a:solidFill>
                          <a:latin typeface="Zoho Puvi"/>
                        </a:rPr>
                        <a:t>ADSelfService</a:t>
                      </a:r>
                      <a:r>
                        <a:rPr b="0" dirty="0" lang="en-US" sz="800">
                          <a:solidFill>
                            <a:schemeClr val="tx1"/>
                          </a:solidFill>
                          <a:latin typeface="Zoho Puvi"/>
                        </a:rPr>
                        <a:t> Plus Standard and Professional editions</a:t>
                      </a:r>
                      <a:r>
                        <a:rPr b="0" dirty="0" lang="en-US" sz="800">
                          <a:solidFill>
                            <a:schemeClr val="tx1"/>
                          </a:solidFill>
                          <a:latin typeface="Zoho Puvi"/>
                        </a:rPr>
                        <a:t>)</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indent="-342900" marL="342900" rtl="false">
                        <a:lnSpc>
                          <a:spcPct val="100000"/>
                        </a:lnSpc>
                        <a:spcBef>
                          <a:spcPts val="0"/>
                        </a:spcBef>
                        <a:spcAft>
                          <a:spcPts val="0"/>
                        </a:spcAft>
                        <a:buChar char="•"/>
                        <a:buFont typeface="Arial"/>
                      </a:pPr>
                      <a:r>
                        <a:rPr b="0" dirty="0" lang="en-US" sz="800">
                          <a:solidFill>
                            <a:schemeClr val="dk1"/>
                          </a:solidFill>
                          <a:latin typeface="Zoho Puvi"/>
                        </a:rPr>
                        <a:t>Starts at </a:t>
                      </a:r>
                      <a:r>
                        <a:rPr b="1" dirty="0" lang="en-US" sz="800">
                          <a:solidFill>
                            <a:schemeClr val="dk1"/>
                          </a:solidFill>
                          <a:latin typeface="Zoho Puvi"/>
                        </a:rPr>
                        <a:t>$1195</a:t>
                      </a:r>
                      <a:r>
                        <a:rPr b="0" dirty="0" lang="en-US" sz="800">
                          <a:solidFill>
                            <a:schemeClr val="dk1"/>
                          </a:solidFill>
                          <a:latin typeface="Zoho Puvi"/>
                        </a:rPr>
                        <a:t> for </a:t>
                      </a:r>
                      <a:r>
                        <a:rPr b="1" dirty="0" lang="en-US" sz="800">
                          <a:solidFill>
                            <a:schemeClr val="dk1"/>
                          </a:solidFill>
                          <a:latin typeface="Zoho Puvi"/>
                        </a:rPr>
                        <a:t>500 users</a:t>
                      </a:r>
                    </a:p>
                    <a:p>
                      <a:pPr algn="l" indent="-342900" marL="342900" rtl="false">
                        <a:lnSpc>
                          <a:spcPct val="100000"/>
                        </a:lnSpc>
                        <a:spcBef>
                          <a:spcPts val="0"/>
                        </a:spcBef>
                        <a:spcAft>
                          <a:spcPts val="0"/>
                        </a:spcAft>
                        <a:buChar char="•"/>
                        <a:buFont typeface="Arial"/>
                      </a:pPr>
                      <a:r>
                        <a:rPr b="0" dirty="0" lang="en-US" sz="800">
                          <a:solidFill>
                            <a:schemeClr val="tx1"/>
                          </a:solidFill>
                          <a:latin typeface="Zoho Puvi"/>
                        </a:rPr>
                        <a:t>Endpoint MFA starts at </a:t>
                      </a:r>
                      <a:r>
                        <a:rPr b="1" dirty="0" lang="en-US" sz="800">
                          <a:solidFill>
                            <a:schemeClr val="tx1"/>
                          </a:solidFill>
                          <a:latin typeface="Zoho Puvi"/>
                        </a:rPr>
                        <a:t>$295</a:t>
                      </a:r>
                      <a:r>
                        <a:rPr b="0" dirty="0" lang="en-US" sz="800">
                          <a:solidFill>
                            <a:schemeClr val="tx1"/>
                          </a:solidFill>
                          <a:latin typeface="Zoho Puvi"/>
                        </a:rPr>
                        <a:t> for </a:t>
                      </a:r>
                      <a:r>
                        <a:rPr b="1" dirty="0" lang="en-US" sz="800">
                          <a:solidFill>
                            <a:schemeClr val="tx1"/>
                          </a:solidFill>
                          <a:latin typeface="Zoho Puvi"/>
                        </a:rPr>
                        <a:t>100</a:t>
                      </a:r>
                      <a:r>
                        <a:rPr b="0" dirty="0" lang="en-US" sz="800">
                          <a:solidFill>
                            <a:schemeClr val="tx1"/>
                          </a:solidFill>
                          <a:latin typeface="Zoho Puvi"/>
                        </a:rPr>
                        <a:t> users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311607">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Features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Fully-functional Professional Edition, along with Endpoint MFA. Converts to Free Edition after evaluation period.</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All features offered in Professional edition</a:t>
                      </a:r>
                      <a:r>
                        <a:rPr b="0" dirty="0" lang="en-US" sz="800">
                          <a:solidFill>
                            <a:schemeClr val="tx1"/>
                          </a:solidFill>
                          <a:latin typeface="Zoho Puvi"/>
                        </a:rPr>
                        <a:t>.</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indent="0" marL="0" rtl="false">
                        <a:lnSpc>
                          <a:spcPct val="100000"/>
                        </a:lnSpc>
                        <a:spcBef>
                          <a:spcPts val="0"/>
                        </a:spcBef>
                        <a:spcAft>
                          <a:spcPts val="0"/>
                        </a:spcAft>
                        <a:buNone/>
                      </a:pPr>
                      <a:r>
                        <a:rPr dirty="0" lang="en-US">
                          <a:solidFill>
                            <a:schemeClr val="tx1"/>
                          </a:solidFill>
                          <a:latin typeface="Open Sans"/>
                        </a:rPr>
                        <a:t/>
                      </a: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‌Web-based self-service password reset and account unlock</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MFA for self-service password resets/account unlocks and cloud application logins</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Password expiry notifier</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Password policy enforcer</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Real-time password synchronizer</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Password reset using </a:t>
                      </a:r>
                      <a:r>
                        <a:rPr b="0" dirty="0" err="1" lang="en-US" sz="800" u="none">
                          <a:solidFill>
                            <a:schemeClr val="tx1">
                              <a:lumMod val="95000"/>
                              <a:lumOff val="5000"/>
                            </a:schemeClr>
                          </a:solidFill>
                          <a:latin typeface="Zoho Puvi"/>
                        </a:rPr>
                        <a:t>ADSelfService</a:t>
                      </a:r>
                      <a:r>
                        <a:rPr b="0" dirty="0" lang="en-US" sz="800" u="none">
                          <a:solidFill>
                            <a:schemeClr val="tx1">
                              <a:lumMod val="95000"/>
                              <a:lumOff val="5000"/>
                            </a:schemeClr>
                          </a:solidFill>
                          <a:latin typeface="Zoho Puvi"/>
                        </a:rPr>
                        <a:t> Plus' iOS or Android app, or via mobile browser</a:t>
                      </a:r>
                    </a:p>
                    <a:p>
                      <a:pPr algn="l" indent="0" marL="0" rtl="false">
                        <a:lnSpc>
                          <a:spcPct val="80000"/>
                        </a:lnSpc>
                        <a:spcBef>
                          <a:spcPts val="0"/>
                        </a:spcBef>
                        <a:spcAft>
                          <a:spcPts val="0"/>
                        </a:spcAft>
                        <a:buNone/>
                      </a:pPr>
                      <a:r>
                        <a:rPr b="0" dirty="0" lang="en-US" sz="800" u="none">
                          <a:solidFill>
                            <a:schemeClr val="tx1">
                              <a:lumMod val="95000"/>
                              <a:lumOff val="5000"/>
                            </a:schemeClr>
                          </a:solidFill>
                          <a:latin typeface="Zoho Puvi"/>
                        </a:rPr>
                        <a:t/>
                      </a:r>
                    </a:p>
                    <a:p>
                      <a:pPr algn="l" indent="-190500" marL="190500" rtl="false">
                        <a:lnSpc>
                          <a:spcPct val="80000"/>
                        </a:lnSpc>
                        <a:spcBef>
                          <a:spcPts val="0"/>
                        </a:spcBef>
                        <a:spcAft>
                          <a:spcPts val="0"/>
                        </a:spcAft>
                        <a:buChar char="•"/>
                        <a:buFont typeface="Arial"/>
                      </a:pPr>
                      <a:r>
                        <a:rPr b="0" dirty="0" lang="en-US" sz="800" u="none">
                          <a:solidFill>
                            <a:schemeClr val="tx1">
                              <a:lumMod val="95000"/>
                              <a:lumOff val="5000"/>
                            </a:schemeClr>
                          </a:solidFill>
                          <a:latin typeface="Zoho Puvi"/>
                        </a:rPr>
                        <a:t>Self-service directory update</a:t>
                      </a:r>
                      <a:r>
                        <a:rPr b="0" dirty="0" lang="en-US" sz="800" u="none">
                          <a:solidFill>
                            <a:schemeClr val="tx1">
                              <a:lumMod val="95000"/>
                              <a:lumOff val="5000"/>
                            </a:schemeClr>
                          </a:solidFill>
                          <a:latin typeface="Zoho Puvi"/>
                        </a:rPr>
                        <a:t>, </a:t>
                      </a:r>
                      <a:r>
                        <a:rPr b="0" dirty="0" lang="en-US" sz="800" u="none">
                          <a:solidFill>
                            <a:schemeClr val="tx1">
                              <a:lumMod val="95000"/>
                              <a:lumOff val="5000"/>
                            </a:schemeClr>
                          </a:solidFill>
                          <a:latin typeface="Zoho Puvi"/>
                        </a:rPr>
                        <a:t>employee search</a:t>
                      </a:r>
                      <a:r>
                        <a:rPr b="0" dirty="0" lang="en-US" sz="800" u="none">
                          <a:solidFill>
                            <a:schemeClr val="tx1">
                              <a:lumMod val="95000"/>
                              <a:lumOff val="5000"/>
                            </a:schemeClr>
                          </a:solidFill>
                          <a:latin typeface="Zoho Puvi"/>
                        </a:rPr>
                        <a:t>, </a:t>
                      </a:r>
                      <a:r>
                        <a:rPr b="0" dirty="0" lang="en-US" sz="800" u="none">
                          <a:solidFill>
                            <a:schemeClr val="tx1">
                              <a:lumMod val="95000"/>
                              <a:lumOff val="5000"/>
                            </a:schemeClr>
                          </a:solidFill>
                          <a:latin typeface="Zoho Puvi"/>
                        </a:rPr>
                        <a:t>organization chart</a:t>
                      </a:r>
                      <a:r>
                        <a:rPr b="0" dirty="0" lang="en-US" sz="800" u="none">
                          <a:solidFill>
                            <a:schemeClr val="tx1">
                              <a:lumMod val="95000"/>
                              <a:lumOff val="5000"/>
                            </a:schemeClr>
                          </a:solidFill>
                          <a:latin typeface="Zoho Puvi"/>
                        </a:rPr>
                        <a:t>, and </a:t>
                      </a:r>
                      <a:r>
                        <a:rPr b="0" dirty="0" lang="en-US" sz="800" u="none">
                          <a:solidFill>
                            <a:schemeClr val="tx1">
                              <a:lumMod val="95000"/>
                              <a:lumOff val="5000"/>
                            </a:schemeClr>
                          </a:solidFill>
                          <a:latin typeface="Zoho Puvi"/>
                        </a:rPr>
                        <a:t>self-service group management</a:t>
                      </a:r>
                      <a:br>
                        <a:rPr b="0" dirty="0" lang="en-US" sz="800" u="none">
                          <a:solidFill>
                            <a:schemeClr val="tx1">
                              <a:lumMod val="95000"/>
                              <a:lumOff val="5000"/>
                            </a:schemeClr>
                          </a:solidFill>
                          <a:latin typeface="Zoho Puvi"/>
                        </a:rPr>
                      </a:br>
                    </a:p>
                    <a:p>
                      <a:pPr algn="l" indent="-190500" marL="190500" rtl="false">
                        <a:lnSpc>
                          <a:spcPct val="80000"/>
                        </a:lnSpc>
                        <a:spcBef>
                          <a:spcPts val="0"/>
                        </a:spcBef>
                        <a:spcAft>
                          <a:spcPts val="0"/>
                        </a:spcAft>
                        <a:buChar char="•"/>
                        <a:buFont typeface="Arial"/>
                      </a:pPr>
                      <a:r>
                        <a:rPr b="0" dirty="0" err="1" lang="en-US" sz="800" u="none">
                          <a:solidFill>
                            <a:schemeClr val="tx1">
                              <a:lumMod val="95000"/>
                              <a:lumOff val="5000"/>
                            </a:schemeClr>
                          </a:solidFill>
                          <a:latin typeface="Zoho Puvi"/>
                        </a:rPr>
                        <a:t>Passwordless</a:t>
                      </a:r>
                      <a:r>
                        <a:rPr b="0" dirty="0" lang="en-US" sz="800" u="none">
                          <a:solidFill>
                            <a:schemeClr val="tx1">
                              <a:lumMod val="95000"/>
                              <a:lumOff val="5000"/>
                            </a:schemeClr>
                          </a:solidFill>
                          <a:latin typeface="Zoho Puvi"/>
                        </a:rPr>
                        <a:t> authentication for cloud applications</a:t>
                      </a:r>
                      <a:r>
                        <a:rPr b="0" dirty="0" lang="en-US" sz="800" u="none">
                          <a:solidFill>
                            <a:schemeClr val="tx1">
                              <a:lumMod val="95000"/>
                              <a:lumOff val="5000"/>
                            </a:schemeClr>
                          </a:solidFill>
                          <a:latin typeface="Zoho Puvi"/>
                        </a:rPr>
                        <a:t> </a:t>
                      </a:r>
                      <a:br>
                        <a:rPr b="0" dirty="0" lang="en-US" sz="800" u="none">
                          <a:solidFill>
                            <a:schemeClr val="tx1">
                              <a:lumMod val="95000"/>
                              <a:lumOff val="5000"/>
                            </a:schemeClr>
                          </a:solidFill>
                          <a:latin typeface="Zoho Puvi"/>
                        </a:rPr>
                      </a:br>
                      <a:endParaRPr b="0" dirty="0" lang="en-US" sz="800" u="none">
                        <a:solidFill>
                          <a:schemeClr val="tx1">
                            <a:lumMod val="95000"/>
                            <a:lumOff val="5000"/>
                          </a:schemeClr>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All features supported Standard edition and:</a:t>
                      </a:r>
                    </a:p>
                    <a:p>
                      <a:pPr algn="l" rtl="false">
                        <a:lnSpc>
                          <a:spcPct val="90000"/>
                        </a:lnSpc>
                        <a:spcBef>
                          <a:spcPts val="0"/>
                        </a:spcBef>
                        <a:spcAft>
                          <a:spcPts val="0"/>
                        </a:spcAft>
                      </a:pPr>
                      <a:r>
                        <a:rPr b="0" dirty="0" lang="en-US" sz="800">
                          <a:solidFill>
                            <a:schemeClr val="tx1"/>
                          </a:solidFill>
                          <a:latin typeface="Zoho Puvi"/>
                        </a:rPr>
                        <a:t/>
                      </a: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Password reset from Windows, </a:t>
                      </a:r>
                      <a:r>
                        <a:rPr b="0" dirty="0" err="1" lang="en-US" sz="800">
                          <a:solidFill>
                            <a:schemeClr val="tx1"/>
                          </a:solidFill>
                          <a:latin typeface="Zoho Puvi"/>
                        </a:rPr>
                        <a:t>macOS</a:t>
                      </a:r>
                      <a:r>
                        <a:rPr b="0" dirty="0" lang="en-US" sz="800">
                          <a:solidFill>
                            <a:schemeClr val="tx1"/>
                          </a:solidFill>
                          <a:latin typeface="Zoho Puvi"/>
                        </a:rPr>
                        <a:t>, and Linux logon screens</a:t>
                      </a:r>
                      <a:br>
                        <a:rPr b="0" dirty="0" lang="en-US" sz="800">
                          <a:solidFill>
                            <a:schemeClr val="tx1"/>
                          </a:solidFill>
                          <a:latin typeface="Zoho Puvi"/>
                        </a:rPr>
                      </a:b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Conditional access</a:t>
                      </a:r>
                      <a:r>
                        <a:rPr b="0" dirty="0" lang="en-US" sz="800">
                          <a:solidFill>
                            <a:schemeClr val="tx1"/>
                          </a:solidFill>
                          <a:latin typeface="Zoho Puvi"/>
                        </a:rPr>
                        <a:t> </a:t>
                      </a:r>
                      <a:br>
                        <a:rPr b="0" dirty="0" lang="en-US" sz="800">
                          <a:solidFill>
                            <a:schemeClr val="tx1"/>
                          </a:solidFill>
                          <a:latin typeface="Zoho Puvi"/>
                        </a:rPr>
                      </a:b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Cached credentials update</a:t>
                      </a:r>
                      <a:r>
                        <a:rPr b="0" dirty="0" lang="en-US" sz="800">
                          <a:solidFill>
                            <a:schemeClr val="tx1"/>
                          </a:solidFill>
                          <a:latin typeface="Zoho Puvi"/>
                        </a:rPr>
                        <a:t> for remote password reset</a:t>
                      </a:r>
                      <a:br>
                        <a:rPr b="0" dirty="0" lang="en-US" sz="800">
                          <a:solidFill>
                            <a:schemeClr val="tx1"/>
                          </a:solidFill>
                          <a:latin typeface="Zoho Puvi"/>
                        </a:rPr>
                      </a:br>
                    </a:p>
                    <a:p>
                      <a:pPr algn="l" indent="-95250" marL="95250" rtl="false">
                        <a:lnSpc>
                          <a:spcPct val="90000"/>
                        </a:lnSpc>
                        <a:spcBef>
                          <a:spcPts val="0"/>
                        </a:spcBef>
                        <a:spcAft>
                          <a:spcPts val="0"/>
                        </a:spcAft>
                        <a:buChar char="•"/>
                        <a:buFont typeface="Arial"/>
                      </a:pPr>
                      <a:r>
                        <a:rPr b="0" dirty="0" lang="en-US" sz="800">
                          <a:solidFill>
                            <a:schemeClr val="tx1"/>
                          </a:solidFill>
                          <a:latin typeface="Zoho Puvi"/>
                        </a:rPr>
                        <a:t>Password policy enforcement</a:t>
                      </a:r>
                      <a:r>
                        <a:rPr b="0" dirty="0" lang="en-US" sz="800">
                          <a:solidFill>
                            <a:schemeClr val="tx1"/>
                          </a:solidFill>
                          <a:latin typeface="Zoho Puvi"/>
                        </a:rPr>
                        <a:t> in Windows Change Password page and </a:t>
                      </a:r>
                      <a:r>
                        <a:rPr b="0" dirty="0" err="1" lang="en-US" sz="800">
                          <a:solidFill>
                            <a:schemeClr val="tx1"/>
                          </a:solidFill>
                          <a:latin typeface="Zoho Puvi"/>
                        </a:rPr>
                        <a:t>ADUC</a:t>
                      </a:r>
                    </a:p>
                    <a:p>
                      <a:pPr algn="l" indent="0" marL="0" rtl="false">
                        <a:lnSpc>
                          <a:spcPct val="100000"/>
                        </a:lnSpc>
                        <a:spcBef>
                          <a:spcPts val="0"/>
                        </a:spcBef>
                        <a:spcAft>
                          <a:spcPts val="0"/>
                        </a:spcAft>
                        <a:buNone/>
                      </a:pPr>
                      <a:r>
                        <a:rPr b="0" dirty="0" lang="en-US" sz="800">
                          <a:solidFill>
                            <a:schemeClr val="tx1"/>
                          </a:solidFill>
                          <a:latin typeface="Zoho Puvi"/>
                        </a:rPr>
                        <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108407">
                <a:tc rowSpan="2">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567947">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bl>
          </a:graphicData>
        </a:graphic>
      </p:graphicFrame>
    </p:spTree>
    <p:extLst>
      <p:ext uri="{AD1364FA-F6C9-4294-A077-6EEC604A59B6}">
        <p14:creationId xmlns:p14="http://schemas.microsoft.com/office/powerpoint/2010/main" val="1751263023695"/>
      </p:ext>
    </p:extLst>
  </p:cSld>
  <p:clrMapOvr>
    <a:masterClrMapping/>
  </p:clrMapOvr>
</p:sld>
</file>

<file path=ppt/slides/slide3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39">
    <p:spTree>
      <p:nvGrpSpPr>
        <p:cNvPr id="1" name=""/>
        <p:cNvGrpSpPr/>
        <p:nvPr/>
      </p:nvGrpSpPr>
      <p:grpSpPr>
        <a:xfrm>
          <a:off x="0" y="0"/>
          <a:ext cx="0" cy="0"/>
          <a:chOff x="0" y="0"/>
          <a:chExt cx="0" cy="0"/>
        </a:xfrm>
      </p:grpSpPr>
      <p:sp>
        <p:nvSpPr>
          <p:cNvPr hidden="false" id="2" name="">
            <a:extLst>
              <a:ext uri="{4B29D970-18DE-4539-AD74-349120638837}">
                <a16:creationId xmlns:a16="http://schemas.microsoft.com/office/drawing/2010/main" id="{64DF3102-0435-44D5-999D-7F47E4AE4ADC}"/>
              </a:ext>
            </a:extLst>
          </p:cNvPr>
          <p:cNvSpPr txBox="1">
            <a:spLocks noGrp="true"/>
          </p:cNvSpPr>
          <p:nvPr>
            <p:custDataLst>
              <p:tags r:id="rId2"/>
            </p:custDataLst>
          </p:nvPr>
        </p:nvSpPr>
        <p:spPr>
          <a:xfrm rot="0">
            <a:off x="392172" y="69007"/>
            <a:ext cx="7080113" cy="476516"/>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Licensing, pricing, and feature support</a:t>
            </a:r>
            <a:endParaRPr b="1" dirty="0" i="0" lang="en-US" sz="2400">
              <a:solidFill>
                <a:schemeClr val="tx1"/>
              </a:solidFill>
              <a:latin typeface="Zoho Puvi"/>
            </a:endParaRPr>
          </a:p>
        </p:txBody>
      </p:sp>
      <p:graphicFrame>
        <p:nvGraphicFramePr>
          <p:cNvPr id="3" name="">
            <a:extLst>
              <a:ext uri="{676F8E8B-6921-436B-BF6D-7AB13ABE5AE7}">
                <a16:creationId xmlns:a16="http://schemas.microsoft.com/office/drawing/2010/main" id="{DD3BFC94-22DF-4FC3-BB51-14319DC0B6C1}"/>
              </a:ext>
            </a:extLst>
          </p:cNvPr>
          <p:cNvGraphicFramePr/>
          <p:nvPr/>
        </p:nvGraphicFramePr>
        <p:xfrm rot="0">
          <a:off x="268538" y="476516"/>
          <a:ext cx="8135483" cy="2839736"/>
        </p:xfrm>
        <a:graphic>
          <a:graphicData uri="http://schemas.openxmlformats.org/drawingml/2006/table">
            <a:tbl>
              <a:tblPr firstRow="1">
                <a:tableStyleId>{E64E79F0-24CC-4B74-A217-725B2011953E}</a:tableStyleId>
              </a:tblPr>
              <a:tblGrid>
                <a:gridCol w="942318"/>
                <a:gridCol w="1438132"/>
                <a:gridCol w="1260681"/>
                <a:gridCol w="2565435"/>
                <a:gridCol w="2400357"/>
              </a:tblGrid>
              <a:tr h="232372">
                <a:tc>
                  <a:txBody>
                    <a:bodyPr anchor="ctr" bIns="47625" lIns="190500" rIns="95250" rtlCol="0" tIns="47625"/>
                    <a:lstStyle/>
                    <a:p>
                      <a:pPr algn="l"/>
                      <a:r>
                        <a:rPr b="1" dirty="0" lang="en-US" sz="900">
                          <a:solidFill>
                            <a:schemeClr val="lt1"/>
                          </a:solidFill>
                          <a:latin typeface="Zoho Puvi"/>
                        </a:rPr>
                        <a:t>Detail</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Evaluation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 </a:t>
                      </a:r>
                      <a:r>
                        <a:rPr b="1" dirty="0" lang="en-US" sz="900">
                          <a:solidFill>
                            <a:schemeClr val="lt1"/>
                          </a:solidFill>
                          <a:latin typeface="Zoho Puvi"/>
                        </a:rPr>
                        <a:t> Free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Zoho Puvi"/>
                        </a:rPr>
                        <a:t>Standard edition</a:t>
                      </a:r>
                      <a:endParaRPr b="1" dirty="0" lang="en-US" sz="9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900">
                          <a:solidFill>
                            <a:schemeClr val="lt1"/>
                          </a:solidFill>
                          <a:latin typeface="Roboto"/>
                        </a:rPr>
                        <a:t>Professional edition</a:t>
                      </a:r>
                      <a:endParaRPr b="1" dirty="0" lang="en-US" sz="900">
                        <a:solidFill>
                          <a:schemeClr val="lt1"/>
                        </a:solidFill>
                        <a:latin typeface="Roboto"/>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r>
              <a:tr h="311607">
                <a:tc>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Endpoint MFA Features</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Fully-functional Professional Edition, along with Endpoint MFA. Converts to Free Edition after evaluation period.</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Supports all features of the</a:t>
                      </a:r>
                      <a:r>
                        <a:rPr b="0" dirty="0" lang="en-US" sz="800">
                          <a:solidFill>
                            <a:schemeClr val="tx1"/>
                          </a:solidFill>
                          <a:latin typeface="Zoho Puvi"/>
                        </a:rPr>
                        <a:t> </a:t>
                      </a:r>
                      <a:r>
                        <a:rPr b="0" dirty="0" lang="en-US" sz="800">
                          <a:solidFill>
                            <a:schemeClr val="tx1"/>
                          </a:solidFill>
                          <a:latin typeface="Zoho Puvi"/>
                        </a:rPr>
                        <a:t>Standard Edition</a:t>
                      </a:r>
                      <a:r>
                        <a:rPr b="0" dirty="0" lang="en-US" sz="800">
                          <a:solidFill>
                            <a:schemeClr val="tx1"/>
                          </a:solidFill>
                          <a:latin typeface="Zoho Puvi"/>
                        </a:rPr>
                        <a:t> </a:t>
                      </a:r>
                      <a:r>
                        <a:rPr b="0" dirty="0" lang="en-US" sz="800">
                          <a:solidFill>
                            <a:schemeClr val="tx1"/>
                          </a:solidFill>
                          <a:latin typeface="Zoho Puvi"/>
                        </a:rPr>
                        <a:t>for 50 users. (Includes the Standard Edition of Endpoint MFA for 10 users)</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indent="0" marL="0" rtl="false">
                        <a:lnSpc>
                          <a:spcPct val="100000"/>
                        </a:lnSpc>
                        <a:spcBef>
                          <a:spcPts val="0"/>
                        </a:spcBef>
                        <a:spcAft>
                          <a:spcPts val="0"/>
                        </a:spcAft>
                        <a:buNone/>
                      </a:pPr>
                      <a:r>
                        <a:rPr b="0" dirty="0" lang="en-US" sz="800">
                          <a:latin typeface="Zoho Puvi"/>
                        </a:rPr>
                        <a:t>Endpoint MFA's Standard edition offers:</a:t>
                      </a:r>
                    </a:p>
                    <a:p>
                      <a:pPr algn="l" indent="0" marL="0" rtl="false">
                        <a:lnSpc>
                          <a:spcPct val="80000"/>
                        </a:lnSpc>
                        <a:spcBef>
                          <a:spcPts val="0"/>
                        </a:spcBef>
                        <a:spcAft>
                          <a:spcPts val="0"/>
                        </a:spcAft>
                        <a:buNone/>
                      </a:pPr>
                      <a:r>
                        <a:rPr b="0" dirty="0" lang="en-US" sz="800">
                          <a:latin typeface="Zoho Puvi"/>
                        </a:rPr>
                        <a:t/>
                      </a:r>
                    </a:p>
                    <a:p>
                      <a:pPr algn="l" indent="-342900" marL="342900" rtl="false">
                        <a:lnSpc>
                          <a:spcPct val="100000"/>
                        </a:lnSpc>
                        <a:spcBef>
                          <a:spcPts val="0"/>
                        </a:spcBef>
                        <a:spcAft>
                          <a:spcPts val="0"/>
                        </a:spcAft>
                        <a:buChar char="•"/>
                        <a:buFont typeface="Arial"/>
                      </a:pPr>
                      <a:r>
                        <a:rPr b="0" dirty="0" err="1" lang="en-US" sz="800">
                          <a:latin typeface="Zoho Puvi"/>
                        </a:rPr>
                        <a:t>SSO</a:t>
                      </a:r>
                      <a:r>
                        <a:rPr b="0" dirty="0" lang="en-US" sz="800">
                          <a:latin typeface="Zoho Puvi"/>
                        </a:rPr>
                        <a:t> for applications</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00000"/>
                        </a:lnSpc>
                        <a:spcBef>
                          <a:spcPts val="0"/>
                        </a:spcBef>
                        <a:spcAft>
                          <a:spcPts val="0"/>
                        </a:spcAft>
                        <a:buChar char="•"/>
                        <a:buFont typeface="Arial"/>
                      </a:pPr>
                      <a:r>
                        <a:rPr b="0" dirty="0" err="1" lang="en-US" sz="800">
                          <a:latin typeface="Zoho Puvi"/>
                        </a:rPr>
                        <a:t>JIT</a:t>
                      </a:r>
                      <a:r>
                        <a:rPr b="0" dirty="0" lang="en-US" sz="800">
                          <a:latin typeface="Zoho Puvi"/>
                        </a:rPr>
                        <a:t> provisioning</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00000"/>
                        </a:lnSpc>
                        <a:spcBef>
                          <a:spcPts val="0"/>
                        </a:spcBef>
                        <a:spcAft>
                          <a:spcPts val="0"/>
                        </a:spcAft>
                        <a:buChar char="•"/>
                        <a:buFont typeface="Arial"/>
                      </a:pPr>
                      <a:r>
                        <a:rPr b="0" dirty="0" lang="en-US" sz="800">
                          <a:latin typeface="Zoho Puvi"/>
                        </a:rPr>
                        <a:t>MFA for Applications</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00000"/>
                        </a:lnSpc>
                        <a:spcBef>
                          <a:spcPts val="0"/>
                        </a:spcBef>
                        <a:spcAft>
                          <a:spcPts val="0"/>
                        </a:spcAft>
                        <a:buChar char="•"/>
                        <a:buFont typeface="Arial"/>
                      </a:pPr>
                      <a:r>
                        <a:rPr b="0" dirty="0" lang="en-US" sz="800">
                          <a:latin typeface="Zoho Puvi"/>
                        </a:rPr>
                        <a:t>MFA for Windows, </a:t>
                      </a:r>
                      <a:r>
                        <a:rPr b="0" dirty="0" err="1" lang="en-US" sz="800">
                          <a:latin typeface="Zoho Puvi"/>
                        </a:rPr>
                        <a:t>macOS</a:t>
                      </a:r>
                      <a:r>
                        <a:rPr b="0" dirty="0" lang="en-US" sz="800">
                          <a:latin typeface="Zoho Puvi"/>
                        </a:rPr>
                        <a:t>, and Linux machines</a:t>
                      </a:r>
                    </a:p>
                    <a:p>
                      <a:pPr algn="l" indent="-342900" marL="342900" rtl="false">
                        <a:lnSpc>
                          <a:spcPct val="100000"/>
                        </a:lnSpc>
                        <a:spcBef>
                          <a:spcPts val="0"/>
                        </a:spcBef>
                        <a:spcAft>
                          <a:spcPts val="0"/>
                        </a:spcAft>
                        <a:buChar char="•"/>
                        <a:buFont typeface="Arial"/>
                      </a:pPr>
                      <a:r>
                        <a:rPr b="0" dirty="0" lang="en-US" sz="800">
                          <a:latin typeface="Zoho Puvi"/>
                        </a:rPr>
                        <a:t/>
                      </a:r>
                    </a:p>
                    <a:p>
                      <a:pPr algn="l" indent="-342900" marL="342900" rtl="false">
                        <a:lnSpc>
                          <a:spcPct val="110000"/>
                        </a:lnSpc>
                        <a:spcBef>
                          <a:spcPts val="0"/>
                        </a:spcBef>
                        <a:spcAft>
                          <a:spcPts val="0"/>
                        </a:spcAft>
                        <a:buChar char="•"/>
                        <a:buFont typeface="Arial"/>
                      </a:pPr>
                      <a:r>
                        <a:rPr b="0" dirty="0" lang="en-US" sz="800">
                          <a:latin typeface="Zoho Puvi"/>
                        </a:rPr>
                        <a:t>Security Question &amp; Answer, SMS and email verification, Google Authenticator, Microsoft Authenticator, AD Security Questions, Zoho </a:t>
                      </a:r>
                      <a:r>
                        <a:rPr b="0" dirty="0" err="1" lang="en-US" sz="800">
                          <a:latin typeface="Zoho Puvi"/>
                        </a:rPr>
                        <a:t>OneAuth</a:t>
                      </a:r>
                      <a:r>
                        <a:rPr b="0" dirty="0" lang="en-US" sz="800">
                          <a:latin typeface="Zoho Puvi"/>
                        </a:rPr>
                        <a:t>, and custom software token-based </a:t>
                      </a:r>
                      <a:r>
                        <a:rPr b="0" dirty="0" err="1" lang="en-US" sz="800">
                          <a:latin typeface="Zoho Puvi"/>
                        </a:rPr>
                        <a:t>TOTP</a:t>
                      </a:r>
                      <a:r>
                        <a:rPr b="0" dirty="0" lang="en-US" sz="800">
                          <a:latin typeface="Zoho Puvi"/>
                        </a:rPr>
                        <a:t> provider</a:t>
                      </a:r>
                    </a:p>
                    <a:p>
                      <a:pPr algn="l" indent="-342900" marL="342900" rtl="false">
                        <a:lnSpc>
                          <a:spcPct val="80000"/>
                        </a:lnSpc>
                        <a:spcBef>
                          <a:spcPts val="0"/>
                        </a:spcBef>
                        <a:spcAft>
                          <a:spcPts val="0"/>
                        </a:spcAft>
                        <a:buChar char="•"/>
                        <a:buFont typeface="Arial"/>
                      </a:pPr>
                      <a:r>
                        <a:rPr b="0" dirty="0" lang="en-US" sz="800">
                          <a:latin typeface="Zoho Puvi"/>
                        </a:rPr>
                        <a:t/>
                      </a:r>
                    </a:p>
                    <a:p>
                      <a:pPr algn="l" indent="-342900" marL="342900" rtl="false">
                        <a:lnSpc>
                          <a:spcPct val="80000"/>
                        </a:lnSpc>
                        <a:spcBef>
                          <a:spcPts val="0"/>
                        </a:spcBef>
                        <a:spcAft>
                          <a:spcPts val="0"/>
                        </a:spcAft>
                        <a:buChar char="•"/>
                        <a:buFont typeface="Arial"/>
                      </a:pPr>
                      <a:r>
                        <a:rPr b="0" dirty="0" lang="en-US" sz="800">
                          <a:latin typeface="Zoho Puvi"/>
                        </a:rPr>
                        <a:t/>
                      </a:r>
                    </a:p>
                    <a:p>
                      <a:pPr algn="l" indent="-342900" marL="342900" rtl="false">
                        <a:lnSpc>
                          <a:spcPct val="80000"/>
                        </a:lnSpc>
                        <a:spcBef>
                          <a:spcPts val="0"/>
                        </a:spcBef>
                        <a:spcAft>
                          <a:spcPts val="0"/>
                        </a:spcAft>
                        <a:buChar char="•"/>
                        <a:buFont typeface="Arial"/>
                      </a:pPr>
                      <a:r>
                        <a:rPr b="0" dirty="0" lang="en-US" sz="800">
                          <a:latin typeface="Zoho Puvi"/>
                        </a:rPr>
                        <a:t/>
                      </a:r>
                    </a:p>
                    <a:p>
                      <a:pPr algn="l" indent="-342900" marL="342900" rtl="false">
                        <a:lnSpc>
                          <a:spcPct val="80000"/>
                        </a:lnSpc>
                        <a:spcBef>
                          <a:spcPts val="0"/>
                        </a:spcBef>
                        <a:spcAft>
                          <a:spcPts val="0"/>
                        </a:spcAft>
                        <a:buChar char="•"/>
                        <a:buFont typeface="Arial"/>
                      </a:pPr>
                      <a:r>
                        <a:rPr b="0" dirty="0" lang="en-US" sz="800">
                          <a:latin typeface="Zoho Puvi"/>
                        </a:rPr>
                        <a:t/>
                      </a:r>
                      <a:endParaRPr b="0" dirty="0" lang="en-US" sz="800">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3">
                  <a:txBody>
                    <a:bodyPr anchor="t" bIns="47625" lIns="190500" rIns="95250" rtlCol="0" tIns="47625"/>
                    <a:lstStyle/>
                    <a:p>
                      <a:pPr algn="l" rtl="false">
                        <a:lnSpc>
                          <a:spcPct val="100000"/>
                        </a:lnSpc>
                        <a:spcBef>
                          <a:spcPts val="0"/>
                        </a:spcBef>
                        <a:spcAft>
                          <a:spcPts val="0"/>
                        </a:spcAft>
                      </a:pPr>
                      <a:r>
                        <a:rPr b="0" dirty="0" lang="en-US" sz="800">
                          <a:solidFill>
                            <a:schemeClr val="tx1"/>
                          </a:solidFill>
                          <a:latin typeface="Zoho Puvi"/>
                        </a:rPr>
                        <a:t>Endpoint MFA's </a:t>
                      </a:r>
                      <a:r>
                        <a:rPr b="0" dirty="0" lang="en-US" sz="800">
                          <a:solidFill>
                            <a:schemeClr val="tx1"/>
                          </a:solidFill>
                          <a:latin typeface="Zoho Puvi"/>
                        </a:rPr>
                        <a:t>Professional</a:t>
                      </a:r>
                      <a:r>
                        <a:rPr b="0" dirty="0" lang="en-US" sz="800">
                          <a:solidFill>
                            <a:schemeClr val="tx1"/>
                          </a:solidFill>
                          <a:latin typeface="Zoho Puvi"/>
                        </a:rPr>
                        <a:t> edition offers a</a:t>
                      </a:r>
                      <a:r>
                        <a:rPr b="0" dirty="0" lang="en-US" sz="800">
                          <a:solidFill>
                            <a:schemeClr val="tx1"/>
                          </a:solidFill>
                          <a:latin typeface="Zoho Puvi"/>
                        </a:rPr>
                        <a:t>ll features supported by the Standard edition and:</a:t>
                      </a:r>
                    </a:p>
                    <a:p>
                      <a:pPr algn="l" indent="0" rtl="false">
                        <a:lnSpc>
                          <a:spcPct val="90000"/>
                        </a:lnSpc>
                        <a:spcBef>
                          <a:spcPts val="0"/>
                        </a:spcBef>
                        <a:spcAft>
                          <a:spcPts val="0"/>
                        </a:spcAft>
                        <a:buNone/>
                      </a:pPr>
                      <a:r>
                        <a:rPr b="0" dirty="0" lang="en-US" sz="800">
                          <a:solidFill>
                            <a:schemeClr val="tx1"/>
                          </a:solidFill>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Windows server machines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RDP</a:t>
                      </a:r>
                    </a:p>
                    <a:p>
                      <a:pPr algn="l" indent="-342900" marL="342900" rtl="false">
                        <a:lnSpc>
                          <a:spcPct val="90000"/>
                        </a:lnSpc>
                        <a:spcBef>
                          <a:spcPts val="0"/>
                        </a:spcBef>
                        <a:spcAft>
                          <a:spcPts val="0"/>
                        </a:spcAft>
                        <a:buChar char="•"/>
                        <a:buFont typeface="Arial"/>
                      </a:pPr>
                      <a:r>
                        <a:rPr b="0" dirty="0" err="1"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Device-based MFA for Windows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UAC</a:t>
                      </a:r>
                      <a:r>
                        <a:rPr b="0" dirty="0" lang="en-US" sz="800">
                          <a:latin typeface="Zoho Puvi"/>
                        </a:rPr>
                        <a:t> sessions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VPN</a:t>
                      </a:r>
                      <a:r>
                        <a:rPr b="0" dirty="0" lang="en-US" sz="800">
                          <a:latin typeface="Zoho Puvi"/>
                        </a:rPr>
                        <a:t> &amp; other RADIUS servers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MFA for </a:t>
                      </a:r>
                      <a:r>
                        <a:rPr b="0" dirty="0" err="1" lang="en-US" sz="800">
                          <a:latin typeface="Zoho Puvi"/>
                        </a:rPr>
                        <a:t>OWA</a:t>
                      </a:r>
                      <a:r>
                        <a:rPr b="0" dirty="0" lang="en-US" sz="800">
                          <a:latin typeface="Zoho Puvi"/>
                        </a:rPr>
                        <a:t> &amp; other </a:t>
                      </a:r>
                      <a:r>
                        <a:rPr b="0" dirty="0" err="1" lang="en-US" sz="800">
                          <a:latin typeface="Zoho Puvi"/>
                        </a:rPr>
                        <a:t>IIS</a:t>
                      </a:r>
                      <a:r>
                        <a:rPr b="0" dirty="0" lang="en-US" sz="800">
                          <a:latin typeface="Zoho Puvi"/>
                        </a:rPr>
                        <a:t> servers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err="1" lang="en-US" sz="800">
                          <a:latin typeface="Zoho Puvi"/>
                        </a:rPr>
                        <a:t>Passwordless</a:t>
                      </a:r>
                      <a:r>
                        <a:rPr b="0" dirty="0" lang="en-US" sz="800">
                          <a:latin typeface="Zoho Puvi"/>
                        </a:rPr>
                        <a:t> logins for applications</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Adaptive </a:t>
                      </a:r>
                      <a:r>
                        <a:rPr b="0" dirty="0" err="1" lang="en-US" sz="800">
                          <a:latin typeface="Zoho Puvi"/>
                        </a:rPr>
                        <a:t>SSO</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Adaptive MFA</a:t>
                      </a:r>
                    </a:p>
                    <a:p>
                      <a:pPr algn="l" indent="-342900" marL="342900" rtl="false">
                        <a:lnSpc>
                          <a:spcPct val="90000"/>
                        </a:lnSpc>
                        <a:spcBef>
                          <a:spcPts val="0"/>
                        </a:spcBef>
                        <a:spcAft>
                          <a:spcPts val="0"/>
                        </a:spcAft>
                        <a:buChar char="•"/>
                        <a:buFont typeface="Arial"/>
                      </a:pPr>
                      <a:r>
                        <a:rPr b="0" dirty="0" lang="en-US" sz="800">
                          <a:latin typeface="Zoho Puvi"/>
                        </a:rPr>
                        <a:t/>
                      </a:r>
                    </a:p>
                    <a:p>
                      <a:pPr algn="l" indent="-342900" marL="342900" rtl="false">
                        <a:lnSpc>
                          <a:spcPct val="90000"/>
                        </a:lnSpc>
                        <a:spcBef>
                          <a:spcPts val="0"/>
                        </a:spcBef>
                        <a:spcAft>
                          <a:spcPts val="0"/>
                        </a:spcAft>
                        <a:buChar char="•"/>
                        <a:buFont typeface="Arial"/>
                      </a:pPr>
                      <a:r>
                        <a:rPr b="0" dirty="0" lang="en-US" sz="800">
                          <a:latin typeface="Zoho Puvi"/>
                        </a:rPr>
                        <a:t>Offline MFA for Windows and </a:t>
                      </a:r>
                      <a:r>
                        <a:rPr b="0" dirty="0" err="1" lang="en-US" sz="800">
                          <a:latin typeface="Zoho Puvi"/>
                        </a:rPr>
                        <a:t>macOS</a:t>
                      </a:r>
                    </a:p>
                    <a:p>
                      <a:pPr algn="l" indent="-342900" marL="342900" rtl="false">
                        <a:lnSpc>
                          <a:spcPct val="90000"/>
                        </a:lnSpc>
                        <a:spcBef>
                          <a:spcPts val="0"/>
                        </a:spcBef>
                        <a:spcAft>
                          <a:spcPts val="0"/>
                        </a:spcAft>
                        <a:buChar char="•"/>
                        <a:buFont typeface="Arial"/>
                      </a:pPr>
                      <a:r>
                        <a:rPr b="0" dirty="0" err="1" lang="en-US" sz="800">
                          <a:latin typeface="Zoho Puvi"/>
                        </a:rPr>
                        <a:t/>
                      </a:r>
                    </a:p>
                    <a:p>
                      <a:pPr algn="l" indent="-342900" marL="342900" rtl="false">
                        <a:lnSpc>
                          <a:spcPct val="115000"/>
                        </a:lnSpc>
                        <a:spcBef>
                          <a:spcPts val="0"/>
                        </a:spcBef>
                        <a:spcAft>
                          <a:spcPts val="0"/>
                        </a:spcAft>
                        <a:buChar char="•"/>
                        <a:buFont typeface="Arial"/>
                      </a:pPr>
                      <a:r>
                        <a:rPr b="0" dirty="0" lang="en-US" sz="800">
                          <a:solidFill>
                            <a:schemeClr val="tx1"/>
                          </a:solidFill>
                          <a:latin typeface="Zoho Puvi"/>
                        </a:rPr>
                        <a:t>Custom hardware token-based </a:t>
                      </a:r>
                      <a:r>
                        <a:rPr b="0" dirty="0" err="1" lang="en-US" sz="800">
                          <a:solidFill>
                            <a:schemeClr val="tx1"/>
                          </a:solidFill>
                          <a:latin typeface="Zoho Puvi"/>
                        </a:rPr>
                        <a:t>TOTP</a:t>
                      </a:r>
                      <a:r>
                        <a:rPr b="0" dirty="0" lang="en-US" sz="800">
                          <a:solidFill>
                            <a:schemeClr val="tx1"/>
                          </a:solidFill>
                          <a:latin typeface="Zoho Puvi"/>
                        </a:rPr>
                        <a:t> provider for authentication, </a:t>
                      </a:r>
                      <a:r>
                        <a:rPr b="0" dirty="0" lang="en-US" sz="800">
                          <a:solidFill>
                            <a:schemeClr val="tx1"/>
                          </a:solidFill>
                          <a:latin typeface="Zoho Puvi"/>
                        </a:rPr>
                        <a:t>FIDO Passkeys, </a:t>
                      </a:r>
                      <a:r>
                        <a:rPr b="0" dirty="0" lang="en-US" sz="800">
                          <a:solidFill>
                            <a:schemeClr val="tx1"/>
                          </a:solidFill>
                          <a:latin typeface="Zoho Puvi"/>
                        </a:rPr>
                        <a:t>Smart card Authentication, </a:t>
                      </a:r>
                      <a:r>
                        <a:rPr b="0" dirty="0" err="1" lang="en-US" sz="800">
                          <a:solidFill>
                            <a:schemeClr val="tx1"/>
                          </a:solidFill>
                          <a:latin typeface="Zoho Puvi"/>
                        </a:rPr>
                        <a:t>SAML</a:t>
                      </a:r>
                      <a:r>
                        <a:rPr b="0" dirty="0" lang="en-US" sz="800">
                          <a:solidFill>
                            <a:schemeClr val="tx1"/>
                          </a:solidFill>
                          <a:latin typeface="Zoho Puvi"/>
                        </a:rPr>
                        <a:t> Authentication, </a:t>
                      </a:r>
                      <a:r>
                        <a:rPr b="0" dirty="0" err="1" lang="en-US" sz="800">
                          <a:solidFill>
                            <a:schemeClr val="tx1"/>
                          </a:solidFill>
                          <a:latin typeface="Zoho Puvi"/>
                        </a:rPr>
                        <a:t>YubiKey</a:t>
                      </a:r>
                      <a:r>
                        <a:rPr b="0" dirty="0" lang="en-US" sz="800">
                          <a:solidFill>
                            <a:schemeClr val="tx1"/>
                          </a:solidFill>
                          <a:latin typeface="Zoho Puvi"/>
                        </a:rPr>
                        <a:t> Authenticator, </a:t>
                      </a:r>
                      <a:r>
                        <a:rPr b="0" dirty="0" lang="en-US" sz="800">
                          <a:solidFill>
                            <a:schemeClr val="tx1"/>
                          </a:solidFill>
                          <a:latin typeface="Zoho Puvi"/>
                        </a:rPr>
                        <a:t>Duo Security, </a:t>
                      </a:r>
                      <a:r>
                        <a:rPr b="0" dirty="0" lang="en-US" sz="800">
                          <a:solidFill>
                            <a:schemeClr val="tx1"/>
                          </a:solidFill>
                          <a:latin typeface="Zoho Puvi"/>
                        </a:rPr>
                        <a:t>Radius Authentication, </a:t>
                      </a:r>
                      <a:r>
                        <a:rPr b="0" dirty="0" lang="en-US" sz="800">
                          <a:solidFill>
                            <a:schemeClr val="tx1"/>
                          </a:solidFill>
                          <a:latin typeface="Zoho Puvi"/>
                        </a:rPr>
                        <a:t>Push Notification, </a:t>
                      </a:r>
                      <a:r>
                        <a:rPr b="0" dirty="0" lang="en-US" sz="800">
                          <a:solidFill>
                            <a:schemeClr val="tx1"/>
                          </a:solidFill>
                          <a:latin typeface="Zoho Puvi"/>
                        </a:rPr>
                        <a:t>QR Code Based Authentication, biometric authentication, </a:t>
                      </a:r>
                      <a:r>
                        <a:rPr b="0" dirty="0" err="1" lang="en-US" sz="800">
                          <a:solidFill>
                            <a:schemeClr val="tx1"/>
                          </a:solidFill>
                          <a:latin typeface="Zoho Puvi"/>
                        </a:rPr>
                        <a:t>ADSelfService</a:t>
                      </a:r>
                      <a:r>
                        <a:rPr b="0" dirty="0" lang="en-US" sz="800">
                          <a:solidFill>
                            <a:schemeClr val="tx1"/>
                          </a:solidFill>
                          <a:latin typeface="Zoho Puvi"/>
                        </a:rPr>
                        <a:t> Plus mobile app </a:t>
                      </a:r>
                      <a:r>
                        <a:rPr b="0" dirty="0" err="1" lang="en-US" sz="800">
                          <a:solidFill>
                            <a:schemeClr val="tx1"/>
                          </a:solidFill>
                          <a:latin typeface="Zoho Puvi"/>
                        </a:rPr>
                        <a:t>TOTP</a:t>
                      </a:r>
                      <a:r>
                        <a:rPr b="0" dirty="0" lang="en-US" sz="800">
                          <a:solidFill>
                            <a:schemeClr val="tx1"/>
                          </a:solidFill>
                          <a:latin typeface="Zoho Puvi"/>
                        </a:rPr>
                        <a:t>, Azure AD MFA, and </a:t>
                      </a:r>
                      <a:r>
                        <a:rPr b="0" dirty="0" err="1" lang="en-US" sz="800">
                          <a:solidFill>
                            <a:schemeClr val="tx1"/>
                          </a:solidFill>
                          <a:latin typeface="Zoho Puvi"/>
                        </a:rPr>
                        <a:t>RSA</a:t>
                      </a:r>
                      <a:r>
                        <a:rPr b="0" dirty="0" lang="en-US" sz="800">
                          <a:solidFill>
                            <a:schemeClr val="tx1"/>
                          </a:solidFill>
                          <a:latin typeface="Zoho Puvi"/>
                        </a:rPr>
                        <a:t> </a:t>
                      </a:r>
                      <a:r>
                        <a:rPr b="0" dirty="0" err="1" lang="en-US" sz="800">
                          <a:solidFill>
                            <a:schemeClr val="tx1"/>
                          </a:solidFill>
                          <a:latin typeface="Zoho Puvi"/>
                        </a:rPr>
                        <a:t>SecurID</a:t>
                      </a:r>
                    </a:p>
                    <a:p>
                      <a:pPr algn="l" indent="-342900" rtl="false">
                        <a:lnSpc>
                          <a:spcPct val="90000"/>
                        </a:lnSpc>
                        <a:spcBef>
                          <a:spcPts val="0"/>
                        </a:spcBef>
                        <a:spcAft>
                          <a:spcPts val="0"/>
                        </a:spcAft>
                        <a:buChar char="•"/>
                        <a:buFont typeface="Arial"/>
                      </a:pPr>
                      <a:r>
                        <a:rPr b="0" dirty="0" lang="en-US" sz="800">
                          <a:solidFill>
                            <a:schemeClr val="tx1"/>
                          </a:solidFill>
                          <a:latin typeface="Zoho Puvi"/>
                        </a:rPr>
                        <a:t/>
                      </a:r>
                      <a:endParaRPr b="0"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108407">
                <a:tc rowSpan="2">
                  <a:txBody>
                    <a:bodyPr anchor="ctr" bIns="47625" lIns="190500" rIns="95250" rtlCol="0" tIns="47625"/>
                    <a:lstStyle/>
                    <a:p>
                      <a:pPr algn="l" rtl="false">
                        <a:lnSpc>
                          <a:spcPct val="100000"/>
                        </a:lnSpc>
                        <a:spcBef>
                          <a:spcPts val="0"/>
                        </a:spcBef>
                        <a:spcAft>
                          <a:spcPts val="0"/>
                        </a:spcAft>
                      </a:pPr>
                      <a:r>
                        <a:rPr b="1" dirty="0" lang="en-US" sz="800">
                          <a:solidFill>
                            <a:schemeClr val="tx1"/>
                          </a:solidFill>
                          <a:latin typeface="Zoho Puvi"/>
                        </a:rPr>
                        <a:t/>
                      </a:r>
                      <a:endParaRPr b="1" dirty="0" lang="en-US" sz="8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rowSpan="2">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567947">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vMerge="1">
                  <a:txBody>
                    <a:bodyPr anchor="ctr" bIns="47625" lIns="190500" rIns="95250" rtlCol="0" tIns="47625"/>
                    <a:lstStyle/>
                    <a:p>
                      <a:pPr algn="l" rtl="false">
                        <a:lnSpc>
                          <a:spcPct val="100000"/>
                        </a:lnSpc>
                        <a:spcBef>
                          <a:spcPts val="0"/>
                        </a:spcBef>
                        <a:spcAft>
                          <a:spcPts val="0"/>
                        </a:spcAft>
                      </a:pPr>
                      <a:r>
                        <a:rPr b="0" dirty="0" lang="en-US" sz="1000">
                          <a:solidFill>
                            <a:schemeClr val="tx1"/>
                          </a:solidFill>
                          <a:latin typeface="Zoho Puvi"/>
                        </a:rPr>
                        <a:t/>
                      </a:r>
                      <a:endParaRPr b="0" dirty="0" lang="en-US" sz="10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bl>
          </a:graphicData>
        </a:graphic>
      </p:graphicFrame>
    </p:spTree>
    <p:extLst>
      <p:ext uri="{089EB04B-8437-425A-97F5-6F6659489E79}">
        <p14:creationId xmlns:p14="http://schemas.microsoft.com/office/powerpoint/2010/main" val="1751263023701"/>
      </p:ext>
    </p:extLst>
  </p:cSld>
  <p:clrMapOvr>
    <a:masterClrMapping/>
  </p:clrMapOvr>
</p:sld>
</file>

<file path=ppt/slides/slide4.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
    <p:spTree>
      <p:nvGrpSpPr>
        <p:cNvPr id="1" name=""/>
        <p:cNvGrpSpPr/>
        <p:nvPr/>
      </p:nvGrpSpPr>
      <p:grpSpPr>
        <a:xfrm>
          <a:off x="0" y="0"/>
          <a:ext cx="0" cy="0"/>
          <a:chOff x="0" y="0"/>
          <a:chExt cx="0" cy="0"/>
        </a:xfrm>
      </p:grpSpPr>
      <p:sp>
        <p:nvSpPr>
          <p:cNvPr id="2" name="">
            <a:extLst>
              <a:ext uri="{630D72EA-9E7C-4498-BEFF-382C2EB29A0D}">
                <a16:creationId xmlns:a16="http://schemas.microsoft.com/office/drawing/2010/main" id="{093C34EE-CB8A-4DF6-BAF1-EC83FBEE8B3A}"/>
              </a:ext>
            </a:extLst>
          </p:cNvPr>
          <p:cNvSpPr/>
          <p:nvPr/>
        </p:nvSpPr>
        <p:spPr>
          <a:xfrm flipH="false" flipV="false" rot="0">
            <a:off x="-12506" y="-6429"/>
            <a:ext cx="1786585" cy="5151929"/>
          </a:xfrm>
          <a:prstGeom prst="rect">
            <a:avLst/>
          </a:prstGeom>
          <a:solidFill>
            <a:srgbClr val="0864f0"/>
          </a:solidFill>
          <a:ln cap="flat" w="9525">
            <a:no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sp>
        <p:nvSpPr>
          <p:cNvPr id="3" name="Title 7">
            <a:extLst>
              <a:ext uri="{38BBBA38-426A-4B4F-B851-63C72BBAFA06}">
                <a16:creationId xmlns:a16="http://schemas.microsoft.com/office/drawing/2010/main" id="{6702AB81-2B57-43A2-8105-00A37B3D8350}"/>
              </a:ext>
            </a:extLst>
          </p:cNvPr>
          <p:cNvSpPr>
            <a:spLocks noGrp="true"/>
          </p:cNvSpPr>
          <p:nvPr>
            <p:ph type="title"/>
          </p:nvPr>
        </p:nvSpPr>
        <p:spPr>
          <a:xfrm rot="0">
            <a:off x="2085450" y="2311898"/>
            <a:ext cx="5595804" cy="1310335"/>
          </a:xfrm>
          <a:prstGeom prst="rect">
            <a:avLst/>
          </a:prstGeom>
        </p:spPr>
        <p:txBody>
          <a:bodyPr rtlCol="0"/>
          <a:lstStyle/>
          <a:p>
            <a:pPr/>
            <a:r>
              <a:rPr b="1" dirty="0" err="1" lang="en-US" sz="2000">
                <a:latin typeface="Zoho Puvi"/>
              </a:rPr>
              <a:t>ManageEngine</a:t>
            </a:r>
            <a:r>
              <a:rPr b="1" dirty="0" lang="en-US" sz="2000">
                <a:latin typeface="Zoho Puvi"/>
              </a:rPr>
              <a:t> </a:t>
            </a:r>
            <a:r>
              <a:rPr b="1" dirty="0" err="1" lang="en-US" sz="2000">
                <a:latin typeface="Zoho Puvi"/>
              </a:rPr>
              <a:t>ADSelfService</a:t>
            </a:r>
            <a:r>
              <a:rPr b="1" dirty="0" lang="en-US" sz="2000">
                <a:latin typeface="Zoho Puvi"/>
              </a:rPr>
              <a:t> Plus is an identity security solution with multi-factor authentication, single sign-on, and self-service password management capabilities</a:t>
            </a:r>
            <a:endParaRPr b="1" dirty="0" lang="en-US" sz="2000">
              <a:latin typeface="Zoho Puvi"/>
            </a:endParaRPr>
          </a:p>
        </p:txBody>
      </p:sp>
      <p:sp>
        <p:nvSpPr>
          <p:cNvPr id="4" name="">
            <a:extLst>
              <a:ext uri="{EF9E11E6-85C2-440C-88F7-876F79945F49}">
                <a16:creationId xmlns:a16="http://schemas.microsoft.com/office/drawing/2010/main" id="{6F3FD15D-BE2C-44EC-9876-AA3DACEE3429}"/>
              </a:ext>
            </a:extLst>
          </p:cNvPr>
          <p:cNvSpPr txBox="1"/>
          <p:nvPr/>
        </p:nvSpPr>
        <p:spPr>
          <a:xfrm flipH="false" flipV="false" rot="0">
            <a:off x="2928232" y="1492920"/>
            <a:ext cx="5906652" cy="460914"/>
          </a:xfrm>
          <a:prstGeom prst="rect">
            <a:avLst/>
          </a:prstGeom>
        </p:spPr>
        <p:txBody>
          <a:bodyPr anchor="t" bIns="47625" lIns="95250" rIns="95250" rtlCol="0" tIns="47625">
            <a:spAutoFit/>
          </a:bodyPr>
          <a:lstStyle/>
          <a:p>
            <a:pPr>
              <a:defRPr dirty="0" lang="en-US" sz="1400"/>
            </a:pPr>
            <a:r>
              <a:rPr b="1" dirty="0" lang="en-US" sz="2400">
                <a:latin typeface="Zoho Puvi"/>
              </a:rPr>
              <a:t/>
            </a:r>
            <a:endParaRPr b="1" dirty="0" lang="en-US" sz="2400">
              <a:latin typeface="Zoho Puvi"/>
            </a:endParaRPr>
          </a:p>
        </p:txBody>
      </p:sp>
      <p:sp>
        <p:nvSpPr>
          <p:cNvPr id="5" name="">
            <a:extLst>
              <a:ext uri="{692B11D4-AB24-4888-881D-71777A0173D7}">
                <a16:creationId xmlns:a16="http://schemas.microsoft.com/office/drawing/2010/main" id="{710D222D-C110-4675-A206-A0E0C145F2B3}"/>
              </a:ext>
            </a:extLst>
          </p:cNvPr>
          <p:cNvSpPr txBox="1"/>
          <p:nvPr/>
        </p:nvSpPr>
        <p:spPr>
          <a:xfrm flipH="false" flipV="false" rot="0">
            <a:off x="2085450" y="1049740"/>
            <a:ext cx="5235845" cy="756551"/>
          </a:xfrm>
          <a:prstGeom prst="rect">
            <a:avLst/>
          </a:prstGeom>
        </p:spPr>
        <p:txBody>
          <a:bodyPr bIns="47625" lIns="95250" rIns="95250" rtlCol="0" tIns="47625">
            <a:noAutofit/>
          </a:bodyPr>
          <a:lstStyle/>
          <a:p>
            <a:pPr algn="l" rtl="false">
              <a:lnSpc>
                <a:spcPct val="100000"/>
              </a:lnSpc>
              <a:spcBef>
                <a:spcPts val="0"/>
              </a:spcBef>
              <a:spcAft>
                <a:spcPts val="0"/>
              </a:spcAft>
              <a:buNone/>
              <a:defRPr dirty="0" lang="en-US" sz="1400">
                <a:solidFill>
                  <a:schemeClr val="tx1"/>
                </a:solidFill>
                <a:latin typeface="Open Sans"/>
              </a:defRPr>
            </a:pPr>
            <a:r>
              <a:rPr b="1" dirty="0" i="0" lang="en-US" sz="2400">
                <a:solidFill>
                  <a:srgbClr val="0864f0"/>
                </a:solidFill>
                <a:latin typeface="Zoho Puvi"/>
              </a:rPr>
              <a:t>A</a:t>
            </a:r>
            <a:r>
              <a:rPr b="1" dirty="0" i="0" lang="en-US" sz="2400">
                <a:solidFill>
                  <a:srgbClr val="0864f0"/>
                </a:solidFill>
                <a:latin typeface="Zoho Puvi"/>
              </a:rPr>
              <a:t>n all-encompassing identity security solution</a:t>
            </a:r>
            <a:endParaRPr b="1" dirty="0" i="0" lang="en-US" sz="2400">
              <a:solidFill>
                <a:srgbClr val="0864f0"/>
              </a:solidFill>
              <a:latin typeface="Zoho Puvi"/>
            </a:endParaRPr>
          </a:p>
        </p:txBody>
      </p:sp>
      <p:sp>
        <p:nvSpPr>
          <p:cNvPr id="6" name="">
            <a:extLst>
              <a:ext uri="{503A2119-CF6D-4667-9859-FC3395250C50}">
                <a16:creationId xmlns:a16="http://schemas.microsoft.com/office/drawing/2010/main" id="{7A1054DE-7A28-4EA1-89CB-F0B9D4EEEEB1}"/>
              </a:ext>
            </a:extLst>
          </p:cNvPr>
          <p:cNvSpPr txBox="1"/>
          <p:nvPr/>
        </p:nvSpPr>
        <p:spPr>
          <a:xfrm flipH="false" flipV="false" rot="0">
            <a:off x="1415096" y="4505837"/>
            <a:ext cx="1905000" cy="308551"/>
          </a:xfrm>
          <a:prstGeom prst="rect">
            <a:avLst/>
          </a:prstGeom>
        </p:spPr>
        <p:txBody>
          <a:bodyPr anchor="t" bIns="47625" lIns="95250" rIns="95250" rtlCol="0" tIns="47625">
            <a:spAutoFit/>
          </a:bodyPr>
          <a:lstStyle/>
          <a:p>
            <a:pPr>
              <a:defRPr dirty="0" lang="en-US" sz="1400"/>
            </a:pPr>
            <a:r>
              <a:rPr dirty="0" lang="en-US"/>
              <a:t/>
            </a:r>
            <a:endParaRPr dirty="0" lang="en-US"/>
          </a:p>
        </p:txBody>
      </p:sp>
      <p:sp>
        <p:nvSpPr>
          <p:cNvPr id="7" name="">
            <a:extLst>
              <a:ext uri="{C0C4CBA8-64F1-4ADE-999A-41E10D6F230B}">
                <a16:creationId xmlns:a16="http://schemas.microsoft.com/office/drawing/2010/main" id="{AE743FC4-CD3D-43D3-9AD0-0247714451F9}"/>
              </a:ext>
            </a:extLst>
          </p:cNvPr>
          <p:cNvSpPr txBox="1"/>
          <p:nvPr/>
        </p:nvSpPr>
        <p:spPr>
          <a:xfrm flipH="false" flipV="false" rot="0">
            <a:off x="551602" y="1200150"/>
            <a:ext cx="1905000" cy="308551"/>
          </a:xfrm>
          <a:prstGeom prst="rect">
            <a:avLst/>
          </a:prstGeom>
        </p:spPr>
        <p:txBody>
          <a:bodyPr anchor="t" bIns="47625" lIns="95250" rIns="95250" rtlCol="0" tIns="47625">
            <a:spAutoFit/>
          </a:bodyPr>
          <a:lstStyle/>
          <a:p>
            <a:pPr>
              <a:defRPr dirty="0" lang="en-US" sz="1400"/>
            </a:pPr>
            <a:r>
              <a:rPr dirty="0" lang="en-US"/>
              <a:t/>
            </a:r>
            <a:endParaRPr dirty="0" lang="en-US"/>
          </a:p>
        </p:txBody>
      </p:sp>
      <p:pic>
        <p:nvPicPr>
          <p:cNvPr id="8" name="">
            <a:extLst>
              <a:ext uri="{83A4550A-473D-4E7E-91AE-629BD543C479}">
                <a16:creationId xmlns:a16="http://schemas.microsoft.com/office/drawing/2010/main" id="{0C20B158-83E8-4461-908B-A4F385D22A2B}"/>
              </a:ext>
            </a:extLst>
          </p:cNvPr>
          <p:cNvPicPr>
            <a:picLocks noChangeAspect="true"/>
          </p:cNvPicPr>
          <p:nvPr/>
        </p:nvPicPr>
        <p:blipFill>
          <a:blip r:embed="rId2">
            <a:alphaModFix amt="39000"/>
          </a:blip>
          <a:srcRect b="0" l="0" r="83720" t="0"/>
          <a:stretch>
            <a:fillRect/>
          </a:stretch>
        </p:blipFill>
        <p:spPr>
          <a:xfrm flipH="false" flipV="false" rot="0">
            <a:off x="-5114" y="2953740"/>
            <a:ext cx="1771811" cy="4243987"/>
          </a:xfrm>
          <a:prstGeom prst="rect">
            <a:avLst/>
          </a:prstGeom>
          <a:noFill/>
        </p:spPr>
      </p:pic>
      <p:pic>
        <p:nvPicPr>
          <p:cNvPr id="9" name="">
            <a:extLst>
              <a:ext uri="{E4303C33-45A8-47F1-A2DA-98FB5050AF6C}">
                <a16:creationId xmlns:a16="http://schemas.microsoft.com/office/drawing/2010/main" id="{FF8278F1-FAF8-4FF8-A265-D03FDFB06831}"/>
              </a:ext>
            </a:extLst>
          </p:cNvPr>
          <p:cNvPicPr>
            <a:picLocks noChangeAspect="true"/>
          </p:cNvPicPr>
          <p:nvPr/>
        </p:nvPicPr>
        <p:blipFill>
          <a:blip r:embed="rId3"/>
          <a:stretch>
            <a:fillRect/>
          </a:stretch>
        </p:blipFill>
        <p:spPr>
          <a:xfrm flipH="false" flipV="false" rot="0">
            <a:off x="202596" y="1084268"/>
            <a:ext cx="1356398" cy="2509132"/>
          </a:xfrm>
          <a:prstGeom prst="rect">
            <a:avLst/>
          </a:prstGeom>
          <a:noFill/>
        </p:spPr>
      </p:pic>
    </p:spTree>
    <p:extLst>
      <p:ext uri="{7E4EB7FA-8C42-4DBA-A5C5-CEF0B55AE8A8}">
        <p14:creationId xmlns:p14="http://schemas.microsoft.com/office/powerpoint/2010/main" val="1751263023547"/>
      </p:ext>
    </p:extLst>
  </p:cSld>
  <p:clrMapOvr>
    <a:masterClrMapping/>
  </p:clrMapOvr>
</p:sld>
</file>

<file path=ppt/slides/slide40.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0">
    <p:spTree>
      <p:nvGrpSpPr>
        <p:cNvPr id="1" name=""/>
        <p:cNvGrpSpPr/>
        <p:nvPr/>
      </p:nvGrpSpPr>
      <p:grpSpPr>
        <a:xfrm>
          <a:off x="0" y="0"/>
          <a:ext cx="0" cy="0"/>
          <a:chOff x="0" y="0"/>
          <a:chExt cx="0" cy="0"/>
        </a:xfrm>
      </p:grpSpPr>
      <p:sp>
        <p:nvSpPr>
          <p:cNvPr hidden="false" id="2" name="">
            <a:extLst>
              <a:ext uri="{64ACF745-9BB2-488E-8BDD-B570834FAB2F}">
                <a16:creationId xmlns:a16="http://schemas.microsoft.com/office/drawing/2010/main" id="{A6E6531D-0CE4-4719-A972-EE0CAB9AF28E}"/>
              </a:ext>
            </a:extLst>
          </p:cNvPr>
          <p:cNvSpPr txBox="1">
            <a:spLocks noGrp="true"/>
          </p:cNvSpPr>
          <p:nvPr>
            <p:custDataLst>
              <p:tags r:id="rId2"/>
            </p:custDataLst>
          </p:nvPr>
        </p:nvSpPr>
        <p:spPr>
          <a:xfrm rot="0">
            <a:off x="374913" y="286359"/>
            <a:ext cx="7080113" cy="476516"/>
          </a:xfrm>
          <a:prstGeom prst="rect">
            <a:avLst/>
          </a:prstGeom>
          <a:ln>
            <a:noFill/>
          </a:ln>
        </p:spPr>
        <p:txBody>
          <a:bodyPr anchor="t"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chemeClr val="tx1"/>
                </a:solidFill>
                <a:latin typeface="Zoho Puvi"/>
              </a:rPr>
              <a:t>Add-ons</a:t>
            </a:r>
            <a:endParaRPr b="1" dirty="0" i="0" lang="en-US" sz="2400">
              <a:solidFill>
                <a:schemeClr val="tx1"/>
              </a:solidFill>
              <a:latin typeface="Zoho Puvi"/>
            </a:endParaRPr>
          </a:p>
        </p:txBody>
      </p:sp>
      <p:graphicFrame>
        <p:nvGraphicFramePr>
          <p:cNvPr id="3" name="Table 2">
            <a:extLst>
              <a:ext uri="{E0DA7D77-23E2-44DE-BC53-F881AFCCED57}">
                <a16:creationId xmlns:a16="http://schemas.microsoft.com/office/drawing/2010/main" id="{2845B323-5325-4464-859B-D29AD01DB8BA}"/>
              </a:ext>
            </a:extLst>
          </p:cNvPr>
          <p:cNvGraphicFramePr/>
          <p:nvPr/>
        </p:nvGraphicFramePr>
        <p:xfrm rot="0">
          <a:off x="438845" y="1018012"/>
          <a:ext cx="8223808" cy="3401787"/>
        </p:xfrm>
        <a:graphic>
          <a:graphicData uri="http://schemas.openxmlformats.org/drawingml/2006/table">
            <a:tbl>
              <a:tblPr firstRow="1">
                <a:tableStyleId>{E64E79F0-24CC-4B74-A217-725B2011953E}</a:tableStyleId>
              </a:tblPr>
              <a:tblGrid>
                <a:gridCol w="2741270"/>
                <a:gridCol w="2741270"/>
                <a:gridCol w="2741270"/>
              </a:tblGrid>
              <a:tr h="667731">
                <a:tc>
                  <a:txBody>
                    <a:bodyPr anchor="ctr" bIns="47625" lIns="190500" rIns="95250" rtlCol="0" tIns="47625"/>
                    <a:lstStyle/>
                    <a:p>
                      <a:pPr algn="l"/>
                      <a:r>
                        <a:rPr b="1" dirty="0" lang="en-US" sz="1000">
                          <a:solidFill>
                            <a:schemeClr val="lt1"/>
                          </a:solidFill>
                          <a:latin typeface="Zoho Puvi"/>
                        </a:rPr>
                        <a:t>Add-on name</a:t>
                      </a:r>
                      <a:endParaRPr b="1" dirty="0" lang="en-US" sz="10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1000">
                          <a:solidFill>
                            <a:schemeClr val="lt1"/>
                          </a:solidFill>
                          <a:latin typeface="Zoho Puvi"/>
                        </a:rPr>
                        <a:t>Description</a:t>
                      </a:r>
                      <a:endParaRPr b="1" dirty="0" lang="en-US" sz="10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c>
                  <a:txBody>
                    <a:bodyPr anchor="ctr" bIns="47625" lIns="190500" rIns="95250" rtlCol="0" tIns="47625"/>
                    <a:lstStyle/>
                    <a:p>
                      <a:pPr algn="l"/>
                      <a:r>
                        <a:rPr b="1" dirty="0" lang="en-US" sz="1000">
                          <a:solidFill>
                            <a:schemeClr val="lt1"/>
                          </a:solidFill>
                          <a:latin typeface="Zoho Puvi"/>
                        </a:rPr>
                        <a:t>Pricing</a:t>
                      </a:r>
                      <a:endParaRPr b="1" dirty="0" lang="en-US" sz="1000">
                        <a:solidFill>
                          <a:schemeClr val="lt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0864f0"/>
                    </a:solidFill>
                  </a:tcPr>
                </a:tc>
              </a:tr>
              <a:tr h="546811">
                <a:tc>
                  <a:txBody>
                    <a:bodyPr anchor="ctr" bIns="47625" lIns="190500" rIns="95250" rtlCol="0" tIns="47625"/>
                    <a:lstStyle/>
                    <a:p>
                      <a:pPr algn="l"/>
                      <a:r>
                        <a:rPr b="1" dirty="0" lang="en-US" sz="900">
                          <a:solidFill>
                            <a:schemeClr val="tx1"/>
                          </a:solidFill>
                          <a:latin typeface="Zoho Puvi"/>
                        </a:rPr>
                        <a:t>Failover and Secure Gateway Services add-on</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Includes high availability, load balancing, and reverse proxy.</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 </a:t>
                      </a:r>
                      <a:r>
                        <a:rPr b="1" dirty="0" lang="en-US" sz="900">
                          <a:solidFill>
                            <a:schemeClr val="tx1"/>
                          </a:solidFill>
                          <a:latin typeface="Zoho Puvi"/>
                        </a:rPr>
                        <a:t>$395 </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r h="1004142">
                <a:tc>
                  <a:txBody>
                    <a:bodyPr anchor="ctr" bIns="47625" lIns="190500" rIns="95250" rtlCol="0" tIns="47625"/>
                    <a:lstStyle/>
                    <a:p>
                      <a:pPr algn="l" rtl="false">
                        <a:lnSpc>
                          <a:spcPct val="100000"/>
                        </a:lnSpc>
                        <a:spcBef>
                          <a:spcPts val="0"/>
                        </a:spcBef>
                        <a:spcAft>
                          <a:spcPts val="0"/>
                        </a:spcAft>
                      </a:pPr>
                      <a:r>
                        <a:rPr b="1" dirty="0" lang="en-US" sz="900">
                          <a:solidFill>
                            <a:schemeClr val="tx1"/>
                          </a:solidFill>
                          <a:latin typeface="Zoho Puvi"/>
                        </a:rPr>
                        <a:t>SMS add-on</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solidFill>
                      <a:srgbClr val="ecf3ff"/>
                    </a:solidFill>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Includes the SMS Gateway and credits required to send SMS notifications from </a:t>
                      </a:r>
                      <a:r>
                        <a:rPr b="0" dirty="0" err="1" lang="en-US" sz="900">
                          <a:solidFill>
                            <a:schemeClr val="tx1"/>
                          </a:solidFill>
                          <a:latin typeface="Zoho Puvi"/>
                        </a:rPr>
                        <a:t>ADSelfService</a:t>
                      </a:r>
                      <a:r>
                        <a:rPr b="0" dirty="0" lang="en-US" sz="900">
                          <a:solidFill>
                            <a:schemeClr val="tx1"/>
                          </a:solidFill>
                          <a:latin typeface="Zoho Puvi"/>
                        </a:rPr>
                        <a:t> Plus - </a:t>
                      </a:r>
                      <a:r>
                        <a:rPr b="0" dirty="0" lang="en-US" sz="900">
                          <a:solidFill>
                            <a:schemeClr val="tx1"/>
                          </a:solidFill>
                          <a:latin typeface="Zoho Puvi"/>
                        </a:rPr>
                        <a:t>As per the number of SMS credits required</a:t>
                      </a:r>
                      <a:endParaRPr b="0"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c>
                  <a:txBody>
                    <a:bodyPr anchor="ctr" bIns="47625" lIns="190500" rIns="95250" rtlCol="0" tIns="47625"/>
                    <a:lstStyle/>
                    <a:p>
                      <a:pPr algn="l" rtl="false">
                        <a:lnSpc>
                          <a:spcPct val="100000"/>
                        </a:lnSpc>
                        <a:spcBef>
                          <a:spcPts val="0"/>
                        </a:spcBef>
                        <a:spcAft>
                          <a:spcPts val="0"/>
                        </a:spcAft>
                      </a:pPr>
                      <a:r>
                        <a:rPr b="0" dirty="0" lang="en-US" sz="900">
                          <a:solidFill>
                            <a:schemeClr val="tx1"/>
                          </a:solidFill>
                          <a:latin typeface="Zoho Puvi"/>
                        </a:rPr>
                        <a:t>Starts at </a:t>
                      </a:r>
                      <a:r>
                        <a:rPr b="1" dirty="0" lang="en-US" sz="900">
                          <a:solidFill>
                            <a:schemeClr val="tx1"/>
                          </a:solidFill>
                          <a:latin typeface="Zoho Puvi"/>
                        </a:rPr>
                        <a:t>$395 </a:t>
                      </a:r>
                      <a:r>
                        <a:rPr b="0" dirty="0" lang="en-US" sz="900">
                          <a:solidFill>
                            <a:schemeClr val="tx1"/>
                          </a:solidFill>
                          <a:latin typeface="Zoho Puvi"/>
                        </a:rPr>
                        <a:t>for </a:t>
                      </a:r>
                      <a:r>
                        <a:rPr b="1" dirty="0" lang="en-US" sz="900">
                          <a:solidFill>
                            <a:schemeClr val="tx1"/>
                          </a:solidFill>
                          <a:latin typeface="Zoho Puvi"/>
                        </a:rPr>
                        <a:t>2000</a:t>
                      </a:r>
                      <a:r>
                        <a:rPr b="0" dirty="0" lang="en-US" sz="900">
                          <a:solidFill>
                            <a:schemeClr val="tx1"/>
                          </a:solidFill>
                          <a:latin typeface="Zoho Puvi"/>
                        </a:rPr>
                        <a:t> SMS credits</a:t>
                      </a:r>
                      <a:r>
                        <a:rPr b="1" dirty="0" lang="en-US" sz="900">
                          <a:solidFill>
                            <a:schemeClr val="tx1"/>
                          </a:solidFill>
                          <a:latin typeface="Zoho Puvi"/>
                        </a:rPr>
                        <a:t> </a:t>
                      </a:r>
                      <a:endParaRPr b="1" dirty="0" lang="en-US" sz="900">
                        <a:solidFill>
                          <a:schemeClr val="tx1"/>
                        </a:solidFill>
                        <a:latin typeface="Zoho Puvi"/>
                      </a:endParaRPr>
                    </a:p>
                  </a:txBody>
                  <a:tcPr>
                    <a:lnL algn="ctr" cap="flat" cmpd="sng" w="9525">
                      <a:solidFill>
                        <a:schemeClr val="tx2">
                          <a:lumMod val="10000"/>
                          <a:lumOff val="90000"/>
                        </a:schemeClr>
                      </a:solidFill>
                      <a:prstDash val="solid"/>
                      <a:round/>
                      <a:headEnd/>
                      <a:tailEnd/>
                    </a:lnL>
                    <a:lnR algn="ctr" cap="flat" cmpd="sng" w="9525">
                      <a:solidFill>
                        <a:schemeClr val="tx2">
                          <a:lumMod val="10000"/>
                          <a:lumOff val="90000"/>
                        </a:schemeClr>
                      </a:solidFill>
                      <a:prstDash val="solid"/>
                      <a:round/>
                      <a:headEnd/>
                      <a:tailEnd/>
                    </a:lnR>
                    <a:lnT algn="ctr" cap="flat" cmpd="sng" w="9525">
                      <a:solidFill>
                        <a:schemeClr val="tx2">
                          <a:lumMod val="10000"/>
                          <a:lumOff val="90000"/>
                        </a:schemeClr>
                      </a:solidFill>
                      <a:prstDash val="solid"/>
                      <a:round/>
                      <a:headEnd/>
                      <a:tailEnd/>
                    </a:lnT>
                    <a:lnB algn="ctr" cap="flat" cmpd="sng" w="9525">
                      <a:solidFill>
                        <a:schemeClr val="tx2">
                          <a:lumMod val="10000"/>
                          <a:lumOff val="90000"/>
                        </a:schemeClr>
                      </a:solidFill>
                      <a:prstDash val="solid"/>
                      <a:round/>
                      <a:headEnd/>
                      <a:tailEnd/>
                    </a:lnB>
                  </a:tcPr>
                </a:tc>
              </a:tr>
            </a:tbl>
          </a:graphicData>
        </a:graphic>
      </p:graphicFrame>
    </p:spTree>
    <p:extLst>
      <p:ext uri="{385E2A15-DD84-4415-A68D-2F3315686E84}">
        <p14:creationId xmlns:p14="http://schemas.microsoft.com/office/powerpoint/2010/main" val="1751263023704"/>
      </p:ext>
    </p:extLst>
  </p:cSld>
  <p:clrMapOvr>
    <a:masterClrMapping/>
  </p:clrMapOvr>
</p:sld>
</file>

<file path=ppt/slides/slide41.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41">
    <p:spTree>
      <p:nvGrpSpPr>
        <p:cNvPr id="1" name=""/>
        <p:cNvGrpSpPr/>
        <p:nvPr/>
      </p:nvGrpSpPr>
      <p:grpSpPr>
        <a:xfrm>
          <a:off x="0" y="0"/>
          <a:ext cx="0" cy="0"/>
          <a:chOff x="0" y="0"/>
          <a:chExt cx="0" cy="0"/>
        </a:xfrm>
      </p:grpSpPr>
      <p:sp>
        <p:nvSpPr>
          <p:cNvPr id="2" name="">
            <a:extLst>
              <a:ext uri="{CB87A542-1405-430C-B33A-31E00E2B5192}">
                <a16:creationId xmlns:a16="http://schemas.microsoft.com/office/drawing/2010/main" id="{091632B5-59D2-45AC-8B87-3ACDA5FF1502}"/>
              </a:ext>
            </a:extLst>
          </p:cNvPr>
          <p:cNvSpPr>
            <a:spLocks noSelect="true"/>
          </p:cNvSpPr>
          <p:nvPr>
            <p:custDataLst>
              <p:tags r:id="rId2"/>
            </p:custDataLst>
          </p:nvPr>
        </p:nvSpPr>
        <p:spPr>
          <a:xfrm flipH="false" flipV="false" rot="0">
            <a:off x="-5086" y="-914"/>
            <a:ext cx="9149086" cy="5151377"/>
          </a:xfrm>
          <a:prstGeom prst="rect">
            <a:avLst/>
          </a:prstGeom>
          <a:solidFill>
            <a:srgbClr val="0864f0"/>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3" name="">
            <a:extLst>
              <a:ext uri="{65B13DF0-2794-4D66-800F-76213A365D5B}">
                <a16:creationId xmlns:a16="http://schemas.microsoft.com/office/drawing/2010/main" id="{A83E39A3-4E8F-467C-B765-7B29E3BF9287}"/>
              </a:ext>
            </a:extLst>
          </p:cNvPr>
          <p:cNvPicPr>
            <a:picLocks noChangeAspect="true" noSelect="true"/>
          </p:cNvPicPr>
          <p:nvPr>
            <p:custDataLst>
              <p:tags r:id="rId3"/>
            </p:custDataLst>
          </p:nvPr>
        </p:nvPicPr>
        <p:blipFill>
          <a:blip r:embed="rId4">
            <a:alphaModFix amt="38000"/>
          </a:blip>
          <a:srcRect b="0" l="12750" r="-290" t="39680"/>
          <a:stretch>
            <a:fillRect/>
          </a:stretch>
        </p:blipFill>
        <p:spPr>
          <a:xfrm flipH="false" flipV="false" rot="10800000">
            <a:off x="-34937" y="2636433"/>
            <a:ext cx="9322565" cy="2505093"/>
          </a:xfrm>
          <a:prstGeom prst="rect">
            <a:avLst/>
          </a:prstGeom>
          <a:noFill/>
        </p:spPr>
      </p:pic>
      <p:sp>
        <p:nvSpPr>
          <p:cNvPr hidden="false" id="4" name="">
            <a:extLst>
              <a:ext uri="{4AE6D6C4-FAA6-4535-A1F3-6CD3281BB314}">
                <a16:creationId xmlns:a16="http://schemas.microsoft.com/office/drawing/2010/main" id="{F6659A3A-17AB-4240-BCF6-FEADEB92152A}"/>
              </a:ext>
            </a:extLst>
          </p:cNvPr>
          <p:cNvSpPr txBox="1">
            <a:spLocks noGrp="true"/>
          </p:cNvSpPr>
          <p:nvPr>
            <p:custDataLst>
              <p:tags r:id="rId5"/>
            </p:custDataLst>
          </p:nvPr>
        </p:nvSpPr>
        <p:spPr>
          <a:xfrm rot="0">
            <a:off x="869070" y="524960"/>
            <a:ext cx="3582075" cy="761828"/>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4400">
                <a:solidFill>
                  <a:schemeClr val="bg1"/>
                </a:solidFill>
                <a:latin typeface="Zoho Puvi"/>
              </a:rPr>
              <a:t>Contact us</a:t>
            </a:r>
            <a:endParaRPr b="1" dirty="0" i="0" lang="en-US" sz="4400">
              <a:solidFill>
                <a:schemeClr val="bg1"/>
              </a:solidFill>
              <a:latin typeface="Zoho Puvi"/>
            </a:endParaRPr>
          </a:p>
        </p:txBody>
      </p:sp>
      <p:sp>
        <p:nvSpPr>
          <p:cNvPr hidden="false" id="5" name="">
            <a:extLst>
              <a:ext uri="{773DBE29-7E55-4884-80EE-4185EF57F291}">
                <a16:creationId xmlns:a16="http://schemas.microsoft.com/office/drawing/2010/main" id="{485B2351-FEE1-4315-B4B1-DD57FF0F8340}"/>
              </a:ext>
            </a:extLst>
          </p:cNvPr>
          <p:cNvSpPr txBox="1">
            <a:spLocks noGrp="true"/>
          </p:cNvSpPr>
          <p:nvPr>
            <p:custDataLst>
              <p:tags r:id="rId6"/>
            </p:custDataLst>
          </p:nvPr>
        </p:nvSpPr>
        <p:spPr>
          <a:xfrm rot="0">
            <a:off x="908684" y="1847850"/>
            <a:ext cx="1529715"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Contact Number</a:t>
            </a:r>
            <a:endParaRPr b="0" dirty="0" i="0" lang="en-US" sz="1200">
              <a:solidFill>
                <a:schemeClr val="bg1"/>
              </a:solidFill>
              <a:latin typeface="Zoho Puvi"/>
            </a:endParaRPr>
          </a:p>
        </p:txBody>
      </p:sp>
      <p:sp>
        <p:nvSpPr>
          <p:cNvPr hidden="false" id="6" name="">
            <a:extLst>
              <a:ext uri="{963ED1C9-FD94-4E1C-8F6E-3E113D4E9198}">
                <a16:creationId xmlns:a16="http://schemas.microsoft.com/office/drawing/2010/main" id="{6CAB0A8A-D340-4FC6-A45D-CBD514936545}"/>
              </a:ext>
            </a:extLst>
          </p:cNvPr>
          <p:cNvSpPr txBox="1">
            <a:spLocks noGrp="true"/>
          </p:cNvSpPr>
          <p:nvPr>
            <p:custDataLst>
              <p:tags r:id="rId7"/>
            </p:custDataLst>
          </p:nvPr>
        </p:nvSpPr>
        <p:spPr>
          <a:xfrm rot="0">
            <a:off x="908684" y="2124075"/>
            <a:ext cx="1827999"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1400">
                <a:solidFill>
                  <a:srgbClr val="ffd278"/>
                </a:solidFill>
                <a:latin typeface="Zoho Puvi"/>
              </a:rPr>
              <a:t>+1-408-916-9890</a:t>
            </a:r>
            <a:endParaRPr b="1" dirty="0" i="0" lang="en-US" sz="1400">
              <a:solidFill>
                <a:srgbClr val="ffd278"/>
              </a:solidFill>
              <a:latin typeface="Zoho Puvi"/>
            </a:endParaRPr>
          </a:p>
        </p:txBody>
      </p:sp>
      <p:sp>
        <p:nvSpPr>
          <p:cNvPr hidden="false" id="7" name="">
            <a:extLst>
              <a:ext uri="{3E800E74-B824-4313-9B3B-7BE510334AAB}">
                <a16:creationId xmlns:a16="http://schemas.microsoft.com/office/drawing/2010/main" id="{420562EF-0214-4BC9-98B4-6CED94833152}"/>
              </a:ext>
            </a:extLst>
          </p:cNvPr>
          <p:cNvSpPr txBox="1">
            <a:spLocks noGrp="true"/>
          </p:cNvSpPr>
          <p:nvPr>
            <p:custDataLst>
              <p:tags r:id="rId8"/>
            </p:custDataLst>
          </p:nvPr>
        </p:nvSpPr>
        <p:spPr>
          <a:xfrm rot="0">
            <a:off x="3495675" y="2124075"/>
            <a:ext cx="3239347"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lang="en-US" sz="1400">
                <a:solidFill>
                  <a:srgbClr val="ffd278"/>
                </a:solidFill>
                <a:latin typeface="Zoho Puvi"/>
              </a:rPr>
              <a:t>support@</a:t>
            </a:r>
            <a:r>
              <a:rPr b="1" dirty="0" err="1" lang="en-US" sz="1400">
                <a:solidFill>
                  <a:srgbClr val="ffd278"/>
                </a:solidFill>
                <a:latin typeface="Zoho Puvi"/>
              </a:rPr>
              <a:t>adselfserviceplus</a:t>
            </a:r>
            <a:r>
              <a:rPr b="1" dirty="0" lang="en-US" sz="1400">
                <a:solidFill>
                  <a:srgbClr val="ffd278"/>
                </a:solidFill>
                <a:latin typeface="Zoho Puvi"/>
              </a:rPr>
              <a:t>.co</a:t>
            </a:r>
            <a:r>
              <a:rPr b="1" dirty="0" lang="en-US" sz="1400">
                <a:solidFill>
                  <a:srgbClr val="ffd278"/>
                </a:solidFill>
                <a:latin typeface="Zoho Puvi"/>
              </a:rPr>
              <a:t>m</a:t>
            </a:r>
            <a:endParaRPr b="1" dirty="0" lang="en-US" sz="1400">
              <a:solidFill>
                <a:srgbClr val="ffd278"/>
              </a:solidFill>
              <a:latin typeface="Zoho Puvi"/>
            </a:endParaRPr>
          </a:p>
        </p:txBody>
      </p:sp>
      <p:sp>
        <p:nvSpPr>
          <p:cNvPr hidden="false" id="8" name="">
            <a:extLst>
              <a:ext uri="{9389A74D-B481-43AD-BF8E-095552E9F7E8}">
                <a16:creationId xmlns:a16="http://schemas.microsoft.com/office/drawing/2010/main" id="{D7089FC7-0D41-44E9-B04F-CBEF753AF256}"/>
              </a:ext>
            </a:extLst>
          </p:cNvPr>
          <p:cNvSpPr txBox="1">
            <a:spLocks noGrp="true"/>
          </p:cNvSpPr>
          <p:nvPr>
            <p:custDataLst>
              <p:tags r:id="rId9"/>
            </p:custDataLst>
          </p:nvPr>
        </p:nvSpPr>
        <p:spPr>
          <a:xfrm rot="0">
            <a:off x="3495675" y="1847850"/>
            <a:ext cx="1668094"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Support Email</a:t>
            </a:r>
            <a:endParaRPr b="0" dirty="0" i="0" lang="en-US" sz="1200">
              <a:solidFill>
                <a:schemeClr val="bg1"/>
              </a:solidFill>
              <a:latin typeface="Zoho Puvi"/>
            </a:endParaRPr>
          </a:p>
        </p:txBody>
      </p:sp>
      <p:sp>
        <p:nvSpPr>
          <p:cNvPr hidden="false" id="9" name="">
            <a:extLst>
              <a:ext uri="{D6093F66-C516-43B3-8610-F42237C9AD11}">
                <a16:creationId xmlns:a16="http://schemas.microsoft.com/office/drawing/2010/main" id="{1FBC57D5-7712-4380-AD1A-F634326C8995}"/>
              </a:ext>
            </a:extLst>
          </p:cNvPr>
          <p:cNvSpPr txBox="1">
            <a:spLocks noGrp="true"/>
          </p:cNvSpPr>
          <p:nvPr>
            <p:custDataLst>
              <p:tags r:id="rId10"/>
            </p:custDataLst>
          </p:nvPr>
        </p:nvSpPr>
        <p:spPr>
          <a:xfrm rot="0">
            <a:off x="901065" y="2981325"/>
            <a:ext cx="1270634"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Live chat</a:t>
            </a:r>
            <a:endParaRPr b="0" dirty="0" i="0" lang="en-US" sz="1200">
              <a:solidFill>
                <a:schemeClr val="bg1"/>
              </a:solidFill>
              <a:latin typeface="Zoho Puvi"/>
            </a:endParaRPr>
          </a:p>
        </p:txBody>
      </p:sp>
      <p:sp>
        <p:nvSpPr>
          <p:cNvPr hidden="false" id="10" name="">
            <a:extLst>
              <a:ext uri="{AE46A35F-A3EA-41E3-BCFA-402DE7187886}">
                <a16:creationId xmlns:a16="http://schemas.microsoft.com/office/drawing/2010/main" id="{474408FB-9D88-46A0-8023-04E107621C7F}"/>
              </a:ext>
            </a:extLst>
          </p:cNvPr>
          <p:cNvSpPr txBox="1">
            <a:spLocks noGrp="true"/>
          </p:cNvSpPr>
          <p:nvPr>
            <p:custDataLst>
              <p:tags r:id="rId11"/>
            </p:custDataLst>
          </p:nvPr>
        </p:nvSpPr>
        <p:spPr>
          <a:xfrm rot="0">
            <a:off x="901065" y="3257550"/>
            <a:ext cx="2480918"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1400">
                <a:solidFill>
                  <a:srgbClr val="ffd278"/>
                </a:solidFill>
                <a:latin typeface="Zoho Puvi"/>
              </a:rPr>
              <a:t>For instant responses.</a:t>
            </a:r>
            <a:endParaRPr b="1" dirty="0" i="0" lang="en-US" sz="1400">
              <a:solidFill>
                <a:srgbClr val="ffd278"/>
              </a:solidFill>
              <a:latin typeface="Zoho Puvi"/>
            </a:endParaRPr>
          </a:p>
        </p:txBody>
      </p:sp>
      <p:sp>
        <p:nvSpPr>
          <p:cNvPr hidden="false" id="11" name="">
            <a:extLst>
              <a:ext uri="{FC588BAF-769D-41B1-9718-2E08403DF921}">
                <a16:creationId xmlns:a16="http://schemas.microsoft.com/office/drawing/2010/main" id="{F4499DBF-98CB-4A32-96CA-1BCF29FF5EA1}"/>
              </a:ext>
            </a:extLst>
          </p:cNvPr>
          <p:cNvSpPr txBox="1">
            <a:spLocks noGrp="true"/>
          </p:cNvSpPr>
          <p:nvPr>
            <p:custDataLst>
              <p:tags r:id="rId12"/>
            </p:custDataLst>
          </p:nvPr>
        </p:nvSpPr>
        <p:spPr>
          <a:xfrm rot="0">
            <a:off x="3495675" y="3257550"/>
            <a:ext cx="3239347" cy="30474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lang="en-US" sz="1400">
                <a:solidFill>
                  <a:srgbClr val="ffd278"/>
                </a:solidFill>
                <a:latin typeface="Zoho Puvi"/>
              </a:rPr>
              <a:t>www.</a:t>
            </a:r>
            <a:r>
              <a:rPr b="1" dirty="0" err="1" lang="en-US" sz="1400">
                <a:solidFill>
                  <a:srgbClr val="ffd278"/>
                </a:solidFill>
                <a:latin typeface="Zoho Puvi"/>
              </a:rPr>
              <a:t>adselfserviceplus</a:t>
            </a:r>
            <a:r>
              <a:rPr b="1" dirty="0" lang="en-US" sz="1400">
                <a:solidFill>
                  <a:srgbClr val="ffd278"/>
                </a:solidFill>
                <a:latin typeface="Zoho Puvi"/>
              </a:rPr>
              <a:t>.com/</a:t>
            </a:r>
            <a:endParaRPr b="1" dirty="0" lang="en-US" sz="1400">
              <a:solidFill>
                <a:srgbClr val="ffd278"/>
              </a:solidFill>
              <a:latin typeface="Zoho Puvi"/>
            </a:endParaRPr>
          </a:p>
        </p:txBody>
      </p:sp>
      <p:sp>
        <p:nvSpPr>
          <p:cNvPr hidden="false" id="12" name="">
            <a:extLst>
              <a:ext uri="{EBF5834B-9199-4734-B284-508447B664B6}">
                <a16:creationId xmlns:a16="http://schemas.microsoft.com/office/drawing/2010/main" id="{53B497E6-D577-4FA4-9056-4EF7411BAD10}"/>
              </a:ext>
            </a:extLst>
          </p:cNvPr>
          <p:cNvSpPr txBox="1">
            <a:spLocks noGrp="true"/>
          </p:cNvSpPr>
          <p:nvPr>
            <p:custDataLst>
              <p:tags r:id="rId13"/>
            </p:custDataLst>
          </p:nvPr>
        </p:nvSpPr>
        <p:spPr>
          <a:xfrm rot="0">
            <a:off x="3495675" y="2981325"/>
            <a:ext cx="1668094" cy="274272"/>
          </a:xfrm>
          <a:prstGeom prst="rect">
            <a:avLst/>
          </a:prstGeom>
          <a:ln>
            <a:noFill/>
          </a:ln>
        </p:spPr>
        <p:txBody>
          <a:bodyPr anchor="t" bIns="45720" lIns="91440" numCol="1" rIns="91440" rtlCol="0" spcCol="0" tIns="4572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0" dirty="0" i="0" lang="en-US" sz="1200">
                <a:solidFill>
                  <a:schemeClr val="bg1"/>
                </a:solidFill>
                <a:latin typeface="Zoho Puvi"/>
              </a:rPr>
              <a:t>Visit our website</a:t>
            </a:r>
            <a:endParaRPr b="0" dirty="0" i="0" lang="en-US" sz="1200">
              <a:solidFill>
                <a:schemeClr val="bg1"/>
              </a:solidFill>
              <a:latin typeface="Zoho Puvi"/>
            </a:endParaRPr>
          </a:p>
        </p:txBody>
      </p:sp>
      <p:sp>
        <p:nvSpPr>
          <p:cNvPr id="13" name="">
            <a:extLst>
              <a:ext uri="{2613051D-7339-4B86-ADF1-06ED9F1CFF8B}">
                <a16:creationId xmlns:a16="http://schemas.microsoft.com/office/drawing/2010/main" id="{08926B39-F62A-4B85-BC5A-32430EEE60DD}"/>
              </a:ext>
            </a:extLst>
          </p:cNvPr>
          <p:cNvSpPr/>
          <p:nvPr/>
        </p:nvSpPr>
        <p:spPr>
          <a:xfrm flipH="false" flipV="false" rot="0">
            <a:off x="-5086" y="5114571"/>
            <a:ext cx="9149086" cy="38147"/>
          </a:xfrm>
          <a:prstGeom prst="rect">
            <a:avLst/>
          </a:prstGeom>
          <a:solidFill>
            <a:srgbClr val="ffd278"/>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14" name="">
            <a:extLst>
              <a:ext uri="{74FC7FA0-1179-4D79-9353-2F17F50EEF0A}">
                <a16:creationId xmlns:a16="http://schemas.microsoft.com/office/drawing/2010/main" id="{7BB53320-EBD3-4FA8-BE6A-1FCEC10F9F16}"/>
              </a:ext>
            </a:extLst>
          </p:cNvPr>
          <p:cNvSpPr/>
          <p:nvPr/>
        </p:nvSpPr>
        <p:spPr>
          <a:xfrm flipH="false" flipV="false" rot="0">
            <a:off x="962025" y="4067175"/>
            <a:ext cx="1613535" cy="388629"/>
          </a:xfrm>
          <a:prstGeom prst="roundRect">
            <a:avLst>
              <a:gd fmla="val 0" name="adj"/>
            </a:avLst>
          </a:prstGeom>
          <a:solidFill>
            <a:schemeClr val="accent3">
              <a:lumMod val="75000"/>
            </a:schemeClr>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hidden="false" id="15" name="">
            <a:extLst>
              <a:ext uri="{8608EDFA-34CB-481E-A023-93EB7AA08EC5}">
                <a16:creationId xmlns:a16="http://schemas.microsoft.com/office/drawing/2010/main" id="{2C5B7FE5-E498-459F-BA19-2B2C48EC6B30}"/>
              </a:ext>
            </a:extLst>
          </p:cNvPr>
          <p:cNvSpPr txBox="1">
            <a:spLocks noGrp="true"/>
          </p:cNvSpPr>
          <p:nvPr>
            <p:custDataLst>
              <p:tags r:id="rId14"/>
            </p:custDataLst>
          </p:nvPr>
        </p:nvSpPr>
        <p:spPr>
          <a:xfrm rot="0">
            <a:off x="1114425" y="4181475"/>
            <a:ext cx="1310639" cy="152360"/>
          </a:xfrm>
          <a:prstGeom prst="rect">
            <a:avLst/>
          </a:prstGeom>
          <a:ln>
            <a:noFill/>
          </a:ln>
        </p:spPr>
        <p:txBody>
          <a:bodyPr anchor="t" bIns="0" lIns="0" numCol="1" rIns="0" rtlCol="0" spcCol="0" tIns="0">
            <a:sp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ctr" lvl="0" marL="0" rtl="false">
              <a:lnSpc>
                <a:spcPct val="100000"/>
              </a:lnSpc>
              <a:spcBef>
                <a:spcPct val="0"/>
              </a:spcBef>
              <a:spcAft>
                <a:spcPts val="0"/>
              </a:spcAft>
              <a:buNone/>
            </a:pPr>
            <a:r>
              <a:rPr dirty="0" i="0" lang="en-US" sz="1000">
                <a:solidFill>
                  <a:schemeClr val="bg1"/>
                </a:solidFill>
                <a:latin typeface="Zoho Puvi-demi_bold"/>
              </a:rPr>
              <a:t>DOWNLOAD NOW</a:t>
            </a:r>
            <a:endParaRPr dirty="0" i="0" lang="en-US" sz="1000">
              <a:solidFill>
                <a:schemeClr val="bg1"/>
              </a:solidFill>
              <a:latin typeface="Zoho Puvi-demi_bold"/>
            </a:endParaRPr>
          </a:p>
        </p:txBody>
      </p:sp>
      <p:pic>
        <p:nvPicPr>
          <p:cNvPr id="16" name="">
            <a:extLst>
              <a:ext uri="{BDDE4D5C-D676-4E83-9811-C73AEF179510}">
                <a16:creationId xmlns:a16="http://schemas.microsoft.com/office/drawing/2010/main" id="{A6EB3EA5-988F-4A18-B787-C0B4CA4F2D68}"/>
              </a:ext>
            </a:extLst>
          </p:cNvPr>
          <p:cNvPicPr>
            <a:picLocks noChangeAspect="true"/>
          </p:cNvPicPr>
          <p:nvPr>
            <p:custDataLst>
              <p:tags r:id="rId15"/>
            </p:custDataLst>
          </p:nvPr>
        </p:nvPicPr>
        <p:blipFill>
          <a:blip r:embed="rId16"/>
          <a:stretch>
            <a:fillRect/>
          </a:stretch>
        </p:blipFill>
        <p:spPr>
          <a:xfrm flipH="true" flipV="false" rot="0">
            <a:off x="6930436" y="2110786"/>
            <a:ext cx="1623060" cy="3002404"/>
          </a:xfrm>
          <a:prstGeom prst="rect">
            <a:avLst/>
          </a:prstGeom>
          <a:noFill/>
        </p:spPr>
      </p:pic>
      <p:pic>
        <p:nvPicPr>
          <p:cNvPr id="17" name="">
            <a:extLst>
              <a:ext uri="{B3F8D5A7-33D2-4CC5-916F-A40D7E9CD8A8}">
                <a16:creationId xmlns:a16="http://schemas.microsoft.com/office/drawing/2010/main" id="{34B806CB-850E-4813-AC4D-2F4704262C3C}"/>
              </a:ext>
            </a:extLst>
          </p:cNvPr>
          <p:cNvPicPr>
            <a:picLocks noChangeAspect="true"/>
          </p:cNvPicPr>
          <p:nvPr>
            <p:custDataLst>
              <p:tags r:id="rId17"/>
            </p:custDataLst>
          </p:nvPr>
        </p:nvPicPr>
        <p:blipFill>
          <a:blip r:embed="rId18"/>
          <a:stretch>
            <a:fillRect/>
          </a:stretch>
        </p:blipFill>
        <p:spPr>
          <a:xfrm flipH="false" flipV="false" rot="0">
            <a:off x="6984682" y="4404788"/>
            <a:ext cx="681037" cy="704420"/>
          </a:xfrm>
          <a:prstGeom prst="rect">
            <a:avLst/>
          </a:prstGeom>
          <a:noFill/>
        </p:spPr>
      </p:pic>
      <p:pic>
        <p:nvPicPr>
          <p:cNvPr id="18" name="">
            <a:extLst>
              <a:ext uri="{53B3E489-2AD9-421E-A5FE-7C644616EDF5}">
                <a16:creationId xmlns:a16="http://schemas.microsoft.com/office/drawing/2010/main" id="{44252E36-0754-4E5B-8D35-34CA60C67375}"/>
              </a:ext>
            </a:extLst>
          </p:cNvPr>
          <p:cNvPicPr>
            <a:picLocks noChangeAspect="true"/>
          </p:cNvPicPr>
          <p:nvPr>
            <p:custDataLst>
              <p:tags r:id="rId19"/>
            </p:custDataLst>
          </p:nvPr>
        </p:nvPicPr>
        <p:blipFill>
          <a:blip r:embed="rId20"/>
          <a:stretch>
            <a:fillRect/>
          </a:stretch>
        </p:blipFill>
        <p:spPr>
          <a:xfrm flipH="false" flipV="false" rot="0">
            <a:off x="3590925" y="1672952"/>
            <a:ext cx="179070" cy="149771"/>
          </a:xfrm>
          <a:prstGeom prst="rect">
            <a:avLst/>
          </a:prstGeom>
          <a:noFill/>
        </p:spPr>
      </p:pic>
      <p:pic>
        <p:nvPicPr>
          <p:cNvPr id="19" name="">
            <a:extLst>
              <a:ext uri="{7E50DE51-5872-4A47-B943-361C4C169AC2}">
                <a16:creationId xmlns:a16="http://schemas.microsoft.com/office/drawing/2010/main" id="{EDDEBCDF-1109-4C9C-ABC5-89708198396B}"/>
              </a:ext>
            </a:extLst>
          </p:cNvPr>
          <p:cNvPicPr>
            <a:picLocks noChangeAspect="true"/>
          </p:cNvPicPr>
          <p:nvPr>
            <p:custDataLst>
              <p:tags r:id="rId21"/>
            </p:custDataLst>
          </p:nvPr>
        </p:nvPicPr>
        <p:blipFill>
          <a:blip r:embed="rId22"/>
          <a:stretch>
            <a:fillRect/>
          </a:stretch>
        </p:blipFill>
        <p:spPr>
          <a:xfrm flipH="false" flipV="false" rot="0">
            <a:off x="3590925" y="2724140"/>
            <a:ext cx="195872" cy="195872"/>
          </a:xfrm>
          <a:prstGeom prst="rect">
            <a:avLst/>
          </a:prstGeom>
          <a:noFill/>
        </p:spPr>
      </p:pic>
      <p:pic>
        <p:nvPicPr>
          <p:cNvPr id="20" name="">
            <a:extLst>
              <a:ext uri="{AC91C9F5-3369-4BE5-B322-69323645CF4E}">
                <a16:creationId xmlns:a16="http://schemas.microsoft.com/office/drawing/2010/main" id="{B991779E-6EC1-415C-AFBB-089B94F159FC}"/>
              </a:ext>
            </a:extLst>
          </p:cNvPr>
          <p:cNvPicPr>
            <a:picLocks noChangeAspect="true"/>
          </p:cNvPicPr>
          <p:nvPr>
            <p:custDataLst>
              <p:tags r:id="rId23"/>
            </p:custDataLst>
          </p:nvPr>
        </p:nvPicPr>
        <p:blipFill>
          <a:blip r:embed="rId24"/>
          <a:stretch>
            <a:fillRect/>
          </a:stretch>
        </p:blipFill>
        <p:spPr>
          <a:xfrm flipH="false" flipV="false" rot="0">
            <a:off x="1038225" y="2791415"/>
            <a:ext cx="181937" cy="181937"/>
          </a:xfrm>
          <a:prstGeom prst="rect">
            <a:avLst/>
          </a:prstGeom>
          <a:noFill/>
        </p:spPr>
      </p:pic>
      <p:pic>
        <p:nvPicPr>
          <p:cNvPr id="21" name="">
            <a:extLst>
              <a:ext uri="{6C480E9B-E851-44EF-A9AC-4E4168806FE2}">
                <a16:creationId xmlns:a16="http://schemas.microsoft.com/office/drawing/2010/main" id="{E317B1BC-D406-4FB5-8C71-B0BB83045ADC}"/>
              </a:ext>
            </a:extLst>
          </p:cNvPr>
          <p:cNvPicPr>
            <a:picLocks noChangeAspect="true"/>
          </p:cNvPicPr>
          <p:nvPr>
            <p:custDataLst>
              <p:tags r:id="rId25"/>
            </p:custDataLst>
          </p:nvPr>
        </p:nvPicPr>
        <p:blipFill>
          <a:blip r:embed="rId26"/>
          <a:stretch>
            <a:fillRect/>
          </a:stretch>
        </p:blipFill>
        <p:spPr>
          <a:xfrm flipH="false" flipV="false" rot="0">
            <a:off x="1038225" y="1635442"/>
            <a:ext cx="187290" cy="187290"/>
          </a:xfrm>
          <a:prstGeom prst="rect">
            <a:avLst/>
          </a:prstGeom>
          <a:noFill/>
        </p:spPr>
      </p:pic>
    </p:spTree>
    <p:extLst>
      <p:ext uri="{2C65B367-6CBC-4940-91D9-A5329307053B}">
        <p14:creationId xmlns:p14="http://schemas.microsoft.com/office/powerpoint/2010/main" val="1751263023709"/>
      </p:ext>
    </p:extLst>
  </p:cSld>
  <p:clrMapOvr>
    <a:masterClrMapping/>
  </p:clrMapOvr>
</p:sld>
</file>

<file path=ppt/slides/slide5.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5">
    <p:spTree>
      <p:nvGrpSpPr>
        <p:cNvPr id="1" name=""/>
        <p:cNvGrpSpPr/>
        <p:nvPr/>
      </p:nvGrpSpPr>
      <p:grpSpPr>
        <a:xfrm>
          <a:off x="0" y="0"/>
          <a:ext cx="0" cy="0"/>
          <a:chOff x="0" y="0"/>
          <a:chExt cx="0" cy="0"/>
        </a:xfrm>
      </p:grpSpPr>
      <p:sp>
        <p:nvSpPr>
          <p:cNvPr id="2" name="Title 7">
            <a:extLst>
              <a:ext uri="{049D1866-3D75-4539-BF44-3DCAE66BC9D7}">
                <a16:creationId xmlns:a16="http://schemas.microsoft.com/office/drawing/2010/main" id="{9C681403-FF3C-40A4-932F-2EDE8C366F5A}"/>
              </a:ext>
            </a:extLst>
          </p:cNvPr>
          <p:cNvSpPr>
            <a:spLocks noGrp="true"/>
          </p:cNvSpPr>
          <p:nvPr>
            <p:ph type="title"/>
          </p:nvPr>
        </p:nvSpPr>
        <p:spPr/>
        <p:txBody>
          <a:bodyPr rtlCol="0"/>
          <a:lstStyle/>
          <a:p>
            <a:pPr/>
            <a:r>
              <a:rPr b="1" dirty="0" lang="en-US" sz="2400">
                <a:latin typeface="Zoho Puvi"/>
              </a:rPr>
              <a:t>Solutions offered by </a:t>
            </a:r>
            <a:r>
              <a:rPr b="1" dirty="0" err="1" lang="en-US" sz="2400">
                <a:latin typeface="Zoho Puvi"/>
              </a:rPr>
              <a:t>ADSelfService</a:t>
            </a:r>
            <a:r>
              <a:rPr b="1" dirty="0" lang="en-US" sz="2400">
                <a:latin typeface="Zoho Puvi"/>
              </a:rPr>
              <a:t> Plu</a:t>
            </a:r>
            <a:r>
              <a:rPr b="1" dirty="0" lang="en-US" sz="2400">
                <a:latin typeface="Zoho Puvi"/>
              </a:rPr>
              <a:t>s</a:t>
            </a:r>
            <a:endParaRPr b="1" dirty="0" lang="en-US" sz="2400">
              <a:latin typeface="Zoho Puvi"/>
            </a:endParaRPr>
          </a:p>
        </p:txBody>
      </p:sp>
      <p:sp>
        <p:nvSpPr>
          <p:cNvPr id="3" name="Content Placeholder 2">
            <a:extLst>
              <a:ext uri="{55BF7AA0-3C6E-4411-9B69-0905386D4A04}">
                <a16:creationId xmlns:a16="http://schemas.microsoft.com/office/drawing/2010/main" id="{6C4FA301-3FF9-4283-9917-D7675404DCCE}"/>
              </a:ext>
            </a:extLst>
          </p:cNvPr>
          <p:cNvSpPr>
            <a:spLocks noGrp="true"/>
          </p:cNvSpPr>
          <p:nvPr>
            <p:ph idx="1"/>
          </p:nvPr>
        </p:nvSpPr>
        <p:spPr>
          <a:xfrm rot="0">
            <a:off x="452418" y="2095500"/>
            <a:ext cx="1962207" cy="301675"/>
          </a:xfrm>
        </p:spPr>
        <p:txBody>
          <a:bodyPr rtlCol="0">
            <a:spAutoFit/>
          </a:bodyPr>
          <a:lstStyle/>
          <a:p>
            <a:pPr indent="0" marL="0">
              <a:lnSpc>
                <a:spcPct val="110000"/>
              </a:lnSpc>
              <a:buNone/>
            </a:pPr>
            <a:r>
              <a:rPr b="0" dirty="0" lang="en-US" sz="900">
                <a:latin typeface="Zoho Puvi"/>
              </a:rPr>
              <a:t>Secure local and remote access </a:t>
            </a:r>
            <a:r>
              <a:rPr b="0" dirty="0" lang="en-US" sz="900">
                <a:latin typeface="Zoho Puvi"/>
              </a:rPr>
              <a:t>to </a:t>
            </a:r>
            <a:r>
              <a:rPr b="0" dirty="0" lang="en-US" sz="900">
                <a:latin typeface="Zoho Puvi"/>
              </a:rPr>
              <a:t>endpoints</a:t>
            </a:r>
            <a:r>
              <a:rPr b="0" dirty="0" lang="en-US" sz="900">
                <a:latin typeface="Zoho Puvi"/>
              </a:rPr>
              <a:t> and</a:t>
            </a:r>
            <a:r>
              <a:rPr b="0" dirty="0" lang="en-US" sz="900">
                <a:latin typeface="Zoho Puvi"/>
              </a:rPr>
              <a:t> application</a:t>
            </a:r>
            <a:r>
              <a:rPr b="0" dirty="0" lang="en-US" sz="900">
                <a:latin typeface="Zoho Puvi"/>
              </a:rPr>
              <a:t>s</a:t>
            </a:r>
            <a:endParaRPr b="0" dirty="0" lang="en-US" sz="900">
              <a:latin typeface="Zoho Puvi"/>
            </a:endParaRPr>
          </a:p>
        </p:txBody>
      </p:sp>
      <p:sp>
        <p:nvSpPr>
          <p:cNvPr id="4" name="">
            <a:extLst>
              <a:ext uri="{A580794C-38A8-47D1-AE15-89EFA6D10BE1}">
                <a16:creationId xmlns:a16="http://schemas.microsoft.com/office/drawing/2010/main" id="{E30F85A5-A2AC-450B-BE99-5BC52B45DE06}"/>
              </a:ext>
            </a:extLst>
          </p:cNvPr>
          <p:cNvSpPr txBox="1"/>
          <p:nvPr/>
        </p:nvSpPr>
        <p:spPr>
          <a:xfrm flipH="false" flipV="false" rot="0">
            <a:off x="452418" y="1790700"/>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Adaptive MFA</a:t>
            </a:r>
            <a:endParaRPr b="1" dirty="0" i="0" lang="en-US" sz="1100">
              <a:solidFill>
                <a:srgbClr val="0864f0"/>
              </a:solidFill>
              <a:latin typeface="Zoho Puvi"/>
            </a:endParaRPr>
          </a:p>
        </p:txBody>
      </p:sp>
      <p:sp>
        <p:nvSpPr>
          <p:cNvPr id="5" name="">
            <a:extLst>
              <a:ext uri="{35D9BFBD-0F49-413C-B074-4CFEC20DA109}">
                <a16:creationId xmlns:a16="http://schemas.microsoft.com/office/drawing/2010/main" id="{A051CE61-3BCF-493A-B38F-EB51CA997808}"/>
              </a:ext>
            </a:extLst>
          </p:cNvPr>
          <p:cNvSpPr txBox="1"/>
          <p:nvPr/>
        </p:nvSpPr>
        <p:spPr>
          <a:xfrm flipH="false" flipV="false" rot="0">
            <a:off x="2981325" y="1790700"/>
            <a:ext cx="1905000" cy="262851"/>
          </a:xfrm>
          <a:prstGeom prst="rect">
            <a:avLst/>
          </a:prstGeom>
        </p:spPr>
        <p:txBody>
          <a:bodyPr anchor="t" bIns="47625" lIns="95250" rIns="95250" rtlCol="0" tIns="47625">
            <a:spAutoFit/>
          </a:bodyPr>
          <a:lstStyle/>
          <a:p>
            <a:pPr>
              <a:defRPr dirty="0" lang="en-US" sz="1400"/>
            </a:pPr>
            <a:r>
              <a:rPr b="1" dirty="0" err="1" i="0" lang="en-US" sz="1100">
                <a:solidFill>
                  <a:srgbClr val="0864f0"/>
                </a:solidFill>
                <a:latin typeface="Zoho Puvi"/>
              </a:rPr>
              <a:t>SSO</a:t>
            </a:r>
            <a:r>
              <a:rPr b="1" dirty="0" i="0" lang="en-US" sz="1100">
                <a:solidFill>
                  <a:srgbClr val="0864f0"/>
                </a:solidFill>
                <a:latin typeface="Zoho Puvi"/>
              </a:rPr>
              <a:t> for applications</a:t>
            </a:r>
            <a:endParaRPr b="1" dirty="0" i="0" lang="en-US" sz="1100">
              <a:solidFill>
                <a:srgbClr val="0864f0"/>
              </a:solidFill>
              <a:latin typeface="Zoho Puvi"/>
            </a:endParaRPr>
          </a:p>
        </p:txBody>
      </p:sp>
      <p:sp>
        <p:nvSpPr>
          <p:cNvPr id="6" name="">
            <a:extLst>
              <a:ext uri="{E1828DA1-D8E6-4B93-A301-51C924B833A9}">
                <a16:creationId xmlns:a16="http://schemas.microsoft.com/office/drawing/2010/main" id="{E7B8CA26-2D71-4B55-8AAC-4E40844D8D90}"/>
              </a:ext>
            </a:extLst>
          </p:cNvPr>
          <p:cNvSpPr txBox="1"/>
          <p:nvPr/>
        </p:nvSpPr>
        <p:spPr>
          <a:xfrm flipH="false" flipV="false" rot="0">
            <a:off x="5334000" y="1790700"/>
            <a:ext cx="1965512" cy="430453"/>
          </a:xfrm>
          <a:prstGeom prst="rect">
            <a:avLst/>
          </a:prstGeom>
        </p:spPr>
        <p:txBody>
          <a:bodyPr anchor="t" bIns="47625" lIns="95250" rIns="95250" rtlCol="0" tIns="47625">
            <a:spAutoFit/>
          </a:bodyPr>
          <a:lstStyle/>
          <a:p>
            <a:pPr algn="l">
              <a:defRPr dirty="0" lang="en-US" sz="1400"/>
            </a:pPr>
            <a:r>
              <a:rPr b="1" dirty="0" i="0" lang="en-US" sz="1100">
                <a:solidFill>
                  <a:srgbClr val="0864f0"/>
                </a:solidFill>
                <a:latin typeface="Zoho Puvi"/>
              </a:rPr>
              <a:t>Self-service password management and security</a:t>
            </a:r>
            <a:endParaRPr b="1" dirty="0" i="0" lang="en-US" sz="1100">
              <a:solidFill>
                <a:srgbClr val="0864f0"/>
              </a:solidFill>
              <a:latin typeface="Zoho Puvi"/>
            </a:endParaRPr>
          </a:p>
        </p:txBody>
      </p:sp>
      <p:sp>
        <p:nvSpPr>
          <p:cNvPr hidden="false" id="7" name="">
            <a:extLst>
              <a:ext uri="{89D892DF-4380-4078-BABD-52E2B557C665}">
                <a16:creationId xmlns:a16="http://schemas.microsoft.com/office/drawing/2010/main" id="{7E257920-8728-4301-82CA-890C90F29DD1}"/>
              </a:ext>
            </a:extLst>
          </p:cNvPr>
          <p:cNvSpPr txBox="1">
            <a:spLocks noGrp="true"/>
          </p:cNvSpPr>
          <p:nvPr/>
        </p:nvSpPr>
        <p:spPr>
          <a:xfrm rot="0">
            <a:off x="5334000" y="2168337"/>
            <a:ext cx="2394604"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Enable self-service password management and </a:t>
            </a:r>
            <a:r>
              <a:rPr b="0" dirty="0" i="0" lang="en-US" sz="900">
                <a:solidFill>
                  <a:schemeClr val="tx1"/>
                </a:solidFill>
                <a:latin typeface="Zoho Puvi"/>
              </a:rPr>
              <a:t>fortify passwords</a:t>
            </a:r>
            <a:endParaRPr b="0" dirty="0" i="0" lang="en-US" sz="900">
              <a:solidFill>
                <a:schemeClr val="tx1"/>
              </a:solidFill>
              <a:latin typeface="Zoho Puvi"/>
            </a:endParaRPr>
          </a:p>
        </p:txBody>
      </p:sp>
      <p:sp>
        <p:nvSpPr>
          <p:cNvPr id="8" name="">
            <a:extLst>
              <a:ext uri="{003F0DDF-3937-4B50-8DEC-37B4220F5A45}">
                <a16:creationId xmlns:a16="http://schemas.microsoft.com/office/drawing/2010/main" id="{A53EA285-2F35-4360-A9A5-5C94B99386A3}"/>
              </a:ext>
            </a:extLst>
          </p:cNvPr>
          <p:cNvSpPr txBox="1"/>
          <p:nvPr/>
        </p:nvSpPr>
        <p:spPr>
          <a:xfrm flipH="false" flipV="false" rot="0">
            <a:off x="452418" y="3457575"/>
            <a:ext cx="2529972"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Remote work enablement</a:t>
            </a:r>
            <a:endParaRPr b="1" dirty="0" i="0" lang="en-US" sz="1100">
              <a:solidFill>
                <a:srgbClr val="0864f0"/>
              </a:solidFill>
              <a:latin typeface="Zoho Puvi"/>
            </a:endParaRPr>
          </a:p>
        </p:txBody>
      </p:sp>
      <p:sp>
        <p:nvSpPr>
          <p:cNvPr hidden="false" id="9" name="">
            <a:extLst>
              <a:ext uri="{315E449B-5CE1-4BFC-ABBD-3C61CF875CDD}">
                <a16:creationId xmlns:a16="http://schemas.microsoft.com/office/drawing/2010/main" id="{7384F8F0-8789-460C-A849-E8F3273BB494}"/>
              </a:ext>
            </a:extLst>
          </p:cNvPr>
          <p:cNvSpPr txBox="1">
            <a:spLocks noGrp="true"/>
          </p:cNvSpPr>
          <p:nvPr/>
        </p:nvSpPr>
        <p:spPr>
          <a:xfrm rot="0">
            <a:off x="452418" y="3638550"/>
            <a:ext cx="1962207"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Streamline and secure remote access to enterprise resources</a:t>
            </a:r>
            <a:endParaRPr b="0" dirty="0" i="0" lang="en-US" sz="900">
              <a:solidFill>
                <a:schemeClr val="tx1"/>
              </a:solidFill>
              <a:latin typeface="Zoho Puvi"/>
            </a:endParaRPr>
          </a:p>
        </p:txBody>
      </p:sp>
      <p:sp>
        <p:nvSpPr>
          <p:cNvPr id="10" name="">
            <a:extLst>
              <a:ext uri="{58A8A01E-5522-45B7-8029-FB3A1B7220F6}">
                <a16:creationId xmlns:a16="http://schemas.microsoft.com/office/drawing/2010/main" id="{B3488BDC-4FE3-430A-AF0C-CEA20E75CA43}"/>
              </a:ext>
            </a:extLst>
          </p:cNvPr>
          <p:cNvSpPr txBox="1"/>
          <p:nvPr/>
        </p:nvSpPr>
        <p:spPr>
          <a:xfrm flipH="false" flipV="false" rot="0">
            <a:off x="2981325" y="3457575"/>
            <a:ext cx="2529972"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Workforce self-service</a:t>
            </a:r>
            <a:endParaRPr b="1" dirty="0" i="0" lang="en-US" sz="1100">
              <a:solidFill>
                <a:srgbClr val="0864f0"/>
              </a:solidFill>
              <a:latin typeface="Zoho Puvi"/>
            </a:endParaRPr>
          </a:p>
        </p:txBody>
      </p:sp>
      <p:sp>
        <p:nvSpPr>
          <p:cNvPr hidden="false" id="11" name="">
            <a:extLst>
              <a:ext uri="{8E7D7507-DD9E-4E8D-955C-D0CEDC68C870}">
                <a16:creationId xmlns:a16="http://schemas.microsoft.com/office/drawing/2010/main" id="{E3F32D5C-937C-424C-87FA-79AF2F0A1617}"/>
              </a:ext>
            </a:extLst>
          </p:cNvPr>
          <p:cNvSpPr txBox="1">
            <a:spLocks noGrp="true"/>
          </p:cNvSpPr>
          <p:nvPr/>
        </p:nvSpPr>
        <p:spPr>
          <a:xfrm rot="0">
            <a:off x="2981325" y="3638550"/>
            <a:ext cx="2564644" cy="440997"/>
          </a:xfrm>
          <a:prstGeom prst="rect">
            <a:avLst/>
          </a:prstGeom>
          <a:ln>
            <a:noFill/>
          </a:ln>
        </p:spPr>
        <p:txBody>
          <a:bodyPr anchor="t" bIns="45720" lIns="91440" numCol="1" rIns="91440" rtlCol="0" spcCol="0" tIns="9360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Provide a </a:t>
            </a:r>
            <a:r>
              <a:rPr b="0" dirty="0" i="0" lang="en-US" sz="900">
                <a:solidFill>
                  <a:schemeClr val="tx1"/>
                </a:solidFill>
                <a:latin typeface="Zoho Puvi"/>
              </a:rPr>
              <a:t>self-service </a:t>
            </a:r>
            <a:r>
              <a:rPr b="0" dirty="0" i="0" lang="en-US" sz="900">
                <a:solidFill>
                  <a:schemeClr val="tx1"/>
                </a:solidFill>
                <a:latin typeface="Zoho Puvi"/>
              </a:rPr>
              <a:t>portal for </a:t>
            </a:r>
            <a:r>
              <a:rPr b="0" dirty="0" i="0" lang="en-US" sz="900">
                <a:solidFill>
                  <a:schemeClr val="tx1"/>
                </a:solidFill>
                <a:latin typeface="Zoho Puvi"/>
              </a:rPr>
              <a:t>group management and AD </a:t>
            </a:r>
            <a:r>
              <a:rPr b="0" dirty="0" i="0" lang="en-US" sz="900">
                <a:solidFill>
                  <a:schemeClr val="tx1"/>
                </a:solidFill>
                <a:latin typeface="Zoho Puvi"/>
              </a:rPr>
              <a:t>attributes</a:t>
            </a:r>
            <a:r>
              <a:rPr b="0" dirty="0" i="0" lang="en-US" sz="900">
                <a:solidFill>
                  <a:schemeClr val="tx1"/>
                </a:solidFill>
                <a:latin typeface="Zoho Puvi"/>
              </a:rPr>
              <a:t> update</a:t>
            </a:r>
            <a:endParaRPr b="0" dirty="0" i="0" lang="en-US" sz="900">
              <a:solidFill>
                <a:schemeClr val="tx1"/>
              </a:solidFill>
              <a:latin typeface="Zoho Puvi"/>
            </a:endParaRPr>
          </a:p>
        </p:txBody>
      </p:sp>
      <p:sp>
        <p:nvSpPr>
          <p:cNvPr hidden="false" id="12" name="">
            <a:extLst>
              <a:ext uri="{E4D11198-B61B-4062-AEE3-8EE939F4DB8B}">
                <a16:creationId xmlns:a16="http://schemas.microsoft.com/office/drawing/2010/main" id="{AD5C33AB-16FC-439A-8721-8D2D4AACDE39}"/>
              </a:ext>
            </a:extLst>
          </p:cNvPr>
          <p:cNvSpPr txBox="1">
            <a:spLocks noGrp="true"/>
          </p:cNvSpPr>
          <p:nvPr/>
        </p:nvSpPr>
        <p:spPr>
          <a:xfrm rot="0">
            <a:off x="2999678" y="2095500"/>
            <a:ext cx="1962207" cy="452513"/>
          </a:xfrm>
          <a:prstGeom prst="rect">
            <a:avLst/>
          </a:prstGeom>
          <a:ln w="0">
            <a:noFill/>
            <a:round/>
          </a:ln>
        </p:spPr>
        <p:txBody>
          <a:bodyPr anchor="t" bIns="0" lIns="91440" numCol="1" rIns="91440" rtlCol="0" spcCol="0" tIns="0">
            <a:spAutoFit/>
          </a:bodyPr>
          <a:lstStyle>
            <a:lvl1pPr algn="l" indent="-342900" lvl="0" marL="342900" rtl="false">
              <a:lnSpc>
                <a:spcPct val="12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2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2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2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2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10000"/>
              </a:lnSpc>
              <a:spcBef>
                <a:spcPts val="1200"/>
              </a:spcBef>
              <a:spcAft>
                <a:spcPts val="0"/>
              </a:spcAft>
              <a:buNone/>
            </a:pPr>
            <a:r>
              <a:rPr b="0" dirty="0" i="0" lang="en-US" sz="900">
                <a:solidFill>
                  <a:schemeClr val="tx1"/>
                </a:solidFill>
                <a:latin typeface="Zoho Puvi"/>
              </a:rPr>
              <a:t>Establish secure,</a:t>
            </a:r>
            <a:r>
              <a:rPr b="0" dirty="0" i="0" lang="en-US" sz="900">
                <a:solidFill>
                  <a:schemeClr val="tx1"/>
                </a:solidFill>
                <a:latin typeface="Zoho Puvi"/>
              </a:rPr>
              <a:t> one-click access </a:t>
            </a:r>
            <a:r>
              <a:rPr b="0" dirty="0" i="0" lang="en-US" sz="900">
                <a:solidFill>
                  <a:schemeClr val="tx1"/>
                </a:solidFill>
                <a:latin typeface="Zoho Puvi"/>
              </a:rPr>
              <a:t>to all enterprise applications</a:t>
            </a:r>
            <a:endParaRPr b="0" dirty="0" i="0" lang="en-US" sz="900">
              <a:solidFill>
                <a:schemeClr val="tx1"/>
              </a:solidFill>
              <a:latin typeface="Zoho Puvi"/>
            </a:endParaRPr>
          </a:p>
        </p:txBody>
      </p:sp>
      <p:sp>
        <p:nvSpPr>
          <p:cNvPr id="13" name="">
            <a:extLst>
              <a:ext uri="{FFC0E341-A1E1-4F20-BABA-573BC89BFAC1}">
                <a16:creationId xmlns:a16="http://schemas.microsoft.com/office/drawing/2010/main" id="{24CA4E0B-B255-4567-891F-577FB26778AB}"/>
              </a:ext>
            </a:extLst>
          </p:cNvPr>
          <p:cNvSpPr/>
          <p:nvPr/>
        </p:nvSpPr>
        <p:spPr>
          <a:xfrm flipH="false" flipV="false" rot="0">
            <a:off x="542925" y="12858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4" name="">
            <a:extLst>
              <a:ext uri="{EE5779E8-4D39-4E54-A011-99E30BADF85E}">
                <a16:creationId xmlns:a16="http://schemas.microsoft.com/office/drawing/2010/main" id="{C3D694DD-5851-43E1-A25C-0C233B7E962C}"/>
              </a:ext>
            </a:extLst>
          </p:cNvPr>
          <p:cNvPicPr>
            <a:picLocks noChangeAspect="true"/>
          </p:cNvPicPr>
          <p:nvPr/>
        </p:nvPicPr>
        <p:blipFill>
          <a:blip r:embed="rId2"/>
          <a:stretch>
            <a:fillRect/>
          </a:stretch>
        </p:blipFill>
        <p:spPr>
          <a:xfrm flipH="false" flipV="false" rot="0">
            <a:off x="609600" y="1381125"/>
            <a:ext cx="295093" cy="237648"/>
          </a:xfrm>
          <a:prstGeom prst="rect">
            <a:avLst/>
          </a:prstGeom>
          <a:noFill/>
        </p:spPr>
      </p:pic>
      <p:sp>
        <p:nvSpPr>
          <p:cNvPr id="15" name="">
            <a:extLst>
              <a:ext uri="{28864F53-DEC1-4DE5-9498-C93A3D21D59A}">
                <a16:creationId xmlns:a16="http://schemas.microsoft.com/office/drawing/2010/main" id="{6097B8F8-31C5-49BE-A73C-B8D63CEA9AB7}"/>
              </a:ext>
            </a:extLst>
          </p:cNvPr>
          <p:cNvSpPr/>
          <p:nvPr/>
        </p:nvSpPr>
        <p:spPr>
          <a:xfrm flipH="false" flipV="false" rot="0">
            <a:off x="3076575" y="12858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6" name="">
            <a:extLst>
              <a:ext uri="{8D6F3B3F-8238-44A1-9CE3-6CD13286BD97}">
                <a16:creationId xmlns:a16="http://schemas.microsoft.com/office/drawing/2010/main" id="{BAA6E06A-70E9-4414-9071-4B45785675A9}"/>
              </a:ext>
            </a:extLst>
          </p:cNvPr>
          <p:cNvPicPr>
            <a:picLocks noChangeAspect="true"/>
          </p:cNvPicPr>
          <p:nvPr/>
        </p:nvPicPr>
        <p:blipFill>
          <a:blip r:embed="rId3"/>
          <a:stretch>
            <a:fillRect/>
          </a:stretch>
        </p:blipFill>
        <p:spPr>
          <a:xfrm flipH="false" flipV="false" rot="0">
            <a:off x="3143250" y="1371600"/>
            <a:ext cx="306495" cy="263928"/>
          </a:xfrm>
          <a:prstGeom prst="rect">
            <a:avLst/>
          </a:prstGeom>
          <a:noFill/>
        </p:spPr>
      </p:pic>
      <p:sp>
        <p:nvSpPr>
          <p:cNvPr id="17" name="">
            <a:extLst>
              <a:ext uri="{92AB5522-2DE3-483A-A229-9E3195E0732A}">
                <a16:creationId xmlns:a16="http://schemas.microsoft.com/office/drawing/2010/main" id="{544F5377-EDC9-4931-9269-58E6BDA8FED0}"/>
              </a:ext>
            </a:extLst>
          </p:cNvPr>
          <p:cNvSpPr/>
          <p:nvPr/>
        </p:nvSpPr>
        <p:spPr>
          <a:xfrm flipH="false" flipV="false" rot="0">
            <a:off x="5438775" y="1285875"/>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8" name="">
            <a:extLst>
              <a:ext uri="{3FC06772-7B3F-48DF-8997-E9FBFC536B04}">
                <a16:creationId xmlns:a16="http://schemas.microsoft.com/office/drawing/2010/main" id="{7E832765-95D3-4FE4-BF41-F5B186DC49BC}"/>
              </a:ext>
            </a:extLst>
          </p:cNvPr>
          <p:cNvPicPr>
            <a:picLocks noChangeAspect="true"/>
          </p:cNvPicPr>
          <p:nvPr/>
        </p:nvPicPr>
        <p:blipFill>
          <a:blip r:embed="rId4"/>
          <a:stretch>
            <a:fillRect/>
          </a:stretch>
        </p:blipFill>
        <p:spPr>
          <a:xfrm flipH="false" flipV="false" rot="0">
            <a:off x="5514975" y="1381125"/>
            <a:ext cx="288502" cy="242944"/>
          </a:xfrm>
          <a:prstGeom prst="rect">
            <a:avLst/>
          </a:prstGeom>
          <a:noFill/>
        </p:spPr>
      </p:pic>
      <p:sp>
        <p:nvSpPr>
          <p:cNvPr id="19" name="">
            <a:extLst>
              <a:ext uri="{5CF5029B-60F4-4D44-B93D-7070E18A7A50}">
                <a16:creationId xmlns:a16="http://schemas.microsoft.com/office/drawing/2010/main" id="{08C4ACDD-0194-4FA2-995A-A708D4C0BECB}"/>
              </a:ext>
            </a:extLst>
          </p:cNvPr>
          <p:cNvSpPr/>
          <p:nvPr/>
        </p:nvSpPr>
        <p:spPr>
          <a:xfrm flipH="false" flipV="false" rot="0">
            <a:off x="542925" y="29337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0" name="">
            <a:extLst>
              <a:ext uri="{D87D294F-F3C3-4A48-97D2-B10306179697}">
                <a16:creationId xmlns:a16="http://schemas.microsoft.com/office/drawing/2010/main" id="{35D5E777-C739-4FDD-B5A4-429AD6409529}"/>
              </a:ext>
            </a:extLst>
          </p:cNvPr>
          <p:cNvPicPr>
            <a:picLocks noChangeAspect="true"/>
          </p:cNvPicPr>
          <p:nvPr/>
        </p:nvPicPr>
        <p:blipFill>
          <a:blip r:embed="rId5"/>
          <a:stretch>
            <a:fillRect/>
          </a:stretch>
        </p:blipFill>
        <p:spPr>
          <a:xfrm flipH="false" flipV="false" rot="0">
            <a:off x="628650" y="3000375"/>
            <a:ext cx="262318" cy="303723"/>
          </a:xfrm>
          <a:prstGeom prst="rect">
            <a:avLst/>
          </a:prstGeom>
          <a:noFill/>
        </p:spPr>
      </p:pic>
      <p:sp>
        <p:nvSpPr>
          <p:cNvPr id="21" name="">
            <a:extLst>
              <a:ext uri="{B8584064-BADD-42DF-B7FE-A78678A78CE3}">
                <a16:creationId xmlns:a16="http://schemas.microsoft.com/office/drawing/2010/main" id="{689DB02F-CC79-4804-AB49-C8DEDF44BD92}"/>
              </a:ext>
            </a:extLst>
          </p:cNvPr>
          <p:cNvSpPr/>
          <p:nvPr/>
        </p:nvSpPr>
        <p:spPr>
          <a:xfrm flipH="false" flipV="false" rot="0">
            <a:off x="3076575" y="2933700"/>
            <a:ext cx="432368" cy="4323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2" name="">
            <a:extLst>
              <a:ext uri="{4CE10122-7174-4D50-A83F-6F5F51EF8916}">
                <a16:creationId xmlns:a16="http://schemas.microsoft.com/office/drawing/2010/main" id="{1F8366FC-DE7B-41C9-8EDF-C274EAECC116}"/>
              </a:ext>
            </a:extLst>
          </p:cNvPr>
          <p:cNvPicPr>
            <a:picLocks noChangeAspect="true"/>
          </p:cNvPicPr>
          <p:nvPr/>
        </p:nvPicPr>
        <p:blipFill>
          <a:blip r:embed="rId6"/>
          <a:stretch>
            <a:fillRect/>
          </a:stretch>
        </p:blipFill>
        <p:spPr>
          <a:xfrm flipH="false" flipV="false" rot="0">
            <a:off x="3114675" y="3009900"/>
            <a:ext cx="355854" cy="280054"/>
          </a:xfrm>
          <a:prstGeom prst="rect">
            <a:avLst/>
          </a:prstGeom>
          <a:noFill/>
        </p:spPr>
      </p:pic>
    </p:spTree>
    <p:extLst>
      <p:ext uri="{E986A2ED-352E-4F84-9C38-95ABC9BF858A}">
        <p14:creationId xmlns:p14="http://schemas.microsoft.com/office/powerpoint/2010/main" val="1751263023551"/>
      </p:ext>
    </p:extLst>
  </p:cSld>
  <p:clrMapOvr>
    <a:masterClrMapping/>
  </p:clrMapOvr>
</p:sld>
</file>

<file path=ppt/slides/slide6.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6">
    <p:spTree>
      <p:nvGrpSpPr>
        <p:cNvPr id="1" name=""/>
        <p:cNvGrpSpPr/>
        <p:nvPr/>
      </p:nvGrpSpPr>
      <p:grpSpPr>
        <a:xfrm>
          <a:off x="0" y="0"/>
          <a:ext cx="0" cy="0"/>
          <a:chOff x="0" y="0"/>
          <a:chExt cx="0" cy="0"/>
        </a:xfrm>
      </p:grpSpPr>
      <p:sp>
        <p:nvSpPr>
          <p:cNvPr id="2" name="Title 7">
            <a:extLst>
              <a:ext uri="{0BD01C31-E0E6-4DF4-AA97-3BFD0EDC998D}">
                <a16:creationId xmlns:a16="http://schemas.microsoft.com/office/drawing/2010/main" id="{95E982CC-8235-4865-B6C5-3C788CB5F9F9}"/>
              </a:ext>
            </a:extLst>
          </p:cNvPr>
          <p:cNvSpPr>
            <a:spLocks noGrp="true"/>
          </p:cNvSpPr>
          <p:nvPr>
            <p:ph type="title"/>
          </p:nvPr>
        </p:nvSpPr>
        <p:spPr>
          <a:xfrm rot="0">
            <a:off x="3011052" y="2065276"/>
            <a:ext cx="5558446" cy="1005611"/>
          </a:xfrm>
        </p:spPr>
        <p:txBody>
          <a:bodyPr anchor="ctr" rtlCol="0"/>
          <a:lstStyle/>
          <a:p>
            <a:pPr/>
            <a:r>
              <a:rPr b="1" dirty="0" lang="en-US" sz="2000">
                <a:latin typeface="Zoho Puvi"/>
              </a:rPr>
              <a:t>Implement adaptive MFA and evade credential misuse–the main culprit for data breaches    </a:t>
            </a:r>
            <a:endParaRPr b="1" dirty="0" lang="en-US" sz="2000">
              <a:latin typeface="Zoho Puvi"/>
            </a:endParaRPr>
          </a:p>
        </p:txBody>
      </p:sp>
      <p:pic>
        <p:nvPicPr>
          <p:cNvPr id="3" name="">
            <a:extLst>
              <a:ext uri="{6282DF36-25FD-4CA5-A963-125C36737400}">
                <a16:creationId xmlns:a16="http://schemas.microsoft.com/office/drawing/2010/main" id="{FA225DF6-4AC9-4B3F-B77E-72385C4E5DB6}"/>
              </a:ext>
            </a:extLst>
          </p:cNvPr>
          <p:cNvPicPr>
            <a:picLocks noChangeAspect="true"/>
          </p:cNvPicPr>
          <p:nvPr/>
        </p:nvPicPr>
        <p:blipFill>
          <a:blip r:embed="rId2">
            <a:alphaModFix amt="66999"/>
          </a:blip>
          <a:srcRect b="0" l="0" r="83720" t="0"/>
          <a:stretch>
            <a:fillRect/>
          </a:stretch>
        </p:blipFill>
        <p:spPr>
          <a:xfrm flipH="false" flipV="false" rot="0">
            <a:off x="-9525" y="2624993"/>
            <a:ext cx="2744533" cy="6573926"/>
          </a:xfrm>
          <a:prstGeom prst="rect">
            <a:avLst/>
          </a:prstGeom>
          <a:noFill/>
        </p:spPr>
      </p:pic>
      <p:pic>
        <p:nvPicPr>
          <p:cNvPr id="4" name="">
            <a:extLst>
              <a:ext uri="{51ECCFE2-5C7C-4DA6-96EC-55908558023D}">
                <a16:creationId xmlns:a16="http://schemas.microsoft.com/office/drawing/2010/main" id="{1F6C0071-6437-49C0-8121-39ACF42C4177}"/>
              </a:ext>
            </a:extLst>
          </p:cNvPr>
          <p:cNvPicPr>
            <a:picLocks noChangeAspect="true"/>
          </p:cNvPicPr>
          <p:nvPr/>
        </p:nvPicPr>
        <p:blipFill>
          <a:blip r:embed="rId3"/>
          <a:stretch>
            <a:fillRect/>
          </a:stretch>
        </p:blipFill>
        <p:spPr>
          <a:xfrm flipH="false" flipV="false" rot="0">
            <a:off x="371475" y="1837705"/>
            <a:ext cx="1977847" cy="1318564"/>
          </a:xfrm>
          <a:prstGeom prst="rect">
            <a:avLst/>
          </a:prstGeom>
          <a:noFill/>
        </p:spPr>
      </p:pic>
      <p:sp>
        <p:nvSpPr>
          <p:cNvPr hidden="false" id="5" name="">
            <a:extLst>
              <a:ext uri="{CB839E1F-0C7F-41FA-965A-D609E61D8388}">
                <a16:creationId xmlns:a16="http://schemas.microsoft.com/office/drawing/2010/main" id="{17F55E4F-B89C-42F0-9DA5-72516BE49089}"/>
              </a:ext>
            </a:extLst>
          </p:cNvPr>
          <p:cNvSpPr txBox="1">
            <a:spLocks noGrp="true"/>
          </p:cNvSpPr>
          <p:nvPr/>
        </p:nvSpPr>
        <p:spPr>
          <a:xfrm rot="0">
            <a:off x="3009900" y="1460639"/>
            <a:ext cx="3408302" cy="532885"/>
          </a:xfrm>
          <a:prstGeom prst="rect">
            <a:avLst/>
          </a:prstGeom>
          <a:ln w="0">
            <a:noFill/>
            <a:round/>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rgbClr val="0864f0"/>
                </a:solidFill>
                <a:latin typeface="Zoho Puvi"/>
              </a:rPr>
              <a:t>A</a:t>
            </a:r>
            <a:r>
              <a:rPr b="1" dirty="0" i="0" lang="en-US" sz="2400">
                <a:solidFill>
                  <a:srgbClr val="0864f0"/>
                </a:solidFill>
                <a:latin typeface="Zoho Puvi"/>
              </a:rPr>
              <a:t>daptive </a:t>
            </a:r>
            <a:r>
              <a:rPr b="1" dirty="0" i="0" lang="en-US" sz="2400">
                <a:solidFill>
                  <a:srgbClr val="0864f0"/>
                </a:solidFill>
                <a:latin typeface="Zoho Puvi"/>
              </a:rPr>
              <a:t>MFA</a:t>
            </a:r>
            <a:endParaRPr b="1" dirty="0" i="0" lang="en-US" sz="2400">
              <a:solidFill>
                <a:srgbClr val="0864f0"/>
              </a:solidFill>
              <a:latin typeface="Zoho Puvi"/>
            </a:endParaRPr>
          </a:p>
        </p:txBody>
      </p:sp>
    </p:spTree>
    <p:extLst>
      <p:ext uri="{B388DC39-9A7E-410D-AAC4-D94F83E864AA}">
        <p14:creationId xmlns:p14="http://schemas.microsoft.com/office/powerpoint/2010/main" val="1751263023554"/>
      </p:ext>
    </p:extLst>
  </p:cSld>
  <p:clrMapOvr>
    <a:masterClrMapping/>
  </p:clrMapOvr>
</p:sld>
</file>

<file path=ppt/slides/slide7.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7">
    <p:spTree>
      <p:nvGrpSpPr>
        <p:cNvPr id="1" name=""/>
        <p:cNvGrpSpPr/>
        <p:nvPr/>
      </p:nvGrpSpPr>
      <p:grpSpPr>
        <a:xfrm>
          <a:off x="0" y="0"/>
          <a:ext cx="0" cy="0"/>
          <a:chOff x="0" y="0"/>
          <a:chExt cx="0" cy="0"/>
        </a:xfrm>
      </p:grpSpPr>
      <p:sp>
        <p:nvSpPr>
          <p:cNvPr id="2" name="">
            <a:extLst>
              <a:ext uri="{87195BD9-AB89-4255-85E0-C9B839931E09}">
                <a16:creationId xmlns:a16="http://schemas.microsoft.com/office/drawing/2010/main" id="{C04F43CA-D9EE-45CE-80E0-C88CEE5BDF63}"/>
              </a:ext>
            </a:extLst>
          </p:cNvPr>
          <p:cNvSpPr/>
          <p:nvPr/>
        </p:nvSpPr>
        <p:spPr>
          <a:xfrm flipH="false" flipV="false" rot="0">
            <a:off x="2022300" y="2800350"/>
            <a:ext cx="2191293" cy="1533334"/>
          </a:xfrm>
          <a:prstGeom prst="roundRect">
            <a:avLst>
              <a:gd fmla="val 8386" name="adj"/>
            </a:avLst>
          </a:prstGeom>
          <a:solidFill>
            <a:srgbClr val="0866f5"/>
          </a:solidFill>
          <a:ln cap="flat" w="9525">
            <a:solidFill>
              <a:srgbClr val="00b0f0"/>
            </a:solid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dirty="0" lang="en-US" sz="1100">
                <a:solidFill>
                  <a:srgbClr val="ecf3ff"/>
                </a:solidFill>
                <a:latin typeface="Zoho Puvi-light"/>
              </a:rPr>
              <a:t/>
            </a:r>
            <a:endParaRPr dirty="0" lang="en-US" sz="1100">
              <a:solidFill>
                <a:srgbClr val="ecf3ff"/>
              </a:solidFill>
              <a:latin typeface="Zoho Puvi-light"/>
            </a:endParaRPr>
          </a:p>
        </p:txBody>
      </p:sp>
      <p:sp>
        <p:nvSpPr>
          <p:cNvPr id="3" name="">
            <a:extLst>
              <a:ext uri="{C9802D25-8A7A-474B-8309-F3BC9CD82635}">
                <a16:creationId xmlns:a16="http://schemas.microsoft.com/office/drawing/2010/main" id="{575E8DDC-6F6F-4EF2-BE77-2CCFCD921C2B}"/>
              </a:ext>
            </a:extLst>
          </p:cNvPr>
          <p:cNvSpPr/>
          <p:nvPr/>
        </p:nvSpPr>
        <p:spPr>
          <a:xfrm flipH="false" flipV="false" rot="0">
            <a:off x="6257343" y="1295141"/>
            <a:ext cx="2245185" cy="975054"/>
          </a:xfrm>
          <a:prstGeom prst="roundRect">
            <a:avLst>
              <a:gd fmla="val 8386" name="adj"/>
            </a:avLst>
          </a:prstGeom>
          <a:solidFill>
            <a:srgbClr val="0866f5"/>
          </a:solidFill>
          <a:ln cap="flat" w="9525">
            <a:solidFill>
              <a:srgbClr val="00b0f0"/>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4" name="">
            <a:extLst>
              <a:ext uri="{1CF810DD-1B37-44E9-8A7D-DCECA04A45A8}">
                <a16:creationId xmlns:a16="http://schemas.microsoft.com/office/drawing/2010/main" id="{4CA78C41-6D85-4246-9503-BD5AF57ECB03}"/>
              </a:ext>
            </a:extLst>
          </p:cNvPr>
          <p:cNvSpPr/>
          <p:nvPr/>
        </p:nvSpPr>
        <p:spPr>
          <a:xfrm flipH="false" flipV="false" rot="0">
            <a:off x="3509581" y="1295266"/>
            <a:ext cx="2117941" cy="974798"/>
          </a:xfrm>
          <a:prstGeom prst="roundRect">
            <a:avLst>
              <a:gd fmla="val 8386" name="adj"/>
            </a:avLst>
          </a:prstGeom>
          <a:solidFill>
            <a:srgbClr val="0866f5"/>
          </a:solidFill>
          <a:ln cap="flat" w="9525">
            <a:solidFill>
              <a:srgbClr val="00b0f0"/>
            </a:solidFill>
            <a:prstDash val="solid"/>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5" name="Title 7">
            <a:extLst>
              <a:ext uri="{EF36BBC5-66BD-4B79-B2C9-6CE117A4C02C}">
                <a16:creationId xmlns:a16="http://schemas.microsoft.com/office/drawing/2010/main" id="{35281B6F-1FD0-484A-BFF6-157942377E9B}"/>
              </a:ext>
            </a:extLst>
          </p:cNvPr>
          <p:cNvSpPr>
            <a:spLocks noGrp="true"/>
          </p:cNvSpPr>
          <p:nvPr>
            <p:ph type="title"/>
          </p:nvPr>
        </p:nvSpPr>
        <p:spPr/>
        <p:txBody>
          <a:bodyPr rtlCol="0"/>
          <a:lstStyle/>
          <a:p>
            <a:pPr/>
            <a:r>
              <a:rPr b="1" dirty="0" lang="en-US" sz="2400">
                <a:latin typeface="Zoho Puvi"/>
              </a:rPr>
              <a:t>Why is generic MFA not enough?</a:t>
            </a:r>
            <a:endParaRPr b="1" dirty="0" lang="en-US" sz="2400">
              <a:latin typeface="Zoho Puvi"/>
            </a:endParaRPr>
          </a:p>
        </p:txBody>
      </p:sp>
      <p:sp>
        <p:nvSpPr>
          <p:cNvPr id="6" name="">
            <a:extLst>
              <a:ext uri="{63C450B5-BB70-477A-ACA3-1A3F7CC2A8E4}">
                <a16:creationId xmlns:a16="http://schemas.microsoft.com/office/drawing/2010/main" id="{BA92CE45-47BF-429C-A106-867567F9A03E}"/>
              </a:ext>
            </a:extLst>
          </p:cNvPr>
          <p:cNvSpPr txBox="1"/>
          <p:nvPr/>
        </p:nvSpPr>
        <p:spPr>
          <a:xfrm flipH="false" flipV="false" rot="0">
            <a:off x="2130541" y="2907801"/>
            <a:ext cx="1974799" cy="1268463"/>
          </a:xfrm>
          <a:prstGeom prst="rect">
            <a:avLst/>
          </a:prstGeom>
        </p:spPr>
        <p:txBody>
          <a:bodyPr anchor="t" bIns="47625" lIns="95250" rIns="95250" rtlCol="0" tIns="47625">
            <a:spAutoFit/>
          </a:bodyPr>
          <a:lstStyle/>
          <a:p>
            <a:pPr algn="l">
              <a:defRPr dirty="0" lang="en-US" sz="1400"/>
            </a:pPr>
            <a:r>
              <a:rPr b="0" dirty="0" lang="en-US" sz="1100">
                <a:solidFill>
                  <a:schemeClr val="bg1"/>
                </a:solidFill>
                <a:latin typeface="Zoho Puvi"/>
              </a:rPr>
              <a:t>Connection to the MFA server can sometimes be severed, taking the user offline. In such cases, bypassing MFA or blocking access are both unwise options</a:t>
            </a:r>
            <a:endParaRPr b="0" dirty="0" lang="en-US" sz="1100">
              <a:solidFill>
                <a:schemeClr val="bg1"/>
              </a:solidFill>
              <a:latin typeface="Zoho Puvi"/>
            </a:endParaRPr>
          </a:p>
        </p:txBody>
      </p:sp>
      <p:sp>
        <p:nvSpPr>
          <p:cNvPr id="7" name="">
            <a:extLst>
              <a:ext uri="{0C9B576E-8AAB-429A-8EBB-0C613B96A092}">
                <a16:creationId xmlns:a16="http://schemas.microsoft.com/office/drawing/2010/main" id="{4C6CD365-9EF3-4315-AEB6-B27F0BE67990}"/>
              </a:ext>
            </a:extLst>
          </p:cNvPr>
          <p:cNvSpPr txBox="1"/>
          <p:nvPr/>
        </p:nvSpPr>
        <p:spPr>
          <a:xfrm flipH="false" flipV="false" rot="0">
            <a:off x="6339735" y="1382400"/>
            <a:ext cx="2166718" cy="765657"/>
          </a:xfrm>
          <a:prstGeom prst="rect">
            <a:avLst/>
          </a:prstGeom>
        </p:spPr>
        <p:txBody>
          <a:bodyPr anchor="t" bIns="47625" lIns="95250" rIns="95250" rtlCol="0" tIns="47625">
            <a:spAutoFit/>
          </a:bodyPr>
          <a:lstStyle/>
          <a:p>
            <a:pPr>
              <a:defRPr dirty="0" lang="en-US" sz="1400"/>
            </a:pPr>
            <a:r>
              <a:rPr b="0" dirty="0" lang="en-US" sz="1100">
                <a:solidFill>
                  <a:schemeClr val="bg1"/>
                </a:solidFill>
                <a:latin typeface="Zoho Puvi"/>
              </a:rPr>
              <a:t>With multiple endpoints to protect, using different solutions for different endpoints becomes tiring</a:t>
            </a:r>
            <a:endParaRPr b="0" dirty="0" lang="en-US" sz="1100">
              <a:solidFill>
                <a:schemeClr val="bg1"/>
              </a:solidFill>
              <a:latin typeface="Zoho Puvi"/>
            </a:endParaRPr>
          </a:p>
        </p:txBody>
      </p:sp>
      <p:sp>
        <p:nvSpPr>
          <p:cNvPr id="8" name="">
            <a:extLst>
              <a:ext uri="{5A5388BD-B2E6-4F47-902D-8B864F9AFC49}">
                <a16:creationId xmlns:a16="http://schemas.microsoft.com/office/drawing/2010/main" id="{9ED1D236-AAD6-418A-BE58-14F8BC8D0BC8}"/>
              </a:ext>
            </a:extLst>
          </p:cNvPr>
          <p:cNvSpPr txBox="1"/>
          <p:nvPr/>
        </p:nvSpPr>
        <p:spPr>
          <a:xfrm flipH="false" flipV="false" rot="0">
            <a:off x="974759" y="1283503"/>
            <a:ext cx="1905000" cy="1161764"/>
          </a:xfrm>
          <a:prstGeom prst="rect">
            <a:avLst/>
          </a:prstGeom>
        </p:spPr>
        <p:txBody>
          <a:bodyPr bIns="47625" lIns="95250" rIns="95250" rtlCol="0" tIns="47625">
            <a:noAutofit/>
          </a:bodyPr>
          <a:lstStyle/>
          <a:p>
            <a:pPr>
              <a:defRPr dirty="0" lang="en-US" sz="1400"/>
            </a:pPr>
            <a:r>
              <a:rPr b="0" dirty="0" lang="en-US" sz="1100">
                <a:solidFill>
                  <a:schemeClr val="tx2"/>
                </a:solidFill>
                <a:latin typeface="Zoho Puvi"/>
              </a:rPr>
              <a:t/>
            </a:r>
            <a:endParaRPr b="0" dirty="0" lang="en-US" sz="1100">
              <a:solidFill>
                <a:schemeClr val="tx2"/>
              </a:solidFill>
              <a:latin typeface="Zoho Puvi"/>
            </a:endParaRPr>
          </a:p>
        </p:txBody>
      </p:sp>
      <p:sp>
        <p:nvSpPr>
          <p:cNvPr id="9" name="">
            <a:extLst>
              <a:ext uri="{3DE1AE96-CF11-473B-B2EC-61C5FE743D38}">
                <a16:creationId xmlns:a16="http://schemas.microsoft.com/office/drawing/2010/main" id="{9FD5DCA8-27E9-44EB-964B-7FEE132785ED}"/>
              </a:ext>
            </a:extLst>
          </p:cNvPr>
          <p:cNvSpPr/>
          <p:nvPr/>
        </p:nvSpPr>
        <p:spPr>
          <a:xfrm flipH="false" flipV="false" rot="0">
            <a:off x="671207" y="1290207"/>
            <a:ext cx="2191293" cy="979988"/>
          </a:xfrm>
          <a:prstGeom prst="roundRect">
            <a:avLst>
              <a:gd fmla="val 8386" name="adj"/>
            </a:avLst>
          </a:prstGeom>
          <a:solidFill>
            <a:srgbClr val="0866f5"/>
          </a:solidFill>
          <a:ln cap="flat" w="9525">
            <a:solidFill>
              <a:srgbClr val="00b0f0"/>
            </a:solid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10" name="">
            <a:extLst>
              <a:ext uri="{F3C6B9E5-15B4-4658-BE40-E012B080DD12}">
                <a16:creationId xmlns:a16="http://schemas.microsoft.com/office/drawing/2010/main" id="{42CCA256-8F8B-48C3-8016-338D47D4E008}"/>
              </a:ext>
            </a:extLst>
          </p:cNvPr>
          <p:cNvSpPr txBox="1"/>
          <p:nvPr/>
        </p:nvSpPr>
        <p:spPr>
          <a:xfrm flipH="false" flipV="false" rot="0">
            <a:off x="814358" y="1386611"/>
            <a:ext cx="1905000" cy="765657"/>
          </a:xfrm>
          <a:prstGeom prst="rect">
            <a:avLst/>
          </a:prstGeom>
        </p:spPr>
        <p:txBody>
          <a:bodyPr bIns="47625" lIns="95250" rIns="95250" rtlCol="0" tIns="47625">
            <a:noAutofit/>
          </a:bodyPr>
          <a:lstStyle/>
          <a:p>
            <a:pPr algn="l" rtl="false">
              <a:lnSpc>
                <a:spcPct val="100000"/>
              </a:lnSpc>
              <a:spcBef>
                <a:spcPts val="0"/>
              </a:spcBef>
              <a:spcAft>
                <a:spcPts val="0"/>
              </a:spcAft>
              <a:defRPr dirty="0" lang="en-US" sz="1400">
                <a:solidFill>
                  <a:schemeClr val="tx1"/>
                </a:solidFill>
                <a:latin typeface="Open Sans"/>
              </a:defRPr>
            </a:pPr>
            <a:r>
              <a:rPr b="0" dirty="0" lang="en-US" sz="1100">
                <a:solidFill>
                  <a:schemeClr val="bg1"/>
                </a:solidFill>
                <a:latin typeface="Zoho Puvi"/>
              </a:rPr>
              <a:t>IT compliance laws now mandate or recommend the use of context-based MFA</a:t>
            </a:r>
            <a:endParaRPr b="0" dirty="0" lang="en-US" sz="1100">
              <a:solidFill>
                <a:schemeClr val="bg1"/>
              </a:solidFill>
              <a:latin typeface="Zoho Puvi"/>
            </a:endParaRPr>
          </a:p>
        </p:txBody>
      </p:sp>
      <p:sp>
        <p:nvSpPr>
          <p:cNvPr id="11" name="">
            <a:extLst>
              <a:ext uri="{AB246511-9E8E-44D1-9C9A-34A25DA548A2}">
                <a16:creationId xmlns:a16="http://schemas.microsoft.com/office/drawing/2010/main" id="{B0A2DB41-EB14-440D-9CEA-164889CD8D3F}"/>
              </a:ext>
            </a:extLst>
          </p:cNvPr>
          <p:cNvSpPr/>
          <p:nvPr/>
        </p:nvSpPr>
        <p:spPr>
          <a:xfrm flipH="false" flipV="false" rot="0">
            <a:off x="4897136" y="2784195"/>
            <a:ext cx="2191293" cy="1549488"/>
          </a:xfrm>
          <a:prstGeom prst="roundRect">
            <a:avLst>
              <a:gd fmla="val 8386" name="adj"/>
            </a:avLst>
          </a:prstGeom>
          <a:solidFill>
            <a:srgbClr val="0866f5"/>
          </a:solidFill>
          <a:ln cap="flat" w="9525">
            <a:solidFill>
              <a:srgbClr val="00b0f0"/>
            </a:solidFill>
            <a:prstDash val="solid"/>
            <a:miter lim="800000"/>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rgbClr val="ecf3ff"/>
                </a:solidFill>
                <a:latin typeface="Zoho Puvi-black"/>
              </a:rPr>
              <a:t/>
            </a:r>
            <a:endParaRPr b="1" dirty="0" err="1" i="0" lang="en-US" sz="4800">
              <a:solidFill>
                <a:srgbClr val="ecf3ff"/>
              </a:solidFill>
              <a:latin typeface="Zoho Puvi-black"/>
            </a:endParaRPr>
          </a:p>
        </p:txBody>
      </p:sp>
      <p:sp>
        <p:nvSpPr>
          <p:cNvPr id="12" name="">
            <a:extLst>
              <a:ext uri="{47464156-4F40-4945-B8B5-97DF14C4C007}">
                <a16:creationId xmlns:a16="http://schemas.microsoft.com/office/drawing/2010/main" id="{319FE2D7-A37D-4BDD-B05D-403AF22C26CB}"/>
              </a:ext>
            </a:extLst>
          </p:cNvPr>
          <p:cNvSpPr txBox="1"/>
          <p:nvPr/>
        </p:nvSpPr>
        <p:spPr>
          <a:xfrm flipH="false" flipV="false" rot="0">
            <a:off x="3616052" y="1382658"/>
            <a:ext cx="1905000" cy="887539"/>
          </a:xfrm>
          <a:prstGeom prst="rect">
            <a:avLst/>
          </a:prstGeom>
          <a:ln cap="flat" w="28575">
            <a:noFill/>
            <a:prstDash val="solid"/>
            <a:round/>
          </a:ln>
        </p:spPr>
        <p:txBody>
          <a:bodyPr bIns="47625" lIns="95250" rIns="95250" rtlCol="0" tIns="47625">
            <a:noAutofit/>
          </a:bodyPr>
          <a:lstStyle/>
          <a:p>
            <a:pPr algn="l" rtl="false">
              <a:lnSpc>
                <a:spcPct val="100000"/>
              </a:lnSpc>
              <a:spcBef>
                <a:spcPts val="0"/>
              </a:spcBef>
              <a:spcAft>
                <a:spcPts val="0"/>
              </a:spcAft>
              <a:defRPr dirty="0" lang="en-US" sz="1400">
                <a:solidFill>
                  <a:schemeClr val="tx1"/>
                </a:solidFill>
                <a:latin typeface="Open Sans"/>
              </a:defRPr>
            </a:pPr>
            <a:r>
              <a:rPr b="0" dirty="0" lang="en-US" sz="1100">
                <a:solidFill>
                  <a:schemeClr val="bg1"/>
                </a:solidFill>
                <a:latin typeface="Zoho Puvi"/>
              </a:rPr>
              <a:t>Regulations like </a:t>
            </a:r>
            <a:r>
              <a:rPr b="0" dirty="0" err="1" lang="en-US" sz="1100">
                <a:solidFill>
                  <a:schemeClr val="bg1"/>
                </a:solidFill>
                <a:latin typeface="Zoho Puvi"/>
              </a:rPr>
              <a:t>NIST</a:t>
            </a:r>
            <a:r>
              <a:rPr b="0" dirty="0" lang="en-US" sz="1100">
                <a:solidFill>
                  <a:schemeClr val="bg1"/>
                </a:solidFill>
                <a:latin typeface="Zoho Puvi"/>
              </a:rPr>
              <a:t> mandate additional rules on privileged account protection</a:t>
            </a:r>
            <a:endParaRPr b="0" dirty="0" lang="en-US" sz="1100">
              <a:solidFill>
                <a:schemeClr val="bg1"/>
              </a:solidFill>
              <a:latin typeface="Zoho Puvi"/>
            </a:endParaRPr>
          </a:p>
        </p:txBody>
      </p:sp>
      <p:sp>
        <p:nvSpPr>
          <p:cNvPr id="13" name="">
            <a:extLst>
              <a:ext uri="{0AF8F959-CFAE-4618-8439-D9B709A33188}">
                <a16:creationId xmlns:a16="http://schemas.microsoft.com/office/drawing/2010/main" id="{38446EDE-D6E6-40F7-BFB8-EAADF72C2912}"/>
              </a:ext>
            </a:extLst>
          </p:cNvPr>
          <p:cNvSpPr txBox="1"/>
          <p:nvPr/>
        </p:nvSpPr>
        <p:spPr>
          <a:xfrm flipH="false" flipV="false" rot="0">
            <a:off x="4970850" y="2898895"/>
            <a:ext cx="2083049" cy="1328766"/>
          </a:xfrm>
          <a:prstGeom prst="rect">
            <a:avLst/>
          </a:prstGeom>
        </p:spPr>
        <p:txBody>
          <a:bodyPr bIns="47625" lIns="95250" rIns="95250" rtlCol="0" tIns="47625">
            <a:noAutofit/>
          </a:bodyPr>
          <a:lstStyle/>
          <a:p>
            <a:pPr>
              <a:defRPr dirty="0" lang="en-US" sz="1400"/>
            </a:pPr>
            <a:r>
              <a:rPr b="0" dirty="0" lang="en-US" sz="1100">
                <a:solidFill>
                  <a:schemeClr val="bg1"/>
                </a:solidFill>
                <a:latin typeface="Zoho Puvi"/>
              </a:rPr>
              <a:t>Enabling MFA using the native options in applications and systems can create friction, since different systems support different ways and modes of authentication. </a:t>
            </a:r>
            <a:endParaRPr b="0" dirty="0" lang="en-US" sz="1100">
              <a:solidFill>
                <a:schemeClr val="bg1"/>
              </a:solidFill>
              <a:latin typeface="Zoho Puvi"/>
            </a:endParaRPr>
          </a:p>
        </p:txBody>
      </p:sp>
    </p:spTree>
    <p:extLst>
      <p:ext uri="{E59334F5-943A-4BCA-A5C7-0164877D3F97}">
        <p14:creationId xmlns:p14="http://schemas.microsoft.com/office/powerpoint/2010/main" val="1751263023557"/>
      </p:ext>
    </p:extLst>
  </p:cSld>
  <p:clrMapOvr>
    <a:masterClrMapping/>
  </p:clrMapOvr>
</p:sld>
</file>

<file path=ppt/slides/slide8.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8">
    <p:spTree>
      <p:nvGrpSpPr>
        <p:cNvPr id="1" name=""/>
        <p:cNvGrpSpPr/>
        <p:nvPr/>
      </p:nvGrpSpPr>
      <p:grpSpPr>
        <a:xfrm>
          <a:off x="0" y="0"/>
          <a:ext cx="0" cy="0"/>
          <a:chOff x="0" y="0"/>
          <a:chExt cx="0" cy="0"/>
        </a:xfrm>
      </p:grpSpPr>
      <p:sp>
        <p:nvSpPr>
          <p:cNvPr id="2" name="">
            <a:extLst>
              <a:ext uri="{3FD9DF60-6131-4F1F-8CDE-8238F85BDFA4}">
                <a16:creationId xmlns:a16="http://schemas.microsoft.com/office/drawing/2010/main" id="{59246188-C942-49C9-BC6D-8379EE51BE55}"/>
              </a:ext>
            </a:extLst>
          </p:cNvPr>
          <p:cNvSpPr/>
          <p:nvPr/>
        </p:nvSpPr>
        <p:spPr>
          <a:xfrm flipH="false" flipV="false" rot="0">
            <a:off x="500576" y="3038475"/>
            <a:ext cx="703621" cy="658644"/>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Title 7">
            <a:extLst>
              <a:ext uri="{4E71A7B4-F4AF-48F9-92B0-608A3C81ABC3}">
                <a16:creationId xmlns:a16="http://schemas.microsoft.com/office/drawing/2010/main" id="{8C95ACEE-B031-4955-978D-5594FE57B55D}"/>
              </a:ext>
            </a:extLst>
          </p:cNvPr>
          <p:cNvSpPr>
            <a:spLocks noGrp="true"/>
          </p:cNvSpPr>
          <p:nvPr>
            <p:ph type="title"/>
          </p:nvPr>
        </p:nvSpPr>
        <p:spPr/>
        <p:txBody>
          <a:bodyPr rtlCol="0"/>
          <a:lstStyle/>
          <a:p>
            <a:pPr/>
            <a:r>
              <a:rPr b="1" dirty="0" lang="en-US" sz="2400">
                <a:latin typeface="Zoho Puvi"/>
              </a:rPr>
              <a:t>A</a:t>
            </a:r>
            <a:r>
              <a:rPr b="1" dirty="0" lang="en-US" sz="2400">
                <a:latin typeface="Zoho Puvi"/>
              </a:rPr>
              <a:t>daptive </a:t>
            </a:r>
            <a:r>
              <a:rPr b="1" dirty="0" lang="en-US" sz="2400">
                <a:latin typeface="Zoho Puvi"/>
              </a:rPr>
              <a:t>MFA</a:t>
            </a:r>
            <a:endParaRPr b="1" dirty="0" lang="en-US" sz="2400">
              <a:latin typeface="Zoho Puvi"/>
            </a:endParaRPr>
          </a:p>
        </p:txBody>
      </p:sp>
      <p:sp>
        <p:nvSpPr>
          <p:cNvPr id="4" name="Content Placeholder 2">
            <a:extLst>
              <a:ext uri="{79CD1A47-D260-4017-956F-BCB5C5D4D490}">
                <a16:creationId xmlns:a16="http://schemas.microsoft.com/office/drawing/2010/main" id="{6E2E020C-FB0B-4B63-AF1D-1A3FA9AD6BE0}"/>
              </a:ext>
            </a:extLst>
          </p:cNvPr>
          <p:cNvSpPr>
            <a:spLocks noGrp="true"/>
          </p:cNvSpPr>
          <p:nvPr>
            <p:ph idx="1"/>
          </p:nvPr>
        </p:nvSpPr>
        <p:spPr>
          <a:xfrm rot="0">
            <a:off x="424376" y="1974770"/>
            <a:ext cx="2571234" cy="822721"/>
          </a:xfrm>
        </p:spPr>
        <p:txBody>
          <a:bodyPr rtlCol="0" tIns="0">
            <a:spAutoFit/>
          </a:bodyPr>
          <a:lstStyle/>
          <a:p>
            <a:pPr indent="0" marL="0">
              <a:lnSpc>
                <a:spcPct val="120000"/>
              </a:lnSpc>
              <a:buNone/>
            </a:pPr>
            <a:r>
              <a:rPr b="0" dirty="0" lang="en-US" sz="900">
                <a:latin typeface="Zoho Puvi"/>
              </a:rPr>
              <a:t>Secure access to the enterprise network with advanced MFA for access to machines (Windows, Linux, </a:t>
            </a:r>
            <a:r>
              <a:rPr b="0" dirty="0" err="1" lang="en-US" sz="900">
                <a:latin typeface="Zoho Puvi"/>
              </a:rPr>
              <a:t>macOS</a:t>
            </a:r>
            <a:r>
              <a:rPr b="0" dirty="0" lang="en-US" sz="900">
                <a:latin typeface="Zoho Puvi"/>
              </a:rPr>
              <a:t>); </a:t>
            </a:r>
            <a:r>
              <a:rPr b="0" dirty="0" err="1" lang="en-US" sz="900">
                <a:latin typeface="Zoho Puvi"/>
              </a:rPr>
              <a:t>VPN</a:t>
            </a:r>
            <a:r>
              <a:rPr b="0" dirty="0" lang="en-US" sz="900">
                <a:latin typeface="Zoho Puvi"/>
              </a:rPr>
              <a:t> and other network endpoints using RADIUS; and </a:t>
            </a:r>
            <a:r>
              <a:rPr b="0" dirty="0" err="1" lang="en-US" sz="900">
                <a:latin typeface="Zoho Puvi"/>
              </a:rPr>
              <a:t>OWA</a:t>
            </a:r>
            <a:r>
              <a:rPr b="0" dirty="0" lang="en-US" sz="900">
                <a:latin typeface="Zoho Puvi"/>
              </a:rPr>
              <a:t> and other </a:t>
            </a:r>
            <a:r>
              <a:rPr b="0" dirty="0" err="1" lang="en-US" sz="900">
                <a:latin typeface="Zoho Puvi"/>
              </a:rPr>
              <a:t>IIS</a:t>
            </a:r>
            <a:r>
              <a:rPr b="0" dirty="0" lang="en-US" sz="900">
                <a:latin typeface="Zoho Puvi"/>
              </a:rPr>
              <a:t> web applications</a:t>
            </a:r>
            <a:endParaRPr b="0" dirty="0" lang="en-US" sz="900">
              <a:latin typeface="Zoho Puvi"/>
            </a:endParaRPr>
          </a:p>
        </p:txBody>
      </p:sp>
      <p:sp>
        <p:nvSpPr>
          <p:cNvPr id="5" name="">
            <a:extLst>
              <a:ext uri="{74301EEC-D59E-4A7A-815D-9BAA95FAF61F}">
                <a16:creationId xmlns:a16="http://schemas.microsoft.com/office/drawing/2010/main" id="{3B08981C-A354-4B67-8702-D5C1EB01FDED}"/>
              </a:ext>
            </a:extLst>
          </p:cNvPr>
          <p:cNvSpPr txBox="1"/>
          <p:nvPr/>
        </p:nvSpPr>
        <p:spPr>
          <a:xfrm flipH="false" flipV="false" rot="0">
            <a:off x="424376" y="1724025"/>
            <a:ext cx="1905000" cy="262851"/>
          </a:xfrm>
          <a:prstGeom prst="rect">
            <a:avLst/>
          </a:prstGeom>
        </p:spPr>
        <p:txBody>
          <a:bodyPr anchor="t" bIns="47625" lIns="95250" rIns="95250" rtlCol="0" tIns="47625">
            <a:spAutoFit/>
          </a:bodyPr>
          <a:lstStyle/>
          <a:p>
            <a:pPr algn="l" rtl="false">
              <a:lnSpc>
                <a:spcPct val="100000"/>
              </a:lnSpc>
              <a:spcBef>
                <a:spcPts val="0"/>
              </a:spcBef>
              <a:spcAft>
                <a:spcPts val="0"/>
              </a:spcAft>
              <a:defRPr dirty="0" lang="en-US" sz="1400"/>
            </a:pPr>
            <a:r>
              <a:rPr b="1" dirty="0" i="0" lang="en-US" sz="1100">
                <a:solidFill>
                  <a:srgbClr val="0864f0"/>
                </a:solidFill>
                <a:latin typeface="Zoho Puvi"/>
              </a:rPr>
              <a:t>Endpoint MFA</a:t>
            </a:r>
            <a:endParaRPr b="1" dirty="0" i="0" lang="en-US" sz="1100">
              <a:solidFill>
                <a:srgbClr val="0864f0"/>
              </a:solidFill>
              <a:latin typeface="Zoho Puvi"/>
            </a:endParaRPr>
          </a:p>
        </p:txBody>
      </p:sp>
      <p:sp>
        <p:nvSpPr>
          <p:cNvPr hidden="false" id="6" name="Text Box 5">
            <a:extLst>
              <a:ext uri="{6C39ACE1-629B-482F-AB58-C60F8EC0C060}">
                <a16:creationId xmlns:a16="http://schemas.microsoft.com/office/drawing/2010/main" id="{2D0D1640-FAD0-4890-842A-968B59D78282}"/>
              </a:ext>
            </a:extLst>
          </p:cNvPr>
          <p:cNvSpPr txBox="1">
            <a:spLocks noGrp="true"/>
          </p:cNvSpPr>
          <p:nvPr/>
        </p:nvSpPr>
        <p:spPr>
          <a:xfrm rot="0">
            <a:off x="3395367" y="1938547"/>
            <a:ext cx="2072097" cy="868441"/>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Automate access control decisions for the enterprise network and  its resources based on risk factors like IP address, business hours, device used, and geolocation</a:t>
            </a:r>
            <a:endParaRPr b="0" dirty="0" i="0" lang="en-US" sz="900">
              <a:solidFill>
                <a:schemeClr val="tx1"/>
              </a:solidFill>
              <a:latin typeface="Zoho Puvi"/>
            </a:endParaRPr>
          </a:p>
        </p:txBody>
      </p:sp>
      <p:sp>
        <p:nvSpPr>
          <p:cNvPr id="7" name="Text Box 6">
            <a:extLst>
              <a:ext uri="{95E59AA2-EDA3-4366-9CE1-611A8EABB269}">
                <a16:creationId xmlns:a16="http://schemas.microsoft.com/office/drawing/2010/main" id="{F6FFAE66-4D0C-48CD-9975-F7A87533BB37}"/>
              </a:ext>
            </a:extLst>
          </p:cNvPr>
          <p:cNvSpPr txBox="1"/>
          <p:nvPr/>
        </p:nvSpPr>
        <p:spPr>
          <a:xfrm flipH="false" flipV="false" rot="0">
            <a:off x="3403997" y="1722243"/>
            <a:ext cx="1905000" cy="262851"/>
          </a:xfrm>
          <a:prstGeom prst="rect">
            <a:avLst/>
          </a:prstGeom>
        </p:spPr>
        <p:txBody>
          <a:bodyPr anchor="t" bIns="47625" lIns="95250" rIns="95250" rtlCol="0" tIns="47625">
            <a:spAutoFit/>
          </a:bodyPr>
          <a:lstStyle/>
          <a:p>
            <a:pPr>
              <a:defRPr dirty="0" lang="en-US" sz="1400"/>
            </a:pPr>
            <a:r>
              <a:rPr b="1" dirty="0" i="0" lang="en-US" sz="1100">
                <a:solidFill>
                  <a:srgbClr val="0864f0"/>
                </a:solidFill>
                <a:latin typeface="Zoho Puvi"/>
              </a:rPr>
              <a:t>Conditional access</a:t>
            </a:r>
            <a:endParaRPr b="1" dirty="0" i="0" lang="en-US" sz="1100">
              <a:solidFill>
                <a:srgbClr val="0864f0"/>
              </a:solidFill>
              <a:latin typeface="Zoho Puvi"/>
            </a:endParaRPr>
          </a:p>
        </p:txBody>
      </p:sp>
      <p:sp>
        <p:nvSpPr>
          <p:cNvPr id="8" name="">
            <a:extLst>
              <a:ext uri="{FBDC76D8-3B58-4341-86D1-3E5D8B918F8A}">
                <a16:creationId xmlns:a16="http://schemas.microsoft.com/office/drawing/2010/main" id="{E7E9B4CE-D38B-4E45-A3FF-A02ADE6621E5}"/>
              </a:ext>
            </a:extLst>
          </p:cNvPr>
          <p:cNvSpPr txBox="1"/>
          <p:nvPr/>
        </p:nvSpPr>
        <p:spPr>
          <a:xfrm flipH="false" flipV="false" rot="0">
            <a:off x="5931950" y="1712356"/>
            <a:ext cx="3511982" cy="262851"/>
          </a:xfrm>
          <a:prstGeom prst="rect">
            <a:avLst/>
          </a:prstGeom>
        </p:spPr>
        <p:txBody>
          <a:bodyPr anchor="t" bIns="47625" lIns="95250" rIns="95250" rtlCol="0" tIns="47625">
            <a:spAutoFit/>
          </a:bodyPr>
          <a:lstStyle/>
          <a:p>
            <a:pPr>
              <a:defRPr dirty="0" lang="en-US" sz="1400"/>
            </a:pPr>
            <a:r>
              <a:rPr b="1" dirty="0" err="1" i="0" lang="en-US" sz="1100">
                <a:solidFill>
                  <a:srgbClr val="0864f0"/>
                </a:solidFill>
                <a:latin typeface="Zoho Puvi"/>
              </a:rPr>
              <a:t>Passwordless</a:t>
            </a:r>
            <a:r>
              <a:rPr b="1" dirty="0" i="0" lang="en-US" sz="1100">
                <a:solidFill>
                  <a:srgbClr val="0864f0"/>
                </a:solidFill>
                <a:latin typeface="Zoho Puvi"/>
              </a:rPr>
              <a:t> MFA for applications</a:t>
            </a:r>
            <a:endParaRPr b="1" dirty="0" i="0" lang="en-US" sz="1100">
              <a:solidFill>
                <a:srgbClr val="0864f0"/>
              </a:solidFill>
              <a:latin typeface="Zoho Puvi"/>
            </a:endParaRPr>
          </a:p>
        </p:txBody>
      </p:sp>
      <p:sp>
        <p:nvSpPr>
          <p:cNvPr hidden="false" id="9" name="">
            <a:extLst>
              <a:ext uri="{AEB412BA-B418-4E38-9EA5-06C8E11E31E6}">
                <a16:creationId xmlns:a16="http://schemas.microsoft.com/office/drawing/2010/main" id="{60ABEFA1-CD30-4EB5-A6F5-2DF2231B5946}"/>
              </a:ext>
            </a:extLst>
          </p:cNvPr>
          <p:cNvSpPr txBox="1">
            <a:spLocks noGrp="true"/>
          </p:cNvSpPr>
          <p:nvPr/>
        </p:nvSpPr>
        <p:spPr>
          <a:xfrm rot="0">
            <a:off x="5962164" y="1952625"/>
            <a:ext cx="2514114" cy="703897"/>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Allow access to enterprise applications via </a:t>
            </a:r>
            <a:r>
              <a:rPr b="0" dirty="0" err="1" i="0" lang="en-US" sz="900">
                <a:solidFill>
                  <a:schemeClr val="tx1"/>
                </a:solidFill>
                <a:latin typeface="Zoho Puvi"/>
              </a:rPr>
              <a:t>SSO</a:t>
            </a:r>
            <a:r>
              <a:rPr b="0" dirty="0" i="0" lang="en-US" sz="900">
                <a:solidFill>
                  <a:schemeClr val="tx1"/>
                </a:solidFill>
                <a:latin typeface="Zoho Puvi"/>
              </a:rPr>
              <a:t> solely using advanced authentication methods such as biometrics, </a:t>
            </a:r>
            <a:r>
              <a:rPr b="0" dirty="0" err="1" i="0" lang="en-US" sz="900">
                <a:solidFill>
                  <a:schemeClr val="tx1"/>
                </a:solidFill>
                <a:latin typeface="Zoho Puvi"/>
              </a:rPr>
              <a:t>YubiKey</a:t>
            </a:r>
            <a:r>
              <a:rPr b="0" dirty="0" i="0" lang="en-US" sz="900">
                <a:solidFill>
                  <a:schemeClr val="tx1"/>
                </a:solidFill>
                <a:latin typeface="Zoho Puvi"/>
              </a:rPr>
              <a:t>, Google Authenticator, and more</a:t>
            </a:r>
            <a:endParaRPr b="0" dirty="0" i="0" lang="en-US" sz="900">
              <a:solidFill>
                <a:schemeClr val="tx1"/>
              </a:solidFill>
              <a:latin typeface="Zoho Puvi"/>
            </a:endParaRPr>
          </a:p>
        </p:txBody>
      </p:sp>
      <p:sp>
        <p:nvSpPr>
          <p:cNvPr id="10" name="">
            <a:extLst>
              <a:ext uri="{DBB8B78E-A89F-4EBE-83CC-6B13B39829F2}">
                <a16:creationId xmlns:a16="http://schemas.microsoft.com/office/drawing/2010/main" id="{3F528894-9AF1-41B9-9A10-94B939ED9AE1}"/>
              </a:ext>
            </a:extLst>
          </p:cNvPr>
          <p:cNvSpPr/>
          <p:nvPr/>
        </p:nvSpPr>
        <p:spPr>
          <a:xfrm flipH="false" flipV="false" rot="0">
            <a:off x="542925" y="1023356"/>
            <a:ext cx="677303" cy="66816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1" name="">
            <a:extLst>
              <a:ext uri="{8769864F-5FAD-4AC9-B43B-B561BD0574ED}">
                <a16:creationId xmlns:a16="http://schemas.microsoft.com/office/drawing/2010/main" id="{AFE73D5B-2452-4D53-8141-046364E50759}"/>
              </a:ext>
            </a:extLst>
          </p:cNvPr>
          <p:cNvPicPr>
            <a:picLocks noChangeAspect="true"/>
          </p:cNvPicPr>
          <p:nvPr/>
        </p:nvPicPr>
        <p:blipFill>
          <a:blip r:embed="rId2"/>
          <a:stretch>
            <a:fillRect/>
          </a:stretch>
        </p:blipFill>
        <p:spPr>
          <a:xfrm flipH="false" flipV="false" rot="0">
            <a:off x="611762" y="1051931"/>
            <a:ext cx="539629" cy="611018"/>
          </a:xfrm>
          <a:prstGeom prst="rect">
            <a:avLst/>
          </a:prstGeom>
          <a:noFill/>
        </p:spPr>
      </p:pic>
      <p:sp>
        <p:nvSpPr>
          <p:cNvPr id="12" name="">
            <a:extLst>
              <a:ext uri="{8D76F993-E149-4808-8AF8-27FC786F9BFC}">
                <a16:creationId xmlns:a16="http://schemas.microsoft.com/office/drawing/2010/main" id="{84BB54F8-D592-4AD8-A461-7E477A0535A8}"/>
              </a:ext>
            </a:extLst>
          </p:cNvPr>
          <p:cNvSpPr/>
          <p:nvPr/>
        </p:nvSpPr>
        <p:spPr>
          <a:xfrm flipH="false" flipV="false" rot="0">
            <a:off x="3561559" y="1006154"/>
            <a:ext cx="703621" cy="658644"/>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3" name="Image 12">
            <a:extLst>
              <a:ext uri="{8645920A-2D09-42FA-BEC6-2DABCDC05B31}">
                <a16:creationId xmlns:a16="http://schemas.microsoft.com/office/drawing/2010/main" id="{441E0C55-3692-452C-88FD-47EF95B70F10}"/>
              </a:ext>
            </a:extLst>
          </p:cNvPr>
          <p:cNvPicPr>
            <a:picLocks noChangeAspect="true"/>
          </p:cNvPicPr>
          <p:nvPr/>
        </p:nvPicPr>
        <p:blipFill>
          <a:blip r:embed="rId3"/>
          <a:stretch>
            <a:fillRect/>
          </a:stretch>
        </p:blipFill>
        <p:spPr>
          <a:xfrm flipH="false" flipV="false" rot="0">
            <a:off x="3666229" y="1049016"/>
            <a:ext cx="494280" cy="572919"/>
          </a:xfrm>
          <a:prstGeom prst="rect">
            <a:avLst/>
          </a:prstGeom>
          <a:noFill/>
        </p:spPr>
      </p:pic>
      <p:sp>
        <p:nvSpPr>
          <p:cNvPr id="14" name="">
            <a:extLst>
              <a:ext uri="{AB2E2AC1-A302-47AD-A573-31F965381AFE}">
                <a16:creationId xmlns:a16="http://schemas.microsoft.com/office/drawing/2010/main" id="{9CA7713B-F885-4616-9B38-2E24D07CE5E2}"/>
              </a:ext>
            </a:extLst>
          </p:cNvPr>
          <p:cNvSpPr/>
          <p:nvPr/>
        </p:nvSpPr>
        <p:spPr>
          <a:xfrm flipH="false" flipV="false" rot="0">
            <a:off x="6057900" y="1010554"/>
            <a:ext cx="680332" cy="632498"/>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15" name="">
            <a:extLst>
              <a:ext uri="{02A32B53-CB9F-44A4-B203-C12D75503EE5}">
                <a16:creationId xmlns:a16="http://schemas.microsoft.com/office/drawing/2010/main" id="{80C7FA34-1C4D-4D26-B65E-884A7FAF9532}"/>
              </a:ext>
            </a:extLst>
          </p:cNvPr>
          <p:cNvPicPr>
            <a:picLocks noChangeAspect="true"/>
          </p:cNvPicPr>
          <p:nvPr/>
        </p:nvPicPr>
        <p:blipFill>
          <a:blip r:embed="rId4"/>
          <a:stretch>
            <a:fillRect/>
          </a:stretch>
        </p:blipFill>
        <p:spPr>
          <a:xfrm flipH="false" flipV="false" rot="0">
            <a:off x="6100762" y="1093573"/>
            <a:ext cx="594607" cy="527723"/>
          </a:xfrm>
          <a:prstGeom prst="rect">
            <a:avLst/>
          </a:prstGeom>
          <a:noFill/>
        </p:spPr>
      </p:pic>
      <p:pic>
        <p:nvPicPr>
          <p:cNvPr id="16" name="Image 15">
            <a:extLst>
              <a:ext uri="{40485A72-0C52-4A10-9DDF-90C1A03BA915}">
                <a16:creationId xmlns:a16="http://schemas.microsoft.com/office/drawing/2010/main" id="{C6CD1634-256E-495A-8912-1556BB836B76}"/>
              </a:ext>
            </a:extLst>
          </p:cNvPr>
          <p:cNvPicPr>
            <a:picLocks noChangeAspect="true"/>
          </p:cNvPicPr>
          <p:nvPr/>
        </p:nvPicPr>
        <p:blipFill>
          <a:blip r:embed="rId5"/>
          <a:stretch>
            <a:fillRect/>
          </a:stretch>
        </p:blipFill>
        <p:spPr>
          <a:xfrm flipH="false" flipV="false" rot="0">
            <a:off x="624439" y="3192456"/>
            <a:ext cx="455895" cy="350691"/>
          </a:xfrm>
          <a:prstGeom prst="rect">
            <a:avLst/>
          </a:prstGeom>
          <a:noFill/>
        </p:spPr>
      </p:pic>
      <p:sp>
        <p:nvSpPr>
          <p:cNvPr id="17" name="">
            <a:extLst>
              <a:ext uri="{3C902416-D945-4425-A55D-D432B0B5CEC4}">
                <a16:creationId xmlns:a16="http://schemas.microsoft.com/office/drawing/2010/main" id="{0E8BC211-B42C-4476-9D86-17B50EC7EDBA}"/>
              </a:ext>
            </a:extLst>
          </p:cNvPr>
          <p:cNvSpPr txBox="1"/>
          <p:nvPr/>
        </p:nvSpPr>
        <p:spPr>
          <a:xfrm flipH="false" flipV="false" rot="0">
            <a:off x="397002" y="3757993"/>
            <a:ext cx="1905000" cy="262851"/>
          </a:xfrm>
          <a:prstGeom prst="rect">
            <a:avLst/>
          </a:prstGeom>
        </p:spPr>
        <p:txBody>
          <a:bodyPr bIns="47625" lIns="95250" rIns="95250" rtlCol="0" tIns="47625">
            <a:noAutofit/>
          </a:bodyPr>
          <a:lstStyle/>
          <a:p>
            <a:pPr algn="l" rtl="false">
              <a:lnSpc>
                <a:spcPct val="100000"/>
              </a:lnSpc>
              <a:spcBef>
                <a:spcPts val="0"/>
              </a:spcBef>
              <a:spcAft>
                <a:spcPts val="0"/>
              </a:spcAft>
              <a:defRPr dirty="0" lang="en-US" sz="1400">
                <a:solidFill>
                  <a:schemeClr val="tx1"/>
                </a:solidFill>
                <a:latin typeface="Open Sans"/>
              </a:defRPr>
            </a:pPr>
            <a:r>
              <a:rPr b="1" dirty="0" i="0" lang="en-US" sz="1100">
                <a:solidFill>
                  <a:srgbClr val="0864f0"/>
                </a:solidFill>
                <a:latin typeface="Zoho Puvi"/>
              </a:rPr>
              <a:t>Offline MFA</a:t>
            </a:r>
            <a:endParaRPr b="1" dirty="0" i="0" lang="en-US" sz="1100">
              <a:solidFill>
                <a:srgbClr val="0864f0"/>
              </a:solidFill>
              <a:latin typeface="Zoho Puvi"/>
            </a:endParaRPr>
          </a:p>
        </p:txBody>
      </p:sp>
      <p:sp>
        <p:nvSpPr>
          <p:cNvPr id="18" name="Text Box 17">
            <a:extLst>
              <a:ext uri="{EABA3DEA-B792-4AD2-B87B-56FCF3E1BCA7}">
                <a16:creationId xmlns:a16="http://schemas.microsoft.com/office/drawing/2010/main" id="{444BEB10-5939-448B-A2A5-C806C75337C0}"/>
              </a:ext>
            </a:extLst>
          </p:cNvPr>
          <p:cNvSpPr txBox="1"/>
          <p:nvPr/>
        </p:nvSpPr>
        <p:spPr>
          <a:xfrm flipH="false" flipV="false" rot="0">
            <a:off x="392687" y="3937463"/>
            <a:ext cx="2747276" cy="917981"/>
          </a:xfrm>
          <a:prstGeom prst="rect">
            <a:avLst/>
          </a:prstGeom>
        </p:spPr>
        <p:txBody>
          <a:bodyPr bIns="47625" lIns="95250" rIns="95250" rtlCol="0" tIns="47625">
            <a:noAutofit/>
          </a:bodyPr>
          <a:lstStyle/>
          <a:p>
            <a:pPr algn="l" indent="0" rtl="false">
              <a:lnSpc>
                <a:spcPct val="100000"/>
              </a:lnSpc>
              <a:spcBef>
                <a:spcPts val="0"/>
              </a:spcBef>
              <a:spcAft>
                <a:spcPts val="0"/>
              </a:spcAft>
              <a:buNone/>
              <a:defRPr dirty="0" lang="en-US" sz="1400">
                <a:solidFill>
                  <a:schemeClr val="tx1"/>
                </a:solidFill>
                <a:latin typeface="Open Sans"/>
              </a:defRPr>
            </a:pPr>
            <a:r>
              <a:rPr b="0" dirty="0" i="0" lang="en-US" sz="900">
                <a:solidFill>
                  <a:schemeClr val="tx1"/>
                </a:solidFill>
                <a:latin typeface="Zoho Puvi"/>
              </a:rPr>
              <a:t>Protect user identities and machines by implementing MFA for Windows machines even when t</a:t>
            </a:r>
            <a:r>
              <a:rPr b="0" dirty="0" i="0" lang="en-US" sz="900">
                <a:solidFill>
                  <a:schemeClr val="tx1"/>
                </a:solidFill>
                <a:latin typeface="Zoho Puvi"/>
              </a:rPr>
              <a:t>here is no internet connectivity</a:t>
            </a:r>
            <a:r>
              <a:rPr b="0" dirty="0" i="0" lang="en-US" sz="900">
                <a:solidFill>
                  <a:schemeClr val="tx1"/>
                </a:solidFill>
                <a:latin typeface="Zoho Puvi"/>
              </a:rPr>
              <a:t> or the </a:t>
            </a:r>
            <a:r>
              <a:rPr b="0" dirty="0" err="1" i="0" lang="en-US" sz="900">
                <a:solidFill>
                  <a:schemeClr val="tx1"/>
                </a:solidFill>
                <a:latin typeface="Zoho Puvi"/>
              </a:rPr>
              <a:t>ADSelfSer</a:t>
            </a:r>
            <a:r>
              <a:rPr b="0" dirty="0" err="1" i="0" lang="en-US" sz="900">
                <a:solidFill>
                  <a:schemeClr val="tx1"/>
                </a:solidFill>
                <a:latin typeface="Zoho Puvi"/>
              </a:rPr>
              <a:t>vi</a:t>
            </a:r>
            <a:r>
              <a:rPr b="0" dirty="0" err="1" i="0" lang="en-US" sz="900">
                <a:solidFill>
                  <a:schemeClr val="tx1"/>
                </a:solidFill>
                <a:latin typeface="Zoho Puvi"/>
              </a:rPr>
              <a:t>ce</a:t>
            </a:r>
            <a:r>
              <a:rPr b="0" dirty="0" i="0" lang="en-US" sz="900">
                <a:solidFill>
                  <a:schemeClr val="tx1"/>
                </a:solidFill>
                <a:latin typeface="Zoho Puvi"/>
              </a:rPr>
              <a:t> Plus server is unreachable.</a:t>
            </a:r>
            <a:endParaRPr b="0" dirty="0" i="0" lang="en-US" sz="900">
              <a:solidFill>
                <a:schemeClr val="tx1"/>
              </a:solidFill>
              <a:latin typeface="Zoho Puvi"/>
            </a:endParaRPr>
          </a:p>
        </p:txBody>
      </p:sp>
      <p:sp>
        <p:nvSpPr>
          <p:cNvPr hidden="false" id="19" name="Text Box 18">
            <a:extLst>
              <a:ext uri="{DE72F0C0-9001-41B0-AB4E-DD2D392846FC}">
                <a16:creationId xmlns:a16="http://schemas.microsoft.com/office/drawing/2010/main" id="{9F04BD99-1991-4452-8E91-2770D3646B1C}"/>
              </a:ext>
            </a:extLst>
          </p:cNvPr>
          <p:cNvSpPr txBox="1">
            <a:spLocks noGrp="true"/>
          </p:cNvSpPr>
          <p:nvPr/>
        </p:nvSpPr>
        <p:spPr>
          <a:xfrm rot="0">
            <a:off x="3310537" y="3969153"/>
            <a:ext cx="3384832" cy="703897"/>
          </a:xfrm>
          <a:prstGeom prst="rect">
            <a:avLst/>
          </a:prstGeom>
          <a:ln>
            <a:noFill/>
          </a:ln>
        </p:spPr>
        <p:txBody>
          <a:bodyPr anchor="t" bIns="45720" lIns="91440" numCol="1" rIns="91440" rtlCol="0" spcCol="0" tIns="0">
            <a:spAutoFit/>
          </a:bodyPr>
          <a:lstStyle>
            <a:lvl1pPr algn="l" indent="-342900" lvl="0" marL="342900" rtl="false">
              <a:lnSpc>
                <a:spcPct val="100000"/>
              </a:lnSpc>
              <a:spcBef>
                <a:spcPts val="1200"/>
              </a:spcBef>
              <a:spcAft>
                <a:spcPts val="0"/>
              </a:spcAft>
              <a:buChar char="•"/>
              <a:buClr>
                <a:schemeClr val="tx1"/>
              </a:buClr>
              <a:buFont typeface="Arial"/>
              <a:defRPr b="0" dirty="0" i="0" lang="en-US" sz="1600">
                <a:solidFill>
                  <a:schemeClr val="tx1"/>
                </a:solidFill>
                <a:latin typeface="Zoho Puvi"/>
              </a:defRPr>
            </a:lvl1pPr>
            <a:lvl2pPr algn="l" indent="-285750" lvl="1" marL="742950" rtl="false">
              <a:lnSpc>
                <a:spcPct val="100000"/>
              </a:lnSpc>
              <a:spcBef>
                <a:spcPts val="300"/>
              </a:spcBef>
              <a:spcAft>
                <a:spcPts val="0"/>
              </a:spcAft>
              <a:buChar char="-"/>
              <a:buClr>
                <a:schemeClr val="tx1">
                  <a:lumMod val="50000"/>
                  <a:lumOff val="50000"/>
                </a:schemeClr>
              </a:buClr>
              <a:buFont typeface="Arial"/>
              <a:defRPr b="0" dirty="0" i="0" lang="en-US" sz="1400">
                <a:solidFill>
                  <a:schemeClr val="bg1">
                    <a:lumMod val="50000"/>
                  </a:schemeClr>
                </a:solidFill>
                <a:latin typeface="Zoho Puvi"/>
              </a:defRPr>
            </a:lvl2pPr>
            <a:lvl3pPr algn="l" indent="-228600" lvl="2" marL="1143000" rtl="false">
              <a:lnSpc>
                <a:spcPct val="100000"/>
              </a:lnSpc>
              <a:spcBef>
                <a:spcPts val="300"/>
              </a:spcBef>
              <a:spcAft>
                <a:spcPts val="0"/>
              </a:spcAft>
              <a:buChar char="-"/>
              <a:buClr>
                <a:schemeClr val="tx1">
                  <a:lumMod val="50000"/>
                  <a:lumOff val="50000"/>
                </a:schemeClr>
              </a:buClr>
              <a:buFont typeface="Arial"/>
              <a:defRPr b="0" dirty="0" i="0" lang="en-US" sz="1200">
                <a:solidFill>
                  <a:schemeClr val="bg1">
                    <a:lumMod val="50000"/>
                  </a:schemeClr>
                </a:solidFill>
                <a:latin typeface="Zoho Puvi"/>
              </a:defRPr>
            </a:lvl3pPr>
            <a:lvl4pPr algn="l" indent="-228600" lvl="3" marL="1600200" rtl="false">
              <a:lnSpc>
                <a:spcPct val="100000"/>
              </a:lnSpc>
              <a:spcBef>
                <a:spcPts val="300"/>
              </a:spcBef>
              <a:spcAft>
                <a:spcPts val="0"/>
              </a:spcAft>
              <a:buChar char="-"/>
              <a:buClr>
                <a:schemeClr val="tx1">
                  <a:lumMod val="50000"/>
                  <a:lumOff val="50000"/>
                </a:schemeClr>
              </a:buClr>
              <a:buFont typeface="Arial"/>
              <a:defRPr b="0" dirty="0" i="0" lang="en-US" sz="1000">
                <a:solidFill>
                  <a:schemeClr val="bg1">
                    <a:lumMod val="50000"/>
                  </a:schemeClr>
                </a:solidFill>
                <a:latin typeface="Zoho Puvi"/>
              </a:defRPr>
            </a:lvl4pPr>
            <a:lvl5pPr algn="l" indent="-228600" lvl="4" marL="2057400" rtl="false">
              <a:lnSpc>
                <a:spcPct val="100000"/>
              </a:lnSpc>
              <a:spcBef>
                <a:spcPts val="300"/>
              </a:spcBef>
              <a:spcAft>
                <a:spcPts val="0"/>
              </a:spcAft>
              <a:buChar char="-"/>
              <a:buClr>
                <a:schemeClr val="tx1">
                  <a:lumMod val="50000"/>
                  <a:lumOff val="50000"/>
                </a:schemeClr>
              </a:buClr>
              <a:buFont typeface="Arial"/>
              <a:defRPr b="0" dirty="0" i="0" lang="en-US" sz="900">
                <a:solidFill>
                  <a:schemeClr val="bg1">
                    <a:lumMod val="50000"/>
                  </a:schemeClr>
                </a:solidFill>
                <a:latin typeface="Zoho Puvi"/>
              </a:defRPr>
            </a:lvl5pPr>
            <a:lvl6pPr algn="l" indent="-228600" lvl="5" marL="25146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6pPr>
            <a:lvl7pPr algn="l" indent="-228600" lvl="6" marL="29718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7pPr>
            <a:lvl8pPr algn="l" indent="-228600" lvl="7" marL="34290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8pPr>
            <a:lvl9pPr algn="l" indent="-228600" lvl="8" marL="3886200" rtl="false">
              <a:lnSpc>
                <a:spcPct val="100000"/>
              </a:lnSpc>
              <a:spcBef>
                <a:spcPct val="20000"/>
              </a:spcBef>
              <a:spcAft>
                <a:spcPts val="0"/>
              </a:spcAft>
              <a:buChar char="-"/>
              <a:buFont typeface="Arial"/>
              <a:defRPr b="0" dirty="0" i="0" lang="en-US" sz="900">
                <a:solidFill>
                  <a:schemeClr val="bg1">
                    <a:lumMod val="50000"/>
                  </a:schemeClr>
                </a:solidFill>
                <a:latin typeface="Open Sans"/>
              </a:defRPr>
            </a:lvl9pPr>
          </a:lstStyle>
          <a:p>
            <a:pPr algn="l" indent="0" lvl="0" marL="0" rtl="false">
              <a:lnSpc>
                <a:spcPct val="120000"/>
              </a:lnSpc>
              <a:spcBef>
                <a:spcPts val="1200"/>
              </a:spcBef>
              <a:spcAft>
                <a:spcPts val="0"/>
              </a:spcAft>
              <a:buNone/>
            </a:pPr>
            <a:r>
              <a:rPr b="0" dirty="0" i="0" lang="en-US" sz="900">
                <a:solidFill>
                  <a:schemeClr val="tx1"/>
                </a:solidFill>
                <a:latin typeface="Zoho Puvi"/>
              </a:rPr>
              <a:t>‌</a:t>
            </a:r>
            <a:r>
              <a:rPr b="0" dirty="0" i="0" lang="en-US" sz="900">
                <a:solidFill>
                  <a:schemeClr val="tx1"/>
                </a:solidFill>
                <a:latin typeface="Zoho Puvi"/>
              </a:rPr>
              <a:t>Enable </a:t>
            </a:r>
            <a:r>
              <a:rPr b="0" dirty="0" err="1" i="0" lang="en-US" sz="900">
                <a:solidFill>
                  <a:schemeClr val="tx1"/>
                </a:solidFill>
                <a:latin typeface="Zoho Puvi"/>
              </a:rPr>
              <a:t>passwordless</a:t>
            </a:r>
            <a:r>
              <a:rPr b="0" dirty="0" i="0" lang="en-US" sz="900">
                <a:solidFill>
                  <a:schemeClr val="tx1"/>
                </a:solidFill>
                <a:latin typeface="Zoho Puvi"/>
              </a:rPr>
              <a:t> access to enterprise applications using advanced authentication methods such as biometrics, smart card authentication, </a:t>
            </a:r>
            <a:r>
              <a:rPr b="0" dirty="0" err="1" i="0" lang="en-US" sz="900">
                <a:solidFill>
                  <a:schemeClr val="tx1"/>
                </a:solidFill>
                <a:latin typeface="Zoho Puvi"/>
              </a:rPr>
              <a:t>YubiKey</a:t>
            </a:r>
            <a:r>
              <a:rPr b="0" dirty="0" i="0" lang="en-US" sz="900">
                <a:solidFill>
                  <a:schemeClr val="tx1"/>
                </a:solidFill>
                <a:latin typeface="Zoho Puvi"/>
              </a:rPr>
              <a:t>, Google Authenticator, passkeys, and more—for secure, one-click access.</a:t>
            </a:r>
            <a:endParaRPr b="0" dirty="0" i="0" lang="en-US" sz="900">
              <a:solidFill>
                <a:schemeClr val="tx1"/>
              </a:solidFill>
              <a:latin typeface="Zoho Puvi"/>
            </a:endParaRPr>
          </a:p>
        </p:txBody>
      </p:sp>
      <p:sp>
        <p:nvSpPr>
          <p:cNvPr id="20" name="Text Box 19">
            <a:extLst>
              <a:ext uri="{E26D8F09-234A-4EC4-8EBC-843D29DB05BE}">
                <a16:creationId xmlns:a16="http://schemas.microsoft.com/office/drawing/2010/main" id="{07B18418-EC5F-4A2D-82BE-01A698BAF34C}"/>
              </a:ext>
            </a:extLst>
          </p:cNvPr>
          <p:cNvSpPr txBox="1"/>
          <p:nvPr/>
        </p:nvSpPr>
        <p:spPr>
          <a:xfrm flipH="false" flipV="false" rot="0">
            <a:off x="3319167" y="3752850"/>
            <a:ext cx="2568159" cy="262851"/>
          </a:xfrm>
          <a:prstGeom prst="rect">
            <a:avLst/>
          </a:prstGeom>
        </p:spPr>
        <p:txBody>
          <a:bodyPr anchor="t" bIns="47625" lIns="95250" rIns="95250" rtlCol="0" tIns="47625">
            <a:spAutoFit/>
          </a:bodyPr>
          <a:lstStyle/>
          <a:p>
            <a:pPr>
              <a:defRPr dirty="0" lang="en-US" sz="1400"/>
            </a:pPr>
            <a:r>
              <a:rPr b="1" dirty="0" err="1" i="0" lang="en-US" sz="1100">
                <a:solidFill>
                  <a:srgbClr val="0864f0"/>
                </a:solidFill>
                <a:latin typeface="Zoho Puvi"/>
              </a:rPr>
              <a:t>Passwordless</a:t>
            </a:r>
            <a:r>
              <a:rPr b="1" dirty="0" i="0" lang="en-US" sz="1100">
                <a:solidFill>
                  <a:srgbClr val="0864f0"/>
                </a:solidFill>
                <a:latin typeface="Zoho Puvi"/>
              </a:rPr>
              <a:t> MFA for applications</a:t>
            </a:r>
            <a:endParaRPr b="1" dirty="0" i="0" lang="en-US" sz="1100">
              <a:solidFill>
                <a:srgbClr val="0864f0"/>
              </a:solidFill>
              <a:latin typeface="Zoho Puvi"/>
            </a:endParaRPr>
          </a:p>
        </p:txBody>
      </p:sp>
      <p:sp>
        <p:nvSpPr>
          <p:cNvPr id="21" name="">
            <a:extLst>
              <a:ext uri="{AAE8AE97-D319-4888-ADB3-6D4402EF0333}">
                <a16:creationId xmlns:a16="http://schemas.microsoft.com/office/drawing/2010/main" id="{0CAC8F7B-7D81-4E6A-8C04-6CED5B43787F}"/>
              </a:ext>
            </a:extLst>
          </p:cNvPr>
          <p:cNvSpPr/>
          <p:nvPr/>
        </p:nvSpPr>
        <p:spPr>
          <a:xfrm flipH="false" flipV="false" rot="0">
            <a:off x="3476729" y="3036760"/>
            <a:ext cx="703621" cy="658644"/>
          </a:xfrm>
          <a:prstGeom prst="roundRect">
            <a:avLst/>
          </a:prstGeom>
          <a:solidFill>
            <a:schemeClr val="bg1"/>
          </a:solidFill>
          <a:ln w="0">
            <a:noFill/>
            <a:round/>
          </a:ln>
          <a:effectLst>
            <a:outerShdw blurRad="304800" dir="0" dist="9525">
              <a:srgbClr val="0864f0">
                <a:alpha val="12000"/>
              </a:srgbClr>
            </a:outerShdw>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pic>
        <p:nvPicPr>
          <p:cNvPr id="22" name="Image 22">
            <a:extLst>
              <a:ext uri="{B0E672AD-1F32-40CB-BED6-9EDF9B9BB50F}">
                <a16:creationId xmlns:a16="http://schemas.microsoft.com/office/drawing/2010/main" id="{150EDC47-2520-4B5A-A4BB-6C47F49FE162}"/>
              </a:ext>
            </a:extLst>
          </p:cNvPr>
          <p:cNvPicPr>
            <a:picLocks noChangeAspect="true"/>
          </p:cNvPicPr>
          <p:nvPr/>
        </p:nvPicPr>
        <p:blipFill>
          <a:blip r:embed="rId6"/>
          <a:stretch>
            <a:fillRect/>
          </a:stretch>
        </p:blipFill>
        <p:spPr>
          <a:xfrm flipH="false" flipV="false" rot="0">
            <a:off x="3650742" y="3163043"/>
            <a:ext cx="355587" cy="406079"/>
          </a:xfrm>
          <a:prstGeom prst="rect">
            <a:avLst/>
          </a:prstGeom>
          <a:noFill/>
        </p:spPr>
      </p:pic>
    </p:spTree>
    <p:extLst>
      <p:ext uri="{35F4A87E-EF92-4B1F-8665-73DCDB08500F}">
        <p14:creationId xmlns:p14="http://schemas.microsoft.com/office/powerpoint/2010/main" val="1751263023562"/>
      </p:ext>
    </p:extLst>
  </p:cSld>
  <p:clrMapOvr>
    <a:masterClrMapping/>
  </p:clrMapOvr>
</p:sld>
</file>

<file path=ppt/slides/slide9.xml><?xml version="1.0" encoding="utf-8"?>
<p:sld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showMasterSp="true">
  <p:cSld name="slide9">
    <p:spTree>
      <p:nvGrpSpPr>
        <p:cNvPr id="1" name=""/>
        <p:cNvGrpSpPr/>
        <p:nvPr/>
      </p:nvGrpSpPr>
      <p:grpSpPr>
        <a:xfrm>
          <a:off x="0" y="0"/>
          <a:ext cx="0" cy="0"/>
          <a:chOff x="0" y="0"/>
          <a:chExt cx="0" cy="0"/>
        </a:xfrm>
      </p:grpSpPr>
      <p:sp>
        <p:nvSpPr>
          <p:cNvPr id="2" name="Rectangle 1">
            <a:extLst>
              <a:ext uri="{42CA7780-8D8A-4A85-B38D-6EB2FE16D616}">
                <a16:creationId xmlns:a16="http://schemas.microsoft.com/office/drawing/2010/main" id="{A003073C-A124-4E6B-AB6A-8E26B1ECAC35}"/>
              </a:ext>
            </a:extLst>
          </p:cNvPr>
          <p:cNvSpPr/>
          <p:nvPr/>
        </p:nvSpPr>
        <p:spPr>
          <a:xfrm flipH="false" flipV="false" rot="0">
            <a:off x="-3971" y="-914"/>
            <a:ext cx="9149086" cy="5151377"/>
          </a:xfrm>
          <a:prstGeom prst="rect">
            <a:avLst/>
          </a:prstGeom>
          <a:solidFill>
            <a:srgbClr val="0864f0"/>
          </a:solidFill>
          <a:ln w="0">
            <a:noFill/>
            <a:round/>
          </a:ln>
          <a:effectLst/>
        </p:spPr>
        <p:style>
          <a:lnRef idx="1">
            <a:schemeClr val="accent1">
              <a:shade val="50000"/>
            </a:schemeClr>
          </a:lnRef>
          <a:fillRef idx="1">
            <a:schemeClr val="accent1"/>
          </a:fillRef>
          <a:effectRef idx="0">
            <a:schemeClr val="accent1"/>
          </a:effectRef>
          <a:fontRef idx="minor">
            <a:srgbClr val="ffffff"/>
          </a:fontRef>
        </p:style>
        <p:txBody>
          <a:bodyPr anchor="ctr" bIns="45720" lIns="91440" numCol="1" rIns="91440" rtlCol="0" spcCol="0" tIns="45720">
            <a:noAutofit/>
          </a:bodyPr>
          <a:lstStyle>
            <a:lvl1pPr algn="ctr" lvl="0" marL="0" rtl="false">
              <a:lnSpc>
                <a:spcPct val="100000"/>
              </a:lnSpc>
              <a:spcBef>
                <a:spcPct val="0"/>
              </a:spcBef>
              <a:spcAft>
                <a:spcPts val="0"/>
              </a:spcAft>
              <a:buNone/>
              <a:defRPr b="1" dirty="0" i="0" lang="en-US" sz="4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err="1" i="0" lang="en-US" sz="4800">
                <a:solidFill>
                  <a:schemeClr val="bg1"/>
                </a:solidFill>
                <a:latin typeface="Zoho Puvi-black"/>
              </a:rPr>
              <a:t/>
            </a:r>
            <a:endParaRPr b="1" dirty="0" err="1" i="0" lang="en-US" sz="4800">
              <a:solidFill>
                <a:schemeClr val="bg1"/>
              </a:solidFill>
              <a:latin typeface="Zoho Puvi-black"/>
            </a:endParaRPr>
          </a:p>
        </p:txBody>
      </p:sp>
      <p:sp>
        <p:nvSpPr>
          <p:cNvPr id="3" name="Text Box 2">
            <a:extLst>
              <a:ext uri="{16EC43A1-9BE0-4119-A54A-D453A2086194}">
                <a16:creationId xmlns:a16="http://schemas.microsoft.com/office/drawing/2010/main" id="{538CDB01-3B1B-457F-8A8B-F41ECCF55C64}"/>
              </a:ext>
            </a:extLst>
          </p:cNvPr>
          <p:cNvSpPr txBox="1"/>
          <p:nvPr/>
        </p:nvSpPr>
        <p:spPr>
          <a:xfrm flipH="false" flipV="false" rot="0">
            <a:off x="333375" y="968825"/>
            <a:ext cx="2085136"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FIDO Passkeys</a:t>
            </a:r>
            <a:endParaRPr dirty="0" lang="en-US" sz="1000">
              <a:solidFill>
                <a:schemeClr val="bg1"/>
              </a:solidFill>
              <a:latin typeface="Zoho Puvi-medium"/>
            </a:endParaRPr>
          </a:p>
        </p:txBody>
      </p:sp>
      <p:sp>
        <p:nvSpPr>
          <p:cNvPr id="4" name="Text Box 3">
            <a:extLst>
              <a:ext uri="{F8374B90-FC2C-4A07-81B5-14360A03583A}">
                <a16:creationId xmlns:a16="http://schemas.microsoft.com/office/drawing/2010/main" id="{ADF99736-4806-429D-BE2D-DA60AC3419AB}"/>
              </a:ext>
            </a:extLst>
          </p:cNvPr>
          <p:cNvSpPr txBox="1"/>
          <p:nvPr/>
        </p:nvSpPr>
        <p:spPr>
          <a:xfrm flipH="false" flipV="false" rot="0">
            <a:off x="333375" y="3006975"/>
            <a:ext cx="1797729"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Google Authenticator</a:t>
            </a:r>
            <a:endParaRPr dirty="0" lang="en-US" sz="1000">
              <a:solidFill>
                <a:schemeClr val="bg1"/>
              </a:solidFill>
              <a:latin typeface="Zoho Puvi-medium"/>
            </a:endParaRPr>
          </a:p>
        </p:txBody>
      </p:sp>
      <p:sp>
        <p:nvSpPr>
          <p:cNvPr id="5" name="Text Box 4">
            <a:extLst>
              <a:ext uri="{3293F476-BE9A-40E1-989E-883A3456A299}">
                <a16:creationId xmlns:a16="http://schemas.microsoft.com/office/drawing/2010/main" id="{27242896-3B7F-495A-9979-A78DB0E34A2F}"/>
              </a:ext>
            </a:extLst>
          </p:cNvPr>
          <p:cNvSpPr txBox="1"/>
          <p:nvPr/>
        </p:nvSpPr>
        <p:spPr>
          <a:xfrm flipH="false" flipV="false" rot="0">
            <a:off x="333375" y="2599344"/>
            <a:ext cx="2723940" cy="247611"/>
          </a:xfrm>
          <a:prstGeom prst="rect">
            <a:avLst/>
          </a:prstGeom>
        </p:spPr>
        <p:txBody>
          <a:bodyPr anchor="t" bIns="47625" lIns="95250" rIns="95250" rtlCol="0" tIns="47625">
            <a:spAutoFit/>
          </a:bodyPr>
          <a:lstStyle/>
          <a:p>
            <a:pPr algn="l" indent="-190500" lvl="0" marL="0" rtl="false">
              <a:lnSpc>
                <a:spcPct val="100000"/>
              </a:lnSpc>
              <a:spcBef>
                <a:spcPts val="0"/>
              </a:spcBef>
              <a:spcAft>
                <a:spcPts val="0"/>
              </a:spcAft>
              <a:buChar char="•"/>
              <a:buSzPct val="100000"/>
              <a:buFont typeface="Arial"/>
              <a:defRPr dirty="0" lang="en-US" sz="1400"/>
            </a:pPr>
            <a:r>
              <a:rPr dirty="0" lang="en-US" sz="1000">
                <a:solidFill>
                  <a:schemeClr val="bg1"/>
                </a:solidFill>
                <a:latin typeface="Zoho Puvi-medium"/>
              </a:rPr>
              <a:t>Zoho </a:t>
            </a:r>
            <a:r>
              <a:rPr dirty="0" err="1" lang="en-US" sz="1000">
                <a:solidFill>
                  <a:schemeClr val="bg1"/>
                </a:solidFill>
                <a:latin typeface="Zoho Puvi-medium"/>
              </a:rPr>
              <a:t>OneAuth</a:t>
            </a:r>
            <a:r>
              <a:rPr dirty="0" lang="en-US" sz="1000">
                <a:solidFill>
                  <a:schemeClr val="bg1"/>
                </a:solidFill>
                <a:latin typeface="Zoho Puvi-medium"/>
              </a:rPr>
              <a:t> </a:t>
            </a:r>
            <a:r>
              <a:rPr dirty="0" err="1" lang="en-US" sz="1000">
                <a:solidFill>
                  <a:schemeClr val="bg1"/>
                </a:solidFill>
                <a:latin typeface="Zoho Puvi-medium"/>
              </a:rPr>
              <a:t>TOTP</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6" name="Text Box 5">
            <a:extLst>
              <a:ext uri="{0EB85F0D-55AE-472C-9FE6-4F0E632FB254}">
                <a16:creationId xmlns:a16="http://schemas.microsoft.com/office/drawing/2010/main" id="{81E0B63D-666F-48E1-99BC-9FB26D8772B3}"/>
              </a:ext>
            </a:extLst>
          </p:cNvPr>
          <p:cNvSpPr txBox="1"/>
          <p:nvPr/>
        </p:nvSpPr>
        <p:spPr>
          <a:xfrm flipH="false" flipV="false" rot="0">
            <a:off x="2990850" y="958329"/>
            <a:ext cx="2937224"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QR Code-Based Authentication</a:t>
            </a:r>
            <a:endParaRPr dirty="0" lang="en-US" sz="1000">
              <a:solidFill>
                <a:schemeClr val="bg1"/>
              </a:solidFill>
              <a:latin typeface="Zoho Puvi-medium"/>
            </a:endParaRPr>
          </a:p>
        </p:txBody>
      </p:sp>
      <p:sp>
        <p:nvSpPr>
          <p:cNvPr id="7" name="Text Box 6">
            <a:extLst>
              <a:ext uri="{33F2EF5E-22FE-4602-93CC-A410336C07A2}">
                <a16:creationId xmlns:a16="http://schemas.microsoft.com/office/drawing/2010/main" id="{D9546FBD-F96C-4401-A04D-1C5793BBC9F9}"/>
              </a:ext>
            </a:extLst>
          </p:cNvPr>
          <p:cNvSpPr txBox="1"/>
          <p:nvPr/>
        </p:nvSpPr>
        <p:spPr>
          <a:xfrm flipH="false" flipV="false" rot="0">
            <a:off x="337042" y="1376457"/>
            <a:ext cx="1790404"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Biometric Authentication</a:t>
            </a:r>
            <a:endParaRPr dirty="0" lang="en-US" sz="1000">
              <a:solidFill>
                <a:schemeClr val="bg1"/>
              </a:solidFill>
              <a:latin typeface="Zoho Puvi-medium"/>
            </a:endParaRPr>
          </a:p>
        </p:txBody>
      </p:sp>
      <p:sp>
        <p:nvSpPr>
          <p:cNvPr id="8" name="Text Box 7">
            <a:extLst>
              <a:ext uri="{621E6EF7-63BC-4DA7-83EC-1F67442A0F14}">
                <a16:creationId xmlns:a16="http://schemas.microsoft.com/office/drawing/2010/main" id="{0965EFCE-293F-4D19-9B90-95FCA764A422}"/>
              </a:ext>
            </a:extLst>
          </p:cNvPr>
          <p:cNvSpPr txBox="1"/>
          <p:nvPr/>
        </p:nvSpPr>
        <p:spPr>
          <a:xfrm flipH="false" flipV="false" rot="0">
            <a:off x="333375" y="1784089"/>
            <a:ext cx="1838325" cy="247611"/>
          </a:xfrm>
          <a:prstGeom prst="rect">
            <a:avLst/>
          </a:prstGeom>
        </p:spPr>
        <p:txBody>
          <a:bodyPr anchor="t" bIns="47625" lIns="95250" rIns="95250" rtlCol="0" tIns="47625">
            <a:spAutoFit/>
          </a:bodyPr>
          <a:lstStyle/>
          <a:p>
            <a:pPr algn="l" indent="-190500" lvl="0" marL="0" rtl="false">
              <a:lnSpc>
                <a:spcPct val="100000"/>
              </a:lnSpc>
              <a:spcBef>
                <a:spcPts val="0"/>
              </a:spcBef>
              <a:spcAft>
                <a:spcPts val="0"/>
              </a:spcAft>
              <a:buChar char="•"/>
              <a:buSzPct val="100000"/>
              <a:buFont typeface="Arial"/>
              <a:defRPr dirty="0" lang="en-US" sz="1400"/>
            </a:pPr>
            <a:r>
              <a:rPr dirty="0" lang="en-US" sz="1000">
                <a:solidFill>
                  <a:schemeClr val="bg1"/>
                </a:solidFill>
                <a:latin typeface="Zoho Puvi-medium"/>
              </a:rPr>
              <a:t>Smart Card Authentication</a:t>
            </a:r>
            <a:endParaRPr dirty="0" lang="en-US" sz="1000">
              <a:solidFill>
                <a:schemeClr val="bg1"/>
              </a:solidFill>
              <a:latin typeface="Zoho Puvi-medium"/>
            </a:endParaRPr>
          </a:p>
        </p:txBody>
      </p:sp>
      <p:sp>
        <p:nvSpPr>
          <p:cNvPr id="9" name="Text Box 8">
            <a:extLst>
              <a:ext uri="{90F7CC48-DB68-4B51-95D9-5258CE2F096D}">
                <a16:creationId xmlns:a16="http://schemas.microsoft.com/office/drawing/2010/main" id="{668E43A4-86A2-4920-A582-1FEA91B1D1C0}"/>
              </a:ext>
            </a:extLst>
          </p:cNvPr>
          <p:cNvSpPr txBox="1"/>
          <p:nvPr/>
        </p:nvSpPr>
        <p:spPr>
          <a:xfrm flipH="false" flipV="false" rot="0">
            <a:off x="2990850" y="1366932"/>
            <a:ext cx="2277837"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Duo Security</a:t>
            </a:r>
            <a:endParaRPr dirty="0" lang="en-US" sz="1000">
              <a:solidFill>
                <a:schemeClr val="bg1"/>
              </a:solidFill>
              <a:latin typeface="Zoho Puvi-medium"/>
            </a:endParaRPr>
          </a:p>
        </p:txBody>
      </p:sp>
      <p:sp>
        <p:nvSpPr>
          <p:cNvPr id="10" name="Text Box 9">
            <a:extLst>
              <a:ext uri="{EBB47BAB-5F31-4E2F-B183-B11EA72DFF24}">
                <a16:creationId xmlns:a16="http://schemas.microsoft.com/office/drawing/2010/main" id="{C31FAFD1-2D16-410F-933B-E7C5AA5AEE11}"/>
              </a:ext>
            </a:extLst>
          </p:cNvPr>
          <p:cNvSpPr txBox="1"/>
          <p:nvPr/>
        </p:nvSpPr>
        <p:spPr>
          <a:xfrm flipH="false" flipV="false" rot="0">
            <a:off x="2990850" y="2184139"/>
            <a:ext cx="2722987"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Azure AD MFA</a:t>
            </a:r>
            <a:endParaRPr dirty="0" lang="en-US" sz="1000">
              <a:solidFill>
                <a:schemeClr val="bg1"/>
              </a:solidFill>
              <a:latin typeface="Zoho Puvi-medium"/>
            </a:endParaRPr>
          </a:p>
        </p:txBody>
      </p:sp>
      <p:sp>
        <p:nvSpPr>
          <p:cNvPr id="11" name="Text Box 10">
            <a:extLst>
              <a:ext uri="{83CD73F5-74C5-4709-87B0-9ACE5C544E2F}">
                <a16:creationId xmlns:a16="http://schemas.microsoft.com/office/drawing/2010/main" id="{3BB70122-A256-4950-AC82-460153BC9008}"/>
              </a:ext>
            </a:extLst>
          </p:cNvPr>
          <p:cNvSpPr txBox="1"/>
          <p:nvPr/>
        </p:nvSpPr>
        <p:spPr>
          <a:xfrm flipH="false" flipV="false" rot="0">
            <a:off x="2990850" y="33718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Email Verification</a:t>
            </a:r>
            <a:endParaRPr dirty="0" lang="en-US" sz="1000">
              <a:solidFill>
                <a:schemeClr val="bg1"/>
              </a:solidFill>
              <a:latin typeface="Zoho Puvi-medium"/>
            </a:endParaRPr>
          </a:p>
        </p:txBody>
      </p:sp>
      <p:sp>
        <p:nvSpPr>
          <p:cNvPr id="12" name="Text Box 11">
            <a:extLst>
              <a:ext uri="{7C3FEE7D-B283-48A2-AEFC-5C22DAF06993}">
                <a16:creationId xmlns:a16="http://schemas.microsoft.com/office/drawing/2010/main" id="{8931BCB3-C4B0-4E69-AFF3-47E52E309A5B}"/>
              </a:ext>
            </a:extLst>
          </p:cNvPr>
          <p:cNvSpPr txBox="1"/>
          <p:nvPr/>
        </p:nvSpPr>
        <p:spPr>
          <a:xfrm flipH="false" flipV="false" rot="0">
            <a:off x="333375" y="2191721"/>
            <a:ext cx="1888168"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err="1" lang="en-US" sz="1000">
                <a:solidFill>
                  <a:schemeClr val="bg1"/>
                </a:solidFill>
                <a:latin typeface="Zoho Puvi-medium"/>
              </a:rPr>
              <a:t>YubiKey</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13" name="Text Box 12">
            <a:extLst>
              <a:ext uri="{FF32EC84-461D-44E4-ACCF-28AB7E6E9687}">
                <a16:creationId xmlns:a16="http://schemas.microsoft.com/office/drawing/2010/main" id="{FAE25542-EA46-4B3C-84FF-5351D4F0D0D4}"/>
              </a:ext>
            </a:extLst>
          </p:cNvPr>
          <p:cNvSpPr txBox="1"/>
          <p:nvPr/>
        </p:nvSpPr>
        <p:spPr>
          <a:xfrm flipH="false" flipV="false" rot="0">
            <a:off x="2990850" y="2592743"/>
            <a:ext cx="2085136"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RADIUS Authentication</a:t>
            </a:r>
            <a:endParaRPr dirty="0" lang="en-US" sz="1000">
              <a:solidFill>
                <a:schemeClr val="bg1"/>
              </a:solidFill>
              <a:latin typeface="Zoho Puvi-medium"/>
            </a:endParaRPr>
          </a:p>
        </p:txBody>
      </p:sp>
      <p:sp>
        <p:nvSpPr>
          <p:cNvPr id="14" name="Text Box 13">
            <a:extLst>
              <a:ext uri="{B84B1BEF-97CE-420D-B630-5521387494E8}">
                <a16:creationId xmlns:a16="http://schemas.microsoft.com/office/drawing/2010/main" id="{8D3E6A1E-BB1C-48D5-87EB-CBA8B2CBEE5F}"/>
              </a:ext>
            </a:extLst>
          </p:cNvPr>
          <p:cNvSpPr txBox="1"/>
          <p:nvPr/>
        </p:nvSpPr>
        <p:spPr>
          <a:xfrm flipH="false" flipV="false" rot="0">
            <a:off x="2990850" y="1775536"/>
            <a:ext cx="1797729"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err="1" lang="en-US" sz="1000">
                <a:solidFill>
                  <a:schemeClr val="bg1"/>
                </a:solidFill>
                <a:latin typeface="Zoho Puvi-medium"/>
              </a:rPr>
              <a:t>RSA</a:t>
            </a:r>
            <a:r>
              <a:rPr dirty="0" lang="en-US" sz="1000">
                <a:solidFill>
                  <a:schemeClr val="bg1"/>
                </a:solidFill>
                <a:latin typeface="Zoho Puvi-medium"/>
              </a:rPr>
              <a:t> </a:t>
            </a:r>
            <a:r>
              <a:rPr dirty="0" err="1" lang="en-US" sz="1000">
                <a:solidFill>
                  <a:schemeClr val="bg1"/>
                </a:solidFill>
                <a:latin typeface="Zoho Puvi-medium"/>
              </a:rPr>
              <a:t>SecurID</a:t>
            </a:r>
            <a:endParaRPr dirty="0" err="1" lang="en-US" sz="1000">
              <a:solidFill>
                <a:schemeClr val="bg1"/>
              </a:solidFill>
              <a:latin typeface="Zoho Puvi-medium"/>
            </a:endParaRPr>
          </a:p>
        </p:txBody>
      </p:sp>
      <p:sp>
        <p:nvSpPr>
          <p:cNvPr id="15" name="Text Box 14">
            <a:extLst>
              <a:ext uri="{E61E21B5-5426-435C-9C85-04ED870ECC2F}">
                <a16:creationId xmlns:a16="http://schemas.microsoft.com/office/drawing/2010/main" id="{3B8ED698-A0F2-41C4-83C8-1A3A268632CB}"/>
              </a:ext>
            </a:extLst>
          </p:cNvPr>
          <p:cNvSpPr txBox="1"/>
          <p:nvPr/>
        </p:nvSpPr>
        <p:spPr>
          <a:xfrm flipH="false" flipV="false" rot="0">
            <a:off x="333375" y="3829050"/>
            <a:ext cx="2085136"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Custom </a:t>
            </a:r>
            <a:r>
              <a:rPr dirty="0" err="1" lang="en-US" sz="1000">
                <a:solidFill>
                  <a:schemeClr val="bg1"/>
                </a:solidFill>
                <a:latin typeface="Zoho Puvi-medium"/>
              </a:rPr>
              <a:t>TOTP</a:t>
            </a:r>
            <a:r>
              <a:rPr dirty="0" lang="en-US" sz="1000">
                <a:solidFill>
                  <a:schemeClr val="bg1"/>
                </a:solidFill>
                <a:latin typeface="Zoho Puvi-medium"/>
              </a:rPr>
              <a:t> Authenticator</a:t>
            </a:r>
            <a:endParaRPr dirty="0" lang="en-US" sz="1000">
              <a:solidFill>
                <a:schemeClr val="bg1"/>
              </a:solidFill>
              <a:latin typeface="Zoho Puvi-medium"/>
            </a:endParaRPr>
          </a:p>
        </p:txBody>
      </p:sp>
      <p:sp>
        <p:nvSpPr>
          <p:cNvPr id="16" name="Text Box 15">
            <a:extLst>
              <a:ext uri="{64473BDE-4DCD-4810-8C5D-AE5F61A85763}">
                <a16:creationId xmlns:a16="http://schemas.microsoft.com/office/drawing/2010/main" id="{E1FEA024-DD0A-4F88-A3F1-A0617EDFEF44}"/>
              </a:ext>
            </a:extLst>
          </p:cNvPr>
          <p:cNvSpPr txBox="1"/>
          <p:nvPr/>
        </p:nvSpPr>
        <p:spPr>
          <a:xfrm flipH="false" flipV="false" rot="0">
            <a:off x="333375" y="3414608"/>
            <a:ext cx="1761763" cy="247611"/>
          </a:xfrm>
          <a:prstGeom prst="rect">
            <a:avLst/>
          </a:prstGeom>
        </p:spPr>
        <p:txBody>
          <a:bodyPr anchor="t" bIns="47625" lIns="95250" rIns="95250" rtlCol="0" tIns="47625">
            <a:spAutoFit/>
          </a:bodyPr>
          <a:lstStyle/>
          <a:p>
            <a:pPr algn="l" indent="-190500" lvl="0" marL="0" rtl="false">
              <a:lnSpc>
                <a:spcPct val="100000"/>
              </a:lnSpc>
              <a:spcBef>
                <a:spcPts val="0"/>
              </a:spcBef>
              <a:spcAft>
                <a:spcPts val="0"/>
              </a:spcAft>
              <a:buChar char="•"/>
              <a:buSzPct val="100000"/>
              <a:buFont typeface="Arial"/>
              <a:defRPr dirty="0" lang="en-US" sz="1400"/>
            </a:pPr>
            <a:r>
              <a:rPr dirty="0" lang="en-US" sz="1000">
                <a:solidFill>
                  <a:schemeClr val="bg1"/>
                </a:solidFill>
                <a:latin typeface="Zoho Puvi-medium"/>
              </a:rPr>
              <a:t>Microsoft Authenticato</a:t>
            </a:r>
            <a:endParaRPr dirty="0" lang="en-US" sz="1000">
              <a:solidFill>
                <a:schemeClr val="bg1"/>
              </a:solidFill>
              <a:latin typeface="Zoho Puvi-medium"/>
            </a:endParaRPr>
          </a:p>
        </p:txBody>
      </p:sp>
      <p:sp>
        <p:nvSpPr>
          <p:cNvPr id="17" name="Text Box 16">
            <a:extLst>
              <a:ext uri="{2738219C-08A1-4BD6-9585-34218FF861D1}">
                <a16:creationId xmlns:a16="http://schemas.microsoft.com/office/drawing/2010/main" id="{31BDC41B-D03B-4867-888F-940FE1111C10}"/>
              </a:ext>
            </a:extLst>
          </p:cNvPr>
          <p:cNvSpPr txBox="1"/>
          <p:nvPr/>
        </p:nvSpPr>
        <p:spPr>
          <a:xfrm flipH="false" flipV="false" rot="0">
            <a:off x="2990850" y="2963246"/>
            <a:ext cx="2455183"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err="1" lang="en-US" sz="1000">
                <a:solidFill>
                  <a:schemeClr val="bg1"/>
                </a:solidFill>
                <a:latin typeface="Zoho Puvi-medium"/>
              </a:rPr>
              <a:t>SAML</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18" name="Text Box 17">
            <a:extLst>
              <a:ext uri="{FD5C02A3-2363-4B72-B73E-620105DDCCA9}">
                <a16:creationId xmlns:a16="http://schemas.microsoft.com/office/drawing/2010/main" id="{CB206EC9-B880-4B62-B584-6A0B21E76CFA}"/>
              </a:ext>
            </a:extLst>
          </p:cNvPr>
          <p:cNvSpPr txBox="1"/>
          <p:nvPr/>
        </p:nvSpPr>
        <p:spPr>
          <a:xfrm flipH="false" flipV="false" rot="0">
            <a:off x="333375" y="4591383"/>
            <a:ext cx="2749553" cy="247611"/>
          </a:xfrm>
          <a:prstGeom prst="rect">
            <a:avLst/>
          </a:prstGeom>
        </p:spPr>
        <p:txBody>
          <a:bodyPr anchor="t" bIns="47625" lIns="95250" rIns="95250" rtlCol="0" tIns="47625">
            <a:spAutoFit/>
          </a:bodyPr>
          <a:lstStyle/>
          <a:p>
            <a:pPr algn="l" indent="-190500" lvl="0" marL="0">
              <a:lnSpc>
                <a:spcPct val="100000"/>
              </a:lnSpc>
              <a:buChar char="•"/>
              <a:buSzPct val="100000"/>
              <a:buFont typeface="Arial"/>
              <a:defRPr dirty="0" lang="en-US" sz="1400"/>
            </a:pPr>
            <a:r>
              <a:rPr dirty="0" lang="en-US" sz="1000">
                <a:solidFill>
                  <a:schemeClr val="bg1"/>
                </a:solidFill>
                <a:latin typeface="Zoho Puvi-medium"/>
              </a:rPr>
              <a:t>Push Notification Authentication</a:t>
            </a:r>
            <a:endParaRPr dirty="0" lang="en-US" sz="1000">
              <a:solidFill>
                <a:schemeClr val="bg1"/>
              </a:solidFill>
              <a:latin typeface="Zoho Puvi-medium"/>
            </a:endParaRPr>
          </a:p>
        </p:txBody>
      </p:sp>
      <p:sp>
        <p:nvSpPr>
          <p:cNvPr id="19" name="">
            <a:extLst>
              <a:ext uri="{66DB358E-5A22-4AB7-9077-F34561E0BE9E}">
                <a16:creationId xmlns:a16="http://schemas.microsoft.com/office/drawing/2010/main" id="{02C8259E-3B5E-4F74-A19A-AC82C6B28EF9}"/>
              </a:ext>
            </a:extLst>
          </p:cNvPr>
          <p:cNvSpPr txBox="1"/>
          <p:nvPr/>
        </p:nvSpPr>
        <p:spPr>
          <a:xfrm flipH="false" flipV="false" rot="0">
            <a:off x="1870623" y="6059614"/>
            <a:ext cx="1563043" cy="232371"/>
          </a:xfrm>
          <a:prstGeom prst="rect">
            <a:avLst/>
          </a:prstGeom>
        </p:spPr>
        <p:txBody>
          <a:bodyPr anchor="t" bIns="47625" lIns="95250" rIns="95250" rtlCol="0" tIns="47625">
            <a:spAutoFit/>
          </a:bodyPr>
          <a:lstStyle/>
          <a:p>
            <a:pPr algn="l">
              <a:defRPr dirty="0" lang="en-US" sz="1400"/>
            </a:pPr>
            <a:r>
              <a:rPr b="0" dirty="0" err="1" lang="en-US" sz="900">
                <a:solidFill>
                  <a:schemeClr val="bg1"/>
                </a:solidFill>
                <a:latin typeface="Zoho Puvi"/>
              </a:rPr>
              <a:t>SAML</a:t>
            </a:r>
            <a:r>
              <a:rPr b="0" dirty="0" lang="en-US" sz="900">
                <a:solidFill>
                  <a:schemeClr val="bg1"/>
                </a:solidFill>
                <a:latin typeface="Zoho Puvi"/>
              </a:rPr>
              <a:t> Authentication</a:t>
            </a:r>
            <a:endParaRPr b="0" dirty="0" lang="en-US" sz="900">
              <a:solidFill>
                <a:schemeClr val="bg1"/>
              </a:solidFill>
              <a:latin typeface="Zoho Puvi"/>
            </a:endParaRPr>
          </a:p>
        </p:txBody>
      </p:sp>
      <p:pic>
        <p:nvPicPr>
          <p:cNvPr id="20" name="">
            <a:extLst>
              <a:ext uri="{DAD8EBAD-F684-4C14-A3EC-971C491C2642}">
                <a16:creationId xmlns:a16="http://schemas.microsoft.com/office/drawing/2010/main" id="{8C08534F-E4A7-40C6-AC1F-F5EBFA4E08A1}"/>
              </a:ext>
            </a:extLst>
          </p:cNvPr>
          <p:cNvPicPr>
            <a:picLocks noChangeAspect="true"/>
          </p:cNvPicPr>
          <p:nvPr/>
        </p:nvPicPr>
        <p:blipFill>
          <a:blip r:embed="rId2">
            <a:alphaModFix amt="5000"/>
          </a:blip>
          <a:stretch>
            <a:fillRect/>
          </a:stretch>
        </p:blipFill>
        <p:spPr>
          <a:xfrm flipH="false" flipV="false" rot="0">
            <a:off x="5232854" y="81238"/>
            <a:ext cx="4019550" cy="5010150"/>
          </a:xfrm>
          <a:prstGeom prst="rect">
            <a:avLst/>
          </a:prstGeom>
          <a:noFill/>
        </p:spPr>
      </p:pic>
      <p:pic>
        <p:nvPicPr>
          <p:cNvPr id="21" name="">
            <a:extLst>
              <a:ext uri="{28A90066-D7F3-4F88-8DBB-D662BE89B189}">
                <a16:creationId xmlns:a16="http://schemas.microsoft.com/office/drawing/2010/main" id="{A745B368-8060-49B1-95A3-FFC6412AB885}"/>
              </a:ext>
            </a:extLst>
          </p:cNvPr>
          <p:cNvPicPr>
            <a:picLocks noChangeAspect="true"/>
          </p:cNvPicPr>
          <p:nvPr/>
        </p:nvPicPr>
        <p:blipFill>
          <a:blip r:embed="rId3"/>
          <a:stretch>
            <a:fillRect/>
          </a:stretch>
        </p:blipFill>
        <p:spPr>
          <a:xfrm flipH="false" flipV="false" rot="0">
            <a:off x="6071501" y="1226458"/>
            <a:ext cx="2268769" cy="2938291"/>
          </a:xfrm>
          <a:prstGeom prst="rect">
            <a:avLst/>
          </a:prstGeom>
          <a:noFill/>
        </p:spPr>
      </p:pic>
      <p:pic>
        <p:nvPicPr>
          <p:cNvPr id="22" name="">
            <a:extLst>
              <a:ext uri="{A97FE204-A9C4-4F09-BF93-ECAC88E89C20}">
                <a16:creationId xmlns:a16="http://schemas.microsoft.com/office/drawing/2010/main" id="{19FCB150-A85E-4881-AA0C-42435EBA77BC}"/>
              </a:ext>
            </a:extLst>
          </p:cNvPr>
          <p:cNvPicPr>
            <a:picLocks noChangeAspect="true"/>
          </p:cNvPicPr>
          <p:nvPr/>
        </p:nvPicPr>
        <p:blipFill>
          <a:blip r:embed="rId4"/>
          <a:stretch>
            <a:fillRect/>
          </a:stretch>
        </p:blipFill>
        <p:spPr>
          <a:xfrm flipH="false" flipV="false" rot="0">
            <a:off x="6150882" y="1542373"/>
            <a:ext cx="428291" cy="335079"/>
          </a:xfrm>
          <a:prstGeom prst="rect">
            <a:avLst/>
          </a:prstGeom>
          <a:noFill/>
        </p:spPr>
      </p:pic>
      <p:pic>
        <p:nvPicPr>
          <p:cNvPr id="23" name="">
            <a:extLst>
              <a:ext uri="{A90C7A4C-AF28-48B6-BF39-74FAD96C5AA7}">
                <a16:creationId xmlns:a16="http://schemas.microsoft.com/office/drawing/2010/main" id="{FCA7BBA8-178D-48CE-A691-9ADCE92A6182}"/>
              </a:ext>
            </a:extLst>
          </p:cNvPr>
          <p:cNvPicPr>
            <a:picLocks noChangeAspect="true"/>
          </p:cNvPicPr>
          <p:nvPr/>
        </p:nvPicPr>
        <p:blipFill>
          <a:blip r:embed="rId5"/>
          <a:stretch>
            <a:fillRect/>
          </a:stretch>
        </p:blipFill>
        <p:spPr>
          <a:xfrm flipH="false" flipV="false" rot="0">
            <a:off x="7839532" y="1490443"/>
            <a:ext cx="423291" cy="423291"/>
          </a:xfrm>
          <a:prstGeom prst="rect">
            <a:avLst/>
          </a:prstGeom>
          <a:noFill/>
        </p:spPr>
      </p:pic>
      <p:pic>
        <p:nvPicPr>
          <p:cNvPr id="24" name="">
            <a:extLst>
              <a:ext uri="{8A42CE18-E8FC-465D-ADC7-47EBB8325EF8}">
                <a16:creationId xmlns:a16="http://schemas.microsoft.com/office/drawing/2010/main" id="{7FE8D316-01FB-4F7D-B6EB-E10AB605BBBD}"/>
              </a:ext>
            </a:extLst>
          </p:cNvPr>
          <p:cNvPicPr>
            <a:picLocks noChangeAspect="true"/>
          </p:cNvPicPr>
          <p:nvPr/>
        </p:nvPicPr>
        <p:blipFill>
          <a:blip r:embed="rId6">
            <a:alphaModFix amt="19999"/>
          </a:blip>
          <a:stretch>
            <a:fillRect/>
          </a:stretch>
        </p:blipFill>
        <p:spPr>
          <a:xfrm flipH="false" flipV="false" rot="0">
            <a:off x="6096000" y="3699110"/>
            <a:ext cx="596903" cy="729223"/>
          </a:xfrm>
          <a:prstGeom prst="rect">
            <a:avLst/>
          </a:prstGeom>
          <a:noFill/>
        </p:spPr>
      </p:pic>
      <p:pic>
        <p:nvPicPr>
          <p:cNvPr id="25" name="">
            <a:extLst>
              <a:ext uri="{D16ABB7B-38A0-4C67-9EE6-014B10F0E891}">
                <a16:creationId xmlns:a16="http://schemas.microsoft.com/office/drawing/2010/main" id="{404AA739-E2A0-4CEB-B025-3EEFEEB08301}"/>
              </a:ext>
            </a:extLst>
          </p:cNvPr>
          <p:cNvPicPr>
            <a:picLocks noChangeAspect="true"/>
          </p:cNvPicPr>
          <p:nvPr/>
        </p:nvPicPr>
        <p:blipFill>
          <a:blip r:embed="rId6">
            <a:alphaModFix amt="10000"/>
          </a:blip>
          <a:stretch>
            <a:fillRect/>
          </a:stretch>
        </p:blipFill>
        <p:spPr>
          <a:xfrm flipH="false" flipV="false" rot="0">
            <a:off x="7772400" y="3742658"/>
            <a:ext cx="553354" cy="750989"/>
          </a:xfrm>
          <a:prstGeom prst="rect">
            <a:avLst/>
          </a:prstGeom>
          <a:noFill/>
        </p:spPr>
      </p:pic>
      <p:pic>
        <p:nvPicPr>
          <p:cNvPr id="26" name="">
            <a:extLst>
              <a:ext uri="{5AD4290B-D191-4EFD-9679-308167E47A0D}">
                <a16:creationId xmlns:a16="http://schemas.microsoft.com/office/drawing/2010/main" id="{E504BB44-184A-45A4-A895-FED1DE299888}"/>
              </a:ext>
            </a:extLst>
          </p:cNvPr>
          <p:cNvPicPr>
            <a:picLocks noChangeAspect="true"/>
          </p:cNvPicPr>
          <p:nvPr/>
        </p:nvPicPr>
        <p:blipFill>
          <a:blip r:embed="rId6">
            <a:alphaModFix amt="10000"/>
          </a:blip>
          <a:stretch>
            <a:fillRect/>
          </a:stretch>
        </p:blipFill>
        <p:spPr>
          <a:xfrm flipH="false" flipV="false" rot="0">
            <a:off x="7772400" y="19741"/>
            <a:ext cx="553354" cy="750989"/>
          </a:xfrm>
          <a:prstGeom prst="rect">
            <a:avLst/>
          </a:prstGeom>
          <a:noFill/>
        </p:spPr>
      </p:pic>
      <p:pic>
        <p:nvPicPr>
          <p:cNvPr id="27" name="">
            <a:extLst>
              <a:ext uri="{15BB7254-A65D-4952-AB24-68B7C1FB9A5B}">
                <a16:creationId xmlns:a16="http://schemas.microsoft.com/office/drawing/2010/main" id="{2506F81E-C0FC-4811-BA45-714299F768F6}"/>
              </a:ext>
            </a:extLst>
          </p:cNvPr>
          <p:cNvPicPr>
            <a:picLocks noChangeAspect="true"/>
          </p:cNvPicPr>
          <p:nvPr/>
        </p:nvPicPr>
        <p:blipFill>
          <a:blip r:embed="rId6">
            <a:alphaModFix amt="19999"/>
          </a:blip>
          <a:stretch>
            <a:fillRect/>
          </a:stretch>
        </p:blipFill>
        <p:spPr>
          <a:xfrm flipH="false" flipV="false" rot="0">
            <a:off x="6914244" y="4591735"/>
            <a:ext cx="596903" cy="729223"/>
          </a:xfrm>
          <a:prstGeom prst="rect">
            <a:avLst/>
          </a:prstGeom>
          <a:noFill/>
        </p:spPr>
      </p:pic>
      <p:pic>
        <p:nvPicPr>
          <p:cNvPr id="28" name="">
            <a:extLst>
              <a:ext uri="{C10E26FF-4739-463A-833F-6245DCAE3CDD}">
                <a16:creationId xmlns:a16="http://schemas.microsoft.com/office/drawing/2010/main" id="{1BC0A176-3265-4136-92FF-20D88DDD2373}"/>
              </a:ext>
            </a:extLst>
          </p:cNvPr>
          <p:cNvPicPr>
            <a:picLocks noChangeAspect="true"/>
          </p:cNvPicPr>
          <p:nvPr/>
        </p:nvPicPr>
        <p:blipFill>
          <a:blip r:embed="rId6">
            <a:alphaModFix amt="10000"/>
          </a:blip>
          <a:stretch>
            <a:fillRect/>
          </a:stretch>
        </p:blipFill>
        <p:spPr>
          <a:xfrm flipH="false" flipV="false" rot="0">
            <a:off x="6916054" y="723679"/>
            <a:ext cx="553354" cy="750989"/>
          </a:xfrm>
          <a:prstGeom prst="rect">
            <a:avLst/>
          </a:prstGeom>
          <a:noFill/>
        </p:spPr>
      </p:pic>
      <p:pic>
        <p:nvPicPr>
          <p:cNvPr id="29" name="">
            <a:extLst>
              <a:ext uri="{8C145BEE-9A7E-4C07-A40D-115ADCE3F641}">
                <a16:creationId xmlns:a16="http://schemas.microsoft.com/office/drawing/2010/main" id="{89515D88-DCB5-4357-B9A7-BA354B968C96}"/>
              </a:ext>
            </a:extLst>
          </p:cNvPr>
          <p:cNvPicPr>
            <a:picLocks noChangeAspect="true"/>
          </p:cNvPicPr>
          <p:nvPr/>
        </p:nvPicPr>
        <p:blipFill>
          <a:blip r:embed="rId6">
            <a:alphaModFix amt="10000"/>
          </a:blip>
          <a:stretch>
            <a:fillRect/>
          </a:stretch>
        </p:blipFill>
        <p:spPr>
          <a:xfrm flipH="false" flipV="false" rot="0">
            <a:off x="6074226" y="-38319"/>
            <a:ext cx="553354" cy="750989"/>
          </a:xfrm>
          <a:prstGeom prst="rect">
            <a:avLst/>
          </a:prstGeom>
          <a:noFill/>
        </p:spPr>
      </p:pic>
      <p:pic>
        <p:nvPicPr>
          <p:cNvPr id="30" name="">
            <a:extLst>
              <a:ext uri="{07C6EDDB-ABFA-4847-828D-222816F71447}">
                <a16:creationId xmlns:a16="http://schemas.microsoft.com/office/drawing/2010/main" id="{7801B7C7-C362-4BE1-9D90-6AACCD1BB8C2}"/>
              </a:ext>
            </a:extLst>
          </p:cNvPr>
          <p:cNvPicPr>
            <a:picLocks noChangeAspect="true"/>
          </p:cNvPicPr>
          <p:nvPr/>
        </p:nvPicPr>
        <p:blipFill>
          <a:blip r:embed="rId7"/>
          <a:stretch>
            <a:fillRect/>
          </a:stretch>
        </p:blipFill>
        <p:spPr>
          <a:xfrm flipH="false" flipV="false" rot="0">
            <a:off x="7024906" y="2274208"/>
            <a:ext cx="362863" cy="362863"/>
          </a:xfrm>
          <a:prstGeom prst="rect">
            <a:avLst/>
          </a:prstGeom>
          <a:noFill/>
        </p:spPr>
      </p:pic>
      <p:pic>
        <p:nvPicPr>
          <p:cNvPr id="31" name="">
            <a:extLst>
              <a:ext uri="{2080B0AB-3397-4AA2-A85C-2ADCBFDCF6FA}">
                <a16:creationId xmlns:a16="http://schemas.microsoft.com/office/drawing/2010/main" id="{6D83AC6C-D6D7-474B-B265-69FCA5F41F42}"/>
              </a:ext>
            </a:extLst>
          </p:cNvPr>
          <p:cNvPicPr>
            <a:picLocks noChangeAspect="true"/>
          </p:cNvPicPr>
          <p:nvPr/>
        </p:nvPicPr>
        <p:blipFill>
          <a:blip r:embed="rId8"/>
          <a:stretch>
            <a:fillRect/>
          </a:stretch>
        </p:blipFill>
        <p:spPr>
          <a:xfrm flipH="false" flipV="false" rot="0">
            <a:off x="6168571" y="2905582"/>
            <a:ext cx="390639" cy="390639"/>
          </a:xfrm>
          <a:prstGeom prst="rect">
            <a:avLst/>
          </a:prstGeom>
          <a:noFill/>
        </p:spPr>
      </p:pic>
      <p:pic>
        <p:nvPicPr>
          <p:cNvPr id="32" name="">
            <a:extLst>
              <a:ext uri="{ACA28B0E-03B7-43D9-8A2C-9B4BD7DA3B2C}">
                <a16:creationId xmlns:a16="http://schemas.microsoft.com/office/drawing/2010/main" id="{F8CB8A7A-FB07-4394-9ADC-32B609802D2E}"/>
              </a:ext>
            </a:extLst>
          </p:cNvPr>
          <p:cNvPicPr>
            <a:picLocks noChangeAspect="true"/>
          </p:cNvPicPr>
          <p:nvPr/>
        </p:nvPicPr>
        <p:blipFill>
          <a:blip r:embed="rId9"/>
          <a:stretch>
            <a:fillRect/>
          </a:stretch>
        </p:blipFill>
        <p:spPr>
          <a:xfrm flipH="false" flipV="false" rot="0">
            <a:off x="7877622" y="2911935"/>
            <a:ext cx="337461" cy="386905"/>
          </a:xfrm>
          <a:prstGeom prst="rect">
            <a:avLst/>
          </a:prstGeom>
          <a:noFill/>
        </p:spPr>
      </p:pic>
      <p:sp>
        <p:nvSpPr>
          <p:cNvPr hidden="false" id="33" name="Text Box 32">
            <a:extLst>
              <a:ext uri="{7DB6A554-361D-40FD-896F-A2D4D282C076}">
                <a16:creationId xmlns:a16="http://schemas.microsoft.com/office/drawing/2010/main" id="{D87F6286-FF90-4162-BAA0-A22FF214E5DE}"/>
              </a:ext>
            </a:extLst>
          </p:cNvPr>
          <p:cNvSpPr txBox="1">
            <a:spLocks noGrp="true"/>
          </p:cNvSpPr>
          <p:nvPr/>
        </p:nvSpPr>
        <p:spPr>
          <a:xfrm rot="0">
            <a:off x="374913" y="303522"/>
            <a:ext cx="7620000" cy="532885"/>
          </a:xfrm>
          <a:prstGeom prst="rect">
            <a:avLst/>
          </a:prstGeom>
          <a:ln w="0">
            <a:noFill/>
            <a:round/>
          </a:ln>
        </p:spPr>
        <p:txBody>
          <a:bodyPr anchor="ctr" bIns="45720" lIns="91440" numCol="1" rIns="91440" rtlCol="0" spcCol="0" tIns="45720">
            <a:noAutofit/>
          </a:bodyPr>
          <a:lstStyle>
            <a:lvl1pPr algn="l" lvl="0" marL="0" rtl="false">
              <a:lnSpc>
                <a:spcPct val="100000"/>
              </a:lnSpc>
              <a:spcBef>
                <a:spcPct val="0"/>
              </a:spcBef>
              <a:spcAft>
                <a:spcPts val="0"/>
              </a:spcAft>
              <a:buNone/>
              <a:defRPr b="1" dirty="0" i="0" lang="en-US" sz="2400">
                <a:solidFill>
                  <a:schemeClr val="tx1"/>
                </a:solidFill>
                <a:latin typeface="Zoho Puvi"/>
              </a:defRPr>
            </a:lvl1pPr>
            <a:lvl2pPr algn="l" lvl="1" marL="457200" rtl="false">
              <a:lnSpc>
                <a:spcPct val="100000"/>
              </a:lnSpc>
              <a:spcBef>
                <a:spcPts val="0"/>
              </a:spcBef>
              <a:spcAft>
                <a:spcPts val="0"/>
              </a:spcAft>
              <a:defRPr dirty="0" lang="en-US" sz="1800">
                <a:solidFill>
                  <a:schemeClr val="tx1"/>
                </a:solidFill>
                <a:latin typeface="Open Sans"/>
              </a:defRPr>
            </a:lvl2pPr>
            <a:lvl3pPr algn="l" lvl="2" marL="914400" rtl="false">
              <a:lnSpc>
                <a:spcPct val="100000"/>
              </a:lnSpc>
              <a:spcBef>
                <a:spcPts val="0"/>
              </a:spcBef>
              <a:spcAft>
                <a:spcPts val="0"/>
              </a:spcAft>
              <a:defRPr dirty="0" lang="en-US" sz="1800">
                <a:solidFill>
                  <a:schemeClr val="tx1"/>
                </a:solidFill>
                <a:latin typeface="Open Sans"/>
              </a:defRPr>
            </a:lvl3pPr>
            <a:lvl4pPr algn="l" lvl="3" marL="1371600" rtl="false">
              <a:lnSpc>
                <a:spcPct val="100000"/>
              </a:lnSpc>
              <a:spcBef>
                <a:spcPts val="0"/>
              </a:spcBef>
              <a:spcAft>
                <a:spcPts val="0"/>
              </a:spcAft>
              <a:defRPr dirty="0" lang="en-US" sz="1800">
                <a:solidFill>
                  <a:schemeClr val="tx1"/>
                </a:solidFill>
                <a:latin typeface="Open Sans"/>
              </a:defRPr>
            </a:lvl4pPr>
            <a:lvl5pPr algn="l" lvl="4" marL="1828800" rtl="false">
              <a:lnSpc>
                <a:spcPct val="100000"/>
              </a:lnSpc>
              <a:spcBef>
                <a:spcPts val="0"/>
              </a:spcBef>
              <a:spcAft>
                <a:spcPts val="0"/>
              </a:spcAft>
              <a:defRPr dirty="0" lang="en-US" sz="1800">
                <a:solidFill>
                  <a:schemeClr val="tx1"/>
                </a:solidFill>
                <a:latin typeface="Open Sans"/>
              </a:defRPr>
            </a:lvl5pPr>
            <a:lvl6pPr algn="l" lvl="5" marL="2286000" rtl="false">
              <a:lnSpc>
                <a:spcPct val="100000"/>
              </a:lnSpc>
              <a:spcBef>
                <a:spcPts val="0"/>
              </a:spcBef>
              <a:spcAft>
                <a:spcPts val="0"/>
              </a:spcAft>
              <a:defRPr dirty="0" lang="en-US" sz="1800">
                <a:solidFill>
                  <a:schemeClr val="tx1"/>
                </a:solidFill>
                <a:latin typeface="Open Sans"/>
              </a:defRPr>
            </a:lvl6pPr>
            <a:lvl7pPr algn="l" lvl="6" marL="2743200" rtl="false">
              <a:lnSpc>
                <a:spcPct val="100000"/>
              </a:lnSpc>
              <a:spcBef>
                <a:spcPts val="0"/>
              </a:spcBef>
              <a:spcAft>
                <a:spcPts val="0"/>
              </a:spcAft>
              <a:defRPr dirty="0" lang="en-US" sz="1800">
                <a:solidFill>
                  <a:schemeClr val="tx1"/>
                </a:solidFill>
                <a:latin typeface="Open Sans"/>
              </a:defRPr>
            </a:lvl7pPr>
            <a:lvl8pPr algn="l" lvl="7" marL="3200400" rtl="false">
              <a:lnSpc>
                <a:spcPct val="100000"/>
              </a:lnSpc>
              <a:spcBef>
                <a:spcPts val="0"/>
              </a:spcBef>
              <a:spcAft>
                <a:spcPts val="0"/>
              </a:spcAft>
              <a:defRPr dirty="0" lang="en-US" sz="1800">
                <a:solidFill>
                  <a:schemeClr val="tx1"/>
                </a:solidFill>
                <a:latin typeface="Open Sans"/>
              </a:defRPr>
            </a:lvl8pPr>
            <a:lvl9pPr algn="l" lvl="8" marL="3657600" rtl="false">
              <a:lnSpc>
                <a:spcPct val="100000"/>
              </a:lnSpc>
              <a:spcBef>
                <a:spcPts val="0"/>
              </a:spcBef>
              <a:spcAft>
                <a:spcPts val="0"/>
              </a:spcAft>
              <a:defRPr dirty="0" lang="en-US" sz="1800">
                <a:solidFill>
                  <a:schemeClr val="tx1"/>
                </a:solidFill>
                <a:latin typeface="Open Sans"/>
              </a:defRPr>
            </a:lvl9pPr>
          </a:lstStyle>
          <a:p>
            <a:pPr algn="l" lvl="0" marL="0" rtl="false">
              <a:lnSpc>
                <a:spcPct val="100000"/>
              </a:lnSpc>
              <a:spcBef>
                <a:spcPct val="0"/>
              </a:spcBef>
              <a:spcAft>
                <a:spcPts val="0"/>
              </a:spcAft>
              <a:buNone/>
            </a:pPr>
            <a:r>
              <a:rPr b="1" dirty="0" i="0" lang="en-US" sz="2400">
                <a:solidFill>
                  <a:srgbClr val="ffd278"/>
                </a:solidFill>
                <a:latin typeface="Zoho Puvi"/>
              </a:rPr>
              <a:t>Supported </a:t>
            </a:r>
            <a:r>
              <a:rPr b="1" dirty="0" i="0" lang="en-US" sz="2400">
                <a:solidFill>
                  <a:srgbClr val="ffd278"/>
                </a:solidFill>
                <a:latin typeface="Zoho Puvi"/>
              </a:rPr>
              <a:t>Authenticators </a:t>
            </a:r>
            <a:r>
              <a:rPr b="1" dirty="0" i="0" lang="en-US" sz="2400">
                <a:solidFill>
                  <a:srgbClr val="ffd278"/>
                </a:solidFill>
                <a:latin typeface="Zoho Puvi"/>
              </a:rPr>
              <a:t>for MFA</a:t>
            </a:r>
            <a:endParaRPr b="1" dirty="0" i="0" lang="en-US" sz="2400">
              <a:solidFill>
                <a:srgbClr val="ffd278"/>
              </a:solidFill>
              <a:latin typeface="Zoho Puvi"/>
            </a:endParaRPr>
          </a:p>
        </p:txBody>
      </p:sp>
      <p:sp>
        <p:nvSpPr>
          <p:cNvPr id="34" name="">
            <a:extLst>
              <a:ext uri="{24A8A770-956C-4435-B377-1B664D1C5C92}">
                <a16:creationId xmlns:a16="http://schemas.microsoft.com/office/drawing/2010/main" id="{FBB003D8-F4C2-40B0-A74A-CD92972A239F}"/>
              </a:ext>
            </a:extLst>
          </p:cNvPr>
          <p:cNvSpPr/>
          <p:nvPr/>
        </p:nvSpPr>
        <p:spPr>
          <a:xfrm flipH="false" flipV="false" rot="0">
            <a:off x="-9124" y="400202"/>
            <a:ext cx="67551" cy="590911"/>
          </a:xfrm>
          <a:prstGeom prst="rect">
            <a:avLst/>
          </a:prstGeom>
          <a:solidFill>
            <a:srgbClr val="ffd278"/>
          </a:solidFill>
          <a:effectLst/>
        </p:spPr>
        <p:style>
          <a:lnRef idx="1">
            <a:schemeClr val="accent1">
              <a:shade val="50000"/>
            </a:schemeClr>
          </a:lnRef>
          <a:fillRef idx="1">
            <a:schemeClr val="accent1"/>
          </a:fillRef>
          <a:effectRef idx="0">
            <a:schemeClr val="accent1"/>
          </a:effectRef>
          <a:fontRef idx="minor">
            <a:srgbClr val="ffffff"/>
          </a:fontRef>
        </p:style>
        <p:txBody>
          <a:bodyPr anchor="ctr" rtlCol="0">
            <a:noAutofit/>
          </a:bodyPr>
          <a:lstStyle/>
          <a:p>
            <a:pPr algn="ctr"/>
            <a:r>
              <a:rPr dirty="0" lang="en-US"/>
              <a:t/>
            </a:r>
            <a:endParaRPr dirty="0" lang="en-US"/>
          </a:p>
        </p:txBody>
      </p:sp>
      <p:pic>
        <p:nvPicPr>
          <p:cNvPr id="35" name="">
            <a:extLst>
              <a:ext uri="{4A7D0DA8-D70B-482F-9D9D-5ADB444FA322}">
                <a16:creationId xmlns:a16="http://schemas.microsoft.com/office/drawing/2010/main" id="{D50C864E-5D6A-430E-8030-76CFA50A485B}"/>
              </a:ext>
            </a:extLst>
          </p:cNvPr>
          <p:cNvPicPr>
            <a:picLocks noChangeAspect="true"/>
          </p:cNvPicPr>
          <p:nvPr/>
        </p:nvPicPr>
        <p:blipFill>
          <a:blip r:embed="rId10"/>
          <a:stretch>
            <a:fillRect/>
          </a:stretch>
        </p:blipFill>
        <p:spPr>
          <a:xfrm flipH="false" flipV="false" rot="0">
            <a:off x="7017696" y="3697100"/>
            <a:ext cx="364569" cy="364569"/>
          </a:xfrm>
          <a:prstGeom prst="rect">
            <a:avLst/>
          </a:prstGeom>
          <a:noFill/>
        </p:spPr>
      </p:pic>
      <p:sp>
        <p:nvSpPr>
          <p:cNvPr id="36" name="Text Box 35">
            <a:extLst>
              <a:ext uri="{0452921D-BAC0-465F-85AC-766AE1166C23}">
                <a16:creationId xmlns:a16="http://schemas.microsoft.com/office/drawing/2010/main" id="{8E2DC44A-3333-47DE-A662-5672A3FFF89E}"/>
              </a:ext>
            </a:extLst>
          </p:cNvPr>
          <p:cNvSpPr txBox="1"/>
          <p:nvPr/>
        </p:nvSpPr>
        <p:spPr>
          <a:xfrm flipH="false" flipV="false" rot="0">
            <a:off x="348748" y="4222813"/>
            <a:ext cx="1905000" cy="247611"/>
          </a:xfrm>
          <a:prstGeom prst="rect">
            <a:avLst/>
          </a:prstGeom>
        </p:spPr>
        <p:txBody>
          <a:bodyPr bIns="47625" lIns="95250" rIns="95250" rtlCol="0" tIns="47625">
            <a:noAutofit/>
          </a:bodyPr>
          <a:lstStyle/>
          <a:p>
            <a:pPr algn="l" indent="-190500" rtl="false">
              <a:lnSpc>
                <a:spcPct val="100000"/>
              </a:lnSpc>
              <a:spcBef>
                <a:spcPts val="0"/>
              </a:spcBef>
              <a:spcAft>
                <a:spcPts val="0"/>
              </a:spcAft>
              <a:buChar char="•"/>
              <a:buSzPct val="100000"/>
              <a:buFont typeface="Arial"/>
              <a:defRPr dirty="0" lang="en-US" sz="1400">
                <a:solidFill>
                  <a:schemeClr val="tx1"/>
                </a:solidFill>
                <a:latin typeface="Open Sans"/>
              </a:defRPr>
            </a:pPr>
            <a:r>
              <a:rPr dirty="0" err="1" lang="en-US" sz="1000">
                <a:solidFill>
                  <a:schemeClr val="bg1"/>
                </a:solidFill>
                <a:latin typeface="Zoho Puvi-medium"/>
              </a:rPr>
              <a:t>TOTP</a:t>
            </a:r>
            <a:r>
              <a:rPr dirty="0" lang="en-US" sz="1000">
                <a:solidFill>
                  <a:schemeClr val="bg1"/>
                </a:solidFill>
                <a:latin typeface="Zoho Puvi-medium"/>
              </a:rPr>
              <a:t> Authentication</a:t>
            </a:r>
            <a:endParaRPr dirty="0" lang="en-US" sz="1000">
              <a:solidFill>
                <a:schemeClr val="bg1"/>
              </a:solidFill>
              <a:latin typeface="Zoho Puvi-medium"/>
            </a:endParaRPr>
          </a:p>
        </p:txBody>
      </p:sp>
      <p:sp>
        <p:nvSpPr>
          <p:cNvPr id="37" name="Text Box 36">
            <a:extLst>
              <a:ext uri="{54EA9373-5B6D-4828-9C0B-AAAE5972C711}">
                <a16:creationId xmlns:a16="http://schemas.microsoft.com/office/drawing/2010/main" id="{C3E8943C-1AE0-4AAF-B66E-AE719D6AA99F}"/>
              </a:ext>
            </a:extLst>
          </p:cNvPr>
          <p:cNvSpPr txBox="1"/>
          <p:nvPr/>
        </p:nvSpPr>
        <p:spPr>
          <a:xfrm flipH="false" flipV="false" rot="0">
            <a:off x="2990850" y="37528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SMS Verification</a:t>
            </a:r>
            <a:endParaRPr dirty="0" lang="en-US" sz="1000">
              <a:solidFill>
                <a:schemeClr val="bg1"/>
              </a:solidFill>
              <a:latin typeface="Zoho Puvi-medium"/>
            </a:endParaRPr>
          </a:p>
        </p:txBody>
      </p:sp>
      <p:sp>
        <p:nvSpPr>
          <p:cNvPr id="38" name="Text Box 37">
            <a:extLst>
              <a:ext uri="{4FFD3480-BBEF-4E9E-9D50-61ADFC4A2C85}">
                <a16:creationId xmlns:a16="http://schemas.microsoft.com/office/drawing/2010/main" id="{6F3B7EA4-7247-4EB3-A1A9-D23ACAC4BBC3}"/>
              </a:ext>
            </a:extLst>
          </p:cNvPr>
          <p:cNvSpPr txBox="1"/>
          <p:nvPr/>
        </p:nvSpPr>
        <p:spPr>
          <a:xfrm flipH="false" flipV="false" rot="0">
            <a:off x="2990850" y="40957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Security Questions and Answers</a:t>
            </a:r>
            <a:endParaRPr dirty="0" lang="en-US" sz="1000">
              <a:solidFill>
                <a:schemeClr val="bg1"/>
              </a:solidFill>
              <a:latin typeface="Zoho Puvi-medium"/>
            </a:endParaRPr>
          </a:p>
        </p:txBody>
      </p:sp>
      <p:sp>
        <p:nvSpPr>
          <p:cNvPr id="39" name="Text Box 38">
            <a:extLst>
              <a:ext uri="{5DD0EDB8-BE57-4B7B-B24E-7644FFB48E80}">
                <a16:creationId xmlns:a16="http://schemas.microsoft.com/office/drawing/2010/main" id="{115A2AD5-678D-4218-8234-54C4EF7CE8BC}"/>
              </a:ext>
            </a:extLst>
          </p:cNvPr>
          <p:cNvSpPr txBox="1"/>
          <p:nvPr/>
        </p:nvSpPr>
        <p:spPr>
          <a:xfrm flipH="false" flipV="false" rot="0">
            <a:off x="2990850" y="4438650"/>
            <a:ext cx="2384812" cy="247611"/>
          </a:xfrm>
          <a:prstGeom prst="rect">
            <a:avLst/>
          </a:prstGeom>
        </p:spPr>
        <p:txBody>
          <a:bodyPr anchor="t" bIns="47625" lIns="95250" rIns="95250" rtlCol="0" tIns="47625">
            <a:spAutoFit/>
          </a:bodyPr>
          <a:lstStyle/>
          <a:p>
            <a:pPr algn="l" indent="-190500" marL="0">
              <a:buChar char="•"/>
              <a:buFont typeface="Arial"/>
              <a:defRPr dirty="0" lang="en-US" sz="1400"/>
            </a:pPr>
            <a:r>
              <a:rPr dirty="0" lang="en-US" sz="1000">
                <a:solidFill>
                  <a:schemeClr val="bg1"/>
                </a:solidFill>
                <a:latin typeface="Zoho Puvi-medium"/>
              </a:rPr>
              <a:t>AD Security Questions</a:t>
            </a:r>
            <a:endParaRPr dirty="0" lang="en-US" sz="1000">
              <a:solidFill>
                <a:schemeClr val="bg1"/>
              </a:solidFill>
              <a:latin typeface="Zoho Puvi-medium"/>
            </a:endParaRPr>
          </a:p>
        </p:txBody>
      </p:sp>
    </p:spTree>
    <p:extLst>
      <p:ext uri="{FD6FBCA2-1ED9-4E43-A6FA-82DDCD9A6BE1}">
        <p14:creationId xmlns:p14="http://schemas.microsoft.com/office/powerpoint/2010/main" val="1751263023567"/>
      </p:ext>
    </p:extLst>
  </p:cSld>
  <p:clrMapOvr>
    <a:masterClrMapping/>
  </p:clrMapOvr>
</p:sld>
</file>

<file path=ppt/tags/tag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threePicAndTx"/>
</p:tagLst>
</file>

<file path=ppt/tags/tag1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1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AYOUT" val="fourPic"/>
</p:tagLst>
</file>

<file path=ppt/tags/tag2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2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bbdf44ffe3879a172c50565855e50d9c&quot;&#10;"/>
</p:tagLst>
</file>

<file path=ppt/tags/tag3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3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4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bbdf44ffe3879a172c50565855e50d9c&quot;&#10;"/>
</p:tagLst>
</file>

<file path=ppt/tags/tag5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s:noModify" val="true"/>
  <p:tag name="lockers" val="prop: MODIFY&#10;locker: &quot;bbdf44ffe3879a172c50565855e50d9c&quot;&#10;"/>
</p:tagLst>
</file>

<file path=ppt/tags/tag5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5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5.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6.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6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0.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1.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2.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3.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74.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webfont2" val="Zoho Puvi-light"/>
  <p:tag name="webfont1" val="Zoho Puvi-thin"/>
  <p:tag name="webfont7" val="Zoho Puvi-black"/>
  <p:tag name="webfont4" val="Zoho Puvi-medium"/>
  <p:tag name="webfont5" val="Zoho Puvi-demi_bold"/>
</p:tagLst>
</file>

<file path=ppt/tags/tag8.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ags/tag9.xml><?xml version="1.0" encoding="utf-8"?>
<p:tagLst xmlns:p="http://schemas.openxmlformats.org/presentationml/2006/main" xmlns:a="http://schemas.openxmlformats.org/drawingml/2006/main" xmlns:c="http://schemas.openxmlformats.org/drawingml/2006/chart" xmlns:cs="http://schemas.microsoft.com/office/drawing/2012/chartStyle" xmlns:ns1="http://schemas.openxmlformats.org/officeDocument/2006/extended-properties" xmlns:r="http://schemas.openxmlformats.org/officeDocument/2006/relationships" xmlns:vt="http://schemas.openxmlformats.org/officeDocument/2006/docPropsVTypes">
  <p:tag name="lockers" val="prop: MODIFY&#10;locker: &quot;bbdf44ffe3879a172c50565855e50d9c&quot;&#10;"/>
</p:tagLst>
</file>

<file path=ppt/theme/_rels/theme1.xml.rels><?xml version="1.0" encoding="UTF-8" standalone="no"?><Relationships xmlns="http://schemas.openxmlformats.org/package/2006/relationships"><Relationship Id="rId1" Target="../media/image1.jpeg" Type="http://schemas.openxmlformats.org/officeDocument/2006/relationships/image"/></Relationships>
</file>

<file path=ppt/theme/_rels/theme2.xml.rels><?xml version="1.0" encoding="UTF-8" standalone="no"?><Relationships xmlns="http://schemas.openxmlformats.org/package/2006/relationships"><Relationship Id="rId1" Target="../media/image1.jpeg" Type="http://schemas.openxmlformats.org/officeDocument/2006/relationships/image"/></Relationships>
</file>

<file path=ppt/theme/theme1.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000000"/>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ln w="0">
          <a:noFill/>
          <a:round/>
        </a:ln>
      </a:spPr>
      <a:bodyPr anchor="ctr" rtlCol="0"/>
      <a:lstStyle>
        <a:lvl1pPr algn="ctr" lvl="0"/>
      </a:lst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ppt/theme/theme2.xml><?xml version="1.0" encoding="utf-8"?>
<a:theme xmlns:a="http://schemas.openxmlformats.org/drawingml/2006/main" xmlns:c="http://schemas.openxmlformats.org/drawingml/2006/chart" xmlns:cs="http://schemas.microsoft.com/office/drawing/2012/chartStyle" xmlns:ns1="http://schemas.openxmlformats.org/officeDocument/2006/extended-properties" xmlns:p="http://schemas.openxmlformats.org/presentationml/2006/main" xmlns:r="http://schemas.openxmlformats.org/officeDocument/2006/relationships" xmlns:vt="http://schemas.openxmlformats.org/officeDocument/2006/docPropsVTypes" name="Whitepaper">
  <a:themeElements>
    <a:clrScheme name="Whitepaper">
      <a:dk1>
        <a:srgbClr val="000000"/>
      </a:dk1>
      <a:lt1>
        <a:srgbClr val="ffffff"/>
      </a:lt1>
      <a:dk2>
        <a:srgbClr val="171c23"/>
      </a:dk2>
      <a:lt2>
        <a:srgbClr val="f7fcfc"/>
      </a:lt2>
      <a:accent1>
        <a:srgbClr val="42c3c9"/>
      </a:accent1>
      <a:accent2>
        <a:srgbClr val="ffc94a"/>
      </a:accent2>
      <a:accent3>
        <a:srgbClr val="f2494b"/>
      </a:accent3>
      <a:accent4>
        <a:srgbClr val="ff7b43"/>
      </a:accent4>
      <a:accent5>
        <a:srgbClr val="775e9e"/>
      </a:accent5>
      <a:accent6>
        <a:srgbClr val="c1408a"/>
      </a:accent6>
      <a:hlink>
        <a:srgbClr val="000000"/>
      </a:hlink>
      <a:folHlink>
        <a:srgbClr val="c1408a"/>
      </a:folHlink>
    </a:clrScheme>
    <a:fontScheme name="Whitepaper">
      <a:majorFont>
        <a:latin typeface="Open Sans"/>
        <a:ea typeface=""/>
        <a:cs typeface=""/>
      </a:majorFont>
      <a:minorFont>
        <a:latin typeface="Open Sans"/>
        <a:ea typeface=""/>
        <a:cs typeface=""/>
      </a:minorFont>
    </a:fontScheme>
    <a:fmtScheme name="White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0"/>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cap="flat" w="9525">
          <a:noFill/>
          <a:prstDash val="solid"/>
        </a:ln>
        <a:ln cap="flat" w="25400">
          <a:solidFill>
            <a:schemeClr val="phClr"/>
          </a:solidFill>
          <a:prstDash val="solid"/>
        </a:ln>
        <a:ln cap="flat"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blipFill dpi="0" rotWithShape="1">
          <a:blip r:embed="rId1">
            <a:duotone>
              <a:schemeClr val="phClr">
                <a:shade val="10000"/>
                <a:satMod val="400000"/>
              </a:schemeClr>
              <a:schemeClr val="phClr">
                <a:tint val="90000"/>
                <a:satMod val="200000"/>
              </a:schemeClr>
            </a:duotone>
          </a:blip>
          <a:tile algn="tl" sx="100000" sy="100000" tx="0" ty="0"/>
        </a:blipFill>
        <a:gradFill rotWithShape="1">
          <a:gsLst>
            <a:gs pos="0">
              <a:schemeClr val="phClr">
                <a:tint val="80000"/>
                <a:satMod val="300000"/>
              </a:schemeClr>
            </a:gs>
            <a:gs pos="100000">
              <a:schemeClr val="phClr">
                <a:shade val="60000"/>
                <a:satMod val="200000"/>
              </a:schemeClr>
            </a:gs>
          </a:gsLst>
          <a:path path="circle">
            <a:fillToRect b="50000" l="50000" r="50000" t="50000"/>
          </a:path>
        </a:gradFill>
      </a:bgFillStyleLst>
    </a:fmtScheme>
  </a:themeElements>
  <a:objectDefaults>
    <a:spDef>
      <a:spPr>
        <a:ln w="0">
          <a:noFill/>
          <a:round/>
        </a:ln>
      </a:spPr>
      <a:bodyPr anchor="ctr" rtlCol="0"/>
      <a:lstStyle>
        <a:lvl1pPr algn="ctr" lvl="0"/>
      </a:lstStyle>
    </a:spDef>
    <a:lnDef>
      <a:spPr>
        <a:ln cap="flat" w="19050">
          <a:solidFill>
            <a:schemeClr val="accent1">
              <a:lumMod val="75000"/>
            </a:schemeClr>
          </a:solidFill>
          <a:prstDash val="solid"/>
          <a:round/>
        </a:ln>
      </a:spPr>
      <a:bodyPr anchor="ctr" rtlCol="0"/>
      <a:lstStyle>
        <a:lvl1pPr algn="ctr" lvl="0"/>
      </a:lstStyle>
    </a:lnDef>
  </a:objectDefaults>
  <a:extraClrSchemeLst/>
</a:theme>
</file>

<file path=docProps/app.xml><?xml version="1.0" encoding="utf-8"?>
<properties:Properties xmlns:properties="http://schemas.openxmlformats.org/officeDocument/2006/extended-properties" xmlns:vt="http://schemas.openxmlformats.org/officeDocument/2006/docPropsVTypes">
  <properties:AppVersion>3.0000</properties:AppVersion>
  <properties:ScaleCrop>false</properties:ScaleCrop>
  <properties:Company>Company</properties:Company>
  <properties:LinksUpToDate>false</properties:LinksUpToDate>
  <properties:HyperlinksChanged>false</properties:HyperlinksChanged>
  <properties:PresentationFormat>On-Screen Show (4:3)</properties:PresentationFormat>
  <properties:Application>Zoho Show</properties:Application>
  <properties:SharedDoc>false</properties:SharedDoc>
</properties: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dc:title>Slide 1</dc:title>
  <cp:revision>1</cp:revision>
  <dc:creator/>
  <cp:lastModifiedBy/>
  <dcterms:created xsi:type="dcterms:W3CDTF">2025-06-22T23:59:09Z</dcterms:created>
  <dcterms:modified xsi:type="dcterms:W3CDTF">2025-06-26T23:08:24Z</dcterms:modified>
</cp:coreProperties>
</file>