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heme/theme2.xml" ContentType="application/vnd.openxmlformats-officedocument.theme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33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</p:sldIdLst>
  <p:sldSz cx="9144000" cy="5143500" type="screen16x9"/>
  <p:notesSz cx="9144000" cy="5143500"/>
  <p:embeddedFontLst>
    <p:embeddedFont>
      <p:font typeface="Open Sans" panose="020B0606030504020204" pitchFamily="34" charset="0"/>
      <p:regular r:id="rId34"/>
      <p:bold r:id="rId35"/>
      <p:italic r:id="rId36"/>
      <p:boldItalic r:id="rId37"/>
    </p:embeddedFont>
    <p:embeddedFont>
      <p:font typeface="Patua One" panose="02000000000000000000" pitchFamily="2" charset="0"/>
      <p:regular r:id="rId38"/>
    </p:embeddedFont>
    <p:embeddedFont>
      <p:font typeface="Raleway" panose="020B0003030101060003" pitchFamily="34" charset="0"/>
      <p:regular r:id="rId39"/>
      <p:bold r:id="rId40"/>
    </p:embeddedFont>
    <p:embeddedFont>
      <p:font typeface="Raleway-demi_bold" panose="020B0003030101060003" pitchFamily="34" charset="0"/>
      <p:regular r:id="rId41"/>
      <p:bold r:id="rId42"/>
    </p:embeddedFont>
    <p:embeddedFont>
      <p:font typeface="Raleway-light" panose="020B0003030101060003" pitchFamily="34" charset="0"/>
      <p:regular r:id="rId43"/>
    </p:embeddedFont>
    <p:embeddedFont>
      <p:font typeface="Source Sans Pro" panose="020B0503030403020204" pitchFamily="34" charset="0"/>
      <p:regular r:id="rId44"/>
      <p:bold r:id="rId45"/>
      <p:italic r:id="rId46"/>
      <p:boldItalic r:id="rId47"/>
    </p:embeddedFont>
    <p:embeddedFont>
      <p:font typeface="Source Sans Pro-light" panose="020B0403030403020204" pitchFamily="34" charset="77"/>
      <p:regular r:id="rId48"/>
    </p:embeddedFont>
  </p:embeddedFontLst>
  <p:custDataLst>
    <p:tags r:id="rId49"/>
  </p:custDataLst>
  <p:defaultTextStyle>
    <a:defPPr>
      <a:defRPr lang="en-US"/>
    </a:defPPr>
    <a:lvl1pPr lvl="0" algn="l" rtl="0">
      <a:defRPr lang="en-US" sz="1800" dirty="0">
        <a:solidFill>
          <a:schemeClr val="tx1"/>
        </a:solidFill>
        <a:latin typeface="+mn-lt"/>
      </a:defRPr>
    </a:lvl1pPr>
    <a:lvl2pPr marL="457200" lvl="1" algn="l" rtl="0">
      <a:defRPr lang="en-US" sz="1800" dirty="0">
        <a:solidFill>
          <a:schemeClr val="tx1"/>
        </a:solidFill>
        <a:latin typeface="+mn-lt"/>
      </a:defRPr>
    </a:lvl2pPr>
    <a:lvl3pPr marL="914400" lvl="2" algn="l" rtl="0">
      <a:defRPr lang="en-US" sz="1800" dirty="0">
        <a:solidFill>
          <a:schemeClr val="tx1"/>
        </a:solidFill>
        <a:latin typeface="+mn-lt"/>
      </a:defRPr>
    </a:lvl3pPr>
    <a:lvl4pPr marL="1371600" lvl="3" algn="l" rtl="0">
      <a:defRPr lang="en-US" sz="1800" dirty="0">
        <a:solidFill>
          <a:schemeClr val="tx1"/>
        </a:solidFill>
        <a:latin typeface="+mn-lt"/>
      </a:defRPr>
    </a:lvl4pPr>
    <a:lvl5pPr marL="1828800" lvl="4" algn="l" rtl="0">
      <a:defRPr lang="en-US" sz="1800" dirty="0">
        <a:solidFill>
          <a:schemeClr val="tx1"/>
        </a:solidFill>
        <a:latin typeface="+mn-lt"/>
      </a:defRPr>
    </a:lvl5pPr>
    <a:lvl6pPr marL="2286000" lvl="5" algn="l" rtl="0">
      <a:defRPr lang="en-US" sz="1800" dirty="0">
        <a:solidFill>
          <a:schemeClr val="tx1"/>
        </a:solidFill>
        <a:latin typeface="+mn-lt"/>
      </a:defRPr>
    </a:lvl6pPr>
    <a:lvl7pPr marL="2743200" lvl="6" algn="l" rtl="0">
      <a:defRPr lang="en-US" sz="1800" dirty="0">
        <a:solidFill>
          <a:schemeClr val="tx1"/>
        </a:solidFill>
        <a:latin typeface="+mn-lt"/>
      </a:defRPr>
    </a:lvl7pPr>
    <a:lvl8pPr marL="3200400" lvl="7" algn="l" rtl="0">
      <a:defRPr lang="en-US" sz="1800" dirty="0">
        <a:solidFill>
          <a:schemeClr val="tx1"/>
        </a:solidFill>
        <a:latin typeface="+mn-lt"/>
      </a:defRPr>
    </a:lvl8pPr>
    <a:lvl9pPr marL="3657600" lvl="8" algn="l" rtl="0">
      <a:defRPr lang="en-US" sz="1800" dirty="0">
        <a:solidFill>
          <a:schemeClr val="tx1"/>
        </a:solidFill>
        <a:latin typeface="+mn-lt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1"/>
    <p:restoredTop sz="94674"/>
  </p:normalViewPr>
  <p:slideViewPr>
    <p:cSldViewPr>
      <p:cViewPr varScale="1">
        <p:scale>
          <a:sx n="165" d="100"/>
          <a:sy n="165" d="100"/>
        </p:scale>
        <p:origin x="664" y="1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font" Target="fonts/font6.fntdata"/><Relationship Id="rId21" Type="http://schemas.openxmlformats.org/officeDocument/2006/relationships/slide" Target="slides/slide20.xml"/><Relationship Id="rId34" Type="http://schemas.openxmlformats.org/officeDocument/2006/relationships/font" Target="fonts/font1.fntdata"/><Relationship Id="rId42" Type="http://schemas.openxmlformats.org/officeDocument/2006/relationships/font" Target="fonts/font9.fntdata"/><Relationship Id="rId47" Type="http://schemas.openxmlformats.org/officeDocument/2006/relationships/font" Target="fonts/font14.fntdata"/><Relationship Id="rId50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font" Target="fonts/font4.fntdata"/><Relationship Id="rId40" Type="http://schemas.openxmlformats.org/officeDocument/2006/relationships/font" Target="fonts/font7.fntdata"/><Relationship Id="rId45" Type="http://schemas.openxmlformats.org/officeDocument/2006/relationships/font" Target="fonts/font12.fntdata"/><Relationship Id="rId53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font" Target="fonts/font11.fntdata"/><Relationship Id="rId52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font" Target="fonts/font2.fntdata"/><Relationship Id="rId43" Type="http://schemas.openxmlformats.org/officeDocument/2006/relationships/font" Target="fonts/font10.fntdata"/><Relationship Id="rId48" Type="http://schemas.openxmlformats.org/officeDocument/2006/relationships/font" Target="fonts/font15.fntdata"/><Relationship Id="rId8" Type="http://schemas.openxmlformats.org/officeDocument/2006/relationships/slide" Target="slides/slide7.xml"/><Relationship Id="rId51" Type="http://schemas.openxmlformats.org/officeDocument/2006/relationships/viewProps" Target="view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38" Type="http://schemas.openxmlformats.org/officeDocument/2006/relationships/font" Target="fonts/font5.fntdata"/><Relationship Id="rId46" Type="http://schemas.openxmlformats.org/officeDocument/2006/relationships/font" Target="fonts/font13.fntdata"/><Relationship Id="rId20" Type="http://schemas.openxmlformats.org/officeDocument/2006/relationships/slide" Target="slides/slide19.xml"/><Relationship Id="rId41" Type="http://schemas.openxmlformats.org/officeDocument/2006/relationships/font" Target="fonts/font8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font" Target="fonts/font3.fntdata"/><Relationship Id="rId49" Type="http://schemas.openxmlformats.org/officeDocument/2006/relationships/tags" Target="tags/tag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4B65459-4C01-9248-BDAA-F28591FAF6F5}" type="datetimeFigureOut">
              <a:rPr lang="en-US" smtClean="0"/>
              <a:t>5/3/21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9327042-6B61-B148-8485-8BBBFAA13D24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032113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2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3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4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5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51643" y="2271771"/>
            <a:ext cx="6436178" cy="776702"/>
          </a:xfrm>
          <a:prstGeom prst="rect">
            <a:avLst/>
          </a:prstGeom>
        </p:spPr>
        <p:txBody>
          <a:bodyPr vert="horz" rtlCol="0" anchor="b"/>
          <a:lstStyle>
            <a:lvl1pPr lvl="0" algn="ctr">
              <a:defRPr lang="en-US" sz="4400" dirty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51643" y="3056695"/>
            <a:ext cx="6436178" cy="494945"/>
          </a:xfrm>
          <a:prstGeom prst="rect">
            <a:avLst/>
          </a:prstGeom>
        </p:spPr>
        <p:txBody>
          <a:bodyPr vert="horz" lIns="91440" rtlCol="0" anchor="t">
            <a:noAutofit/>
          </a:bodyPr>
          <a:lstStyle>
            <a:lvl1pPr lvl="0" indent="0" algn="ctr">
              <a:lnSpc>
                <a:spcPct val="100000"/>
              </a:lnSpc>
              <a:spcBef>
                <a:spcPts val="0"/>
              </a:spcBef>
              <a:buNone/>
              <a:defRPr lang="en-US" sz="1400" b="0" i="0" baseline="0" dirty="0">
                <a:solidFill>
                  <a:schemeClr val="accent1"/>
                </a:solidFill>
                <a:latin typeface="+mn-lt"/>
              </a:defRPr>
            </a:lvl1pPr>
            <a:lvl2pPr marL="457200" lvl="1" indent="0" algn="ctr">
              <a:buNone/>
              <a:defRPr lang="en-US" dirty="0">
                <a:solidFill>
                  <a:schemeClr val="tx1">
                    <a:tint val="75000"/>
                  </a:schemeClr>
                </a:solidFill>
              </a:defRPr>
            </a:lvl2pPr>
            <a:lvl3pPr marL="914400" lvl="2" indent="0" algn="ctr">
              <a:buNone/>
              <a:defRPr lang="en-US" dirty="0">
                <a:solidFill>
                  <a:schemeClr val="tx1">
                    <a:tint val="75000"/>
                  </a:schemeClr>
                </a:solidFill>
              </a:defRPr>
            </a:lvl3pPr>
            <a:lvl4pPr marL="1371600" lvl="3" indent="0" algn="ctr">
              <a:buNone/>
              <a:defRPr lang="en-US" dirty="0">
                <a:solidFill>
                  <a:schemeClr val="tx1">
                    <a:tint val="75000"/>
                  </a:schemeClr>
                </a:solidFill>
              </a:defRPr>
            </a:lvl4pPr>
            <a:lvl5pPr marL="1828800" lvl="4" indent="0" algn="ctr">
              <a:buNone/>
              <a:defRPr lang="en-US" dirty="0">
                <a:solidFill>
                  <a:schemeClr val="tx1">
                    <a:tint val="75000"/>
                  </a:schemeClr>
                </a:solidFill>
              </a:defRPr>
            </a:lvl5pPr>
            <a:lvl6pPr marL="2286000" lvl="5" indent="0" algn="ctr">
              <a:buNone/>
              <a:defRPr lang="en-US" dirty="0">
                <a:solidFill>
                  <a:schemeClr val="tx1">
                    <a:tint val="75000"/>
                  </a:schemeClr>
                </a:solidFill>
              </a:defRPr>
            </a:lvl6pPr>
            <a:lvl7pPr marL="2743200" lvl="6" indent="0" algn="ctr">
              <a:buNone/>
              <a:defRPr lang="en-US" dirty="0">
                <a:solidFill>
                  <a:schemeClr val="tx1">
                    <a:tint val="75000"/>
                  </a:schemeClr>
                </a:solidFill>
              </a:defRPr>
            </a:lvl7pPr>
            <a:lvl8pPr marL="3200400" lvl="7" indent="0" algn="ctr">
              <a:buNone/>
              <a:defRPr lang="en-US" dirty="0">
                <a:solidFill>
                  <a:schemeClr val="tx1">
                    <a:tint val="75000"/>
                  </a:schemeClr>
                </a:solidFill>
              </a:defRPr>
            </a:lvl8pPr>
            <a:lvl9pPr marL="3657600" lvl="8" indent="0" algn="ctr">
              <a:buNone/>
              <a:defRPr lang="en-US" dirty="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 lvl="0"/>
          </a:lstStyle>
          <a:p>
            <a:r>
              <a:rPr lang="en-US" dirty="0"/>
              <a:t>&lt;#&gt;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 lvl="0"/>
          </a:lstStyle>
          <a:p>
            <a:r>
              <a:rPr lang="en-US" dirty="0"/>
              <a:t>Footer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 lvl="0"/>
          </a:lstStyle>
          <a:p>
            <a:fld id="{733CA7FE-3910-473E-8A69-B0EA920BA11E}" type="datetime4">
              <a:t>3 mai 2021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Text, and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9"/>
          <p:cNvSpPr/>
          <p:nvPr/>
        </p:nvSpPr>
        <p:spPr>
          <a:xfrm>
            <a:off x="774703" y="1417637"/>
            <a:ext cx="1850529" cy="2192337"/>
          </a:xfrm>
          <a:prstGeom prst="rect">
            <a:avLst/>
          </a:prstGeom>
          <a:noFill/>
          <a:ln w="6350" cap="flat">
            <a:solidFill>
              <a:schemeClr val="tx1">
                <a:alpha val="48000"/>
                <a:lumMod val="50000"/>
                <a:lumOff val="50000"/>
              </a:schemeClr>
            </a:solidFill>
            <a:prstDash val="solid"/>
            <a:miter lim="800000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0">
            <a:schemeClr val="accent1"/>
          </a:effectRef>
          <a:fontRef idx="minor">
            <a:srgbClr val="FFFFFF"/>
          </a:fontRef>
        </p:style>
        <p:txBody>
          <a:bodyPr vert="horz" rtlCol="0" anchor="ctr"/>
          <a:lstStyle/>
          <a:p>
            <a:pPr algn="ctr"/>
            <a:endParaRPr lang="en-US" dirty="0">
              <a:latin typeface="+mn-lt"/>
            </a:endParaRPr>
          </a:p>
        </p:txBody>
      </p:sp>
      <p:sp>
        <p:nvSpPr>
          <p:cNvPr id="3" name="Rectangle 20"/>
          <p:cNvSpPr/>
          <p:nvPr/>
        </p:nvSpPr>
        <p:spPr>
          <a:xfrm>
            <a:off x="2774950" y="1417637"/>
            <a:ext cx="3580319" cy="2192337"/>
          </a:xfrm>
          <a:prstGeom prst="rect">
            <a:avLst/>
          </a:prstGeom>
          <a:noFill/>
          <a:ln w="6350" cap="flat">
            <a:solidFill>
              <a:schemeClr val="tx1">
                <a:alpha val="48000"/>
                <a:lumMod val="50000"/>
                <a:lumOff val="50000"/>
              </a:schemeClr>
            </a:solidFill>
            <a:prstDash val="solid"/>
            <a:miter lim="800000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0">
            <a:schemeClr val="accent1"/>
          </a:effectRef>
          <a:fontRef idx="minor">
            <a:srgbClr val="FFFFFF"/>
          </a:fontRef>
        </p:style>
        <p:txBody>
          <a:bodyPr vert="horz" rtlCol="0" anchor="ctr"/>
          <a:lstStyle/>
          <a:p>
            <a:pPr algn="ctr"/>
            <a:endParaRPr lang="en-US" dirty="0">
              <a:latin typeface="+mn-lt"/>
            </a:endParaRPr>
          </a:p>
        </p:txBody>
      </p:sp>
      <p:sp>
        <p:nvSpPr>
          <p:cNvPr id="4" name="Rectangle 22"/>
          <p:cNvSpPr/>
          <p:nvPr/>
        </p:nvSpPr>
        <p:spPr>
          <a:xfrm>
            <a:off x="6496050" y="1417637"/>
            <a:ext cx="1882776" cy="2192337"/>
          </a:xfrm>
          <a:custGeom>
            <a:avLst/>
            <a:gdLst/>
            <a:ahLst/>
            <a:cxnLst/>
            <a:rect l="0" t="0" r="r" b="b"/>
            <a:pathLst>
              <a:path w="1882776" h="2192337">
                <a:moveTo>
                  <a:pt x="9525" y="0"/>
                </a:moveTo>
                <a:lnTo>
                  <a:pt x="1882777" y="0"/>
                </a:lnTo>
                <a:lnTo>
                  <a:pt x="1882777" y="2192337"/>
                </a:lnTo>
                <a:lnTo>
                  <a:pt x="9525" y="2192337"/>
                </a:lnTo>
                <a:close/>
              </a:path>
            </a:pathLst>
          </a:custGeom>
          <a:noFill/>
          <a:ln w="6350" cap="flat">
            <a:solidFill>
              <a:schemeClr val="tx1">
                <a:alpha val="48000"/>
                <a:lumMod val="50000"/>
                <a:lumOff val="50000"/>
              </a:schemeClr>
            </a:solidFill>
            <a:prstDash val="solid"/>
            <a:miter lim="800000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0">
            <a:schemeClr val="accent1"/>
          </a:effectRef>
          <a:fontRef idx="minor">
            <a:srgbClr val="FFFFFF"/>
          </a:fontRef>
        </p:style>
        <p:txBody>
          <a:bodyPr vert="horz" rtlCol="0" anchor="ctr"/>
          <a:lstStyle/>
          <a:p>
            <a:pPr algn="ctr"/>
            <a:endParaRPr lang="en-US" dirty="0">
              <a:latin typeface="+mn-lt"/>
            </a:endParaRP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 lvl="0"/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Picture Placeholder 2"/>
          <p:cNvSpPr>
            <a:spLocks noGrp="1"/>
          </p:cNvSpPr>
          <p:nvPr>
            <p:ph type="pic" idx="1"/>
          </p:nvPr>
        </p:nvSpPr>
        <p:spPr>
          <a:xfrm>
            <a:off x="835027" y="1474787"/>
            <a:ext cx="1723499" cy="2074863"/>
          </a:xfrm>
          <a:solidFill>
            <a:schemeClr val="bg1">
              <a:lumMod val="95000"/>
            </a:schemeClr>
          </a:solidFill>
          <a:ln w="38100">
            <a:noFill/>
            <a:miter lim="800000"/>
          </a:ln>
        </p:spPr>
        <p:txBody>
          <a:bodyPr rtlCol="0"/>
          <a:lstStyle/>
          <a:p>
            <a:r>
              <a:rPr lang="en-US" dirty="0"/>
              <a:t>Click icon to add picture</a:t>
            </a:r>
          </a:p>
        </p:txBody>
      </p:sp>
      <p:sp>
        <p:nvSpPr>
          <p:cNvPr id="7" name="Content Placeholder 2"/>
          <p:cNvSpPr>
            <a:spLocks noGrp="1"/>
          </p:cNvSpPr>
          <p:nvPr>
            <p:ph type="body" idx="2"/>
          </p:nvPr>
        </p:nvSpPr>
        <p:spPr>
          <a:xfrm>
            <a:off x="762000" y="3810000"/>
            <a:ext cx="1847850" cy="523875"/>
          </a:xfrm>
          <a:prstGeom prst="rect">
            <a:avLst/>
          </a:prstGeom>
        </p:spPr>
        <p:txBody>
          <a:bodyPr vert="horz" rtlCol="0" anchor="t">
            <a:normAutofit/>
          </a:bodyPr>
          <a:lstStyle>
            <a:lvl1pPr lvl="0" indent="0" algn="ctr">
              <a:lnSpc>
                <a:spcPct val="100000"/>
              </a:lnSpc>
              <a:buFont typeface="Arial"/>
              <a:buNone/>
              <a:defRPr lang="en-US" sz="1200" b="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defRPr>
            </a:lvl1pPr>
            <a:lvl2pPr lvl="1">
              <a:lnSpc>
                <a:spcPct val="129999"/>
              </a:lnSpc>
              <a:defRPr lang="en-US" sz="1000" dirty="0">
                <a:solidFill>
                  <a:schemeClr val="bg1">
                    <a:lumMod val="65000"/>
                  </a:schemeClr>
                </a:solidFill>
              </a:defRPr>
            </a:lvl2pPr>
            <a:lvl3pPr lvl="2">
              <a:lnSpc>
                <a:spcPts val="1200"/>
              </a:lnSpc>
              <a:defRPr lang="en-US" sz="1050" i="1" dirty="0">
                <a:solidFill>
                  <a:schemeClr val="tx2">
                    <a:lumMod val="50000"/>
                    <a:lumOff val="50000"/>
                  </a:schemeClr>
                </a:solidFill>
              </a:defRPr>
            </a:lvl3pPr>
            <a:lvl4pPr lvl="3">
              <a:lnSpc>
                <a:spcPts val="1200"/>
              </a:lnSpc>
              <a:defRPr lang="en-US" sz="1050" i="0" dirty="0">
                <a:solidFill>
                  <a:schemeClr val="tx2">
                    <a:lumMod val="50000"/>
                    <a:lumOff val="50000"/>
                  </a:schemeClr>
                </a:solidFill>
              </a:defRPr>
            </a:lvl4pPr>
            <a:lvl5pPr lvl="4">
              <a:lnSpc>
                <a:spcPts val="1200"/>
              </a:lnSpc>
              <a:buFont typeface="Arial"/>
              <a:buChar char="»"/>
              <a:defRPr lang="en-US" sz="1050" i="1" dirty="0">
                <a:solidFill>
                  <a:schemeClr val="tx2">
                    <a:lumMod val="50000"/>
                    <a:lumOff val="50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8" name="Picture Placeholder 2"/>
          <p:cNvSpPr>
            <a:spLocks noGrp="1"/>
          </p:cNvSpPr>
          <p:nvPr>
            <p:ph type="pic" idx="3"/>
          </p:nvPr>
        </p:nvSpPr>
        <p:spPr>
          <a:xfrm>
            <a:off x="2835275" y="1474787"/>
            <a:ext cx="3459670" cy="2074863"/>
          </a:xfrm>
          <a:solidFill>
            <a:schemeClr val="bg1">
              <a:lumMod val="95000"/>
            </a:schemeClr>
          </a:solidFill>
          <a:ln w="38100">
            <a:noFill/>
            <a:miter lim="800000"/>
          </a:ln>
        </p:spPr>
        <p:txBody>
          <a:bodyPr rtlCol="0"/>
          <a:lstStyle/>
          <a:p>
            <a:r>
              <a:rPr lang="en-US" dirty="0"/>
              <a:t>Click icon to add picture</a:t>
            </a:r>
          </a:p>
        </p:txBody>
      </p:sp>
      <p:sp>
        <p:nvSpPr>
          <p:cNvPr id="9" name="Content Placeholder 2"/>
          <p:cNvSpPr>
            <a:spLocks noGrp="1"/>
          </p:cNvSpPr>
          <p:nvPr>
            <p:ph type="body" idx="4"/>
          </p:nvPr>
        </p:nvSpPr>
        <p:spPr>
          <a:xfrm>
            <a:off x="2777561" y="3810000"/>
            <a:ext cx="3577708" cy="523875"/>
          </a:xfrm>
          <a:prstGeom prst="rect">
            <a:avLst/>
          </a:prstGeom>
        </p:spPr>
        <p:txBody>
          <a:bodyPr vert="horz" rtlCol="0" anchor="t">
            <a:normAutofit/>
          </a:bodyPr>
          <a:lstStyle>
            <a:lvl1pPr lvl="0" indent="0" algn="ctr">
              <a:lnSpc>
                <a:spcPct val="100000"/>
              </a:lnSpc>
              <a:buFont typeface="Arial"/>
              <a:buNone/>
              <a:defRPr lang="en-US" sz="1200" b="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defRPr>
            </a:lvl1pPr>
            <a:lvl2pPr lvl="1">
              <a:lnSpc>
                <a:spcPct val="129999"/>
              </a:lnSpc>
              <a:defRPr lang="en-US" sz="1000" dirty="0">
                <a:solidFill>
                  <a:schemeClr val="bg1">
                    <a:lumMod val="65000"/>
                  </a:schemeClr>
                </a:solidFill>
              </a:defRPr>
            </a:lvl2pPr>
            <a:lvl3pPr lvl="2">
              <a:lnSpc>
                <a:spcPts val="1200"/>
              </a:lnSpc>
              <a:defRPr lang="en-US" sz="1050" i="1" dirty="0">
                <a:solidFill>
                  <a:schemeClr val="tx2">
                    <a:lumMod val="50000"/>
                    <a:lumOff val="50000"/>
                  </a:schemeClr>
                </a:solidFill>
              </a:defRPr>
            </a:lvl3pPr>
            <a:lvl4pPr lvl="3">
              <a:lnSpc>
                <a:spcPts val="1200"/>
              </a:lnSpc>
              <a:defRPr lang="en-US" sz="1050" i="0" dirty="0">
                <a:solidFill>
                  <a:schemeClr val="tx2">
                    <a:lumMod val="50000"/>
                    <a:lumOff val="50000"/>
                  </a:schemeClr>
                </a:solidFill>
              </a:defRPr>
            </a:lvl4pPr>
            <a:lvl5pPr lvl="4">
              <a:lnSpc>
                <a:spcPts val="1200"/>
              </a:lnSpc>
              <a:buFont typeface="Arial"/>
              <a:buChar char="»"/>
              <a:defRPr lang="en-US" sz="1050" i="1" dirty="0">
                <a:solidFill>
                  <a:schemeClr val="tx2">
                    <a:lumMod val="50000"/>
                    <a:lumOff val="50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0" name="Picture Placeholder 2"/>
          <p:cNvSpPr>
            <a:spLocks noGrp="1"/>
          </p:cNvSpPr>
          <p:nvPr>
            <p:ph type="pic" idx="5"/>
          </p:nvPr>
        </p:nvSpPr>
        <p:spPr>
          <a:xfrm>
            <a:off x="6581774" y="1474787"/>
            <a:ext cx="1724025" cy="2074863"/>
          </a:xfrm>
          <a:solidFill>
            <a:schemeClr val="bg1">
              <a:lumMod val="95000"/>
            </a:schemeClr>
          </a:solidFill>
          <a:ln w="38100">
            <a:noFill/>
            <a:miter lim="800000"/>
          </a:ln>
        </p:spPr>
        <p:txBody>
          <a:bodyPr rtlCol="0"/>
          <a:lstStyle/>
          <a:p>
            <a:r>
              <a:rPr lang="en-US" dirty="0"/>
              <a:t>Click icon to add picture</a:t>
            </a:r>
          </a:p>
        </p:txBody>
      </p:sp>
      <p:sp>
        <p:nvSpPr>
          <p:cNvPr id="11" name="Content Placeholder 2"/>
          <p:cNvSpPr>
            <a:spLocks noGrp="1"/>
          </p:cNvSpPr>
          <p:nvPr>
            <p:ph type="body" idx="6"/>
          </p:nvPr>
        </p:nvSpPr>
        <p:spPr>
          <a:xfrm>
            <a:off x="6496050" y="3810000"/>
            <a:ext cx="1882775" cy="523875"/>
          </a:xfrm>
          <a:prstGeom prst="rect">
            <a:avLst/>
          </a:prstGeom>
        </p:spPr>
        <p:txBody>
          <a:bodyPr vert="horz" rtlCol="0" anchor="t">
            <a:normAutofit/>
          </a:bodyPr>
          <a:lstStyle>
            <a:lvl1pPr lvl="0" indent="0" algn="ctr">
              <a:lnSpc>
                <a:spcPct val="100000"/>
              </a:lnSpc>
              <a:buFont typeface="Arial"/>
              <a:buNone/>
              <a:defRPr lang="en-US" sz="1200" b="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defRPr>
            </a:lvl1pPr>
            <a:lvl2pPr lvl="1">
              <a:lnSpc>
                <a:spcPct val="129999"/>
              </a:lnSpc>
              <a:defRPr lang="en-US" sz="1000" dirty="0">
                <a:solidFill>
                  <a:schemeClr val="bg1">
                    <a:lumMod val="65000"/>
                  </a:schemeClr>
                </a:solidFill>
              </a:defRPr>
            </a:lvl2pPr>
            <a:lvl3pPr lvl="2">
              <a:lnSpc>
                <a:spcPts val="1200"/>
              </a:lnSpc>
              <a:defRPr lang="en-US" sz="1050" i="1" dirty="0">
                <a:solidFill>
                  <a:schemeClr val="tx2">
                    <a:lumMod val="50000"/>
                    <a:lumOff val="50000"/>
                  </a:schemeClr>
                </a:solidFill>
              </a:defRPr>
            </a:lvl3pPr>
            <a:lvl4pPr lvl="3">
              <a:lnSpc>
                <a:spcPts val="1200"/>
              </a:lnSpc>
              <a:defRPr lang="en-US" sz="1050" i="0" dirty="0">
                <a:solidFill>
                  <a:schemeClr val="tx2">
                    <a:lumMod val="50000"/>
                    <a:lumOff val="50000"/>
                  </a:schemeClr>
                </a:solidFill>
              </a:defRPr>
            </a:lvl4pPr>
            <a:lvl5pPr lvl="4">
              <a:lnSpc>
                <a:spcPts val="1200"/>
              </a:lnSpc>
              <a:buFont typeface="Arial"/>
              <a:buChar char="»"/>
              <a:defRPr lang="en-US" sz="1050" i="1" dirty="0">
                <a:solidFill>
                  <a:schemeClr val="tx2">
                    <a:lumMod val="50000"/>
                    <a:lumOff val="50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2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r>
              <a:rPr lang="en-US" dirty="0"/>
              <a:t>&lt;#&gt;</a:t>
            </a:r>
          </a:p>
        </p:txBody>
      </p:sp>
      <p:sp>
        <p:nvSpPr>
          <p:cNvPr id="13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r>
              <a:rPr lang="en-US" dirty="0"/>
              <a:t>Footer</a:t>
            </a:r>
          </a:p>
        </p:txBody>
      </p:sp>
      <p:sp>
        <p:nvSpPr>
          <p:cNvPr id="14" name="Date Placeholder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BA081A28-CC6D-4B8B-87CA-253B8F64DDC5}" type="datetime4">
              <a:t>3 mai 2021</a:t>
            </a:fld>
            <a:endParaRPr lang="en-US" dirty="0"/>
          </a:p>
        </p:txBody>
      </p:sp>
    </p:spTree>
    <p:custDataLst>
      <p:tags r:id="rId1"/>
    </p:custData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 lvl="0"/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04800" y="1733550"/>
            <a:ext cx="2095500" cy="2190750"/>
          </a:xfrm>
          <a:solidFill>
            <a:schemeClr val="bg1">
              <a:lumMod val="95000"/>
            </a:schemeClr>
          </a:solidFill>
          <a:ln w="38100">
            <a:noFill/>
            <a:miter lim="800000"/>
          </a:ln>
        </p:spPr>
        <p:txBody>
          <a:bodyPr rtlCol="0"/>
          <a:lstStyle/>
          <a:p>
            <a:r>
              <a:rPr lang="en-US" dirty="0"/>
              <a:t>Click icon to add picture</a:t>
            </a:r>
          </a:p>
        </p:txBody>
      </p:sp>
      <p:sp>
        <p:nvSpPr>
          <p:cNvPr id="4" name="Picture Placeholder 2"/>
          <p:cNvSpPr>
            <a:spLocks noGrp="1"/>
          </p:cNvSpPr>
          <p:nvPr>
            <p:ph type="pic" idx="2"/>
          </p:nvPr>
        </p:nvSpPr>
        <p:spPr>
          <a:xfrm>
            <a:off x="2470150" y="1733550"/>
            <a:ext cx="2095500" cy="2190750"/>
          </a:xfrm>
          <a:solidFill>
            <a:schemeClr val="bg1">
              <a:lumMod val="95000"/>
            </a:schemeClr>
          </a:solidFill>
          <a:ln w="38100">
            <a:noFill/>
            <a:miter lim="800000"/>
          </a:ln>
        </p:spPr>
        <p:txBody>
          <a:bodyPr rtlCol="0"/>
          <a:lstStyle/>
          <a:p>
            <a:r>
              <a:rPr lang="en-US" dirty="0"/>
              <a:t>Click icon to add picture</a:t>
            </a:r>
          </a:p>
        </p:txBody>
      </p:sp>
      <p:sp>
        <p:nvSpPr>
          <p:cNvPr id="5" name="Picture Placeholder 2"/>
          <p:cNvSpPr>
            <a:spLocks noGrp="1"/>
          </p:cNvSpPr>
          <p:nvPr>
            <p:ph type="pic" idx="3"/>
          </p:nvPr>
        </p:nvSpPr>
        <p:spPr>
          <a:xfrm>
            <a:off x="4635500" y="1733550"/>
            <a:ext cx="2095500" cy="2190750"/>
          </a:xfrm>
          <a:solidFill>
            <a:schemeClr val="bg1">
              <a:lumMod val="95000"/>
            </a:schemeClr>
          </a:solidFill>
          <a:ln w="38100">
            <a:noFill/>
            <a:miter lim="800000"/>
          </a:ln>
        </p:spPr>
        <p:txBody>
          <a:bodyPr rtlCol="0"/>
          <a:lstStyle/>
          <a:p>
            <a:r>
              <a:rPr lang="en-US" dirty="0"/>
              <a:t>Click icon to add picture</a:t>
            </a:r>
          </a:p>
        </p:txBody>
      </p:sp>
      <p:sp>
        <p:nvSpPr>
          <p:cNvPr id="6" name="Picture Placeholder 2"/>
          <p:cNvSpPr>
            <a:spLocks noGrp="1"/>
          </p:cNvSpPr>
          <p:nvPr>
            <p:ph type="pic" idx="4"/>
          </p:nvPr>
        </p:nvSpPr>
        <p:spPr>
          <a:xfrm>
            <a:off x="6800850" y="1733550"/>
            <a:ext cx="2095500" cy="2190750"/>
          </a:xfrm>
          <a:solidFill>
            <a:schemeClr val="bg1">
              <a:lumMod val="95000"/>
            </a:schemeClr>
          </a:solidFill>
          <a:ln w="38100">
            <a:noFill/>
            <a:miter lim="800000"/>
          </a:ln>
        </p:spPr>
        <p:txBody>
          <a:bodyPr rtlCol="0"/>
          <a:lstStyle/>
          <a:p>
            <a:r>
              <a:rPr lang="en-US" dirty="0"/>
              <a:t>Click icon to add picture</a:t>
            </a:r>
          </a:p>
        </p:txBody>
      </p:sp>
      <p:sp>
        <p:nvSpPr>
          <p:cNvPr id="7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r>
              <a:rPr lang="en-US" dirty="0"/>
              <a:t>&lt;#&gt;</a:t>
            </a:r>
          </a:p>
        </p:txBody>
      </p:sp>
      <p:sp>
        <p:nvSpPr>
          <p:cNvPr id="8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r>
              <a:rPr lang="en-US" dirty="0"/>
              <a:t>Footer</a:t>
            </a:r>
          </a:p>
        </p:txBody>
      </p:sp>
      <p:sp>
        <p:nvSpPr>
          <p:cNvPr id="9" name="Date Placeholder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80888679-F443-4EA5-9B70-7B28F69955D2}" type="datetime4">
              <a:t>3 mai 2021</a:t>
            </a:fld>
            <a:endParaRPr lang="en-US" dirty="0"/>
          </a:p>
        </p:txBody>
      </p:sp>
    </p:spTree>
    <p:custDataLst>
      <p:tags r:id="rId1"/>
    </p:custData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Protect Data">
    <p:bg>
      <p:bgPr>
        <a:solidFill>
          <a:srgbClr val="14273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pour une image  1"/>
          <p:cNvSpPr>
            <a:spLocks noGrp="1"/>
          </p:cNvSpPr>
          <p:nvPr>
            <p:ph type="pic"/>
          </p:nvPr>
        </p:nvSpPr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  <a:prstDash val="solid"/>
          </a:ln>
        </p:spPr>
        <p:txBody>
          <a:bodyPr vert="horz" lIns="91440" tIns="93600" rIns="91440" bIns="45720" rtlCol="0">
            <a:noAutofit/>
          </a:bodyPr>
          <a:lstStyle/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" name="Slide Number Placeholder 5" hidden="1"/>
          <p:cNvSpPr>
            <a:spLocks noGrp="1"/>
          </p:cNvSpPr>
          <p:nvPr>
            <p:ph type="sldNum" sz="quarter" idx="1"/>
          </p:nvPr>
        </p:nvSpPr>
        <p:spPr>
          <a:xfrm>
            <a:off x="7767815" y="4695033"/>
            <a:ext cx="613018" cy="285750"/>
          </a:xfrm>
          <a:prstGeom prst="rect">
            <a:avLst/>
          </a:prstGeom>
          <a:noFill/>
          <a:ln>
            <a:noFill/>
            <a:prstDash val="solid"/>
          </a:ln>
        </p:spPr>
        <p:txBody>
          <a:bodyPr rtlCol="0"/>
          <a:lstStyle>
            <a:lvl1pPr lvl="0"/>
          </a:lstStyle>
          <a:p>
            <a:r>
              <a:rPr lang="en-US" dirty="0"/>
              <a:t>&lt;#&gt;</a:t>
            </a:r>
          </a:p>
        </p:txBody>
      </p:sp>
      <p:sp>
        <p:nvSpPr>
          <p:cNvPr id="4" name="Footer Placeholder 4" hidden="1"/>
          <p:cNvSpPr>
            <a:spLocks noGrp="1"/>
          </p:cNvSpPr>
          <p:nvPr>
            <p:ph type="ftr" sz="quarter" idx="2"/>
          </p:nvPr>
        </p:nvSpPr>
        <p:spPr>
          <a:xfrm>
            <a:off x="2495550" y="4686300"/>
            <a:ext cx="5181600" cy="285750"/>
          </a:xfrm>
          <a:prstGeom prst="rect">
            <a:avLst/>
          </a:prstGeom>
          <a:noFill/>
          <a:ln>
            <a:noFill/>
            <a:prstDash val="solid"/>
          </a:ln>
        </p:spPr>
        <p:txBody>
          <a:bodyPr rtlCol="0"/>
          <a:lstStyle>
            <a:lvl1pPr lvl="0"/>
          </a:lstStyle>
          <a:p>
            <a:r>
              <a:rPr lang="en-US" dirty="0"/>
              <a:t>Footer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3"/>
          </p:nvPr>
        </p:nvSpPr>
        <p:spPr>
          <a:xfrm>
            <a:off x="762000" y="4695033"/>
            <a:ext cx="1639570" cy="285750"/>
          </a:xfrm>
          <a:prstGeom prst="rect">
            <a:avLst/>
          </a:prstGeom>
          <a:noFill/>
          <a:ln>
            <a:noFill/>
            <a:prstDash val="solid"/>
          </a:ln>
        </p:spPr>
        <p:txBody>
          <a:bodyPr rtlCol="0"/>
          <a:lstStyle>
            <a:lvl1pPr lvl="0"/>
          </a:lstStyle>
          <a:p>
            <a:fld id="{81A09D28-2731-4D30-B4BC-945B139EBC9D}" type="datetime4">
              <a:t>3 mai 2021</a:t>
            </a:fld>
            <a:endParaRPr lang="en-US" dirty="0"/>
          </a:p>
        </p:txBody>
      </p:sp>
      <p:sp>
        <p:nvSpPr>
          <p:cNvPr id="6" name="Subtitle 2"/>
          <p:cNvSpPr>
            <a:spLocks noGrp="1"/>
          </p:cNvSpPr>
          <p:nvPr>
            <p:ph type="subTitle" idx="4"/>
          </p:nvPr>
        </p:nvSpPr>
        <p:spPr>
          <a:xfrm>
            <a:off x="1781175" y="2819914"/>
            <a:ext cx="6061405" cy="366922"/>
          </a:xfrm>
          <a:prstGeom prst="rect">
            <a:avLst/>
          </a:prstGeom>
          <a:noFill/>
          <a:ln>
            <a:noFill/>
            <a:prstDash val="solid"/>
          </a:ln>
        </p:spPr>
        <p:txBody>
          <a:bodyPr vert="horz" lIns="95250" tIns="95250" rIns="95250" bIns="47625" numCol="1" spcCol="0" rtlCol="0" anchor="ctr">
            <a:noAutofit/>
          </a:bodyPr>
          <a:lstStyle>
            <a:lvl1pPr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2C3C9"/>
              </a:buClr>
              <a:buFont typeface="Arial"/>
              <a:buNone/>
              <a:defRPr lang="en-US" sz="1400" i="0" u="none" strike="noStrike" cap="none" baseline="0" dirty="0">
                <a:solidFill>
                  <a:srgbClr val="FFFFFF"/>
                </a:solidFill>
                <a:latin typeface="Source Sans Pro-light"/>
              </a:defRPr>
            </a:lvl1pPr>
            <a:lvl2pPr marL="457200" lvl="1" indent="0" algn="ctr">
              <a:buNone/>
              <a:defRPr lang="en-US" dirty="0">
                <a:solidFill>
                  <a:schemeClr val="tx1">
                    <a:tint val="75000"/>
                  </a:schemeClr>
                </a:solidFill>
              </a:defRPr>
            </a:lvl2pPr>
            <a:lvl3pPr marL="914400" lvl="2" indent="0" algn="ctr">
              <a:buNone/>
              <a:defRPr lang="en-US" dirty="0">
                <a:solidFill>
                  <a:schemeClr val="tx1">
                    <a:tint val="75000"/>
                  </a:schemeClr>
                </a:solidFill>
              </a:defRPr>
            </a:lvl3pPr>
            <a:lvl4pPr marL="1371600" lvl="3" indent="0" algn="ctr">
              <a:buNone/>
              <a:defRPr lang="en-US" dirty="0">
                <a:solidFill>
                  <a:schemeClr val="tx1">
                    <a:tint val="75000"/>
                  </a:schemeClr>
                </a:solidFill>
              </a:defRPr>
            </a:lvl4pPr>
            <a:lvl5pPr marL="1828800" lvl="4" indent="0" algn="ctr">
              <a:buNone/>
              <a:defRPr lang="en-US" dirty="0">
                <a:solidFill>
                  <a:schemeClr val="tx1">
                    <a:tint val="75000"/>
                  </a:schemeClr>
                </a:solidFill>
              </a:defRPr>
            </a:lvl5pPr>
            <a:lvl6pPr marL="2286000" lvl="5" indent="0" algn="ctr">
              <a:buNone/>
              <a:defRPr lang="en-US" dirty="0">
                <a:solidFill>
                  <a:schemeClr val="tx1">
                    <a:tint val="75000"/>
                  </a:schemeClr>
                </a:solidFill>
              </a:defRPr>
            </a:lvl6pPr>
            <a:lvl7pPr marL="2743200" lvl="6" indent="0" algn="ctr">
              <a:buNone/>
              <a:defRPr lang="en-US" dirty="0">
                <a:solidFill>
                  <a:schemeClr val="tx1">
                    <a:tint val="75000"/>
                  </a:schemeClr>
                </a:solidFill>
              </a:defRPr>
            </a:lvl7pPr>
            <a:lvl8pPr marL="3200400" lvl="7" indent="0" algn="ctr">
              <a:buNone/>
              <a:defRPr lang="en-US" dirty="0">
                <a:solidFill>
                  <a:schemeClr val="tx1">
                    <a:tint val="75000"/>
                  </a:schemeClr>
                </a:solidFill>
              </a:defRPr>
            </a:lvl8pPr>
            <a:lvl9pPr marL="3657600" lvl="8" indent="0" algn="ctr">
              <a:buNone/>
              <a:defRPr lang="en-US" dirty="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7" name="Title 1"/>
          <p:cNvSpPr>
            <a:spLocks noGrp="1"/>
          </p:cNvSpPr>
          <p:nvPr>
            <p:ph type="title" idx="5"/>
          </p:nvPr>
        </p:nvSpPr>
        <p:spPr>
          <a:xfrm>
            <a:off x="2447925" y="1952625"/>
            <a:ext cx="5391150" cy="838200"/>
          </a:xfrm>
          <a:prstGeom prst="rect">
            <a:avLst/>
          </a:prstGeom>
          <a:noFill/>
          <a:ln>
            <a:noFill/>
            <a:prstDash val="solid"/>
          </a:ln>
        </p:spPr>
        <p:txBody>
          <a:bodyPr vert="horz" lIns="95250" tIns="0" rIns="0" bIns="0" numCol="1" spcCol="0" rtlCol="0" anchor="ctr">
            <a:noAutofit/>
          </a:bodyPr>
          <a:lstStyle>
            <a:lvl1pPr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/>
              <a:buNone/>
              <a:defRPr lang="en-US" sz="3600" b="0" i="0" u="none" strike="noStrike" cap="none" baseline="0" dirty="0">
                <a:solidFill>
                  <a:srgbClr val="FFFFFF"/>
                </a:solidFill>
                <a:latin typeface="Patua One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custDataLst>
      <p:tags r:id="rId1"/>
    </p:custData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Pet industry 2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rme libre 1"/>
          <p:cNvSpPr/>
          <p:nvPr userDrawn="1"/>
        </p:nvSpPr>
        <p:spPr>
          <a:xfrm>
            <a:off x="3398" y="249555"/>
            <a:ext cx="5289500" cy="1370285"/>
          </a:xfrm>
          <a:custGeom>
            <a:avLst/>
            <a:gdLst/>
            <a:ahLst/>
            <a:cxnLst/>
            <a:rect l="0" t="0" r="r" b="b"/>
            <a:pathLst>
              <a:path w="5289501" h="1370286">
                <a:moveTo>
                  <a:pt x="119" y="0"/>
                </a:moveTo>
                <a:lnTo>
                  <a:pt x="4604358" y="0"/>
                </a:lnTo>
                <a:cubicBezTo>
                  <a:pt x="4982752" y="0"/>
                  <a:pt x="5289501" y="306749"/>
                  <a:pt x="5289501" y="685143"/>
                </a:cubicBezTo>
                <a:lnTo>
                  <a:pt x="5289501" y="685143"/>
                </a:lnTo>
                <a:cubicBezTo>
                  <a:pt x="5289501" y="1063537"/>
                  <a:pt x="4982752" y="1370286"/>
                  <a:pt x="4604358" y="1370286"/>
                </a:cubicBezTo>
                <a:lnTo>
                  <a:pt x="0" y="1370286"/>
                </a:lnTo>
                <a:close/>
              </a:path>
            </a:pathLst>
          </a:custGeom>
          <a:solidFill>
            <a:srgbClr val="FFCC33"/>
          </a:solidFill>
          <a:ln w="9525" cap="flat">
            <a:noFill/>
            <a:prstDash val="solid"/>
            <a:round/>
          </a:ln>
          <a:effectLst/>
        </p:spPr>
        <p:style>
          <a:lnRef idx="1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rgbClr val="FFFFFF"/>
          </a:fontRef>
        </p:style>
        <p:txBody>
          <a:bodyPr vert="horz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/>
          </p:nvPr>
        </p:nvSpPr>
        <p:spPr>
          <a:xfrm>
            <a:off x="5634370" y="0"/>
            <a:ext cx="3509629" cy="5145872"/>
          </a:xfrm>
          <a:prstGeom prst="rect">
            <a:avLst/>
          </a:prstGeom>
          <a:noFill/>
          <a:ln w="28575" cap="flat">
            <a:noFill/>
            <a:prstDash val="solid"/>
            <a:miter lim="800000"/>
          </a:ln>
        </p:spPr>
        <p:txBody>
          <a:bodyPr vert="horz" lIns="91440" tIns="93600" rIns="91440" bIns="45720" rtlCol="0">
            <a:noAutofit/>
          </a:bodyPr>
          <a:lstStyle/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"/>
          </p:nvPr>
        </p:nvSpPr>
        <p:spPr>
          <a:xfrm>
            <a:off x="7767815" y="4695033"/>
            <a:ext cx="613018" cy="285750"/>
          </a:xfrm>
          <a:prstGeom prst="rect">
            <a:avLst/>
          </a:prstGeom>
          <a:noFill/>
          <a:ln>
            <a:noFill/>
            <a:prstDash val="solid"/>
          </a:ln>
        </p:spPr>
        <p:txBody>
          <a:bodyPr rtlCol="0"/>
          <a:lstStyle/>
          <a:p>
            <a:r>
              <a:rPr lang="en-US" dirty="0"/>
              <a:t>&lt;#&gt;</a:t>
            </a:r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2"/>
          </p:nvPr>
        </p:nvSpPr>
        <p:spPr>
          <a:xfrm>
            <a:off x="2495550" y="4686300"/>
            <a:ext cx="5181600" cy="285750"/>
          </a:xfrm>
          <a:prstGeom prst="rect">
            <a:avLst/>
          </a:prstGeom>
          <a:noFill/>
          <a:ln>
            <a:noFill/>
            <a:prstDash val="solid"/>
          </a:ln>
        </p:spPr>
        <p:txBody>
          <a:bodyPr rtlCol="0"/>
          <a:lstStyle/>
          <a:p>
            <a:r>
              <a:rPr lang="en-US" dirty="0"/>
              <a:t>Footer</a:t>
            </a:r>
          </a:p>
        </p:txBody>
      </p:sp>
      <p:sp>
        <p:nvSpPr>
          <p:cNvPr id="6" name="Date Placeholder 1"/>
          <p:cNvSpPr>
            <a:spLocks noGrp="1"/>
          </p:cNvSpPr>
          <p:nvPr>
            <p:ph type="dt" sz="half" idx="3"/>
          </p:nvPr>
        </p:nvSpPr>
        <p:spPr>
          <a:xfrm>
            <a:off x="762000" y="4695033"/>
            <a:ext cx="1639570" cy="285750"/>
          </a:xfrm>
          <a:prstGeom prst="rect">
            <a:avLst/>
          </a:prstGeom>
          <a:noFill/>
          <a:ln>
            <a:noFill/>
            <a:prstDash val="solid"/>
          </a:ln>
        </p:spPr>
        <p:txBody>
          <a:bodyPr rtlCol="0"/>
          <a:lstStyle/>
          <a:p>
            <a:fld id="{EAB67E03-E741-47BD-BA2D-A37B61CE1794}" type="datetime4">
              <a:t>3 mai 2021</a:t>
            </a:fld>
            <a:endParaRPr lang="en-US" dirty="0"/>
          </a:p>
        </p:txBody>
      </p:sp>
      <p:sp>
        <p:nvSpPr>
          <p:cNvPr id="7" name="Espace réservé du contenu 6"/>
          <p:cNvSpPr>
            <a:spLocks noGrp="1"/>
          </p:cNvSpPr>
          <p:nvPr>
            <p:ph idx="4"/>
          </p:nvPr>
        </p:nvSpPr>
        <p:spPr>
          <a:xfrm>
            <a:off x="407555" y="1696040"/>
            <a:ext cx="4885343" cy="367055"/>
          </a:xfrm>
          <a:prstGeom prst="rect">
            <a:avLst/>
          </a:prstGeom>
          <a:noFill/>
          <a:ln>
            <a:noFill/>
            <a:prstDash val="solid"/>
          </a:ln>
        </p:spPr>
        <p:txBody>
          <a:bodyPr vert="horz" lIns="91440" tIns="93600" rIns="91440" bIns="45720" numCol="1" spcCol="0" rtlCol="0" anchor="t">
            <a:noAutofit/>
          </a:bodyPr>
          <a:lstStyle>
            <a:lvl1pPr lvl="0" indent="0" algn="l" rtl="0">
              <a:lnSpc>
                <a:spcPct val="125000"/>
              </a:lnSpc>
              <a:spcBef>
                <a:spcPts val="1200"/>
              </a:spcBef>
              <a:spcAft>
                <a:spcPts val="0"/>
              </a:spcAft>
              <a:buClr>
                <a:srgbClr val="6854FF"/>
              </a:buClr>
              <a:buFont typeface="Wingdings"/>
              <a:buNone/>
              <a:defRPr lang="en-US" sz="1200" b="0" u="none" strike="noStrike" cap="none" baseline="0" dirty="0">
                <a:solidFill>
                  <a:srgbClr val="F3C333"/>
                </a:solidFill>
                <a:latin typeface="Raleway"/>
              </a:defRPr>
            </a:lvl1pPr>
            <a:lvl2pPr marL="457200" lvl="1" indent="0" algn="l">
              <a:lnSpc>
                <a:spcPct val="125000"/>
              </a:lnSpc>
              <a:buClr>
                <a:srgbClr val="6854FF"/>
              </a:buClr>
              <a:buFont typeface="Wingdings"/>
              <a:buNone/>
              <a:defRPr lang="en-US" sz="1000" b="0" dirty="0">
                <a:solidFill>
                  <a:srgbClr val="F3C333"/>
                </a:solidFill>
                <a:latin typeface="Raleway"/>
              </a:defRPr>
            </a:lvl2pPr>
            <a:lvl3pPr marL="914400" lvl="2" indent="0" algn="l">
              <a:lnSpc>
                <a:spcPct val="125000"/>
              </a:lnSpc>
              <a:buClr>
                <a:srgbClr val="6854FF"/>
              </a:buClr>
              <a:buFont typeface="Wingdings"/>
              <a:buNone/>
              <a:defRPr lang="en-US" sz="900" b="0" dirty="0">
                <a:solidFill>
                  <a:srgbClr val="F3C333"/>
                </a:solidFill>
                <a:latin typeface="Raleway"/>
              </a:defRPr>
            </a:lvl3pPr>
            <a:lvl4pPr marL="1371600" lvl="3" indent="0" algn="l">
              <a:lnSpc>
                <a:spcPct val="125000"/>
              </a:lnSpc>
              <a:buClr>
                <a:srgbClr val="6854FF"/>
              </a:buClr>
              <a:buFont typeface="Wingdings"/>
              <a:buNone/>
              <a:defRPr lang="en-US" sz="800" b="0" dirty="0">
                <a:solidFill>
                  <a:srgbClr val="F3C333"/>
                </a:solidFill>
                <a:latin typeface="Raleway"/>
              </a:defRPr>
            </a:lvl4pPr>
            <a:lvl5pPr marL="1828800" lvl="4" indent="0" algn="l">
              <a:lnSpc>
                <a:spcPct val="125000"/>
              </a:lnSpc>
              <a:buClr>
                <a:srgbClr val="6854FF"/>
              </a:buClr>
              <a:buFont typeface="Wingdings"/>
              <a:buNone/>
              <a:defRPr lang="en-US" sz="700" b="0" dirty="0">
                <a:solidFill>
                  <a:srgbClr val="F3C333"/>
                </a:solidFill>
                <a:latin typeface="Raleway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Title 1"/>
          <p:cNvSpPr>
            <a:spLocks noGrp="1"/>
          </p:cNvSpPr>
          <p:nvPr>
            <p:ph type="title" idx="5"/>
          </p:nvPr>
        </p:nvSpPr>
        <p:spPr>
          <a:xfrm>
            <a:off x="407555" y="514492"/>
            <a:ext cx="4543872" cy="915245"/>
          </a:xfrm>
          <a:custGeom>
            <a:avLst/>
            <a:gdLst/>
            <a:ahLst/>
            <a:cxnLst/>
            <a:rect l="0" t="0" r="r" b="b"/>
            <a:pathLst>
              <a:path w="3054277" h="2420217">
                <a:moveTo>
                  <a:pt x="0" y="0"/>
                </a:moveTo>
                <a:lnTo>
                  <a:pt x="3054277" y="0"/>
                </a:lnTo>
                <a:lnTo>
                  <a:pt x="3054277" y="2420217"/>
                </a:lnTo>
                <a:lnTo>
                  <a:pt x="0" y="2420217"/>
                </a:lnTo>
                <a:close/>
              </a:path>
            </a:pathLst>
          </a:custGeom>
          <a:noFill/>
          <a:ln w="38100">
            <a:noFill/>
            <a:prstDash val="solid"/>
          </a:ln>
        </p:spPr>
        <p:txBody>
          <a:bodyPr vert="horz" lIns="95250" tIns="45720" rIns="91440" bIns="45720" numCol="1" spcCol="0" rtlCol="0" anchor="ctr">
            <a:noAutofit/>
          </a:bodyPr>
          <a:lstStyle>
            <a:lvl1pPr lvl="0" indent="0" algn="l" rtl="0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None/>
              <a:defRPr lang="en-US" sz="2000" b="1" u="none" strike="noStrike" cap="none" baseline="0" dirty="0">
                <a:solidFill>
                  <a:srgbClr val="000000"/>
                </a:solidFill>
                <a:latin typeface="Raleway-demi_bold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custDataLst>
      <p:tags r:id="rId1"/>
    </p:custData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10"/>
          </p:nvPr>
        </p:nvSpPr>
        <p:spPr>
          <a:xfrm>
            <a:off x="762000" y="1914525"/>
            <a:ext cx="7620000" cy="857250"/>
          </a:xfrm>
        </p:spPr>
        <p:txBody>
          <a:bodyPr vert="horz" rtlCol="0" anchor="ctr"/>
          <a:lstStyle>
            <a:lvl1pPr lvl="0" algn="ctr">
              <a:defRPr lang="en-US" sz="3600" dirty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r>
              <a:rPr lang="en-US" dirty="0"/>
              <a:t>&lt;#&gt;</a:t>
            </a:r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r>
              <a:rPr lang="en-US" dirty="0"/>
              <a:t>Footer</a:t>
            </a:r>
          </a:p>
        </p:txBody>
      </p:sp>
      <p:sp>
        <p:nvSpPr>
          <p:cNvPr id="5" name="Date Placeholder 1"/>
          <p:cNvSpPr>
            <a:spLocks noGrp="1"/>
          </p:cNvSpPr>
          <p:nvPr>
            <p:ph type="dt" sz="half" idx="13"/>
          </p:nvPr>
        </p:nvSpPr>
        <p:spPr/>
        <p:txBody>
          <a:bodyPr rtlCol="0"/>
          <a:lstStyle/>
          <a:p>
            <a:fld id="{B564EEB3-23A4-4CB0-A0F2-EBBEA91C34DE}" type="datetime4">
              <a:t>3 mai 2021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 lvl="0"/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rtlCol="0"/>
          <a:lstStyle>
            <a:lvl1pPr lvl="0"/>
            <a:lvl2pPr lvl="1"/>
            <a:lvl3pPr lvl="2"/>
            <a:lvl4pPr lvl="3"/>
            <a:lvl5pPr lvl="4"/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r>
              <a:rPr lang="en-US" dirty="0"/>
              <a:t>&lt;#&gt;</a:t>
            </a:r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r>
              <a:rPr lang="en-US" dirty="0"/>
              <a:t>Footer</a:t>
            </a:r>
          </a:p>
        </p:txBody>
      </p:sp>
      <p:sp>
        <p:nvSpPr>
          <p:cNvPr id="6" name="Date Placeholder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8009E6D2-15AB-4AD4-B987-AB275C57B55A}" type="datetime4">
              <a:t>3 mai 2021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2"/>
          <p:cNvSpPr>
            <a:spLocks noGrp="1"/>
          </p:cNvSpPr>
          <p:nvPr>
            <p:ph type="body"/>
          </p:nvPr>
        </p:nvSpPr>
        <p:spPr>
          <a:xfrm>
            <a:off x="762000" y="2192059"/>
            <a:ext cx="7620000" cy="511812"/>
          </a:xfrm>
          <a:prstGeom prst="rect">
            <a:avLst/>
          </a:prstGeom>
        </p:spPr>
        <p:txBody>
          <a:bodyPr vert="horz" rtlCol="0" anchor="b">
            <a:normAutofit/>
          </a:bodyPr>
          <a:lstStyle>
            <a:lvl1pPr lvl="0" indent="0">
              <a:lnSpc>
                <a:spcPct val="100000"/>
              </a:lnSpc>
              <a:buNone/>
              <a:defRPr lang="en-US" sz="1400" b="0" i="0" dirty="0">
                <a:solidFill>
                  <a:schemeClr val="accent1"/>
                </a:solidFill>
                <a:latin typeface="+mn-lt"/>
              </a:defRPr>
            </a:lvl1pPr>
            <a:lvl2pPr marL="457200" lvl="1" indent="0">
              <a:buNone/>
              <a:defRPr lang="en-US" sz="1800" dirty="0">
                <a:solidFill>
                  <a:schemeClr val="tx1">
                    <a:tint val="75000"/>
                  </a:schemeClr>
                </a:solidFill>
              </a:defRPr>
            </a:lvl2pPr>
            <a:lvl3pPr marL="914400" lvl="2" indent="0">
              <a:buNone/>
              <a:defRPr lang="en-US" sz="1600" dirty="0">
                <a:solidFill>
                  <a:schemeClr val="tx1">
                    <a:tint val="75000"/>
                  </a:schemeClr>
                </a:solidFill>
              </a:defRPr>
            </a:lvl3pPr>
            <a:lvl4pPr marL="1371600" lvl="3" indent="0">
              <a:buNone/>
              <a:defRPr lang="en-US" sz="1400" dirty="0">
                <a:solidFill>
                  <a:schemeClr val="tx1">
                    <a:tint val="75000"/>
                  </a:schemeClr>
                </a:solidFill>
              </a:defRPr>
            </a:lvl4pPr>
            <a:lvl5pPr marL="1828800" lvl="4" indent="0">
              <a:buNone/>
              <a:defRPr lang="en-US" sz="1400" dirty="0">
                <a:solidFill>
                  <a:schemeClr val="tx1">
                    <a:tint val="75000"/>
                  </a:schemeClr>
                </a:solidFill>
              </a:defRPr>
            </a:lvl5pPr>
            <a:lvl6pPr marL="2286000" lvl="5" indent="0">
              <a:buNone/>
              <a:defRPr lang="en-US" sz="1400" dirty="0">
                <a:solidFill>
                  <a:schemeClr val="tx1">
                    <a:tint val="75000"/>
                  </a:schemeClr>
                </a:solidFill>
              </a:defRPr>
            </a:lvl6pPr>
            <a:lvl7pPr marL="2743200" lvl="6" indent="0">
              <a:buNone/>
              <a:defRPr lang="en-US" sz="1400" dirty="0">
                <a:solidFill>
                  <a:schemeClr val="tx1">
                    <a:tint val="75000"/>
                  </a:schemeClr>
                </a:solidFill>
              </a:defRPr>
            </a:lvl7pPr>
            <a:lvl8pPr marL="3200400" lvl="7" indent="0">
              <a:buNone/>
              <a:defRPr lang="en-US" sz="1400" dirty="0">
                <a:solidFill>
                  <a:schemeClr val="tx1">
                    <a:tint val="75000"/>
                  </a:schemeClr>
                </a:solidFill>
              </a:defRPr>
            </a:lvl8pPr>
            <a:lvl9pPr marL="3657600" lvl="8" indent="0">
              <a:buNone/>
              <a:defRPr lang="en-US" sz="1400" dirty="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" name="Title 1"/>
          <p:cNvSpPr>
            <a:spLocks noGrp="1"/>
          </p:cNvSpPr>
          <p:nvPr>
            <p:ph type="title" idx="1"/>
          </p:nvPr>
        </p:nvSpPr>
        <p:spPr>
          <a:xfrm>
            <a:off x="762000" y="2735662"/>
            <a:ext cx="7620000" cy="882263"/>
          </a:xfrm>
          <a:prstGeom prst="rect">
            <a:avLst/>
          </a:prstGeom>
        </p:spPr>
        <p:txBody>
          <a:bodyPr vert="horz" rtlCol="0" anchor="t"/>
          <a:lstStyle>
            <a:lvl1pPr lvl="0">
              <a:defRPr lang="en-US" sz="4000" dirty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 lvl="0"/>
          </a:lstStyle>
          <a:p>
            <a:r>
              <a:rPr lang="en-US" dirty="0"/>
              <a:t>&lt;#&gt;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 lvl="0"/>
          </a:lstStyle>
          <a:p>
            <a:r>
              <a:rPr lang="en-US" dirty="0"/>
              <a:t>Footer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 lvl="0"/>
          </a:lstStyle>
          <a:p>
            <a:fld id="{BD29E619-8D41-4977-BCC2-FFDBE5B2FC30}" type="datetime4">
              <a:t>3 mai 2021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 lvl="0"/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1403352"/>
            <a:ext cx="3619500" cy="3069050"/>
          </a:xfrm>
        </p:spPr>
        <p:txBody>
          <a:bodyPr rtlCol="0"/>
          <a:lstStyle>
            <a:lvl1pPr lvl="0"/>
            <a:lvl2pPr lvl="1"/>
            <a:lvl3pPr lvl="2"/>
            <a:lvl4pPr lvl="3"/>
            <a:lvl5pPr lvl="4"/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2"/>
          <p:cNvSpPr>
            <a:spLocks noGrp="1"/>
          </p:cNvSpPr>
          <p:nvPr>
            <p:ph idx="2"/>
          </p:nvPr>
        </p:nvSpPr>
        <p:spPr>
          <a:xfrm>
            <a:off x="4752975" y="1403352"/>
            <a:ext cx="3619500" cy="3069050"/>
          </a:xfrm>
        </p:spPr>
        <p:txBody>
          <a:bodyPr rtlCol="0"/>
          <a:lstStyle>
            <a:lvl1pPr lvl="0"/>
            <a:lvl2pPr lvl="1"/>
            <a:lvl3pPr lvl="2"/>
            <a:lvl4pPr lvl="3"/>
            <a:lvl5pPr lvl="4"/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r>
              <a:rPr lang="en-US" dirty="0"/>
              <a:t>&lt;#&gt;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r>
              <a:rPr lang="en-US" dirty="0"/>
              <a:t>Footer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AA943452-1BDE-4FA8-BA49-01A5DD6CBE30}" type="datetime4">
              <a:t>3 mai 2021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2"/>
          <p:cNvSpPr>
            <a:spLocks noGrp="1"/>
          </p:cNvSpPr>
          <p:nvPr>
            <p:ph type="body"/>
          </p:nvPr>
        </p:nvSpPr>
        <p:spPr>
          <a:xfrm>
            <a:off x="762000" y="1400175"/>
            <a:ext cx="3619500" cy="540644"/>
          </a:xfrm>
          <a:prstGeom prst="rect">
            <a:avLst/>
          </a:prstGeom>
        </p:spPr>
        <p:txBody>
          <a:bodyPr vert="horz" rtlCol="0" anchor="ctr">
            <a:normAutofit/>
          </a:bodyPr>
          <a:lstStyle>
            <a:lvl1pPr lvl="0" indent="0">
              <a:buNone/>
              <a:defRPr lang="en-US" sz="1600" b="0" i="0" cap="none" dirty="0">
                <a:solidFill>
                  <a:schemeClr val="accent1"/>
                </a:solidFill>
                <a:latin typeface="+mn-lt"/>
              </a:defRPr>
            </a:lvl1pPr>
            <a:lvl2pPr marL="457200" lvl="1" indent="0">
              <a:buNone/>
              <a:defRPr lang="en-US" sz="2000" b="1" dirty="0">
                <a:latin typeface="+mn-lt"/>
              </a:defRPr>
            </a:lvl2pPr>
            <a:lvl3pPr marL="914400" lvl="2" indent="0">
              <a:buNone/>
              <a:defRPr lang="en-US" sz="1800" b="1" dirty="0">
                <a:latin typeface="+mn-lt"/>
              </a:defRPr>
            </a:lvl3pPr>
            <a:lvl4pPr marL="1371600" lvl="3" indent="0">
              <a:buNone/>
              <a:defRPr lang="en-US" sz="1600" b="1" dirty="0">
                <a:latin typeface="+mn-lt"/>
              </a:defRPr>
            </a:lvl4pPr>
            <a:lvl5pPr marL="1828800" lvl="4" indent="0">
              <a:buNone/>
              <a:defRPr lang="en-US" sz="1600" b="1" dirty="0">
                <a:latin typeface="+mn-lt"/>
              </a:defRPr>
            </a:lvl5pPr>
            <a:lvl6pPr marL="2286000" lvl="5" indent="0">
              <a:buNone/>
              <a:defRPr lang="en-US" sz="1600" b="1" dirty="0">
                <a:latin typeface="+mn-lt"/>
              </a:defRPr>
            </a:lvl6pPr>
            <a:lvl7pPr marL="2743200" lvl="6" indent="0">
              <a:buNone/>
              <a:defRPr lang="en-US" sz="1600" b="1" dirty="0">
                <a:latin typeface="+mn-lt"/>
              </a:defRPr>
            </a:lvl7pPr>
            <a:lvl8pPr marL="3200400" lvl="7" indent="0">
              <a:buNone/>
              <a:defRPr lang="en-US" sz="1600" b="1" dirty="0">
                <a:latin typeface="+mn-lt"/>
              </a:defRPr>
            </a:lvl8pPr>
            <a:lvl9pPr marL="3657600" lvl="8" indent="0">
              <a:buNone/>
              <a:defRPr lang="en-US" sz="1600" b="1" dirty="0">
                <a:latin typeface="+mn-lt"/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" name="Text Placeholder 4"/>
          <p:cNvSpPr>
            <a:spLocks noGrp="1"/>
          </p:cNvSpPr>
          <p:nvPr>
            <p:ph type="body" idx="1"/>
          </p:nvPr>
        </p:nvSpPr>
        <p:spPr>
          <a:xfrm>
            <a:off x="4754717" y="1400175"/>
            <a:ext cx="3619500" cy="540644"/>
          </a:xfrm>
          <a:prstGeom prst="rect">
            <a:avLst/>
          </a:prstGeom>
        </p:spPr>
        <p:txBody>
          <a:bodyPr vert="horz" rtlCol="0" anchor="ctr">
            <a:normAutofit/>
          </a:bodyPr>
          <a:lstStyle>
            <a:lvl1pPr lvl="0" indent="0">
              <a:buNone/>
              <a:defRPr lang="en-US" sz="1600" b="0" i="0" cap="none" dirty="0">
                <a:solidFill>
                  <a:schemeClr val="accent1"/>
                </a:solidFill>
                <a:latin typeface="+mn-lt"/>
              </a:defRPr>
            </a:lvl1pPr>
            <a:lvl2pPr marL="457200" lvl="1" indent="0">
              <a:buNone/>
              <a:defRPr lang="en-US" sz="2000" b="1" dirty="0">
                <a:latin typeface="+mn-lt"/>
              </a:defRPr>
            </a:lvl2pPr>
            <a:lvl3pPr marL="914400" lvl="2" indent="0">
              <a:buNone/>
              <a:defRPr lang="en-US" sz="1800" b="1" dirty="0">
                <a:latin typeface="+mn-lt"/>
              </a:defRPr>
            </a:lvl3pPr>
            <a:lvl4pPr marL="1371600" lvl="3" indent="0">
              <a:buNone/>
              <a:defRPr lang="en-US" sz="1600" b="1" dirty="0">
                <a:latin typeface="+mn-lt"/>
              </a:defRPr>
            </a:lvl4pPr>
            <a:lvl5pPr marL="1828800" lvl="4" indent="0">
              <a:buNone/>
              <a:defRPr lang="en-US" sz="1600" b="1" dirty="0">
                <a:latin typeface="+mn-lt"/>
              </a:defRPr>
            </a:lvl5pPr>
            <a:lvl6pPr marL="2286000" lvl="5" indent="0">
              <a:buNone/>
              <a:defRPr lang="en-US" sz="1600" b="1" dirty="0">
                <a:latin typeface="+mn-lt"/>
              </a:defRPr>
            </a:lvl6pPr>
            <a:lvl7pPr marL="2743200" lvl="6" indent="0">
              <a:buNone/>
              <a:defRPr lang="en-US" sz="1600" b="1" dirty="0">
                <a:latin typeface="+mn-lt"/>
              </a:defRPr>
            </a:lvl7pPr>
            <a:lvl8pPr marL="3200400" lvl="7" indent="0">
              <a:buNone/>
              <a:defRPr lang="en-US" sz="1600" b="1" dirty="0">
                <a:latin typeface="+mn-lt"/>
              </a:defRPr>
            </a:lvl8pPr>
            <a:lvl9pPr marL="3657600" lvl="8" indent="0">
              <a:buNone/>
              <a:defRPr lang="en-US" sz="1600" b="1" dirty="0">
                <a:latin typeface="+mn-lt"/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2"/>
          <p:cNvSpPr>
            <a:spLocks noGrp="1"/>
          </p:cNvSpPr>
          <p:nvPr>
            <p:ph idx="2"/>
          </p:nvPr>
        </p:nvSpPr>
        <p:spPr>
          <a:xfrm>
            <a:off x="762000" y="1961537"/>
            <a:ext cx="3619500" cy="2510865"/>
          </a:xfrm>
        </p:spPr>
        <p:txBody>
          <a:bodyPr rtlCol="0"/>
          <a:lstStyle>
            <a:lvl1pPr lvl="0"/>
            <a:lvl2pPr lvl="1"/>
            <a:lvl3pPr lvl="2"/>
            <a:lvl4pPr lvl="3"/>
            <a:lvl5pPr lvl="4"/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itle 1"/>
          <p:cNvSpPr>
            <a:spLocks noGrp="1"/>
          </p:cNvSpPr>
          <p:nvPr>
            <p:ph type="title" idx="3"/>
          </p:nvPr>
        </p:nvSpPr>
        <p:spPr/>
        <p:txBody>
          <a:bodyPr rtlCol="0"/>
          <a:lstStyle>
            <a:lvl1pPr lvl="0"/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Content Placeholder 2"/>
          <p:cNvSpPr>
            <a:spLocks noGrp="1"/>
          </p:cNvSpPr>
          <p:nvPr>
            <p:ph idx="4"/>
          </p:nvPr>
        </p:nvSpPr>
        <p:spPr>
          <a:xfrm>
            <a:off x="4751443" y="1961537"/>
            <a:ext cx="3619500" cy="2510865"/>
          </a:xfrm>
        </p:spPr>
        <p:txBody>
          <a:bodyPr rtlCol="0"/>
          <a:lstStyle>
            <a:lvl1pPr lvl="0"/>
            <a:lvl2pPr lvl="1"/>
            <a:lvl3pPr lvl="2"/>
            <a:lvl4pPr lvl="3"/>
            <a:lvl5pPr lvl="4"/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91E8BB96-B82C-4AAA-96A2-CF27AED636B3}" type="datetime4">
              <a:t>3 mai 2021</a:t>
            </a:fld>
            <a:endParaRPr lang="en-US" dirty="0"/>
          </a:p>
        </p:txBody>
      </p:sp>
      <p:sp>
        <p:nvSpPr>
          <p:cNvPr id="8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r>
              <a:rPr lang="en-US" dirty="0"/>
              <a:t>Footer</a:t>
            </a:r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r>
              <a:rPr lang="en-US" dirty="0"/>
              <a:t>&lt;#&gt;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1914525"/>
            <a:ext cx="7620000" cy="857250"/>
          </a:xfrm>
        </p:spPr>
        <p:txBody>
          <a:bodyPr vert="horz" rtlCol="0" anchor="ctr"/>
          <a:lstStyle>
            <a:lvl1pPr lvl="0" algn="ctr">
              <a:defRPr lang="en-US" sz="3600" dirty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r>
              <a:rPr lang="en-US" dirty="0"/>
              <a:t>&lt;#&gt;</a:t>
            </a:r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r>
              <a:rPr lang="en-US" dirty="0"/>
              <a:t>Footer</a:t>
            </a:r>
          </a:p>
        </p:txBody>
      </p:sp>
      <p:sp>
        <p:nvSpPr>
          <p:cNvPr id="5" name="Date Placeholder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E0044048-544E-43CB-9AF1-C1C50201F49B}" type="datetime4">
              <a:t>3 mai 2021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r>
              <a:rPr lang="en-US" dirty="0"/>
              <a:t>&lt;#&gt;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r>
              <a:rPr lang="en-US" dirty="0"/>
              <a:t>Footer</a:t>
            </a:r>
          </a:p>
        </p:txBody>
      </p:sp>
      <p:sp>
        <p:nvSpPr>
          <p:cNvPr id="4" name="Date Placeholder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55EE6CF3-9266-4CD3-ABA8-46654B0FF156}" type="datetime4">
              <a:t>3 mai 2021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 lvl="0"/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3"/>
          <p:cNvSpPr>
            <a:spLocks noGrp="1"/>
          </p:cNvSpPr>
          <p:nvPr>
            <p:ph type="body" idx="1"/>
          </p:nvPr>
        </p:nvSpPr>
        <p:spPr>
          <a:xfrm>
            <a:off x="762000" y="1455900"/>
            <a:ext cx="2822399" cy="2984400"/>
          </a:xfrm>
        </p:spPr>
        <p:txBody>
          <a:bodyPr vert="horz" lIns="91440" tIns="93600" rIns="91440" bIns="45720" rtlCol="0" anchor="t">
            <a:normAutofit/>
          </a:bodyPr>
          <a:lstStyle>
            <a:lvl1pPr lvl="0" indent="0">
              <a:lnSpc>
                <a:spcPct val="100000"/>
              </a:lnSpc>
              <a:buNone/>
              <a:defRPr lang="en-US" b="0" dirty="0">
                <a:latin typeface="+mn-lt"/>
              </a:defRPr>
            </a:lvl1pPr>
          </a:lstStyle>
          <a:p>
            <a:r>
              <a:rPr lang="en-US" dirty="0"/>
              <a:t>Click to edit Master text styles</a:t>
            </a:r>
          </a:p>
        </p:txBody>
      </p:sp>
      <p:sp>
        <p:nvSpPr>
          <p:cNvPr id="4" name="Content Placeholder 2"/>
          <p:cNvSpPr>
            <a:spLocks noGrp="1"/>
          </p:cNvSpPr>
          <p:nvPr>
            <p:ph idx="2"/>
          </p:nvPr>
        </p:nvSpPr>
        <p:spPr>
          <a:xfrm>
            <a:off x="3776758" y="1447800"/>
            <a:ext cx="4605242" cy="3000375"/>
          </a:xfrm>
        </p:spPr>
        <p:txBody>
          <a:bodyPr rtlCol="0"/>
          <a:lstStyle>
            <a:lvl1pPr lvl="0"/>
            <a:lvl2pPr lvl="1"/>
            <a:lvl3pPr lvl="2"/>
            <a:lvl4pPr lvl="3"/>
            <a:lvl5pPr lvl="4"/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r>
              <a:rPr lang="en-US" dirty="0"/>
              <a:t>&lt;#&gt;</a:t>
            </a:r>
          </a:p>
        </p:txBody>
      </p:sp>
      <p:sp>
        <p:nvSpPr>
          <p:cNvPr id="6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r>
              <a:rPr lang="en-US" dirty="0"/>
              <a:t>Footer</a:t>
            </a:r>
          </a:p>
        </p:txBody>
      </p:sp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EB9D7D7E-986D-4F55-AE4F-49BA8F71A478}" type="datetime4">
              <a:t>3 mai 2021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6"/>
          <p:cNvSpPr/>
          <p:nvPr/>
        </p:nvSpPr>
        <p:spPr>
          <a:xfrm>
            <a:off x="3718307" y="1437411"/>
            <a:ext cx="4663693" cy="3037029"/>
          </a:xfrm>
          <a:prstGeom prst="rect">
            <a:avLst/>
          </a:prstGeom>
          <a:noFill/>
          <a:ln w="6350" cap="flat">
            <a:solidFill>
              <a:schemeClr val="bg1">
                <a:lumMod val="75000"/>
              </a:schemeClr>
            </a:solidFill>
            <a:miter lim="800000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0">
            <a:schemeClr val="accent1"/>
          </a:effectRef>
          <a:fontRef idx="minor">
            <a:srgbClr val="FFFFFF"/>
          </a:fontRef>
        </p:style>
        <p:txBody>
          <a:bodyPr vert="horz" rtlCol="0" anchor="ctr"/>
          <a:lstStyle/>
          <a:p>
            <a:pPr algn="ctr"/>
            <a:endParaRPr lang="en-US" dirty="0">
              <a:latin typeface="+mn-lt"/>
            </a:endParaRPr>
          </a:p>
        </p:txBody>
      </p:sp>
      <p:sp>
        <p:nvSpPr>
          <p:cNvPr id="3" name="Title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 lvl="0"/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762000" y="1455900"/>
            <a:ext cx="2822399" cy="2984400"/>
          </a:xfrm>
        </p:spPr>
        <p:txBody>
          <a:bodyPr vert="horz" lIns="91440" tIns="93600" rIns="91440" bIns="45720" rtlCol="0" anchor="t">
            <a:normAutofit/>
          </a:bodyPr>
          <a:lstStyle>
            <a:lvl1pPr lvl="0" indent="0">
              <a:lnSpc>
                <a:spcPct val="100000"/>
              </a:lnSpc>
              <a:buNone/>
              <a:defRPr lang="en-US" b="0" dirty="0">
                <a:latin typeface="+mn-lt"/>
              </a:defRPr>
            </a:lvl1pPr>
          </a:lstStyle>
          <a:p>
            <a:r>
              <a:rPr lang="en-US" dirty="0"/>
              <a:t>Click to edit Master text styles</a:t>
            </a:r>
          </a:p>
        </p:txBody>
      </p:sp>
      <p:sp>
        <p:nvSpPr>
          <p:cNvPr id="5" name="Picture Placeholder 2"/>
          <p:cNvSpPr>
            <a:spLocks noGrp="1"/>
          </p:cNvSpPr>
          <p:nvPr>
            <p:ph type="pic" idx="2"/>
          </p:nvPr>
        </p:nvSpPr>
        <p:spPr>
          <a:xfrm>
            <a:off x="3775220" y="1492944"/>
            <a:ext cx="4543283" cy="2925962"/>
          </a:xfrm>
          <a:solidFill>
            <a:schemeClr val="bg1">
              <a:lumMod val="95000"/>
            </a:schemeClr>
          </a:solidFill>
          <a:ln w="38100">
            <a:noFill/>
            <a:miter lim="800000"/>
          </a:ln>
        </p:spPr>
        <p:txBody>
          <a:bodyPr rtlCol="0"/>
          <a:lstStyle/>
          <a:p>
            <a:r>
              <a:rPr lang="en-US" dirty="0"/>
              <a:t>Click icon to add picture</a:t>
            </a:r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r>
              <a:rPr lang="en-US" dirty="0"/>
              <a:t>&lt;#&gt;</a:t>
            </a:r>
          </a:p>
        </p:txBody>
      </p:sp>
      <p:sp>
        <p:nvSpPr>
          <p:cNvPr id="7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r>
              <a:rPr lang="en-US" dirty="0"/>
              <a:t>Footer</a:t>
            </a:r>
          </a:p>
        </p:txBody>
      </p:sp>
      <p:sp>
        <p:nvSpPr>
          <p:cNvPr id="8" name="Date Placeholder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54072F8D-F76D-44FB-9B8A-EE1868C8D6F6}" type="datetime4">
              <a:t>3 mai 2021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lideMaster1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5" hidden="1"/>
          <p:cNvSpPr txBox="1">
            <a:spLocks noGrp="1"/>
          </p:cNvSpPr>
          <p:nvPr/>
        </p:nvSpPr>
        <p:spPr>
          <a:xfrm>
            <a:off x="6123448" y="4771233"/>
            <a:ext cx="2133600" cy="273844"/>
          </a:xfrm>
          <a:prstGeom prst="rect">
            <a:avLst/>
          </a:prstGeom>
          <a:effectLst/>
        </p:spPr>
        <p:txBody>
          <a:bodyPr vert="horz" lIns="91440" tIns="45720" rIns="91440" bIns="45720" numCol="1" spcCol="0" rtlCol="0" anchor="ctr"/>
          <a:lstStyle>
            <a:lvl1pPr lvl="0" algn="r" rtl="0">
              <a:lnSpc>
                <a:spcPct val="100000"/>
              </a:lnSpc>
              <a:defRPr lang="en-US" sz="600" b="0" i="0" dirty="0">
                <a:solidFill>
                  <a:schemeClr val="bg1">
                    <a:lumMod val="50000"/>
                  </a:schemeClr>
                </a:solidFill>
                <a:latin typeface="Roboto"/>
              </a:defRPr>
            </a:lvl1pPr>
            <a:lvl2pPr marL="457200" lvl="1" algn="l" rtl="0">
              <a:lnSpc>
                <a:spcPct val="100000"/>
              </a:lnSpc>
              <a:defRPr lang="en-US" sz="1800" dirty="0">
                <a:solidFill>
                  <a:schemeClr val="tx1"/>
                </a:solidFill>
                <a:latin typeface="Roboto"/>
              </a:defRPr>
            </a:lvl2pPr>
            <a:lvl3pPr marL="914400" lvl="2" algn="l" rtl="0">
              <a:lnSpc>
                <a:spcPct val="100000"/>
              </a:lnSpc>
              <a:defRPr lang="en-US" sz="1800" dirty="0">
                <a:solidFill>
                  <a:schemeClr val="tx1"/>
                </a:solidFill>
                <a:latin typeface="Roboto"/>
              </a:defRPr>
            </a:lvl3pPr>
            <a:lvl4pPr marL="1371600" lvl="3" algn="l" rtl="0">
              <a:lnSpc>
                <a:spcPct val="100000"/>
              </a:lnSpc>
              <a:defRPr lang="en-US" sz="1800" dirty="0">
                <a:solidFill>
                  <a:schemeClr val="tx1"/>
                </a:solidFill>
                <a:latin typeface="Roboto"/>
              </a:defRPr>
            </a:lvl4pPr>
            <a:lvl5pPr marL="1828800" lvl="4" algn="l" rtl="0">
              <a:lnSpc>
                <a:spcPct val="100000"/>
              </a:lnSpc>
              <a:defRPr lang="en-US" sz="1800" dirty="0">
                <a:solidFill>
                  <a:schemeClr val="tx1"/>
                </a:solidFill>
                <a:latin typeface="Roboto"/>
              </a:defRPr>
            </a:lvl5pPr>
            <a:lvl6pPr marL="2286000" lvl="5" algn="l" rtl="0">
              <a:lnSpc>
                <a:spcPct val="100000"/>
              </a:lnSpc>
              <a:defRPr lang="en-US" sz="1800" dirty="0">
                <a:solidFill>
                  <a:schemeClr val="tx1"/>
                </a:solidFill>
                <a:latin typeface="Roboto"/>
              </a:defRPr>
            </a:lvl6pPr>
            <a:lvl7pPr marL="2743200" lvl="6" algn="l" rtl="0">
              <a:lnSpc>
                <a:spcPct val="100000"/>
              </a:lnSpc>
              <a:defRPr lang="en-US" sz="1800" dirty="0">
                <a:solidFill>
                  <a:schemeClr val="tx1"/>
                </a:solidFill>
                <a:latin typeface="Roboto"/>
              </a:defRPr>
            </a:lvl7pPr>
            <a:lvl8pPr marL="3200400" lvl="7" algn="l" rtl="0">
              <a:lnSpc>
                <a:spcPct val="100000"/>
              </a:lnSpc>
              <a:defRPr lang="en-US" sz="1800" dirty="0">
                <a:solidFill>
                  <a:schemeClr val="tx1"/>
                </a:solidFill>
                <a:latin typeface="Roboto"/>
              </a:defRPr>
            </a:lvl8pPr>
            <a:lvl9pPr marL="3657600" lvl="8" algn="l" rtl="0">
              <a:lnSpc>
                <a:spcPct val="100000"/>
              </a:lnSpc>
              <a:defRPr lang="en-US" sz="1800" dirty="0">
                <a:solidFill>
                  <a:schemeClr val="tx1"/>
                </a:solidFill>
                <a:latin typeface="Roboto"/>
              </a:defRPr>
            </a:lvl9pPr>
          </a:lstStyle>
          <a:p>
            <a:pPr lvl="0" algn="r" rtl="0">
              <a:defRPr lang="en-US" sz="600" b="0" i="0" dirty="0">
                <a:solidFill>
                  <a:schemeClr val="bg1">
                    <a:lumMod val="50000"/>
                  </a:schemeClr>
                </a:solidFill>
                <a:latin typeface="+mn-lt"/>
              </a:defRPr>
            </a:pPr>
            <a:r>
              <a:rPr lang="en-US" dirty="0"/>
              <a:t>&lt;#&gt;</a:t>
            </a:r>
          </a:p>
        </p:txBody>
      </p:sp>
      <p:sp>
        <p:nvSpPr>
          <p:cNvPr id="3" name="Footer Placeholder 4" hidden="1"/>
          <p:cNvSpPr txBox="1">
            <a:spLocks noGrp="1"/>
          </p:cNvSpPr>
          <p:nvPr/>
        </p:nvSpPr>
        <p:spPr>
          <a:xfrm>
            <a:off x="3124200" y="4771233"/>
            <a:ext cx="2895600" cy="273844"/>
          </a:xfrm>
          <a:prstGeom prst="rect">
            <a:avLst/>
          </a:prstGeom>
          <a:effectLst/>
        </p:spPr>
        <p:txBody>
          <a:bodyPr vert="horz" lIns="91440" tIns="45720" rIns="91440" bIns="45720" numCol="1" spcCol="0" rtlCol="0" anchor="ctr"/>
          <a:lstStyle>
            <a:lvl1pPr lvl="0" algn="ctr" rtl="0">
              <a:lnSpc>
                <a:spcPct val="100000"/>
              </a:lnSpc>
              <a:defRPr lang="en-US" sz="600" b="0" i="0" dirty="0">
                <a:solidFill>
                  <a:schemeClr val="bg1">
                    <a:lumMod val="50000"/>
                  </a:schemeClr>
                </a:solidFill>
                <a:latin typeface="Roboto"/>
              </a:defRPr>
            </a:lvl1pPr>
            <a:lvl2pPr marL="457200" lvl="1" algn="l" rtl="0">
              <a:lnSpc>
                <a:spcPct val="100000"/>
              </a:lnSpc>
              <a:defRPr lang="en-US" sz="1800" dirty="0">
                <a:solidFill>
                  <a:schemeClr val="tx1"/>
                </a:solidFill>
                <a:latin typeface="Roboto"/>
              </a:defRPr>
            </a:lvl2pPr>
            <a:lvl3pPr marL="914400" lvl="2" algn="l" rtl="0">
              <a:lnSpc>
                <a:spcPct val="100000"/>
              </a:lnSpc>
              <a:defRPr lang="en-US" sz="1800" dirty="0">
                <a:solidFill>
                  <a:schemeClr val="tx1"/>
                </a:solidFill>
                <a:latin typeface="Roboto"/>
              </a:defRPr>
            </a:lvl3pPr>
            <a:lvl4pPr marL="1371600" lvl="3" algn="l" rtl="0">
              <a:lnSpc>
                <a:spcPct val="100000"/>
              </a:lnSpc>
              <a:defRPr lang="en-US" sz="1800" dirty="0">
                <a:solidFill>
                  <a:schemeClr val="tx1"/>
                </a:solidFill>
                <a:latin typeface="Roboto"/>
              </a:defRPr>
            </a:lvl4pPr>
            <a:lvl5pPr marL="1828800" lvl="4" algn="l" rtl="0">
              <a:lnSpc>
                <a:spcPct val="100000"/>
              </a:lnSpc>
              <a:defRPr lang="en-US" sz="1800" dirty="0">
                <a:solidFill>
                  <a:schemeClr val="tx1"/>
                </a:solidFill>
                <a:latin typeface="Roboto"/>
              </a:defRPr>
            </a:lvl5pPr>
            <a:lvl6pPr marL="2286000" lvl="5" algn="l" rtl="0">
              <a:lnSpc>
                <a:spcPct val="100000"/>
              </a:lnSpc>
              <a:defRPr lang="en-US" sz="1800" dirty="0">
                <a:solidFill>
                  <a:schemeClr val="tx1"/>
                </a:solidFill>
                <a:latin typeface="Roboto"/>
              </a:defRPr>
            </a:lvl6pPr>
            <a:lvl7pPr marL="2743200" lvl="6" algn="l" rtl="0">
              <a:lnSpc>
                <a:spcPct val="100000"/>
              </a:lnSpc>
              <a:defRPr lang="en-US" sz="1800" dirty="0">
                <a:solidFill>
                  <a:schemeClr val="tx1"/>
                </a:solidFill>
                <a:latin typeface="Roboto"/>
              </a:defRPr>
            </a:lvl7pPr>
            <a:lvl8pPr marL="3200400" lvl="7" algn="l" rtl="0">
              <a:lnSpc>
                <a:spcPct val="100000"/>
              </a:lnSpc>
              <a:defRPr lang="en-US" sz="1800" dirty="0">
                <a:solidFill>
                  <a:schemeClr val="tx1"/>
                </a:solidFill>
                <a:latin typeface="Roboto"/>
              </a:defRPr>
            </a:lvl8pPr>
            <a:lvl9pPr marL="3657600" lvl="8" algn="l" rtl="0">
              <a:lnSpc>
                <a:spcPct val="100000"/>
              </a:lnSpc>
              <a:defRPr lang="en-US" sz="1800" dirty="0">
                <a:solidFill>
                  <a:schemeClr val="tx1"/>
                </a:solidFill>
                <a:latin typeface="Roboto"/>
              </a:defRPr>
            </a:lvl9pPr>
          </a:lstStyle>
          <a:p>
            <a:pPr lvl="0" algn="ctr" rtl="0">
              <a:defRPr lang="en-US" sz="600" b="0" i="0" dirty="0">
                <a:solidFill>
                  <a:schemeClr val="bg1">
                    <a:lumMod val="50000"/>
                  </a:schemeClr>
                </a:solidFill>
                <a:latin typeface="+mn-lt"/>
              </a:defRPr>
            </a:pPr>
            <a:r>
              <a:rPr lang="en-US" dirty="0"/>
              <a:t>Footer</a:t>
            </a:r>
          </a:p>
        </p:txBody>
      </p:sp>
      <p:sp>
        <p:nvSpPr>
          <p:cNvPr id="4" name="Date Placeholder 3" hidden="1"/>
          <p:cNvSpPr txBox="1">
            <a:spLocks noGrp="1"/>
          </p:cNvSpPr>
          <p:nvPr/>
        </p:nvSpPr>
        <p:spPr>
          <a:xfrm>
            <a:off x="894633" y="4771233"/>
            <a:ext cx="2133600" cy="273844"/>
          </a:xfrm>
          <a:prstGeom prst="rect">
            <a:avLst/>
          </a:prstGeom>
          <a:effectLst/>
        </p:spPr>
        <p:txBody>
          <a:bodyPr vert="horz" lIns="91440" tIns="45720" rIns="91440" bIns="45720" numCol="1" spcCol="0" rtlCol="0" anchor="ctr"/>
          <a:lstStyle>
            <a:lvl1pPr lvl="0" algn="l" rtl="0">
              <a:lnSpc>
                <a:spcPct val="100000"/>
              </a:lnSpc>
              <a:defRPr lang="en-US" sz="600" b="0" i="0" dirty="0">
                <a:solidFill>
                  <a:schemeClr val="bg1">
                    <a:lumMod val="50000"/>
                  </a:schemeClr>
                </a:solidFill>
                <a:latin typeface="Roboto"/>
              </a:defRPr>
            </a:lvl1pPr>
            <a:lvl2pPr marL="457200" lvl="1" algn="l" rtl="0">
              <a:lnSpc>
                <a:spcPct val="100000"/>
              </a:lnSpc>
              <a:defRPr lang="en-US" sz="1800" dirty="0">
                <a:solidFill>
                  <a:schemeClr val="tx1"/>
                </a:solidFill>
                <a:latin typeface="Roboto"/>
              </a:defRPr>
            </a:lvl2pPr>
            <a:lvl3pPr marL="914400" lvl="2" algn="l" rtl="0">
              <a:lnSpc>
                <a:spcPct val="100000"/>
              </a:lnSpc>
              <a:defRPr lang="en-US" sz="1800" dirty="0">
                <a:solidFill>
                  <a:schemeClr val="tx1"/>
                </a:solidFill>
                <a:latin typeface="Roboto"/>
              </a:defRPr>
            </a:lvl3pPr>
            <a:lvl4pPr marL="1371600" lvl="3" algn="l" rtl="0">
              <a:lnSpc>
                <a:spcPct val="100000"/>
              </a:lnSpc>
              <a:defRPr lang="en-US" sz="1800" dirty="0">
                <a:solidFill>
                  <a:schemeClr val="tx1"/>
                </a:solidFill>
                <a:latin typeface="Roboto"/>
              </a:defRPr>
            </a:lvl4pPr>
            <a:lvl5pPr marL="1828800" lvl="4" algn="l" rtl="0">
              <a:lnSpc>
                <a:spcPct val="100000"/>
              </a:lnSpc>
              <a:defRPr lang="en-US" sz="1800" dirty="0">
                <a:solidFill>
                  <a:schemeClr val="tx1"/>
                </a:solidFill>
                <a:latin typeface="Roboto"/>
              </a:defRPr>
            </a:lvl5pPr>
            <a:lvl6pPr marL="2286000" lvl="5" algn="l" rtl="0">
              <a:lnSpc>
                <a:spcPct val="100000"/>
              </a:lnSpc>
              <a:defRPr lang="en-US" sz="1800" dirty="0">
                <a:solidFill>
                  <a:schemeClr val="tx1"/>
                </a:solidFill>
                <a:latin typeface="Roboto"/>
              </a:defRPr>
            </a:lvl6pPr>
            <a:lvl7pPr marL="2743200" lvl="6" algn="l" rtl="0">
              <a:lnSpc>
                <a:spcPct val="100000"/>
              </a:lnSpc>
              <a:defRPr lang="en-US" sz="1800" dirty="0">
                <a:solidFill>
                  <a:schemeClr val="tx1"/>
                </a:solidFill>
                <a:latin typeface="Roboto"/>
              </a:defRPr>
            </a:lvl7pPr>
            <a:lvl8pPr marL="3200400" lvl="7" algn="l" rtl="0">
              <a:lnSpc>
                <a:spcPct val="100000"/>
              </a:lnSpc>
              <a:defRPr lang="en-US" sz="1800" dirty="0">
                <a:solidFill>
                  <a:schemeClr val="tx1"/>
                </a:solidFill>
                <a:latin typeface="Roboto"/>
              </a:defRPr>
            </a:lvl8pPr>
            <a:lvl9pPr marL="3657600" lvl="8" algn="l" rtl="0">
              <a:lnSpc>
                <a:spcPct val="100000"/>
              </a:lnSpc>
              <a:defRPr lang="en-US" sz="1800" dirty="0">
                <a:solidFill>
                  <a:schemeClr val="tx1"/>
                </a:solidFill>
                <a:latin typeface="Roboto"/>
              </a:defRPr>
            </a:lvl9pPr>
          </a:lstStyle>
          <a:p>
            <a:pPr lvl="0" algn="l" rtl="0">
              <a:defRPr lang="en-US" sz="600" b="0" i="0" dirty="0">
                <a:solidFill>
                  <a:schemeClr val="bg1">
                    <a:lumMod val="50000"/>
                  </a:schemeClr>
                </a:solidFill>
                <a:latin typeface="+mn-lt"/>
              </a:defRPr>
            </a:pPr>
            <a:r>
              <a:rPr lang="en-US" dirty="0"/>
              <a:t>Date</a:t>
            </a:r>
          </a:p>
        </p:txBody>
      </p:sp>
      <p:sp>
        <p:nvSpPr>
          <p:cNvPr id="5" name="Slide Number Placeholder 5" hidden="1"/>
          <p:cNvSpPr txBox="1">
            <a:spLocks noGrp="1"/>
          </p:cNvSpPr>
          <p:nvPr/>
        </p:nvSpPr>
        <p:spPr>
          <a:xfrm>
            <a:off x="6123448" y="4771233"/>
            <a:ext cx="2133600" cy="273844"/>
          </a:xfrm>
          <a:prstGeom prst="rect">
            <a:avLst/>
          </a:prstGeom>
          <a:effectLst/>
        </p:spPr>
        <p:txBody>
          <a:bodyPr vert="horz" lIns="91440" tIns="45720" rIns="91440" bIns="45720" numCol="1" spcCol="0" rtlCol="0" anchor="ctr"/>
          <a:lstStyle>
            <a:lvl1pPr lvl="0" algn="r" rtl="0">
              <a:lnSpc>
                <a:spcPct val="100000"/>
              </a:lnSpc>
              <a:defRPr lang="en-US" sz="600" b="0" i="0" dirty="0">
                <a:solidFill>
                  <a:schemeClr val="bg1">
                    <a:lumMod val="50000"/>
                  </a:schemeClr>
                </a:solidFill>
                <a:latin typeface="Roboto"/>
              </a:defRPr>
            </a:lvl1pPr>
            <a:lvl2pPr marL="457200" lvl="1" algn="l" rtl="0">
              <a:lnSpc>
                <a:spcPct val="100000"/>
              </a:lnSpc>
              <a:defRPr lang="en-US" sz="1800" dirty="0">
                <a:solidFill>
                  <a:schemeClr val="tx1"/>
                </a:solidFill>
                <a:latin typeface="Roboto"/>
              </a:defRPr>
            </a:lvl2pPr>
            <a:lvl3pPr marL="914400" lvl="2" algn="l" rtl="0">
              <a:lnSpc>
                <a:spcPct val="100000"/>
              </a:lnSpc>
              <a:defRPr lang="en-US" sz="1800" dirty="0">
                <a:solidFill>
                  <a:schemeClr val="tx1"/>
                </a:solidFill>
                <a:latin typeface="Roboto"/>
              </a:defRPr>
            </a:lvl3pPr>
            <a:lvl4pPr marL="1371600" lvl="3" algn="l" rtl="0">
              <a:lnSpc>
                <a:spcPct val="100000"/>
              </a:lnSpc>
              <a:defRPr lang="en-US" sz="1800" dirty="0">
                <a:solidFill>
                  <a:schemeClr val="tx1"/>
                </a:solidFill>
                <a:latin typeface="Roboto"/>
              </a:defRPr>
            </a:lvl4pPr>
            <a:lvl5pPr marL="1828800" lvl="4" algn="l" rtl="0">
              <a:lnSpc>
                <a:spcPct val="100000"/>
              </a:lnSpc>
              <a:defRPr lang="en-US" sz="1800" dirty="0">
                <a:solidFill>
                  <a:schemeClr val="tx1"/>
                </a:solidFill>
                <a:latin typeface="Roboto"/>
              </a:defRPr>
            </a:lvl5pPr>
            <a:lvl6pPr marL="2286000" lvl="5" algn="l" rtl="0">
              <a:lnSpc>
                <a:spcPct val="100000"/>
              </a:lnSpc>
              <a:defRPr lang="en-US" sz="1800" dirty="0">
                <a:solidFill>
                  <a:schemeClr val="tx1"/>
                </a:solidFill>
                <a:latin typeface="Roboto"/>
              </a:defRPr>
            </a:lvl6pPr>
            <a:lvl7pPr marL="2743200" lvl="6" algn="l" rtl="0">
              <a:lnSpc>
                <a:spcPct val="100000"/>
              </a:lnSpc>
              <a:defRPr lang="en-US" sz="1800" dirty="0">
                <a:solidFill>
                  <a:schemeClr val="tx1"/>
                </a:solidFill>
                <a:latin typeface="Roboto"/>
              </a:defRPr>
            </a:lvl7pPr>
            <a:lvl8pPr marL="3200400" lvl="7" algn="l" rtl="0">
              <a:lnSpc>
                <a:spcPct val="100000"/>
              </a:lnSpc>
              <a:defRPr lang="en-US" sz="1800" dirty="0">
                <a:solidFill>
                  <a:schemeClr val="tx1"/>
                </a:solidFill>
                <a:latin typeface="Roboto"/>
              </a:defRPr>
            </a:lvl8pPr>
            <a:lvl9pPr marL="3657600" lvl="8" algn="l" rtl="0">
              <a:lnSpc>
                <a:spcPct val="100000"/>
              </a:lnSpc>
              <a:defRPr lang="en-US" sz="1800" dirty="0">
                <a:solidFill>
                  <a:schemeClr val="tx1"/>
                </a:solidFill>
                <a:latin typeface="Roboto"/>
              </a:defRPr>
            </a:lvl9pPr>
          </a:lstStyle>
          <a:p>
            <a:pPr lvl="0" algn="r" rtl="0">
              <a:defRPr lang="en-US" sz="600" b="0" i="0" dirty="0">
                <a:solidFill>
                  <a:schemeClr val="bg1">
                    <a:lumMod val="50000"/>
                  </a:schemeClr>
                </a:solidFill>
                <a:latin typeface="+mn-lt"/>
              </a:defRPr>
            </a:pPr>
            <a:r>
              <a:rPr lang="en-US" dirty="0"/>
              <a:t>&lt;#&gt;</a:t>
            </a:r>
          </a:p>
        </p:txBody>
      </p:sp>
      <p:sp>
        <p:nvSpPr>
          <p:cNvPr id="6" name="Footer Placeholder 4" hidden="1"/>
          <p:cNvSpPr txBox="1">
            <a:spLocks noGrp="1"/>
          </p:cNvSpPr>
          <p:nvPr/>
        </p:nvSpPr>
        <p:spPr>
          <a:xfrm>
            <a:off x="3124200" y="4771233"/>
            <a:ext cx="2895600" cy="273844"/>
          </a:xfrm>
          <a:prstGeom prst="rect">
            <a:avLst/>
          </a:prstGeom>
          <a:effectLst/>
        </p:spPr>
        <p:txBody>
          <a:bodyPr vert="horz" lIns="91440" tIns="45720" rIns="91440" bIns="45720" numCol="1" spcCol="0" rtlCol="0" anchor="ctr"/>
          <a:lstStyle>
            <a:lvl1pPr lvl="0" algn="ctr" rtl="0">
              <a:lnSpc>
                <a:spcPct val="100000"/>
              </a:lnSpc>
              <a:defRPr lang="en-US" sz="600" b="0" i="0" dirty="0">
                <a:solidFill>
                  <a:schemeClr val="bg1">
                    <a:lumMod val="50000"/>
                  </a:schemeClr>
                </a:solidFill>
                <a:latin typeface="Roboto"/>
              </a:defRPr>
            </a:lvl1pPr>
            <a:lvl2pPr marL="457200" lvl="1" algn="l" rtl="0">
              <a:lnSpc>
                <a:spcPct val="100000"/>
              </a:lnSpc>
              <a:defRPr lang="en-US" sz="1800" dirty="0">
                <a:solidFill>
                  <a:schemeClr val="tx1"/>
                </a:solidFill>
                <a:latin typeface="Roboto"/>
              </a:defRPr>
            </a:lvl2pPr>
            <a:lvl3pPr marL="914400" lvl="2" algn="l" rtl="0">
              <a:lnSpc>
                <a:spcPct val="100000"/>
              </a:lnSpc>
              <a:defRPr lang="en-US" sz="1800" dirty="0">
                <a:solidFill>
                  <a:schemeClr val="tx1"/>
                </a:solidFill>
                <a:latin typeface="Roboto"/>
              </a:defRPr>
            </a:lvl3pPr>
            <a:lvl4pPr marL="1371600" lvl="3" algn="l" rtl="0">
              <a:lnSpc>
                <a:spcPct val="100000"/>
              </a:lnSpc>
              <a:defRPr lang="en-US" sz="1800" dirty="0">
                <a:solidFill>
                  <a:schemeClr val="tx1"/>
                </a:solidFill>
                <a:latin typeface="Roboto"/>
              </a:defRPr>
            </a:lvl4pPr>
            <a:lvl5pPr marL="1828800" lvl="4" algn="l" rtl="0">
              <a:lnSpc>
                <a:spcPct val="100000"/>
              </a:lnSpc>
              <a:defRPr lang="en-US" sz="1800" dirty="0">
                <a:solidFill>
                  <a:schemeClr val="tx1"/>
                </a:solidFill>
                <a:latin typeface="Roboto"/>
              </a:defRPr>
            </a:lvl5pPr>
            <a:lvl6pPr marL="2286000" lvl="5" algn="l" rtl="0">
              <a:lnSpc>
                <a:spcPct val="100000"/>
              </a:lnSpc>
              <a:defRPr lang="en-US" sz="1800" dirty="0">
                <a:solidFill>
                  <a:schemeClr val="tx1"/>
                </a:solidFill>
                <a:latin typeface="Roboto"/>
              </a:defRPr>
            </a:lvl6pPr>
            <a:lvl7pPr marL="2743200" lvl="6" algn="l" rtl="0">
              <a:lnSpc>
                <a:spcPct val="100000"/>
              </a:lnSpc>
              <a:defRPr lang="en-US" sz="1800" dirty="0">
                <a:solidFill>
                  <a:schemeClr val="tx1"/>
                </a:solidFill>
                <a:latin typeface="Roboto"/>
              </a:defRPr>
            </a:lvl7pPr>
            <a:lvl8pPr marL="3200400" lvl="7" algn="l" rtl="0">
              <a:lnSpc>
                <a:spcPct val="100000"/>
              </a:lnSpc>
              <a:defRPr lang="en-US" sz="1800" dirty="0">
                <a:solidFill>
                  <a:schemeClr val="tx1"/>
                </a:solidFill>
                <a:latin typeface="Roboto"/>
              </a:defRPr>
            </a:lvl8pPr>
            <a:lvl9pPr marL="3657600" lvl="8" algn="l" rtl="0">
              <a:lnSpc>
                <a:spcPct val="100000"/>
              </a:lnSpc>
              <a:defRPr lang="en-US" sz="1800" dirty="0">
                <a:solidFill>
                  <a:schemeClr val="tx1"/>
                </a:solidFill>
                <a:latin typeface="Roboto"/>
              </a:defRPr>
            </a:lvl9pPr>
          </a:lstStyle>
          <a:p>
            <a:pPr lvl="0" algn="ctr" rtl="0">
              <a:defRPr lang="en-US" sz="600" b="0" i="0" dirty="0">
                <a:solidFill>
                  <a:schemeClr val="bg1">
                    <a:lumMod val="50000"/>
                  </a:schemeClr>
                </a:solidFill>
                <a:latin typeface="+mn-lt"/>
              </a:defRPr>
            </a:pPr>
            <a:r>
              <a:rPr lang="en-US" dirty="0"/>
              <a:t>Footer</a:t>
            </a:r>
          </a:p>
        </p:txBody>
      </p:sp>
      <p:sp>
        <p:nvSpPr>
          <p:cNvPr id="7" name="Date Placeholder 3" hidden="1"/>
          <p:cNvSpPr txBox="1">
            <a:spLocks noGrp="1"/>
          </p:cNvSpPr>
          <p:nvPr/>
        </p:nvSpPr>
        <p:spPr>
          <a:xfrm>
            <a:off x="894633" y="4771233"/>
            <a:ext cx="2133600" cy="273844"/>
          </a:xfrm>
          <a:prstGeom prst="rect">
            <a:avLst/>
          </a:prstGeom>
          <a:effectLst/>
        </p:spPr>
        <p:txBody>
          <a:bodyPr vert="horz" lIns="91440" tIns="45720" rIns="91440" bIns="45720" numCol="1" spcCol="0" rtlCol="0" anchor="ctr"/>
          <a:lstStyle>
            <a:lvl1pPr lvl="0" algn="l" rtl="0">
              <a:lnSpc>
                <a:spcPct val="100000"/>
              </a:lnSpc>
              <a:defRPr lang="en-US" sz="600" b="0" i="0" dirty="0">
                <a:solidFill>
                  <a:schemeClr val="bg1">
                    <a:lumMod val="50000"/>
                  </a:schemeClr>
                </a:solidFill>
                <a:latin typeface="Roboto"/>
              </a:defRPr>
            </a:lvl1pPr>
            <a:lvl2pPr marL="457200" lvl="1" algn="l" rtl="0">
              <a:lnSpc>
                <a:spcPct val="100000"/>
              </a:lnSpc>
              <a:defRPr lang="en-US" sz="1800" dirty="0">
                <a:solidFill>
                  <a:schemeClr val="tx1"/>
                </a:solidFill>
                <a:latin typeface="Roboto"/>
              </a:defRPr>
            </a:lvl2pPr>
            <a:lvl3pPr marL="914400" lvl="2" algn="l" rtl="0">
              <a:lnSpc>
                <a:spcPct val="100000"/>
              </a:lnSpc>
              <a:defRPr lang="en-US" sz="1800" dirty="0">
                <a:solidFill>
                  <a:schemeClr val="tx1"/>
                </a:solidFill>
                <a:latin typeface="Roboto"/>
              </a:defRPr>
            </a:lvl3pPr>
            <a:lvl4pPr marL="1371600" lvl="3" algn="l" rtl="0">
              <a:lnSpc>
                <a:spcPct val="100000"/>
              </a:lnSpc>
              <a:defRPr lang="en-US" sz="1800" dirty="0">
                <a:solidFill>
                  <a:schemeClr val="tx1"/>
                </a:solidFill>
                <a:latin typeface="Roboto"/>
              </a:defRPr>
            </a:lvl4pPr>
            <a:lvl5pPr marL="1828800" lvl="4" algn="l" rtl="0">
              <a:lnSpc>
                <a:spcPct val="100000"/>
              </a:lnSpc>
              <a:defRPr lang="en-US" sz="1800" dirty="0">
                <a:solidFill>
                  <a:schemeClr val="tx1"/>
                </a:solidFill>
                <a:latin typeface="Roboto"/>
              </a:defRPr>
            </a:lvl5pPr>
            <a:lvl6pPr marL="2286000" lvl="5" algn="l" rtl="0">
              <a:lnSpc>
                <a:spcPct val="100000"/>
              </a:lnSpc>
              <a:defRPr lang="en-US" sz="1800" dirty="0">
                <a:solidFill>
                  <a:schemeClr val="tx1"/>
                </a:solidFill>
                <a:latin typeface="Roboto"/>
              </a:defRPr>
            </a:lvl6pPr>
            <a:lvl7pPr marL="2743200" lvl="6" algn="l" rtl="0">
              <a:lnSpc>
                <a:spcPct val="100000"/>
              </a:lnSpc>
              <a:defRPr lang="en-US" sz="1800" dirty="0">
                <a:solidFill>
                  <a:schemeClr val="tx1"/>
                </a:solidFill>
                <a:latin typeface="Roboto"/>
              </a:defRPr>
            </a:lvl7pPr>
            <a:lvl8pPr marL="3200400" lvl="7" algn="l" rtl="0">
              <a:lnSpc>
                <a:spcPct val="100000"/>
              </a:lnSpc>
              <a:defRPr lang="en-US" sz="1800" dirty="0">
                <a:solidFill>
                  <a:schemeClr val="tx1"/>
                </a:solidFill>
                <a:latin typeface="Roboto"/>
              </a:defRPr>
            </a:lvl8pPr>
            <a:lvl9pPr marL="3657600" lvl="8" algn="l" rtl="0">
              <a:lnSpc>
                <a:spcPct val="100000"/>
              </a:lnSpc>
              <a:defRPr lang="en-US" sz="1800" dirty="0">
                <a:solidFill>
                  <a:schemeClr val="tx1"/>
                </a:solidFill>
                <a:latin typeface="Roboto"/>
              </a:defRPr>
            </a:lvl9pPr>
          </a:lstStyle>
          <a:p>
            <a:pPr lvl="0" algn="l" rtl="0">
              <a:defRPr lang="en-US" sz="600" b="0" i="0" dirty="0">
                <a:solidFill>
                  <a:schemeClr val="bg1">
                    <a:lumMod val="50000"/>
                  </a:schemeClr>
                </a:solidFill>
                <a:latin typeface="+mn-lt"/>
              </a:defRPr>
            </a:pPr>
            <a:r>
              <a:rPr lang="en-US" dirty="0"/>
              <a:t>Date</a:t>
            </a:r>
          </a:p>
        </p:txBody>
      </p:sp>
      <p:sp>
        <p:nvSpPr>
          <p:cNvPr id="8" name="Slide Number Placeholder 5" hidden="1"/>
          <p:cNvSpPr txBox="1">
            <a:spLocks noGrp="1"/>
          </p:cNvSpPr>
          <p:nvPr/>
        </p:nvSpPr>
        <p:spPr>
          <a:xfrm>
            <a:off x="6123448" y="4771233"/>
            <a:ext cx="2133600" cy="273844"/>
          </a:xfrm>
          <a:prstGeom prst="rect">
            <a:avLst/>
          </a:prstGeom>
          <a:effectLst/>
        </p:spPr>
        <p:txBody>
          <a:bodyPr vert="horz" lIns="91440" tIns="45720" rIns="91440" bIns="45720" numCol="1" spcCol="0" rtlCol="0" anchor="ctr"/>
          <a:lstStyle>
            <a:lvl1pPr lvl="0" algn="r" rtl="0">
              <a:lnSpc>
                <a:spcPct val="100000"/>
              </a:lnSpc>
              <a:defRPr lang="en-US" sz="600" b="0" i="0" dirty="0">
                <a:solidFill>
                  <a:schemeClr val="bg1">
                    <a:lumMod val="50000"/>
                  </a:schemeClr>
                </a:solidFill>
                <a:latin typeface="Roboto"/>
              </a:defRPr>
            </a:lvl1pPr>
            <a:lvl2pPr marL="457200" lvl="1" algn="l" rtl="0">
              <a:lnSpc>
                <a:spcPct val="100000"/>
              </a:lnSpc>
              <a:defRPr lang="en-US" sz="1800" dirty="0">
                <a:solidFill>
                  <a:schemeClr val="tx1"/>
                </a:solidFill>
                <a:latin typeface="Roboto"/>
              </a:defRPr>
            </a:lvl2pPr>
            <a:lvl3pPr marL="914400" lvl="2" algn="l" rtl="0">
              <a:lnSpc>
                <a:spcPct val="100000"/>
              </a:lnSpc>
              <a:defRPr lang="en-US" sz="1800" dirty="0">
                <a:solidFill>
                  <a:schemeClr val="tx1"/>
                </a:solidFill>
                <a:latin typeface="Roboto"/>
              </a:defRPr>
            </a:lvl3pPr>
            <a:lvl4pPr marL="1371600" lvl="3" algn="l" rtl="0">
              <a:lnSpc>
                <a:spcPct val="100000"/>
              </a:lnSpc>
              <a:defRPr lang="en-US" sz="1800" dirty="0">
                <a:solidFill>
                  <a:schemeClr val="tx1"/>
                </a:solidFill>
                <a:latin typeface="Roboto"/>
              </a:defRPr>
            </a:lvl4pPr>
            <a:lvl5pPr marL="1828800" lvl="4" algn="l" rtl="0">
              <a:lnSpc>
                <a:spcPct val="100000"/>
              </a:lnSpc>
              <a:defRPr lang="en-US" sz="1800" dirty="0">
                <a:solidFill>
                  <a:schemeClr val="tx1"/>
                </a:solidFill>
                <a:latin typeface="Roboto"/>
              </a:defRPr>
            </a:lvl5pPr>
            <a:lvl6pPr marL="2286000" lvl="5" algn="l" rtl="0">
              <a:lnSpc>
                <a:spcPct val="100000"/>
              </a:lnSpc>
              <a:defRPr lang="en-US" sz="1800" dirty="0">
                <a:solidFill>
                  <a:schemeClr val="tx1"/>
                </a:solidFill>
                <a:latin typeface="Roboto"/>
              </a:defRPr>
            </a:lvl6pPr>
            <a:lvl7pPr marL="2743200" lvl="6" algn="l" rtl="0">
              <a:lnSpc>
                <a:spcPct val="100000"/>
              </a:lnSpc>
              <a:defRPr lang="en-US" sz="1800" dirty="0">
                <a:solidFill>
                  <a:schemeClr val="tx1"/>
                </a:solidFill>
                <a:latin typeface="Roboto"/>
              </a:defRPr>
            </a:lvl7pPr>
            <a:lvl8pPr marL="3200400" lvl="7" algn="l" rtl="0">
              <a:lnSpc>
                <a:spcPct val="100000"/>
              </a:lnSpc>
              <a:defRPr lang="en-US" sz="1800" dirty="0">
                <a:solidFill>
                  <a:schemeClr val="tx1"/>
                </a:solidFill>
                <a:latin typeface="Roboto"/>
              </a:defRPr>
            </a:lvl8pPr>
            <a:lvl9pPr marL="3657600" lvl="8" algn="l" rtl="0">
              <a:lnSpc>
                <a:spcPct val="100000"/>
              </a:lnSpc>
              <a:defRPr lang="en-US" sz="1800" dirty="0">
                <a:solidFill>
                  <a:schemeClr val="tx1"/>
                </a:solidFill>
                <a:latin typeface="Roboto"/>
              </a:defRPr>
            </a:lvl9pPr>
          </a:lstStyle>
          <a:p>
            <a:pPr lvl="0" algn="r" rtl="0">
              <a:defRPr lang="en-US" sz="600" b="0" i="0" dirty="0">
                <a:solidFill>
                  <a:schemeClr val="bg1">
                    <a:lumMod val="50000"/>
                  </a:schemeClr>
                </a:solidFill>
                <a:latin typeface="+mn-lt"/>
              </a:defRPr>
            </a:pPr>
            <a:r>
              <a:rPr lang="en-US" dirty="0"/>
              <a:t>&lt;#&gt;</a:t>
            </a:r>
          </a:p>
        </p:txBody>
      </p:sp>
      <p:sp>
        <p:nvSpPr>
          <p:cNvPr id="9" name="Footer Placeholder 4" hidden="1"/>
          <p:cNvSpPr txBox="1">
            <a:spLocks noGrp="1"/>
          </p:cNvSpPr>
          <p:nvPr/>
        </p:nvSpPr>
        <p:spPr>
          <a:xfrm>
            <a:off x="3124200" y="4771233"/>
            <a:ext cx="2895600" cy="273844"/>
          </a:xfrm>
          <a:prstGeom prst="rect">
            <a:avLst/>
          </a:prstGeom>
          <a:effectLst/>
        </p:spPr>
        <p:txBody>
          <a:bodyPr vert="horz" lIns="91440" tIns="45720" rIns="91440" bIns="45720" numCol="1" spcCol="0" rtlCol="0" anchor="ctr"/>
          <a:lstStyle>
            <a:lvl1pPr lvl="0" algn="ctr" rtl="0">
              <a:lnSpc>
                <a:spcPct val="100000"/>
              </a:lnSpc>
              <a:defRPr lang="en-US" sz="600" b="0" i="0" dirty="0">
                <a:solidFill>
                  <a:schemeClr val="bg1">
                    <a:lumMod val="50000"/>
                  </a:schemeClr>
                </a:solidFill>
                <a:latin typeface="Roboto"/>
              </a:defRPr>
            </a:lvl1pPr>
            <a:lvl2pPr marL="457200" lvl="1" algn="l" rtl="0">
              <a:lnSpc>
                <a:spcPct val="100000"/>
              </a:lnSpc>
              <a:defRPr lang="en-US" sz="1800" dirty="0">
                <a:solidFill>
                  <a:schemeClr val="tx1"/>
                </a:solidFill>
                <a:latin typeface="Roboto"/>
              </a:defRPr>
            </a:lvl2pPr>
            <a:lvl3pPr marL="914400" lvl="2" algn="l" rtl="0">
              <a:lnSpc>
                <a:spcPct val="100000"/>
              </a:lnSpc>
              <a:defRPr lang="en-US" sz="1800" dirty="0">
                <a:solidFill>
                  <a:schemeClr val="tx1"/>
                </a:solidFill>
                <a:latin typeface="Roboto"/>
              </a:defRPr>
            </a:lvl3pPr>
            <a:lvl4pPr marL="1371600" lvl="3" algn="l" rtl="0">
              <a:lnSpc>
                <a:spcPct val="100000"/>
              </a:lnSpc>
              <a:defRPr lang="en-US" sz="1800" dirty="0">
                <a:solidFill>
                  <a:schemeClr val="tx1"/>
                </a:solidFill>
                <a:latin typeface="Roboto"/>
              </a:defRPr>
            </a:lvl4pPr>
            <a:lvl5pPr marL="1828800" lvl="4" algn="l" rtl="0">
              <a:lnSpc>
                <a:spcPct val="100000"/>
              </a:lnSpc>
              <a:defRPr lang="en-US" sz="1800" dirty="0">
                <a:solidFill>
                  <a:schemeClr val="tx1"/>
                </a:solidFill>
                <a:latin typeface="Roboto"/>
              </a:defRPr>
            </a:lvl5pPr>
            <a:lvl6pPr marL="2286000" lvl="5" algn="l" rtl="0">
              <a:lnSpc>
                <a:spcPct val="100000"/>
              </a:lnSpc>
              <a:defRPr lang="en-US" sz="1800" dirty="0">
                <a:solidFill>
                  <a:schemeClr val="tx1"/>
                </a:solidFill>
                <a:latin typeface="Roboto"/>
              </a:defRPr>
            </a:lvl6pPr>
            <a:lvl7pPr marL="2743200" lvl="6" algn="l" rtl="0">
              <a:lnSpc>
                <a:spcPct val="100000"/>
              </a:lnSpc>
              <a:defRPr lang="en-US" sz="1800" dirty="0">
                <a:solidFill>
                  <a:schemeClr val="tx1"/>
                </a:solidFill>
                <a:latin typeface="Roboto"/>
              </a:defRPr>
            </a:lvl7pPr>
            <a:lvl8pPr marL="3200400" lvl="7" algn="l" rtl="0">
              <a:lnSpc>
                <a:spcPct val="100000"/>
              </a:lnSpc>
              <a:defRPr lang="en-US" sz="1800" dirty="0">
                <a:solidFill>
                  <a:schemeClr val="tx1"/>
                </a:solidFill>
                <a:latin typeface="Roboto"/>
              </a:defRPr>
            </a:lvl8pPr>
            <a:lvl9pPr marL="3657600" lvl="8" algn="l" rtl="0">
              <a:lnSpc>
                <a:spcPct val="100000"/>
              </a:lnSpc>
              <a:defRPr lang="en-US" sz="1800" dirty="0">
                <a:solidFill>
                  <a:schemeClr val="tx1"/>
                </a:solidFill>
                <a:latin typeface="Roboto"/>
              </a:defRPr>
            </a:lvl9pPr>
          </a:lstStyle>
          <a:p>
            <a:pPr lvl="0" algn="ctr" rtl="0">
              <a:defRPr lang="en-US" sz="600" b="0" i="0" dirty="0">
                <a:solidFill>
                  <a:schemeClr val="bg1">
                    <a:lumMod val="50000"/>
                  </a:schemeClr>
                </a:solidFill>
                <a:latin typeface="+mn-lt"/>
              </a:defRPr>
            </a:pPr>
            <a:r>
              <a:rPr lang="en-US" dirty="0"/>
              <a:t>Footer</a:t>
            </a:r>
          </a:p>
        </p:txBody>
      </p:sp>
      <p:sp>
        <p:nvSpPr>
          <p:cNvPr id="10" name="Date Placeholder 3" hidden="1"/>
          <p:cNvSpPr txBox="1">
            <a:spLocks noGrp="1"/>
          </p:cNvSpPr>
          <p:nvPr/>
        </p:nvSpPr>
        <p:spPr>
          <a:xfrm>
            <a:off x="894633" y="4771233"/>
            <a:ext cx="2133600" cy="273844"/>
          </a:xfrm>
          <a:prstGeom prst="rect">
            <a:avLst/>
          </a:prstGeom>
          <a:effectLst/>
        </p:spPr>
        <p:txBody>
          <a:bodyPr vert="horz" lIns="91440" tIns="45720" rIns="91440" bIns="45720" numCol="1" spcCol="0" rtlCol="0" anchor="ctr"/>
          <a:lstStyle>
            <a:lvl1pPr lvl="0" algn="l" rtl="0">
              <a:lnSpc>
                <a:spcPct val="100000"/>
              </a:lnSpc>
              <a:defRPr lang="en-US" sz="600" b="0" i="0" dirty="0">
                <a:solidFill>
                  <a:schemeClr val="bg1">
                    <a:lumMod val="50000"/>
                  </a:schemeClr>
                </a:solidFill>
                <a:latin typeface="Roboto"/>
              </a:defRPr>
            </a:lvl1pPr>
            <a:lvl2pPr marL="457200" lvl="1" algn="l" rtl="0">
              <a:lnSpc>
                <a:spcPct val="100000"/>
              </a:lnSpc>
              <a:defRPr lang="en-US" sz="1800" dirty="0">
                <a:solidFill>
                  <a:schemeClr val="tx1"/>
                </a:solidFill>
                <a:latin typeface="Roboto"/>
              </a:defRPr>
            </a:lvl2pPr>
            <a:lvl3pPr marL="914400" lvl="2" algn="l" rtl="0">
              <a:lnSpc>
                <a:spcPct val="100000"/>
              </a:lnSpc>
              <a:defRPr lang="en-US" sz="1800" dirty="0">
                <a:solidFill>
                  <a:schemeClr val="tx1"/>
                </a:solidFill>
                <a:latin typeface="Roboto"/>
              </a:defRPr>
            </a:lvl3pPr>
            <a:lvl4pPr marL="1371600" lvl="3" algn="l" rtl="0">
              <a:lnSpc>
                <a:spcPct val="100000"/>
              </a:lnSpc>
              <a:defRPr lang="en-US" sz="1800" dirty="0">
                <a:solidFill>
                  <a:schemeClr val="tx1"/>
                </a:solidFill>
                <a:latin typeface="Roboto"/>
              </a:defRPr>
            </a:lvl4pPr>
            <a:lvl5pPr marL="1828800" lvl="4" algn="l" rtl="0">
              <a:lnSpc>
                <a:spcPct val="100000"/>
              </a:lnSpc>
              <a:defRPr lang="en-US" sz="1800" dirty="0">
                <a:solidFill>
                  <a:schemeClr val="tx1"/>
                </a:solidFill>
                <a:latin typeface="Roboto"/>
              </a:defRPr>
            </a:lvl5pPr>
            <a:lvl6pPr marL="2286000" lvl="5" algn="l" rtl="0">
              <a:lnSpc>
                <a:spcPct val="100000"/>
              </a:lnSpc>
              <a:defRPr lang="en-US" sz="1800" dirty="0">
                <a:solidFill>
                  <a:schemeClr val="tx1"/>
                </a:solidFill>
                <a:latin typeface="Roboto"/>
              </a:defRPr>
            </a:lvl6pPr>
            <a:lvl7pPr marL="2743200" lvl="6" algn="l" rtl="0">
              <a:lnSpc>
                <a:spcPct val="100000"/>
              </a:lnSpc>
              <a:defRPr lang="en-US" sz="1800" dirty="0">
                <a:solidFill>
                  <a:schemeClr val="tx1"/>
                </a:solidFill>
                <a:latin typeface="Roboto"/>
              </a:defRPr>
            </a:lvl7pPr>
            <a:lvl8pPr marL="3200400" lvl="7" algn="l" rtl="0">
              <a:lnSpc>
                <a:spcPct val="100000"/>
              </a:lnSpc>
              <a:defRPr lang="en-US" sz="1800" dirty="0">
                <a:solidFill>
                  <a:schemeClr val="tx1"/>
                </a:solidFill>
                <a:latin typeface="Roboto"/>
              </a:defRPr>
            </a:lvl8pPr>
            <a:lvl9pPr marL="3657600" lvl="8" algn="l" rtl="0">
              <a:lnSpc>
                <a:spcPct val="100000"/>
              </a:lnSpc>
              <a:defRPr lang="en-US" sz="1800" dirty="0">
                <a:solidFill>
                  <a:schemeClr val="tx1"/>
                </a:solidFill>
                <a:latin typeface="Roboto"/>
              </a:defRPr>
            </a:lvl9pPr>
          </a:lstStyle>
          <a:p>
            <a:pPr lvl="0" algn="l" rtl="0">
              <a:defRPr lang="en-US" sz="600" b="0" i="0" dirty="0">
                <a:solidFill>
                  <a:schemeClr val="bg1">
                    <a:lumMod val="50000"/>
                  </a:schemeClr>
                </a:solidFill>
                <a:latin typeface="+mn-lt"/>
              </a:defRPr>
            </a:pPr>
            <a:r>
              <a:rPr lang="en-US" dirty="0"/>
              <a:t>Date</a:t>
            </a:r>
          </a:p>
        </p:txBody>
      </p:sp>
      <p:sp>
        <p:nvSpPr>
          <p:cNvPr id="11" name="Title Placeholder 1"/>
          <p:cNvSpPr>
            <a:spLocks noGrp="1"/>
          </p:cNvSpPr>
          <p:nvPr>
            <p:ph type="title"/>
          </p:nvPr>
        </p:nvSpPr>
        <p:spPr>
          <a:xfrm>
            <a:off x="762000" y="349045"/>
            <a:ext cx="7620000" cy="85725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12" name="Text Placeholder 2"/>
          <p:cNvSpPr>
            <a:spLocks noGrp="1"/>
          </p:cNvSpPr>
          <p:nvPr>
            <p:ph type="body" idx="1"/>
          </p:nvPr>
        </p:nvSpPr>
        <p:spPr>
          <a:xfrm>
            <a:off x="762000" y="1428750"/>
            <a:ext cx="7620000" cy="3048000"/>
          </a:xfrm>
          <a:prstGeom prst="rect">
            <a:avLst/>
          </a:prstGeom>
        </p:spPr>
        <p:txBody>
          <a:bodyPr vert="horz" lIns="91440" tIns="9360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767815" y="4695033"/>
            <a:ext cx="613018" cy="2857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lvl="0" algn="r">
              <a:defRPr lang="en-US" sz="600" b="0" i="0" dirty="0">
                <a:solidFill>
                  <a:schemeClr val="bg1">
                    <a:lumMod val="50000"/>
                  </a:schemeClr>
                </a:solidFill>
                <a:latin typeface="+mn-lt"/>
              </a:defRPr>
            </a:lvl1pPr>
          </a:lstStyle>
          <a:p>
            <a:r>
              <a:rPr lang="en-US" dirty="0"/>
              <a:t>&lt;#&gt;</a:t>
            </a:r>
          </a:p>
        </p:txBody>
      </p:sp>
      <p:sp>
        <p:nvSpPr>
          <p:cNvPr id="14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495550" y="4686300"/>
            <a:ext cx="5181600" cy="2857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lvl="0" algn="ctr">
              <a:defRPr lang="en-US" sz="600" b="0" i="0" dirty="0">
                <a:solidFill>
                  <a:schemeClr val="bg1">
                    <a:lumMod val="50000"/>
                  </a:schemeClr>
                </a:solidFill>
                <a:latin typeface="+mn-lt"/>
              </a:defRPr>
            </a:lvl1pPr>
          </a:lstStyle>
          <a:p>
            <a:r>
              <a:rPr lang="en-US" dirty="0"/>
              <a:t>Footer</a:t>
            </a:r>
          </a:p>
        </p:txBody>
      </p:sp>
      <p:sp>
        <p:nvSpPr>
          <p:cNvPr id="15" name="Date Placeholder 3"/>
          <p:cNvSpPr>
            <a:spLocks noGrp="1"/>
          </p:cNvSpPr>
          <p:nvPr>
            <p:ph type="dt" sz="half" idx="2"/>
          </p:nvPr>
        </p:nvSpPr>
        <p:spPr>
          <a:xfrm>
            <a:off x="762000" y="4695033"/>
            <a:ext cx="1639570" cy="2857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lvl="0" algn="l">
              <a:defRPr lang="en-US" sz="600" b="0" i="0" dirty="0">
                <a:solidFill>
                  <a:schemeClr val="bg1">
                    <a:lumMod val="50000"/>
                  </a:schemeClr>
                </a:solidFill>
                <a:latin typeface="+mn-lt"/>
              </a:defRPr>
            </a:lvl1pPr>
          </a:lstStyle>
          <a:p>
            <a:fld id="{E38BE23D-99C0-4ECE-95C5-EEC0CBF07D5E}" type="datetime4">
              <a:t>3 mai 2021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</p:sldLayoutIdLst>
  <p:hf sldNum="0" ftr="0"/>
  <p:txStyles>
    <p:titleStyle>
      <a:lvl1pPr lvl="0" algn="l" rtl="0">
        <a:lnSpc>
          <a:spcPct val="100000"/>
        </a:lnSpc>
        <a:spcBef>
          <a:spcPct val="0"/>
        </a:spcBef>
        <a:buNone/>
        <a:defRPr lang="en-US" sz="3200" b="1" i="0" dirty="0">
          <a:solidFill>
            <a:schemeClr val="tx1"/>
          </a:solidFill>
          <a:latin typeface="+mj-lt"/>
        </a:defRPr>
      </a:lvl1pPr>
    </p:titleStyle>
    <p:bodyStyle>
      <a:lvl1pPr marL="342900" lvl="0" indent="-342900" algn="l" rtl="0">
        <a:spcBef>
          <a:spcPts val="1200"/>
        </a:spcBef>
        <a:buClr>
          <a:schemeClr val="accent1"/>
        </a:buClr>
        <a:buFont typeface="Arial"/>
        <a:buChar char="•"/>
        <a:defRPr lang="en-US" sz="1600" b="0" i="0" dirty="0">
          <a:solidFill>
            <a:schemeClr val="tx1"/>
          </a:solidFill>
          <a:latin typeface="+mn-lt"/>
        </a:defRPr>
      </a:lvl1pPr>
      <a:lvl2pPr marL="742950" lvl="1" indent="-285750" algn="l" rtl="0">
        <a:spcBef>
          <a:spcPts val="300"/>
        </a:spcBef>
        <a:buClr>
          <a:schemeClr val="tx1">
            <a:lumMod val="50000"/>
            <a:lumOff val="50000"/>
          </a:schemeClr>
        </a:buClr>
        <a:buFont typeface="Arial"/>
        <a:buChar char="-"/>
        <a:defRPr lang="en-US" sz="1400" b="0" i="0" dirty="0">
          <a:solidFill>
            <a:schemeClr val="bg1">
              <a:lumMod val="50000"/>
            </a:schemeClr>
          </a:solidFill>
          <a:latin typeface="+mn-lt"/>
        </a:defRPr>
      </a:lvl2pPr>
      <a:lvl3pPr marL="1143000" lvl="2" indent="-228600" algn="l" rtl="0">
        <a:spcBef>
          <a:spcPts val="300"/>
        </a:spcBef>
        <a:buClr>
          <a:schemeClr val="tx1">
            <a:lumMod val="50000"/>
            <a:lumOff val="50000"/>
          </a:schemeClr>
        </a:buClr>
        <a:buFont typeface="Arial"/>
        <a:buChar char="-"/>
        <a:defRPr lang="en-US" sz="1200" b="0" i="0" dirty="0">
          <a:solidFill>
            <a:schemeClr val="bg1">
              <a:lumMod val="50000"/>
            </a:schemeClr>
          </a:solidFill>
          <a:latin typeface="+mn-lt"/>
        </a:defRPr>
      </a:lvl3pPr>
      <a:lvl4pPr marL="1600200" lvl="3" indent="-228600" algn="l" rtl="0">
        <a:spcBef>
          <a:spcPts val="300"/>
        </a:spcBef>
        <a:buClr>
          <a:schemeClr val="tx1">
            <a:lumMod val="50000"/>
            <a:lumOff val="50000"/>
          </a:schemeClr>
        </a:buClr>
        <a:buFont typeface="Arial"/>
        <a:buChar char="-"/>
        <a:defRPr lang="en-US" sz="1000" b="0" i="0" dirty="0">
          <a:solidFill>
            <a:schemeClr val="bg1">
              <a:lumMod val="50000"/>
            </a:schemeClr>
          </a:solidFill>
          <a:latin typeface="+mn-lt"/>
        </a:defRPr>
      </a:lvl4pPr>
      <a:lvl5pPr marL="2057400" lvl="4" indent="-228600" algn="l" rtl="0">
        <a:spcBef>
          <a:spcPts val="300"/>
        </a:spcBef>
        <a:buClr>
          <a:schemeClr val="tx1">
            <a:lumMod val="50000"/>
            <a:lumOff val="50000"/>
          </a:schemeClr>
        </a:buClr>
        <a:buFont typeface="Arial"/>
        <a:buChar char="-"/>
        <a:defRPr lang="en-US" sz="900" b="0" i="0" dirty="0">
          <a:solidFill>
            <a:schemeClr val="bg1">
              <a:lumMod val="50000"/>
            </a:schemeClr>
          </a:solidFill>
          <a:latin typeface="+mn-lt"/>
        </a:defRPr>
      </a:lvl5pPr>
      <a:lvl6pPr marL="2514600" lvl="5" indent="-228600" algn="l" rtl="0">
        <a:spcBef>
          <a:spcPct val="20000"/>
        </a:spcBef>
        <a:buFont typeface="Arial"/>
        <a:buChar char="-"/>
        <a:defRPr lang="en-US" sz="900" b="0" i="0" dirty="0">
          <a:solidFill>
            <a:schemeClr val="bg1">
              <a:lumMod val="50000"/>
            </a:schemeClr>
          </a:solidFill>
          <a:latin typeface="+mn-lt"/>
        </a:defRPr>
      </a:lvl6pPr>
      <a:lvl7pPr marL="2971800" lvl="6" indent="-228600" algn="l" rtl="0">
        <a:spcBef>
          <a:spcPct val="20000"/>
        </a:spcBef>
        <a:buFont typeface="Arial"/>
        <a:buChar char="-"/>
        <a:defRPr lang="en-US" sz="900" b="0" i="0" dirty="0">
          <a:solidFill>
            <a:schemeClr val="bg1">
              <a:lumMod val="50000"/>
            </a:schemeClr>
          </a:solidFill>
          <a:latin typeface="+mn-lt"/>
        </a:defRPr>
      </a:lvl7pPr>
      <a:lvl8pPr marL="3429000" lvl="7" indent="-228600" algn="l" rtl="0">
        <a:spcBef>
          <a:spcPct val="20000"/>
        </a:spcBef>
        <a:buFont typeface="Arial"/>
        <a:buChar char="-"/>
        <a:defRPr lang="en-US" sz="900" b="0" i="0" dirty="0">
          <a:solidFill>
            <a:schemeClr val="bg1">
              <a:lumMod val="50000"/>
            </a:schemeClr>
          </a:solidFill>
          <a:latin typeface="+mn-lt"/>
        </a:defRPr>
      </a:lvl8pPr>
      <a:lvl9pPr marL="3886200" lvl="8" indent="-228600" algn="l" rtl="0">
        <a:spcBef>
          <a:spcPct val="20000"/>
        </a:spcBef>
        <a:buFont typeface="Arial"/>
        <a:buChar char="-"/>
        <a:defRPr lang="en-US" sz="900" b="0" i="0" dirty="0">
          <a:solidFill>
            <a:schemeClr val="bg1">
              <a:lumMod val="50000"/>
            </a:schemeClr>
          </a:solidFill>
          <a:latin typeface="+mn-lt"/>
        </a:defRPr>
      </a:lvl9pPr>
    </p:bodyStyle>
    <p:otherStyle>
      <a:lvl1pPr lvl="0" algn="l" rtl="0">
        <a:defRPr lang="en-US" sz="1800" dirty="0">
          <a:solidFill>
            <a:schemeClr val="tx1"/>
          </a:solidFill>
          <a:latin typeface="+mn-lt"/>
        </a:defRPr>
      </a:lvl1pPr>
      <a:lvl2pPr marL="457200" lvl="1" algn="l" rtl="0">
        <a:defRPr lang="en-US" sz="1800" dirty="0">
          <a:solidFill>
            <a:schemeClr val="tx1"/>
          </a:solidFill>
          <a:latin typeface="+mn-lt"/>
        </a:defRPr>
      </a:lvl2pPr>
      <a:lvl3pPr marL="914400" lvl="2" algn="l" rtl="0">
        <a:defRPr lang="en-US" sz="1800" dirty="0">
          <a:solidFill>
            <a:schemeClr val="tx1"/>
          </a:solidFill>
          <a:latin typeface="+mn-lt"/>
        </a:defRPr>
      </a:lvl3pPr>
      <a:lvl4pPr marL="1371600" lvl="3" algn="l" rtl="0">
        <a:defRPr lang="en-US" sz="1800" dirty="0">
          <a:solidFill>
            <a:schemeClr val="tx1"/>
          </a:solidFill>
          <a:latin typeface="+mn-lt"/>
        </a:defRPr>
      </a:lvl4pPr>
      <a:lvl5pPr marL="1828800" lvl="4" algn="l" rtl="0">
        <a:defRPr lang="en-US" sz="1800" dirty="0">
          <a:solidFill>
            <a:schemeClr val="tx1"/>
          </a:solidFill>
          <a:latin typeface="+mn-lt"/>
        </a:defRPr>
      </a:lvl5pPr>
      <a:lvl6pPr marL="2286000" lvl="5" algn="l" rtl="0">
        <a:defRPr lang="en-US" sz="1800" dirty="0">
          <a:solidFill>
            <a:schemeClr val="tx1"/>
          </a:solidFill>
          <a:latin typeface="+mn-lt"/>
        </a:defRPr>
      </a:lvl6pPr>
      <a:lvl7pPr marL="2743200" lvl="6" algn="l" rtl="0">
        <a:defRPr lang="en-US" sz="1800" dirty="0">
          <a:solidFill>
            <a:schemeClr val="tx1"/>
          </a:solidFill>
          <a:latin typeface="+mn-lt"/>
        </a:defRPr>
      </a:lvl7pPr>
      <a:lvl8pPr marL="3200400" lvl="7" algn="l" rtl="0">
        <a:defRPr lang="en-US" sz="1800" dirty="0">
          <a:solidFill>
            <a:schemeClr val="tx1"/>
          </a:solidFill>
          <a:latin typeface="+mn-lt"/>
        </a:defRPr>
      </a:lvl8pPr>
      <a:lvl9pPr marL="3657600" lvl="8" algn="l" rtl="0">
        <a:defRPr lang="en-US" sz="1800" dirty="0">
          <a:solidFill>
            <a:schemeClr val="tx1"/>
          </a:solidFill>
          <a:latin typeface="+mn-lt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6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tags" Target="../tags/tag11.xml"/><Relationship Id="rId7" Type="http://schemas.openxmlformats.org/officeDocument/2006/relationships/image" Target="../media/image4.png"/><Relationship Id="rId2" Type="http://schemas.openxmlformats.org/officeDocument/2006/relationships/tags" Target="../tags/tag10.xml"/><Relationship Id="rId1" Type="http://schemas.openxmlformats.org/officeDocument/2006/relationships/tags" Target="../tags/tag9.xml"/><Relationship Id="rId6" Type="http://schemas.openxmlformats.org/officeDocument/2006/relationships/slideLayout" Target="../slideLayouts/slideLayout2.xml"/><Relationship Id="rId5" Type="http://schemas.openxmlformats.org/officeDocument/2006/relationships/tags" Target="../tags/tag13.xml"/><Relationship Id="rId4" Type="http://schemas.openxmlformats.org/officeDocument/2006/relationships/tags" Target="../tags/tag1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4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8.xml"/><Relationship Id="rId6" Type="http://schemas.openxmlformats.org/officeDocument/2006/relationships/image" Target="../media/image8.png"/><Relationship Id="rId11" Type="http://schemas.openxmlformats.org/officeDocument/2006/relationships/image" Target="../media/image13.jpg"/><Relationship Id="rId5" Type="http://schemas.openxmlformats.org/officeDocument/2006/relationships/image" Target="../media/image7.png"/><Relationship Id="rId10" Type="http://schemas.openxmlformats.org/officeDocument/2006/relationships/image" Target="../media/image12.png"/><Relationship Id="rId4" Type="http://schemas.openxmlformats.org/officeDocument/2006/relationships/image" Target="../media/image6.png"/><Relationship Id="rId9" Type="http://schemas.openxmlformats.org/officeDocument/2006/relationships/image" Target="../media/image11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5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manageengine.com/sharepoint-management-reporting/?topMenu" TargetMode="Externa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hyperlink" Target="mailto:support@cloudsecurityplus.com?subject=" TargetMode="External"/><Relationship Id="rId4" Type="http://schemas.openxmlformats.org/officeDocument/2006/relationships/hyperlink" Target="http://demo.sharepointmanagerplus.com/" TargetMode="Externa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13" Type="http://schemas.openxmlformats.org/officeDocument/2006/relationships/image" Target="../media/image24.png"/><Relationship Id="rId3" Type="http://schemas.openxmlformats.org/officeDocument/2006/relationships/image" Target="../media/image15.png"/><Relationship Id="rId7" Type="http://schemas.openxmlformats.org/officeDocument/2006/relationships/image" Target="../media/image19.png"/><Relationship Id="rId12" Type="http://schemas.openxmlformats.org/officeDocument/2006/relationships/image" Target="../media/image4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11" Type="http://schemas.openxmlformats.org/officeDocument/2006/relationships/image" Target="../media/image23.png"/><Relationship Id="rId5" Type="http://schemas.openxmlformats.org/officeDocument/2006/relationships/image" Target="../media/image17.png"/><Relationship Id="rId10" Type="http://schemas.openxmlformats.org/officeDocument/2006/relationships/image" Target="../media/image22.png"/><Relationship Id="rId4" Type="http://schemas.openxmlformats.org/officeDocument/2006/relationships/image" Target="../media/image16.png"/><Relationship Id="rId9" Type="http://schemas.openxmlformats.org/officeDocument/2006/relationships/image" Target="../media/image21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1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-28460" y="-27851"/>
            <a:ext cx="9172461" cy="3366735"/>
          </a:xfrm>
          <a:prstGeom prst="rect">
            <a:avLst/>
          </a:prstGeom>
          <a:gradFill rotWithShape="1">
            <a:gsLst>
              <a:gs pos="99559">
                <a:srgbClr val="68F5FD"/>
              </a:gs>
              <a:gs pos="26872">
                <a:srgbClr val="07EAF3">
                  <a:alpha val="0"/>
                  <a:lumMod val="20000"/>
                  <a:lumOff val="70000"/>
                </a:srgbClr>
              </a:gs>
            </a:gsLst>
            <a:lin ang="16200000" scaled="0"/>
          </a:gradFill>
          <a:ln w="9525" cap="flat">
            <a:noFill/>
            <a:prstDash val="solid"/>
            <a:miter lim="800000"/>
          </a:ln>
          <a:effectLst/>
        </p:spPr>
        <p:style>
          <a:lnRef idx="1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rgbClr val="FFFFFF"/>
          </a:fontRef>
        </p:style>
        <p:txBody>
          <a:bodyPr vert="horz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52493" y="1723196"/>
            <a:ext cx="7015434" cy="494945"/>
          </a:xfrm>
        </p:spPr>
        <p:txBody>
          <a:bodyPr rtlCol="0"/>
          <a:lstStyle/>
          <a:p>
            <a:r>
              <a:rPr lang="en-US" sz="1800" dirty="0" err="1">
                <a:solidFill>
                  <a:schemeClr val="accent1">
                    <a:lumMod val="50000"/>
                  </a:schemeClr>
                </a:solidFill>
                <a:latin typeface="Raleway-light"/>
              </a:rPr>
              <a:t>L'outil</a:t>
            </a:r>
            <a:r>
              <a:rPr lang="en-US" sz="1800" dirty="0">
                <a:solidFill>
                  <a:schemeClr val="accent1">
                    <a:lumMod val="50000"/>
                  </a:schemeClr>
                </a:solidFill>
                <a:latin typeface="Raleway-light"/>
              </a:rPr>
              <a:t> </a:t>
            </a:r>
            <a:r>
              <a:rPr lang="en-US" sz="1800" dirty="0" err="1">
                <a:solidFill>
                  <a:schemeClr val="accent1">
                    <a:lumMod val="50000"/>
                  </a:schemeClr>
                </a:solidFill>
                <a:latin typeface="Raleway-light"/>
              </a:rPr>
              <a:t>complet</a:t>
            </a:r>
            <a:r>
              <a:rPr lang="en-US" sz="1800" dirty="0">
                <a:solidFill>
                  <a:schemeClr val="accent1">
                    <a:lumMod val="50000"/>
                  </a:schemeClr>
                </a:solidFill>
                <a:latin typeface="Raleway-light"/>
              </a:rPr>
              <a:t> de gestion et </a:t>
            </a:r>
            <a:r>
              <a:rPr lang="en-US" sz="1800" dirty="0" err="1">
                <a:solidFill>
                  <a:schemeClr val="accent1">
                    <a:lumMod val="50000"/>
                  </a:schemeClr>
                </a:solidFill>
                <a:latin typeface="Raleway-light"/>
              </a:rPr>
              <a:t>d'audit</a:t>
            </a:r>
            <a:r>
              <a:rPr lang="en-US" sz="1800" dirty="0">
                <a:solidFill>
                  <a:schemeClr val="accent1">
                    <a:lumMod val="50000"/>
                  </a:schemeClr>
                </a:solidFill>
                <a:latin typeface="Raleway-light"/>
              </a:rPr>
              <a:t> pour SharePoint</a:t>
            </a:r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2950" y="2449372"/>
            <a:ext cx="7506852" cy="2344369"/>
          </a:xfrm>
          <a:prstGeom prst="rect">
            <a:avLst/>
          </a:prstGeom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38350" y="453780"/>
            <a:ext cx="5060804" cy="1176775"/>
          </a:xfrm>
          <a:prstGeom prst="rect">
            <a:avLst/>
          </a:prstGeom>
        </p:spPr>
      </p:pic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 lvl="0"/>
          </a:lstStyle>
          <a:p>
            <a:fld id="{D83D66E4-DBAB-463E-8FAC-B83915DD1F43}" type="datetime4">
              <a:t>3 mai 2021</a:t>
            </a:fld>
            <a:endParaRPr lang="en-US" dirty="0"/>
          </a:p>
        </p:txBody>
      </p:sp>
    </p:spTree>
    <p:custDataLst>
      <p:tags r:id="rId1"/>
    </p:custData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7"/>
          <p:cNvSpPr>
            <a:spLocks noGrp="1"/>
          </p:cNvSpPr>
          <p:nvPr>
            <p:ph type="title"/>
          </p:nvPr>
        </p:nvSpPr>
        <p:spPr>
          <a:xfrm>
            <a:off x="885939" y="149056"/>
            <a:ext cx="7478668" cy="857250"/>
          </a:xfrm>
        </p:spPr>
        <p:txBody>
          <a:bodyPr vert="horz" rtlCol="0" anchor="ctr"/>
          <a:lstStyle/>
          <a:p>
            <a:r>
              <a:rPr lang="en-US" sz="2400" b="1" dirty="0" err="1">
                <a:solidFill>
                  <a:schemeClr val="accent5">
                    <a:lumMod val="50000"/>
                  </a:schemeClr>
                </a:solidFill>
                <a:latin typeface="Raleway"/>
              </a:rPr>
              <a:t>Alertes</a:t>
            </a:r>
            <a:endParaRPr lang="en-US" sz="2400" b="1" dirty="0">
              <a:solidFill>
                <a:schemeClr val="accent5">
                  <a:lumMod val="50000"/>
                </a:schemeClr>
              </a:solidFill>
              <a:latin typeface="Raleway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95426" y="1015793"/>
            <a:ext cx="7679446" cy="3270456"/>
          </a:xfrm>
        </p:spPr>
        <p:txBody>
          <a:bodyPr vert="horz" rtlCol="0">
            <a:noAutofit/>
          </a:bodyPr>
          <a:lstStyle/>
          <a:p>
            <a:pPr>
              <a:buFont typeface="Source Sans Pro"/>
              <a:buChar char="➥"/>
            </a:pPr>
            <a:r>
              <a:rPr lang="en-US" sz="1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Raleway"/>
              </a:rPr>
              <a:t>Créer</a:t>
            </a:r>
            <a:r>
              <a:rPr 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Raleway"/>
              </a:rPr>
              <a:t> des </a:t>
            </a:r>
            <a:r>
              <a:rPr lang="en-US" sz="1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Raleway"/>
              </a:rPr>
              <a:t>alertes</a:t>
            </a:r>
            <a:r>
              <a:rPr 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Raleway"/>
              </a:rPr>
              <a:t> pour les </a:t>
            </a:r>
            <a:r>
              <a:rPr lang="en-US" sz="1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Raleway"/>
              </a:rPr>
              <a:t>événements</a:t>
            </a:r>
            <a:r>
              <a:rPr 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Raleway"/>
              </a:rPr>
              <a:t> </a:t>
            </a:r>
            <a:r>
              <a:rPr lang="en-US" sz="1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Raleway"/>
              </a:rPr>
              <a:t>audités</a:t>
            </a:r>
            <a:r>
              <a:rPr 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Raleway"/>
              </a:rPr>
              <a:t> et </a:t>
            </a:r>
            <a:r>
              <a:rPr lang="en-US" sz="1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Raleway"/>
              </a:rPr>
              <a:t>surveillés</a:t>
            </a:r>
            <a:endParaRPr lang="en-US" sz="1400" dirty="0">
              <a:solidFill>
                <a:schemeClr val="tx1">
                  <a:lumMod val="75000"/>
                  <a:lumOff val="25000"/>
                </a:schemeClr>
              </a:solidFill>
              <a:latin typeface="Raleway"/>
            </a:endParaRPr>
          </a:p>
          <a:p>
            <a:pPr>
              <a:buFont typeface="Source Sans Pro"/>
              <a:buChar char="➥"/>
            </a:pPr>
            <a:r>
              <a:rPr lang="en-US" sz="1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Raleway"/>
              </a:rPr>
              <a:t>Définir</a:t>
            </a:r>
            <a:r>
              <a:rPr 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Raleway"/>
              </a:rPr>
              <a:t> </a:t>
            </a:r>
            <a:r>
              <a:rPr lang="en-US" sz="1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Raleway"/>
              </a:rPr>
              <a:t>différents</a:t>
            </a:r>
            <a:r>
              <a:rPr 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Raleway"/>
              </a:rPr>
              <a:t> </a:t>
            </a:r>
            <a:r>
              <a:rPr lang="en-US" sz="1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Raleway"/>
              </a:rPr>
              <a:t>niveaux</a:t>
            </a:r>
            <a:r>
              <a:rPr 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Raleway"/>
              </a:rPr>
              <a:t> </a:t>
            </a:r>
            <a:r>
              <a:rPr lang="en-US" sz="1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Raleway"/>
              </a:rPr>
              <a:t>en</a:t>
            </a:r>
            <a:r>
              <a:rPr 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Raleway"/>
              </a:rPr>
              <a:t> </a:t>
            </a:r>
            <a:r>
              <a:rPr lang="en-US" sz="1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Raleway"/>
              </a:rPr>
              <a:t>fonction</a:t>
            </a:r>
            <a:r>
              <a:rPr 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Raleway"/>
              </a:rPr>
              <a:t> de la nature des </a:t>
            </a:r>
            <a:r>
              <a:rPr lang="en-US" sz="1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Raleway"/>
              </a:rPr>
              <a:t>événements</a:t>
            </a:r>
            <a:r>
              <a:rPr 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Raleway"/>
              </a:rPr>
              <a:t>, </a:t>
            </a:r>
            <a:r>
              <a:rPr lang="en-US" sz="1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Raleway"/>
              </a:rPr>
              <a:t>tels</a:t>
            </a:r>
            <a:r>
              <a:rPr 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Raleway"/>
              </a:rPr>
              <a:t> que :</a:t>
            </a:r>
            <a:endParaRPr lang="en-US" sz="1400" b="0" dirty="0">
              <a:solidFill>
                <a:schemeClr val="tx1">
                  <a:lumMod val="75000"/>
                  <a:lumOff val="25000"/>
                </a:schemeClr>
              </a:solidFill>
              <a:latin typeface="Raleway"/>
            </a:endParaRPr>
          </a:p>
          <a:p>
            <a:pPr marL="1028700" lvl="2">
              <a:lnSpc>
                <a:spcPct val="150000"/>
              </a:lnSpc>
              <a:buClr>
                <a:srgbClr val="36D0D9"/>
              </a:buClr>
              <a:buFont typeface="Source Sans Pro"/>
              <a:buChar char="➭"/>
            </a:pPr>
            <a:r>
              <a:rPr 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Raleway"/>
              </a:rPr>
              <a:t>Critique</a:t>
            </a:r>
          </a:p>
          <a:p>
            <a:pPr marL="1028700" lvl="2">
              <a:lnSpc>
                <a:spcPct val="150000"/>
              </a:lnSpc>
              <a:buClr>
                <a:srgbClr val="36D0D9"/>
              </a:buClr>
              <a:buFont typeface="Source Sans Pro"/>
              <a:buChar char="➭"/>
            </a:pPr>
            <a:r>
              <a:rPr lang="en-US" sz="1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Raleway"/>
              </a:rPr>
              <a:t>Troublant</a:t>
            </a:r>
            <a:endParaRPr lang="en-US" sz="1400" dirty="0">
              <a:solidFill>
                <a:schemeClr val="tx1">
                  <a:lumMod val="75000"/>
                  <a:lumOff val="25000"/>
                </a:schemeClr>
              </a:solidFill>
              <a:latin typeface="Raleway"/>
            </a:endParaRPr>
          </a:p>
          <a:p>
            <a:pPr marL="1028700" lvl="2">
              <a:lnSpc>
                <a:spcPct val="150000"/>
              </a:lnSpc>
              <a:buClr>
                <a:srgbClr val="36D0D9"/>
              </a:buClr>
              <a:buFont typeface="Source Sans Pro"/>
              <a:buChar char="➭"/>
            </a:pPr>
            <a:r>
              <a:rPr 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Raleway"/>
              </a:rPr>
              <a:t>Attention </a:t>
            </a:r>
            <a:r>
              <a:rPr lang="en-US" sz="1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Raleway"/>
              </a:rPr>
              <a:t>requise</a:t>
            </a:r>
            <a:endParaRPr lang="en-US" sz="1400" b="0" dirty="0">
              <a:solidFill>
                <a:schemeClr val="tx1">
                  <a:lumMod val="75000"/>
                  <a:lumOff val="25000"/>
                </a:schemeClr>
              </a:solidFill>
              <a:latin typeface="Raleway"/>
            </a:endParaRPr>
          </a:p>
          <a:p>
            <a:pPr>
              <a:buFont typeface="Source Sans Pro"/>
              <a:buChar char="➥"/>
            </a:pPr>
            <a:r>
              <a:rPr lang="en-US" sz="1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Raleway"/>
              </a:rPr>
              <a:t>Recevoir</a:t>
            </a:r>
            <a:r>
              <a:rPr 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Raleway"/>
              </a:rPr>
              <a:t> des </a:t>
            </a:r>
            <a:r>
              <a:rPr lang="en-US" sz="1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Raleway"/>
              </a:rPr>
              <a:t>alertes</a:t>
            </a:r>
            <a:r>
              <a:rPr 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Raleway"/>
              </a:rPr>
              <a:t> </a:t>
            </a:r>
            <a:r>
              <a:rPr lang="en-US" sz="1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Raleway"/>
              </a:rPr>
              <a:t>en</a:t>
            </a:r>
            <a:r>
              <a:rPr 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Raleway"/>
              </a:rPr>
              <a:t> temps </a:t>
            </a:r>
            <a:r>
              <a:rPr lang="en-US" sz="1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Raleway"/>
              </a:rPr>
              <a:t>réel</a:t>
            </a:r>
            <a:r>
              <a:rPr 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Raleway"/>
              </a:rPr>
              <a:t> par e-mail </a:t>
            </a:r>
            <a:endParaRPr lang="en-US" sz="1400" b="0" dirty="0">
              <a:solidFill>
                <a:schemeClr val="tx1">
                  <a:lumMod val="75000"/>
                  <a:lumOff val="25000"/>
                </a:schemeClr>
              </a:solidFill>
              <a:latin typeface="Raleway"/>
            </a:endParaRPr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99157" y="4641227"/>
            <a:ext cx="1773783" cy="316553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0" y="416175"/>
            <a:ext cx="360445" cy="4234539"/>
          </a:xfrm>
          <a:prstGeom prst="rect">
            <a:avLst/>
          </a:prstGeom>
          <a:solidFill>
            <a:srgbClr val="5FE5EC"/>
          </a:solidFill>
          <a:effectLst/>
        </p:spPr>
        <p:style>
          <a:lnRef idx="1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rgbClr val="FFFFFF"/>
          </a:fontRef>
        </p:style>
        <p:txBody>
          <a:bodyPr vert="horz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6" name="Date Placeholder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333E4A92-F1F5-48FA-A41B-74D844F41F7D}" type="datetime4">
              <a:t>3 mai 2021</a:t>
            </a:fld>
            <a:endParaRPr lang="en-US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>
            <a:alphaModFix amt="4000"/>
          </a:blip>
          <a:stretch>
            <a:fillRect/>
          </a:stretch>
        </p:blipFill>
        <p:spPr>
          <a:xfrm>
            <a:off x="0" y="762000"/>
            <a:ext cx="3619500" cy="3619500"/>
          </a:xfrm>
          <a:prstGeom prst="rect">
            <a:avLst/>
          </a:prstGeom>
        </p:spPr>
      </p:pic>
      <p:sp>
        <p:nvSpPr>
          <p:cNvPr id="3" name="Ellipse 2"/>
          <p:cNvSpPr/>
          <p:nvPr/>
        </p:nvSpPr>
        <p:spPr>
          <a:xfrm>
            <a:off x="6844503" y="2054018"/>
            <a:ext cx="2846794" cy="2846794"/>
          </a:xfrm>
          <a:prstGeom prst="ellipse">
            <a:avLst/>
          </a:prstGeom>
          <a:solidFill>
            <a:srgbClr val="5FE5EC"/>
          </a:solidFill>
          <a:effectLst/>
        </p:spPr>
        <p:style>
          <a:lnRef idx="1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rgbClr val="FFFFFF"/>
          </a:fontRef>
        </p:style>
        <p:txBody>
          <a:bodyPr vert="horz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4" name="Title 7"/>
          <p:cNvSpPr>
            <a:spLocks noGrp="1"/>
          </p:cNvSpPr>
          <p:nvPr>
            <p:ph type="title"/>
          </p:nvPr>
        </p:nvSpPr>
        <p:spPr>
          <a:xfrm>
            <a:off x="952500" y="2143125"/>
            <a:ext cx="3724627" cy="857250"/>
          </a:xfrm>
        </p:spPr>
        <p:txBody>
          <a:bodyPr vert="horz" rtlCol="0" anchor="ctr"/>
          <a:lstStyle/>
          <a:p>
            <a:pPr algn="l"/>
            <a:r>
              <a:rPr lang="en-US" sz="5400" b="1" dirty="0">
                <a:latin typeface="Raleway"/>
              </a:rPr>
              <a:t>Rapport</a:t>
            </a:r>
          </a:p>
        </p:txBody>
      </p:sp>
      <p:sp>
        <p:nvSpPr>
          <p:cNvPr id="5" name="Ellipse 4"/>
          <p:cNvSpPr/>
          <p:nvPr/>
        </p:nvSpPr>
        <p:spPr>
          <a:xfrm>
            <a:off x="7748997" y="2920755"/>
            <a:ext cx="2505313" cy="2505313"/>
          </a:xfrm>
          <a:prstGeom prst="ellipse">
            <a:avLst/>
          </a:prstGeom>
          <a:solidFill>
            <a:srgbClr val="45DBE3"/>
          </a:solidFill>
          <a:effectLst/>
        </p:spPr>
        <p:style>
          <a:lnRef idx="1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rgbClr val="FFFFFF"/>
          </a:fontRef>
        </p:style>
        <p:txBody>
          <a:bodyPr vert="horz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6" name="Ellipse 5"/>
          <p:cNvSpPr/>
          <p:nvPr/>
        </p:nvSpPr>
        <p:spPr>
          <a:xfrm>
            <a:off x="7014248" y="4326950"/>
            <a:ext cx="2070954" cy="2070954"/>
          </a:xfrm>
          <a:prstGeom prst="ellipse">
            <a:avLst/>
          </a:prstGeom>
          <a:solidFill>
            <a:srgbClr val="36D0D9"/>
          </a:solidFill>
          <a:effectLst/>
        </p:spPr>
        <p:style>
          <a:lnRef idx="1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rgbClr val="FFFFFF"/>
          </a:fontRef>
        </p:style>
        <p:txBody>
          <a:bodyPr vert="horz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4DFCB246-3C63-4C7F-815E-78C25532C9E5}" type="datetime4">
              <a:t>3 mai 2021</a:t>
            </a:fld>
            <a:endParaRPr lang="en-US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7"/>
          <p:cNvSpPr>
            <a:spLocks noGrp="1"/>
          </p:cNvSpPr>
          <p:nvPr>
            <p:ph type="title"/>
          </p:nvPr>
        </p:nvSpPr>
        <p:spPr>
          <a:xfrm>
            <a:off x="885939" y="149056"/>
            <a:ext cx="7478668" cy="857250"/>
          </a:xfrm>
        </p:spPr>
        <p:txBody>
          <a:bodyPr vert="horz" rtlCol="0" anchor="ctr"/>
          <a:lstStyle/>
          <a:p>
            <a:r>
              <a:rPr lang="en-US" sz="2400" dirty="0">
                <a:solidFill>
                  <a:schemeClr val="accent5">
                    <a:lumMod val="50000"/>
                  </a:schemeClr>
                </a:solidFill>
                <a:latin typeface="Raleway"/>
              </a:rPr>
              <a:t>Rapports </a:t>
            </a:r>
            <a:r>
              <a:rPr lang="en-US" sz="2400" dirty="0" err="1">
                <a:solidFill>
                  <a:schemeClr val="accent5">
                    <a:lumMod val="50000"/>
                  </a:schemeClr>
                </a:solidFill>
                <a:latin typeface="Raleway"/>
              </a:rPr>
              <a:t>prêts</a:t>
            </a:r>
            <a:r>
              <a:rPr lang="en-US" sz="2400" dirty="0">
                <a:solidFill>
                  <a:schemeClr val="accent5">
                    <a:lumMod val="50000"/>
                  </a:schemeClr>
                </a:solidFill>
                <a:latin typeface="Raleway"/>
              </a:rPr>
              <a:t> </a:t>
            </a:r>
            <a:r>
              <a:rPr lang="en-US" sz="2400" dirty="0" err="1">
                <a:solidFill>
                  <a:schemeClr val="accent5">
                    <a:lumMod val="50000"/>
                  </a:schemeClr>
                </a:solidFill>
                <a:latin typeface="Raleway"/>
              </a:rPr>
              <a:t>à</a:t>
            </a:r>
            <a:r>
              <a:rPr lang="en-US" sz="2400" dirty="0">
                <a:solidFill>
                  <a:schemeClr val="accent5">
                    <a:lumMod val="50000"/>
                  </a:schemeClr>
                </a:solidFill>
                <a:latin typeface="Raleway"/>
              </a:rPr>
              <a:t> </a:t>
            </a:r>
            <a:r>
              <a:rPr lang="en-US" sz="2400" dirty="0" err="1">
                <a:solidFill>
                  <a:schemeClr val="accent5">
                    <a:lumMod val="50000"/>
                  </a:schemeClr>
                </a:solidFill>
                <a:latin typeface="Raleway"/>
              </a:rPr>
              <a:t>l'emploi</a:t>
            </a:r>
            <a:r>
              <a:rPr lang="en-US" sz="2400" dirty="0">
                <a:solidFill>
                  <a:schemeClr val="accent5">
                    <a:lumMod val="50000"/>
                  </a:schemeClr>
                </a:solidFill>
                <a:latin typeface="Raleway"/>
              </a:rPr>
              <a:t> sur SharePoint</a:t>
            </a:r>
            <a:endParaRPr lang="en-US" sz="2400" b="1" dirty="0">
              <a:solidFill>
                <a:schemeClr val="accent5">
                  <a:lumMod val="50000"/>
                </a:schemeClr>
              </a:solidFill>
              <a:latin typeface="Raleway"/>
            </a:endParaRPr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199157" y="4641227"/>
            <a:ext cx="1773783" cy="316553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0" y="416175"/>
            <a:ext cx="360445" cy="4234539"/>
          </a:xfrm>
          <a:prstGeom prst="rect">
            <a:avLst/>
          </a:prstGeom>
          <a:solidFill>
            <a:srgbClr val="5FE5EC"/>
          </a:solidFill>
          <a:effectLst/>
        </p:spPr>
        <p:style>
          <a:lnRef idx="1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rgbClr val="FFFFFF"/>
          </a:fontRef>
        </p:style>
        <p:txBody>
          <a:bodyPr vert="horz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5" name="ZoneTexte 4"/>
          <p:cNvSpPr txBox="1"/>
          <p:nvPr>
            <p:custDataLst>
              <p:tags r:id="rId1"/>
            </p:custDataLst>
          </p:nvPr>
        </p:nvSpPr>
        <p:spPr>
          <a:xfrm>
            <a:off x="618372" y="1284762"/>
            <a:ext cx="2676525" cy="1428416"/>
          </a:xfrm>
          <a:ln w="25400" cap="flat">
            <a:solidFill>
              <a:schemeClr val="accent1">
                <a:lumMod val="40000"/>
                <a:lumOff val="60000"/>
              </a:schemeClr>
            </a:solidFill>
            <a:prstDash val="solid"/>
            <a:round/>
          </a:ln>
        </p:spPr>
        <p:txBody>
          <a:bodyPr vert="horz" wrap="square" lIns="95250" tIns="47625" rIns="95250" bIns="47625" rtlCol="0" anchor="ctr">
            <a:spAutoFit/>
          </a:bodyPr>
          <a:lstStyle/>
          <a:p>
            <a:pPr algn="ctr">
              <a:lnSpc>
                <a:spcPct val="125000"/>
              </a:lnSpc>
              <a:defRPr lang="en-US" sz="1400" dirty="0"/>
            </a:pPr>
            <a:r>
              <a:rPr lang="en-US" b="1" dirty="0">
                <a:latin typeface="Raleway"/>
              </a:rPr>
              <a:t>Rapports </a:t>
            </a:r>
            <a:r>
              <a:rPr lang="en-US" b="1" dirty="0" err="1">
                <a:latin typeface="Raleway"/>
              </a:rPr>
              <a:t>statistiques</a:t>
            </a:r>
            <a:r>
              <a:rPr lang="en-US" b="1" dirty="0">
                <a:latin typeface="Raleway"/>
              </a:rPr>
              <a:t>: </a:t>
            </a:r>
          </a:p>
          <a:p>
            <a:pPr algn="ctr">
              <a:lnSpc>
                <a:spcPct val="125000"/>
              </a:lnSpc>
              <a:defRPr lang="en-US" sz="1400" dirty="0"/>
            </a:pPr>
            <a:r>
              <a:rPr lang="en-US" dirty="0">
                <a:latin typeface="Raleway"/>
              </a:rPr>
              <a:t>Sur les </a:t>
            </a:r>
            <a:r>
              <a:rPr lang="en-US" dirty="0" err="1">
                <a:latin typeface="Raleway"/>
              </a:rPr>
              <a:t>fermes</a:t>
            </a:r>
            <a:r>
              <a:rPr lang="en-US" dirty="0">
                <a:latin typeface="Raleway"/>
              </a:rPr>
              <a:t>, les collections de sites, les bases de </a:t>
            </a:r>
            <a:r>
              <a:rPr lang="en-US" dirty="0" err="1">
                <a:latin typeface="Raleway"/>
              </a:rPr>
              <a:t>données</a:t>
            </a:r>
            <a:r>
              <a:rPr lang="en-US" dirty="0">
                <a:latin typeface="Raleway"/>
              </a:rPr>
              <a:t> de </a:t>
            </a:r>
            <a:r>
              <a:rPr lang="en-US" dirty="0" err="1">
                <a:latin typeface="Raleway"/>
              </a:rPr>
              <a:t>contenu</a:t>
            </a:r>
            <a:r>
              <a:rPr lang="en-US" dirty="0">
                <a:latin typeface="Raleway"/>
              </a:rPr>
              <a:t>, les applications Web, les </a:t>
            </a:r>
            <a:r>
              <a:rPr lang="en-US" dirty="0" err="1">
                <a:latin typeface="Raleway"/>
              </a:rPr>
              <a:t>listes</a:t>
            </a:r>
            <a:r>
              <a:rPr lang="en-US" dirty="0">
                <a:latin typeface="Raleway"/>
              </a:rPr>
              <a:t> et les </a:t>
            </a:r>
            <a:r>
              <a:rPr lang="en-US" dirty="0" err="1">
                <a:latin typeface="Raleway"/>
              </a:rPr>
              <a:t>éléments</a:t>
            </a:r>
            <a:r>
              <a:rPr lang="en-US" dirty="0">
                <a:latin typeface="Raleway"/>
              </a:rPr>
              <a:t> de </a:t>
            </a:r>
            <a:r>
              <a:rPr lang="en-US" dirty="0" err="1">
                <a:latin typeface="Raleway"/>
              </a:rPr>
              <a:t>liste</a:t>
            </a:r>
            <a:r>
              <a:rPr lang="en-US" dirty="0">
                <a:latin typeface="Raleway"/>
              </a:rPr>
              <a:t>.</a:t>
            </a:r>
          </a:p>
          <a:p>
            <a:pPr algn="ctr">
              <a:lnSpc>
                <a:spcPct val="125000"/>
              </a:lnSpc>
              <a:defRPr lang="en-US" sz="1400" dirty="0"/>
            </a:pPr>
            <a:endParaRPr lang="en-US" b="0" dirty="0">
              <a:latin typeface="Raleway"/>
            </a:endParaRPr>
          </a:p>
        </p:txBody>
      </p:sp>
      <p:sp>
        <p:nvSpPr>
          <p:cNvPr id="6" name="ZoneTexte 5"/>
          <p:cNvSpPr txBox="1"/>
          <p:nvPr>
            <p:custDataLst>
              <p:tags r:id="rId2"/>
            </p:custDataLst>
          </p:nvPr>
        </p:nvSpPr>
        <p:spPr>
          <a:xfrm>
            <a:off x="3366178" y="1145789"/>
            <a:ext cx="2847976" cy="1428416"/>
          </a:xfrm>
          <a:ln w="25400" cap="flat">
            <a:solidFill>
              <a:schemeClr val="accent1">
                <a:lumMod val="40000"/>
                <a:lumOff val="60000"/>
              </a:schemeClr>
            </a:solidFill>
            <a:prstDash val="solid"/>
            <a:round/>
          </a:ln>
        </p:spPr>
        <p:txBody>
          <a:bodyPr vert="horz" wrap="square" lIns="95250" tIns="47625" rIns="95250" bIns="47625" rtlCol="0" anchor="ctr">
            <a:spAutoFit/>
          </a:bodyPr>
          <a:lstStyle/>
          <a:p>
            <a:pPr algn="ctr">
              <a:lnSpc>
                <a:spcPct val="125000"/>
              </a:lnSpc>
              <a:defRPr lang="en-US" sz="1400" dirty="0"/>
            </a:pPr>
            <a:endParaRPr lang="en-US" dirty="0">
              <a:latin typeface="Raleway"/>
            </a:endParaRPr>
          </a:p>
          <a:p>
            <a:pPr algn="ctr">
              <a:lnSpc>
                <a:spcPct val="125000"/>
              </a:lnSpc>
              <a:defRPr lang="en-US" sz="1400" dirty="0"/>
            </a:pPr>
            <a:r>
              <a:rPr lang="en-US" b="1" dirty="0">
                <a:latin typeface="Raleway"/>
              </a:rPr>
              <a:t>Rapports sur les </a:t>
            </a:r>
            <a:r>
              <a:rPr lang="en-US" b="1" dirty="0" err="1">
                <a:latin typeface="Raleway"/>
              </a:rPr>
              <a:t>utilisateurs</a:t>
            </a:r>
            <a:r>
              <a:rPr lang="en-US" b="1" dirty="0">
                <a:latin typeface="Raleway"/>
              </a:rPr>
              <a:t> </a:t>
            </a:r>
          </a:p>
          <a:p>
            <a:pPr algn="ctr">
              <a:lnSpc>
                <a:spcPct val="125000"/>
              </a:lnSpc>
              <a:defRPr lang="en-US" sz="1400" dirty="0"/>
            </a:pPr>
            <a:r>
              <a:rPr lang="en-US" b="1" dirty="0">
                <a:latin typeface="Raleway"/>
              </a:rPr>
              <a:t>et les </a:t>
            </a:r>
            <a:r>
              <a:rPr lang="en-US" b="1" dirty="0" err="1">
                <a:latin typeface="Raleway"/>
              </a:rPr>
              <a:t>groupes</a:t>
            </a:r>
            <a:r>
              <a:rPr lang="en-US" b="1" dirty="0">
                <a:latin typeface="Raleway"/>
              </a:rPr>
              <a:t>: </a:t>
            </a:r>
          </a:p>
          <a:p>
            <a:pPr algn="ctr">
              <a:lnSpc>
                <a:spcPct val="125000"/>
              </a:lnSpc>
              <a:defRPr lang="en-US" sz="1400" dirty="0"/>
            </a:pPr>
            <a:r>
              <a:rPr lang="en-US" dirty="0">
                <a:latin typeface="Raleway"/>
              </a:rPr>
              <a:t>Sur les </a:t>
            </a:r>
            <a:r>
              <a:rPr lang="en-US" dirty="0" err="1">
                <a:latin typeface="Raleway"/>
              </a:rPr>
              <a:t>administrateurs</a:t>
            </a:r>
            <a:r>
              <a:rPr lang="en-US" dirty="0">
                <a:latin typeface="Raleway"/>
              </a:rPr>
              <a:t>, </a:t>
            </a:r>
            <a:r>
              <a:rPr lang="en-US" dirty="0" err="1">
                <a:latin typeface="Raleway"/>
              </a:rPr>
              <a:t>utilisateurs</a:t>
            </a:r>
            <a:r>
              <a:rPr lang="en-US" dirty="0">
                <a:latin typeface="Raleway"/>
              </a:rPr>
              <a:t> et </a:t>
            </a:r>
            <a:r>
              <a:rPr lang="en-US" dirty="0" err="1">
                <a:latin typeface="Raleway"/>
              </a:rPr>
              <a:t>groupes</a:t>
            </a:r>
            <a:r>
              <a:rPr lang="en-US" dirty="0">
                <a:latin typeface="Raleway"/>
              </a:rPr>
              <a:t> </a:t>
            </a:r>
            <a:r>
              <a:rPr lang="en-US" dirty="0" err="1">
                <a:latin typeface="Raleway"/>
              </a:rPr>
              <a:t>en</a:t>
            </a:r>
            <a:r>
              <a:rPr lang="en-US" dirty="0">
                <a:latin typeface="Raleway"/>
              </a:rPr>
              <a:t> </a:t>
            </a:r>
            <a:r>
              <a:rPr lang="en-US" dirty="0" err="1">
                <a:latin typeface="Raleway"/>
              </a:rPr>
              <a:t>fonction</a:t>
            </a:r>
            <a:r>
              <a:rPr lang="en-US" dirty="0">
                <a:latin typeface="Raleway"/>
              </a:rPr>
              <a:t> du site, </a:t>
            </a:r>
            <a:r>
              <a:rPr lang="en-US" dirty="0" err="1">
                <a:latin typeface="Raleway"/>
              </a:rPr>
              <a:t>ainsi</a:t>
            </a:r>
            <a:r>
              <a:rPr lang="en-US" dirty="0">
                <a:latin typeface="Raleway"/>
              </a:rPr>
              <a:t> que sur les </a:t>
            </a:r>
            <a:r>
              <a:rPr lang="en-US" dirty="0" err="1">
                <a:latin typeface="Raleway"/>
              </a:rPr>
              <a:t>utilisateurs</a:t>
            </a:r>
            <a:r>
              <a:rPr lang="en-US" dirty="0">
                <a:latin typeface="Raleway"/>
              </a:rPr>
              <a:t> </a:t>
            </a:r>
            <a:r>
              <a:rPr lang="en-US" dirty="0" err="1">
                <a:latin typeface="Raleway"/>
              </a:rPr>
              <a:t>inactifs</a:t>
            </a:r>
            <a:r>
              <a:rPr lang="en-US" dirty="0">
                <a:latin typeface="Raleway"/>
              </a:rPr>
              <a:t> et </a:t>
            </a:r>
            <a:r>
              <a:rPr lang="en-US" dirty="0" err="1">
                <a:latin typeface="Raleway"/>
              </a:rPr>
              <a:t>supprimés</a:t>
            </a:r>
            <a:r>
              <a:rPr lang="en-US" dirty="0">
                <a:latin typeface="Raleway"/>
              </a:rPr>
              <a:t>.</a:t>
            </a:r>
            <a:endParaRPr lang="en-US" b="0" dirty="0">
              <a:latin typeface="Raleway"/>
            </a:endParaRPr>
          </a:p>
        </p:txBody>
      </p:sp>
      <p:sp>
        <p:nvSpPr>
          <p:cNvPr id="7" name="ZoneTexte 6"/>
          <p:cNvSpPr txBox="1"/>
          <p:nvPr>
            <p:custDataLst>
              <p:tags r:id="rId3"/>
            </p:custDataLst>
          </p:nvPr>
        </p:nvSpPr>
        <p:spPr>
          <a:xfrm>
            <a:off x="6285436" y="1172938"/>
            <a:ext cx="2714626" cy="1428416"/>
          </a:xfrm>
          <a:ln w="25400" cap="flat">
            <a:solidFill>
              <a:schemeClr val="accent1">
                <a:lumMod val="40000"/>
                <a:lumOff val="60000"/>
              </a:schemeClr>
            </a:solidFill>
            <a:prstDash val="solid"/>
            <a:round/>
          </a:ln>
        </p:spPr>
        <p:txBody>
          <a:bodyPr vert="horz" wrap="square" lIns="95250" tIns="47625" rIns="95250" bIns="47625" rtlCol="0" anchor="ctr">
            <a:spAutoFit/>
          </a:bodyPr>
          <a:lstStyle/>
          <a:p>
            <a:pPr algn="ctr">
              <a:lnSpc>
                <a:spcPct val="125000"/>
              </a:lnSpc>
              <a:defRPr lang="en-US" sz="1400" dirty="0"/>
            </a:pPr>
            <a:r>
              <a:rPr lang="en-US" b="1" dirty="0">
                <a:latin typeface="Raleway"/>
              </a:rPr>
              <a:t>Rapports sur les permissions: </a:t>
            </a:r>
          </a:p>
          <a:p>
            <a:pPr algn="ctr">
              <a:lnSpc>
                <a:spcPct val="125000"/>
              </a:lnSpc>
              <a:defRPr lang="en-US" sz="1400" dirty="0"/>
            </a:pPr>
            <a:r>
              <a:rPr lang="en-US" dirty="0">
                <a:latin typeface="Raleway"/>
              </a:rPr>
              <a:t>Sur les permissions </a:t>
            </a:r>
            <a:r>
              <a:rPr lang="en-US" dirty="0" err="1">
                <a:latin typeface="Raleway"/>
              </a:rPr>
              <a:t>accordées</a:t>
            </a:r>
            <a:r>
              <a:rPr lang="en-US" dirty="0">
                <a:latin typeface="Raleway"/>
              </a:rPr>
              <a:t> aux </a:t>
            </a:r>
            <a:r>
              <a:rPr lang="en-US" dirty="0" err="1">
                <a:latin typeface="Raleway"/>
              </a:rPr>
              <a:t>utilisateurs</a:t>
            </a:r>
            <a:r>
              <a:rPr lang="en-US" dirty="0">
                <a:latin typeface="Raleway"/>
              </a:rPr>
              <a:t>, </a:t>
            </a:r>
            <a:r>
              <a:rPr lang="en-US" dirty="0" err="1">
                <a:latin typeface="Raleway"/>
              </a:rPr>
              <a:t>groupes</a:t>
            </a:r>
            <a:r>
              <a:rPr lang="en-US" dirty="0">
                <a:latin typeface="Raleway"/>
              </a:rPr>
              <a:t>, sites (y </a:t>
            </a:r>
            <a:r>
              <a:rPr lang="en-US" dirty="0" err="1">
                <a:latin typeface="Raleway"/>
              </a:rPr>
              <a:t>compris</a:t>
            </a:r>
            <a:r>
              <a:rPr lang="en-US" dirty="0">
                <a:latin typeface="Raleway"/>
              </a:rPr>
              <a:t> </a:t>
            </a:r>
            <a:r>
              <a:rPr lang="en-US" dirty="0" err="1">
                <a:latin typeface="Raleway"/>
              </a:rPr>
              <a:t>ceux</a:t>
            </a:r>
            <a:r>
              <a:rPr lang="en-US" dirty="0">
                <a:latin typeface="Raleway"/>
              </a:rPr>
              <a:t> qui ne </a:t>
            </a:r>
            <a:r>
              <a:rPr lang="en-US" dirty="0" err="1">
                <a:latin typeface="Raleway"/>
              </a:rPr>
              <a:t>sont</a:t>
            </a:r>
            <a:r>
              <a:rPr lang="en-US" dirty="0">
                <a:latin typeface="Raleway"/>
              </a:rPr>
              <a:t> pas </a:t>
            </a:r>
            <a:r>
              <a:rPr lang="en-US" dirty="0" err="1">
                <a:latin typeface="Raleway"/>
              </a:rPr>
              <a:t>hérités</a:t>
            </a:r>
            <a:r>
              <a:rPr lang="en-US" dirty="0">
                <a:latin typeface="Raleway"/>
              </a:rPr>
              <a:t>), </a:t>
            </a:r>
            <a:r>
              <a:rPr lang="en-US" dirty="0" err="1">
                <a:latin typeface="Raleway"/>
              </a:rPr>
              <a:t>listes</a:t>
            </a:r>
            <a:r>
              <a:rPr lang="en-US" dirty="0">
                <a:latin typeface="Raleway"/>
              </a:rPr>
              <a:t> et </a:t>
            </a:r>
            <a:r>
              <a:rPr lang="en-US" dirty="0" err="1">
                <a:latin typeface="Raleway"/>
              </a:rPr>
              <a:t>éléments</a:t>
            </a:r>
            <a:r>
              <a:rPr lang="en-US" dirty="0">
                <a:latin typeface="Raleway"/>
              </a:rPr>
              <a:t> de </a:t>
            </a:r>
            <a:r>
              <a:rPr lang="en-US" dirty="0" err="1">
                <a:latin typeface="Raleway"/>
              </a:rPr>
              <a:t>liste</a:t>
            </a:r>
            <a:r>
              <a:rPr lang="en-US" dirty="0">
                <a:latin typeface="Raleway"/>
              </a:rPr>
              <a:t>. </a:t>
            </a:r>
            <a:endParaRPr lang="en-US" b="0" dirty="0">
              <a:latin typeface="Raleway"/>
            </a:endParaRPr>
          </a:p>
        </p:txBody>
      </p:sp>
      <p:sp>
        <p:nvSpPr>
          <p:cNvPr id="8" name="ZoneTexte 7"/>
          <p:cNvSpPr txBox="1"/>
          <p:nvPr>
            <p:custDataLst>
              <p:tags r:id="rId4"/>
            </p:custDataLst>
          </p:nvPr>
        </p:nvSpPr>
        <p:spPr>
          <a:xfrm>
            <a:off x="1495425" y="3333750"/>
            <a:ext cx="2847976" cy="895149"/>
          </a:xfrm>
          <a:ln w="25400" cap="flat">
            <a:solidFill>
              <a:schemeClr val="accent1">
                <a:lumMod val="40000"/>
                <a:lumOff val="60000"/>
              </a:schemeClr>
            </a:solidFill>
            <a:prstDash val="solid"/>
            <a:round/>
          </a:ln>
        </p:spPr>
        <p:txBody>
          <a:bodyPr vert="horz" wrap="square" lIns="95250" tIns="47625" rIns="95250" bIns="47625" rtlCol="0" anchor="ctr">
            <a:spAutoFit/>
          </a:bodyPr>
          <a:lstStyle/>
          <a:p>
            <a:pPr algn="ctr">
              <a:lnSpc>
                <a:spcPct val="125000"/>
              </a:lnSpc>
              <a:defRPr lang="en-US" sz="1400" dirty="0"/>
            </a:pPr>
            <a:r>
              <a:rPr lang="en-US" b="1" dirty="0">
                <a:latin typeface="Raleway"/>
              </a:rPr>
              <a:t>Rapports </a:t>
            </a:r>
            <a:r>
              <a:rPr lang="en-US" b="1" dirty="0" err="1">
                <a:latin typeface="Raleway"/>
              </a:rPr>
              <a:t>d'activité</a:t>
            </a:r>
            <a:r>
              <a:rPr lang="en-US" b="1" dirty="0">
                <a:latin typeface="Raleway"/>
              </a:rPr>
              <a:t> des sites:</a:t>
            </a:r>
          </a:p>
          <a:p>
            <a:pPr algn="ctr">
              <a:lnSpc>
                <a:spcPct val="125000"/>
              </a:lnSpc>
              <a:defRPr lang="en-US" sz="1400" dirty="0"/>
            </a:pPr>
            <a:r>
              <a:rPr lang="en-US" dirty="0">
                <a:latin typeface="Raleway"/>
              </a:rPr>
              <a:t>Sur les sites </a:t>
            </a:r>
            <a:r>
              <a:rPr lang="en-US" dirty="0" err="1">
                <a:latin typeface="Raleway"/>
              </a:rPr>
              <a:t>créés</a:t>
            </a:r>
            <a:r>
              <a:rPr lang="en-US" dirty="0">
                <a:latin typeface="Raleway"/>
              </a:rPr>
              <a:t>, </a:t>
            </a:r>
            <a:r>
              <a:rPr lang="en-US" dirty="0" err="1">
                <a:latin typeface="Raleway"/>
              </a:rPr>
              <a:t>modifiés</a:t>
            </a:r>
            <a:r>
              <a:rPr lang="en-US" dirty="0">
                <a:latin typeface="Raleway"/>
              </a:rPr>
              <a:t> et </a:t>
            </a:r>
            <a:r>
              <a:rPr lang="en-US" dirty="0" err="1">
                <a:latin typeface="Raleway"/>
              </a:rPr>
              <a:t>inactifs</a:t>
            </a:r>
            <a:endParaRPr lang="en-US" b="0" dirty="0">
              <a:latin typeface="Raleway"/>
            </a:endParaRPr>
          </a:p>
        </p:txBody>
      </p:sp>
      <p:sp>
        <p:nvSpPr>
          <p:cNvPr id="9" name="ZoneTexte 8"/>
          <p:cNvSpPr txBox="1"/>
          <p:nvPr>
            <p:custDataLst>
              <p:tags r:id="rId5"/>
            </p:custDataLst>
          </p:nvPr>
        </p:nvSpPr>
        <p:spPr>
          <a:xfrm>
            <a:off x="4876800" y="3333749"/>
            <a:ext cx="3733800" cy="895149"/>
          </a:xfrm>
          <a:ln w="25400" cap="flat">
            <a:solidFill>
              <a:schemeClr val="accent1">
                <a:lumMod val="40000"/>
                <a:lumOff val="60000"/>
              </a:schemeClr>
            </a:solidFill>
            <a:prstDash val="solid"/>
            <a:round/>
          </a:ln>
        </p:spPr>
        <p:txBody>
          <a:bodyPr vert="horz" wrap="square" lIns="95250" tIns="47625" rIns="95250" bIns="47625" rtlCol="0" anchor="ctr">
            <a:spAutoFit/>
          </a:bodyPr>
          <a:lstStyle/>
          <a:p>
            <a:pPr algn="ctr">
              <a:lnSpc>
                <a:spcPct val="125000"/>
              </a:lnSpc>
              <a:defRPr lang="en-US" sz="1400" dirty="0"/>
            </a:pPr>
            <a:r>
              <a:rPr lang="en-US" b="1" dirty="0">
                <a:latin typeface="Raleway"/>
              </a:rPr>
              <a:t>Rapports </a:t>
            </a:r>
            <a:r>
              <a:rPr lang="en-US" b="1" dirty="0" err="1">
                <a:latin typeface="Raleway"/>
              </a:rPr>
              <a:t>d'analyse</a:t>
            </a:r>
            <a:r>
              <a:rPr lang="en-US" b="1" dirty="0">
                <a:latin typeface="Raleway"/>
              </a:rPr>
              <a:t> de </a:t>
            </a:r>
            <a:r>
              <a:rPr lang="en-US" b="1" dirty="0" err="1">
                <a:latin typeface="Raleway"/>
              </a:rPr>
              <a:t>l'utilisation</a:t>
            </a:r>
            <a:r>
              <a:rPr lang="en-US" b="1" dirty="0">
                <a:latin typeface="Raleway"/>
              </a:rPr>
              <a:t>:</a:t>
            </a:r>
          </a:p>
          <a:p>
            <a:pPr algn="ctr">
              <a:lnSpc>
                <a:spcPct val="125000"/>
              </a:lnSpc>
              <a:defRPr lang="en-US" sz="1400" dirty="0"/>
            </a:pPr>
            <a:r>
              <a:rPr lang="en-US" dirty="0">
                <a:latin typeface="Raleway"/>
              </a:rPr>
              <a:t>Sur le </a:t>
            </a:r>
            <a:r>
              <a:rPr lang="en-US" dirty="0" err="1">
                <a:latin typeface="Raleway"/>
              </a:rPr>
              <a:t>trafic</a:t>
            </a:r>
            <a:r>
              <a:rPr lang="en-US" dirty="0">
                <a:latin typeface="Raleway"/>
              </a:rPr>
              <a:t>, les </a:t>
            </a:r>
            <a:r>
              <a:rPr lang="en-US" dirty="0" err="1">
                <a:latin typeface="Raleway"/>
              </a:rPr>
              <a:t>recherches</a:t>
            </a:r>
            <a:r>
              <a:rPr lang="en-US" dirty="0">
                <a:latin typeface="Raleway"/>
              </a:rPr>
              <a:t> et les </a:t>
            </a:r>
            <a:r>
              <a:rPr lang="en-US" dirty="0" err="1">
                <a:latin typeface="Raleway"/>
              </a:rPr>
              <a:t>journaux</a:t>
            </a:r>
            <a:r>
              <a:rPr lang="en-US" dirty="0">
                <a:latin typeface="Raleway"/>
              </a:rPr>
              <a:t> IIS.</a:t>
            </a:r>
            <a:endParaRPr lang="en-US" b="0" dirty="0">
              <a:latin typeface="Raleway"/>
            </a:endParaRPr>
          </a:p>
        </p:txBody>
      </p:sp>
      <p:sp>
        <p:nvSpPr>
          <p:cNvPr id="10" name="Date Placeholder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9A69D5C4-A49C-4F71-A123-27E1F0D4ADAD}" type="datetime4">
              <a:t>3 mai 2021</a:t>
            </a:fld>
            <a:endParaRPr lang="en-US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7086600" y="1057275"/>
            <a:ext cx="2057400" cy="3384718"/>
          </a:xfrm>
          <a:prstGeom prst="rect">
            <a:avLst/>
          </a:prstGeom>
          <a:solidFill>
            <a:schemeClr val="bg1">
              <a:lumMod val="95000"/>
            </a:schemeClr>
          </a:solidFill>
          <a:effectLst/>
        </p:spPr>
        <p:style>
          <a:lnRef idx="1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rgbClr val="FFFFFF"/>
          </a:fontRef>
        </p:style>
        <p:txBody>
          <a:bodyPr vert="horz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3" name="Title 7"/>
          <p:cNvSpPr>
            <a:spLocks noGrp="1"/>
          </p:cNvSpPr>
          <p:nvPr>
            <p:ph type="title"/>
          </p:nvPr>
        </p:nvSpPr>
        <p:spPr>
          <a:xfrm>
            <a:off x="885939" y="149056"/>
            <a:ext cx="7478668" cy="857250"/>
          </a:xfrm>
        </p:spPr>
        <p:txBody>
          <a:bodyPr vert="horz" rtlCol="0" anchor="ctr"/>
          <a:lstStyle/>
          <a:p>
            <a:r>
              <a:rPr lang="en-US" sz="2400" dirty="0">
                <a:solidFill>
                  <a:schemeClr val="accent5">
                    <a:lumMod val="50000"/>
                  </a:schemeClr>
                </a:solidFill>
                <a:latin typeface="Raleway"/>
              </a:rPr>
              <a:t>Rapports </a:t>
            </a:r>
            <a:r>
              <a:rPr lang="en-US" sz="2400" dirty="0" err="1">
                <a:solidFill>
                  <a:schemeClr val="accent5">
                    <a:lumMod val="50000"/>
                  </a:schemeClr>
                </a:solidFill>
                <a:latin typeface="Raleway"/>
              </a:rPr>
              <a:t>personnalisés</a:t>
            </a:r>
            <a:endParaRPr lang="en-US" sz="2400" b="1" dirty="0">
              <a:solidFill>
                <a:schemeClr val="accent5">
                  <a:lumMod val="50000"/>
                </a:schemeClr>
              </a:solidFill>
              <a:latin typeface="Raleway"/>
            </a:endParaRPr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718423" y="1285875"/>
            <a:ext cx="2457374" cy="2926784"/>
          </a:xfrm>
        </p:spPr>
        <p:txBody>
          <a:bodyPr vert="horz" rtlCol="0" anchor="ctr">
            <a:noAutofit/>
          </a:bodyPr>
          <a:lstStyle/>
          <a:p>
            <a:pPr indent="0">
              <a:lnSpc>
                <a:spcPct val="125000"/>
              </a:lnSpc>
              <a:buFont typeface="Source Sans Pro"/>
              <a:buNone/>
            </a:pPr>
            <a:r>
              <a:rPr lang="en-US" sz="1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Raleway"/>
              </a:rPr>
              <a:t>Créez</a:t>
            </a:r>
            <a:r>
              <a:rPr 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Raleway"/>
              </a:rPr>
              <a:t> </a:t>
            </a:r>
            <a:r>
              <a:rPr lang="en-US" sz="1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Raleway"/>
              </a:rPr>
              <a:t>vos</a:t>
            </a:r>
            <a:r>
              <a:rPr 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Raleway"/>
              </a:rPr>
              <a:t> </a:t>
            </a:r>
            <a:r>
              <a:rPr lang="en-US" sz="1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Raleway"/>
              </a:rPr>
              <a:t>propres</a:t>
            </a:r>
            <a:r>
              <a:rPr 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Raleway"/>
              </a:rPr>
              <a:t> rapports </a:t>
            </a:r>
            <a:r>
              <a:rPr lang="en-US" sz="1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Raleway"/>
              </a:rPr>
              <a:t>en</a:t>
            </a:r>
            <a:r>
              <a:rPr 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Raleway"/>
              </a:rPr>
              <a:t> </a:t>
            </a:r>
            <a:r>
              <a:rPr lang="en-US" sz="1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Raleway"/>
              </a:rPr>
              <a:t>choisissant</a:t>
            </a:r>
            <a:r>
              <a:rPr 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Raleway"/>
              </a:rPr>
              <a:t> </a:t>
            </a:r>
            <a:r>
              <a:rPr lang="en-US" sz="1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Raleway"/>
              </a:rPr>
              <a:t>l'exploitation</a:t>
            </a:r>
            <a:r>
              <a:rPr 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Raleway"/>
              </a:rPr>
              <a:t>, le type de rapport et les </a:t>
            </a:r>
            <a:r>
              <a:rPr lang="en-US" sz="1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Raleway"/>
              </a:rPr>
              <a:t>colonnes</a:t>
            </a:r>
            <a:r>
              <a:rPr 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Raleway"/>
              </a:rPr>
              <a:t> que </a:t>
            </a:r>
            <a:r>
              <a:rPr lang="en-US" sz="1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Raleway"/>
              </a:rPr>
              <a:t>vous</a:t>
            </a:r>
            <a:r>
              <a:rPr 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Raleway"/>
              </a:rPr>
              <a:t> </a:t>
            </a:r>
            <a:r>
              <a:rPr lang="en-US" sz="1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Raleway"/>
              </a:rPr>
              <a:t>souhaitez</a:t>
            </a:r>
            <a:r>
              <a:rPr 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Raleway"/>
              </a:rPr>
              <a:t> </a:t>
            </a:r>
            <a:r>
              <a:rPr lang="en-US" sz="1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Raleway"/>
              </a:rPr>
              <a:t>afficher</a:t>
            </a:r>
            <a:r>
              <a:rPr 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Raleway"/>
              </a:rPr>
              <a:t>.</a:t>
            </a:r>
          </a:p>
          <a:p>
            <a:pPr indent="0">
              <a:lnSpc>
                <a:spcPct val="125000"/>
              </a:lnSpc>
              <a:buFont typeface="Source Sans Pro"/>
              <a:buNone/>
            </a:pPr>
            <a:endParaRPr lang="en-US" sz="1400" b="0" dirty="0">
              <a:solidFill>
                <a:schemeClr val="tx1">
                  <a:lumMod val="75000"/>
                  <a:lumOff val="25000"/>
                </a:schemeClr>
              </a:solidFill>
              <a:latin typeface="Raleway"/>
            </a:endParaRPr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99157" y="4641227"/>
            <a:ext cx="1773783" cy="316553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0" y="416175"/>
            <a:ext cx="360445" cy="4234539"/>
          </a:xfrm>
          <a:prstGeom prst="rect">
            <a:avLst/>
          </a:prstGeom>
          <a:solidFill>
            <a:srgbClr val="5FE5EC"/>
          </a:solidFill>
          <a:effectLst/>
        </p:spPr>
        <p:style>
          <a:lnRef idx="1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rgbClr val="FFFFFF"/>
          </a:fontRef>
        </p:style>
        <p:txBody>
          <a:bodyPr vert="horz" rtlCol="0" anchor="ctr">
            <a:noAutofit/>
          </a:bodyPr>
          <a:lstStyle/>
          <a:p>
            <a:pPr algn="ctr"/>
            <a:endParaRPr lang="en-US" dirty="0"/>
          </a:p>
        </p:txBody>
      </p:sp>
      <p:pic>
        <p:nvPicPr>
          <p:cNvPr id="7" name="Image 6"/>
          <p:cNvPicPr>
            <a:picLocks noGrp="1" noChangeAspect="1"/>
          </p:cNvPicPr>
          <p:nvPr/>
        </p:nvPicPr>
        <p:blipFill>
          <a:blip r:embed="rId3">
            <a:grayscl/>
            <a:lum/>
            <a:extLst>
              <a:ext uri="{10D46834-ADF6-4E6B-9D97-04057833FE5F}">
                <a14:imgProps xmlns:a14="http://schemas.microsoft.com/office/drawing/2010/main" xmlns:vt="http://schemas.openxmlformats.org/officeDocument/2006/docPropsVTypes" xmlns:ns1="http://schemas.openxmlformats.org/officeDocument/2006/extended-properties" xmlns:cs="http://schemas.microsoft.com/office/drawing/2012/chartStyle" xmlns:c="http://schemas.openxmlformats.org/drawingml/2006/chart" xmlns="">
                  <a14:imgLayer>
                    <a14:imgEffect>
                      <a14:brightnessContrast bright="0" contrast="0"/>
                    </a14:imgEffect>
                  </a14:imgLayer>
                </a14:imgProps>
              </a:ext>
              <a:ext uri="{622D7EEF-4A7E-4E9A-83B7-AD300FE50DA5}">
                <a14:useLocalDpi xmlns:a14="http://schemas.microsoft.com/office/drawing/2010/main" xmlns:vt="http://schemas.openxmlformats.org/officeDocument/2006/docPropsVTypes" xmlns:ns1="http://schemas.openxmlformats.org/officeDocument/2006/extended-properties" xmlns:cs="http://schemas.microsoft.com/office/drawing/2012/chartStyle" xmlns:c="http://schemas.openxmlformats.org/drawingml/2006/chart" xmlns="" val="0"/>
              </a:ext>
            </a:extLst>
          </a:blip>
          <a:srcRect l="17270" t="8300" r="16190"/>
          <a:stretch>
            <a:fillRect/>
          </a:stretch>
        </p:blipFill>
        <p:spPr>
          <a:xfrm>
            <a:off x="3533775" y="1276350"/>
            <a:ext cx="4987766" cy="2945834"/>
          </a:xfrm>
          <a:prstGeom prst="rect">
            <a:avLst/>
          </a:prstGeom>
          <a:ln w="19050" cap="flat">
            <a:solidFill>
              <a:schemeClr val="accent1">
                <a:lumMod val="20000"/>
                <a:lumOff val="80000"/>
              </a:schemeClr>
            </a:solidFill>
            <a:prstDash val="solid"/>
            <a:round/>
          </a:ln>
          <a:effectLst>
            <a:outerShdw blurRad="114300" dir="2700000">
              <a:srgbClr val="5B5B5B">
                <a:alpha val="39999"/>
              </a:srgbClr>
            </a:outerShdw>
          </a:effectLst>
        </p:spPr>
      </p:pic>
      <p:sp>
        <p:nvSpPr>
          <p:cNvPr id="8" name="Date Placeholder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013C583F-FB38-4DF2-AF66-E9F245F12CED}" type="datetime4">
              <a:t>3 mai 2021</a:t>
            </a:fld>
            <a:endParaRPr lang="en-US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7086600" y="1057275"/>
            <a:ext cx="2057400" cy="3384718"/>
          </a:xfrm>
          <a:prstGeom prst="rect">
            <a:avLst/>
          </a:prstGeom>
          <a:solidFill>
            <a:schemeClr val="bg1">
              <a:lumMod val="95000"/>
            </a:schemeClr>
          </a:solidFill>
          <a:effectLst/>
        </p:spPr>
        <p:style>
          <a:lnRef idx="1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rgbClr val="FFFFFF"/>
          </a:fontRef>
        </p:style>
        <p:txBody>
          <a:bodyPr vert="horz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3" name="Title 7"/>
          <p:cNvSpPr>
            <a:spLocks noGrp="1"/>
          </p:cNvSpPr>
          <p:nvPr>
            <p:ph type="title"/>
          </p:nvPr>
        </p:nvSpPr>
        <p:spPr>
          <a:xfrm>
            <a:off x="885939" y="149056"/>
            <a:ext cx="7478668" cy="857250"/>
          </a:xfrm>
        </p:spPr>
        <p:txBody>
          <a:bodyPr vert="horz" rtlCol="0" anchor="ctr"/>
          <a:lstStyle/>
          <a:p>
            <a:r>
              <a:rPr lang="en-US" sz="1800" dirty="0">
                <a:solidFill>
                  <a:schemeClr val="accent5">
                    <a:lumMod val="50000"/>
                  </a:schemeClr>
                </a:solidFill>
                <a:latin typeface="Raleway"/>
              </a:rPr>
              <a:t>Programmer la </a:t>
            </a:r>
            <a:r>
              <a:rPr lang="en-US" sz="1800" dirty="0" err="1">
                <a:solidFill>
                  <a:schemeClr val="accent5">
                    <a:lumMod val="50000"/>
                  </a:schemeClr>
                </a:solidFill>
                <a:latin typeface="Raleway"/>
              </a:rPr>
              <a:t>génération</a:t>
            </a:r>
            <a:r>
              <a:rPr lang="en-US" sz="1800" dirty="0">
                <a:solidFill>
                  <a:schemeClr val="accent5">
                    <a:lumMod val="50000"/>
                  </a:schemeClr>
                </a:solidFill>
                <a:latin typeface="Raleway"/>
              </a:rPr>
              <a:t> de rapports dans </a:t>
            </a:r>
            <a:r>
              <a:rPr lang="en-US" sz="1800" dirty="0" err="1">
                <a:solidFill>
                  <a:schemeClr val="accent5">
                    <a:lumMod val="50000"/>
                  </a:schemeClr>
                </a:solidFill>
                <a:latin typeface="Raleway"/>
              </a:rPr>
              <a:t>votre</a:t>
            </a:r>
            <a:r>
              <a:rPr lang="en-US" sz="1800" dirty="0">
                <a:solidFill>
                  <a:schemeClr val="accent5">
                    <a:lumMod val="50000"/>
                  </a:schemeClr>
                </a:solidFill>
                <a:latin typeface="Raleway"/>
              </a:rPr>
              <a:t> </a:t>
            </a:r>
            <a:r>
              <a:rPr lang="en-US" sz="1800" dirty="0" err="1">
                <a:solidFill>
                  <a:schemeClr val="accent5">
                    <a:lumMod val="50000"/>
                  </a:schemeClr>
                </a:solidFill>
                <a:latin typeface="Raleway"/>
              </a:rPr>
              <a:t>boîte</a:t>
            </a:r>
            <a:r>
              <a:rPr lang="en-US" sz="1800" dirty="0">
                <a:solidFill>
                  <a:schemeClr val="accent5">
                    <a:lumMod val="50000"/>
                  </a:schemeClr>
                </a:solidFill>
                <a:latin typeface="Raleway"/>
              </a:rPr>
              <a:t> aux </a:t>
            </a:r>
            <a:r>
              <a:rPr lang="en-US" sz="1800" dirty="0" err="1">
                <a:solidFill>
                  <a:schemeClr val="accent5">
                    <a:lumMod val="50000"/>
                  </a:schemeClr>
                </a:solidFill>
                <a:latin typeface="Raleway"/>
              </a:rPr>
              <a:t>lettres</a:t>
            </a:r>
            <a:r>
              <a:rPr lang="en-US" sz="1800" dirty="0">
                <a:solidFill>
                  <a:schemeClr val="accent5">
                    <a:lumMod val="50000"/>
                  </a:schemeClr>
                </a:solidFill>
                <a:latin typeface="Raleway"/>
              </a:rPr>
              <a:t> </a:t>
            </a:r>
            <a:endParaRPr lang="en-US" sz="1800" b="1" dirty="0">
              <a:solidFill>
                <a:schemeClr val="accent5">
                  <a:lumMod val="50000"/>
                </a:schemeClr>
              </a:solidFill>
              <a:latin typeface="Raleway"/>
            </a:endParaRPr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762000" y="1151617"/>
            <a:ext cx="2500237" cy="2926784"/>
          </a:xfrm>
        </p:spPr>
        <p:txBody>
          <a:bodyPr vert="horz" rtlCol="0" anchor="ctr">
            <a:noAutofit/>
          </a:bodyPr>
          <a:lstStyle/>
          <a:p>
            <a:pPr indent="0">
              <a:lnSpc>
                <a:spcPct val="125000"/>
              </a:lnSpc>
              <a:buFont typeface="Source Sans Pro"/>
              <a:buNone/>
            </a:pPr>
            <a:r>
              <a:rPr lang="en-US" sz="1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Raleway"/>
              </a:rPr>
              <a:t>Recevoir</a:t>
            </a:r>
            <a:r>
              <a:rPr 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Raleway"/>
              </a:rPr>
              <a:t> des rapports </a:t>
            </a:r>
            <a:r>
              <a:rPr lang="en-US" sz="1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Raleway"/>
              </a:rPr>
              <a:t>quotidiens</a:t>
            </a:r>
            <a:r>
              <a:rPr 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Raleway"/>
              </a:rPr>
              <a:t>, </a:t>
            </a:r>
            <a:r>
              <a:rPr lang="en-US" sz="1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Raleway"/>
              </a:rPr>
              <a:t>hebdomadaires</a:t>
            </a:r>
            <a:r>
              <a:rPr 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Raleway"/>
              </a:rPr>
              <a:t> </a:t>
            </a:r>
            <a:r>
              <a:rPr lang="en-US" sz="1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Raleway"/>
              </a:rPr>
              <a:t>ou</a:t>
            </a:r>
            <a:r>
              <a:rPr 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Raleway"/>
              </a:rPr>
              <a:t> </a:t>
            </a:r>
            <a:r>
              <a:rPr lang="en-US" sz="1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Raleway"/>
              </a:rPr>
              <a:t>mensuels</a:t>
            </a:r>
            <a:endParaRPr lang="en-US" sz="1400" dirty="0">
              <a:solidFill>
                <a:schemeClr val="tx1">
                  <a:lumMod val="75000"/>
                  <a:lumOff val="25000"/>
                </a:schemeClr>
              </a:solidFill>
              <a:latin typeface="Raleway"/>
            </a:endParaRPr>
          </a:p>
          <a:p>
            <a:pPr indent="0">
              <a:lnSpc>
                <a:spcPct val="125000"/>
              </a:lnSpc>
              <a:buFont typeface="Source Sans Pro"/>
              <a:buNone/>
            </a:pPr>
            <a:r>
              <a:rPr lang="en-US" sz="1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Raleway"/>
              </a:rPr>
              <a:t>Envoyez</a:t>
            </a:r>
            <a:r>
              <a:rPr 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Raleway"/>
              </a:rPr>
              <a:t> des rapports par </a:t>
            </a:r>
            <a:r>
              <a:rPr lang="en-US" sz="1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Raleway"/>
              </a:rPr>
              <a:t>courriel</a:t>
            </a:r>
            <a:r>
              <a:rPr 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Raleway"/>
              </a:rPr>
              <a:t> </a:t>
            </a:r>
            <a:r>
              <a:rPr lang="en-US" sz="1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Raleway"/>
              </a:rPr>
              <a:t>à</a:t>
            </a:r>
            <a:r>
              <a:rPr 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Raleway"/>
              </a:rPr>
              <a:t> </a:t>
            </a:r>
            <a:r>
              <a:rPr lang="en-US" sz="1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Raleway"/>
              </a:rPr>
              <a:t>plusieurs</a:t>
            </a:r>
            <a:r>
              <a:rPr 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Raleway"/>
              </a:rPr>
              <a:t> parties </a:t>
            </a:r>
            <a:r>
              <a:rPr lang="en-US" sz="1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Raleway"/>
              </a:rPr>
              <a:t>prenantes</a:t>
            </a:r>
            <a:endParaRPr lang="en-US" sz="1400" dirty="0">
              <a:solidFill>
                <a:schemeClr val="tx1">
                  <a:lumMod val="75000"/>
                  <a:lumOff val="25000"/>
                </a:schemeClr>
              </a:solidFill>
              <a:latin typeface="Raleway"/>
            </a:endParaRPr>
          </a:p>
          <a:p>
            <a:pPr indent="0">
              <a:lnSpc>
                <a:spcPct val="125000"/>
              </a:lnSpc>
              <a:buFont typeface="Source Sans Pro"/>
              <a:buNone/>
            </a:pPr>
            <a:r>
              <a:rPr 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Raleway"/>
              </a:rPr>
              <a:t>Exportation </a:t>
            </a:r>
            <a:r>
              <a:rPr lang="en-US" sz="1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Raleway"/>
              </a:rPr>
              <a:t>vers</a:t>
            </a:r>
            <a:r>
              <a:rPr 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Raleway"/>
              </a:rPr>
              <a:t> </a:t>
            </a:r>
            <a:r>
              <a:rPr lang="en-US" sz="1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Raleway"/>
              </a:rPr>
              <a:t>plusieurs</a:t>
            </a:r>
            <a:r>
              <a:rPr 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Raleway"/>
              </a:rPr>
              <a:t> formats : CSV, PDF, XML et HTML</a:t>
            </a:r>
            <a:endParaRPr lang="en-US" sz="1400" b="0" dirty="0">
              <a:solidFill>
                <a:schemeClr val="tx1">
                  <a:lumMod val="75000"/>
                  <a:lumOff val="25000"/>
                </a:schemeClr>
              </a:solidFill>
              <a:latin typeface="Raleway"/>
            </a:endParaRPr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99157" y="4641227"/>
            <a:ext cx="1773783" cy="316553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0" y="416175"/>
            <a:ext cx="360445" cy="4234539"/>
          </a:xfrm>
          <a:prstGeom prst="rect">
            <a:avLst/>
          </a:prstGeom>
          <a:solidFill>
            <a:srgbClr val="5FE5EC"/>
          </a:solidFill>
          <a:effectLst/>
        </p:spPr>
        <p:style>
          <a:lnRef idx="1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rgbClr val="FFFFFF"/>
          </a:fontRef>
        </p:style>
        <p:txBody>
          <a:bodyPr vert="horz" rtlCol="0" anchor="ctr">
            <a:noAutofit/>
          </a:bodyPr>
          <a:lstStyle/>
          <a:p>
            <a:pPr algn="ctr"/>
            <a:endParaRPr lang="en-US" dirty="0"/>
          </a:p>
        </p:txBody>
      </p:sp>
      <p:pic>
        <p:nvPicPr>
          <p:cNvPr id="7" name="Image 6"/>
          <p:cNvPicPr>
            <a:picLocks noGrp="1" noChangeAspect="1"/>
          </p:cNvPicPr>
          <p:nvPr/>
        </p:nvPicPr>
        <p:blipFill>
          <a:blip r:embed="rId3">
            <a:grayscl/>
            <a:lum/>
            <a:extLst>
              <a:ext uri="{81E937F7-1480-458D-A2FC-CA05AC2EC759}">
                <a14:imgProps xmlns:a14="http://schemas.microsoft.com/office/drawing/2010/main" xmlns:vt="http://schemas.openxmlformats.org/officeDocument/2006/docPropsVTypes" xmlns:ns1="http://schemas.openxmlformats.org/officeDocument/2006/extended-properties" xmlns:cs="http://schemas.microsoft.com/office/drawing/2012/chartStyle" xmlns:c="http://schemas.openxmlformats.org/drawingml/2006/chart" xmlns="">
                  <a14:imgLayer>
                    <a14:imgEffect>
                      <a14:brightnessContrast bright="0" contrast="0"/>
                    </a14:imgEffect>
                  </a14:imgLayer>
                </a14:imgProps>
              </a:ext>
              <a:ext uri="{EC532018-2F8E-4972-97F2-4572AF3FDAAB}">
                <a14:useLocalDpi xmlns:a14="http://schemas.microsoft.com/office/drawing/2010/main" xmlns:vt="http://schemas.openxmlformats.org/officeDocument/2006/docPropsVTypes" xmlns:ns1="http://schemas.openxmlformats.org/officeDocument/2006/extended-properties" xmlns:cs="http://schemas.microsoft.com/office/drawing/2012/chartStyle" xmlns:c="http://schemas.openxmlformats.org/drawingml/2006/chart" xmlns="" val="0"/>
              </a:ext>
            </a:extLst>
          </a:blip>
          <a:srcRect l="-80" r="2780" b="950"/>
          <a:stretch>
            <a:fillRect/>
          </a:stretch>
        </p:blipFill>
        <p:spPr>
          <a:xfrm>
            <a:off x="3333750" y="1371600"/>
            <a:ext cx="5181600" cy="2752725"/>
          </a:xfrm>
          <a:prstGeom prst="rect">
            <a:avLst/>
          </a:prstGeom>
          <a:ln w="19050" cap="flat">
            <a:solidFill>
              <a:schemeClr val="accent1">
                <a:lumMod val="20000"/>
                <a:lumOff val="80000"/>
              </a:schemeClr>
            </a:solidFill>
            <a:prstDash val="solid"/>
            <a:round/>
          </a:ln>
          <a:effectLst>
            <a:outerShdw blurRad="190500" dir="2700000">
              <a:srgbClr val="5B5B5B">
                <a:alpha val="31000"/>
              </a:srgbClr>
            </a:outerShdw>
          </a:effectLst>
        </p:spPr>
      </p:pic>
      <p:sp>
        <p:nvSpPr>
          <p:cNvPr id="8" name="Rectangle 7"/>
          <p:cNvSpPr/>
          <p:nvPr/>
        </p:nvSpPr>
        <p:spPr>
          <a:xfrm>
            <a:off x="895464" y="1438275"/>
            <a:ext cx="19050" cy="742950"/>
          </a:xfrm>
          <a:prstGeom prst="rect">
            <a:avLst/>
          </a:prstGeom>
          <a:effectLst/>
        </p:spPr>
        <p:style>
          <a:lnRef idx="1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rgbClr val="FFFFFF"/>
          </a:fontRef>
        </p:style>
        <p:txBody>
          <a:bodyPr vert="horz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885939" y="2419350"/>
            <a:ext cx="19050" cy="742950"/>
          </a:xfrm>
          <a:prstGeom prst="rect">
            <a:avLst/>
          </a:prstGeom>
          <a:effectLst/>
        </p:spPr>
        <p:style>
          <a:lnRef idx="1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rgbClr val="FFFFFF"/>
          </a:fontRef>
        </p:style>
        <p:txBody>
          <a:bodyPr vert="horz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885939" y="3381375"/>
            <a:ext cx="19050" cy="742950"/>
          </a:xfrm>
          <a:prstGeom prst="rect">
            <a:avLst/>
          </a:prstGeom>
          <a:effectLst/>
        </p:spPr>
        <p:style>
          <a:lnRef idx="1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rgbClr val="FFFFFF"/>
          </a:fontRef>
        </p:style>
        <p:txBody>
          <a:bodyPr vert="horz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1" name="Date Placeholder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158BE342-76A6-4AE9-8DF4-52E0210C7A8A}" type="datetime4">
              <a:t>3 mai 2021</a:t>
            </a:fld>
            <a:endParaRPr lang="en-US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>
            <a:alphaModFix amt="4000"/>
          </a:blip>
          <a:stretch>
            <a:fillRect/>
          </a:stretch>
        </p:blipFill>
        <p:spPr>
          <a:xfrm>
            <a:off x="0" y="704850"/>
            <a:ext cx="3619500" cy="3619500"/>
          </a:xfrm>
          <a:prstGeom prst="rect">
            <a:avLst/>
          </a:prstGeom>
        </p:spPr>
      </p:pic>
      <p:sp>
        <p:nvSpPr>
          <p:cNvPr id="3" name="Ellipse 2"/>
          <p:cNvSpPr/>
          <p:nvPr/>
        </p:nvSpPr>
        <p:spPr>
          <a:xfrm>
            <a:off x="6844503" y="2054018"/>
            <a:ext cx="2846794" cy="2846794"/>
          </a:xfrm>
          <a:prstGeom prst="ellipse">
            <a:avLst/>
          </a:prstGeom>
          <a:solidFill>
            <a:srgbClr val="5FE5EC"/>
          </a:solidFill>
          <a:effectLst/>
        </p:spPr>
        <p:style>
          <a:lnRef idx="1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rgbClr val="FFFFFF"/>
          </a:fontRef>
        </p:style>
        <p:txBody>
          <a:bodyPr vert="horz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4" name="Title 7"/>
          <p:cNvSpPr>
            <a:spLocks noGrp="1"/>
          </p:cNvSpPr>
          <p:nvPr>
            <p:ph type="title"/>
          </p:nvPr>
        </p:nvSpPr>
        <p:spPr>
          <a:xfrm>
            <a:off x="952500" y="2119969"/>
            <a:ext cx="4610100" cy="857250"/>
          </a:xfrm>
        </p:spPr>
        <p:txBody>
          <a:bodyPr vert="horz" rtlCol="0" anchor="ctr"/>
          <a:lstStyle/>
          <a:p>
            <a:pPr algn="l"/>
            <a:r>
              <a:rPr lang="en-US" sz="5400" b="1" dirty="0">
                <a:latin typeface="Raleway"/>
              </a:rPr>
              <a:t>Gestion</a:t>
            </a:r>
          </a:p>
        </p:txBody>
      </p:sp>
      <p:sp>
        <p:nvSpPr>
          <p:cNvPr id="5" name="Ellipse 4"/>
          <p:cNvSpPr/>
          <p:nvPr/>
        </p:nvSpPr>
        <p:spPr>
          <a:xfrm>
            <a:off x="7748997" y="2920755"/>
            <a:ext cx="2505313" cy="2505313"/>
          </a:xfrm>
          <a:prstGeom prst="ellipse">
            <a:avLst/>
          </a:prstGeom>
          <a:solidFill>
            <a:srgbClr val="45DBE3"/>
          </a:solidFill>
          <a:effectLst/>
        </p:spPr>
        <p:style>
          <a:lnRef idx="1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rgbClr val="FFFFFF"/>
          </a:fontRef>
        </p:style>
        <p:txBody>
          <a:bodyPr vert="horz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6" name="Ellipse 5"/>
          <p:cNvSpPr/>
          <p:nvPr/>
        </p:nvSpPr>
        <p:spPr>
          <a:xfrm>
            <a:off x="7014248" y="4326950"/>
            <a:ext cx="2070954" cy="2070954"/>
          </a:xfrm>
          <a:prstGeom prst="ellipse">
            <a:avLst/>
          </a:prstGeom>
          <a:solidFill>
            <a:srgbClr val="36D0D9"/>
          </a:solidFill>
          <a:effectLst/>
        </p:spPr>
        <p:style>
          <a:lnRef idx="1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rgbClr val="FFFFFF"/>
          </a:fontRef>
        </p:style>
        <p:txBody>
          <a:bodyPr vert="horz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410A28F9-1060-4614-B1EF-6CEF8A164FA4}" type="datetime4">
              <a:t>3 mai 2021</a:t>
            </a:fld>
            <a:endParaRPr lang="en-US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7"/>
          <p:cNvSpPr>
            <a:spLocks noGrp="1"/>
          </p:cNvSpPr>
          <p:nvPr>
            <p:ph type="title"/>
          </p:nvPr>
        </p:nvSpPr>
        <p:spPr>
          <a:xfrm>
            <a:off x="885939" y="149056"/>
            <a:ext cx="7478668" cy="857250"/>
          </a:xfrm>
        </p:spPr>
        <p:txBody>
          <a:bodyPr vert="horz" rtlCol="0" anchor="ctr"/>
          <a:lstStyle/>
          <a:p>
            <a:r>
              <a:rPr lang="en-US" sz="2400" dirty="0">
                <a:solidFill>
                  <a:schemeClr val="accent5">
                    <a:lumMod val="50000"/>
                  </a:schemeClr>
                </a:solidFill>
                <a:latin typeface="Raleway"/>
              </a:rPr>
              <a:t>Console centrale pour </a:t>
            </a:r>
            <a:r>
              <a:rPr lang="en-US" sz="2400" dirty="0" err="1">
                <a:solidFill>
                  <a:schemeClr val="accent5">
                    <a:lumMod val="50000"/>
                  </a:schemeClr>
                </a:solidFill>
                <a:latin typeface="Raleway"/>
              </a:rPr>
              <a:t>gérer</a:t>
            </a:r>
            <a:r>
              <a:rPr lang="en-US" sz="2400" dirty="0">
                <a:solidFill>
                  <a:schemeClr val="accent5">
                    <a:lumMod val="50000"/>
                  </a:schemeClr>
                </a:solidFill>
                <a:latin typeface="Raleway"/>
              </a:rPr>
              <a:t> SharePoint</a:t>
            </a:r>
            <a:endParaRPr lang="en-US" sz="2400" b="1" dirty="0">
              <a:solidFill>
                <a:schemeClr val="accent5">
                  <a:lumMod val="50000"/>
                </a:schemeClr>
              </a:solidFill>
              <a:latin typeface="Raleway"/>
            </a:endParaRPr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99157" y="4641227"/>
            <a:ext cx="1773783" cy="316553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0" y="416175"/>
            <a:ext cx="360445" cy="4234539"/>
          </a:xfrm>
          <a:prstGeom prst="rect">
            <a:avLst/>
          </a:prstGeom>
          <a:solidFill>
            <a:srgbClr val="5FE5EC"/>
          </a:solidFill>
          <a:effectLst/>
        </p:spPr>
        <p:style>
          <a:lnRef idx="1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rgbClr val="FFFFFF"/>
          </a:fontRef>
        </p:style>
        <p:txBody>
          <a:bodyPr vert="horz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5" name="ZoneTexte 4"/>
          <p:cNvSpPr txBox="1"/>
          <p:nvPr/>
        </p:nvSpPr>
        <p:spPr>
          <a:xfrm>
            <a:off x="896234" y="1020951"/>
            <a:ext cx="7714365" cy="1094402"/>
          </a:xfrm>
          <a:prstGeom prst="rect">
            <a:avLst/>
          </a:prstGeom>
        </p:spPr>
        <p:txBody>
          <a:bodyPr vert="horz" wrap="square" lIns="95250" tIns="47625" rIns="95250" bIns="47625" rtlCol="0" anchor="ctr">
            <a:spAutoFit/>
          </a:bodyPr>
          <a:lstStyle/>
          <a:p>
            <a:pPr>
              <a:lnSpc>
                <a:spcPct val="150000"/>
              </a:lnSpc>
              <a:defRPr lang="en-US" sz="1500" dirty="0"/>
            </a:pPr>
            <a:r>
              <a:rPr lang="en-US" b="1" dirty="0" err="1">
                <a:latin typeface="Raleway"/>
              </a:rPr>
              <a:t>Gérer</a:t>
            </a:r>
            <a:r>
              <a:rPr lang="en-US" b="1" dirty="0">
                <a:latin typeface="Raleway"/>
              </a:rPr>
              <a:t> les permissions</a:t>
            </a:r>
          </a:p>
          <a:p>
            <a:pPr marL="342900" indent="-342900">
              <a:lnSpc>
                <a:spcPct val="150000"/>
              </a:lnSpc>
              <a:buClr>
                <a:srgbClr val="36D0D9"/>
              </a:buClr>
              <a:buFont typeface="Source Sans Pro"/>
              <a:buChar char="➥"/>
              <a:defRPr lang="en-US" sz="1500" dirty="0"/>
            </a:pPr>
            <a:r>
              <a:rPr lang="en-US" dirty="0">
                <a:latin typeface="Raleway"/>
              </a:rPr>
              <a:t>Accorder, </a:t>
            </a:r>
            <a:r>
              <a:rPr lang="en-US" dirty="0" err="1">
                <a:latin typeface="Raleway"/>
              </a:rPr>
              <a:t>supprimer</a:t>
            </a:r>
            <a:r>
              <a:rPr lang="en-US" dirty="0">
                <a:latin typeface="Raleway"/>
              </a:rPr>
              <a:t> </a:t>
            </a:r>
            <a:r>
              <a:rPr lang="en-US" dirty="0" err="1">
                <a:latin typeface="Raleway"/>
              </a:rPr>
              <a:t>ou</a:t>
            </a:r>
            <a:r>
              <a:rPr lang="en-US" dirty="0">
                <a:latin typeface="Raleway"/>
              </a:rPr>
              <a:t> consulter </a:t>
            </a:r>
            <a:r>
              <a:rPr lang="en-US" dirty="0" err="1">
                <a:latin typeface="Raleway"/>
              </a:rPr>
              <a:t>simplement</a:t>
            </a:r>
            <a:r>
              <a:rPr lang="en-US" dirty="0">
                <a:latin typeface="Raleway"/>
              </a:rPr>
              <a:t> les </a:t>
            </a:r>
            <a:r>
              <a:rPr lang="en-US" dirty="0" err="1">
                <a:latin typeface="Raleway"/>
              </a:rPr>
              <a:t>autorisations</a:t>
            </a:r>
            <a:r>
              <a:rPr lang="en-US" dirty="0">
                <a:latin typeface="Raleway"/>
              </a:rPr>
              <a:t> pour </a:t>
            </a:r>
            <a:r>
              <a:rPr lang="en-US" dirty="0" err="1">
                <a:latin typeface="Raleway"/>
              </a:rPr>
              <a:t>chaque</a:t>
            </a:r>
            <a:r>
              <a:rPr lang="en-US" dirty="0">
                <a:latin typeface="Raleway"/>
              </a:rPr>
              <a:t> site.</a:t>
            </a:r>
          </a:p>
          <a:p>
            <a:pPr marL="342900" indent="-342900">
              <a:lnSpc>
                <a:spcPct val="150000"/>
              </a:lnSpc>
              <a:buClr>
                <a:srgbClr val="36D0D9"/>
              </a:buClr>
              <a:buFont typeface="Source Sans Pro"/>
              <a:buChar char="➥"/>
              <a:defRPr lang="en-US" sz="1500" dirty="0"/>
            </a:pPr>
            <a:r>
              <a:rPr lang="en-US" dirty="0" err="1">
                <a:latin typeface="Raleway"/>
              </a:rPr>
              <a:t>Déplacer</a:t>
            </a:r>
            <a:r>
              <a:rPr lang="en-US" dirty="0">
                <a:latin typeface="Raleway"/>
              </a:rPr>
              <a:t> et copier les permissions entre les </a:t>
            </a:r>
            <a:r>
              <a:rPr lang="en-US" dirty="0" err="1">
                <a:latin typeface="Raleway"/>
              </a:rPr>
              <a:t>groupes</a:t>
            </a:r>
            <a:r>
              <a:rPr lang="en-US" dirty="0">
                <a:latin typeface="Raleway"/>
              </a:rPr>
              <a:t> et les </a:t>
            </a:r>
            <a:r>
              <a:rPr lang="en-US" dirty="0" err="1">
                <a:latin typeface="Raleway"/>
              </a:rPr>
              <a:t>comptes</a:t>
            </a:r>
            <a:endParaRPr lang="en-US" b="0" dirty="0">
              <a:latin typeface="Raleway"/>
            </a:endParaRPr>
          </a:p>
        </p:txBody>
      </p:sp>
      <p:sp>
        <p:nvSpPr>
          <p:cNvPr id="6" name="ZoneTexte 5"/>
          <p:cNvSpPr txBox="1"/>
          <p:nvPr/>
        </p:nvSpPr>
        <p:spPr>
          <a:xfrm>
            <a:off x="842962" y="2144644"/>
            <a:ext cx="7458074" cy="1094402"/>
          </a:xfrm>
          <a:prstGeom prst="rect">
            <a:avLst/>
          </a:prstGeom>
        </p:spPr>
        <p:txBody>
          <a:bodyPr vert="horz" lIns="95250" tIns="47625" rIns="95250" bIns="47625" rtlCol="0" anchor="ctr">
            <a:spAutoFit/>
          </a:bodyPr>
          <a:lstStyle/>
          <a:p>
            <a:pPr>
              <a:lnSpc>
                <a:spcPct val="150000"/>
              </a:lnSpc>
              <a:defRPr lang="en-US" sz="1500" dirty="0"/>
            </a:pPr>
            <a:r>
              <a:rPr lang="en-US" b="1" dirty="0">
                <a:latin typeface="Raleway"/>
              </a:rPr>
              <a:t>Gestion des </a:t>
            </a:r>
            <a:r>
              <a:rPr lang="en-US" b="1" dirty="0" err="1">
                <a:latin typeface="Raleway"/>
              </a:rPr>
              <a:t>groupes</a:t>
            </a:r>
            <a:endParaRPr lang="en-US" b="1" dirty="0">
              <a:latin typeface="Raleway"/>
            </a:endParaRPr>
          </a:p>
          <a:p>
            <a:pPr marL="342900" indent="-342900">
              <a:lnSpc>
                <a:spcPct val="150000"/>
              </a:lnSpc>
              <a:buClr>
                <a:srgbClr val="36D0D9"/>
              </a:buClr>
              <a:buFont typeface="Source Sans Pro"/>
              <a:buChar char="➥"/>
              <a:defRPr lang="en-US" sz="1500" dirty="0"/>
            </a:pPr>
            <a:r>
              <a:rPr lang="en-US" dirty="0" err="1">
                <a:latin typeface="Raleway"/>
              </a:rPr>
              <a:t>Créer</a:t>
            </a:r>
            <a:r>
              <a:rPr lang="en-US" dirty="0">
                <a:latin typeface="Raleway"/>
              </a:rPr>
              <a:t>, </a:t>
            </a:r>
            <a:r>
              <a:rPr lang="en-US" dirty="0" err="1">
                <a:latin typeface="Raleway"/>
              </a:rPr>
              <a:t>supprimer</a:t>
            </a:r>
            <a:r>
              <a:rPr lang="en-US" dirty="0">
                <a:latin typeface="Raleway"/>
              </a:rPr>
              <a:t> et </a:t>
            </a:r>
            <a:r>
              <a:rPr lang="en-US" dirty="0" err="1">
                <a:latin typeface="Raleway"/>
              </a:rPr>
              <a:t>gérer</a:t>
            </a:r>
            <a:r>
              <a:rPr lang="en-US" dirty="0">
                <a:latin typeface="Raleway"/>
              </a:rPr>
              <a:t> les </a:t>
            </a:r>
            <a:r>
              <a:rPr lang="en-US" dirty="0" err="1">
                <a:latin typeface="Raleway"/>
              </a:rPr>
              <a:t>groupes</a:t>
            </a:r>
            <a:r>
              <a:rPr lang="en-US" dirty="0">
                <a:latin typeface="Raleway"/>
              </a:rPr>
              <a:t> SharePoint </a:t>
            </a:r>
          </a:p>
          <a:p>
            <a:pPr marL="342900" indent="-342900">
              <a:lnSpc>
                <a:spcPct val="150000"/>
              </a:lnSpc>
              <a:buClr>
                <a:srgbClr val="36D0D9"/>
              </a:buClr>
              <a:buFont typeface="Source Sans Pro"/>
              <a:buChar char="➥"/>
              <a:defRPr lang="en-US" sz="1500" dirty="0"/>
            </a:pPr>
            <a:r>
              <a:rPr lang="en-US" dirty="0" err="1">
                <a:latin typeface="Raleway"/>
              </a:rPr>
              <a:t>Visualiser</a:t>
            </a:r>
            <a:r>
              <a:rPr lang="en-US" dirty="0">
                <a:latin typeface="Raleway"/>
              </a:rPr>
              <a:t> et </a:t>
            </a:r>
            <a:r>
              <a:rPr lang="en-US" dirty="0" err="1">
                <a:latin typeface="Raleway"/>
              </a:rPr>
              <a:t>gérer</a:t>
            </a:r>
            <a:r>
              <a:rPr lang="en-US" dirty="0">
                <a:latin typeface="Raleway"/>
              </a:rPr>
              <a:t> les permissions des </a:t>
            </a:r>
            <a:r>
              <a:rPr lang="en-US" dirty="0" err="1">
                <a:latin typeface="Raleway"/>
              </a:rPr>
              <a:t>groupes</a:t>
            </a:r>
            <a:endParaRPr lang="en-US" b="0" dirty="0">
              <a:latin typeface="Raleway"/>
            </a:endParaRPr>
          </a:p>
        </p:txBody>
      </p:sp>
      <p:sp>
        <p:nvSpPr>
          <p:cNvPr id="7" name="ZoneTexte 6"/>
          <p:cNvSpPr txBox="1"/>
          <p:nvPr/>
        </p:nvSpPr>
        <p:spPr>
          <a:xfrm>
            <a:off x="896235" y="3306437"/>
            <a:ext cx="7458074" cy="1094402"/>
          </a:xfrm>
          <a:prstGeom prst="rect">
            <a:avLst/>
          </a:prstGeom>
        </p:spPr>
        <p:txBody>
          <a:bodyPr vert="horz" lIns="95250" tIns="47625" rIns="95250" bIns="47625" rtlCol="0" anchor="ctr">
            <a:spAutoFit/>
          </a:bodyPr>
          <a:lstStyle/>
          <a:p>
            <a:pPr>
              <a:lnSpc>
                <a:spcPct val="150000"/>
              </a:lnSpc>
              <a:defRPr lang="en-US" sz="1500" dirty="0"/>
            </a:pPr>
            <a:r>
              <a:rPr lang="en-US" b="1" dirty="0">
                <a:latin typeface="Raleway"/>
              </a:rPr>
              <a:t>Administration des collections de sites</a:t>
            </a:r>
          </a:p>
          <a:p>
            <a:pPr marL="342900" indent="-342900">
              <a:lnSpc>
                <a:spcPct val="150000"/>
              </a:lnSpc>
              <a:buClr>
                <a:srgbClr val="36D0D9"/>
              </a:buClr>
              <a:buFont typeface="Source Sans Pro"/>
              <a:buChar char="➥"/>
              <a:defRPr lang="en-US" sz="1500" dirty="0"/>
            </a:pPr>
            <a:r>
              <a:rPr lang="en-US" dirty="0" err="1">
                <a:latin typeface="Raleway"/>
              </a:rPr>
              <a:t>Restaurer</a:t>
            </a:r>
            <a:r>
              <a:rPr lang="en-US" dirty="0">
                <a:latin typeface="Raleway"/>
              </a:rPr>
              <a:t> </a:t>
            </a:r>
            <a:r>
              <a:rPr lang="en-US" dirty="0" err="1">
                <a:latin typeface="Raleway"/>
              </a:rPr>
              <a:t>l'héritage</a:t>
            </a:r>
            <a:r>
              <a:rPr lang="en-US" dirty="0">
                <a:latin typeface="Raleway"/>
              </a:rPr>
              <a:t> pour les sites</a:t>
            </a:r>
          </a:p>
          <a:p>
            <a:pPr marL="342900" indent="-342900">
              <a:lnSpc>
                <a:spcPct val="150000"/>
              </a:lnSpc>
              <a:buClr>
                <a:srgbClr val="36D0D9"/>
              </a:buClr>
              <a:buFont typeface="Source Sans Pro"/>
              <a:buChar char="➥"/>
              <a:defRPr lang="en-US" sz="1500" dirty="0"/>
            </a:pPr>
            <a:r>
              <a:rPr lang="en-US" dirty="0" err="1">
                <a:latin typeface="Raleway"/>
              </a:rPr>
              <a:t>Gérer</a:t>
            </a:r>
            <a:r>
              <a:rPr lang="en-US" dirty="0">
                <a:latin typeface="Raleway"/>
              </a:rPr>
              <a:t> les </a:t>
            </a:r>
            <a:r>
              <a:rPr lang="en-US" dirty="0" err="1">
                <a:latin typeface="Raleway"/>
              </a:rPr>
              <a:t>comptes</a:t>
            </a:r>
            <a:r>
              <a:rPr lang="en-US" dirty="0">
                <a:latin typeface="Raleway"/>
              </a:rPr>
              <a:t> </a:t>
            </a:r>
            <a:r>
              <a:rPr lang="en-US" dirty="0" err="1">
                <a:latin typeface="Raleway"/>
              </a:rPr>
              <a:t>administrateurs</a:t>
            </a:r>
            <a:endParaRPr lang="en-US" b="0" dirty="0">
              <a:latin typeface="Raleway"/>
            </a:endParaRPr>
          </a:p>
        </p:txBody>
      </p:sp>
      <p:sp>
        <p:nvSpPr>
          <p:cNvPr id="8" name="Date Placeholder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70A8BCF5-167C-42FE-9683-07413DC7291A}" type="datetime4">
              <a:t>3 mai 2021</a:t>
            </a:fld>
            <a:endParaRPr lang="en-US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7086600" y="1057275"/>
            <a:ext cx="2057400" cy="3384718"/>
          </a:xfrm>
          <a:prstGeom prst="rect">
            <a:avLst/>
          </a:prstGeom>
          <a:solidFill>
            <a:schemeClr val="bg1">
              <a:lumMod val="95000"/>
            </a:schemeClr>
          </a:solidFill>
          <a:effectLst/>
        </p:spPr>
        <p:style>
          <a:lnRef idx="1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rgbClr val="FFFFFF"/>
          </a:fontRef>
        </p:style>
        <p:txBody>
          <a:bodyPr vert="horz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3" name="Title 7"/>
          <p:cNvSpPr>
            <a:spLocks noGrp="1"/>
          </p:cNvSpPr>
          <p:nvPr>
            <p:ph type="title"/>
          </p:nvPr>
        </p:nvSpPr>
        <p:spPr>
          <a:xfrm>
            <a:off x="885939" y="149056"/>
            <a:ext cx="7478668" cy="857250"/>
          </a:xfrm>
        </p:spPr>
        <p:txBody>
          <a:bodyPr vert="horz" rtlCol="0" anchor="ctr"/>
          <a:lstStyle/>
          <a:p>
            <a:r>
              <a:rPr lang="en-US" sz="2400" dirty="0" err="1">
                <a:solidFill>
                  <a:schemeClr val="accent5">
                    <a:lumMod val="50000"/>
                  </a:schemeClr>
                </a:solidFill>
                <a:latin typeface="Raleway"/>
              </a:rPr>
              <a:t>Supprimer</a:t>
            </a:r>
            <a:r>
              <a:rPr lang="en-US" sz="2400" dirty="0">
                <a:solidFill>
                  <a:schemeClr val="accent5">
                    <a:lumMod val="50000"/>
                  </a:schemeClr>
                </a:solidFill>
                <a:latin typeface="Raleway"/>
              </a:rPr>
              <a:t> les </a:t>
            </a:r>
            <a:r>
              <a:rPr lang="en-US" sz="2400" dirty="0" err="1">
                <a:solidFill>
                  <a:schemeClr val="accent5">
                    <a:lumMod val="50000"/>
                  </a:schemeClr>
                </a:solidFill>
                <a:latin typeface="Raleway"/>
              </a:rPr>
              <a:t>utilisateurs</a:t>
            </a:r>
            <a:r>
              <a:rPr lang="en-US" sz="2400" dirty="0">
                <a:solidFill>
                  <a:schemeClr val="accent5">
                    <a:lumMod val="50000"/>
                  </a:schemeClr>
                </a:solidFill>
                <a:latin typeface="Raleway"/>
              </a:rPr>
              <a:t> </a:t>
            </a:r>
            <a:r>
              <a:rPr lang="en-US" sz="2400" dirty="0" err="1">
                <a:solidFill>
                  <a:schemeClr val="accent5">
                    <a:lumMod val="50000"/>
                  </a:schemeClr>
                </a:solidFill>
                <a:latin typeface="Raleway"/>
              </a:rPr>
              <a:t>orphelins</a:t>
            </a:r>
            <a:r>
              <a:rPr lang="en-US" sz="2400" dirty="0">
                <a:solidFill>
                  <a:schemeClr val="accent5">
                    <a:lumMod val="50000"/>
                  </a:schemeClr>
                </a:solidFill>
                <a:latin typeface="Raleway"/>
              </a:rPr>
              <a:t> </a:t>
            </a:r>
            <a:endParaRPr lang="en-US" sz="2400" b="1" dirty="0">
              <a:solidFill>
                <a:schemeClr val="accent5">
                  <a:lumMod val="50000"/>
                </a:schemeClr>
              </a:solidFill>
              <a:latin typeface="Raleway"/>
            </a:endParaRPr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895426" y="1276350"/>
            <a:ext cx="2228774" cy="2926784"/>
          </a:xfrm>
        </p:spPr>
        <p:txBody>
          <a:bodyPr vert="horz" rtlCol="0" anchor="ctr">
            <a:noAutofit/>
          </a:bodyPr>
          <a:lstStyle/>
          <a:p>
            <a:pPr indent="0">
              <a:lnSpc>
                <a:spcPct val="125000"/>
              </a:lnSpc>
              <a:buFont typeface="Source Sans Pro"/>
              <a:buNone/>
            </a:pPr>
            <a:r>
              <a:rPr lang="en-US" sz="1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Raleway"/>
              </a:rPr>
              <a:t>Trouver</a:t>
            </a:r>
            <a:r>
              <a:rPr 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Raleway"/>
              </a:rPr>
              <a:t> les </a:t>
            </a:r>
            <a:r>
              <a:rPr lang="en-US" sz="1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Raleway"/>
              </a:rPr>
              <a:t>utilisateurs</a:t>
            </a:r>
            <a:r>
              <a:rPr 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Raleway"/>
              </a:rPr>
              <a:t> </a:t>
            </a:r>
            <a:r>
              <a:rPr lang="en-US" sz="1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Raleway"/>
              </a:rPr>
              <a:t>orphelins</a:t>
            </a:r>
            <a:r>
              <a:rPr 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Raleway"/>
              </a:rPr>
              <a:t> et les </a:t>
            </a:r>
            <a:r>
              <a:rPr lang="en-US" sz="1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Raleway"/>
              </a:rPr>
              <a:t>supprimer</a:t>
            </a:r>
            <a:r>
              <a:rPr 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Raleway"/>
              </a:rPr>
              <a:t> </a:t>
            </a:r>
            <a:r>
              <a:rPr lang="en-US" sz="1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Raleway"/>
              </a:rPr>
              <a:t>en</a:t>
            </a:r>
            <a:r>
              <a:rPr 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Raleway"/>
              </a:rPr>
              <a:t> un </a:t>
            </a:r>
            <a:r>
              <a:rPr lang="en-US" sz="1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Raleway"/>
              </a:rPr>
              <a:t>seul</a:t>
            </a:r>
            <a:r>
              <a:rPr 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Raleway"/>
              </a:rPr>
              <a:t> </a:t>
            </a:r>
            <a:r>
              <a:rPr lang="en-US" sz="1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Raleway"/>
              </a:rPr>
              <a:t>clic</a:t>
            </a:r>
            <a:endParaRPr lang="en-US" sz="1400" dirty="0">
              <a:solidFill>
                <a:schemeClr val="tx1">
                  <a:lumMod val="75000"/>
                  <a:lumOff val="25000"/>
                </a:schemeClr>
              </a:solidFill>
              <a:latin typeface="Raleway"/>
            </a:endParaRPr>
          </a:p>
          <a:p>
            <a:pPr indent="0">
              <a:lnSpc>
                <a:spcPct val="125000"/>
              </a:lnSpc>
              <a:buFont typeface="Source Sans Pro"/>
              <a:buNone/>
            </a:pPr>
            <a:endParaRPr lang="en-US" sz="1400" b="0" dirty="0">
              <a:solidFill>
                <a:schemeClr val="tx1">
                  <a:lumMod val="75000"/>
                  <a:lumOff val="25000"/>
                </a:schemeClr>
              </a:solidFill>
              <a:latin typeface="Raleway"/>
            </a:endParaRPr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99157" y="4641227"/>
            <a:ext cx="1773783" cy="316553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0" y="416175"/>
            <a:ext cx="360445" cy="4234539"/>
          </a:xfrm>
          <a:prstGeom prst="rect">
            <a:avLst/>
          </a:prstGeom>
          <a:solidFill>
            <a:srgbClr val="5FE5EC"/>
          </a:solidFill>
          <a:effectLst/>
        </p:spPr>
        <p:style>
          <a:lnRef idx="1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rgbClr val="FFFFFF"/>
          </a:fontRef>
        </p:style>
        <p:txBody>
          <a:bodyPr vert="horz" rtlCol="0" anchor="ctr">
            <a:noAutofit/>
          </a:bodyPr>
          <a:lstStyle/>
          <a:p>
            <a:pPr algn="ctr"/>
            <a:endParaRPr lang="en-US" dirty="0"/>
          </a:p>
        </p:txBody>
      </p:sp>
      <p:pic>
        <p:nvPicPr>
          <p:cNvPr id="7" name="Image 6"/>
          <p:cNvPicPr>
            <a:picLocks noGrp="1" noChangeAspect="1"/>
          </p:cNvPicPr>
          <p:nvPr/>
        </p:nvPicPr>
        <p:blipFill>
          <a:blip r:embed="rId3">
            <a:grayscl/>
            <a:lum/>
            <a:extLst>
              <a:ext uri="{20B86AE7-3D66-4960-AF39-A41069580A87}">
                <a14:imgProps xmlns:a14="http://schemas.microsoft.com/office/drawing/2010/main" xmlns:vt="http://schemas.openxmlformats.org/officeDocument/2006/docPropsVTypes" xmlns:ns1="http://schemas.openxmlformats.org/officeDocument/2006/extended-properties" xmlns:cs="http://schemas.microsoft.com/office/drawing/2012/chartStyle" xmlns:c="http://schemas.openxmlformats.org/drawingml/2006/chart" xmlns="">
                  <a14:imgLayer>
                    <a14:imgEffect>
                      <a14:brightnessContrast bright="0" contrast="0"/>
                    </a14:imgEffect>
                  </a14:imgLayer>
                </a14:imgProps>
              </a:ext>
              <a:ext uri="{9CFFD90B-EB05-427D-90D5-EEFCF7F5C513}">
                <a14:useLocalDpi xmlns:a14="http://schemas.microsoft.com/office/drawing/2010/main" xmlns:vt="http://schemas.openxmlformats.org/officeDocument/2006/docPropsVTypes" xmlns:ns1="http://schemas.openxmlformats.org/officeDocument/2006/extended-properties" xmlns:cs="http://schemas.microsoft.com/office/drawing/2012/chartStyle" xmlns:c="http://schemas.openxmlformats.org/drawingml/2006/chart" xmlns="" val="0"/>
              </a:ext>
            </a:extLst>
          </a:blip>
          <a:srcRect t="908" b="908"/>
          <a:stretch>
            <a:fillRect/>
          </a:stretch>
        </p:blipFill>
        <p:spPr>
          <a:xfrm>
            <a:off x="3534927" y="1262434"/>
            <a:ext cx="4985470" cy="2974409"/>
          </a:xfrm>
          <a:prstGeom prst="rect">
            <a:avLst/>
          </a:prstGeom>
          <a:ln w="19050" cap="flat">
            <a:solidFill>
              <a:schemeClr val="accent1">
                <a:lumMod val="20000"/>
                <a:lumOff val="80000"/>
              </a:schemeClr>
            </a:solidFill>
            <a:prstDash val="solid"/>
            <a:round/>
          </a:ln>
          <a:effectLst>
            <a:outerShdw blurRad="139700" dir="2700000">
              <a:srgbClr val="5B5B5B">
                <a:alpha val="39999"/>
              </a:srgbClr>
            </a:outerShdw>
          </a:effectLst>
        </p:spPr>
      </p:pic>
      <p:sp>
        <p:nvSpPr>
          <p:cNvPr id="8" name="Date Placeholder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88789400-5F7A-4C48-845E-C11A6699BF43}" type="datetime4">
              <a:t>3 mai 2021</a:t>
            </a:fld>
            <a:endParaRPr lang="en-US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7086600" y="1057275"/>
            <a:ext cx="2057400" cy="3384718"/>
          </a:xfrm>
          <a:prstGeom prst="rect">
            <a:avLst/>
          </a:prstGeom>
          <a:solidFill>
            <a:schemeClr val="bg1">
              <a:lumMod val="95000"/>
            </a:schemeClr>
          </a:solidFill>
          <a:effectLst/>
        </p:spPr>
        <p:style>
          <a:lnRef idx="1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rgbClr val="FFFFFF"/>
          </a:fontRef>
        </p:style>
        <p:txBody>
          <a:bodyPr vert="horz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3" name="Title 7"/>
          <p:cNvSpPr>
            <a:spLocks noGrp="1"/>
          </p:cNvSpPr>
          <p:nvPr>
            <p:ph type="title"/>
          </p:nvPr>
        </p:nvSpPr>
        <p:spPr>
          <a:xfrm>
            <a:off x="885939" y="149056"/>
            <a:ext cx="7478668" cy="857250"/>
          </a:xfrm>
        </p:spPr>
        <p:txBody>
          <a:bodyPr vert="horz" rtlCol="0" anchor="ctr"/>
          <a:lstStyle/>
          <a:p>
            <a:r>
              <a:rPr lang="en-US" sz="2400" dirty="0" err="1">
                <a:solidFill>
                  <a:schemeClr val="accent5">
                    <a:lumMod val="50000"/>
                  </a:schemeClr>
                </a:solidFill>
                <a:latin typeface="Raleway"/>
              </a:rPr>
              <a:t>Garder</a:t>
            </a:r>
            <a:r>
              <a:rPr lang="en-US" sz="2400" dirty="0">
                <a:solidFill>
                  <a:schemeClr val="accent5">
                    <a:lumMod val="50000"/>
                  </a:schemeClr>
                </a:solidFill>
                <a:latin typeface="Raleway"/>
              </a:rPr>
              <a:t> la trace de </a:t>
            </a:r>
            <a:r>
              <a:rPr lang="en-US" sz="2400" dirty="0" err="1">
                <a:solidFill>
                  <a:schemeClr val="accent5">
                    <a:lumMod val="50000"/>
                  </a:schemeClr>
                </a:solidFill>
                <a:latin typeface="Raleway"/>
              </a:rPr>
              <a:t>vos</a:t>
            </a:r>
            <a:r>
              <a:rPr lang="en-US" sz="2400" dirty="0">
                <a:solidFill>
                  <a:schemeClr val="accent5">
                    <a:lumMod val="50000"/>
                  </a:schemeClr>
                </a:solidFill>
                <a:latin typeface="Raleway"/>
              </a:rPr>
              <a:t> modifications</a:t>
            </a:r>
            <a:endParaRPr lang="en-US" sz="2400" b="1" dirty="0">
              <a:solidFill>
                <a:schemeClr val="accent5">
                  <a:lumMod val="50000"/>
                </a:schemeClr>
              </a:solidFill>
              <a:latin typeface="Raleway"/>
            </a:endParaRPr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895427" y="1276350"/>
            <a:ext cx="1695374" cy="2926784"/>
          </a:xfrm>
        </p:spPr>
        <p:txBody>
          <a:bodyPr vert="horz" rtlCol="0" anchor="ctr">
            <a:noAutofit/>
          </a:bodyPr>
          <a:lstStyle/>
          <a:p>
            <a:pPr indent="0">
              <a:lnSpc>
                <a:spcPct val="125000"/>
              </a:lnSpc>
              <a:buFont typeface="Source Sans Pro"/>
              <a:buNone/>
            </a:pPr>
            <a:r>
              <a:rPr 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Raleway"/>
              </a:rPr>
              <a:t>Consulter </a:t>
            </a:r>
            <a:r>
              <a:rPr lang="en-US" sz="1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Raleway"/>
              </a:rPr>
              <a:t>l'historique</a:t>
            </a:r>
            <a:r>
              <a:rPr 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Raleway"/>
              </a:rPr>
              <a:t> de la gestion</a:t>
            </a:r>
            <a:endParaRPr lang="en-US" sz="1400" b="0" dirty="0">
              <a:solidFill>
                <a:schemeClr val="tx1">
                  <a:lumMod val="75000"/>
                  <a:lumOff val="25000"/>
                </a:schemeClr>
              </a:solidFill>
              <a:latin typeface="Raleway"/>
            </a:endParaRPr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99157" y="4641227"/>
            <a:ext cx="1773783" cy="316553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0" y="416175"/>
            <a:ext cx="360445" cy="4234539"/>
          </a:xfrm>
          <a:prstGeom prst="rect">
            <a:avLst/>
          </a:prstGeom>
          <a:solidFill>
            <a:srgbClr val="5FE5EC"/>
          </a:solidFill>
          <a:effectLst/>
        </p:spPr>
        <p:style>
          <a:lnRef idx="1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rgbClr val="FFFFFF"/>
          </a:fontRef>
        </p:style>
        <p:txBody>
          <a:bodyPr vert="horz" rtlCol="0" anchor="ctr">
            <a:noAutofit/>
          </a:bodyPr>
          <a:lstStyle/>
          <a:p>
            <a:pPr algn="ctr"/>
            <a:endParaRPr lang="en-US" dirty="0"/>
          </a:p>
        </p:txBody>
      </p:sp>
      <p:pic>
        <p:nvPicPr>
          <p:cNvPr id="7" name="Image 6"/>
          <p:cNvPicPr>
            <a:picLocks noGrp="1" noChangeAspect="1"/>
          </p:cNvPicPr>
          <p:nvPr/>
        </p:nvPicPr>
        <p:blipFill>
          <a:blip r:embed="rId3">
            <a:grayscl/>
            <a:lum/>
            <a:extLst>
              <a:ext uri="{1C3B8B2F-839D-4EB0-9589-934F236B259E}">
                <a14:imgProps xmlns:a14="http://schemas.microsoft.com/office/drawing/2010/main" xmlns:vt="http://schemas.openxmlformats.org/officeDocument/2006/docPropsVTypes" xmlns:ns1="http://schemas.openxmlformats.org/officeDocument/2006/extended-properties" xmlns:cs="http://schemas.microsoft.com/office/drawing/2012/chartStyle" xmlns:c="http://schemas.openxmlformats.org/drawingml/2006/chart" xmlns="">
                  <a14:imgLayer>
                    <a14:imgEffect>
                      <a14:brightnessContrast bright="0" contrast="0"/>
                    </a14:imgEffect>
                  </a14:imgLayer>
                </a14:imgProps>
              </a:ext>
              <a:ext uri="{423F575E-9C29-49E6-B708-EEEC329DAEAD}">
                <a14:useLocalDpi xmlns:a14="http://schemas.microsoft.com/office/drawing/2010/main" xmlns:vt="http://schemas.openxmlformats.org/officeDocument/2006/docPropsVTypes" xmlns:ns1="http://schemas.openxmlformats.org/officeDocument/2006/extended-properties" xmlns:cs="http://schemas.microsoft.com/office/drawing/2012/chartStyle" xmlns:c="http://schemas.openxmlformats.org/drawingml/2006/chart" xmlns="" val="0"/>
              </a:ext>
            </a:extLst>
          </a:blip>
          <a:srcRect l="70" r="6460"/>
          <a:stretch>
            <a:fillRect/>
          </a:stretch>
        </p:blipFill>
        <p:spPr>
          <a:xfrm>
            <a:off x="3033493" y="1264872"/>
            <a:ext cx="5476875" cy="2969533"/>
          </a:xfrm>
          <a:prstGeom prst="rect">
            <a:avLst/>
          </a:prstGeom>
          <a:ln w="19050" cap="flat">
            <a:solidFill>
              <a:schemeClr val="accent1">
                <a:lumMod val="20000"/>
                <a:lumOff val="80000"/>
              </a:schemeClr>
            </a:solidFill>
            <a:prstDash val="solid"/>
            <a:round/>
          </a:ln>
          <a:effectLst>
            <a:outerShdw blurRad="165100" dir="2700000">
              <a:srgbClr val="5B5B5B">
                <a:alpha val="39999"/>
              </a:srgbClr>
            </a:outerShdw>
          </a:effectLst>
        </p:spPr>
      </p:pic>
      <p:sp>
        <p:nvSpPr>
          <p:cNvPr id="8" name="Date Placeholder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B8E73A0B-CDB2-40E4-A2A6-58368F8B0FB2}" type="datetime4">
              <a:t>3 mai 2021</a:t>
            </a:fld>
            <a:endParaRPr lang="en-US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>
            <a:alphaModFix amt="4000"/>
          </a:blip>
          <a:stretch>
            <a:fillRect/>
          </a:stretch>
        </p:blipFill>
        <p:spPr>
          <a:xfrm>
            <a:off x="0" y="763285"/>
            <a:ext cx="3619500" cy="3619500"/>
          </a:xfrm>
          <a:prstGeom prst="rect">
            <a:avLst/>
          </a:prstGeom>
        </p:spPr>
      </p:pic>
      <p:sp>
        <p:nvSpPr>
          <p:cNvPr id="3" name="Ellipse 2"/>
          <p:cNvSpPr/>
          <p:nvPr/>
        </p:nvSpPr>
        <p:spPr>
          <a:xfrm>
            <a:off x="6844503" y="2054018"/>
            <a:ext cx="2846794" cy="2846794"/>
          </a:xfrm>
          <a:prstGeom prst="ellipse">
            <a:avLst/>
          </a:prstGeom>
          <a:solidFill>
            <a:srgbClr val="5FE5EC"/>
          </a:solidFill>
          <a:effectLst/>
        </p:spPr>
        <p:style>
          <a:lnRef idx="1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rgbClr val="FFFFFF"/>
          </a:fontRef>
        </p:style>
        <p:txBody>
          <a:bodyPr vert="horz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4" name="Title 7"/>
          <p:cNvSpPr>
            <a:spLocks noGrp="1"/>
          </p:cNvSpPr>
          <p:nvPr>
            <p:ph type="title"/>
          </p:nvPr>
        </p:nvSpPr>
        <p:spPr>
          <a:xfrm>
            <a:off x="952500" y="2130218"/>
            <a:ext cx="4610100" cy="857250"/>
          </a:xfrm>
        </p:spPr>
        <p:txBody>
          <a:bodyPr vert="horz" rtlCol="0" anchor="ctr"/>
          <a:lstStyle/>
          <a:p>
            <a:pPr algn="l"/>
            <a:r>
              <a:rPr lang="en-US" sz="5400" b="1" dirty="0">
                <a:latin typeface="Raleway"/>
              </a:rPr>
              <a:t>Supervision</a:t>
            </a:r>
          </a:p>
        </p:txBody>
      </p:sp>
      <p:sp>
        <p:nvSpPr>
          <p:cNvPr id="5" name="Ellipse 4"/>
          <p:cNvSpPr/>
          <p:nvPr/>
        </p:nvSpPr>
        <p:spPr>
          <a:xfrm>
            <a:off x="7748997" y="2920755"/>
            <a:ext cx="2505313" cy="2505313"/>
          </a:xfrm>
          <a:prstGeom prst="ellipse">
            <a:avLst/>
          </a:prstGeom>
          <a:solidFill>
            <a:srgbClr val="45DBE3"/>
          </a:solidFill>
          <a:effectLst/>
        </p:spPr>
        <p:style>
          <a:lnRef idx="1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rgbClr val="FFFFFF"/>
          </a:fontRef>
        </p:style>
        <p:txBody>
          <a:bodyPr vert="horz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6" name="Ellipse 5"/>
          <p:cNvSpPr/>
          <p:nvPr/>
        </p:nvSpPr>
        <p:spPr>
          <a:xfrm>
            <a:off x="7014248" y="4326950"/>
            <a:ext cx="2070954" cy="2070954"/>
          </a:xfrm>
          <a:prstGeom prst="ellipse">
            <a:avLst/>
          </a:prstGeom>
          <a:solidFill>
            <a:srgbClr val="36D0D9"/>
          </a:solidFill>
          <a:effectLst/>
        </p:spPr>
        <p:style>
          <a:lnRef idx="1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rgbClr val="FFFFFF"/>
          </a:fontRef>
        </p:style>
        <p:txBody>
          <a:bodyPr vert="horz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E22AB60A-34C6-42DC-BE05-4809D325215C}" type="datetime4">
              <a:t>3 mai 2021</a:t>
            </a:fld>
            <a:endParaRPr lang="en-US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7"/>
          <p:cNvSpPr>
            <a:spLocks noGrp="1"/>
          </p:cNvSpPr>
          <p:nvPr>
            <p:ph type="title"/>
          </p:nvPr>
        </p:nvSpPr>
        <p:spPr>
          <a:xfrm>
            <a:off x="885939" y="158543"/>
            <a:ext cx="7478668" cy="857250"/>
          </a:xfrm>
        </p:spPr>
        <p:txBody>
          <a:bodyPr vert="horz" rtlCol="0" anchor="ctr"/>
          <a:lstStyle/>
          <a:p>
            <a:r>
              <a:rPr lang="en-US" sz="2400" dirty="0" err="1">
                <a:solidFill>
                  <a:schemeClr val="accent5">
                    <a:lumMod val="50000"/>
                  </a:schemeClr>
                </a:solidFill>
                <a:latin typeface="Raleway-demi_bold"/>
              </a:rPr>
              <a:t>Pourquoi</a:t>
            </a:r>
            <a:r>
              <a:rPr lang="en-US" sz="2400" dirty="0">
                <a:solidFill>
                  <a:schemeClr val="accent5">
                    <a:lumMod val="50000"/>
                  </a:schemeClr>
                </a:solidFill>
                <a:latin typeface="Raleway-demi_bold"/>
              </a:rPr>
              <a:t> SharePoint Manager Plus?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95426" y="1015793"/>
            <a:ext cx="7679446" cy="3270456"/>
          </a:xfrm>
        </p:spPr>
        <p:txBody>
          <a:bodyPr vert="horz" rtlCol="0">
            <a:noAutofit/>
          </a:bodyPr>
          <a:lstStyle/>
          <a:p>
            <a:pPr>
              <a:buFont typeface="Source Sans Pro"/>
              <a:buChar char="➥"/>
            </a:pPr>
            <a:r>
              <a:rPr 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Raleway"/>
              </a:rPr>
              <a:t>Une </a:t>
            </a:r>
            <a:r>
              <a:rPr lang="en-US" sz="14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Raleway"/>
              </a:rPr>
              <a:t>seule</a:t>
            </a:r>
            <a:r>
              <a:rPr 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Raleway"/>
              </a:rPr>
              <a:t> </a:t>
            </a:r>
            <a:r>
              <a:rPr lang="en-US" sz="14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Raleway"/>
              </a:rPr>
              <a:t>plateforme</a:t>
            </a:r>
            <a:r>
              <a:rPr 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Raleway"/>
              </a:rPr>
              <a:t> </a:t>
            </a:r>
            <a:r>
              <a:rPr 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Raleway"/>
              </a:rPr>
              <a:t>pour </a:t>
            </a:r>
            <a:r>
              <a:rPr lang="en-US" sz="1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Raleway"/>
              </a:rPr>
              <a:t>gérer</a:t>
            </a:r>
            <a:r>
              <a:rPr 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Raleway"/>
              </a:rPr>
              <a:t>, </a:t>
            </a:r>
            <a:r>
              <a:rPr lang="en-US" sz="1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Raleway"/>
              </a:rPr>
              <a:t>superviser</a:t>
            </a:r>
            <a:r>
              <a:rPr 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Raleway"/>
              </a:rPr>
              <a:t> et </a:t>
            </a:r>
            <a:r>
              <a:rPr lang="en-US" sz="1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Raleway"/>
              </a:rPr>
              <a:t>auditer</a:t>
            </a:r>
            <a:r>
              <a:rPr 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Raleway"/>
              </a:rPr>
              <a:t> </a:t>
            </a:r>
            <a:r>
              <a:rPr lang="en-US" sz="1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Raleway"/>
              </a:rPr>
              <a:t>plusieurs</a:t>
            </a:r>
            <a:r>
              <a:rPr 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Raleway"/>
              </a:rPr>
              <a:t> collections de sites.</a:t>
            </a:r>
          </a:p>
          <a:p>
            <a:pPr>
              <a:buFont typeface="Source Sans Pro"/>
              <a:buChar char="➥"/>
            </a:pPr>
            <a:r>
              <a:rPr lang="en-US" sz="1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Raleway"/>
              </a:rPr>
              <a:t>Prise</a:t>
            </a:r>
            <a:r>
              <a:rPr 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Raleway"/>
              </a:rPr>
              <a:t> </a:t>
            </a:r>
            <a:r>
              <a:rPr lang="en-US" sz="1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Raleway"/>
              </a:rPr>
              <a:t>en</a:t>
            </a:r>
            <a:r>
              <a:rPr 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Raleway"/>
              </a:rPr>
              <a:t> charge des </a:t>
            </a:r>
            <a:r>
              <a:rPr lang="en-US" sz="14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Raleway"/>
              </a:rPr>
              <a:t>environnements</a:t>
            </a:r>
            <a:r>
              <a:rPr 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Raleway"/>
              </a:rPr>
              <a:t> SharePoint sur-site et SharePoint Online.</a:t>
            </a:r>
          </a:p>
          <a:p>
            <a:pPr>
              <a:buFont typeface="Source Sans Pro"/>
              <a:buChar char="➥"/>
            </a:pPr>
            <a:r>
              <a:rPr 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Raleway"/>
              </a:rPr>
              <a:t>Solution </a:t>
            </a:r>
            <a:r>
              <a:rPr 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Raleway"/>
              </a:rPr>
              <a:t>sans agent </a:t>
            </a:r>
            <a:r>
              <a:rPr 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Raleway"/>
              </a:rPr>
              <a:t>qui ne </a:t>
            </a:r>
            <a:r>
              <a:rPr lang="en-US" sz="1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Raleway"/>
              </a:rPr>
              <a:t>nécessite</a:t>
            </a:r>
            <a:r>
              <a:rPr 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Raleway"/>
              </a:rPr>
              <a:t> pas </a:t>
            </a:r>
            <a:r>
              <a:rPr lang="en-US" sz="1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Raleway"/>
              </a:rPr>
              <a:t>d'installation</a:t>
            </a:r>
            <a:r>
              <a:rPr 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Raleway"/>
              </a:rPr>
              <a:t> </a:t>
            </a:r>
            <a:r>
              <a:rPr lang="en-US" sz="1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Raleway"/>
              </a:rPr>
              <a:t>côté</a:t>
            </a:r>
            <a:r>
              <a:rPr 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Raleway"/>
              </a:rPr>
              <a:t> </a:t>
            </a:r>
            <a:r>
              <a:rPr lang="en-US" sz="1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Raleway"/>
              </a:rPr>
              <a:t>serveur</a:t>
            </a:r>
            <a:endParaRPr lang="en-US" sz="1400" dirty="0">
              <a:solidFill>
                <a:schemeClr val="tx1">
                  <a:lumMod val="75000"/>
                  <a:lumOff val="25000"/>
                </a:schemeClr>
              </a:solidFill>
              <a:latin typeface="Raleway"/>
            </a:endParaRPr>
          </a:p>
          <a:p>
            <a:pPr>
              <a:buFont typeface="Source Sans Pro"/>
              <a:buChar char="➥"/>
            </a:pPr>
            <a:r>
              <a:rPr 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Raleway"/>
              </a:rPr>
              <a:t>Gestion </a:t>
            </a:r>
            <a:r>
              <a:rPr lang="en-US" sz="14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Raleway"/>
              </a:rPr>
              <a:t>granulaire</a:t>
            </a:r>
            <a:r>
              <a:rPr 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Raleway"/>
              </a:rPr>
              <a:t> </a:t>
            </a:r>
            <a:r>
              <a:rPr 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Raleway"/>
              </a:rPr>
              <a:t>des </a:t>
            </a:r>
            <a:r>
              <a:rPr lang="en-US" sz="1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Raleway"/>
              </a:rPr>
              <a:t>autorisations</a:t>
            </a:r>
            <a:endParaRPr lang="en-US" sz="1400" dirty="0">
              <a:solidFill>
                <a:schemeClr val="tx1">
                  <a:lumMod val="75000"/>
                  <a:lumOff val="25000"/>
                </a:schemeClr>
              </a:solidFill>
              <a:latin typeface="Raleway"/>
            </a:endParaRPr>
          </a:p>
          <a:p>
            <a:pPr>
              <a:buFont typeface="Source Sans Pro"/>
              <a:buChar char="➥"/>
            </a:pPr>
            <a:r>
              <a:rPr 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Raleway"/>
              </a:rPr>
              <a:t>Rapports </a:t>
            </a:r>
            <a:r>
              <a:rPr lang="en-US" sz="1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Raleway"/>
              </a:rPr>
              <a:t>prêts</a:t>
            </a:r>
            <a:r>
              <a:rPr 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Raleway"/>
              </a:rPr>
              <a:t> </a:t>
            </a:r>
            <a:r>
              <a:rPr lang="en-US" sz="1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Raleway"/>
              </a:rPr>
              <a:t>à</a:t>
            </a:r>
            <a:r>
              <a:rPr 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Raleway"/>
              </a:rPr>
              <a:t> </a:t>
            </a:r>
            <a:r>
              <a:rPr lang="en-US" sz="1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Raleway"/>
              </a:rPr>
              <a:t>l'emploi</a:t>
            </a:r>
            <a:r>
              <a:rPr 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Raleway"/>
              </a:rPr>
              <a:t>, </a:t>
            </a:r>
            <a:r>
              <a:rPr lang="en-US" sz="14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Raleway"/>
              </a:rPr>
              <a:t>exportables</a:t>
            </a:r>
            <a:r>
              <a:rPr 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Raleway"/>
              </a:rPr>
              <a:t> et </a:t>
            </a:r>
            <a:r>
              <a:rPr lang="en-US" sz="14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Raleway"/>
              </a:rPr>
              <a:t>programmés</a:t>
            </a:r>
            <a:r>
              <a:rPr 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Raleway"/>
              </a:rPr>
              <a:t> sur SharePoint et Office 365</a:t>
            </a:r>
          </a:p>
          <a:p>
            <a:pPr>
              <a:buFont typeface="Source Sans Pro"/>
              <a:buChar char="➥"/>
            </a:pPr>
            <a:r>
              <a:rPr lang="en-US" sz="14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Raleway"/>
              </a:rPr>
              <a:t>Archivage</a:t>
            </a:r>
            <a:r>
              <a:rPr 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Raleway"/>
              </a:rPr>
              <a:t> des </a:t>
            </a:r>
            <a:r>
              <a:rPr lang="en-US" sz="14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Raleway"/>
              </a:rPr>
              <a:t>journaux</a:t>
            </a:r>
            <a:r>
              <a:rPr 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Raleway"/>
              </a:rPr>
              <a:t> </a:t>
            </a:r>
            <a:r>
              <a:rPr 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Raleway"/>
              </a:rPr>
              <a:t>avec </a:t>
            </a:r>
            <a:r>
              <a:rPr lang="en-US" sz="1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Raleway"/>
              </a:rPr>
              <a:t>programmation</a:t>
            </a:r>
            <a:endParaRPr lang="en-US" sz="1400" dirty="0">
              <a:solidFill>
                <a:schemeClr val="tx1">
                  <a:lumMod val="75000"/>
                  <a:lumOff val="25000"/>
                </a:schemeClr>
              </a:solidFill>
              <a:latin typeface="Raleway"/>
            </a:endParaRPr>
          </a:p>
          <a:p>
            <a:pPr>
              <a:buFont typeface="Source Sans Pro"/>
              <a:buChar char="➥"/>
            </a:pPr>
            <a:r>
              <a:rPr 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Raleway"/>
              </a:rPr>
              <a:t>Migration </a:t>
            </a:r>
            <a:r>
              <a:rPr lang="en-US" sz="14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Raleway"/>
              </a:rPr>
              <a:t>granulaire</a:t>
            </a:r>
            <a:r>
              <a:rPr 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Raleway"/>
              </a:rPr>
              <a:t> </a:t>
            </a:r>
            <a:r>
              <a:rPr 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Raleway"/>
              </a:rPr>
              <a:t>pour </a:t>
            </a:r>
            <a:r>
              <a:rPr lang="en-US" sz="1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Raleway"/>
              </a:rPr>
              <a:t>déplacer</a:t>
            </a:r>
            <a:r>
              <a:rPr 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Raleway"/>
              </a:rPr>
              <a:t> le </a:t>
            </a:r>
            <a:r>
              <a:rPr lang="en-US" sz="1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Raleway"/>
              </a:rPr>
              <a:t>contenu</a:t>
            </a:r>
            <a:r>
              <a:rPr 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Raleway"/>
              </a:rPr>
              <a:t> </a:t>
            </a:r>
            <a:r>
              <a:rPr lang="en-US" sz="1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Raleway"/>
              </a:rPr>
              <a:t>vers</a:t>
            </a:r>
            <a:r>
              <a:rPr 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Raleway"/>
              </a:rPr>
              <a:t> le cloud de manière </a:t>
            </a:r>
            <a:r>
              <a:rPr lang="en-US" sz="1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Raleway"/>
              </a:rPr>
              <a:t>sélective</a:t>
            </a:r>
            <a:endParaRPr lang="en-US" sz="1400" dirty="0">
              <a:solidFill>
                <a:schemeClr val="tx1">
                  <a:lumMod val="75000"/>
                  <a:lumOff val="25000"/>
                </a:schemeClr>
              </a:solidFill>
              <a:latin typeface="Raleway"/>
            </a:endParaRPr>
          </a:p>
          <a:p>
            <a:pPr>
              <a:buFont typeface="Source Sans Pro"/>
              <a:buChar char="➥"/>
            </a:pPr>
            <a:r>
              <a:rPr lang="en-US" sz="14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Raleway"/>
              </a:rPr>
              <a:t>Visibilité</a:t>
            </a:r>
            <a:r>
              <a:rPr 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Raleway"/>
              </a:rPr>
              <a:t> </a:t>
            </a:r>
            <a:r>
              <a:rPr lang="en-US" sz="14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Raleway"/>
              </a:rPr>
              <a:t>complète</a:t>
            </a:r>
            <a:r>
              <a:rPr 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Raleway"/>
              </a:rPr>
              <a:t> de </a:t>
            </a:r>
            <a:r>
              <a:rPr lang="en-US" sz="14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Raleway"/>
              </a:rPr>
              <a:t>l'infrastructure</a:t>
            </a:r>
            <a:r>
              <a:rPr 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Raleway"/>
              </a:rPr>
              <a:t> </a:t>
            </a:r>
            <a:r>
              <a:rPr 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Raleway"/>
              </a:rPr>
              <a:t>grâce </a:t>
            </a:r>
            <a:r>
              <a:rPr lang="en-US" sz="1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Raleway"/>
              </a:rPr>
              <a:t>à</a:t>
            </a:r>
            <a:r>
              <a:rPr 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Raleway"/>
              </a:rPr>
              <a:t> </a:t>
            </a:r>
            <a:r>
              <a:rPr lang="en-US" sz="1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Raleway"/>
              </a:rPr>
              <a:t>l'explorateur</a:t>
            </a:r>
            <a:r>
              <a:rPr 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Raleway"/>
              </a:rPr>
              <a:t> qui </a:t>
            </a:r>
            <a:r>
              <a:rPr lang="en-US" sz="1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Raleway"/>
              </a:rPr>
              <a:t>permet</a:t>
            </a:r>
            <a:r>
              <a:rPr 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Raleway"/>
              </a:rPr>
              <a:t> de </a:t>
            </a:r>
            <a:r>
              <a:rPr lang="en-US" sz="1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Raleway"/>
              </a:rPr>
              <a:t>visualiser</a:t>
            </a:r>
            <a:r>
              <a:rPr 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Raleway"/>
              </a:rPr>
              <a:t> </a:t>
            </a:r>
            <a:r>
              <a:rPr lang="en-US" sz="1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Raleway"/>
              </a:rPr>
              <a:t>l'architecture</a:t>
            </a:r>
            <a:r>
              <a:rPr 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Raleway"/>
              </a:rPr>
              <a:t> et les </a:t>
            </a:r>
            <a:r>
              <a:rPr lang="en-US" sz="1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Raleway"/>
              </a:rPr>
              <a:t>autorisations</a:t>
            </a:r>
            <a:r>
              <a:rPr 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Raleway"/>
              </a:rPr>
              <a:t> de SharePoint.</a:t>
            </a:r>
          </a:p>
          <a:p>
            <a:pPr>
              <a:buFont typeface="Source Sans Pro"/>
              <a:buChar char="➥"/>
            </a:pPr>
            <a:r>
              <a:rPr lang="en-US" sz="14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Raleway"/>
              </a:rPr>
              <a:t>Automatisation</a:t>
            </a:r>
            <a:r>
              <a:rPr 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Raleway"/>
              </a:rPr>
              <a:t> et planification des </a:t>
            </a:r>
            <a:r>
              <a:rPr lang="en-US" sz="14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Raleway"/>
              </a:rPr>
              <a:t>sauvegardes</a:t>
            </a:r>
            <a:r>
              <a:rPr 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Raleway"/>
              </a:rPr>
              <a:t> </a:t>
            </a:r>
            <a:r>
              <a:rPr 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Raleway"/>
              </a:rPr>
              <a:t>de SharePoint sur-site. </a:t>
            </a:r>
          </a:p>
          <a:p>
            <a:pPr>
              <a:buFont typeface="Source Sans Pro"/>
              <a:buChar char="➥"/>
            </a:pPr>
            <a:endParaRPr lang="en-US" sz="1400" b="0" dirty="0">
              <a:solidFill>
                <a:schemeClr val="tx1">
                  <a:lumMod val="75000"/>
                  <a:lumOff val="25000"/>
                </a:schemeClr>
              </a:solidFill>
              <a:latin typeface="Raleway"/>
            </a:endParaRPr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99157" y="4641227"/>
            <a:ext cx="1773783" cy="316553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0" y="416175"/>
            <a:ext cx="360445" cy="4234539"/>
          </a:xfrm>
          <a:prstGeom prst="rect">
            <a:avLst/>
          </a:prstGeom>
          <a:solidFill>
            <a:srgbClr val="5FE5EC"/>
          </a:solidFill>
          <a:effectLst/>
        </p:spPr>
        <p:style>
          <a:lnRef idx="1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rgbClr val="FFFFFF"/>
          </a:fontRef>
        </p:style>
        <p:txBody>
          <a:bodyPr vert="horz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6" name="Date Placeholder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2A16B1E9-FF8E-40AB-A5C2-6345AC431F55}" type="datetime4">
              <a:t>3 mai 2021</a:t>
            </a:fld>
            <a:endParaRPr lang="en-US" dirty="0"/>
          </a:p>
        </p:txBody>
      </p:sp>
    </p:spTree>
    <p:custDataLst>
      <p:tags r:id="rId1"/>
    </p:custData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7086600" y="1057275"/>
            <a:ext cx="2057400" cy="3384718"/>
          </a:xfrm>
          <a:prstGeom prst="rect">
            <a:avLst/>
          </a:prstGeom>
          <a:solidFill>
            <a:schemeClr val="bg1">
              <a:lumMod val="95000"/>
            </a:schemeClr>
          </a:solidFill>
          <a:effectLst/>
        </p:spPr>
        <p:style>
          <a:lnRef idx="1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rgbClr val="FFFFFF"/>
          </a:fontRef>
        </p:style>
        <p:txBody>
          <a:bodyPr vert="horz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3" name="Title 7"/>
          <p:cNvSpPr>
            <a:spLocks noGrp="1"/>
          </p:cNvSpPr>
          <p:nvPr>
            <p:ph type="title"/>
          </p:nvPr>
        </p:nvSpPr>
        <p:spPr>
          <a:xfrm>
            <a:off x="885939" y="149056"/>
            <a:ext cx="7478668" cy="857250"/>
          </a:xfrm>
        </p:spPr>
        <p:txBody>
          <a:bodyPr vert="horz" rtlCol="0" anchor="ctr"/>
          <a:lstStyle/>
          <a:p>
            <a:r>
              <a:rPr lang="en-US" sz="2400" dirty="0" err="1">
                <a:solidFill>
                  <a:schemeClr val="accent5">
                    <a:lumMod val="50000"/>
                  </a:schemeClr>
                </a:solidFill>
                <a:latin typeface="Raleway"/>
              </a:rPr>
              <a:t>Intégrité</a:t>
            </a:r>
            <a:r>
              <a:rPr lang="en-US" sz="2400" dirty="0">
                <a:solidFill>
                  <a:schemeClr val="accent5">
                    <a:lumMod val="50000"/>
                  </a:schemeClr>
                </a:solidFill>
                <a:latin typeface="Raleway"/>
              </a:rPr>
              <a:t> du service</a:t>
            </a:r>
            <a:endParaRPr lang="en-US" sz="2400" b="1" dirty="0">
              <a:solidFill>
                <a:schemeClr val="accent5">
                  <a:lumMod val="50000"/>
                </a:schemeClr>
              </a:solidFill>
              <a:latin typeface="Raleway"/>
            </a:endParaRPr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895426" y="1276350"/>
            <a:ext cx="2000174" cy="2926784"/>
          </a:xfrm>
        </p:spPr>
        <p:txBody>
          <a:bodyPr vert="horz" rtlCol="0" anchor="ctr">
            <a:noAutofit/>
          </a:bodyPr>
          <a:lstStyle/>
          <a:p>
            <a:pPr indent="0">
              <a:lnSpc>
                <a:spcPct val="125000"/>
              </a:lnSpc>
              <a:buFont typeface="Source Sans Pro"/>
              <a:buNone/>
            </a:pPr>
            <a:r>
              <a:rPr 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Raleway"/>
              </a:rPr>
              <a:t>Mises </a:t>
            </a:r>
            <a:r>
              <a:rPr lang="en-US" sz="1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Raleway"/>
              </a:rPr>
              <a:t>à</a:t>
            </a:r>
            <a:r>
              <a:rPr 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Raleway"/>
              </a:rPr>
              <a:t> jour sur les </a:t>
            </a:r>
            <a:r>
              <a:rPr lang="en-US" sz="1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Raleway"/>
              </a:rPr>
              <a:t>différentes</a:t>
            </a:r>
            <a:r>
              <a:rPr 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Raleway"/>
              </a:rPr>
              <a:t> </a:t>
            </a:r>
            <a:r>
              <a:rPr lang="en-US" sz="1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Raleway"/>
              </a:rPr>
              <a:t>fonctionnalités</a:t>
            </a:r>
            <a:r>
              <a:rPr 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Raleway"/>
              </a:rPr>
              <a:t> d'un </a:t>
            </a:r>
            <a:r>
              <a:rPr lang="en-US" sz="1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Raleway"/>
              </a:rPr>
              <a:t>locataire</a:t>
            </a:r>
            <a:endParaRPr lang="en-US" sz="1400" b="0" dirty="0">
              <a:solidFill>
                <a:schemeClr val="tx1">
                  <a:lumMod val="75000"/>
                  <a:lumOff val="25000"/>
                </a:schemeClr>
              </a:solidFill>
              <a:latin typeface="Raleway"/>
            </a:endParaRPr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99157" y="4641227"/>
            <a:ext cx="1773783" cy="316553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0" y="416175"/>
            <a:ext cx="360445" cy="4234539"/>
          </a:xfrm>
          <a:prstGeom prst="rect">
            <a:avLst/>
          </a:prstGeom>
          <a:solidFill>
            <a:srgbClr val="5FE5EC"/>
          </a:solidFill>
          <a:effectLst/>
        </p:spPr>
        <p:style>
          <a:lnRef idx="1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rgbClr val="FFFFFF"/>
          </a:fontRef>
        </p:style>
        <p:txBody>
          <a:bodyPr vert="horz" rtlCol="0" anchor="ctr">
            <a:noAutofit/>
          </a:bodyPr>
          <a:lstStyle/>
          <a:p>
            <a:pPr algn="ctr"/>
            <a:endParaRPr lang="en-US" dirty="0"/>
          </a:p>
        </p:txBody>
      </p:sp>
      <p:pic>
        <p:nvPicPr>
          <p:cNvPr id="7" name="Image 6"/>
          <p:cNvPicPr>
            <a:picLocks noGrp="1" noChangeAspect="1"/>
          </p:cNvPicPr>
          <p:nvPr/>
        </p:nvPicPr>
        <p:blipFill>
          <a:blip r:embed="rId3">
            <a:lum/>
            <a:extLst>
              <a:ext uri="{D7A7D69F-557E-43B0-9525-FA130A578A6D}">
                <a14:imgProps xmlns:a14="http://schemas.microsoft.com/office/drawing/2010/main" xmlns:vt="http://schemas.openxmlformats.org/officeDocument/2006/docPropsVTypes" xmlns:ns1="http://schemas.openxmlformats.org/officeDocument/2006/extended-properties" xmlns:cs="http://schemas.microsoft.com/office/drawing/2012/chartStyle" xmlns:c="http://schemas.openxmlformats.org/drawingml/2006/chart" xmlns="">
                  <a14:imgLayer>
                    <a14:imgEffect>
                      <a14:brightnessContrast bright="0" contrast="0"/>
                    </a14:imgEffect>
                  </a14:imgLayer>
                </a14:imgProps>
              </a:ext>
              <a:ext uri="{C460B7B5-664B-4338-8F9F-1362E95F0E2C}">
                <a14:useLocalDpi xmlns:a14="http://schemas.microsoft.com/office/drawing/2010/main" xmlns:vt="http://schemas.openxmlformats.org/officeDocument/2006/docPropsVTypes" xmlns:ns1="http://schemas.openxmlformats.org/officeDocument/2006/extended-properties" xmlns:cs="http://schemas.microsoft.com/office/drawing/2012/chartStyle" xmlns:c="http://schemas.openxmlformats.org/drawingml/2006/chart" xmlns="" val="0"/>
              </a:ext>
            </a:extLst>
          </a:blip>
          <a:srcRect t="460" b="8610"/>
          <a:stretch>
            <a:fillRect/>
          </a:stretch>
        </p:blipFill>
        <p:spPr>
          <a:xfrm>
            <a:off x="3043523" y="1323975"/>
            <a:ext cx="5459891" cy="2858481"/>
          </a:xfrm>
          <a:prstGeom prst="rect">
            <a:avLst/>
          </a:prstGeom>
          <a:ln w="19050" cap="flat">
            <a:solidFill>
              <a:schemeClr val="accent1">
                <a:lumMod val="20000"/>
                <a:lumOff val="80000"/>
              </a:schemeClr>
            </a:solidFill>
            <a:prstDash val="solid"/>
            <a:miter lim="800000"/>
          </a:ln>
          <a:effectLst>
            <a:outerShdw blurRad="101600" dir="2700000">
              <a:srgbClr val="5B5B5B">
                <a:alpha val="39999"/>
              </a:srgbClr>
            </a:outerShdw>
          </a:effectLst>
        </p:spPr>
      </p:pic>
      <p:sp>
        <p:nvSpPr>
          <p:cNvPr id="8" name="Date Placeholder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AF11430D-2EC8-4A46-9476-0847935B0F2C}" type="datetime4">
              <a:t>3 mai 2021</a:t>
            </a:fld>
            <a:endParaRPr lang="en-US" dirty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7086600" y="1057275"/>
            <a:ext cx="2057400" cy="3384718"/>
          </a:xfrm>
          <a:prstGeom prst="rect">
            <a:avLst/>
          </a:prstGeom>
          <a:solidFill>
            <a:schemeClr val="bg1">
              <a:lumMod val="95000"/>
            </a:schemeClr>
          </a:solidFill>
          <a:effectLst/>
        </p:spPr>
        <p:style>
          <a:lnRef idx="1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rgbClr val="FFFFFF"/>
          </a:fontRef>
        </p:style>
        <p:txBody>
          <a:bodyPr vert="horz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3" name="Title 7"/>
          <p:cNvSpPr>
            <a:spLocks noGrp="1"/>
          </p:cNvSpPr>
          <p:nvPr>
            <p:ph type="title"/>
          </p:nvPr>
        </p:nvSpPr>
        <p:spPr>
          <a:xfrm>
            <a:off x="885939" y="149056"/>
            <a:ext cx="7478668" cy="857250"/>
          </a:xfrm>
        </p:spPr>
        <p:txBody>
          <a:bodyPr vert="horz" rtlCol="0" anchor="ctr"/>
          <a:lstStyle/>
          <a:p>
            <a:r>
              <a:rPr lang="en-US" sz="2400" b="1" dirty="0">
                <a:solidFill>
                  <a:schemeClr val="accent5">
                    <a:lumMod val="50000"/>
                  </a:schemeClr>
                </a:solidFill>
                <a:latin typeface="Raleway"/>
              </a:rPr>
              <a:t>Supervision des </a:t>
            </a:r>
            <a:r>
              <a:rPr lang="en-US" sz="2400" b="1" dirty="0" err="1">
                <a:solidFill>
                  <a:schemeClr val="accent5">
                    <a:lumMod val="50000"/>
                  </a:schemeClr>
                </a:solidFill>
                <a:latin typeface="Raleway"/>
              </a:rPr>
              <a:t>terminaux</a:t>
            </a:r>
            <a:endParaRPr lang="en-US" sz="2400" b="1" dirty="0">
              <a:solidFill>
                <a:schemeClr val="accent5">
                  <a:lumMod val="50000"/>
                </a:schemeClr>
              </a:solidFill>
              <a:latin typeface="Raleway"/>
            </a:endParaRPr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895427" y="1276350"/>
            <a:ext cx="1771574" cy="2926784"/>
          </a:xfrm>
        </p:spPr>
        <p:txBody>
          <a:bodyPr vert="horz" rtlCol="0" anchor="ctr">
            <a:noAutofit/>
          </a:bodyPr>
          <a:lstStyle/>
          <a:p>
            <a:pPr indent="0">
              <a:lnSpc>
                <a:spcPct val="125000"/>
              </a:lnSpc>
              <a:buFont typeface="Source Sans Pro"/>
              <a:buNone/>
            </a:pPr>
            <a:r>
              <a:rPr lang="en-US" sz="1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Raleway"/>
              </a:rPr>
              <a:t>Analyse</a:t>
            </a:r>
            <a:r>
              <a:rPr 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Raleway"/>
              </a:rPr>
              <a:t> </a:t>
            </a:r>
            <a:r>
              <a:rPr lang="en-US" sz="1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Raleway"/>
              </a:rPr>
              <a:t>en</a:t>
            </a:r>
            <a:r>
              <a:rPr 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Raleway"/>
              </a:rPr>
              <a:t> temps </a:t>
            </a:r>
            <a:r>
              <a:rPr lang="en-US" sz="1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Raleway"/>
              </a:rPr>
              <a:t>réel</a:t>
            </a:r>
            <a:r>
              <a:rPr 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Raleway"/>
              </a:rPr>
              <a:t> pour </a:t>
            </a:r>
            <a:r>
              <a:rPr lang="en-US" sz="1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Raleway"/>
              </a:rPr>
              <a:t>éviter</a:t>
            </a:r>
            <a:r>
              <a:rPr 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Raleway"/>
              </a:rPr>
              <a:t> les </a:t>
            </a:r>
            <a:r>
              <a:rPr lang="en-US" sz="1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Raleway"/>
              </a:rPr>
              <a:t>pannes</a:t>
            </a:r>
            <a:r>
              <a:rPr 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Raleway"/>
              </a:rPr>
              <a:t> de </a:t>
            </a:r>
            <a:r>
              <a:rPr lang="en-US" sz="1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Raleway"/>
              </a:rPr>
              <a:t>connexion</a:t>
            </a:r>
            <a:endParaRPr lang="en-US" sz="1400" b="0" dirty="0">
              <a:solidFill>
                <a:schemeClr val="tx1">
                  <a:lumMod val="75000"/>
                  <a:lumOff val="25000"/>
                </a:schemeClr>
              </a:solidFill>
              <a:latin typeface="Raleway"/>
            </a:endParaRPr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99157" y="4641227"/>
            <a:ext cx="1773783" cy="316553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0" y="416175"/>
            <a:ext cx="360445" cy="4234539"/>
          </a:xfrm>
          <a:prstGeom prst="rect">
            <a:avLst/>
          </a:prstGeom>
          <a:solidFill>
            <a:srgbClr val="5FE5EC"/>
          </a:solidFill>
          <a:effectLst/>
        </p:spPr>
        <p:style>
          <a:lnRef idx="1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rgbClr val="FFFFFF"/>
          </a:fontRef>
        </p:style>
        <p:txBody>
          <a:bodyPr vert="horz" rtlCol="0" anchor="ctr">
            <a:noAutofit/>
          </a:bodyPr>
          <a:lstStyle/>
          <a:p>
            <a:pPr algn="ctr"/>
            <a:endParaRPr lang="en-US" dirty="0"/>
          </a:p>
        </p:txBody>
      </p:sp>
      <p:pic>
        <p:nvPicPr>
          <p:cNvPr id="7" name="Image 6"/>
          <p:cNvPicPr>
            <a:picLocks noGrp="1" noChangeAspect="1"/>
          </p:cNvPicPr>
          <p:nvPr/>
        </p:nvPicPr>
        <p:blipFill>
          <a:blip r:embed="rId3">
            <a:lum/>
            <a:extLst>
              <a:ext uri="{5047FD57-8E37-41A6-A535-BE816CE1716A}">
                <a14:imgProps xmlns:a14="http://schemas.microsoft.com/office/drawing/2010/main" xmlns:vt="http://schemas.openxmlformats.org/officeDocument/2006/docPropsVTypes" xmlns:ns1="http://schemas.openxmlformats.org/officeDocument/2006/extended-properties" xmlns:cs="http://schemas.microsoft.com/office/drawing/2012/chartStyle" xmlns:c="http://schemas.openxmlformats.org/drawingml/2006/chart" xmlns="">
                  <a14:imgLayer>
                    <a14:imgEffect>
                      <a14:brightnessContrast bright="0" contrast="0"/>
                    </a14:imgEffect>
                  </a14:imgLayer>
                </a14:imgProps>
              </a:ext>
              <a:ext uri="{67A3622E-0C32-4C5C-A9DE-0579EC974F02}">
                <a14:useLocalDpi xmlns:a14="http://schemas.microsoft.com/office/drawing/2010/main" xmlns:vt="http://schemas.openxmlformats.org/officeDocument/2006/docPropsVTypes" xmlns:ns1="http://schemas.openxmlformats.org/officeDocument/2006/extended-properties" xmlns:cs="http://schemas.microsoft.com/office/drawing/2012/chartStyle" xmlns:c="http://schemas.openxmlformats.org/drawingml/2006/chart" xmlns="" val="0"/>
              </a:ext>
            </a:extLst>
          </a:blip>
          <a:srcRect l="13820" r="11800"/>
          <a:stretch>
            <a:fillRect/>
          </a:stretch>
        </p:blipFill>
        <p:spPr>
          <a:xfrm>
            <a:off x="3138240" y="1367666"/>
            <a:ext cx="5365175" cy="2680458"/>
          </a:xfrm>
          <a:prstGeom prst="rect">
            <a:avLst/>
          </a:prstGeom>
          <a:ln w="19050" cap="flat">
            <a:solidFill>
              <a:schemeClr val="accent1">
                <a:lumMod val="20000"/>
                <a:lumOff val="80000"/>
              </a:schemeClr>
            </a:solidFill>
            <a:prstDash val="solid"/>
            <a:miter lim="800000"/>
          </a:ln>
          <a:effectLst>
            <a:outerShdw blurRad="152400" dir="2700000">
              <a:srgbClr val="5B5B5B">
                <a:alpha val="39999"/>
              </a:srgbClr>
            </a:outerShdw>
          </a:effectLst>
        </p:spPr>
      </p:pic>
      <p:sp>
        <p:nvSpPr>
          <p:cNvPr id="8" name="Date Placeholder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E93878F7-C5A9-47F5-84FC-EF449BA4DCFA}" type="datetime4">
              <a:t>3 mai 2021</a:t>
            </a:fld>
            <a:endParaRPr lang="en-US" dirty="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7086600" y="1057275"/>
            <a:ext cx="2057400" cy="3384718"/>
          </a:xfrm>
          <a:prstGeom prst="rect">
            <a:avLst/>
          </a:prstGeom>
          <a:solidFill>
            <a:schemeClr val="bg1">
              <a:lumMod val="95000"/>
            </a:schemeClr>
          </a:solidFill>
          <a:effectLst/>
        </p:spPr>
        <p:style>
          <a:lnRef idx="1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rgbClr val="FFFFFF"/>
          </a:fontRef>
        </p:style>
        <p:txBody>
          <a:bodyPr vert="horz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3" name="Title 7"/>
          <p:cNvSpPr>
            <a:spLocks noGrp="1"/>
          </p:cNvSpPr>
          <p:nvPr>
            <p:ph type="title"/>
          </p:nvPr>
        </p:nvSpPr>
        <p:spPr>
          <a:xfrm>
            <a:off x="885939" y="149056"/>
            <a:ext cx="7478668" cy="857250"/>
          </a:xfrm>
        </p:spPr>
        <p:txBody>
          <a:bodyPr vert="horz" rtlCol="0" anchor="ctr"/>
          <a:lstStyle/>
          <a:p>
            <a:r>
              <a:rPr lang="en-US" sz="2400" dirty="0" err="1">
                <a:solidFill>
                  <a:schemeClr val="accent5">
                    <a:lumMod val="50000"/>
                  </a:schemeClr>
                </a:solidFill>
                <a:latin typeface="Raleway"/>
              </a:rPr>
              <a:t>Statistiques</a:t>
            </a:r>
            <a:r>
              <a:rPr lang="en-US" sz="2400" dirty="0">
                <a:solidFill>
                  <a:schemeClr val="accent5">
                    <a:lumMod val="50000"/>
                  </a:schemeClr>
                </a:solidFill>
                <a:latin typeface="Raleway"/>
              </a:rPr>
              <a:t> du site</a:t>
            </a:r>
            <a:endParaRPr lang="en-US" sz="2400" b="1" dirty="0">
              <a:solidFill>
                <a:schemeClr val="accent5">
                  <a:lumMod val="50000"/>
                </a:schemeClr>
              </a:solidFill>
              <a:latin typeface="Raleway"/>
            </a:endParaRPr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895426" y="1276350"/>
            <a:ext cx="2152574" cy="2926784"/>
          </a:xfrm>
        </p:spPr>
        <p:txBody>
          <a:bodyPr vert="horz" rtlCol="0" anchor="ctr">
            <a:noAutofit/>
          </a:bodyPr>
          <a:lstStyle/>
          <a:p>
            <a:pPr indent="0">
              <a:lnSpc>
                <a:spcPct val="125000"/>
              </a:lnSpc>
              <a:buFont typeface="Source Sans Pro"/>
              <a:buNone/>
            </a:pPr>
            <a:r>
              <a:rPr lang="en-US" sz="1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Raleway"/>
              </a:rPr>
              <a:t>Surveiller</a:t>
            </a:r>
            <a:r>
              <a:rPr 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Raleway"/>
              </a:rPr>
              <a:t> </a:t>
            </a:r>
            <a:r>
              <a:rPr lang="en-US" sz="1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Raleway"/>
              </a:rPr>
              <a:t>l'espace</a:t>
            </a:r>
            <a:r>
              <a:rPr 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Raleway"/>
              </a:rPr>
              <a:t> de stockage des </a:t>
            </a:r>
            <a:r>
              <a:rPr lang="en-US" sz="1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Raleway"/>
              </a:rPr>
              <a:t>locataires</a:t>
            </a:r>
            <a:r>
              <a:rPr 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Raleway"/>
              </a:rPr>
              <a:t> et </a:t>
            </a:r>
            <a:r>
              <a:rPr lang="en-US" sz="1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Raleway"/>
              </a:rPr>
              <a:t>d'autres</a:t>
            </a:r>
            <a:r>
              <a:rPr 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Raleway"/>
              </a:rPr>
              <a:t> </a:t>
            </a:r>
            <a:r>
              <a:rPr lang="en-US" sz="1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Raleway"/>
              </a:rPr>
              <a:t>propriétés</a:t>
            </a:r>
            <a:r>
              <a:rPr 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Raleway"/>
              </a:rPr>
              <a:t> dans </a:t>
            </a:r>
            <a:r>
              <a:rPr lang="en-US" sz="1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Raleway"/>
              </a:rPr>
              <a:t>une</a:t>
            </a:r>
            <a:r>
              <a:rPr 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Raleway"/>
              </a:rPr>
              <a:t> console unique</a:t>
            </a:r>
          </a:p>
          <a:p>
            <a:pPr indent="0">
              <a:lnSpc>
                <a:spcPct val="125000"/>
              </a:lnSpc>
              <a:buFont typeface="Source Sans Pro"/>
              <a:buNone/>
            </a:pPr>
            <a:endParaRPr lang="en-US" sz="1400" b="0" dirty="0">
              <a:solidFill>
                <a:schemeClr val="tx1">
                  <a:lumMod val="75000"/>
                  <a:lumOff val="25000"/>
                </a:schemeClr>
              </a:solidFill>
              <a:latin typeface="Raleway"/>
            </a:endParaRPr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99157" y="4641227"/>
            <a:ext cx="1773783" cy="316553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0" y="416175"/>
            <a:ext cx="360445" cy="4234539"/>
          </a:xfrm>
          <a:prstGeom prst="rect">
            <a:avLst/>
          </a:prstGeom>
          <a:solidFill>
            <a:srgbClr val="5FE5EC"/>
          </a:solidFill>
          <a:effectLst/>
        </p:spPr>
        <p:style>
          <a:lnRef idx="1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rgbClr val="FFFFFF"/>
          </a:fontRef>
        </p:style>
        <p:txBody>
          <a:bodyPr vert="horz" rtlCol="0" anchor="ctr">
            <a:noAutofit/>
          </a:bodyPr>
          <a:lstStyle/>
          <a:p>
            <a:pPr algn="ctr"/>
            <a:endParaRPr lang="en-US" dirty="0"/>
          </a:p>
        </p:txBody>
      </p:sp>
      <p:pic>
        <p:nvPicPr>
          <p:cNvPr id="7" name="Image 6"/>
          <p:cNvPicPr>
            <a:picLocks noGrp="1" noChangeAspect="1"/>
          </p:cNvPicPr>
          <p:nvPr/>
        </p:nvPicPr>
        <p:blipFill>
          <a:blip r:embed="rId3">
            <a:lum/>
            <a:extLst>
              <a:ext uri="{ACE40EBE-560B-4889-91F7-7C3256BA076A}">
                <a14:imgProps xmlns:a14="http://schemas.microsoft.com/office/drawing/2010/main" xmlns:vt="http://schemas.openxmlformats.org/officeDocument/2006/docPropsVTypes" xmlns:ns1="http://schemas.openxmlformats.org/officeDocument/2006/extended-properties" xmlns:cs="http://schemas.microsoft.com/office/drawing/2012/chartStyle" xmlns:c="http://schemas.openxmlformats.org/drawingml/2006/chart" xmlns="">
                  <a14:imgLayer>
                    <a14:imgEffect>
                      <a14:brightnessContrast bright="0" contrast="0"/>
                    </a14:imgEffect>
                  </a14:imgLayer>
                </a14:imgProps>
              </a:ext>
              <a:ext uri="{4AE5E2D2-E89C-464E-8E74-825EB55681BE}">
                <a14:useLocalDpi xmlns:a14="http://schemas.microsoft.com/office/drawing/2010/main" xmlns:vt="http://schemas.openxmlformats.org/officeDocument/2006/docPropsVTypes" xmlns:ns1="http://schemas.openxmlformats.org/officeDocument/2006/extended-properties" xmlns:cs="http://schemas.microsoft.com/office/drawing/2012/chartStyle" xmlns:c="http://schemas.openxmlformats.org/drawingml/2006/chart" xmlns="" val="0"/>
              </a:ext>
            </a:extLst>
          </a:blip>
          <a:srcRect l="13900" r="6460"/>
          <a:stretch>
            <a:fillRect/>
          </a:stretch>
        </p:blipFill>
        <p:spPr>
          <a:xfrm>
            <a:off x="3374421" y="1485900"/>
            <a:ext cx="5198078" cy="2521886"/>
          </a:xfrm>
          <a:prstGeom prst="rect">
            <a:avLst/>
          </a:prstGeom>
          <a:ln w="19050" cap="flat">
            <a:solidFill>
              <a:schemeClr val="accent1">
                <a:lumMod val="20000"/>
                <a:lumOff val="80000"/>
              </a:schemeClr>
            </a:solidFill>
            <a:prstDash val="solid"/>
            <a:miter lim="800000"/>
          </a:ln>
          <a:effectLst>
            <a:outerShdw blurRad="139700" dir="2700000">
              <a:srgbClr val="5B5B5B">
                <a:alpha val="39999"/>
              </a:srgbClr>
            </a:outerShdw>
          </a:effectLst>
        </p:spPr>
      </p:pic>
      <p:sp>
        <p:nvSpPr>
          <p:cNvPr id="8" name="Date Placeholder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12C0A9CF-A87B-4953-80A5-B2C32A3F506F}" type="datetime4">
              <a:t>3 mai 2021</a:t>
            </a:fld>
            <a:endParaRPr lang="en-US" dirty="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>
            <a:alphaModFix amt="4000"/>
          </a:blip>
          <a:stretch>
            <a:fillRect/>
          </a:stretch>
        </p:blipFill>
        <p:spPr>
          <a:xfrm>
            <a:off x="15087" y="762000"/>
            <a:ext cx="3619500" cy="3619500"/>
          </a:xfrm>
          <a:prstGeom prst="rect">
            <a:avLst/>
          </a:prstGeom>
        </p:spPr>
      </p:pic>
      <p:sp>
        <p:nvSpPr>
          <p:cNvPr id="3" name="Ellipse 2"/>
          <p:cNvSpPr/>
          <p:nvPr/>
        </p:nvSpPr>
        <p:spPr>
          <a:xfrm>
            <a:off x="6844503" y="2054018"/>
            <a:ext cx="2846794" cy="2846794"/>
          </a:xfrm>
          <a:prstGeom prst="ellipse">
            <a:avLst/>
          </a:prstGeom>
          <a:solidFill>
            <a:srgbClr val="5FE5EC"/>
          </a:solidFill>
          <a:effectLst/>
        </p:spPr>
        <p:style>
          <a:lnRef idx="1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rgbClr val="FFFFFF"/>
          </a:fontRef>
        </p:style>
        <p:txBody>
          <a:bodyPr vert="horz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4" name="Title 7"/>
          <p:cNvSpPr>
            <a:spLocks noGrp="1"/>
          </p:cNvSpPr>
          <p:nvPr>
            <p:ph type="title"/>
          </p:nvPr>
        </p:nvSpPr>
        <p:spPr>
          <a:xfrm>
            <a:off x="952500" y="2130218"/>
            <a:ext cx="4610100" cy="857250"/>
          </a:xfrm>
        </p:spPr>
        <p:txBody>
          <a:bodyPr vert="horz" rtlCol="0" anchor="ctr"/>
          <a:lstStyle/>
          <a:p>
            <a:r>
              <a:rPr lang="en-US" sz="5400" dirty="0" err="1">
                <a:latin typeface="Raleway"/>
              </a:rPr>
              <a:t>Sauvegardes</a:t>
            </a:r>
            <a:endParaRPr lang="en-US" sz="5400" b="1" dirty="0">
              <a:latin typeface="Raleway"/>
            </a:endParaRPr>
          </a:p>
        </p:txBody>
      </p:sp>
      <p:sp>
        <p:nvSpPr>
          <p:cNvPr id="5" name="Ellipse 4"/>
          <p:cNvSpPr/>
          <p:nvPr/>
        </p:nvSpPr>
        <p:spPr>
          <a:xfrm>
            <a:off x="7748997" y="2920755"/>
            <a:ext cx="2505313" cy="2505313"/>
          </a:xfrm>
          <a:prstGeom prst="ellipse">
            <a:avLst/>
          </a:prstGeom>
          <a:solidFill>
            <a:srgbClr val="45DBE3"/>
          </a:solidFill>
          <a:effectLst/>
        </p:spPr>
        <p:style>
          <a:lnRef idx="1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rgbClr val="FFFFFF"/>
          </a:fontRef>
        </p:style>
        <p:txBody>
          <a:bodyPr vert="horz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6" name="Ellipse 5"/>
          <p:cNvSpPr/>
          <p:nvPr/>
        </p:nvSpPr>
        <p:spPr>
          <a:xfrm>
            <a:off x="7014248" y="4326950"/>
            <a:ext cx="2070954" cy="2070954"/>
          </a:xfrm>
          <a:prstGeom prst="ellipse">
            <a:avLst/>
          </a:prstGeom>
          <a:solidFill>
            <a:srgbClr val="36D0D9"/>
          </a:solidFill>
          <a:effectLst/>
        </p:spPr>
        <p:style>
          <a:lnRef idx="1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rgbClr val="FFFFFF"/>
          </a:fontRef>
        </p:style>
        <p:txBody>
          <a:bodyPr vert="horz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0FF45C53-14B7-4AA6-B965-E0B06D2C2301}" type="datetime4">
              <a:t>3 mai 2021</a:t>
            </a:fld>
            <a:endParaRPr lang="en-US" dirty="0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7086600" y="1047750"/>
            <a:ext cx="2057400" cy="3384718"/>
          </a:xfrm>
          <a:prstGeom prst="rect">
            <a:avLst/>
          </a:prstGeom>
          <a:solidFill>
            <a:schemeClr val="bg1">
              <a:lumMod val="95000"/>
            </a:schemeClr>
          </a:solidFill>
          <a:effectLst/>
        </p:spPr>
        <p:style>
          <a:lnRef idx="1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rgbClr val="FFFFFF"/>
          </a:fontRef>
        </p:style>
        <p:txBody>
          <a:bodyPr vert="horz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3" name="Title 7"/>
          <p:cNvSpPr>
            <a:spLocks noGrp="1"/>
          </p:cNvSpPr>
          <p:nvPr>
            <p:ph type="title"/>
          </p:nvPr>
        </p:nvSpPr>
        <p:spPr>
          <a:xfrm>
            <a:off x="885939" y="149056"/>
            <a:ext cx="7478668" cy="857250"/>
          </a:xfrm>
        </p:spPr>
        <p:txBody>
          <a:bodyPr vert="horz" rtlCol="0" anchor="ctr"/>
          <a:lstStyle/>
          <a:p>
            <a:r>
              <a:rPr lang="en-US" sz="2400" dirty="0" err="1">
                <a:solidFill>
                  <a:schemeClr val="accent5">
                    <a:lumMod val="50000"/>
                  </a:schemeClr>
                </a:solidFill>
                <a:latin typeface="Raleway"/>
              </a:rPr>
              <a:t>Sauvegardes</a:t>
            </a:r>
            <a:r>
              <a:rPr lang="en-US" sz="2400" dirty="0">
                <a:solidFill>
                  <a:schemeClr val="accent5">
                    <a:lumMod val="50000"/>
                  </a:schemeClr>
                </a:solidFill>
                <a:latin typeface="Raleway"/>
              </a:rPr>
              <a:t> </a:t>
            </a:r>
            <a:r>
              <a:rPr lang="en-US" sz="2400" dirty="0" err="1">
                <a:solidFill>
                  <a:schemeClr val="accent5">
                    <a:lumMod val="50000"/>
                  </a:schemeClr>
                </a:solidFill>
                <a:latin typeface="Raleway"/>
              </a:rPr>
              <a:t>granulaires</a:t>
            </a:r>
            <a:endParaRPr lang="en-US" sz="2400" b="1" dirty="0">
              <a:solidFill>
                <a:schemeClr val="accent5">
                  <a:lumMod val="50000"/>
                </a:schemeClr>
              </a:solidFill>
              <a:latin typeface="Raleway"/>
            </a:endParaRPr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895426" y="1276350"/>
            <a:ext cx="1779479" cy="2926784"/>
          </a:xfrm>
        </p:spPr>
        <p:txBody>
          <a:bodyPr vert="horz" rtlCol="0" anchor="ctr">
            <a:noAutofit/>
          </a:bodyPr>
          <a:lstStyle/>
          <a:p>
            <a:pPr indent="0">
              <a:lnSpc>
                <a:spcPct val="125000"/>
              </a:lnSpc>
              <a:buFont typeface="Source Sans Pro"/>
              <a:buNone/>
            </a:pPr>
            <a:r>
              <a:rPr lang="en-US" sz="1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Raleway"/>
              </a:rPr>
              <a:t>Sauvegarde</a:t>
            </a:r>
            <a:r>
              <a:rPr 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Raleway"/>
              </a:rPr>
              <a:t> de </a:t>
            </a:r>
            <a:r>
              <a:rPr lang="en-US" sz="1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Raleway"/>
              </a:rPr>
              <a:t>fichiers</a:t>
            </a:r>
            <a:r>
              <a:rPr 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Raleway"/>
              </a:rPr>
              <a:t> et de dossiers </a:t>
            </a:r>
            <a:r>
              <a:rPr lang="en-US" sz="1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Raleway"/>
              </a:rPr>
              <a:t>individuels</a:t>
            </a:r>
            <a:r>
              <a:rPr 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Raleway"/>
              </a:rPr>
              <a:t> </a:t>
            </a:r>
            <a:endParaRPr lang="en-US" sz="1400" b="0" dirty="0">
              <a:solidFill>
                <a:schemeClr val="tx1">
                  <a:lumMod val="75000"/>
                  <a:lumOff val="25000"/>
                </a:schemeClr>
              </a:solidFill>
              <a:latin typeface="Raleway"/>
            </a:endParaRPr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99157" y="4641227"/>
            <a:ext cx="1773783" cy="316553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0" y="416175"/>
            <a:ext cx="360445" cy="4234539"/>
          </a:xfrm>
          <a:prstGeom prst="rect">
            <a:avLst/>
          </a:prstGeom>
          <a:solidFill>
            <a:srgbClr val="5FE5EC"/>
          </a:solidFill>
          <a:effectLst/>
        </p:spPr>
        <p:style>
          <a:lnRef idx="1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rgbClr val="FFFFFF"/>
          </a:fontRef>
        </p:style>
        <p:txBody>
          <a:bodyPr vert="horz" rtlCol="0" anchor="ctr">
            <a:noAutofit/>
          </a:bodyPr>
          <a:lstStyle/>
          <a:p>
            <a:pPr algn="ctr"/>
            <a:endParaRPr lang="en-US" dirty="0"/>
          </a:p>
        </p:txBody>
      </p:sp>
      <p:pic>
        <p:nvPicPr>
          <p:cNvPr id="7" name="Image 6"/>
          <p:cNvPicPr>
            <a:picLocks noGrp="1" noChangeAspect="1"/>
          </p:cNvPicPr>
          <p:nvPr/>
        </p:nvPicPr>
        <p:blipFill>
          <a:blip r:embed="rId3">
            <a:lum/>
            <a:extLst>
              <a:ext uri="{F2F827E9-4DAB-469D-87C8-7D7CCCC7F769}">
                <a14:imgProps xmlns:a14="http://schemas.microsoft.com/office/drawing/2010/main" xmlns:vt="http://schemas.openxmlformats.org/officeDocument/2006/docPropsVTypes" xmlns:ns1="http://schemas.openxmlformats.org/officeDocument/2006/extended-properties" xmlns:cs="http://schemas.microsoft.com/office/drawing/2012/chartStyle" xmlns:c="http://schemas.openxmlformats.org/drawingml/2006/chart" xmlns="">
                  <a14:imgLayer>
                    <a14:imgEffect>
                      <a14:brightnessContrast bright="0" contrast="0"/>
                    </a14:imgEffect>
                  </a14:imgLayer>
                </a14:imgProps>
              </a:ext>
              <a:ext uri="{F1666276-BA2B-4D5A-86AF-95B99454BA52}">
                <a14:useLocalDpi xmlns:a14="http://schemas.microsoft.com/office/drawing/2010/main" xmlns:vt="http://schemas.openxmlformats.org/officeDocument/2006/docPropsVTypes" xmlns:ns1="http://schemas.openxmlformats.org/officeDocument/2006/extended-properties" xmlns:cs="http://schemas.microsoft.com/office/drawing/2012/chartStyle" xmlns:c="http://schemas.openxmlformats.org/drawingml/2006/chart" xmlns="" val="0"/>
              </a:ext>
            </a:extLst>
          </a:blip>
          <a:srcRect l="130" r="1270" b="5550"/>
          <a:stretch>
            <a:fillRect/>
          </a:stretch>
        </p:blipFill>
        <p:spPr>
          <a:xfrm>
            <a:off x="3065526" y="1267196"/>
            <a:ext cx="5450319" cy="2964884"/>
          </a:xfrm>
          <a:prstGeom prst="rect">
            <a:avLst/>
          </a:prstGeom>
          <a:ln w="19050" cap="flat">
            <a:solidFill>
              <a:schemeClr val="accent1">
                <a:lumMod val="20000"/>
                <a:lumOff val="80000"/>
              </a:schemeClr>
            </a:solidFill>
            <a:prstDash val="solid"/>
            <a:miter lim="800000"/>
          </a:ln>
          <a:effectLst>
            <a:outerShdw blurRad="152400" dir="2700000">
              <a:srgbClr val="5B5B5B">
                <a:alpha val="39999"/>
              </a:srgbClr>
            </a:outerShdw>
          </a:effectLst>
        </p:spPr>
      </p:pic>
      <p:sp>
        <p:nvSpPr>
          <p:cNvPr id="8" name="Date Placeholder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E18E4374-516F-4FE0-B3A2-FC99D81E9F60}" type="datetime4">
              <a:t>3 mai 2021</a:t>
            </a:fld>
            <a:endParaRPr lang="en-US" dirty="0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7077074" y="1047750"/>
            <a:ext cx="2057400" cy="3384718"/>
          </a:xfrm>
          <a:prstGeom prst="rect">
            <a:avLst/>
          </a:prstGeom>
          <a:solidFill>
            <a:schemeClr val="bg1">
              <a:lumMod val="95000"/>
            </a:schemeClr>
          </a:solidFill>
          <a:effectLst/>
        </p:spPr>
        <p:style>
          <a:lnRef idx="1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rgbClr val="FFFFFF"/>
          </a:fontRef>
        </p:style>
        <p:txBody>
          <a:bodyPr vert="horz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3" name="Title 7"/>
          <p:cNvSpPr>
            <a:spLocks noGrp="1"/>
          </p:cNvSpPr>
          <p:nvPr>
            <p:ph type="title"/>
          </p:nvPr>
        </p:nvSpPr>
        <p:spPr>
          <a:xfrm>
            <a:off x="885938" y="149056"/>
            <a:ext cx="8087001" cy="857250"/>
          </a:xfrm>
        </p:spPr>
        <p:txBody>
          <a:bodyPr vert="horz" rtlCol="0" anchor="ctr"/>
          <a:lstStyle/>
          <a:p>
            <a:r>
              <a:rPr lang="en-US" sz="2400" dirty="0" err="1">
                <a:solidFill>
                  <a:schemeClr val="accent5">
                    <a:lumMod val="50000"/>
                  </a:schemeClr>
                </a:solidFill>
                <a:latin typeface="Raleway"/>
              </a:rPr>
              <a:t>Automatisation</a:t>
            </a:r>
            <a:r>
              <a:rPr lang="en-US" sz="2400" dirty="0">
                <a:solidFill>
                  <a:schemeClr val="accent5">
                    <a:lumMod val="50000"/>
                  </a:schemeClr>
                </a:solidFill>
                <a:latin typeface="Raleway"/>
              </a:rPr>
              <a:t> des </a:t>
            </a:r>
            <a:r>
              <a:rPr lang="en-US" sz="2400" dirty="0" err="1">
                <a:solidFill>
                  <a:schemeClr val="accent5">
                    <a:lumMod val="50000"/>
                  </a:schemeClr>
                </a:solidFill>
                <a:latin typeface="Raleway"/>
              </a:rPr>
              <a:t>sauvegardes</a:t>
            </a:r>
            <a:r>
              <a:rPr lang="en-US" sz="2400" dirty="0">
                <a:solidFill>
                  <a:schemeClr val="accent5">
                    <a:lumMod val="50000"/>
                  </a:schemeClr>
                </a:solidFill>
                <a:latin typeface="Raleway"/>
              </a:rPr>
              <a:t> avec planification</a:t>
            </a:r>
            <a:endParaRPr lang="en-US" sz="2400" b="1" dirty="0">
              <a:solidFill>
                <a:schemeClr val="accent5">
                  <a:lumMod val="50000"/>
                </a:schemeClr>
              </a:solidFill>
              <a:latin typeface="Raleway"/>
            </a:endParaRPr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779540" y="1262434"/>
            <a:ext cx="2000174" cy="2926784"/>
          </a:xfrm>
        </p:spPr>
        <p:txBody>
          <a:bodyPr vert="horz" rtlCol="0" anchor="ctr">
            <a:noAutofit/>
          </a:bodyPr>
          <a:lstStyle/>
          <a:p>
            <a:pPr indent="0">
              <a:lnSpc>
                <a:spcPct val="125000"/>
              </a:lnSpc>
              <a:buFont typeface="Source Sans Pro"/>
              <a:buNone/>
            </a:pPr>
            <a:r>
              <a:rPr 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Raleway"/>
              </a:rPr>
              <a:t>Programmer les </a:t>
            </a:r>
            <a:r>
              <a:rPr lang="en-US" sz="1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Raleway"/>
              </a:rPr>
              <a:t>sauvegardes</a:t>
            </a:r>
            <a:r>
              <a:rPr 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Raleway"/>
              </a:rPr>
              <a:t> aux moments les plus </a:t>
            </a:r>
            <a:r>
              <a:rPr lang="en-US" sz="1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Raleway"/>
              </a:rPr>
              <a:t>opportuns</a:t>
            </a:r>
            <a:r>
              <a:rPr 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Raleway"/>
              </a:rPr>
              <a:t>.</a:t>
            </a:r>
            <a:endParaRPr lang="en-US" sz="1400" b="0" dirty="0">
              <a:solidFill>
                <a:schemeClr val="tx1">
                  <a:lumMod val="75000"/>
                  <a:lumOff val="25000"/>
                </a:schemeClr>
              </a:solidFill>
              <a:latin typeface="Raleway"/>
            </a:endParaRPr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99157" y="4641227"/>
            <a:ext cx="1773783" cy="316553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0" y="416175"/>
            <a:ext cx="360445" cy="4234539"/>
          </a:xfrm>
          <a:prstGeom prst="rect">
            <a:avLst/>
          </a:prstGeom>
          <a:solidFill>
            <a:srgbClr val="5FE5EC"/>
          </a:solidFill>
          <a:effectLst/>
        </p:spPr>
        <p:style>
          <a:lnRef idx="1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rgbClr val="FFFFFF"/>
          </a:fontRef>
        </p:style>
        <p:txBody>
          <a:bodyPr vert="horz" rtlCol="0" anchor="ctr">
            <a:noAutofit/>
          </a:bodyPr>
          <a:lstStyle/>
          <a:p>
            <a:pPr algn="ctr"/>
            <a:endParaRPr lang="en-US" dirty="0"/>
          </a:p>
        </p:txBody>
      </p:sp>
      <p:pic>
        <p:nvPicPr>
          <p:cNvPr id="7" name="Image 6"/>
          <p:cNvPicPr>
            <a:picLocks noGrp="1" noChangeAspect="1"/>
          </p:cNvPicPr>
          <p:nvPr/>
        </p:nvPicPr>
        <p:blipFill>
          <a:blip r:embed="rId3">
            <a:lum/>
            <a:extLst>
              <a:ext uri="{B312F484-BBAD-4103-A9C0-B029FC8653D5}">
                <a14:imgProps xmlns:a14="http://schemas.microsoft.com/office/drawing/2010/main" xmlns:vt="http://schemas.openxmlformats.org/officeDocument/2006/docPropsVTypes" xmlns:ns1="http://schemas.openxmlformats.org/officeDocument/2006/extended-properties" xmlns:cs="http://schemas.microsoft.com/office/drawing/2012/chartStyle" xmlns:c="http://schemas.openxmlformats.org/drawingml/2006/chart" xmlns="">
                  <a14:imgLayer>
                    <a14:imgEffect>
                      <a14:brightnessContrast bright="0" contrast="0"/>
                    </a14:imgEffect>
                  </a14:imgLayer>
                </a14:imgProps>
              </a:ext>
              <a:ext uri="{67497FE2-DADF-4186-9E00-28839003C852}">
                <a14:useLocalDpi xmlns:a14="http://schemas.microsoft.com/office/drawing/2010/main" xmlns:vt="http://schemas.openxmlformats.org/officeDocument/2006/docPropsVTypes" xmlns:ns1="http://schemas.openxmlformats.org/officeDocument/2006/extended-properties" xmlns:cs="http://schemas.microsoft.com/office/drawing/2012/chartStyle" xmlns:c="http://schemas.openxmlformats.org/drawingml/2006/chart" xmlns="" val="0"/>
              </a:ext>
            </a:extLst>
          </a:blip>
          <a:srcRect t="2050" r="570" b="11740"/>
          <a:stretch>
            <a:fillRect/>
          </a:stretch>
        </p:blipFill>
        <p:spPr>
          <a:xfrm>
            <a:off x="3011700" y="1262434"/>
            <a:ext cx="5518870" cy="2955359"/>
          </a:xfrm>
          <a:prstGeom prst="rect">
            <a:avLst/>
          </a:prstGeom>
          <a:ln w="19050" cap="flat">
            <a:solidFill>
              <a:schemeClr val="accent1">
                <a:lumMod val="20000"/>
                <a:lumOff val="80000"/>
              </a:schemeClr>
            </a:solidFill>
            <a:prstDash val="solid"/>
            <a:miter lim="800000"/>
          </a:ln>
          <a:effectLst>
            <a:outerShdw blurRad="152400" dir="2700000">
              <a:srgbClr val="5B5B5B">
                <a:alpha val="39999"/>
              </a:srgbClr>
            </a:outerShdw>
          </a:effectLst>
        </p:spPr>
      </p:pic>
      <p:sp>
        <p:nvSpPr>
          <p:cNvPr id="8" name="Date Placeholder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FAE6A5E8-401C-4520-984F-312DA50D02D4}" type="datetime4">
              <a:t>3 mai 2021</a:t>
            </a:fld>
            <a:endParaRPr lang="en-US" dirty="0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7077074" y="1047750"/>
            <a:ext cx="2057400" cy="3384718"/>
          </a:xfrm>
          <a:prstGeom prst="rect">
            <a:avLst/>
          </a:prstGeom>
          <a:solidFill>
            <a:schemeClr val="bg1">
              <a:lumMod val="95000"/>
            </a:schemeClr>
          </a:solidFill>
          <a:effectLst/>
        </p:spPr>
        <p:style>
          <a:lnRef idx="1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rgbClr val="FFFFFF"/>
          </a:fontRef>
        </p:style>
        <p:txBody>
          <a:bodyPr vert="horz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3" name="Title 7"/>
          <p:cNvSpPr>
            <a:spLocks noGrp="1"/>
          </p:cNvSpPr>
          <p:nvPr>
            <p:ph type="title"/>
          </p:nvPr>
        </p:nvSpPr>
        <p:spPr>
          <a:xfrm>
            <a:off x="885939" y="149056"/>
            <a:ext cx="7478668" cy="857250"/>
          </a:xfrm>
        </p:spPr>
        <p:txBody>
          <a:bodyPr vert="horz" rtlCol="0" anchor="ctr"/>
          <a:lstStyle/>
          <a:p>
            <a:r>
              <a:rPr lang="en-US" sz="2400" dirty="0" err="1">
                <a:solidFill>
                  <a:schemeClr val="accent5">
                    <a:lumMod val="50000"/>
                  </a:schemeClr>
                </a:solidFill>
                <a:latin typeface="Raleway"/>
              </a:rPr>
              <a:t>Sauvegarde</a:t>
            </a:r>
            <a:r>
              <a:rPr lang="en-US" sz="2400" dirty="0">
                <a:solidFill>
                  <a:schemeClr val="accent5">
                    <a:lumMod val="50000"/>
                  </a:schemeClr>
                </a:solidFill>
                <a:latin typeface="Raleway"/>
              </a:rPr>
              <a:t> et restauration de </a:t>
            </a:r>
            <a:r>
              <a:rPr lang="en-US" sz="2400" dirty="0" err="1">
                <a:solidFill>
                  <a:schemeClr val="accent5">
                    <a:lumMod val="50000"/>
                  </a:schemeClr>
                </a:solidFill>
                <a:latin typeface="Raleway"/>
              </a:rPr>
              <a:t>l'historique</a:t>
            </a:r>
            <a:endParaRPr lang="en-US" sz="2400" b="1" dirty="0">
              <a:solidFill>
                <a:schemeClr val="accent5">
                  <a:lumMod val="50000"/>
                </a:schemeClr>
              </a:solidFill>
              <a:latin typeface="Raleway"/>
            </a:endParaRPr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895426" y="1276350"/>
            <a:ext cx="1779479" cy="2926784"/>
          </a:xfrm>
        </p:spPr>
        <p:txBody>
          <a:bodyPr vert="horz" rtlCol="0" anchor="ctr">
            <a:noAutofit/>
          </a:bodyPr>
          <a:lstStyle/>
          <a:p>
            <a:pPr indent="0">
              <a:lnSpc>
                <a:spcPct val="125000"/>
              </a:lnSpc>
              <a:buFont typeface="Source Sans Pro"/>
              <a:buNone/>
            </a:pPr>
            <a:r>
              <a:rPr lang="en-US" sz="1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Raleway"/>
              </a:rPr>
              <a:t>Suivi</a:t>
            </a:r>
            <a:r>
              <a:rPr 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Raleway"/>
              </a:rPr>
              <a:t> des versions </a:t>
            </a:r>
            <a:r>
              <a:rPr lang="en-US" sz="1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Raleway"/>
              </a:rPr>
              <a:t>utilisées</a:t>
            </a:r>
            <a:r>
              <a:rPr 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Raleway"/>
              </a:rPr>
              <a:t> et des </a:t>
            </a:r>
            <a:r>
              <a:rPr lang="en-US" sz="1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Raleway"/>
              </a:rPr>
              <a:t>sauvegardes</a:t>
            </a:r>
            <a:r>
              <a:rPr 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Raleway"/>
              </a:rPr>
              <a:t> </a:t>
            </a:r>
            <a:r>
              <a:rPr lang="en-US" sz="1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Raleway"/>
              </a:rPr>
              <a:t>récentes</a:t>
            </a:r>
            <a:endParaRPr lang="en-US" sz="1400" dirty="0">
              <a:solidFill>
                <a:schemeClr val="tx1">
                  <a:lumMod val="75000"/>
                  <a:lumOff val="25000"/>
                </a:schemeClr>
              </a:solidFill>
              <a:latin typeface="Raleway"/>
            </a:endParaRPr>
          </a:p>
          <a:p>
            <a:pPr indent="0">
              <a:lnSpc>
                <a:spcPct val="125000"/>
              </a:lnSpc>
              <a:buFont typeface="Source Sans Pro"/>
              <a:buNone/>
            </a:pPr>
            <a:endParaRPr lang="en-US" sz="1400" b="0" dirty="0">
              <a:solidFill>
                <a:schemeClr val="tx1">
                  <a:lumMod val="75000"/>
                  <a:lumOff val="25000"/>
                </a:schemeClr>
              </a:solidFill>
              <a:latin typeface="Raleway"/>
            </a:endParaRPr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99157" y="4641227"/>
            <a:ext cx="1773783" cy="316553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0" y="416175"/>
            <a:ext cx="360445" cy="4234539"/>
          </a:xfrm>
          <a:prstGeom prst="rect">
            <a:avLst/>
          </a:prstGeom>
          <a:solidFill>
            <a:srgbClr val="5FE5EC"/>
          </a:solidFill>
          <a:effectLst/>
        </p:spPr>
        <p:style>
          <a:lnRef idx="1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rgbClr val="FFFFFF"/>
          </a:fontRef>
        </p:style>
        <p:txBody>
          <a:bodyPr vert="horz" rtlCol="0" anchor="ctr">
            <a:noAutofit/>
          </a:bodyPr>
          <a:lstStyle/>
          <a:p>
            <a:pPr algn="ctr"/>
            <a:endParaRPr lang="en-US" dirty="0"/>
          </a:p>
        </p:txBody>
      </p:sp>
      <p:pic>
        <p:nvPicPr>
          <p:cNvPr id="7" name="Image 6"/>
          <p:cNvPicPr>
            <a:picLocks noGrp="1" noChangeAspect="1"/>
          </p:cNvPicPr>
          <p:nvPr/>
        </p:nvPicPr>
        <p:blipFill>
          <a:blip r:embed="rId3">
            <a:grayscl/>
            <a:lum/>
            <a:extLst>
              <a:ext uri="{CE9F8D94-952C-435F-B6D3-D97FDD29D498}">
                <a14:imgProps xmlns:a14="http://schemas.microsoft.com/office/drawing/2010/main" xmlns:vt="http://schemas.openxmlformats.org/officeDocument/2006/docPropsVTypes" xmlns:ns1="http://schemas.openxmlformats.org/officeDocument/2006/extended-properties" xmlns:cs="http://schemas.microsoft.com/office/drawing/2012/chartStyle" xmlns:c="http://schemas.openxmlformats.org/drawingml/2006/chart" xmlns="">
                  <a14:imgLayer>
                    <a14:imgEffect>
                      <a14:brightnessContrast bright="0" contrast="0"/>
                    </a14:imgEffect>
                  </a14:imgLayer>
                </a14:imgProps>
              </a:ext>
              <a:ext uri="{4F2BAB96-87A4-46C4-832A-F1EE26485DFC}">
                <a14:useLocalDpi xmlns:a14="http://schemas.microsoft.com/office/drawing/2010/main" xmlns:vt="http://schemas.openxmlformats.org/officeDocument/2006/docPropsVTypes" xmlns:ns1="http://schemas.openxmlformats.org/officeDocument/2006/extended-properties" xmlns:cs="http://schemas.microsoft.com/office/drawing/2012/chartStyle" xmlns:c="http://schemas.openxmlformats.org/drawingml/2006/chart" xmlns="" val="0"/>
              </a:ext>
            </a:extLst>
          </a:blip>
          <a:srcRect t="2389" b="2389"/>
          <a:stretch>
            <a:fillRect/>
          </a:stretch>
        </p:blipFill>
        <p:spPr>
          <a:xfrm>
            <a:off x="3060030" y="1201550"/>
            <a:ext cx="5480380" cy="3077127"/>
          </a:xfrm>
          <a:prstGeom prst="rect">
            <a:avLst/>
          </a:prstGeom>
          <a:ln w="11430" cap="flat">
            <a:solidFill>
              <a:schemeClr val="accent1">
                <a:lumMod val="20000"/>
                <a:lumOff val="80000"/>
              </a:schemeClr>
            </a:solidFill>
            <a:prstDash val="solid"/>
            <a:round/>
          </a:ln>
          <a:effectLst>
            <a:outerShdw blurRad="152400" dir="2700000">
              <a:srgbClr val="5B5B5B">
                <a:alpha val="39999"/>
              </a:srgbClr>
            </a:outerShdw>
          </a:effectLst>
        </p:spPr>
      </p:pic>
      <p:sp>
        <p:nvSpPr>
          <p:cNvPr id="8" name="Date Placeholder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ED859E49-505B-4482-9797-3F3AFF7A1837}" type="datetime4">
              <a:t>3 mai 2021</a:t>
            </a:fld>
            <a:endParaRPr lang="en-US" dirty="0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>
            <a:alphaModFix amt="4000"/>
          </a:blip>
          <a:stretch>
            <a:fillRect/>
          </a:stretch>
        </p:blipFill>
        <p:spPr>
          <a:xfrm>
            <a:off x="0" y="762000"/>
            <a:ext cx="3619500" cy="3619500"/>
          </a:xfrm>
          <a:prstGeom prst="rect">
            <a:avLst/>
          </a:prstGeom>
        </p:spPr>
      </p:pic>
      <p:sp>
        <p:nvSpPr>
          <p:cNvPr id="3" name="Ellipse 2"/>
          <p:cNvSpPr/>
          <p:nvPr/>
        </p:nvSpPr>
        <p:spPr>
          <a:xfrm>
            <a:off x="6844503" y="2054018"/>
            <a:ext cx="2846794" cy="2846794"/>
          </a:xfrm>
          <a:prstGeom prst="ellipse">
            <a:avLst/>
          </a:prstGeom>
          <a:solidFill>
            <a:srgbClr val="5FE5EC"/>
          </a:solidFill>
          <a:effectLst/>
        </p:spPr>
        <p:style>
          <a:lnRef idx="1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rgbClr val="FFFFFF"/>
          </a:fontRef>
        </p:style>
        <p:txBody>
          <a:bodyPr vert="horz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4" name="Title 7"/>
          <p:cNvSpPr>
            <a:spLocks noGrp="1"/>
          </p:cNvSpPr>
          <p:nvPr>
            <p:ph type="title"/>
          </p:nvPr>
        </p:nvSpPr>
        <p:spPr>
          <a:xfrm>
            <a:off x="952500" y="2130218"/>
            <a:ext cx="4610100" cy="857250"/>
          </a:xfrm>
        </p:spPr>
        <p:txBody>
          <a:bodyPr vert="horz" rtlCol="0" anchor="ctr"/>
          <a:lstStyle/>
          <a:p>
            <a:pPr algn="l"/>
            <a:r>
              <a:rPr lang="en-US" sz="5400" b="1" dirty="0">
                <a:latin typeface="Raleway"/>
              </a:rPr>
              <a:t>Migration</a:t>
            </a:r>
          </a:p>
        </p:txBody>
      </p:sp>
      <p:sp>
        <p:nvSpPr>
          <p:cNvPr id="5" name="Ellipse 4"/>
          <p:cNvSpPr/>
          <p:nvPr/>
        </p:nvSpPr>
        <p:spPr>
          <a:xfrm>
            <a:off x="7748997" y="2920755"/>
            <a:ext cx="2505313" cy="2505313"/>
          </a:xfrm>
          <a:prstGeom prst="ellipse">
            <a:avLst/>
          </a:prstGeom>
          <a:solidFill>
            <a:srgbClr val="45DBE3"/>
          </a:solidFill>
          <a:effectLst/>
        </p:spPr>
        <p:style>
          <a:lnRef idx="1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rgbClr val="FFFFFF"/>
          </a:fontRef>
        </p:style>
        <p:txBody>
          <a:bodyPr vert="horz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6" name="Ellipse 5"/>
          <p:cNvSpPr/>
          <p:nvPr/>
        </p:nvSpPr>
        <p:spPr>
          <a:xfrm>
            <a:off x="7014248" y="4326950"/>
            <a:ext cx="2070954" cy="2070954"/>
          </a:xfrm>
          <a:prstGeom prst="ellipse">
            <a:avLst/>
          </a:prstGeom>
          <a:solidFill>
            <a:srgbClr val="36D0D9"/>
          </a:solidFill>
          <a:effectLst/>
        </p:spPr>
        <p:style>
          <a:lnRef idx="1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rgbClr val="FFFFFF"/>
          </a:fontRef>
        </p:style>
        <p:txBody>
          <a:bodyPr vert="horz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8767A6A4-5659-4034-96A2-07DE25C633BC}" type="datetime4">
              <a:t>3 mai 2021</a:t>
            </a:fld>
            <a:endParaRPr lang="en-US" dirty="0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7"/>
          <p:cNvSpPr>
            <a:spLocks noGrp="1"/>
          </p:cNvSpPr>
          <p:nvPr>
            <p:ph type="title"/>
          </p:nvPr>
        </p:nvSpPr>
        <p:spPr>
          <a:xfrm>
            <a:off x="885938" y="149056"/>
            <a:ext cx="8029461" cy="857250"/>
          </a:xfrm>
        </p:spPr>
        <p:txBody>
          <a:bodyPr vert="horz" rtlCol="0" anchor="ctr"/>
          <a:lstStyle/>
          <a:p>
            <a:r>
              <a:rPr lang="en-US" sz="2400" dirty="0">
                <a:solidFill>
                  <a:schemeClr val="accent5">
                    <a:lumMod val="50000"/>
                  </a:schemeClr>
                </a:solidFill>
                <a:latin typeface="Raleway"/>
              </a:rPr>
              <a:t>Le passage au cloud computing </a:t>
            </a:r>
            <a:r>
              <a:rPr lang="en-US" sz="2400" dirty="0" err="1">
                <a:solidFill>
                  <a:schemeClr val="accent5">
                    <a:lumMod val="50000"/>
                  </a:schemeClr>
                </a:solidFill>
                <a:latin typeface="Raleway"/>
              </a:rPr>
              <a:t>en</a:t>
            </a:r>
            <a:r>
              <a:rPr lang="en-US" sz="2400" dirty="0">
                <a:solidFill>
                  <a:schemeClr val="accent5">
                    <a:lumMod val="50000"/>
                  </a:schemeClr>
                </a:solidFill>
                <a:latin typeface="Raleway"/>
              </a:rPr>
              <a:t> </a:t>
            </a:r>
            <a:r>
              <a:rPr lang="en-US" sz="2400" dirty="0" err="1">
                <a:solidFill>
                  <a:schemeClr val="accent5">
                    <a:lumMod val="50000"/>
                  </a:schemeClr>
                </a:solidFill>
                <a:latin typeface="Raleway"/>
              </a:rPr>
              <a:t>toute</a:t>
            </a:r>
            <a:r>
              <a:rPr lang="en-US" sz="2400" dirty="0">
                <a:solidFill>
                  <a:schemeClr val="accent5">
                    <a:lumMod val="50000"/>
                  </a:schemeClr>
                </a:solidFill>
                <a:latin typeface="Raleway"/>
              </a:rPr>
              <a:t> </a:t>
            </a:r>
            <a:r>
              <a:rPr lang="en-US" sz="2400" dirty="0" err="1">
                <a:solidFill>
                  <a:schemeClr val="accent5">
                    <a:lumMod val="50000"/>
                  </a:schemeClr>
                </a:solidFill>
                <a:latin typeface="Raleway"/>
              </a:rPr>
              <a:t>simplicité</a:t>
            </a:r>
            <a:endParaRPr lang="en-US" sz="2400" b="1" dirty="0">
              <a:solidFill>
                <a:schemeClr val="accent5">
                  <a:lumMod val="50000"/>
                </a:schemeClr>
              </a:solidFill>
              <a:latin typeface="Raleway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95426" y="1015793"/>
            <a:ext cx="7679446" cy="3270456"/>
          </a:xfrm>
        </p:spPr>
        <p:txBody>
          <a:bodyPr vert="horz" rtlCol="0">
            <a:noAutofit/>
          </a:bodyPr>
          <a:lstStyle/>
          <a:p>
            <a:pPr>
              <a:buFont typeface="Source Sans Pro"/>
              <a:buChar char="➥"/>
            </a:pPr>
            <a:r>
              <a:rPr lang="en-US" sz="14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Raleway"/>
              </a:rPr>
              <a:t>Suivre</a:t>
            </a:r>
            <a:r>
              <a:rPr 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Raleway"/>
              </a:rPr>
              <a:t> le </a:t>
            </a:r>
            <a:r>
              <a:rPr lang="en-US" sz="1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Raleway"/>
              </a:rPr>
              <a:t>processus</a:t>
            </a:r>
            <a:r>
              <a:rPr 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Raleway"/>
              </a:rPr>
              <a:t> de migration</a:t>
            </a:r>
          </a:p>
          <a:p>
            <a:pPr>
              <a:buFont typeface="Source Sans Pro"/>
              <a:buChar char="➥"/>
            </a:pPr>
            <a:r>
              <a:rPr 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Raleway"/>
              </a:rPr>
              <a:t>Migration </a:t>
            </a:r>
            <a:r>
              <a:rPr lang="en-US" sz="14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Raleway"/>
              </a:rPr>
              <a:t>granulaire</a:t>
            </a:r>
            <a:r>
              <a:rPr 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Raleway"/>
              </a:rPr>
              <a:t>: </a:t>
            </a:r>
            <a:r>
              <a:rPr lang="en-US" sz="1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Raleway"/>
              </a:rPr>
              <a:t>Sélectionner</a:t>
            </a:r>
            <a:r>
              <a:rPr 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Raleway"/>
              </a:rPr>
              <a:t> des </a:t>
            </a:r>
            <a:r>
              <a:rPr lang="en-US" sz="1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Raleway"/>
              </a:rPr>
              <a:t>objets</a:t>
            </a:r>
            <a:r>
              <a:rPr 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Raleway"/>
              </a:rPr>
              <a:t> SharePoint </a:t>
            </a:r>
            <a:r>
              <a:rPr lang="en-US" sz="1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Raleway"/>
              </a:rPr>
              <a:t>tels</a:t>
            </a:r>
            <a:r>
              <a:rPr 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Raleway"/>
              </a:rPr>
              <a:t> que des </a:t>
            </a:r>
            <a:r>
              <a:rPr lang="en-US" sz="1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Raleway"/>
              </a:rPr>
              <a:t>listes</a:t>
            </a:r>
            <a:r>
              <a:rPr 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Raleway"/>
              </a:rPr>
              <a:t> et des </a:t>
            </a:r>
            <a:r>
              <a:rPr lang="en-US" sz="1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Raleway"/>
              </a:rPr>
              <a:t>bibliothèques</a:t>
            </a:r>
            <a:r>
              <a:rPr 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Raleway"/>
              </a:rPr>
              <a:t>. </a:t>
            </a:r>
          </a:p>
          <a:p>
            <a:pPr>
              <a:buFont typeface="Source Sans Pro"/>
              <a:buChar char="➥"/>
            </a:pPr>
            <a:r>
              <a:rPr 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Raleway"/>
              </a:rPr>
              <a:t>Planification des </a:t>
            </a:r>
            <a:r>
              <a:rPr lang="en-US" sz="1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Raleway"/>
              </a:rPr>
              <a:t>tâches</a:t>
            </a:r>
            <a:r>
              <a:rPr 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Raleway"/>
              </a:rPr>
              <a:t> de </a:t>
            </a:r>
            <a:r>
              <a:rPr 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Raleway"/>
              </a:rPr>
              <a:t>migration</a:t>
            </a:r>
            <a:r>
              <a:rPr 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Raleway"/>
              </a:rPr>
              <a:t> </a:t>
            </a:r>
          </a:p>
          <a:p>
            <a:pPr>
              <a:buFont typeface="Source Sans Pro"/>
              <a:buChar char="➥"/>
            </a:pPr>
            <a:r>
              <a:rPr lang="en-US" sz="1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Raleway"/>
              </a:rPr>
              <a:t>Exécution</a:t>
            </a:r>
            <a:r>
              <a:rPr 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Raleway"/>
              </a:rPr>
              <a:t> de </a:t>
            </a:r>
            <a:r>
              <a:rPr 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Raleway"/>
              </a:rPr>
              <a:t>rapports </a:t>
            </a:r>
            <a:r>
              <a:rPr lang="en-US" sz="14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Raleway"/>
              </a:rPr>
              <a:t>complets</a:t>
            </a:r>
            <a:r>
              <a:rPr 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Raleway"/>
              </a:rPr>
              <a:t> sur les </a:t>
            </a:r>
            <a:r>
              <a:rPr lang="en-US" sz="14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Raleway"/>
              </a:rPr>
              <a:t>tâches</a:t>
            </a:r>
            <a:r>
              <a:rPr 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Raleway"/>
              </a:rPr>
              <a:t> de migration</a:t>
            </a:r>
          </a:p>
          <a:p>
            <a:pPr>
              <a:buFont typeface="Source Sans Pro"/>
              <a:buChar char="➥"/>
            </a:pPr>
            <a:endParaRPr lang="en-US" sz="1400" dirty="0">
              <a:solidFill>
                <a:schemeClr val="tx1">
                  <a:lumMod val="75000"/>
                  <a:lumOff val="25000"/>
                </a:schemeClr>
              </a:solidFill>
              <a:latin typeface="Raleway-demi_bold"/>
            </a:endParaRPr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99157" y="4641227"/>
            <a:ext cx="1773783" cy="316553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0" y="416175"/>
            <a:ext cx="360445" cy="4234539"/>
          </a:xfrm>
          <a:prstGeom prst="rect">
            <a:avLst/>
          </a:prstGeom>
          <a:solidFill>
            <a:srgbClr val="5FE5EC"/>
          </a:solidFill>
          <a:effectLst/>
        </p:spPr>
        <p:style>
          <a:lnRef idx="1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rgbClr val="FFFFFF"/>
          </a:fontRef>
        </p:style>
        <p:txBody>
          <a:bodyPr vert="horz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6" name="Date Placeholder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2A8550DD-A78C-426A-B8FB-062E8ACD47CD}" type="datetime4">
              <a:t>3 mai 2021</a:t>
            </a:fld>
            <a:endParaRPr lang="en-US" dirty="0"/>
          </a:p>
        </p:txBody>
      </p:sp>
    </p:spTree>
    <p:custDataLst>
      <p:tags r:id="rId1"/>
    </p:custData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>
            <a:alphaModFix amt="4000"/>
          </a:blip>
          <a:stretch>
            <a:fillRect/>
          </a:stretch>
        </p:blipFill>
        <p:spPr>
          <a:xfrm>
            <a:off x="0" y="762000"/>
            <a:ext cx="3619500" cy="3619500"/>
          </a:xfrm>
          <a:prstGeom prst="rect">
            <a:avLst/>
          </a:prstGeom>
        </p:spPr>
      </p:pic>
      <p:sp>
        <p:nvSpPr>
          <p:cNvPr id="3" name="Ellipse 2"/>
          <p:cNvSpPr/>
          <p:nvPr/>
        </p:nvSpPr>
        <p:spPr>
          <a:xfrm>
            <a:off x="6844503" y="2054018"/>
            <a:ext cx="2846794" cy="2846794"/>
          </a:xfrm>
          <a:prstGeom prst="ellipse">
            <a:avLst/>
          </a:prstGeom>
          <a:solidFill>
            <a:srgbClr val="5FE5EC"/>
          </a:solidFill>
          <a:effectLst/>
        </p:spPr>
        <p:style>
          <a:lnRef idx="1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rgbClr val="FFFFFF"/>
          </a:fontRef>
        </p:style>
        <p:txBody>
          <a:bodyPr vert="horz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4" name="Title 7"/>
          <p:cNvSpPr>
            <a:spLocks noGrp="1"/>
          </p:cNvSpPr>
          <p:nvPr>
            <p:ph type="title"/>
          </p:nvPr>
        </p:nvSpPr>
        <p:spPr>
          <a:xfrm>
            <a:off x="952500" y="2130218"/>
            <a:ext cx="4610100" cy="857250"/>
          </a:xfrm>
        </p:spPr>
        <p:txBody>
          <a:bodyPr vert="horz" rtlCol="0" anchor="ctr"/>
          <a:lstStyle/>
          <a:p>
            <a:pPr algn="l"/>
            <a:r>
              <a:rPr lang="en-US" sz="5400" b="1" dirty="0">
                <a:latin typeface="Raleway"/>
              </a:rPr>
              <a:t>Exploration</a:t>
            </a:r>
          </a:p>
        </p:txBody>
      </p:sp>
      <p:sp>
        <p:nvSpPr>
          <p:cNvPr id="5" name="Ellipse 4"/>
          <p:cNvSpPr/>
          <p:nvPr/>
        </p:nvSpPr>
        <p:spPr>
          <a:xfrm>
            <a:off x="7748997" y="2920755"/>
            <a:ext cx="2505313" cy="2505313"/>
          </a:xfrm>
          <a:prstGeom prst="ellipse">
            <a:avLst/>
          </a:prstGeom>
          <a:solidFill>
            <a:srgbClr val="45DBE3"/>
          </a:solidFill>
          <a:effectLst/>
        </p:spPr>
        <p:style>
          <a:lnRef idx="1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rgbClr val="FFFFFF"/>
          </a:fontRef>
        </p:style>
        <p:txBody>
          <a:bodyPr vert="horz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6" name="Ellipse 5"/>
          <p:cNvSpPr/>
          <p:nvPr/>
        </p:nvSpPr>
        <p:spPr>
          <a:xfrm>
            <a:off x="7014248" y="4326950"/>
            <a:ext cx="2070954" cy="2070954"/>
          </a:xfrm>
          <a:prstGeom prst="ellipse">
            <a:avLst/>
          </a:prstGeom>
          <a:solidFill>
            <a:srgbClr val="36D0D9"/>
          </a:solidFill>
          <a:effectLst/>
        </p:spPr>
        <p:style>
          <a:lnRef idx="1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rgbClr val="FFFFFF"/>
          </a:fontRef>
        </p:style>
        <p:txBody>
          <a:bodyPr vert="horz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719F9854-0C83-4F01-BFAA-FBEF7297BA09}" type="datetime4">
              <a:t>3 mai 2021</a:t>
            </a:fld>
            <a:endParaRPr lang="en-US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th"/>
          <p:cNvSpPr/>
          <p:nvPr/>
        </p:nvSpPr>
        <p:spPr>
          <a:xfrm>
            <a:off x="-9486" y="375275"/>
            <a:ext cx="5937914" cy="817978"/>
          </a:xfrm>
          <a:custGeom>
            <a:avLst/>
            <a:gdLst/>
            <a:ahLst/>
            <a:cxnLst/>
            <a:rect l="0" t="0" r="r" b="b"/>
            <a:pathLst>
              <a:path w="6329743" h="817978">
                <a:moveTo>
                  <a:pt x="0" y="817978"/>
                </a:moveTo>
                <a:lnTo>
                  <a:pt x="5920754" y="817978"/>
                </a:lnTo>
                <a:cubicBezTo>
                  <a:pt x="6146633" y="817978"/>
                  <a:pt x="6329744" y="634868"/>
                  <a:pt x="6329744" y="408989"/>
                </a:cubicBezTo>
                <a:cubicBezTo>
                  <a:pt x="6329744" y="183111"/>
                  <a:pt x="6146633" y="0"/>
                  <a:pt x="5920754" y="0"/>
                </a:cubicBezTo>
                <a:lnTo>
                  <a:pt x="0" y="0"/>
                </a:lnTo>
                <a:lnTo>
                  <a:pt x="0" y="817978"/>
                </a:lnTo>
                <a:close/>
              </a:path>
            </a:pathLst>
          </a:custGeom>
          <a:solidFill>
            <a:srgbClr val="5FE5EC"/>
          </a:solidFill>
          <a:effectLst/>
        </p:spPr>
        <p:style>
          <a:lnRef idx="1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rgbClr val="FFFFFF"/>
          </a:fontRef>
        </p:style>
        <p:txBody>
          <a:bodyPr vert="horz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3" name="Title 7"/>
          <p:cNvSpPr>
            <a:spLocks noGrp="1"/>
          </p:cNvSpPr>
          <p:nvPr>
            <p:ph type="title"/>
          </p:nvPr>
        </p:nvSpPr>
        <p:spPr>
          <a:xfrm>
            <a:off x="392058" y="346148"/>
            <a:ext cx="7620000" cy="857250"/>
          </a:xfrm>
        </p:spPr>
        <p:txBody>
          <a:bodyPr vert="horz" rtlCol="0" anchor="ctr"/>
          <a:lstStyle/>
          <a:p>
            <a:r>
              <a:rPr lang="en-US" sz="2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Raleway-demi_bold"/>
              </a:rPr>
              <a:t>Qu'est-ce</a:t>
            </a:r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Raleway-demi_bold"/>
              </a:rPr>
              <a:t> que SharePoint Manager Plus?</a:t>
            </a:r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392058" y="1409785"/>
            <a:ext cx="5536368" cy="566966"/>
          </a:xfrm>
        </p:spPr>
        <p:txBody>
          <a:bodyPr vert="horz" rtlCol="0">
            <a:noAutofit/>
          </a:bodyPr>
          <a:lstStyle/>
          <a:p>
            <a:pPr indent="0">
              <a:buFont typeface="Source Sans Pro"/>
              <a:buNone/>
            </a:pPr>
            <a:r>
              <a:rPr lang="en-US" sz="1400" dirty="0">
                <a:latin typeface="Raleway"/>
              </a:rPr>
              <a:t>La solution </a:t>
            </a:r>
            <a:r>
              <a:rPr lang="en-US" sz="1400" dirty="0" err="1">
                <a:latin typeface="Raleway"/>
              </a:rPr>
              <a:t>complète</a:t>
            </a:r>
            <a:r>
              <a:rPr lang="en-US" sz="1400" dirty="0">
                <a:latin typeface="Raleway"/>
              </a:rPr>
              <a:t> de gestion et </a:t>
            </a:r>
            <a:r>
              <a:rPr lang="en-US" sz="1400" dirty="0" err="1">
                <a:latin typeface="Raleway"/>
              </a:rPr>
              <a:t>d'audit</a:t>
            </a:r>
            <a:r>
              <a:rPr lang="en-US" sz="1400" dirty="0">
                <a:latin typeface="Raleway"/>
              </a:rPr>
              <a:t> pour SharePoint</a:t>
            </a:r>
          </a:p>
        </p:txBody>
      </p:sp>
      <p:sp>
        <p:nvSpPr>
          <p:cNvPr id="5" name="ZoneTexte 4"/>
          <p:cNvSpPr txBox="1"/>
          <p:nvPr/>
        </p:nvSpPr>
        <p:spPr>
          <a:xfrm>
            <a:off x="4704731" y="2181225"/>
            <a:ext cx="1905000" cy="1161764"/>
          </a:xfrm>
          <a:prstGeom prst="rect">
            <a:avLst/>
          </a:prstGeom>
        </p:spPr>
        <p:txBody>
          <a:bodyPr vert="horz" lIns="95250" tIns="47625" rIns="95250" bIns="47625" rtlCol="0" anchor="t">
            <a:spAutoFit/>
          </a:bodyPr>
          <a:lstStyle/>
          <a:p>
            <a:pPr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lang="en-US" sz="1400" dirty="0">
                <a:solidFill>
                  <a:schemeClr val="tx1"/>
                </a:solidFill>
                <a:latin typeface="Open Sans"/>
              </a:defRPr>
            </a:pPr>
            <a:endParaRPr/>
          </a:p>
          <a:p>
            <a:pPr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lang="en-US" sz="1400" dirty="0">
                <a:solidFill>
                  <a:schemeClr val="tx1"/>
                </a:solidFill>
                <a:latin typeface="Open Sans"/>
              </a:defRPr>
            </a:pPr>
            <a:endParaRPr/>
          </a:p>
          <a:p>
            <a:pPr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lang="en-US" sz="1400" dirty="0">
                <a:solidFill>
                  <a:schemeClr val="tx1"/>
                </a:solidFill>
                <a:latin typeface="Open Sans"/>
              </a:defRPr>
            </a:pPr>
            <a:endParaRPr/>
          </a:p>
          <a:p>
            <a:pPr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lang="en-US" sz="1400" dirty="0">
                <a:solidFill>
                  <a:schemeClr val="tx1"/>
                </a:solidFill>
                <a:latin typeface="Open Sans"/>
              </a:defRPr>
            </a:pPr>
            <a:endParaRPr/>
          </a:p>
          <a:p>
            <a:pPr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lang="en-US" sz="1400" dirty="0">
                <a:solidFill>
                  <a:schemeClr val="tx1"/>
                </a:solidFill>
                <a:latin typeface="Open Sans"/>
              </a:defRPr>
            </a:pPr>
            <a:endParaRPr lang="en-US" b="0" dirty="0">
              <a:latin typeface="Raleway"/>
            </a:endParaRPr>
          </a:p>
        </p:txBody>
      </p:sp>
      <p:sp>
        <p:nvSpPr>
          <p:cNvPr id="6" name="ZoneTexte 5"/>
          <p:cNvSpPr txBox="1"/>
          <p:nvPr/>
        </p:nvSpPr>
        <p:spPr>
          <a:xfrm>
            <a:off x="4704731" y="3352800"/>
            <a:ext cx="1905000" cy="1375067"/>
          </a:xfrm>
          <a:prstGeom prst="rect">
            <a:avLst/>
          </a:prstGeom>
        </p:spPr>
        <p:txBody>
          <a:bodyPr vert="horz" lIns="95250" tIns="47625" rIns="95250" bIns="47625" rtlCol="0" anchor="t">
            <a:spAutoFit/>
          </a:bodyPr>
          <a:lstStyle/>
          <a:p>
            <a:pPr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 lang="en-US" sz="1400" dirty="0">
                <a:solidFill>
                  <a:schemeClr val="tx1"/>
                </a:solidFill>
                <a:latin typeface="Open Sans"/>
              </a:defRPr>
            </a:pPr>
            <a:endParaRPr/>
          </a:p>
          <a:p>
            <a:pPr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 lang="en-US" sz="1400" dirty="0">
                <a:solidFill>
                  <a:schemeClr val="tx1"/>
                </a:solidFill>
                <a:latin typeface="Open Sans"/>
              </a:defRPr>
            </a:pPr>
            <a:endParaRPr/>
          </a:p>
          <a:p>
            <a:pPr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 lang="en-US" sz="1400" dirty="0">
                <a:solidFill>
                  <a:schemeClr val="tx1"/>
                </a:solidFill>
                <a:latin typeface="Open Sans"/>
              </a:defRPr>
            </a:pPr>
            <a:endParaRPr/>
          </a:p>
          <a:p>
            <a:pPr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 lang="en-US" sz="1400" dirty="0">
                <a:solidFill>
                  <a:schemeClr val="tx1"/>
                </a:solidFill>
                <a:latin typeface="Open Sans"/>
              </a:defRPr>
            </a:pPr>
            <a:endParaRPr lang="en-US" sz="1400" b="0" dirty="0">
              <a:solidFill>
                <a:schemeClr val="tx1"/>
              </a:solidFill>
              <a:latin typeface="Raleway"/>
            </a:endParaRPr>
          </a:p>
        </p:txBody>
      </p:sp>
      <p:sp>
        <p:nvSpPr>
          <p:cNvPr id="7" name="ZoneTexte 6"/>
          <p:cNvSpPr txBox="1"/>
          <p:nvPr/>
        </p:nvSpPr>
        <p:spPr>
          <a:xfrm>
            <a:off x="1100870" y="2167013"/>
            <a:ext cx="648176" cy="308552"/>
          </a:xfrm>
          <a:prstGeom prst="rect">
            <a:avLst/>
          </a:prstGeom>
        </p:spPr>
        <p:txBody>
          <a:bodyPr vert="horz" lIns="95250" tIns="47625" rIns="95250" bIns="47625" rtlCol="0" anchor="t">
            <a:spAutoFit/>
          </a:bodyPr>
          <a:lstStyle/>
          <a:p>
            <a:pPr>
              <a:defRPr lang="en-US" sz="1400" dirty="0"/>
            </a:pPr>
            <a:r>
              <a:rPr lang="en-US" sz="1400" dirty="0">
                <a:solidFill>
                  <a:schemeClr val="tx1"/>
                </a:solidFill>
                <a:latin typeface="Raleway-demi_bold"/>
              </a:rPr>
              <a:t>Audit</a:t>
            </a:r>
          </a:p>
        </p:txBody>
      </p:sp>
      <p:sp>
        <p:nvSpPr>
          <p:cNvPr id="8" name="Rectangle 7"/>
          <p:cNvSpPr/>
          <p:nvPr/>
        </p:nvSpPr>
        <p:spPr>
          <a:xfrm>
            <a:off x="6396799" y="0"/>
            <a:ext cx="2737713" cy="5141128"/>
          </a:xfrm>
          <a:prstGeom prst="rect">
            <a:avLst/>
          </a:prstGeom>
          <a:solidFill>
            <a:srgbClr val="5FE5EC"/>
          </a:solidFill>
          <a:effectLst/>
        </p:spPr>
        <p:style>
          <a:lnRef idx="1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rgbClr val="FFFFFF"/>
          </a:fontRef>
        </p:style>
        <p:txBody>
          <a:bodyPr vert="horz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9" name="Ellipse 8"/>
          <p:cNvSpPr>
            <a:spLocks noChangeAspect="1"/>
          </p:cNvSpPr>
          <p:nvPr/>
        </p:nvSpPr>
        <p:spPr>
          <a:xfrm>
            <a:off x="533400" y="2086699"/>
            <a:ext cx="476250" cy="476250"/>
          </a:xfrm>
          <a:prstGeom prst="ellipse">
            <a:avLst/>
          </a:prstGeom>
          <a:solidFill>
            <a:srgbClr val="B1F7FB"/>
          </a:solidFill>
          <a:ln w="9525" cap="flat">
            <a:noFill/>
            <a:prstDash val="solid"/>
            <a:miter lim="800000"/>
          </a:ln>
          <a:effectLst/>
        </p:spPr>
        <p:style>
          <a:lnRef idx="1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rgbClr val="FFFFFF"/>
          </a:fontRef>
        </p:style>
        <p:txBody>
          <a:bodyPr vert="horz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0" name="Ellipse 9"/>
          <p:cNvSpPr>
            <a:spLocks noChangeAspect="1"/>
          </p:cNvSpPr>
          <p:nvPr/>
        </p:nvSpPr>
        <p:spPr>
          <a:xfrm>
            <a:off x="533400" y="2800350"/>
            <a:ext cx="476250" cy="476250"/>
          </a:xfrm>
          <a:prstGeom prst="ellipse">
            <a:avLst/>
          </a:prstGeom>
          <a:solidFill>
            <a:srgbClr val="B1F7FB"/>
          </a:solidFill>
          <a:ln w="9525" cap="flat">
            <a:noFill/>
            <a:prstDash val="solid"/>
            <a:miter lim="800000"/>
          </a:ln>
          <a:effectLst/>
        </p:spPr>
        <p:style>
          <a:lnRef idx="1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rgbClr val="FFFFFF"/>
          </a:fontRef>
        </p:style>
        <p:txBody>
          <a:bodyPr vert="horz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1" name="Ellipse 10"/>
          <p:cNvSpPr>
            <a:spLocks noChangeAspect="1"/>
          </p:cNvSpPr>
          <p:nvPr/>
        </p:nvSpPr>
        <p:spPr>
          <a:xfrm>
            <a:off x="533400" y="3515658"/>
            <a:ext cx="476250" cy="476250"/>
          </a:xfrm>
          <a:prstGeom prst="ellipse">
            <a:avLst/>
          </a:prstGeom>
          <a:solidFill>
            <a:srgbClr val="B1F7FB"/>
          </a:solidFill>
          <a:ln w="9525" cap="flat">
            <a:noFill/>
            <a:prstDash val="solid"/>
            <a:miter lim="800000"/>
          </a:ln>
          <a:effectLst/>
        </p:spPr>
        <p:style>
          <a:lnRef idx="1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rgbClr val="FFFFFF"/>
          </a:fontRef>
        </p:style>
        <p:txBody>
          <a:bodyPr vert="horz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2" name="Ellipse 11"/>
          <p:cNvSpPr>
            <a:spLocks noChangeAspect="1"/>
          </p:cNvSpPr>
          <p:nvPr/>
        </p:nvSpPr>
        <p:spPr>
          <a:xfrm>
            <a:off x="533400" y="4219575"/>
            <a:ext cx="476250" cy="476250"/>
          </a:xfrm>
          <a:prstGeom prst="ellipse">
            <a:avLst/>
          </a:prstGeom>
          <a:solidFill>
            <a:srgbClr val="B1F7FB"/>
          </a:solidFill>
          <a:ln w="9525" cap="flat">
            <a:noFill/>
            <a:prstDash val="solid"/>
            <a:miter lim="800000"/>
          </a:ln>
          <a:effectLst/>
        </p:spPr>
        <p:style>
          <a:lnRef idx="1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rgbClr val="FFFFFF"/>
          </a:fontRef>
        </p:style>
        <p:txBody>
          <a:bodyPr vert="horz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3" name="Ellipse 12"/>
          <p:cNvSpPr>
            <a:spLocks noChangeAspect="1"/>
          </p:cNvSpPr>
          <p:nvPr/>
        </p:nvSpPr>
        <p:spPr>
          <a:xfrm>
            <a:off x="3140449" y="2098138"/>
            <a:ext cx="476250" cy="476250"/>
          </a:xfrm>
          <a:prstGeom prst="ellipse">
            <a:avLst/>
          </a:prstGeom>
          <a:solidFill>
            <a:srgbClr val="B1F7FB"/>
          </a:solidFill>
          <a:ln w="9525" cap="flat">
            <a:noFill/>
            <a:prstDash val="solid"/>
            <a:miter lim="800000"/>
          </a:ln>
          <a:effectLst/>
        </p:spPr>
        <p:style>
          <a:lnRef idx="1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rgbClr val="FFFFFF"/>
          </a:fontRef>
        </p:style>
        <p:txBody>
          <a:bodyPr vert="horz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4" name="Ellipse 13"/>
          <p:cNvSpPr>
            <a:spLocks noChangeAspect="1"/>
          </p:cNvSpPr>
          <p:nvPr/>
        </p:nvSpPr>
        <p:spPr>
          <a:xfrm>
            <a:off x="3140449" y="2812304"/>
            <a:ext cx="476250" cy="476250"/>
          </a:xfrm>
          <a:prstGeom prst="ellipse">
            <a:avLst/>
          </a:prstGeom>
          <a:solidFill>
            <a:srgbClr val="B1F7FB"/>
          </a:solidFill>
          <a:ln w="9525" cap="flat">
            <a:noFill/>
            <a:prstDash val="solid"/>
            <a:miter lim="800000"/>
          </a:ln>
          <a:effectLst/>
        </p:spPr>
        <p:style>
          <a:lnRef idx="1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rgbClr val="FFFFFF"/>
          </a:fontRef>
        </p:style>
        <p:txBody>
          <a:bodyPr vert="horz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5" name="Ellipse 14"/>
          <p:cNvSpPr>
            <a:spLocks noChangeAspect="1"/>
          </p:cNvSpPr>
          <p:nvPr/>
        </p:nvSpPr>
        <p:spPr>
          <a:xfrm>
            <a:off x="3140449" y="3526469"/>
            <a:ext cx="476250" cy="476250"/>
          </a:xfrm>
          <a:prstGeom prst="ellipse">
            <a:avLst/>
          </a:prstGeom>
          <a:solidFill>
            <a:srgbClr val="B1F7FB"/>
          </a:solidFill>
          <a:ln w="9525" cap="flat">
            <a:noFill/>
            <a:prstDash val="solid"/>
            <a:miter lim="800000"/>
          </a:ln>
          <a:effectLst/>
        </p:spPr>
        <p:style>
          <a:lnRef idx="1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rgbClr val="FFFFFF"/>
          </a:fontRef>
        </p:style>
        <p:txBody>
          <a:bodyPr vert="horz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6" name="Ellipse 15"/>
          <p:cNvSpPr>
            <a:spLocks noChangeAspect="1"/>
          </p:cNvSpPr>
          <p:nvPr/>
        </p:nvSpPr>
        <p:spPr>
          <a:xfrm>
            <a:off x="3140449" y="4230386"/>
            <a:ext cx="476250" cy="476250"/>
          </a:xfrm>
          <a:prstGeom prst="ellipse">
            <a:avLst/>
          </a:prstGeom>
          <a:solidFill>
            <a:srgbClr val="B1F7FB"/>
          </a:solidFill>
          <a:ln w="9525" cap="flat">
            <a:noFill/>
            <a:prstDash val="solid"/>
            <a:miter lim="800000"/>
          </a:ln>
          <a:effectLst/>
        </p:spPr>
        <p:style>
          <a:lnRef idx="1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rgbClr val="FFFFFF"/>
          </a:fontRef>
        </p:style>
        <p:txBody>
          <a:bodyPr vert="horz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7" name="ZoneTexte 16"/>
          <p:cNvSpPr txBox="1"/>
          <p:nvPr/>
        </p:nvSpPr>
        <p:spPr>
          <a:xfrm>
            <a:off x="3690604" y="2181225"/>
            <a:ext cx="748666" cy="311624"/>
          </a:xfrm>
          <a:prstGeom prst="rect">
            <a:avLst/>
          </a:prstGeom>
        </p:spPr>
        <p:txBody>
          <a:bodyPr vert="horz" wrap="square" lIns="95250" tIns="47625" rIns="95250" bIns="47625" rtlCol="0" anchor="t">
            <a:spAutoFit/>
          </a:bodyPr>
          <a:lstStyle/>
          <a:p>
            <a:pPr>
              <a:defRPr lang="en-US" sz="1400" dirty="0"/>
            </a:pPr>
            <a:r>
              <a:rPr lang="en-US" sz="1400" dirty="0" err="1">
                <a:solidFill>
                  <a:schemeClr val="tx1"/>
                </a:solidFill>
                <a:latin typeface="Raleway-demi_bold"/>
              </a:rPr>
              <a:t>Alerte</a:t>
            </a:r>
            <a:endParaRPr lang="en-US" sz="1400" dirty="0">
              <a:solidFill>
                <a:schemeClr val="tx1"/>
              </a:solidFill>
              <a:latin typeface="Raleway-demi_bold"/>
            </a:endParaRPr>
          </a:p>
        </p:txBody>
      </p:sp>
      <p:sp>
        <p:nvSpPr>
          <p:cNvPr id="18" name="ZoneTexte 17"/>
          <p:cNvSpPr txBox="1"/>
          <p:nvPr/>
        </p:nvSpPr>
        <p:spPr>
          <a:xfrm>
            <a:off x="1076363" y="2865606"/>
            <a:ext cx="902141" cy="311624"/>
          </a:xfrm>
          <a:prstGeom prst="rect">
            <a:avLst/>
          </a:prstGeom>
        </p:spPr>
        <p:txBody>
          <a:bodyPr vert="horz" lIns="95250" tIns="47625" rIns="95250" bIns="47625" rtlCol="0" anchor="t">
            <a:spAutoFit/>
          </a:bodyPr>
          <a:lstStyle/>
          <a:p>
            <a:pPr>
              <a:defRPr lang="en-US" sz="1400" dirty="0"/>
            </a:pPr>
            <a:r>
              <a:rPr lang="en-US" sz="1400" dirty="0">
                <a:solidFill>
                  <a:schemeClr val="tx1"/>
                </a:solidFill>
                <a:latin typeface="Raleway-demi_bold"/>
              </a:rPr>
              <a:t>Gestion</a:t>
            </a:r>
          </a:p>
        </p:txBody>
      </p:sp>
      <p:sp>
        <p:nvSpPr>
          <p:cNvPr id="19" name="ZoneTexte 18"/>
          <p:cNvSpPr txBox="1"/>
          <p:nvPr/>
        </p:nvSpPr>
        <p:spPr>
          <a:xfrm>
            <a:off x="3666096" y="2884579"/>
            <a:ext cx="898159" cy="311624"/>
          </a:xfrm>
          <a:prstGeom prst="rect">
            <a:avLst/>
          </a:prstGeom>
        </p:spPr>
        <p:txBody>
          <a:bodyPr vert="horz" lIns="95250" tIns="47625" rIns="95250" bIns="47625" rtlCol="0" anchor="t">
            <a:spAutoFit/>
          </a:bodyPr>
          <a:lstStyle/>
          <a:p>
            <a:pPr>
              <a:defRPr lang="en-US" sz="1400" dirty="0"/>
            </a:pPr>
            <a:r>
              <a:rPr lang="en-US" sz="1400" dirty="0">
                <a:solidFill>
                  <a:schemeClr val="tx1"/>
                </a:solidFill>
                <a:latin typeface="Raleway-demi_bold"/>
              </a:rPr>
              <a:t>Rapport</a:t>
            </a:r>
          </a:p>
        </p:txBody>
      </p:sp>
      <p:sp>
        <p:nvSpPr>
          <p:cNvPr id="20" name="ZoneTexte 19"/>
          <p:cNvSpPr txBox="1"/>
          <p:nvPr/>
        </p:nvSpPr>
        <p:spPr>
          <a:xfrm>
            <a:off x="1100870" y="3579771"/>
            <a:ext cx="1185130" cy="311624"/>
          </a:xfrm>
          <a:prstGeom prst="rect">
            <a:avLst/>
          </a:prstGeom>
        </p:spPr>
        <p:txBody>
          <a:bodyPr vert="horz" wrap="square" lIns="95250" tIns="47625" rIns="95250" bIns="47625" rtlCol="0" anchor="t">
            <a:spAutoFit/>
          </a:bodyPr>
          <a:lstStyle/>
          <a:p>
            <a:pPr>
              <a:defRPr lang="en-US" sz="1400" dirty="0"/>
            </a:pPr>
            <a:r>
              <a:rPr lang="en-US" sz="1400" dirty="0">
                <a:solidFill>
                  <a:schemeClr val="tx1"/>
                </a:solidFill>
                <a:latin typeface="Raleway-demi_bold"/>
              </a:rPr>
              <a:t>Supervision</a:t>
            </a:r>
          </a:p>
        </p:txBody>
      </p:sp>
      <p:sp>
        <p:nvSpPr>
          <p:cNvPr id="21" name="ZoneTexte 20"/>
          <p:cNvSpPr txBox="1"/>
          <p:nvPr/>
        </p:nvSpPr>
        <p:spPr>
          <a:xfrm>
            <a:off x="3690603" y="3598745"/>
            <a:ext cx="1314275" cy="311624"/>
          </a:xfrm>
          <a:prstGeom prst="rect">
            <a:avLst/>
          </a:prstGeom>
        </p:spPr>
        <p:txBody>
          <a:bodyPr vert="horz" wrap="square" lIns="95250" tIns="47625" rIns="95250" bIns="47625" rtlCol="0" anchor="t">
            <a:spAutoFit/>
          </a:bodyPr>
          <a:lstStyle/>
          <a:p>
            <a:pPr>
              <a:defRPr lang="en-US" sz="1400" dirty="0"/>
            </a:pPr>
            <a:r>
              <a:rPr lang="en-US" sz="1400" dirty="0" err="1">
                <a:solidFill>
                  <a:schemeClr val="tx1"/>
                </a:solidFill>
                <a:latin typeface="Raleway-demi_bold"/>
              </a:rPr>
              <a:t>Sauvegarde</a:t>
            </a:r>
            <a:endParaRPr lang="en-US" sz="1400" dirty="0">
              <a:solidFill>
                <a:schemeClr val="tx1"/>
              </a:solidFill>
              <a:latin typeface="Raleway-demi_bold"/>
            </a:endParaRPr>
          </a:p>
        </p:txBody>
      </p:sp>
      <p:sp>
        <p:nvSpPr>
          <p:cNvPr id="22" name="ZoneTexte 21"/>
          <p:cNvSpPr txBox="1"/>
          <p:nvPr/>
        </p:nvSpPr>
        <p:spPr>
          <a:xfrm>
            <a:off x="1100870" y="4293936"/>
            <a:ext cx="996812" cy="311624"/>
          </a:xfrm>
          <a:prstGeom prst="rect">
            <a:avLst/>
          </a:prstGeom>
        </p:spPr>
        <p:txBody>
          <a:bodyPr vert="horz" wrap="square" lIns="95250" tIns="47625" rIns="95250" bIns="47625" rtlCol="0" anchor="t">
            <a:spAutoFit/>
          </a:bodyPr>
          <a:lstStyle/>
          <a:p>
            <a:pPr>
              <a:defRPr lang="en-US" sz="1400" dirty="0"/>
            </a:pPr>
            <a:r>
              <a:rPr lang="en-US" sz="1400" dirty="0">
                <a:solidFill>
                  <a:schemeClr val="tx1"/>
                </a:solidFill>
                <a:latin typeface="Raleway-demi_bold"/>
              </a:rPr>
              <a:t>Migration</a:t>
            </a:r>
          </a:p>
        </p:txBody>
      </p:sp>
      <p:sp>
        <p:nvSpPr>
          <p:cNvPr id="23" name="ZoneTexte 22"/>
          <p:cNvSpPr txBox="1"/>
          <p:nvPr/>
        </p:nvSpPr>
        <p:spPr>
          <a:xfrm>
            <a:off x="3690603" y="4312910"/>
            <a:ext cx="1207765" cy="311624"/>
          </a:xfrm>
          <a:prstGeom prst="rect">
            <a:avLst/>
          </a:prstGeom>
        </p:spPr>
        <p:txBody>
          <a:bodyPr vert="horz" wrap="square" lIns="95250" tIns="47625" rIns="95250" bIns="47625" rtlCol="0" anchor="t">
            <a:spAutoFit/>
          </a:bodyPr>
          <a:lstStyle/>
          <a:p>
            <a:pPr>
              <a:defRPr lang="en-US" sz="1400" dirty="0"/>
            </a:pPr>
            <a:r>
              <a:rPr lang="en-US" sz="1400" dirty="0">
                <a:solidFill>
                  <a:schemeClr val="tx1"/>
                </a:solidFill>
                <a:latin typeface="Raleway-demi_bold"/>
              </a:rPr>
              <a:t>Exploration</a:t>
            </a:r>
          </a:p>
        </p:txBody>
      </p:sp>
      <p:pic>
        <p:nvPicPr>
          <p:cNvPr id="24" name="Image 2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8175" y="2905125"/>
            <a:ext cx="266700" cy="266700"/>
          </a:xfrm>
          <a:prstGeom prst="rect">
            <a:avLst/>
          </a:prstGeom>
        </p:spPr>
      </p:pic>
      <p:pic>
        <p:nvPicPr>
          <p:cNvPr id="25" name="Image 2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7926" y="2181225"/>
            <a:ext cx="266785" cy="266785"/>
          </a:xfrm>
          <a:prstGeom prst="rect">
            <a:avLst/>
          </a:prstGeom>
        </p:spPr>
      </p:pic>
      <p:pic>
        <p:nvPicPr>
          <p:cNvPr id="26" name="Image 2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42976" y="2190416"/>
            <a:ext cx="271186" cy="271186"/>
          </a:xfrm>
          <a:prstGeom prst="rect">
            <a:avLst/>
          </a:prstGeom>
        </p:spPr>
      </p:pic>
      <p:pic>
        <p:nvPicPr>
          <p:cNvPr id="27" name="Image 2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245224" y="2906830"/>
            <a:ext cx="266700" cy="266700"/>
          </a:xfrm>
          <a:prstGeom prst="rect">
            <a:avLst/>
          </a:prstGeom>
        </p:spPr>
      </p:pic>
      <p:pic>
        <p:nvPicPr>
          <p:cNvPr id="28" name="Image 2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244196" y="3619966"/>
            <a:ext cx="268757" cy="268757"/>
          </a:xfrm>
          <a:prstGeom prst="rect">
            <a:avLst/>
          </a:prstGeom>
        </p:spPr>
      </p:pic>
      <p:pic>
        <p:nvPicPr>
          <p:cNvPr id="29" name="Image 28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38403" y="3610413"/>
            <a:ext cx="266242" cy="266242"/>
          </a:xfrm>
          <a:prstGeom prst="rect">
            <a:avLst/>
          </a:prstGeom>
        </p:spPr>
      </p:pic>
      <p:pic>
        <p:nvPicPr>
          <p:cNvPr id="30" name="Image 29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39908" y="4326083"/>
            <a:ext cx="263232" cy="263232"/>
          </a:xfrm>
          <a:prstGeom prst="rect">
            <a:avLst/>
          </a:prstGeom>
        </p:spPr>
      </p:pic>
      <p:pic>
        <p:nvPicPr>
          <p:cNvPr id="31" name="Image 30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245224" y="4335161"/>
            <a:ext cx="266700" cy="266700"/>
          </a:xfrm>
          <a:prstGeom prst="rect">
            <a:avLst/>
          </a:prstGeom>
        </p:spPr>
      </p:pic>
      <p:pic>
        <p:nvPicPr>
          <p:cNvPr id="32" name="Image 31"/>
          <p:cNvPicPr>
            <a:picLocks noChangeAspect="1"/>
          </p:cNvPicPr>
          <p:nvPr/>
        </p:nvPicPr>
        <p:blipFill>
          <a:blip r:embed="rId11">
            <a:alphaModFix amt="7999"/>
          </a:blip>
          <a:srcRect l="22530" r="41110"/>
          <a:stretch>
            <a:fillRect/>
          </a:stretch>
        </p:blipFill>
        <p:spPr>
          <a:xfrm>
            <a:off x="6396799" y="1752"/>
            <a:ext cx="2804667" cy="5143500"/>
          </a:xfrm>
          <a:prstGeom prst="rect">
            <a:avLst/>
          </a:prstGeom>
        </p:spPr>
      </p:pic>
      <p:sp>
        <p:nvSpPr>
          <p:cNvPr id="33" name="Date Placeholder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5A4CB785-C79B-422B-A3C4-34E262AC0DA5}" type="datetime4">
              <a:t>3 mai 2021</a:t>
            </a:fld>
            <a:endParaRPr lang="en-US" dirty="0"/>
          </a:p>
        </p:txBody>
      </p:sp>
    </p:spTree>
    <p:custDataLst>
      <p:tags r:id="rId1"/>
    </p:custData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7"/>
          <p:cNvSpPr>
            <a:spLocks noGrp="1"/>
          </p:cNvSpPr>
          <p:nvPr>
            <p:ph type="title"/>
          </p:nvPr>
        </p:nvSpPr>
        <p:spPr>
          <a:xfrm>
            <a:off x="885939" y="149056"/>
            <a:ext cx="7478668" cy="857250"/>
          </a:xfrm>
        </p:spPr>
        <p:txBody>
          <a:bodyPr vert="horz" rtlCol="0" anchor="ctr"/>
          <a:lstStyle/>
          <a:p>
            <a:r>
              <a:rPr lang="en-US" sz="2400" b="1" dirty="0">
                <a:solidFill>
                  <a:schemeClr val="accent5">
                    <a:lumMod val="50000"/>
                  </a:schemeClr>
                </a:solidFill>
                <a:latin typeface="Raleway"/>
              </a:rPr>
              <a:t>Exploration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95426" y="1015793"/>
            <a:ext cx="7679446" cy="3270456"/>
          </a:xfrm>
        </p:spPr>
        <p:txBody>
          <a:bodyPr vert="horz" rtlCol="0">
            <a:noAutofit/>
          </a:bodyPr>
          <a:lstStyle/>
          <a:p>
            <a:pPr indent="0">
              <a:buNone/>
            </a:pPr>
            <a:r>
              <a:rPr lang="en-US" sz="1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Raleway"/>
              </a:rPr>
              <a:t>Obtenez</a:t>
            </a:r>
            <a:r>
              <a:rPr 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Raleway"/>
              </a:rPr>
              <a:t> </a:t>
            </a:r>
            <a:r>
              <a:rPr lang="en-US" sz="1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Raleway"/>
              </a:rPr>
              <a:t>une</a:t>
            </a:r>
            <a:r>
              <a:rPr 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Raleway"/>
              </a:rPr>
              <a:t> </a:t>
            </a:r>
            <a:r>
              <a:rPr lang="en-US" sz="1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Raleway"/>
              </a:rPr>
              <a:t>visibilité</a:t>
            </a:r>
            <a:r>
              <a:rPr 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Raleway"/>
              </a:rPr>
              <a:t> </a:t>
            </a:r>
            <a:r>
              <a:rPr lang="en-US" sz="1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Raleway"/>
              </a:rPr>
              <a:t>complète</a:t>
            </a:r>
            <a:r>
              <a:rPr 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Raleway"/>
              </a:rPr>
              <a:t> de </a:t>
            </a:r>
            <a:r>
              <a:rPr lang="en-US" sz="1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Raleway"/>
              </a:rPr>
              <a:t>votre</a:t>
            </a:r>
            <a:r>
              <a:rPr 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Raleway"/>
              </a:rPr>
              <a:t> architecture SharePoint</a:t>
            </a:r>
            <a:endParaRPr lang="en-US" sz="1400" b="0" dirty="0">
              <a:solidFill>
                <a:schemeClr val="tx1">
                  <a:lumMod val="75000"/>
                  <a:lumOff val="25000"/>
                </a:schemeClr>
              </a:solidFill>
              <a:latin typeface="Raleway"/>
            </a:endParaRPr>
          </a:p>
          <a:p>
            <a:pPr>
              <a:buFont typeface="Source Sans Pro"/>
              <a:buChar char="➥"/>
            </a:pPr>
            <a:r>
              <a:rPr 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Raleway"/>
              </a:rPr>
              <a:t>Arborescence</a:t>
            </a:r>
            <a:r>
              <a:rPr 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Raleway"/>
              </a:rPr>
              <a:t> de </a:t>
            </a:r>
            <a:r>
              <a:rPr lang="en-US" sz="1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Raleway"/>
              </a:rPr>
              <a:t>l'environnement</a:t>
            </a:r>
            <a:r>
              <a:rPr 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Raleway"/>
              </a:rPr>
              <a:t> SharePoint</a:t>
            </a:r>
          </a:p>
          <a:p>
            <a:pPr>
              <a:buFont typeface="Source Sans Pro"/>
              <a:buChar char="➥"/>
            </a:pPr>
            <a:r>
              <a:rPr 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Raleway"/>
              </a:rPr>
              <a:t>Permissions </a:t>
            </a:r>
            <a:r>
              <a:rPr lang="en-US" sz="14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Raleway"/>
              </a:rPr>
              <a:t>héritées</a:t>
            </a:r>
            <a:r>
              <a:rPr 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Raleway"/>
              </a:rPr>
              <a:t> </a:t>
            </a:r>
            <a:r>
              <a:rPr 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Raleway"/>
              </a:rPr>
              <a:t>et </a:t>
            </a:r>
            <a:r>
              <a:rPr lang="en-US" sz="14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Raleway"/>
              </a:rPr>
              <a:t>uniques</a:t>
            </a:r>
            <a:r>
              <a:rPr 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Raleway"/>
              </a:rPr>
              <a:t> des </a:t>
            </a:r>
            <a:r>
              <a:rPr lang="en-US" sz="1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Raleway"/>
              </a:rPr>
              <a:t>objets</a:t>
            </a:r>
            <a:r>
              <a:rPr 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Raleway"/>
              </a:rPr>
              <a:t> SharePoint</a:t>
            </a:r>
          </a:p>
          <a:p>
            <a:pPr>
              <a:buFont typeface="Source Sans Pro"/>
              <a:buChar char="➥"/>
            </a:pPr>
            <a:r>
              <a:rPr lang="en-US" sz="14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Raleway"/>
              </a:rPr>
              <a:t>Localisation</a:t>
            </a:r>
            <a:r>
              <a:rPr 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Raleway"/>
              </a:rPr>
              <a:t> et </a:t>
            </a:r>
            <a:r>
              <a:rPr 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Raleway"/>
              </a:rPr>
              <a:t>composition</a:t>
            </a:r>
            <a:r>
              <a:rPr 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Raleway"/>
              </a:rPr>
              <a:t> des collections de sites, sites, </a:t>
            </a:r>
            <a:r>
              <a:rPr lang="en-US" sz="1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Raleway"/>
              </a:rPr>
              <a:t>fichiers</a:t>
            </a:r>
            <a:r>
              <a:rPr 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Raleway"/>
              </a:rPr>
              <a:t> et dossiers</a:t>
            </a:r>
          </a:p>
          <a:p>
            <a:pPr>
              <a:buFont typeface="Source Sans Pro"/>
              <a:buChar char="➥"/>
            </a:pPr>
            <a:r>
              <a:rPr 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Raleway"/>
              </a:rPr>
              <a:t>Date de </a:t>
            </a:r>
            <a:r>
              <a:rPr lang="en-US" sz="14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Raleway"/>
              </a:rPr>
              <a:t>création</a:t>
            </a:r>
            <a:r>
              <a:rPr 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Raleway"/>
              </a:rPr>
              <a:t> </a:t>
            </a:r>
            <a:r>
              <a:rPr 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Raleway"/>
              </a:rPr>
              <a:t>et de </a:t>
            </a:r>
            <a:r>
              <a:rPr lang="en-US" sz="14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Raleway"/>
              </a:rPr>
              <a:t>dernière</a:t>
            </a:r>
            <a:r>
              <a:rPr 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Raleway"/>
              </a:rPr>
              <a:t> modification </a:t>
            </a:r>
            <a:r>
              <a:rPr 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Raleway"/>
              </a:rPr>
              <a:t>de tout site, </a:t>
            </a:r>
            <a:r>
              <a:rPr lang="en-US" sz="1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Raleway"/>
              </a:rPr>
              <a:t>liste</a:t>
            </a:r>
            <a:r>
              <a:rPr 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Raleway"/>
              </a:rPr>
              <a:t> et </a:t>
            </a:r>
            <a:r>
              <a:rPr lang="en-US" sz="1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Raleway"/>
              </a:rPr>
              <a:t>bibliothèque</a:t>
            </a:r>
            <a:r>
              <a:rPr 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Raleway"/>
              </a:rPr>
              <a:t> de documents.</a:t>
            </a:r>
          </a:p>
          <a:p>
            <a:pPr>
              <a:buFont typeface="Source Sans Pro"/>
              <a:buChar char="➥"/>
            </a:pPr>
            <a:r>
              <a:rPr lang="en-US" sz="14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Raleway"/>
              </a:rPr>
              <a:t>Contrôles</a:t>
            </a:r>
            <a:r>
              <a:rPr 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Raleway"/>
              </a:rPr>
              <a:t> au </a:t>
            </a:r>
            <a:r>
              <a:rPr lang="en-US" sz="14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Raleway"/>
              </a:rPr>
              <a:t>niveau</a:t>
            </a:r>
            <a:r>
              <a:rPr 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Raleway"/>
              </a:rPr>
              <a:t> des permissions </a:t>
            </a:r>
            <a:r>
              <a:rPr 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Raleway"/>
              </a:rPr>
              <a:t>sur les </a:t>
            </a:r>
            <a:r>
              <a:rPr lang="en-US" sz="1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Raleway"/>
              </a:rPr>
              <a:t>fichiers</a:t>
            </a:r>
            <a:r>
              <a:rPr 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Raleway"/>
              </a:rPr>
              <a:t> </a:t>
            </a:r>
            <a:r>
              <a:rPr lang="en-US" sz="1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Raleway"/>
              </a:rPr>
              <a:t>cruciaux</a:t>
            </a:r>
            <a:r>
              <a:rPr 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Raleway"/>
              </a:rPr>
              <a:t> et </a:t>
            </a:r>
            <a:r>
              <a:rPr lang="en-US" sz="1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Raleway"/>
              </a:rPr>
              <a:t>partagés</a:t>
            </a:r>
            <a:endParaRPr lang="en-US" sz="1400" b="0" dirty="0">
              <a:solidFill>
                <a:schemeClr val="tx1">
                  <a:lumMod val="75000"/>
                  <a:lumOff val="25000"/>
                </a:schemeClr>
              </a:solidFill>
              <a:latin typeface="Raleway"/>
            </a:endParaRPr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99157" y="4641227"/>
            <a:ext cx="1773783" cy="316553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0" y="416175"/>
            <a:ext cx="360445" cy="4234539"/>
          </a:xfrm>
          <a:prstGeom prst="rect">
            <a:avLst/>
          </a:prstGeom>
          <a:solidFill>
            <a:srgbClr val="5FE5EC"/>
          </a:solidFill>
          <a:effectLst/>
        </p:spPr>
        <p:style>
          <a:lnRef idx="1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rgbClr val="FFFFFF"/>
          </a:fontRef>
        </p:style>
        <p:txBody>
          <a:bodyPr vert="horz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6" name="Date Placeholder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D64510AE-A7F4-4027-89AC-F1F1C9D4E826}" type="datetime4">
              <a:t>3 mai 2021</a:t>
            </a:fld>
            <a:endParaRPr lang="en-US" dirty="0"/>
          </a:p>
        </p:txBody>
      </p:sp>
    </p:spTree>
    <p:custDataLst>
      <p:tags r:id="rId1"/>
    </p:custData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llipse 1"/>
          <p:cNvSpPr/>
          <p:nvPr/>
        </p:nvSpPr>
        <p:spPr>
          <a:xfrm>
            <a:off x="6844503" y="2054018"/>
            <a:ext cx="2846794" cy="2846794"/>
          </a:xfrm>
          <a:prstGeom prst="ellipse">
            <a:avLst/>
          </a:prstGeom>
          <a:solidFill>
            <a:srgbClr val="5FE5EC"/>
          </a:solidFill>
          <a:effectLst/>
        </p:spPr>
        <p:style>
          <a:lnRef idx="1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rgbClr val="FFFFFF"/>
          </a:fontRef>
        </p:style>
        <p:txBody>
          <a:bodyPr vert="horz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3" name="Title 7"/>
          <p:cNvSpPr>
            <a:spLocks noGrp="1"/>
          </p:cNvSpPr>
          <p:nvPr>
            <p:ph type="title"/>
          </p:nvPr>
        </p:nvSpPr>
        <p:spPr>
          <a:xfrm>
            <a:off x="762000" y="1558718"/>
            <a:ext cx="3800475" cy="857250"/>
          </a:xfrm>
        </p:spPr>
        <p:txBody>
          <a:bodyPr vert="horz" rtlCol="0" anchor="ctr"/>
          <a:lstStyle/>
          <a:p>
            <a:pPr algn="l"/>
            <a:r>
              <a:rPr lang="en-US" sz="5400" b="1" dirty="0">
                <a:latin typeface="Raleway"/>
              </a:rPr>
              <a:t>Merci</a:t>
            </a:r>
          </a:p>
        </p:txBody>
      </p:sp>
      <p:sp>
        <p:nvSpPr>
          <p:cNvPr id="4" name="Ellipse 3"/>
          <p:cNvSpPr/>
          <p:nvPr/>
        </p:nvSpPr>
        <p:spPr>
          <a:xfrm>
            <a:off x="7748997" y="2920755"/>
            <a:ext cx="2505313" cy="2505313"/>
          </a:xfrm>
          <a:prstGeom prst="ellipse">
            <a:avLst/>
          </a:prstGeom>
          <a:solidFill>
            <a:srgbClr val="45DBE3"/>
          </a:solidFill>
          <a:effectLst/>
        </p:spPr>
        <p:style>
          <a:lnRef idx="1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rgbClr val="FFFFFF"/>
          </a:fontRef>
        </p:style>
        <p:txBody>
          <a:bodyPr vert="horz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5" name="Ellipse 4"/>
          <p:cNvSpPr/>
          <p:nvPr/>
        </p:nvSpPr>
        <p:spPr>
          <a:xfrm>
            <a:off x="7014248" y="4326950"/>
            <a:ext cx="2070954" cy="2070954"/>
          </a:xfrm>
          <a:prstGeom prst="ellipse">
            <a:avLst/>
          </a:prstGeom>
          <a:solidFill>
            <a:srgbClr val="36D0D9"/>
          </a:solidFill>
          <a:effectLst/>
        </p:spPr>
        <p:style>
          <a:lnRef idx="1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rgbClr val="FFFFFF"/>
          </a:fontRef>
        </p:style>
        <p:txBody>
          <a:bodyPr vert="horz" rtlCol="0" anchor="ctr">
            <a:noAutofit/>
          </a:bodyPr>
          <a:lstStyle/>
          <a:p>
            <a:pPr algn="ctr"/>
            <a:endParaRPr lang="en-US" dirty="0"/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5825" y="968835"/>
            <a:ext cx="2261768" cy="403640"/>
          </a:xfrm>
          <a:prstGeom prst="rect">
            <a:avLst/>
          </a:prstGeom>
        </p:spPr>
      </p:pic>
      <p:sp>
        <p:nvSpPr>
          <p:cNvPr id="7" name="ZoneTexte 6"/>
          <p:cNvSpPr txBox="1"/>
          <p:nvPr/>
        </p:nvSpPr>
        <p:spPr>
          <a:xfrm>
            <a:off x="790574" y="2535536"/>
            <a:ext cx="5915025" cy="1360189"/>
          </a:xfrm>
          <a:prstGeom prst="rect">
            <a:avLst/>
          </a:prstGeom>
        </p:spPr>
        <p:txBody>
          <a:bodyPr vert="horz" lIns="95250" tIns="47625" rIns="95250" bIns="47625" rtlCol="0">
            <a:noAutofit/>
          </a:bodyPr>
          <a:lstStyle/>
          <a:p>
            <a:pPr>
              <a:lnSpc>
                <a:spcPct val="175000"/>
              </a:lnSpc>
              <a:buClr>
                <a:srgbClr val="36D0D9"/>
              </a:buClr>
              <a:defRPr lang="en-US" sz="1400" dirty="0">
                <a:solidFill>
                  <a:schemeClr val="tx1"/>
                </a:solidFill>
                <a:latin typeface="Open Sans"/>
              </a:defRPr>
            </a:pPr>
            <a:r>
              <a:rPr lang="en-US" sz="1200" b="0" dirty="0" err="1">
                <a:solidFill>
                  <a:schemeClr val="tx1"/>
                </a:solidFill>
                <a:latin typeface="Raleway"/>
              </a:rPr>
              <a:t>Visitez</a:t>
            </a:r>
            <a:r>
              <a:rPr lang="en-US" sz="1200" b="0" dirty="0">
                <a:solidFill>
                  <a:schemeClr val="tx1"/>
                </a:solidFill>
                <a:latin typeface="Raleway"/>
              </a:rPr>
              <a:t> </a:t>
            </a:r>
            <a:r>
              <a:rPr lang="en-US" sz="1200" b="0" dirty="0" err="1">
                <a:solidFill>
                  <a:srgbClr val="00B0F0"/>
                </a:solidFill>
                <a:latin typeface="Raleway"/>
                <a:hlinkClick r:id="rId3"/>
              </a:rPr>
              <a:t>www</a:t>
            </a:r>
            <a:r>
              <a:rPr lang="en-US" sz="1200" b="0" dirty="0" err="1">
                <a:solidFill>
                  <a:srgbClr val="00B0F0"/>
                </a:solidFill>
                <a:latin typeface="Raleway"/>
                <a:hlinkClick r:id="rId3"/>
              </a:rPr>
              <a:t>.manageengine.com</a:t>
            </a:r>
            <a:r>
              <a:rPr lang="en-US" sz="1200" b="0" dirty="0">
                <a:solidFill>
                  <a:srgbClr val="00B0F0"/>
                </a:solidFill>
                <a:latin typeface="Raleway"/>
                <a:hlinkClick r:id="rId3"/>
              </a:rPr>
              <a:t>/</a:t>
            </a:r>
            <a:r>
              <a:rPr lang="en-US" sz="1200" b="0" dirty="0">
                <a:solidFill>
                  <a:srgbClr val="00B0F0"/>
                </a:solidFill>
                <a:latin typeface="Raleway"/>
                <a:hlinkClick r:id="rId3"/>
              </a:rPr>
              <a:t>sharepoint</a:t>
            </a:r>
            <a:r>
              <a:rPr lang="en-US" sz="1200" b="0" dirty="0">
                <a:solidFill>
                  <a:srgbClr val="00B0F0"/>
                </a:solidFill>
                <a:latin typeface="Raleway"/>
                <a:hlinkClick r:id="rId3"/>
              </a:rPr>
              <a:t>-management-reporting</a:t>
            </a:r>
            <a:r>
              <a:rPr lang="en-US" sz="1200" b="0" dirty="0">
                <a:solidFill>
                  <a:schemeClr val="tx1"/>
                </a:solidFill>
                <a:latin typeface="Raleway"/>
                <a:hlinkClick r:id="rId3"/>
              </a:rPr>
              <a:t> </a:t>
            </a:r>
            <a:r>
              <a:rPr lang="en-US" sz="1200" dirty="0">
                <a:latin typeface="Raleway"/>
              </a:rPr>
              <a:t>pour plus </a:t>
            </a:r>
            <a:r>
              <a:rPr lang="en-US" sz="1200" dirty="0" err="1">
                <a:latin typeface="Raleway"/>
              </a:rPr>
              <a:t>d'informations</a:t>
            </a:r>
            <a:endParaRPr lang="en-US" sz="1200" b="0" dirty="0">
              <a:solidFill>
                <a:schemeClr val="tx1"/>
              </a:solidFill>
              <a:latin typeface="Raleway"/>
            </a:endParaRPr>
          </a:p>
          <a:p>
            <a:pPr>
              <a:lnSpc>
                <a:spcPct val="175000"/>
              </a:lnSpc>
              <a:buClr>
                <a:srgbClr val="36D0D9"/>
              </a:buClr>
              <a:defRPr lang="en-US" sz="1400" dirty="0">
                <a:solidFill>
                  <a:schemeClr val="tx1"/>
                </a:solidFill>
                <a:latin typeface="Open Sans"/>
              </a:defRPr>
            </a:pPr>
            <a:r>
              <a:rPr lang="en-US" sz="1200" dirty="0" err="1">
                <a:latin typeface="Raleway"/>
              </a:rPr>
              <a:t>Découvrez</a:t>
            </a:r>
            <a:r>
              <a:rPr lang="en-US" sz="1200" dirty="0">
                <a:latin typeface="Raleway"/>
              </a:rPr>
              <a:t> </a:t>
            </a:r>
            <a:r>
              <a:rPr lang="en-US" sz="1200" dirty="0" err="1">
                <a:latin typeface="Raleway"/>
              </a:rPr>
              <a:t>une</a:t>
            </a:r>
            <a:r>
              <a:rPr lang="en-US" sz="1200" dirty="0">
                <a:latin typeface="Raleway"/>
              </a:rPr>
              <a:t> </a:t>
            </a:r>
            <a:r>
              <a:rPr lang="en-US" sz="1200" dirty="0">
                <a:latin typeface="Raleway"/>
                <a:hlinkClick r:id="rId4"/>
              </a:rPr>
              <a:t>démo en direct </a:t>
            </a:r>
            <a:r>
              <a:rPr lang="en-US" sz="1200" dirty="0">
                <a:latin typeface="Raleway"/>
              </a:rPr>
              <a:t>du </a:t>
            </a:r>
            <a:r>
              <a:rPr lang="en-US" sz="1200" dirty="0" err="1">
                <a:latin typeface="Raleway"/>
              </a:rPr>
              <a:t>fonctionnement</a:t>
            </a:r>
            <a:r>
              <a:rPr lang="en-US" sz="1200" dirty="0">
                <a:latin typeface="Raleway"/>
              </a:rPr>
              <a:t> de SharePoint Manager Plus.</a:t>
            </a:r>
          </a:p>
          <a:p>
            <a:pPr>
              <a:lnSpc>
                <a:spcPct val="175000"/>
              </a:lnSpc>
              <a:buClr>
                <a:srgbClr val="36D0D9"/>
              </a:buClr>
              <a:defRPr lang="en-US" sz="1400" dirty="0">
                <a:solidFill>
                  <a:schemeClr val="tx1"/>
                </a:solidFill>
                <a:latin typeface="Open Sans"/>
              </a:defRPr>
            </a:pPr>
            <a:r>
              <a:rPr lang="en-US" sz="1200" b="0" dirty="0" err="1">
                <a:solidFill>
                  <a:schemeClr val="tx1"/>
                </a:solidFill>
                <a:latin typeface="Raleway"/>
              </a:rPr>
              <a:t>Contactez</a:t>
            </a:r>
            <a:r>
              <a:rPr lang="en-US" sz="1200" b="0" dirty="0">
                <a:solidFill>
                  <a:schemeClr val="tx1"/>
                </a:solidFill>
                <a:latin typeface="Raleway"/>
              </a:rPr>
              <a:t> </a:t>
            </a:r>
            <a:r>
              <a:rPr lang="en-US" sz="1200" b="0" dirty="0" err="1">
                <a:solidFill>
                  <a:schemeClr val="tx1"/>
                </a:solidFill>
                <a:latin typeface="Raleway"/>
                <a:hlinkClick r:id="rId5"/>
              </a:rPr>
              <a:t>support@</a:t>
            </a:r>
            <a:r>
              <a:rPr lang="en-US" sz="1200" b="0" dirty="0" err="1">
                <a:solidFill>
                  <a:schemeClr val="tx1"/>
                </a:solidFill>
                <a:latin typeface="Raleway"/>
                <a:hlinkClick r:id="rId5"/>
              </a:rPr>
              <a:t>sharepointmanager</a:t>
            </a:r>
            <a:r>
              <a:rPr lang="en-US" sz="1200" b="0" dirty="0" err="1">
                <a:solidFill>
                  <a:schemeClr val="tx1"/>
                </a:solidFill>
                <a:latin typeface="Raleway"/>
                <a:hlinkClick r:id="rId5"/>
              </a:rPr>
              <a:t>plus</a:t>
            </a:r>
            <a:r>
              <a:rPr lang="en-US" sz="1200" b="0" dirty="0" err="1">
                <a:solidFill>
                  <a:schemeClr val="tx1"/>
                </a:solidFill>
                <a:latin typeface="Raleway"/>
                <a:hlinkClick r:id="rId5"/>
              </a:rPr>
              <a:t>.</a:t>
            </a:r>
            <a:r>
              <a:rPr lang="en-US" sz="1200" b="0" dirty="0" err="1">
                <a:solidFill>
                  <a:schemeClr val="tx1"/>
                </a:solidFill>
                <a:latin typeface="Raleway"/>
                <a:hlinkClick r:id="rId5"/>
              </a:rPr>
              <a:t>com</a:t>
            </a:r>
            <a:r>
              <a:rPr lang="en-US" sz="1200" b="0" dirty="0">
                <a:solidFill>
                  <a:schemeClr val="tx1"/>
                </a:solidFill>
                <a:latin typeface="Raleway"/>
              </a:rPr>
              <a:t> pour de </a:t>
            </a:r>
            <a:r>
              <a:rPr lang="en-US" sz="1200" b="0" dirty="0" err="1">
                <a:solidFill>
                  <a:schemeClr val="tx1"/>
                </a:solidFill>
                <a:latin typeface="Raleway"/>
              </a:rPr>
              <a:t>l’assistance</a:t>
            </a:r>
            <a:endParaRPr lang="en-US" sz="1200" b="0" dirty="0">
              <a:solidFill>
                <a:schemeClr val="tx1"/>
              </a:solidFill>
              <a:latin typeface="Raleway"/>
            </a:endParaRPr>
          </a:p>
        </p:txBody>
      </p:sp>
      <p:sp>
        <p:nvSpPr>
          <p:cNvPr id="8" name="Date Placeholder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5688C54C-4110-4D36-ABD4-E6D9C2CC9156}" type="datetime4">
              <a:t>3 mai 2021</a:t>
            </a:fld>
            <a:endParaRPr lang="en-US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>
            <a:alphaModFix amt="7999"/>
          </a:blip>
          <a:stretch>
            <a:fillRect/>
          </a:stretch>
        </p:blipFill>
        <p:spPr>
          <a:xfrm>
            <a:off x="0" y="762000"/>
            <a:ext cx="3616395" cy="3616395"/>
          </a:xfrm>
          <a:prstGeom prst="rect">
            <a:avLst/>
          </a:prstGeom>
        </p:spPr>
      </p:pic>
      <p:sp>
        <p:nvSpPr>
          <p:cNvPr id="3" name="Ellipse 2"/>
          <p:cNvSpPr/>
          <p:nvPr/>
        </p:nvSpPr>
        <p:spPr>
          <a:xfrm>
            <a:off x="6844503" y="2054018"/>
            <a:ext cx="2846794" cy="2846794"/>
          </a:xfrm>
          <a:prstGeom prst="ellipse">
            <a:avLst/>
          </a:prstGeom>
          <a:solidFill>
            <a:srgbClr val="5FE5EC"/>
          </a:solidFill>
          <a:effectLst/>
        </p:spPr>
        <p:style>
          <a:lnRef idx="1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rgbClr val="FFFFFF"/>
          </a:fontRef>
        </p:style>
        <p:txBody>
          <a:bodyPr vert="horz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4" name="Title 7"/>
          <p:cNvSpPr>
            <a:spLocks noGrp="1"/>
          </p:cNvSpPr>
          <p:nvPr>
            <p:ph type="title"/>
          </p:nvPr>
        </p:nvSpPr>
        <p:spPr>
          <a:xfrm>
            <a:off x="952500" y="2144410"/>
            <a:ext cx="3724627" cy="857250"/>
          </a:xfrm>
        </p:spPr>
        <p:txBody>
          <a:bodyPr vert="horz" rtlCol="0" anchor="ctr"/>
          <a:lstStyle/>
          <a:p>
            <a:pPr algn="l"/>
            <a:r>
              <a:rPr lang="en-US" sz="5400" b="1" dirty="0">
                <a:latin typeface="Raleway"/>
              </a:rPr>
              <a:t>Audit</a:t>
            </a:r>
          </a:p>
        </p:txBody>
      </p:sp>
      <p:sp>
        <p:nvSpPr>
          <p:cNvPr id="5" name="Ellipse 4"/>
          <p:cNvSpPr/>
          <p:nvPr/>
        </p:nvSpPr>
        <p:spPr>
          <a:xfrm>
            <a:off x="7748997" y="2920755"/>
            <a:ext cx="2505313" cy="2505313"/>
          </a:xfrm>
          <a:prstGeom prst="ellipse">
            <a:avLst/>
          </a:prstGeom>
          <a:solidFill>
            <a:srgbClr val="45DBE3"/>
          </a:solidFill>
          <a:effectLst/>
        </p:spPr>
        <p:style>
          <a:lnRef idx="1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rgbClr val="FFFFFF"/>
          </a:fontRef>
        </p:style>
        <p:txBody>
          <a:bodyPr vert="horz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6" name="Ellipse 5"/>
          <p:cNvSpPr/>
          <p:nvPr/>
        </p:nvSpPr>
        <p:spPr>
          <a:xfrm>
            <a:off x="7014248" y="4326950"/>
            <a:ext cx="2070954" cy="2070954"/>
          </a:xfrm>
          <a:prstGeom prst="ellipse">
            <a:avLst/>
          </a:prstGeom>
          <a:solidFill>
            <a:srgbClr val="36D0D9"/>
          </a:solidFill>
          <a:effectLst/>
        </p:spPr>
        <p:style>
          <a:lnRef idx="1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rgbClr val="FFFFFF"/>
          </a:fontRef>
        </p:style>
        <p:txBody>
          <a:bodyPr vert="horz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C0F0A016-1AC2-4B0D-B806-AE5109126D2B}" type="datetime4">
              <a:t>3 mai 2021</a:t>
            </a:fld>
            <a:endParaRPr lang="en-US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133817" y="1168193"/>
            <a:ext cx="7184469" cy="49239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effectLst/>
        </p:spPr>
        <p:style>
          <a:lnRef idx="1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rgbClr val="FFFFFF"/>
          </a:fontRef>
        </p:style>
        <p:txBody>
          <a:bodyPr vert="horz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3" name="Title 7"/>
          <p:cNvSpPr>
            <a:spLocks noGrp="1"/>
          </p:cNvSpPr>
          <p:nvPr>
            <p:ph type="title"/>
          </p:nvPr>
        </p:nvSpPr>
        <p:spPr>
          <a:xfrm>
            <a:off x="790765" y="149056"/>
            <a:ext cx="7478668" cy="857250"/>
          </a:xfrm>
        </p:spPr>
        <p:txBody>
          <a:bodyPr vert="horz" rtlCol="0" anchor="ctr"/>
          <a:lstStyle/>
          <a:p>
            <a:r>
              <a:rPr lang="en-US" sz="2400" b="1" dirty="0">
                <a:solidFill>
                  <a:schemeClr val="accent5">
                    <a:lumMod val="50000"/>
                  </a:schemeClr>
                </a:solidFill>
                <a:latin typeface="Raleway"/>
              </a:rPr>
              <a:t>Audit de SharePoint</a:t>
            </a:r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1219504" y="1724063"/>
            <a:ext cx="3342846" cy="2256701"/>
          </a:xfrm>
        </p:spPr>
        <p:txBody>
          <a:bodyPr vert="horz" rtlCol="0">
            <a:noAutofit/>
          </a:bodyPr>
          <a:lstStyle/>
          <a:p>
            <a:pPr>
              <a:buFont typeface="Source Sans Pro"/>
              <a:buChar char="➥"/>
            </a:pPr>
            <a:r>
              <a:rPr lang="en-US" sz="1400" dirty="0" err="1">
                <a:latin typeface="Raleway"/>
              </a:rPr>
              <a:t>Toutes</a:t>
            </a:r>
            <a:r>
              <a:rPr lang="en-US" sz="1400" dirty="0">
                <a:latin typeface="Raleway"/>
              </a:rPr>
              <a:t> les modifications </a:t>
            </a:r>
            <a:r>
              <a:rPr lang="en-US" sz="1400" dirty="0" err="1">
                <a:latin typeface="Raleway"/>
              </a:rPr>
              <a:t>apportées</a:t>
            </a:r>
            <a:r>
              <a:rPr lang="en-US" sz="1400" dirty="0">
                <a:latin typeface="Raleway"/>
              </a:rPr>
              <a:t> aux </a:t>
            </a:r>
            <a:r>
              <a:rPr lang="en-US" sz="1400" dirty="0" err="1">
                <a:latin typeface="Raleway"/>
              </a:rPr>
              <a:t>autorisations</a:t>
            </a:r>
            <a:endParaRPr lang="en-US" sz="1400" dirty="0">
              <a:latin typeface="Raleway"/>
            </a:endParaRPr>
          </a:p>
          <a:p>
            <a:pPr>
              <a:buFont typeface="Source Sans Pro"/>
              <a:buChar char="➥"/>
            </a:pPr>
            <a:r>
              <a:rPr lang="en-US" sz="1400" dirty="0">
                <a:latin typeface="Raleway"/>
              </a:rPr>
              <a:t>Permissions </a:t>
            </a:r>
            <a:r>
              <a:rPr lang="en-US" sz="1400" dirty="0" err="1">
                <a:latin typeface="Raleway"/>
              </a:rPr>
              <a:t>uniques</a:t>
            </a:r>
            <a:r>
              <a:rPr lang="en-US" sz="1400" dirty="0">
                <a:latin typeface="Raleway"/>
              </a:rPr>
              <a:t> </a:t>
            </a:r>
          </a:p>
          <a:p>
            <a:pPr>
              <a:buFont typeface="Source Sans Pro"/>
              <a:buChar char="➥"/>
            </a:pPr>
            <a:r>
              <a:rPr lang="en-US" sz="1400" dirty="0" err="1">
                <a:latin typeface="Raleway"/>
              </a:rPr>
              <a:t>Niveaux</a:t>
            </a:r>
            <a:r>
              <a:rPr lang="en-US" sz="1400" dirty="0">
                <a:latin typeface="Raleway"/>
              </a:rPr>
              <a:t> </a:t>
            </a:r>
            <a:r>
              <a:rPr lang="en-US" sz="1400" dirty="0" err="1">
                <a:latin typeface="Raleway"/>
              </a:rPr>
              <a:t>d'autorisation</a:t>
            </a:r>
            <a:r>
              <a:rPr lang="en-US" sz="1400" dirty="0">
                <a:latin typeface="Raleway"/>
              </a:rPr>
              <a:t> </a:t>
            </a:r>
            <a:r>
              <a:rPr lang="en-US" sz="1400" dirty="0" err="1">
                <a:latin typeface="Raleway"/>
              </a:rPr>
              <a:t>ajoutés</a:t>
            </a:r>
            <a:r>
              <a:rPr lang="en-US" sz="1400" dirty="0">
                <a:latin typeface="Raleway"/>
              </a:rPr>
              <a:t>, </a:t>
            </a:r>
            <a:r>
              <a:rPr lang="en-US" sz="1400" dirty="0" err="1">
                <a:latin typeface="Raleway"/>
              </a:rPr>
              <a:t>modifiés</a:t>
            </a:r>
            <a:r>
              <a:rPr lang="en-US" sz="1400" dirty="0">
                <a:latin typeface="Raleway"/>
              </a:rPr>
              <a:t> </a:t>
            </a:r>
            <a:r>
              <a:rPr lang="en-US" sz="1400" dirty="0" err="1">
                <a:latin typeface="Raleway"/>
              </a:rPr>
              <a:t>ou</a:t>
            </a:r>
            <a:r>
              <a:rPr lang="en-US" sz="1400" dirty="0">
                <a:latin typeface="Raleway"/>
              </a:rPr>
              <a:t> </a:t>
            </a:r>
            <a:r>
              <a:rPr lang="en-US" sz="1400" dirty="0" err="1">
                <a:latin typeface="Raleway"/>
              </a:rPr>
              <a:t>supprimés</a:t>
            </a:r>
            <a:endParaRPr lang="en-US" sz="1400" dirty="0">
              <a:latin typeface="Raleway"/>
            </a:endParaRPr>
          </a:p>
          <a:p>
            <a:pPr>
              <a:buFont typeface="Source Sans Pro"/>
              <a:buChar char="➥"/>
            </a:pPr>
            <a:r>
              <a:rPr lang="en-US" sz="1400" dirty="0" err="1">
                <a:latin typeface="Raleway"/>
              </a:rPr>
              <a:t>Rétablissement</a:t>
            </a:r>
            <a:r>
              <a:rPr lang="en-US" sz="1400" dirty="0">
                <a:latin typeface="Raleway"/>
              </a:rPr>
              <a:t> de </a:t>
            </a:r>
            <a:r>
              <a:rPr lang="en-US" sz="1400" dirty="0" err="1">
                <a:latin typeface="Raleway"/>
              </a:rPr>
              <a:t>l'héritage</a:t>
            </a:r>
            <a:r>
              <a:rPr lang="en-US" sz="1400" dirty="0">
                <a:latin typeface="Raleway"/>
              </a:rPr>
              <a:t> des </a:t>
            </a:r>
            <a:r>
              <a:rPr lang="en-US" sz="1400" dirty="0" err="1">
                <a:latin typeface="Raleway"/>
              </a:rPr>
              <a:t>autorisations</a:t>
            </a:r>
            <a:endParaRPr lang="en-US" sz="1400" b="0" dirty="0">
              <a:latin typeface="Raleway"/>
            </a:endParaRPr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99157" y="4641227"/>
            <a:ext cx="1773783" cy="316553"/>
          </a:xfrm>
          <a:prstGeom prst="rect">
            <a:avLst/>
          </a:prstGeom>
        </p:spPr>
      </p:pic>
      <p:sp>
        <p:nvSpPr>
          <p:cNvPr id="6" name="ZoneTexte 5"/>
          <p:cNvSpPr txBox="1">
            <a:spLocks noGrp="1"/>
          </p:cNvSpPr>
          <p:nvPr/>
        </p:nvSpPr>
        <p:spPr>
          <a:xfrm>
            <a:off x="4848338" y="1724063"/>
            <a:ext cx="3497769" cy="2228659"/>
          </a:xfrm>
          <a:prstGeom prst="rect">
            <a:avLst/>
          </a:prstGeom>
        </p:spPr>
        <p:txBody>
          <a:bodyPr vert="horz" rtlCol="0">
            <a:noAutofit/>
          </a:bodyPr>
          <a:lstStyle/>
          <a:p>
            <a:pPr marL="342900" indent="-342900">
              <a:lnSpc>
                <a:spcPct val="150000"/>
              </a:lnSpc>
              <a:buClr>
                <a:srgbClr val="36D0D9"/>
              </a:buClr>
              <a:buFont typeface="Source Sans Pro"/>
              <a:buChar char="➥"/>
            </a:pPr>
            <a:r>
              <a:rPr lang="en-US" sz="1400" dirty="0" err="1">
                <a:latin typeface="Raleway"/>
              </a:rPr>
              <a:t>Création</a:t>
            </a:r>
            <a:r>
              <a:rPr lang="en-US" sz="1400" dirty="0">
                <a:latin typeface="Raleway"/>
              </a:rPr>
              <a:t>/suppression de </a:t>
            </a:r>
            <a:r>
              <a:rPr lang="en-US" sz="1400" dirty="0" err="1">
                <a:latin typeface="Raleway"/>
              </a:rPr>
              <a:t>groupes</a:t>
            </a:r>
            <a:r>
              <a:rPr lang="en-US" sz="1400" dirty="0">
                <a:latin typeface="Raleway"/>
              </a:rPr>
              <a:t> SharePoint</a:t>
            </a:r>
          </a:p>
          <a:p>
            <a:pPr marL="342900" indent="-342900">
              <a:lnSpc>
                <a:spcPct val="150000"/>
              </a:lnSpc>
              <a:buClr>
                <a:srgbClr val="36D0D9"/>
              </a:buClr>
              <a:buFont typeface="Source Sans Pro"/>
              <a:buChar char="➥"/>
            </a:pPr>
            <a:r>
              <a:rPr lang="en-US" sz="1400" dirty="0" err="1">
                <a:latin typeface="Raleway"/>
              </a:rPr>
              <a:t>Ajout</a:t>
            </a:r>
            <a:r>
              <a:rPr lang="en-US" sz="1400" dirty="0">
                <a:latin typeface="Raleway"/>
              </a:rPr>
              <a:t>/suppression </a:t>
            </a:r>
            <a:r>
              <a:rPr lang="en-US" sz="1400" dirty="0" err="1">
                <a:latin typeface="Raleway"/>
              </a:rPr>
              <a:t>d'utilisateurs</a:t>
            </a:r>
            <a:r>
              <a:rPr lang="en-US" sz="1400" dirty="0">
                <a:latin typeface="Raleway"/>
              </a:rPr>
              <a:t> SharePoint</a:t>
            </a:r>
          </a:p>
          <a:p>
            <a:pPr marL="342900" indent="-342900">
              <a:lnSpc>
                <a:spcPct val="150000"/>
              </a:lnSpc>
              <a:buClr>
                <a:srgbClr val="36D0D9"/>
              </a:buClr>
              <a:buFont typeface="Source Sans Pro"/>
              <a:buChar char="➥"/>
            </a:pPr>
            <a:r>
              <a:rPr lang="en-US" sz="1400" dirty="0" err="1">
                <a:latin typeface="Raleway"/>
              </a:rPr>
              <a:t>Administrateurs</a:t>
            </a:r>
            <a:r>
              <a:rPr lang="en-US" sz="1400" dirty="0">
                <a:latin typeface="Raleway"/>
              </a:rPr>
              <a:t> de site et de </a:t>
            </a:r>
            <a:r>
              <a:rPr lang="en-US" sz="1400" dirty="0" err="1">
                <a:latin typeface="Raleway"/>
              </a:rPr>
              <a:t>ferme</a:t>
            </a:r>
            <a:r>
              <a:rPr lang="en-US" sz="1400" dirty="0">
                <a:latin typeface="Raleway"/>
              </a:rPr>
              <a:t> </a:t>
            </a:r>
            <a:r>
              <a:rPr lang="en-US" sz="1400" dirty="0" err="1">
                <a:latin typeface="Raleway"/>
              </a:rPr>
              <a:t>récemment</a:t>
            </a:r>
            <a:r>
              <a:rPr lang="en-US" sz="1400" dirty="0">
                <a:latin typeface="Raleway"/>
              </a:rPr>
              <a:t> </a:t>
            </a:r>
            <a:r>
              <a:rPr lang="en-US" sz="1400" dirty="0" err="1">
                <a:latin typeface="Raleway"/>
              </a:rPr>
              <a:t>ajoutés</a:t>
            </a:r>
            <a:r>
              <a:rPr lang="en-US" sz="1400" dirty="0">
                <a:latin typeface="Raleway"/>
              </a:rPr>
              <a:t>/</a:t>
            </a:r>
            <a:r>
              <a:rPr lang="en-US" sz="1400" dirty="0" err="1">
                <a:latin typeface="Raleway"/>
              </a:rPr>
              <a:t>supprimés</a:t>
            </a:r>
            <a:endParaRPr lang="en-US" sz="1400" b="0" dirty="0">
              <a:latin typeface="Raleway"/>
            </a:endParaRPr>
          </a:p>
        </p:txBody>
      </p:sp>
      <p:sp>
        <p:nvSpPr>
          <p:cNvPr id="7" name="ZoneTexte 6"/>
          <p:cNvSpPr txBox="1"/>
          <p:nvPr/>
        </p:nvSpPr>
        <p:spPr>
          <a:xfrm>
            <a:off x="1228991" y="1267558"/>
            <a:ext cx="3162623" cy="521855"/>
          </a:xfrm>
          <a:prstGeom prst="rect">
            <a:avLst/>
          </a:prstGeom>
        </p:spPr>
        <p:txBody>
          <a:bodyPr vert="horz" lIns="95250" tIns="47625" rIns="95250" bIns="47625" rtlCol="0">
            <a:noAutofit/>
          </a:bodyPr>
          <a:lstStyle/>
          <a:p>
            <a:pPr>
              <a:defRPr lang="en-US" sz="1400" dirty="0">
                <a:solidFill>
                  <a:schemeClr val="tx1"/>
                </a:solidFill>
                <a:latin typeface="Open Sans"/>
              </a:defRPr>
            </a:pPr>
            <a:r>
              <a:rPr lang="en-US" sz="1400" b="1" dirty="0">
                <a:solidFill>
                  <a:schemeClr val="accent1">
                    <a:lumMod val="50000"/>
                  </a:schemeClr>
                </a:solidFill>
                <a:latin typeface="Raleway"/>
              </a:rPr>
              <a:t>Audit des permissions</a:t>
            </a:r>
          </a:p>
        </p:txBody>
      </p:sp>
      <p:sp>
        <p:nvSpPr>
          <p:cNvPr id="8" name="ZoneTexte 7"/>
          <p:cNvSpPr txBox="1"/>
          <p:nvPr/>
        </p:nvSpPr>
        <p:spPr>
          <a:xfrm>
            <a:off x="4848339" y="1258071"/>
            <a:ext cx="3421091" cy="521855"/>
          </a:xfrm>
          <a:prstGeom prst="rect">
            <a:avLst/>
          </a:prstGeom>
        </p:spPr>
        <p:txBody>
          <a:bodyPr vert="horz" lIns="95250" tIns="47625" rIns="95250" bIns="47625" rtlCol="0">
            <a:noAutofit/>
          </a:bodyPr>
          <a:lstStyle/>
          <a:p>
            <a:pPr>
              <a:defRPr lang="en-US" sz="1400" dirty="0">
                <a:solidFill>
                  <a:schemeClr val="tx1"/>
                </a:solidFill>
                <a:latin typeface="Open Sans"/>
              </a:defRPr>
            </a:pPr>
            <a:r>
              <a:rPr lang="en-US" sz="1400" b="1" dirty="0">
                <a:solidFill>
                  <a:schemeClr val="accent1">
                    <a:lumMod val="50000"/>
                  </a:schemeClr>
                </a:solidFill>
                <a:latin typeface="Raleway"/>
              </a:rPr>
              <a:t>Audit des </a:t>
            </a:r>
            <a:r>
              <a:rPr lang="en-US" sz="1400" b="1" dirty="0" err="1">
                <a:solidFill>
                  <a:schemeClr val="accent1">
                    <a:lumMod val="50000"/>
                  </a:schemeClr>
                </a:solidFill>
                <a:latin typeface="Raleway"/>
              </a:rPr>
              <a:t>utilisateurs</a:t>
            </a:r>
            <a:r>
              <a:rPr lang="en-US" sz="1400" b="1" dirty="0">
                <a:solidFill>
                  <a:schemeClr val="accent1">
                    <a:lumMod val="50000"/>
                  </a:schemeClr>
                </a:solidFill>
                <a:latin typeface="Raleway"/>
              </a:rPr>
              <a:t> et des </a:t>
            </a:r>
            <a:r>
              <a:rPr lang="en-US" sz="1400" b="1" dirty="0" err="1">
                <a:solidFill>
                  <a:schemeClr val="accent1">
                    <a:lumMod val="50000"/>
                  </a:schemeClr>
                </a:solidFill>
                <a:latin typeface="Raleway"/>
              </a:rPr>
              <a:t>groupes</a:t>
            </a:r>
            <a:endParaRPr lang="en-US" sz="1400" b="1" dirty="0">
              <a:solidFill>
                <a:schemeClr val="accent1">
                  <a:lumMod val="50000"/>
                </a:schemeClr>
              </a:solidFill>
              <a:latin typeface="Raleway"/>
            </a:endParaRPr>
          </a:p>
        </p:txBody>
      </p:sp>
      <p:cxnSp>
        <p:nvCxnSpPr>
          <p:cNvPr id="9" name="Connecteur droit 8"/>
          <p:cNvCxnSpPr/>
          <p:nvPr/>
        </p:nvCxnSpPr>
        <p:spPr>
          <a:xfrm rot="10800000">
            <a:off x="4733401" y="1186319"/>
            <a:ext cx="0" cy="2750629"/>
          </a:xfrm>
          <a:prstGeom prst="line">
            <a:avLst/>
          </a:prstGeom>
          <a:ln w="19050" cap="flat">
            <a:solidFill>
              <a:schemeClr val="accent1">
                <a:lumMod val="40000"/>
                <a:lumOff val="60000"/>
              </a:schemeClr>
            </a:solidFill>
            <a:prstDash val="solid"/>
            <a:round/>
          </a:ln>
        </p:spPr>
        <p:style>
          <a:lnRef idx="1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rgbClr val="FFFFFF"/>
          </a:fontRef>
        </p:style>
      </p:cxnSp>
      <p:cxnSp>
        <p:nvCxnSpPr>
          <p:cNvPr id="10" name="Connecteur droit 9"/>
          <p:cNvCxnSpPr/>
          <p:nvPr/>
        </p:nvCxnSpPr>
        <p:spPr>
          <a:xfrm rot="10800000" flipH="1">
            <a:off x="1241488" y="3936949"/>
            <a:ext cx="7104621" cy="0"/>
          </a:xfrm>
          <a:prstGeom prst="line">
            <a:avLst/>
          </a:prstGeom>
          <a:ln w="19050" cap="flat">
            <a:solidFill>
              <a:schemeClr val="accent1">
                <a:lumMod val="40000"/>
                <a:lumOff val="60000"/>
              </a:schemeClr>
            </a:solidFill>
            <a:prstDash val="solid"/>
            <a:round/>
          </a:ln>
        </p:spPr>
        <p:style>
          <a:lnRef idx="1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rgbClr val="FFFFFF"/>
          </a:fontRef>
        </p:style>
      </p:cxnSp>
      <p:sp>
        <p:nvSpPr>
          <p:cNvPr id="11" name="Rectangle 10"/>
          <p:cNvSpPr/>
          <p:nvPr/>
        </p:nvSpPr>
        <p:spPr>
          <a:xfrm>
            <a:off x="0" y="419100"/>
            <a:ext cx="360445" cy="4234539"/>
          </a:xfrm>
          <a:prstGeom prst="rect">
            <a:avLst/>
          </a:prstGeom>
          <a:solidFill>
            <a:srgbClr val="5FE5EC"/>
          </a:solidFill>
          <a:effectLst/>
        </p:spPr>
        <p:style>
          <a:lnRef idx="1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rgbClr val="FFFFFF"/>
          </a:fontRef>
        </p:style>
        <p:txBody>
          <a:bodyPr vert="horz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2" name="Date Placeholder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BE829C4C-4AD9-45A5-8F51-E13B9E677BE5}" type="datetime4">
              <a:t>3 mai 2021</a:t>
            </a:fld>
            <a:endParaRPr lang="en-US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llipse 1"/>
          <p:cNvSpPr/>
          <p:nvPr/>
        </p:nvSpPr>
        <p:spPr>
          <a:xfrm>
            <a:off x="3106883" y="1581150"/>
            <a:ext cx="2294039" cy="2294039"/>
          </a:xfrm>
          <a:prstGeom prst="ellipse">
            <a:avLst/>
          </a:prstGeom>
          <a:solidFill>
            <a:srgbClr val="5FE5EC"/>
          </a:solidFill>
          <a:effectLst>
            <a:outerShdw blurRad="177800" dir="2700000">
              <a:srgbClr val="3F3F3F">
                <a:alpha val="24000"/>
              </a:srgbClr>
            </a:outerShdw>
          </a:effectLst>
        </p:spPr>
        <p:style>
          <a:lnRef idx="1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rgbClr val="FFFFFF"/>
          </a:fontRef>
        </p:style>
        <p:txBody>
          <a:bodyPr vert="horz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3" name="Title 7"/>
          <p:cNvSpPr>
            <a:spLocks noGrp="1"/>
          </p:cNvSpPr>
          <p:nvPr>
            <p:ph type="title"/>
          </p:nvPr>
        </p:nvSpPr>
        <p:spPr>
          <a:xfrm>
            <a:off x="885320" y="149056"/>
            <a:ext cx="7478668" cy="857250"/>
          </a:xfrm>
        </p:spPr>
        <p:txBody>
          <a:bodyPr vert="horz" rtlCol="0" anchor="ctr"/>
          <a:lstStyle/>
          <a:p>
            <a:r>
              <a:rPr lang="en-US" sz="2400" dirty="0" err="1">
                <a:solidFill>
                  <a:schemeClr val="accent5">
                    <a:lumMod val="50000"/>
                  </a:schemeClr>
                </a:solidFill>
                <a:latin typeface="Raleway"/>
              </a:rPr>
              <a:t>Événements</a:t>
            </a:r>
            <a:r>
              <a:rPr lang="en-US" sz="2400" dirty="0">
                <a:solidFill>
                  <a:schemeClr val="accent5">
                    <a:lumMod val="50000"/>
                  </a:schemeClr>
                </a:solidFill>
                <a:latin typeface="Raleway"/>
              </a:rPr>
              <a:t> </a:t>
            </a:r>
            <a:r>
              <a:rPr lang="en-US" sz="2400" dirty="0" err="1">
                <a:solidFill>
                  <a:schemeClr val="accent5">
                    <a:lumMod val="50000"/>
                  </a:schemeClr>
                </a:solidFill>
                <a:latin typeface="Raleway"/>
              </a:rPr>
              <a:t>d'audit</a:t>
            </a:r>
            <a:r>
              <a:rPr lang="en-US" sz="2400" dirty="0">
                <a:solidFill>
                  <a:schemeClr val="accent5">
                    <a:lumMod val="50000"/>
                  </a:schemeClr>
                </a:solidFill>
                <a:latin typeface="Raleway"/>
              </a:rPr>
              <a:t> sur les documents</a:t>
            </a:r>
            <a:endParaRPr lang="en-US" sz="2400" b="1" dirty="0">
              <a:solidFill>
                <a:schemeClr val="accent5">
                  <a:lumMod val="50000"/>
                </a:schemeClr>
              </a:solidFill>
              <a:latin typeface="Raleway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0" y="416175"/>
            <a:ext cx="360445" cy="4234539"/>
          </a:xfrm>
          <a:prstGeom prst="rect">
            <a:avLst/>
          </a:prstGeom>
          <a:solidFill>
            <a:srgbClr val="5FE5EC"/>
          </a:solidFill>
          <a:effectLst/>
        </p:spPr>
        <p:style>
          <a:lnRef idx="1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rgbClr val="FFFFFF"/>
          </a:fontRef>
        </p:style>
        <p:txBody>
          <a:bodyPr vert="horz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5" name="Ellipse 4"/>
          <p:cNvSpPr/>
          <p:nvPr/>
        </p:nvSpPr>
        <p:spPr>
          <a:xfrm>
            <a:off x="3200504" y="1676400"/>
            <a:ext cx="2101557" cy="2101557"/>
          </a:xfrm>
          <a:prstGeom prst="ellipse">
            <a:avLst/>
          </a:prstGeom>
          <a:solidFill>
            <a:schemeClr val="bg1"/>
          </a:solidFill>
          <a:effectLst>
            <a:outerShdw blurRad="177800" dist="85725" dir="2700000">
              <a:srgbClr val="3F3F3F">
                <a:alpha val="24000"/>
              </a:srgbClr>
            </a:outerShdw>
          </a:effectLst>
        </p:spPr>
        <p:style>
          <a:lnRef idx="1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rgbClr val="FFFFFF"/>
          </a:fontRef>
        </p:style>
        <p:txBody>
          <a:bodyPr vert="horz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6" name="ZoneTexte 5"/>
          <p:cNvSpPr txBox="1"/>
          <p:nvPr/>
        </p:nvSpPr>
        <p:spPr>
          <a:xfrm>
            <a:off x="1836877" y="1360722"/>
            <a:ext cx="1905000" cy="311624"/>
          </a:xfrm>
          <a:prstGeom prst="rect">
            <a:avLst/>
          </a:prstGeom>
        </p:spPr>
        <p:txBody>
          <a:bodyPr vert="horz" lIns="95250" tIns="47625" rIns="95250" bIns="47625" rtlCol="0" anchor="t">
            <a:spAutoFit/>
          </a:bodyPr>
          <a:lstStyle/>
          <a:p>
            <a:pPr>
              <a:defRPr lang="en-US" sz="1400" dirty="0"/>
            </a:pPr>
            <a:r>
              <a:rPr lang="en-US" dirty="0" err="1">
                <a:latin typeface="Raleway"/>
              </a:rPr>
              <a:t>Créé</a:t>
            </a:r>
            <a:endParaRPr lang="en-US" b="0" dirty="0">
              <a:latin typeface="Raleway"/>
            </a:endParaRPr>
          </a:p>
        </p:txBody>
      </p:sp>
      <p:sp>
        <p:nvSpPr>
          <p:cNvPr id="7" name="Arc 6"/>
          <p:cNvSpPr/>
          <p:nvPr/>
        </p:nvSpPr>
        <p:spPr>
          <a:xfrm rot="13560000">
            <a:off x="2476690" y="666750"/>
            <a:ext cx="4106313" cy="4106313"/>
          </a:xfrm>
          <a:prstGeom prst="arc">
            <a:avLst/>
          </a:prstGeom>
          <a:noFill/>
          <a:ln w="19050">
            <a:solidFill>
              <a:schemeClr val="tx2">
                <a:lumMod val="25000"/>
                <a:lumOff val="75000"/>
              </a:schemeClr>
            </a:solidFill>
            <a:prstDash val="solid"/>
          </a:ln>
          <a:effectLst/>
        </p:spPr>
        <p:style>
          <a:lnRef idx="1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rgbClr val="FFFFFF"/>
          </a:fontRef>
        </p:style>
        <p:txBody>
          <a:bodyPr vert="horz" rtlCol="0" anchor="ctr">
            <a:noAutofit/>
          </a:bodyPr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8" name="Arc 7"/>
          <p:cNvSpPr/>
          <p:nvPr/>
        </p:nvSpPr>
        <p:spPr>
          <a:xfrm rot="2760000">
            <a:off x="1807064" y="657767"/>
            <a:ext cx="4106313" cy="4106313"/>
          </a:xfrm>
          <a:prstGeom prst="arc">
            <a:avLst/>
          </a:prstGeom>
          <a:noFill/>
          <a:ln w="19050">
            <a:solidFill>
              <a:schemeClr val="tx2">
                <a:lumMod val="25000"/>
                <a:lumOff val="75000"/>
              </a:schemeClr>
            </a:solidFill>
            <a:prstDash val="solid"/>
          </a:ln>
          <a:effectLst/>
        </p:spPr>
        <p:style>
          <a:lnRef idx="1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rgbClr val="FFFFFF"/>
          </a:fontRef>
        </p:style>
        <p:txBody>
          <a:bodyPr vert="horz" rtlCol="0" anchor="ctr">
            <a:noAutofit/>
          </a:bodyPr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9" name="ZoneTexte 8"/>
          <p:cNvSpPr txBox="1"/>
          <p:nvPr/>
        </p:nvSpPr>
        <p:spPr>
          <a:xfrm>
            <a:off x="1548098" y="1960045"/>
            <a:ext cx="1905000" cy="311624"/>
          </a:xfrm>
          <a:prstGeom prst="rect">
            <a:avLst/>
          </a:prstGeom>
        </p:spPr>
        <p:txBody>
          <a:bodyPr vert="horz" lIns="95250" tIns="47625" rIns="95250" bIns="47625" rtlCol="0" anchor="t">
            <a:spAutoFit/>
          </a:bodyPr>
          <a:lstStyle/>
          <a:p>
            <a:pPr>
              <a:defRPr lang="en-US" sz="1400" dirty="0"/>
            </a:pPr>
            <a:r>
              <a:rPr lang="en-US" b="0" dirty="0" err="1">
                <a:latin typeface="Raleway"/>
              </a:rPr>
              <a:t>Modifié</a:t>
            </a:r>
            <a:endParaRPr lang="en-US" b="0" dirty="0">
              <a:latin typeface="Raleway"/>
            </a:endParaRPr>
          </a:p>
        </p:txBody>
      </p:sp>
      <p:sp>
        <p:nvSpPr>
          <p:cNvPr id="10" name="ZoneTexte 9"/>
          <p:cNvSpPr txBox="1"/>
          <p:nvPr/>
        </p:nvSpPr>
        <p:spPr>
          <a:xfrm>
            <a:off x="1374207" y="2530238"/>
            <a:ext cx="1872796" cy="311624"/>
          </a:xfrm>
          <a:prstGeom prst="rect">
            <a:avLst/>
          </a:prstGeom>
        </p:spPr>
        <p:txBody>
          <a:bodyPr vert="horz" lIns="95250" tIns="47625" rIns="95250" bIns="47625" rtlCol="0" anchor="t">
            <a:spAutoFit/>
          </a:bodyPr>
          <a:lstStyle/>
          <a:p>
            <a:pPr>
              <a:defRPr lang="en-US" sz="1400" dirty="0"/>
            </a:pPr>
            <a:r>
              <a:rPr lang="en-US" dirty="0" err="1">
                <a:latin typeface="Raleway"/>
              </a:rPr>
              <a:t>Renommé</a:t>
            </a:r>
            <a:endParaRPr lang="en-US" b="0" dirty="0">
              <a:latin typeface="Raleway"/>
            </a:endParaRPr>
          </a:p>
        </p:txBody>
      </p:sp>
      <p:sp>
        <p:nvSpPr>
          <p:cNvPr id="11" name="ZoneTexte 10"/>
          <p:cNvSpPr txBox="1"/>
          <p:nvPr/>
        </p:nvSpPr>
        <p:spPr>
          <a:xfrm>
            <a:off x="1925869" y="3834193"/>
            <a:ext cx="1905000" cy="311624"/>
          </a:xfrm>
          <a:prstGeom prst="rect">
            <a:avLst/>
          </a:prstGeom>
        </p:spPr>
        <p:txBody>
          <a:bodyPr vert="horz" lIns="95250" tIns="47625" rIns="95250" bIns="47625" rtlCol="0" anchor="t">
            <a:spAutoFit/>
          </a:bodyPr>
          <a:lstStyle/>
          <a:p>
            <a:pPr>
              <a:defRPr lang="en-US" sz="1400" dirty="0"/>
            </a:pPr>
            <a:r>
              <a:rPr lang="en-US" b="0" dirty="0">
                <a:latin typeface="Raleway"/>
              </a:rPr>
              <a:t>Vu</a:t>
            </a:r>
          </a:p>
        </p:txBody>
      </p:sp>
      <p:sp>
        <p:nvSpPr>
          <p:cNvPr id="12" name="Ellipse 11"/>
          <p:cNvSpPr/>
          <p:nvPr/>
        </p:nvSpPr>
        <p:spPr>
          <a:xfrm>
            <a:off x="2728693" y="1428750"/>
            <a:ext cx="223027" cy="223027"/>
          </a:xfrm>
          <a:prstGeom prst="ellipse">
            <a:avLst/>
          </a:prstGeom>
          <a:solidFill>
            <a:schemeClr val="bg1"/>
          </a:solidFill>
          <a:effectLst>
            <a:outerShdw blurRad="50800" dist="9525" dir="2700000">
              <a:srgbClr val="3F3F3F">
                <a:alpha val="39999"/>
              </a:srgbClr>
            </a:outerShdw>
          </a:effectLst>
        </p:spPr>
        <p:style>
          <a:lnRef idx="1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rgbClr val="FFFFFF"/>
          </a:fontRef>
        </p:style>
        <p:txBody>
          <a:bodyPr vert="horz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3" name="Ellipse 12"/>
          <p:cNvSpPr/>
          <p:nvPr/>
        </p:nvSpPr>
        <p:spPr>
          <a:xfrm>
            <a:off x="2795368" y="1495425"/>
            <a:ext cx="95250" cy="95250"/>
          </a:xfrm>
          <a:prstGeom prst="ellipse">
            <a:avLst/>
          </a:prstGeom>
          <a:effectLst/>
        </p:spPr>
        <p:style>
          <a:lnRef idx="1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rgbClr val="FFFFFF"/>
          </a:fontRef>
        </p:style>
        <p:txBody>
          <a:bodyPr vert="horz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4" name="Ellipse 13"/>
          <p:cNvSpPr/>
          <p:nvPr/>
        </p:nvSpPr>
        <p:spPr>
          <a:xfrm>
            <a:off x="2463460" y="2008851"/>
            <a:ext cx="223027" cy="223027"/>
          </a:xfrm>
          <a:prstGeom prst="ellipse">
            <a:avLst/>
          </a:prstGeom>
          <a:solidFill>
            <a:schemeClr val="bg1"/>
          </a:solidFill>
          <a:effectLst>
            <a:outerShdw blurRad="50800" dist="9525" dir="2700000">
              <a:srgbClr val="3F3F3F">
                <a:alpha val="39999"/>
              </a:srgbClr>
            </a:outerShdw>
          </a:effectLst>
        </p:spPr>
        <p:style>
          <a:lnRef idx="1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rgbClr val="FFFFFF"/>
          </a:fontRef>
        </p:style>
        <p:txBody>
          <a:bodyPr vert="horz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5" name="Ellipse 14"/>
          <p:cNvSpPr/>
          <p:nvPr/>
        </p:nvSpPr>
        <p:spPr>
          <a:xfrm>
            <a:off x="2530135" y="2075526"/>
            <a:ext cx="95250" cy="95250"/>
          </a:xfrm>
          <a:prstGeom prst="ellipse">
            <a:avLst/>
          </a:prstGeom>
          <a:effectLst/>
        </p:spPr>
        <p:style>
          <a:lnRef idx="1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rgbClr val="FFFFFF"/>
          </a:fontRef>
        </p:style>
        <p:txBody>
          <a:bodyPr vert="horz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6" name="Ellipse 15"/>
          <p:cNvSpPr/>
          <p:nvPr/>
        </p:nvSpPr>
        <p:spPr>
          <a:xfrm>
            <a:off x="2483281" y="3200400"/>
            <a:ext cx="223027" cy="223027"/>
          </a:xfrm>
          <a:prstGeom prst="ellipse">
            <a:avLst/>
          </a:prstGeom>
          <a:solidFill>
            <a:schemeClr val="bg1"/>
          </a:solidFill>
          <a:effectLst>
            <a:outerShdw blurRad="50800" dist="9525" dir="2700000">
              <a:srgbClr val="3F3F3F">
                <a:alpha val="39999"/>
              </a:srgbClr>
            </a:outerShdw>
          </a:effectLst>
        </p:spPr>
        <p:style>
          <a:lnRef idx="1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rgbClr val="FFFFFF"/>
          </a:fontRef>
        </p:style>
        <p:txBody>
          <a:bodyPr vert="horz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7" name="Ellipse 16"/>
          <p:cNvSpPr/>
          <p:nvPr/>
        </p:nvSpPr>
        <p:spPr>
          <a:xfrm>
            <a:off x="2556957" y="3267075"/>
            <a:ext cx="95250" cy="95250"/>
          </a:xfrm>
          <a:prstGeom prst="ellipse">
            <a:avLst/>
          </a:prstGeom>
          <a:effectLst/>
        </p:spPr>
        <p:style>
          <a:lnRef idx="1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rgbClr val="FFFFFF"/>
          </a:fontRef>
        </p:style>
        <p:txBody>
          <a:bodyPr vert="horz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8" name="Ellipse 17"/>
          <p:cNvSpPr/>
          <p:nvPr/>
        </p:nvSpPr>
        <p:spPr>
          <a:xfrm>
            <a:off x="2762250" y="3786187"/>
            <a:ext cx="223027" cy="223027"/>
          </a:xfrm>
          <a:prstGeom prst="ellipse">
            <a:avLst/>
          </a:prstGeom>
          <a:solidFill>
            <a:schemeClr val="bg1"/>
          </a:solidFill>
          <a:effectLst>
            <a:outerShdw blurRad="50800" dist="9525" dir="2700000">
              <a:srgbClr val="3F3F3F">
                <a:alpha val="39999"/>
              </a:srgbClr>
            </a:outerShdw>
          </a:effectLst>
        </p:spPr>
        <p:style>
          <a:lnRef idx="1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rgbClr val="FFFFFF"/>
          </a:fontRef>
        </p:style>
        <p:txBody>
          <a:bodyPr vert="horz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9" name="Ellipse 18"/>
          <p:cNvSpPr/>
          <p:nvPr/>
        </p:nvSpPr>
        <p:spPr>
          <a:xfrm>
            <a:off x="2828925" y="3852862"/>
            <a:ext cx="95250" cy="95250"/>
          </a:xfrm>
          <a:prstGeom prst="ellipse">
            <a:avLst/>
          </a:prstGeom>
          <a:effectLst/>
        </p:spPr>
        <p:style>
          <a:lnRef idx="1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rgbClr val="FFFFFF"/>
          </a:fontRef>
        </p:style>
        <p:txBody>
          <a:bodyPr vert="horz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0" name="ZoneTexte 19"/>
          <p:cNvSpPr txBox="1"/>
          <p:nvPr/>
        </p:nvSpPr>
        <p:spPr>
          <a:xfrm>
            <a:off x="1671675" y="3169948"/>
            <a:ext cx="1964921" cy="311624"/>
          </a:xfrm>
          <a:prstGeom prst="rect">
            <a:avLst/>
          </a:prstGeom>
        </p:spPr>
        <p:txBody>
          <a:bodyPr vert="horz" lIns="95250" tIns="47625" rIns="95250" bIns="47625" rtlCol="0" anchor="t">
            <a:spAutoFit/>
          </a:bodyPr>
          <a:lstStyle/>
          <a:p>
            <a:pPr>
              <a:defRPr lang="en-US" sz="1400" dirty="0"/>
            </a:pPr>
            <a:r>
              <a:rPr lang="en-US" b="0" dirty="0" err="1">
                <a:latin typeface="Raleway"/>
              </a:rPr>
              <a:t>Partagé</a:t>
            </a:r>
            <a:endParaRPr lang="en-US" b="0" dirty="0">
              <a:latin typeface="Raleway"/>
            </a:endParaRPr>
          </a:p>
        </p:txBody>
      </p:sp>
      <p:sp>
        <p:nvSpPr>
          <p:cNvPr id="21" name="Ellipse 20"/>
          <p:cNvSpPr/>
          <p:nvPr/>
        </p:nvSpPr>
        <p:spPr>
          <a:xfrm>
            <a:off x="2362304" y="2600325"/>
            <a:ext cx="223027" cy="223027"/>
          </a:xfrm>
          <a:prstGeom prst="ellipse">
            <a:avLst/>
          </a:prstGeom>
          <a:solidFill>
            <a:schemeClr val="bg1"/>
          </a:solidFill>
          <a:effectLst>
            <a:outerShdw blurRad="50800" dist="9525" dir="2700000">
              <a:srgbClr val="3F3F3F">
                <a:alpha val="39999"/>
              </a:srgbClr>
            </a:outerShdw>
          </a:effectLst>
        </p:spPr>
        <p:style>
          <a:lnRef idx="1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rgbClr val="FFFFFF"/>
          </a:fontRef>
        </p:style>
        <p:txBody>
          <a:bodyPr vert="horz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2" name="Ellipse 21"/>
          <p:cNvSpPr/>
          <p:nvPr/>
        </p:nvSpPr>
        <p:spPr>
          <a:xfrm>
            <a:off x="2428979" y="2667000"/>
            <a:ext cx="95250" cy="95250"/>
          </a:xfrm>
          <a:prstGeom prst="ellipse">
            <a:avLst/>
          </a:prstGeom>
          <a:effectLst/>
        </p:spPr>
        <p:style>
          <a:lnRef idx="1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rgbClr val="FFFFFF"/>
          </a:fontRef>
        </p:style>
        <p:txBody>
          <a:bodyPr vert="horz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3" name="Ellipse 22"/>
          <p:cNvSpPr/>
          <p:nvPr/>
        </p:nvSpPr>
        <p:spPr>
          <a:xfrm>
            <a:off x="5404647" y="1371600"/>
            <a:ext cx="223027" cy="209550"/>
          </a:xfrm>
          <a:prstGeom prst="ellipse">
            <a:avLst/>
          </a:prstGeom>
          <a:solidFill>
            <a:schemeClr val="bg1"/>
          </a:solidFill>
          <a:effectLst>
            <a:outerShdw blurRad="50800" dist="9525" dir="2700000">
              <a:srgbClr val="3F3F3F">
                <a:alpha val="39999"/>
              </a:srgbClr>
            </a:outerShdw>
          </a:effectLst>
        </p:spPr>
        <p:style>
          <a:lnRef idx="1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rgbClr val="FFFFFF"/>
          </a:fontRef>
        </p:style>
        <p:txBody>
          <a:bodyPr vert="horz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4" name="Ellipse 23"/>
          <p:cNvSpPr/>
          <p:nvPr/>
        </p:nvSpPr>
        <p:spPr>
          <a:xfrm>
            <a:off x="5471112" y="1432931"/>
            <a:ext cx="95250" cy="95250"/>
          </a:xfrm>
          <a:prstGeom prst="ellipse">
            <a:avLst/>
          </a:prstGeom>
          <a:effectLst/>
        </p:spPr>
        <p:style>
          <a:lnRef idx="1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rgbClr val="FFFFFF"/>
          </a:fontRef>
        </p:style>
        <p:txBody>
          <a:bodyPr vert="horz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5" name="Ellipse 24"/>
          <p:cNvSpPr/>
          <p:nvPr/>
        </p:nvSpPr>
        <p:spPr>
          <a:xfrm>
            <a:off x="5683196" y="1891522"/>
            <a:ext cx="223027" cy="223027"/>
          </a:xfrm>
          <a:prstGeom prst="ellipse">
            <a:avLst/>
          </a:prstGeom>
          <a:solidFill>
            <a:schemeClr val="bg1"/>
          </a:solidFill>
          <a:effectLst>
            <a:outerShdw blurRad="50800" dist="9525" dir="2700000">
              <a:srgbClr val="3F3F3F">
                <a:alpha val="39999"/>
              </a:srgbClr>
            </a:outerShdw>
          </a:effectLst>
        </p:spPr>
        <p:style>
          <a:lnRef idx="1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rgbClr val="FFFFFF"/>
          </a:fontRef>
        </p:style>
        <p:txBody>
          <a:bodyPr vert="horz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6" name="Ellipse 25"/>
          <p:cNvSpPr/>
          <p:nvPr/>
        </p:nvSpPr>
        <p:spPr>
          <a:xfrm>
            <a:off x="5749871" y="1958197"/>
            <a:ext cx="95250" cy="95250"/>
          </a:xfrm>
          <a:prstGeom prst="ellipse">
            <a:avLst/>
          </a:prstGeom>
          <a:effectLst/>
        </p:spPr>
        <p:style>
          <a:lnRef idx="1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rgbClr val="FFFFFF"/>
          </a:fontRef>
        </p:style>
        <p:txBody>
          <a:bodyPr vert="horz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7" name="Ellipse 26"/>
          <p:cNvSpPr/>
          <p:nvPr/>
        </p:nvSpPr>
        <p:spPr>
          <a:xfrm>
            <a:off x="5810250" y="2533650"/>
            <a:ext cx="223027" cy="223027"/>
          </a:xfrm>
          <a:prstGeom prst="ellipse">
            <a:avLst/>
          </a:prstGeom>
          <a:solidFill>
            <a:schemeClr val="bg1"/>
          </a:solidFill>
          <a:effectLst>
            <a:outerShdw blurRad="50800" dist="9525" dir="2700000">
              <a:srgbClr val="3F3F3F">
                <a:alpha val="39999"/>
              </a:srgbClr>
            </a:outerShdw>
          </a:effectLst>
        </p:spPr>
        <p:style>
          <a:lnRef idx="1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rgbClr val="FFFFFF"/>
          </a:fontRef>
        </p:style>
        <p:txBody>
          <a:bodyPr vert="horz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8" name="Ellipse 27"/>
          <p:cNvSpPr/>
          <p:nvPr/>
        </p:nvSpPr>
        <p:spPr>
          <a:xfrm>
            <a:off x="5876925" y="2590800"/>
            <a:ext cx="95250" cy="95250"/>
          </a:xfrm>
          <a:prstGeom prst="ellipse">
            <a:avLst/>
          </a:prstGeom>
          <a:effectLst/>
        </p:spPr>
        <p:style>
          <a:lnRef idx="1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rgbClr val="FFFFFF"/>
          </a:fontRef>
        </p:style>
        <p:txBody>
          <a:bodyPr vert="horz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9" name="Ellipse 28"/>
          <p:cNvSpPr/>
          <p:nvPr/>
        </p:nvSpPr>
        <p:spPr>
          <a:xfrm>
            <a:off x="5734050" y="3143793"/>
            <a:ext cx="223027" cy="223027"/>
          </a:xfrm>
          <a:prstGeom prst="ellipse">
            <a:avLst/>
          </a:prstGeom>
          <a:solidFill>
            <a:schemeClr val="bg1"/>
          </a:solidFill>
          <a:effectLst>
            <a:outerShdw blurRad="50800" dist="9525" dir="2700000">
              <a:srgbClr val="3F3F3F">
                <a:alpha val="39999"/>
              </a:srgbClr>
            </a:outerShdw>
          </a:effectLst>
        </p:spPr>
        <p:style>
          <a:lnRef idx="1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rgbClr val="FFFFFF"/>
          </a:fontRef>
        </p:style>
        <p:txBody>
          <a:bodyPr vert="horz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30" name="Ellipse 29"/>
          <p:cNvSpPr/>
          <p:nvPr/>
        </p:nvSpPr>
        <p:spPr>
          <a:xfrm>
            <a:off x="5800725" y="3210468"/>
            <a:ext cx="95250" cy="95250"/>
          </a:xfrm>
          <a:prstGeom prst="ellipse">
            <a:avLst/>
          </a:prstGeom>
          <a:effectLst/>
        </p:spPr>
        <p:style>
          <a:lnRef idx="1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rgbClr val="FFFFFF"/>
          </a:fontRef>
        </p:style>
        <p:txBody>
          <a:bodyPr vert="horz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31" name="Ellipse 30"/>
          <p:cNvSpPr/>
          <p:nvPr/>
        </p:nvSpPr>
        <p:spPr>
          <a:xfrm>
            <a:off x="5479694" y="3705768"/>
            <a:ext cx="223027" cy="223027"/>
          </a:xfrm>
          <a:prstGeom prst="ellipse">
            <a:avLst/>
          </a:prstGeom>
          <a:solidFill>
            <a:schemeClr val="bg1"/>
          </a:solidFill>
          <a:effectLst>
            <a:outerShdw blurRad="50800" dist="9525" dir="2700000">
              <a:srgbClr val="3F3F3F">
                <a:alpha val="39999"/>
              </a:srgbClr>
            </a:outerShdw>
          </a:effectLst>
        </p:spPr>
        <p:style>
          <a:lnRef idx="1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rgbClr val="FFFFFF"/>
          </a:fontRef>
        </p:style>
        <p:txBody>
          <a:bodyPr vert="horz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32" name="Ellipse 31"/>
          <p:cNvSpPr/>
          <p:nvPr/>
        </p:nvSpPr>
        <p:spPr>
          <a:xfrm>
            <a:off x="5536844" y="3772443"/>
            <a:ext cx="95250" cy="95250"/>
          </a:xfrm>
          <a:prstGeom prst="ellipse">
            <a:avLst/>
          </a:prstGeom>
          <a:effectLst/>
        </p:spPr>
        <p:style>
          <a:lnRef idx="1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rgbClr val="FFFFFF"/>
          </a:fontRef>
        </p:style>
        <p:txBody>
          <a:bodyPr vert="horz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33" name="ZoneTexte 32"/>
          <p:cNvSpPr txBox="1"/>
          <p:nvPr/>
        </p:nvSpPr>
        <p:spPr>
          <a:xfrm>
            <a:off x="6530748" y="3157642"/>
            <a:ext cx="1950101" cy="311624"/>
          </a:xfrm>
          <a:prstGeom prst="rect">
            <a:avLst/>
          </a:prstGeom>
        </p:spPr>
        <p:txBody>
          <a:bodyPr vert="horz" wrap="square" lIns="95250" tIns="47625" rIns="95250" bIns="47625" rtlCol="0" anchor="t">
            <a:spAutoFit/>
          </a:bodyPr>
          <a:lstStyle/>
          <a:p>
            <a:pPr>
              <a:defRPr lang="en-US" sz="1400" dirty="0"/>
            </a:pPr>
            <a:r>
              <a:rPr lang="en-US" dirty="0" err="1">
                <a:latin typeface="Raleway"/>
              </a:rPr>
              <a:t>Supprimé</a:t>
            </a:r>
            <a:r>
              <a:rPr lang="en-US" dirty="0">
                <a:latin typeface="Raleway"/>
              </a:rPr>
              <a:t> et </a:t>
            </a:r>
            <a:r>
              <a:rPr lang="en-US" dirty="0" err="1">
                <a:latin typeface="Raleway"/>
              </a:rPr>
              <a:t>restauré</a:t>
            </a:r>
            <a:endParaRPr lang="en-US" b="0" dirty="0">
              <a:latin typeface="Raleway"/>
            </a:endParaRPr>
          </a:p>
        </p:txBody>
      </p:sp>
      <p:sp>
        <p:nvSpPr>
          <p:cNvPr id="34" name="ZoneTexte 33"/>
          <p:cNvSpPr txBox="1"/>
          <p:nvPr/>
        </p:nvSpPr>
        <p:spPr>
          <a:xfrm>
            <a:off x="6575850" y="2489435"/>
            <a:ext cx="1905000" cy="311624"/>
          </a:xfrm>
          <a:prstGeom prst="rect">
            <a:avLst/>
          </a:prstGeom>
        </p:spPr>
        <p:txBody>
          <a:bodyPr vert="horz" lIns="95250" tIns="47625" rIns="95250" bIns="47625" rtlCol="0" anchor="t">
            <a:spAutoFit/>
          </a:bodyPr>
          <a:lstStyle/>
          <a:p>
            <a:pPr>
              <a:defRPr lang="en-US" sz="1400" dirty="0"/>
            </a:pPr>
            <a:r>
              <a:rPr lang="en-US" dirty="0" err="1">
                <a:latin typeface="Raleway"/>
              </a:rPr>
              <a:t>Entrés</a:t>
            </a:r>
            <a:r>
              <a:rPr lang="en-US" dirty="0">
                <a:latin typeface="Raleway"/>
              </a:rPr>
              <a:t> et </a:t>
            </a:r>
            <a:r>
              <a:rPr lang="en-US" dirty="0" err="1">
                <a:latin typeface="Raleway"/>
              </a:rPr>
              <a:t>sortis</a:t>
            </a:r>
            <a:endParaRPr lang="en-US" b="0" dirty="0">
              <a:latin typeface="Raleway"/>
            </a:endParaRPr>
          </a:p>
        </p:txBody>
      </p:sp>
      <p:sp>
        <p:nvSpPr>
          <p:cNvPr id="35" name="ZoneTexte 34"/>
          <p:cNvSpPr txBox="1"/>
          <p:nvPr/>
        </p:nvSpPr>
        <p:spPr>
          <a:xfrm>
            <a:off x="6471456" y="1819275"/>
            <a:ext cx="1905000" cy="311624"/>
          </a:xfrm>
          <a:prstGeom prst="rect">
            <a:avLst/>
          </a:prstGeom>
        </p:spPr>
        <p:txBody>
          <a:bodyPr vert="horz" lIns="95250" tIns="47625" rIns="95250" bIns="47625" rtlCol="0" anchor="t">
            <a:spAutoFit/>
          </a:bodyPr>
          <a:lstStyle/>
          <a:p>
            <a:pPr>
              <a:defRPr lang="en-US" sz="1400" dirty="0"/>
            </a:pPr>
            <a:r>
              <a:rPr lang="en-US" dirty="0" err="1">
                <a:latin typeface="Raleway"/>
              </a:rPr>
              <a:t>Téléchargé</a:t>
            </a:r>
            <a:endParaRPr lang="en-US" b="0" dirty="0">
              <a:latin typeface="Raleway"/>
            </a:endParaRPr>
          </a:p>
        </p:txBody>
      </p:sp>
      <p:sp>
        <p:nvSpPr>
          <p:cNvPr id="36" name="ZoneTexte 35"/>
          <p:cNvSpPr txBox="1"/>
          <p:nvPr/>
        </p:nvSpPr>
        <p:spPr>
          <a:xfrm>
            <a:off x="6200003" y="1266825"/>
            <a:ext cx="1905000" cy="311624"/>
          </a:xfrm>
          <a:prstGeom prst="rect">
            <a:avLst/>
          </a:prstGeom>
        </p:spPr>
        <p:txBody>
          <a:bodyPr vert="horz" lIns="95250" tIns="47625" rIns="95250" bIns="47625" rtlCol="0" anchor="t">
            <a:spAutoFit/>
          </a:bodyPr>
          <a:lstStyle/>
          <a:p>
            <a:pPr>
              <a:defRPr lang="en-US" sz="1400" dirty="0"/>
            </a:pPr>
            <a:r>
              <a:rPr lang="en-US" dirty="0" err="1">
                <a:latin typeface="Raleway"/>
              </a:rPr>
              <a:t>Déplacé</a:t>
            </a:r>
            <a:endParaRPr lang="en-US" b="0" dirty="0">
              <a:latin typeface="Raleway"/>
            </a:endParaRPr>
          </a:p>
        </p:txBody>
      </p:sp>
      <p:sp>
        <p:nvSpPr>
          <p:cNvPr id="37" name="ZoneTexte 36"/>
          <p:cNvSpPr txBox="1"/>
          <p:nvPr/>
        </p:nvSpPr>
        <p:spPr>
          <a:xfrm>
            <a:off x="6263954" y="3710111"/>
            <a:ext cx="1905000" cy="527067"/>
          </a:xfrm>
          <a:prstGeom prst="rect">
            <a:avLst/>
          </a:prstGeom>
        </p:spPr>
        <p:txBody>
          <a:bodyPr vert="horz" lIns="95250" tIns="47625" rIns="95250" bIns="47625" rtlCol="0" anchor="t">
            <a:spAutoFit/>
          </a:bodyPr>
          <a:lstStyle/>
          <a:p>
            <a:pPr>
              <a:defRPr lang="en-US" sz="1400" dirty="0"/>
            </a:pPr>
            <a:r>
              <a:rPr lang="en-US" dirty="0">
                <a:latin typeface="Raleway"/>
              </a:rPr>
              <a:t>Permission </a:t>
            </a:r>
            <a:r>
              <a:rPr lang="en-US" dirty="0" err="1">
                <a:latin typeface="Raleway"/>
              </a:rPr>
              <a:t>ajoutée</a:t>
            </a:r>
            <a:r>
              <a:rPr lang="en-US" dirty="0">
                <a:latin typeface="Raleway"/>
              </a:rPr>
              <a:t> et </a:t>
            </a:r>
            <a:r>
              <a:rPr lang="en-US" dirty="0" err="1">
                <a:latin typeface="Raleway"/>
              </a:rPr>
              <a:t>retirée</a:t>
            </a:r>
            <a:endParaRPr lang="en-US" b="0" dirty="0">
              <a:latin typeface="Raleway"/>
            </a:endParaRPr>
          </a:p>
        </p:txBody>
      </p:sp>
      <p:sp>
        <p:nvSpPr>
          <p:cNvPr id="38" name="Ellipse 37"/>
          <p:cNvSpPr>
            <a:spLocks noChangeAspect="1"/>
          </p:cNvSpPr>
          <p:nvPr/>
        </p:nvSpPr>
        <p:spPr>
          <a:xfrm>
            <a:off x="1409700" y="1304925"/>
            <a:ext cx="381000" cy="381000"/>
          </a:xfrm>
          <a:prstGeom prst="ellipse">
            <a:avLst/>
          </a:prstGeom>
          <a:solidFill>
            <a:schemeClr val="bg1"/>
          </a:solidFill>
          <a:ln w="9525" cap="flat">
            <a:noFill/>
            <a:prstDash val="solid"/>
            <a:miter lim="800000"/>
          </a:ln>
          <a:effectLst>
            <a:outerShdw blurRad="63500" dist="19050" dir="2700000">
              <a:srgbClr val="3F3F3F">
                <a:alpha val="29000"/>
              </a:srgbClr>
            </a:outerShdw>
          </a:effectLst>
        </p:spPr>
        <p:style>
          <a:lnRef idx="1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rgbClr val="FFFFFF"/>
          </a:fontRef>
        </p:style>
        <p:txBody>
          <a:bodyPr vert="horz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39" name="Ellipse 38"/>
          <p:cNvSpPr>
            <a:spLocks noChangeAspect="1"/>
          </p:cNvSpPr>
          <p:nvPr/>
        </p:nvSpPr>
        <p:spPr>
          <a:xfrm>
            <a:off x="1111529" y="1905000"/>
            <a:ext cx="381000" cy="381000"/>
          </a:xfrm>
          <a:prstGeom prst="ellipse">
            <a:avLst/>
          </a:prstGeom>
          <a:solidFill>
            <a:schemeClr val="bg1"/>
          </a:solidFill>
          <a:ln w="9525" cap="flat">
            <a:noFill/>
            <a:prstDash val="solid"/>
            <a:miter lim="800000"/>
          </a:ln>
          <a:effectLst>
            <a:outerShdw blurRad="63500" dist="19050" dir="2700000">
              <a:srgbClr val="3F3F3F">
                <a:alpha val="29000"/>
              </a:srgbClr>
            </a:outerShdw>
          </a:effectLst>
        </p:spPr>
        <p:style>
          <a:lnRef idx="1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rgbClr val="FFFFFF"/>
          </a:fontRef>
        </p:style>
        <p:txBody>
          <a:bodyPr vert="horz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40" name="Ellipse 39"/>
          <p:cNvSpPr>
            <a:spLocks noChangeAspect="1"/>
          </p:cNvSpPr>
          <p:nvPr/>
        </p:nvSpPr>
        <p:spPr>
          <a:xfrm>
            <a:off x="976417" y="2495550"/>
            <a:ext cx="381000" cy="381000"/>
          </a:xfrm>
          <a:prstGeom prst="ellipse">
            <a:avLst/>
          </a:prstGeom>
          <a:solidFill>
            <a:schemeClr val="bg1"/>
          </a:solidFill>
          <a:ln w="9525" cap="flat">
            <a:noFill/>
            <a:prstDash val="solid"/>
            <a:miter lim="800000"/>
          </a:ln>
          <a:effectLst>
            <a:outerShdw blurRad="63500" dist="19050" dir="2700000">
              <a:srgbClr val="3F3F3F">
                <a:alpha val="29000"/>
              </a:srgbClr>
            </a:outerShdw>
          </a:effectLst>
        </p:spPr>
        <p:style>
          <a:lnRef idx="1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rgbClr val="FFFFFF"/>
          </a:fontRef>
        </p:style>
        <p:txBody>
          <a:bodyPr vert="horz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41" name="Ellipse 40"/>
          <p:cNvSpPr>
            <a:spLocks noChangeAspect="1"/>
          </p:cNvSpPr>
          <p:nvPr/>
        </p:nvSpPr>
        <p:spPr>
          <a:xfrm>
            <a:off x="1247879" y="3133725"/>
            <a:ext cx="381000" cy="381000"/>
          </a:xfrm>
          <a:prstGeom prst="ellipse">
            <a:avLst/>
          </a:prstGeom>
          <a:solidFill>
            <a:schemeClr val="bg1"/>
          </a:solidFill>
          <a:ln w="9525" cap="flat">
            <a:noFill/>
            <a:prstDash val="solid"/>
            <a:miter lim="800000"/>
          </a:ln>
          <a:effectLst>
            <a:outerShdw blurRad="63500" dist="19050" dir="2700000">
              <a:srgbClr val="3F3F3F">
                <a:alpha val="29000"/>
              </a:srgbClr>
            </a:outerShdw>
          </a:effectLst>
        </p:spPr>
        <p:style>
          <a:lnRef idx="1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rgbClr val="FFFFFF"/>
          </a:fontRef>
        </p:style>
        <p:txBody>
          <a:bodyPr vert="horz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42" name="Ellipse 41"/>
          <p:cNvSpPr>
            <a:spLocks noChangeAspect="1"/>
          </p:cNvSpPr>
          <p:nvPr/>
        </p:nvSpPr>
        <p:spPr>
          <a:xfrm>
            <a:off x="1496406" y="3787892"/>
            <a:ext cx="381000" cy="381000"/>
          </a:xfrm>
          <a:prstGeom prst="ellipse">
            <a:avLst/>
          </a:prstGeom>
          <a:solidFill>
            <a:schemeClr val="bg1"/>
          </a:solidFill>
          <a:ln w="9525" cap="flat">
            <a:noFill/>
            <a:prstDash val="solid"/>
            <a:miter lim="800000"/>
          </a:ln>
          <a:effectLst>
            <a:outerShdw blurRad="63500" dist="19050" dir="2700000">
              <a:srgbClr val="3F3F3F">
                <a:alpha val="29000"/>
              </a:srgbClr>
            </a:outerShdw>
          </a:effectLst>
        </p:spPr>
        <p:style>
          <a:lnRef idx="1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rgbClr val="FFFFFF"/>
          </a:fontRef>
        </p:style>
        <p:txBody>
          <a:bodyPr vert="horz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43" name="Ellipse 42"/>
          <p:cNvSpPr>
            <a:spLocks noChangeAspect="1"/>
          </p:cNvSpPr>
          <p:nvPr/>
        </p:nvSpPr>
        <p:spPr>
          <a:xfrm>
            <a:off x="5762625" y="1238250"/>
            <a:ext cx="381000" cy="381000"/>
          </a:xfrm>
          <a:prstGeom prst="ellipse">
            <a:avLst/>
          </a:prstGeom>
          <a:solidFill>
            <a:schemeClr val="bg1"/>
          </a:solidFill>
          <a:ln w="9525" cap="flat">
            <a:noFill/>
            <a:prstDash val="solid"/>
            <a:miter lim="800000"/>
          </a:ln>
          <a:effectLst>
            <a:outerShdw blurRad="63500" dist="19050" dir="2700000">
              <a:srgbClr val="3F3F3F">
                <a:alpha val="29000"/>
              </a:srgbClr>
            </a:outerShdw>
          </a:effectLst>
        </p:spPr>
        <p:style>
          <a:lnRef idx="1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rgbClr val="FFFFFF"/>
          </a:fontRef>
        </p:style>
        <p:txBody>
          <a:bodyPr vert="horz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44" name="Ellipse 43"/>
          <p:cNvSpPr>
            <a:spLocks noChangeAspect="1"/>
          </p:cNvSpPr>
          <p:nvPr/>
        </p:nvSpPr>
        <p:spPr>
          <a:xfrm>
            <a:off x="6029429" y="1781175"/>
            <a:ext cx="381000" cy="381000"/>
          </a:xfrm>
          <a:prstGeom prst="ellipse">
            <a:avLst/>
          </a:prstGeom>
          <a:solidFill>
            <a:schemeClr val="bg1"/>
          </a:solidFill>
          <a:ln w="9525" cap="flat">
            <a:noFill/>
            <a:prstDash val="solid"/>
            <a:miter lim="800000"/>
          </a:ln>
          <a:effectLst>
            <a:outerShdw blurRad="63500" dist="19050" dir="2700000">
              <a:srgbClr val="3F3F3F">
                <a:alpha val="29000"/>
              </a:srgbClr>
            </a:outerShdw>
          </a:effectLst>
        </p:spPr>
        <p:style>
          <a:lnRef idx="1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rgbClr val="FFFFFF"/>
          </a:fontRef>
        </p:style>
        <p:txBody>
          <a:bodyPr vert="horz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45" name="Ellipse 44"/>
          <p:cNvSpPr>
            <a:spLocks noChangeAspect="1"/>
          </p:cNvSpPr>
          <p:nvPr/>
        </p:nvSpPr>
        <p:spPr>
          <a:xfrm>
            <a:off x="6153254" y="2447925"/>
            <a:ext cx="381000" cy="381000"/>
          </a:xfrm>
          <a:prstGeom prst="ellipse">
            <a:avLst/>
          </a:prstGeom>
          <a:solidFill>
            <a:schemeClr val="bg1"/>
          </a:solidFill>
          <a:ln w="9525" cap="flat">
            <a:noFill/>
            <a:prstDash val="solid"/>
            <a:miter lim="800000"/>
          </a:ln>
          <a:effectLst>
            <a:outerShdw blurRad="63500" dist="19050" dir="2700000">
              <a:srgbClr val="3F3F3F">
                <a:alpha val="29000"/>
              </a:srgbClr>
            </a:outerShdw>
          </a:effectLst>
        </p:spPr>
        <p:style>
          <a:lnRef idx="1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rgbClr val="FFFFFF"/>
          </a:fontRef>
        </p:style>
        <p:txBody>
          <a:bodyPr vert="horz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46" name="Ellipse 45"/>
          <p:cNvSpPr>
            <a:spLocks noChangeAspect="1"/>
          </p:cNvSpPr>
          <p:nvPr/>
        </p:nvSpPr>
        <p:spPr>
          <a:xfrm>
            <a:off x="6086856" y="3105150"/>
            <a:ext cx="381000" cy="381000"/>
          </a:xfrm>
          <a:prstGeom prst="ellipse">
            <a:avLst/>
          </a:prstGeom>
          <a:solidFill>
            <a:schemeClr val="bg1"/>
          </a:solidFill>
          <a:ln w="9525" cap="flat">
            <a:noFill/>
            <a:prstDash val="solid"/>
            <a:miter lim="800000"/>
          </a:ln>
          <a:effectLst>
            <a:outerShdw blurRad="63500" dist="19050" dir="2700000">
              <a:srgbClr val="3F3F3F">
                <a:alpha val="29000"/>
              </a:srgbClr>
            </a:outerShdw>
          </a:effectLst>
        </p:spPr>
        <p:style>
          <a:lnRef idx="1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rgbClr val="FFFFFF"/>
          </a:fontRef>
        </p:style>
        <p:txBody>
          <a:bodyPr vert="horz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47" name="Ellipse 46"/>
          <p:cNvSpPr>
            <a:spLocks noChangeAspect="1"/>
          </p:cNvSpPr>
          <p:nvPr/>
        </p:nvSpPr>
        <p:spPr>
          <a:xfrm>
            <a:off x="5829404" y="3657600"/>
            <a:ext cx="381000" cy="381000"/>
          </a:xfrm>
          <a:prstGeom prst="ellipse">
            <a:avLst/>
          </a:prstGeom>
          <a:solidFill>
            <a:schemeClr val="bg1"/>
          </a:solidFill>
          <a:ln w="9525" cap="flat">
            <a:noFill/>
            <a:prstDash val="solid"/>
            <a:miter lim="800000"/>
          </a:ln>
          <a:effectLst>
            <a:outerShdw blurRad="63500" dist="19050" dir="2700000">
              <a:srgbClr val="3F3F3F">
                <a:alpha val="29000"/>
              </a:srgbClr>
            </a:outerShdw>
          </a:effectLst>
        </p:spPr>
        <p:style>
          <a:lnRef idx="1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rgbClr val="FFFFFF"/>
          </a:fontRef>
        </p:style>
        <p:txBody>
          <a:bodyPr vert="horz" rtlCol="0" anchor="ctr">
            <a:noAutofit/>
          </a:bodyPr>
          <a:lstStyle/>
          <a:p>
            <a:pPr algn="ctr"/>
            <a:endParaRPr lang="en-US" dirty="0"/>
          </a:p>
        </p:txBody>
      </p:sp>
      <p:pic>
        <p:nvPicPr>
          <p:cNvPr id="48" name="Image 4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V="1">
            <a:off x="1485900" y="1381125"/>
            <a:ext cx="238125" cy="238125"/>
          </a:xfrm>
          <a:prstGeom prst="rect">
            <a:avLst/>
          </a:prstGeom>
        </p:spPr>
      </p:pic>
      <p:pic>
        <p:nvPicPr>
          <p:cNvPr id="49" name="Image 4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81204" y="1971675"/>
            <a:ext cx="238125" cy="238125"/>
          </a:xfrm>
          <a:prstGeom prst="rect">
            <a:avLst/>
          </a:prstGeom>
        </p:spPr>
      </p:pic>
      <p:pic>
        <p:nvPicPr>
          <p:cNvPr id="50" name="Image 4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57379" y="2562225"/>
            <a:ext cx="238125" cy="238125"/>
          </a:xfrm>
          <a:prstGeom prst="rect">
            <a:avLst/>
          </a:prstGeom>
        </p:spPr>
      </p:pic>
      <p:pic>
        <p:nvPicPr>
          <p:cNvPr id="51" name="Image 5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314554" y="3200400"/>
            <a:ext cx="244173" cy="238125"/>
          </a:xfrm>
          <a:prstGeom prst="rect">
            <a:avLst/>
          </a:prstGeom>
        </p:spPr>
      </p:pic>
      <p:pic>
        <p:nvPicPr>
          <p:cNvPr id="52" name="Image 5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567843" y="3859330"/>
            <a:ext cx="238125" cy="238125"/>
          </a:xfrm>
          <a:prstGeom prst="rect">
            <a:avLst/>
          </a:prstGeom>
        </p:spPr>
      </p:pic>
      <p:pic>
        <p:nvPicPr>
          <p:cNvPr id="53" name="Image 5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105629" y="1857375"/>
            <a:ext cx="238125" cy="238125"/>
          </a:xfrm>
          <a:prstGeom prst="rect">
            <a:avLst/>
          </a:prstGeom>
        </p:spPr>
      </p:pic>
      <p:pic>
        <p:nvPicPr>
          <p:cNvPr id="54" name="Image 53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229454" y="2524125"/>
            <a:ext cx="238125" cy="238125"/>
          </a:xfrm>
          <a:prstGeom prst="rect">
            <a:avLst/>
          </a:prstGeom>
        </p:spPr>
      </p:pic>
      <p:pic>
        <p:nvPicPr>
          <p:cNvPr id="55" name="Image 54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170694" y="3176587"/>
            <a:ext cx="238125" cy="238125"/>
          </a:xfrm>
          <a:prstGeom prst="rect">
            <a:avLst/>
          </a:prstGeom>
        </p:spPr>
      </p:pic>
      <p:pic>
        <p:nvPicPr>
          <p:cNvPr id="56" name="Image 55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896079" y="3733800"/>
            <a:ext cx="238125" cy="238125"/>
          </a:xfrm>
          <a:prstGeom prst="rect">
            <a:avLst/>
          </a:prstGeom>
        </p:spPr>
      </p:pic>
      <p:pic>
        <p:nvPicPr>
          <p:cNvPr id="57" name="Image 56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3676754" y="2152650"/>
            <a:ext cx="1152525" cy="1152525"/>
          </a:xfrm>
          <a:prstGeom prst="rect">
            <a:avLst/>
          </a:prstGeom>
        </p:spPr>
      </p:pic>
      <p:pic>
        <p:nvPicPr>
          <p:cNvPr id="58" name="Image 57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7199157" y="4641227"/>
            <a:ext cx="1773783" cy="316553"/>
          </a:xfrm>
          <a:prstGeom prst="rect">
            <a:avLst/>
          </a:prstGeom>
        </p:spPr>
      </p:pic>
      <p:pic>
        <p:nvPicPr>
          <p:cNvPr id="59" name="Image 58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5838825" y="1314450"/>
            <a:ext cx="238125" cy="238125"/>
          </a:xfrm>
          <a:prstGeom prst="rect">
            <a:avLst/>
          </a:prstGeom>
        </p:spPr>
      </p:pic>
      <p:sp>
        <p:nvSpPr>
          <p:cNvPr id="60" name="Date Placeholder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D272DB54-596E-4B8F-B184-271681E81230}" type="datetime4">
              <a:t>3 mai 2021</a:t>
            </a:fld>
            <a:endParaRPr lang="en-US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7"/>
          <p:cNvSpPr>
            <a:spLocks noGrp="1"/>
          </p:cNvSpPr>
          <p:nvPr>
            <p:ph type="title"/>
          </p:nvPr>
        </p:nvSpPr>
        <p:spPr>
          <a:xfrm>
            <a:off x="885939" y="149056"/>
            <a:ext cx="7478668" cy="857250"/>
          </a:xfrm>
        </p:spPr>
        <p:txBody>
          <a:bodyPr vert="horz" rtlCol="0" anchor="ctr"/>
          <a:lstStyle/>
          <a:p>
            <a:r>
              <a:rPr lang="en-US" sz="2400" b="1" dirty="0">
                <a:solidFill>
                  <a:schemeClr val="accent5">
                    <a:lumMod val="50000"/>
                  </a:schemeClr>
                </a:solidFill>
                <a:latin typeface="Arial"/>
              </a:rPr>
              <a:t>Audit </a:t>
            </a:r>
            <a:r>
              <a:rPr lang="en-US" sz="2400" b="1" dirty="0" err="1">
                <a:solidFill>
                  <a:schemeClr val="accent5">
                    <a:lumMod val="50000"/>
                  </a:schemeClr>
                </a:solidFill>
                <a:latin typeface="Arial"/>
              </a:rPr>
              <a:t>d’Office</a:t>
            </a:r>
            <a:r>
              <a:rPr lang="en-US" sz="2400" b="1" dirty="0">
                <a:solidFill>
                  <a:schemeClr val="accent5">
                    <a:lumMod val="50000"/>
                  </a:schemeClr>
                </a:solidFill>
                <a:latin typeface="Arial"/>
              </a:rPr>
              <a:t> 365 SharePoint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95426" y="1015793"/>
            <a:ext cx="7679446" cy="3270456"/>
          </a:xfrm>
        </p:spPr>
        <p:txBody>
          <a:bodyPr vert="horz" rtlCol="0">
            <a:noAutofit/>
          </a:bodyPr>
          <a:lstStyle/>
          <a:p>
            <a:pPr>
              <a:buFont typeface="Source Sans Pro"/>
              <a:buChar char="➥"/>
            </a:pPr>
            <a:r>
              <a:rPr 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Raleway"/>
              </a:rPr>
              <a:t>Modifications des </a:t>
            </a:r>
            <a:r>
              <a:rPr lang="en-US" sz="1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Raleway"/>
              </a:rPr>
              <a:t>autorisations</a:t>
            </a:r>
            <a:r>
              <a:rPr 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Raleway"/>
              </a:rPr>
              <a:t> de site</a:t>
            </a:r>
          </a:p>
          <a:p>
            <a:pPr>
              <a:buFont typeface="Source Sans Pro"/>
              <a:buChar char="➥"/>
            </a:pPr>
            <a:r>
              <a:rPr lang="en-US" sz="1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Raleway"/>
              </a:rPr>
              <a:t>Demandes</a:t>
            </a:r>
            <a:r>
              <a:rPr 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Raleway"/>
              </a:rPr>
              <a:t> de </a:t>
            </a:r>
            <a:r>
              <a:rPr lang="en-US" sz="1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Raleway"/>
              </a:rPr>
              <a:t>privilèges</a:t>
            </a:r>
            <a:r>
              <a:rPr 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Raleway"/>
              </a:rPr>
              <a:t> </a:t>
            </a:r>
            <a:r>
              <a:rPr lang="en-US" sz="1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Raleway"/>
              </a:rPr>
              <a:t>d'administrateur</a:t>
            </a:r>
            <a:endParaRPr lang="en-US" sz="1400" dirty="0">
              <a:solidFill>
                <a:schemeClr val="tx1">
                  <a:lumMod val="75000"/>
                  <a:lumOff val="25000"/>
                </a:schemeClr>
              </a:solidFill>
              <a:latin typeface="Raleway"/>
            </a:endParaRPr>
          </a:p>
          <a:p>
            <a:pPr>
              <a:buFont typeface="Source Sans Pro"/>
              <a:buChar char="➥"/>
            </a:pPr>
            <a:r>
              <a:rPr 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Raleway"/>
              </a:rPr>
              <a:t>Modifications de la politique de partage : </a:t>
            </a:r>
            <a:r>
              <a:rPr lang="en-US" sz="1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Raleway"/>
              </a:rPr>
              <a:t>Activer</a:t>
            </a:r>
            <a:r>
              <a:rPr 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Raleway"/>
              </a:rPr>
              <a:t> </a:t>
            </a:r>
            <a:r>
              <a:rPr lang="en-US" sz="1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Raleway"/>
              </a:rPr>
              <a:t>ou</a:t>
            </a:r>
            <a:r>
              <a:rPr 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Raleway"/>
              </a:rPr>
              <a:t> </a:t>
            </a:r>
            <a:r>
              <a:rPr lang="en-US" sz="1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Raleway"/>
              </a:rPr>
              <a:t>désactiver</a:t>
            </a:r>
            <a:r>
              <a:rPr 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Raleway"/>
              </a:rPr>
              <a:t> le partage de sites </a:t>
            </a:r>
          </a:p>
          <a:p>
            <a:pPr>
              <a:buFont typeface="Source Sans Pro"/>
              <a:buChar char="➥"/>
            </a:pPr>
            <a:r>
              <a:rPr 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Raleway"/>
              </a:rPr>
              <a:t>Modification des </a:t>
            </a:r>
            <a:r>
              <a:rPr lang="en-US" sz="1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Raleway"/>
              </a:rPr>
              <a:t>groupes</a:t>
            </a:r>
            <a:r>
              <a:rPr 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Raleway"/>
              </a:rPr>
              <a:t> </a:t>
            </a:r>
            <a:r>
              <a:rPr lang="en-US" sz="1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Raleway"/>
              </a:rPr>
              <a:t>d'utilisateurs</a:t>
            </a:r>
            <a:endParaRPr lang="en-US" sz="1400" dirty="0">
              <a:solidFill>
                <a:schemeClr val="tx1">
                  <a:lumMod val="75000"/>
                  <a:lumOff val="25000"/>
                </a:schemeClr>
              </a:solidFill>
              <a:latin typeface="Raleway"/>
            </a:endParaRPr>
          </a:p>
          <a:p>
            <a:pPr>
              <a:buFont typeface="Source Sans Pro"/>
              <a:buChar char="➥"/>
            </a:pPr>
            <a:r>
              <a:rPr 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Raleway"/>
              </a:rPr>
              <a:t>Invitations, </a:t>
            </a:r>
            <a:r>
              <a:rPr lang="en-US" sz="1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Raleway"/>
              </a:rPr>
              <a:t>fichiers</a:t>
            </a:r>
            <a:r>
              <a:rPr 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Raleway"/>
              </a:rPr>
              <a:t> et dossiers </a:t>
            </a:r>
            <a:r>
              <a:rPr lang="en-US" sz="1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Raleway"/>
              </a:rPr>
              <a:t>partagés</a:t>
            </a:r>
            <a:endParaRPr lang="en-US" sz="1400" dirty="0">
              <a:solidFill>
                <a:schemeClr val="tx1">
                  <a:lumMod val="75000"/>
                  <a:lumOff val="25000"/>
                </a:schemeClr>
              </a:solidFill>
              <a:latin typeface="Raleway"/>
            </a:endParaRPr>
          </a:p>
          <a:p>
            <a:pPr>
              <a:buFont typeface="Source Sans Pro"/>
              <a:buChar char="➥"/>
            </a:pPr>
            <a:r>
              <a:rPr 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Raleway"/>
              </a:rPr>
              <a:t>Liens </a:t>
            </a:r>
            <a:r>
              <a:rPr lang="en-US" sz="1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Raleway"/>
              </a:rPr>
              <a:t>anonymes</a:t>
            </a:r>
            <a:endParaRPr lang="en-US" sz="1400" b="0" dirty="0">
              <a:solidFill>
                <a:schemeClr val="tx1">
                  <a:lumMod val="75000"/>
                  <a:lumOff val="25000"/>
                </a:schemeClr>
              </a:solidFill>
              <a:latin typeface="Raleway"/>
            </a:endParaRPr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99157" y="4641227"/>
            <a:ext cx="1773783" cy="316553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0" y="416175"/>
            <a:ext cx="360445" cy="4234539"/>
          </a:xfrm>
          <a:prstGeom prst="rect">
            <a:avLst/>
          </a:prstGeom>
          <a:solidFill>
            <a:srgbClr val="5FE5EC"/>
          </a:solidFill>
          <a:effectLst/>
        </p:spPr>
        <p:style>
          <a:lnRef idx="1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rgbClr val="FFFFFF"/>
          </a:fontRef>
        </p:style>
        <p:txBody>
          <a:bodyPr vert="horz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6" name="Date Placeholder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569063BC-BABA-46E4-953F-9034B452653A}" type="datetime4">
              <a:t>3 mai 2021</a:t>
            </a:fld>
            <a:endParaRPr lang="en-US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7086600" y="1047750"/>
            <a:ext cx="2057400" cy="3384718"/>
          </a:xfrm>
          <a:prstGeom prst="rect">
            <a:avLst/>
          </a:prstGeom>
          <a:solidFill>
            <a:schemeClr val="bg1">
              <a:lumMod val="95000"/>
            </a:schemeClr>
          </a:solidFill>
          <a:effectLst/>
        </p:spPr>
        <p:style>
          <a:lnRef idx="1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rgbClr val="FFFFFF"/>
          </a:fontRef>
        </p:style>
        <p:txBody>
          <a:bodyPr vert="horz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3" name="Title 7"/>
          <p:cNvSpPr>
            <a:spLocks noGrp="1"/>
          </p:cNvSpPr>
          <p:nvPr>
            <p:ph type="title"/>
          </p:nvPr>
        </p:nvSpPr>
        <p:spPr>
          <a:xfrm>
            <a:off x="885939" y="149056"/>
            <a:ext cx="7478668" cy="857250"/>
          </a:xfrm>
        </p:spPr>
        <p:txBody>
          <a:bodyPr vert="horz" rtlCol="0" anchor="ctr"/>
          <a:lstStyle/>
          <a:p>
            <a:r>
              <a:rPr lang="en-US" sz="2400" dirty="0">
                <a:solidFill>
                  <a:schemeClr val="accent5">
                    <a:lumMod val="50000"/>
                  </a:schemeClr>
                </a:solidFill>
                <a:latin typeface="Raleway"/>
              </a:rPr>
              <a:t>Archiver et </a:t>
            </a:r>
            <a:r>
              <a:rPr lang="en-US" sz="2400" dirty="0" err="1">
                <a:solidFill>
                  <a:schemeClr val="accent5">
                    <a:lumMod val="50000"/>
                  </a:schemeClr>
                </a:solidFill>
                <a:latin typeface="Raleway"/>
              </a:rPr>
              <a:t>restaurer</a:t>
            </a:r>
            <a:r>
              <a:rPr lang="en-US" sz="2400" dirty="0">
                <a:solidFill>
                  <a:schemeClr val="accent5">
                    <a:lumMod val="50000"/>
                  </a:schemeClr>
                </a:solidFill>
                <a:latin typeface="Raleway"/>
              </a:rPr>
              <a:t> les </a:t>
            </a:r>
            <a:r>
              <a:rPr lang="en-US" sz="2400" dirty="0" err="1">
                <a:solidFill>
                  <a:schemeClr val="accent5">
                    <a:lumMod val="50000"/>
                  </a:schemeClr>
                </a:solidFill>
                <a:latin typeface="Raleway"/>
              </a:rPr>
              <a:t>journaux</a:t>
            </a:r>
            <a:r>
              <a:rPr lang="en-US" sz="2400" dirty="0">
                <a:solidFill>
                  <a:schemeClr val="accent5">
                    <a:lumMod val="50000"/>
                  </a:schemeClr>
                </a:solidFill>
                <a:latin typeface="Raleway"/>
              </a:rPr>
              <a:t> </a:t>
            </a:r>
            <a:r>
              <a:rPr lang="en-US" sz="2400" dirty="0" err="1">
                <a:solidFill>
                  <a:schemeClr val="accent5">
                    <a:lumMod val="50000"/>
                  </a:schemeClr>
                </a:solidFill>
                <a:latin typeface="Raleway"/>
              </a:rPr>
              <a:t>d'audit</a:t>
            </a:r>
            <a:endParaRPr lang="en-US" sz="2400" b="1" dirty="0">
              <a:solidFill>
                <a:schemeClr val="accent5">
                  <a:lumMod val="50000"/>
                </a:schemeClr>
              </a:solidFill>
              <a:latin typeface="Raleway"/>
            </a:endParaRPr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457200" y="1276350"/>
            <a:ext cx="2286000" cy="2926784"/>
          </a:xfrm>
        </p:spPr>
        <p:txBody>
          <a:bodyPr vert="horz" rtlCol="0" anchor="ctr">
            <a:noAutofit/>
          </a:bodyPr>
          <a:lstStyle/>
          <a:p>
            <a:pPr indent="0">
              <a:lnSpc>
                <a:spcPct val="125000"/>
              </a:lnSpc>
              <a:buFont typeface="Source Sans Pro"/>
              <a:buNone/>
            </a:pPr>
            <a:r>
              <a:rPr lang="en-US" sz="1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Raleway"/>
              </a:rPr>
              <a:t>Désencombrez</a:t>
            </a:r>
            <a:r>
              <a:rPr 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Raleway"/>
              </a:rPr>
              <a:t> </a:t>
            </a:r>
            <a:r>
              <a:rPr lang="en-US" sz="1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Raleway"/>
              </a:rPr>
              <a:t>votre</a:t>
            </a:r>
            <a:r>
              <a:rPr 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Raleway"/>
              </a:rPr>
              <a:t> </a:t>
            </a:r>
            <a:r>
              <a:rPr lang="en-US" sz="1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Raleway"/>
              </a:rPr>
              <a:t>espace</a:t>
            </a:r>
            <a:r>
              <a:rPr 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Raleway"/>
              </a:rPr>
              <a:t> de stockage </a:t>
            </a:r>
            <a:r>
              <a:rPr lang="en-US" sz="1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Raleway"/>
              </a:rPr>
              <a:t>en</a:t>
            </a:r>
            <a:r>
              <a:rPr 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Raleway"/>
              </a:rPr>
              <a:t> </a:t>
            </a:r>
            <a:r>
              <a:rPr lang="en-US" sz="1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Raleway"/>
              </a:rPr>
              <a:t>archivant</a:t>
            </a:r>
            <a:r>
              <a:rPr 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Raleway"/>
              </a:rPr>
              <a:t> </a:t>
            </a:r>
            <a:r>
              <a:rPr lang="en-US" sz="1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Raleway"/>
              </a:rPr>
              <a:t>régulièrement</a:t>
            </a:r>
            <a:r>
              <a:rPr 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Raleway"/>
              </a:rPr>
              <a:t> les </a:t>
            </a:r>
            <a:r>
              <a:rPr lang="en-US" sz="1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Raleway"/>
              </a:rPr>
              <a:t>journaux</a:t>
            </a:r>
            <a:r>
              <a:rPr 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Raleway"/>
              </a:rPr>
              <a:t> </a:t>
            </a:r>
            <a:r>
              <a:rPr lang="en-US" sz="1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Raleway"/>
              </a:rPr>
              <a:t>d'audit</a:t>
            </a:r>
            <a:r>
              <a:rPr 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Raleway"/>
              </a:rPr>
              <a:t>.</a:t>
            </a:r>
            <a:endParaRPr lang="en-US" sz="1400" b="0" dirty="0">
              <a:solidFill>
                <a:schemeClr val="tx1">
                  <a:lumMod val="75000"/>
                  <a:lumOff val="25000"/>
                </a:schemeClr>
              </a:solidFill>
              <a:latin typeface="Raleway"/>
            </a:endParaRPr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99157" y="4641227"/>
            <a:ext cx="1773783" cy="316553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0" y="416175"/>
            <a:ext cx="360445" cy="4234539"/>
          </a:xfrm>
          <a:prstGeom prst="rect">
            <a:avLst/>
          </a:prstGeom>
          <a:solidFill>
            <a:srgbClr val="5FE5EC"/>
          </a:solidFill>
          <a:effectLst/>
        </p:spPr>
        <p:style>
          <a:lnRef idx="1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rgbClr val="FFFFFF"/>
          </a:fontRef>
        </p:style>
        <p:txBody>
          <a:bodyPr vert="horz" rtlCol="0" anchor="ctr">
            <a:noAutofit/>
          </a:bodyPr>
          <a:lstStyle/>
          <a:p>
            <a:pPr algn="ctr"/>
            <a:endParaRPr lang="en-US" dirty="0"/>
          </a:p>
        </p:txBody>
      </p:sp>
      <p:pic>
        <p:nvPicPr>
          <p:cNvPr id="7" name="Image 6"/>
          <p:cNvPicPr>
            <a:picLocks noGrp="1" noChangeAspect="1"/>
          </p:cNvPicPr>
          <p:nvPr/>
        </p:nvPicPr>
        <p:blipFill>
          <a:blip r:embed="rId3">
            <a:lum/>
            <a:extLst>
              <a:ext uri="{3F559EB6-5771-4B47-B816-5F3CF8B257F3}">
                <a14:imgProps xmlns:a14="http://schemas.microsoft.com/office/drawing/2010/main" xmlns:vt="http://schemas.openxmlformats.org/officeDocument/2006/docPropsVTypes" xmlns:ns1="http://schemas.openxmlformats.org/officeDocument/2006/extended-properties" xmlns:cs="http://schemas.microsoft.com/office/drawing/2012/chartStyle" xmlns:c="http://schemas.openxmlformats.org/drawingml/2006/chart" xmlns="">
                  <a14:imgLayer>
                    <a14:imgEffect>
                      <a14:brightnessContrast bright="0" contrast="0"/>
                    </a14:imgEffect>
                  </a14:imgLayer>
                </a14:imgProps>
              </a:ext>
              <a:ext uri="{1F1067D8-77D6-488D-969A-CB8FF5A2855D}">
                <a14:useLocalDpi xmlns:a14="http://schemas.microsoft.com/office/drawing/2010/main" xmlns:vt="http://schemas.openxmlformats.org/officeDocument/2006/docPropsVTypes" xmlns:ns1="http://schemas.openxmlformats.org/officeDocument/2006/extended-properties" xmlns:cs="http://schemas.microsoft.com/office/drawing/2012/chartStyle" xmlns:c="http://schemas.openxmlformats.org/drawingml/2006/chart" xmlns="" val="0"/>
              </a:ext>
            </a:extLst>
          </a:blip>
          <a:srcRect t="1392" b="1392"/>
          <a:stretch>
            <a:fillRect/>
          </a:stretch>
        </p:blipFill>
        <p:spPr>
          <a:xfrm>
            <a:off x="3044466" y="1276350"/>
            <a:ext cx="5451300" cy="2926784"/>
          </a:xfrm>
          <a:prstGeom prst="rect">
            <a:avLst/>
          </a:prstGeom>
          <a:ln w="19050" cap="flat">
            <a:solidFill>
              <a:schemeClr val="accent1">
                <a:lumMod val="20000"/>
                <a:lumOff val="80000"/>
              </a:schemeClr>
            </a:solidFill>
            <a:prstDash val="solid"/>
            <a:miter lim="800000"/>
          </a:ln>
          <a:effectLst>
            <a:outerShdw blurRad="50800" dir="2700000">
              <a:srgbClr val="5B5B5B">
                <a:alpha val="39999"/>
              </a:srgbClr>
            </a:outerShdw>
          </a:effectLst>
        </p:spPr>
      </p:pic>
      <p:sp>
        <p:nvSpPr>
          <p:cNvPr id="8" name="Date Placeholder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CD1B9499-7CA0-487B-AEBB-8690E8528443}" type="datetime4">
              <a:t>3 mai 2021</a:t>
            </a:fld>
            <a:endParaRPr lang="en-US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llipse 1"/>
          <p:cNvSpPr/>
          <p:nvPr/>
        </p:nvSpPr>
        <p:spPr>
          <a:xfrm>
            <a:off x="6844503" y="2054018"/>
            <a:ext cx="2846794" cy="2846794"/>
          </a:xfrm>
          <a:prstGeom prst="ellipse">
            <a:avLst/>
          </a:prstGeom>
          <a:solidFill>
            <a:srgbClr val="5FE5EC"/>
          </a:solidFill>
          <a:effectLst/>
        </p:spPr>
        <p:style>
          <a:lnRef idx="1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rgbClr val="FFFFFF"/>
          </a:fontRef>
        </p:style>
        <p:txBody>
          <a:bodyPr vert="horz" rtlCol="0" anchor="ctr">
            <a:noAutofit/>
          </a:bodyPr>
          <a:lstStyle/>
          <a:p>
            <a:pPr algn="ctr"/>
            <a:endParaRPr lang="en-US" dirty="0"/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>
          <a:blip r:embed="rId2">
            <a:alphaModFix amt="4000"/>
          </a:blip>
          <a:stretch>
            <a:fillRect/>
          </a:stretch>
        </p:blipFill>
        <p:spPr>
          <a:xfrm>
            <a:off x="0" y="762000"/>
            <a:ext cx="3619500" cy="3619500"/>
          </a:xfrm>
          <a:prstGeom prst="rect">
            <a:avLst/>
          </a:prstGeom>
        </p:spPr>
      </p:pic>
      <p:sp>
        <p:nvSpPr>
          <p:cNvPr id="3" name="Title 7"/>
          <p:cNvSpPr>
            <a:spLocks noGrp="1"/>
          </p:cNvSpPr>
          <p:nvPr>
            <p:ph type="title"/>
          </p:nvPr>
        </p:nvSpPr>
        <p:spPr>
          <a:xfrm>
            <a:off x="823906" y="2085784"/>
            <a:ext cx="3724627" cy="857250"/>
          </a:xfrm>
        </p:spPr>
        <p:txBody>
          <a:bodyPr vert="horz" rtlCol="0" anchor="ctr"/>
          <a:lstStyle/>
          <a:p>
            <a:pPr algn="l"/>
            <a:r>
              <a:rPr lang="en-US" sz="5400" b="1" dirty="0" err="1">
                <a:latin typeface="Raleway"/>
              </a:rPr>
              <a:t>Alertes</a:t>
            </a:r>
            <a:endParaRPr lang="en-US" sz="5400" b="1" dirty="0">
              <a:latin typeface="Raleway"/>
            </a:endParaRPr>
          </a:p>
        </p:txBody>
      </p:sp>
      <p:sp>
        <p:nvSpPr>
          <p:cNvPr id="4" name="Ellipse 3"/>
          <p:cNvSpPr/>
          <p:nvPr/>
        </p:nvSpPr>
        <p:spPr>
          <a:xfrm>
            <a:off x="7748997" y="2920755"/>
            <a:ext cx="2505313" cy="2505313"/>
          </a:xfrm>
          <a:prstGeom prst="ellipse">
            <a:avLst/>
          </a:prstGeom>
          <a:solidFill>
            <a:srgbClr val="45DBE3"/>
          </a:solidFill>
          <a:effectLst/>
        </p:spPr>
        <p:style>
          <a:lnRef idx="1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rgbClr val="FFFFFF"/>
          </a:fontRef>
        </p:style>
        <p:txBody>
          <a:bodyPr vert="horz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5" name="Ellipse 4"/>
          <p:cNvSpPr/>
          <p:nvPr/>
        </p:nvSpPr>
        <p:spPr>
          <a:xfrm>
            <a:off x="7014248" y="4326950"/>
            <a:ext cx="2070954" cy="2070954"/>
          </a:xfrm>
          <a:prstGeom prst="ellipse">
            <a:avLst/>
          </a:prstGeom>
          <a:solidFill>
            <a:srgbClr val="36D0D9"/>
          </a:solidFill>
          <a:effectLst/>
        </p:spPr>
        <p:style>
          <a:lnRef idx="1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rgbClr val="FFFFFF"/>
          </a:fontRef>
        </p:style>
        <p:txBody>
          <a:bodyPr vert="horz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91CD772B-547F-40A0-9E52-2547D76B1B81}" type="datetime4">
              <a:t>3 mai 2021</a:t>
            </a:fld>
            <a:endParaRPr lang="en-US" dirty="0"/>
          </a:p>
        </p:txBody>
      </p:sp>
    </p:spTree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WEBFONT2" val="Raleway-light"/>
  <p:tag name="WEBFONT7" val="Source Sans Pro-light"/>
  <p:tag name="WEBFONT4" val="Raleway-demi_bold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TSHAPE" val="TWO_EDGED_FRAME:1.0,0.0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TSHAPE" val="TWO_EDGED_FRAME:1.0,0.0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TSHAPE" val="TWO_EDGED_FRAME:1.0,0.0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TSHAPE" val="TWO_EDGED_FRAME:1.0,0.0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ONTWEIGHT:3:1:1" val="6"/>
  <p:tag name="FONTWEIGHT:3:2:1" val="6"/>
  <p:tag name="FONTWEIGHT:3:0:0" val="6"/>
  <p:tag name="FONTWEIGHT:3:1:0" val="6"/>
  <p:tag name="FONTWEIGHT:3:3:1" val="6"/>
  <p:tag name="FONTWEIGHT:3:3:2" val="6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ONTWEIGHT:3:2:0" val="6"/>
  <p:tag name="FONTWEIGHT:3:3:0" val="6"/>
  <p:tag name="FONTWEIGHT:3:1:0" val="6"/>
  <p:tag name="FONTWEIGHT:3:2:4" val="6"/>
  <p:tag name="FONTWEIGHT:3:4:3" val="6"/>
  <p:tag name="FONTWEIGHT:3:4:0" val="6"/>
  <p:tag name="FONTWEIGHT:3:3:2" val="6"/>
  <p:tag name="FONTWEIGHT:3:5:0" val="6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YOUT" val="threePicAndTx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YOUT" val="fourPic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ONTWEIGHT:6:0:0" val="2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ONTWEIGHT:8:0:0" val="6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ONTWEIGHT:3:0:2" val="2"/>
  <p:tag name="FONTWEIGHT:3:0:0" val="2"/>
  <p:tag name="FONTWEIGHT:3:0:1" val="2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ONTWEIGHT:3:8:2" val="6"/>
  <p:tag name="FONTWEIGHT:3:1:7" val="6"/>
  <p:tag name="FONTWEIGHT:3:8:0" val="6"/>
  <p:tag name="FONTWEIGHT:3:1:8" val="6"/>
  <p:tag name="FONTWEIGHT:3:8:1" val="6"/>
  <p:tag name="FONTWEIGHT:3:1:5" val="6"/>
  <p:tag name="FONTWEIGHT:3:4:2" val="6"/>
  <p:tag name="FONTWEIGHT:3:6:0" val="6"/>
  <p:tag name="FONTWEIGHT:3:1:6" val="6"/>
  <p:tag name="FONTWEIGHT:3:6:1" val="6"/>
  <p:tag name="FONTWEIGHT:3:7:0" val="6"/>
  <p:tag name="FONTWEIGHT:3:4:0" val="6"/>
  <p:tag name="FONTWEIGHT:3:1:4" val="6"/>
  <p:tag name="FONTWEIGHT:3:4:1" val="6"/>
  <p:tag name="FONTWEIGHT:3:5:0" val="6"/>
  <p:tag name="FONTWEIGHT:3:2:0" val="6"/>
  <p:tag name="FONTWEIGHT:3:2:1" val="6"/>
  <p:tag name="FONTWEIGHT:3:3:0" val="6"/>
  <p:tag name="FONTWEIGHT:3:0:0" val="6"/>
  <p:tag name="FONTWEIGHT:2:0:0" val="6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ONTWEIGHT:3:0:2" val="6"/>
  <p:tag name="FONTWEIGHT:3:0:3" val="6"/>
  <p:tag name="FONTWEIGHT:19:0:0" val="6"/>
  <p:tag name="FONTWEIGHT:20:0:0" val="6"/>
  <p:tag name="FONTWEIGHT:3:0:0" val="6"/>
  <p:tag name="FONTWEIGHT:3:0:1" val="6"/>
  <p:tag name="FONTWEIGHT:21:0:0" val="6"/>
  <p:tag name="FONTWEIGHT:23:0:0" val="6"/>
  <p:tag name="FONTWEIGHT:7:0:0" val="6"/>
  <p:tag name="FONTWEIGHT:22:0:0" val="6"/>
  <p:tag name="FONTWEIGHT:18:0:0" val="6"/>
  <p:tag name="FONTWEIGHT:17:0:0" val="6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TSHAPE" val="TWO_EDGED_FRAME:1.0,0.0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Whitepaper">
  <a:themeElements>
    <a:clrScheme name="Whitepaper">
      <a:dk1>
        <a:srgbClr val="000000"/>
      </a:dk1>
      <a:lt1>
        <a:srgbClr val="FFFFFF"/>
      </a:lt1>
      <a:dk2>
        <a:srgbClr val="171C23"/>
      </a:dk2>
      <a:lt2>
        <a:srgbClr val="F7FCFC"/>
      </a:lt2>
      <a:accent1>
        <a:srgbClr val="42C3C9"/>
      </a:accent1>
      <a:accent2>
        <a:srgbClr val="FFC94A"/>
      </a:accent2>
      <a:accent3>
        <a:srgbClr val="F2494B"/>
      </a:accent3>
      <a:accent4>
        <a:srgbClr val="FF7B43"/>
      </a:accent4>
      <a:accent5>
        <a:srgbClr val="775E9E"/>
      </a:accent5>
      <a:accent6>
        <a:srgbClr val="C1408A"/>
      </a:accent6>
      <a:hlink>
        <a:srgbClr val="2D83D8"/>
      </a:hlink>
      <a:folHlink>
        <a:srgbClr val="C1408A"/>
      </a:folHlink>
    </a:clrScheme>
    <a:fontScheme name="Whitepaper">
      <a:majorFont>
        <a:latin typeface="Open Sans"/>
        <a:ea typeface=""/>
        <a:cs typeface=""/>
      </a:majorFont>
      <a:minorFont>
        <a:latin typeface="Open Sans"/>
        <a:ea typeface=""/>
        <a:cs typeface=""/>
      </a:minorFont>
    </a:fontScheme>
    <a:fmtScheme name="Whitepape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>
          <a:noFill/>
          <a:prstDash val="solid"/>
        </a:ln>
        <a:ln w="25400" cap="flat">
          <a:solidFill>
            <a:schemeClr val="phClr"/>
          </a:solidFill>
          <a:prstDash val="solid"/>
        </a:ln>
        <a:ln w="38100" cap="flat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blipFill dpi="0" rotWithShape="1">
          <a:blip xmlns:r="http://schemas.openxmlformats.org/officeDocument/2006/relationships" r:embed="rId1">
            <a:duotone>
              <a:schemeClr val="phClr">
                <a:shade val="10000"/>
                <a:satMod val="400000"/>
              </a:schemeClr>
              <a:schemeClr val="phClr">
                <a:tint val="90000"/>
                <a:satMod val="200000"/>
              </a:schemeClr>
            </a:duotone>
          </a:blip>
          <a:tile tx="0" ty="0" sx="100000" sy="100000" algn="tl"/>
        </a:blip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6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 vert="horz" rtlCol="0" anchor="ctr"/>
      <a:lstStyle>
        <a:lvl1pPr algn="ctr"/>
      </a:lstStyle>
      <a:style>
        <a:lnRef idx="0">
          <a:scrgbClr r="0" g="0" b="0"/>
        </a:lnRef>
        <a:fillRef idx="1">
          <a:schemeClr val="accent1"/>
        </a:fillRef>
        <a:effectRef idx="0">
          <a:schemeClr val="accent1"/>
        </a:effectRef>
        <a:fontRef idx="none"/>
      </a:style>
    </a:spDef>
    <a:lnDef>
      <a:spPr>
        <a:ln w="19050" cap="flat">
          <a:solidFill>
            <a:schemeClr val="accent1">
              <a:lumMod val="75000"/>
            </a:schemeClr>
          </a:solidFill>
          <a:prstDash val="solid"/>
          <a:round/>
        </a:ln>
      </a:spPr>
      <a:bodyPr vert="horz" rtlCol="0" anchor="ctr"/>
      <a:lstStyle>
        <a:lvl1pPr algn="ctr"/>
      </a:lstStyle>
    </a:lnDef>
  </a:objectDefaults>
  <a:extraClrSchemeLst/>
</a:theme>
</file>

<file path=ppt/theme/theme2.xml><?xml version="1.0" encoding="utf-8"?>
<a:theme xmlns:a="http://schemas.openxmlformats.org/drawingml/2006/main" name="Whitepaper">
  <a:themeElements>
    <a:clrScheme name="Whitepaper">
      <a:dk1>
        <a:srgbClr val="000000"/>
      </a:dk1>
      <a:lt1>
        <a:srgbClr val="FFFFFF"/>
      </a:lt1>
      <a:dk2>
        <a:srgbClr val="171C23"/>
      </a:dk2>
      <a:lt2>
        <a:srgbClr val="F7FCFC"/>
      </a:lt2>
      <a:accent1>
        <a:srgbClr val="42C3C9"/>
      </a:accent1>
      <a:accent2>
        <a:srgbClr val="FFC94A"/>
      </a:accent2>
      <a:accent3>
        <a:srgbClr val="F2494B"/>
      </a:accent3>
      <a:accent4>
        <a:srgbClr val="FF7B43"/>
      </a:accent4>
      <a:accent5>
        <a:srgbClr val="775E9E"/>
      </a:accent5>
      <a:accent6>
        <a:srgbClr val="C1408A"/>
      </a:accent6>
      <a:hlink>
        <a:srgbClr val="2D83D8"/>
      </a:hlink>
      <a:folHlink>
        <a:srgbClr val="C1408A"/>
      </a:folHlink>
    </a:clrScheme>
    <a:fontScheme name="Whitepaper">
      <a:majorFont>
        <a:latin typeface="Open Sans"/>
        <a:ea typeface=""/>
        <a:cs typeface=""/>
      </a:majorFont>
      <a:minorFont>
        <a:latin typeface="Open Sans"/>
        <a:ea typeface=""/>
        <a:cs typeface=""/>
      </a:minorFont>
    </a:fontScheme>
    <a:fmtScheme name="Whitepape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>
          <a:noFill/>
          <a:prstDash val="solid"/>
        </a:ln>
        <a:ln w="25400" cap="flat">
          <a:solidFill>
            <a:schemeClr val="phClr"/>
          </a:solidFill>
          <a:prstDash val="solid"/>
        </a:ln>
        <a:ln w="38100" cap="flat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blipFill dpi="0" rotWithShape="1">
          <a:blip xmlns:r="http://schemas.openxmlformats.org/officeDocument/2006/relationships" r:embed="rId1">
            <a:duotone>
              <a:schemeClr val="phClr">
                <a:shade val="10000"/>
                <a:satMod val="400000"/>
              </a:schemeClr>
              <a:schemeClr val="phClr">
                <a:tint val="90000"/>
                <a:satMod val="200000"/>
              </a:schemeClr>
            </a:duotone>
          </a:blip>
          <a:tile tx="0" ty="0" sx="100000" sy="100000" algn="tl"/>
        </a:blip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6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 vert="horz" rtlCol="0" anchor="ctr"/>
      <a:lstStyle>
        <a:lvl1pPr algn="ctr"/>
      </a:lstStyle>
      <a:style>
        <a:lnRef idx="0">
          <a:scrgbClr r="0" g="0" b="0"/>
        </a:lnRef>
        <a:fillRef idx="1">
          <a:schemeClr val="accent1"/>
        </a:fillRef>
        <a:effectRef idx="0">
          <a:schemeClr val="accent1"/>
        </a:effectRef>
        <a:fontRef idx="none"/>
      </a:style>
    </a:spDef>
    <a:lnDef>
      <a:spPr>
        <a:ln w="19050" cap="flat">
          <a:solidFill>
            <a:schemeClr val="accent1">
              <a:lumMod val="75000"/>
            </a:schemeClr>
          </a:solidFill>
          <a:prstDash val="solid"/>
          <a:round/>
        </a:ln>
      </a:spPr>
      <a:bodyPr vert="horz" rtlCol="0" anchor="ctr"/>
      <a:lstStyle>
        <a:lvl1pPr algn="ctr"/>
      </a:lst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64</TotalTime>
  <Words>828</Words>
  <Application>Microsoft Macintosh PowerPoint</Application>
  <PresentationFormat>Affichage à l'écran (16:9)</PresentationFormat>
  <Paragraphs>163</Paragraphs>
  <Slides>31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9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31</vt:i4>
      </vt:variant>
    </vt:vector>
  </HeadingPairs>
  <TitlesOfParts>
    <vt:vector size="41" baseType="lpstr">
      <vt:lpstr>Raleway</vt:lpstr>
      <vt:lpstr>Open Sans</vt:lpstr>
      <vt:lpstr>Source Sans Pro-light</vt:lpstr>
      <vt:lpstr>Source Sans Pro</vt:lpstr>
      <vt:lpstr>Patua One</vt:lpstr>
      <vt:lpstr>Raleway-demi_bold</vt:lpstr>
      <vt:lpstr>Raleway-light</vt:lpstr>
      <vt:lpstr>Wingdings</vt:lpstr>
      <vt:lpstr>Arial</vt:lpstr>
      <vt:lpstr>Whitepaper</vt:lpstr>
      <vt:lpstr>Présentation PowerPoint</vt:lpstr>
      <vt:lpstr>Pourquoi SharePoint Manager Plus?</vt:lpstr>
      <vt:lpstr>Qu'est-ce que SharePoint Manager Plus?</vt:lpstr>
      <vt:lpstr>Audit</vt:lpstr>
      <vt:lpstr>Audit de SharePoint</vt:lpstr>
      <vt:lpstr>Événements d'audit sur les documents</vt:lpstr>
      <vt:lpstr>Audit d’Office 365 SharePoint</vt:lpstr>
      <vt:lpstr>Archiver et restaurer les journaux d'audit</vt:lpstr>
      <vt:lpstr>Alertes</vt:lpstr>
      <vt:lpstr>Alertes</vt:lpstr>
      <vt:lpstr>Rapport</vt:lpstr>
      <vt:lpstr>Rapports prêts à l'emploi sur SharePoint</vt:lpstr>
      <vt:lpstr>Rapports personnalisés</vt:lpstr>
      <vt:lpstr>Programmer la génération de rapports dans votre boîte aux lettres </vt:lpstr>
      <vt:lpstr>Gestion</vt:lpstr>
      <vt:lpstr>Console centrale pour gérer SharePoint</vt:lpstr>
      <vt:lpstr>Supprimer les utilisateurs orphelins </vt:lpstr>
      <vt:lpstr>Garder la trace de vos modifications</vt:lpstr>
      <vt:lpstr>Supervision</vt:lpstr>
      <vt:lpstr>Intégrité du service</vt:lpstr>
      <vt:lpstr>Supervision des terminaux</vt:lpstr>
      <vt:lpstr>Statistiques du site</vt:lpstr>
      <vt:lpstr>Sauvegardes</vt:lpstr>
      <vt:lpstr>Sauvegardes granulaires</vt:lpstr>
      <vt:lpstr>Automatisation des sauvegardes avec planification</vt:lpstr>
      <vt:lpstr>Sauvegarde et restauration de l'historique</vt:lpstr>
      <vt:lpstr>Migration</vt:lpstr>
      <vt:lpstr>Le passage au cloud computing en toute simplicité</vt:lpstr>
      <vt:lpstr>Exploration</vt:lpstr>
      <vt:lpstr>Exploration</vt:lpstr>
      <vt:lpstr>Merci</vt:lpstr>
    </vt:vector>
  </TitlesOfParts>
  <Company>Company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/>
  <cp:lastModifiedBy>Microsoft Office User</cp:lastModifiedBy>
  <cp:revision>8</cp:revision>
  <dcterms:created xsi:type="dcterms:W3CDTF">2020-06-16T06:00:16Z</dcterms:created>
  <dcterms:modified xsi:type="dcterms:W3CDTF">2021-05-03T14:00:53Z</dcterms:modified>
</cp:coreProperties>
</file>