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vnd.openxmlformats-officedocument.presentationml.tags+xml" PartName="/ppt/tags/tag1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ppt/media/img_cc_black.png" Type="http://schemas.openxmlformats.org/officeDocument/2006/relationships/image"/><Relationship Id="rId24" Target="ppt/presentation.xml" Type="http://schemas.openxmlformats.org/officeDocument/2006/relationships/officeDocument"/><Relationship Id="rId25" Target="docProps/core.xml" Type="http://schemas.openxmlformats.org/package/2006/relationships/metadata/core-properties"/><Relationship Id="rId26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9144000" cy="5143500"/>
  <p:embeddedFontLst>
    <p:embeddedFont>
      <p:font typeface="Open Sans-light"/>
      <p:regular r:id="rId22"/>
    </p:embeddedFont>
    <p:embeddedFont>
      <p:font typeface="Roboto"/>
      <p:regular r:id="rId21"/>
    </p:embeddedFont>
    <p:embeddedFont>
      <p:font typeface="Open Sans-heavy"/>
      <p:regular r:id="rId26"/>
    </p:embeddedFont>
    <p:embeddedFont>
      <p:font typeface="Open Sans-demi_bold"/>
      <p:regular r:id="rId24"/>
    </p:embeddedFont>
    <p:embeddedFont>
      <p:font typeface="Open Sans"/>
      <p:regular r:id="rId23"/>
      <p:bold r:id="rId25"/>
    </p:embeddedFont>
  </p:embeddedFontLst>
  <p:custDataLst>
    <p:tags r:id="rId27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tableStyles.xml" Type="http://schemas.openxmlformats.org/officeDocument/2006/relationships/tableStyle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D961C5C-D711-452C-A9D6-5249ED4C0B42}">
                <a16:creationId xmlns:a16="http://schemas.microsoft.com/office/drawing/2010/main" id="{8A3E8BCD-15EF-4A96-A39E-43678E7CC62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AF561BFF-A24F-4A34-BA2F-4C21DF25CA0A}">
                <a16:creationId xmlns:a16="http://schemas.microsoft.com/office/drawing/2010/main" id="{51CB371B-D631-4747-A60E-78C10B8B5335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ctr" indent="0" lvl="0" marL="0">
              <a:lnSpc>
                <a:spcPct val="100000"/>
              </a:lnSpc>
              <a:spcBef>
                <a:spcPct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A47CB8D1-E332-4754-9C99-2F27B03036D3}">
                <a16:creationId xmlns:a16="http://schemas.microsoft.com/office/drawing/2010/main" id="{98B06EA3-6F70-432C-8453-ACC26B71A0A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33904635-1EFA-4395-9AE6-31514ADDD9F2}">
                <a16:creationId xmlns:a16="http://schemas.microsoft.com/office/drawing/2010/main" id="{F3B7743E-99E3-452D-B4E2-755F888C26F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5A370BDF-DAB8-4B90-AD7D-BC79A2C6A410}">
                <a16:creationId xmlns:a16="http://schemas.microsoft.com/office/drawing/2010/main" id="{981E4555-946E-4B7A-B194-E36438C232E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DCC7899-3236-4F4F-8CAB-A16ED48C0D0E}">
        <p14:creationId xmlns:p14="http://schemas.microsoft.com/office/powerpoint/2010/main" val="1709289456529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75BD7FA5-2007-467C-A038-A2A3554C134F}">
                <a16:creationId xmlns:a16="http://schemas.microsoft.com/office/drawing/2010/main" id="{BAD40B99-052E-455E-BEEC-4D64D39BADD3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0334DFAD-C429-4485-852D-AEECF8DD47C9}">
                <a16:creationId xmlns:a16="http://schemas.microsoft.com/office/drawing/2010/main" id="{DE7985F3-E646-471C-95C3-DB570DD6E702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862CD64B-2911-4BA6-B7CB-57916D6D4963}">
                <a16:creationId xmlns:a16="http://schemas.microsoft.com/office/drawing/2010/main" id="{EAE0A77B-2E6E-4A12-B5B7-22499629CBD8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8D123FB1-10AD-4AAC-9D29-DB04AF869635}">
                <a16:creationId xmlns:a16="http://schemas.microsoft.com/office/drawing/2010/main" id="{EA08AE21-D25C-4BEA-935B-F22B53E84E55}"/>
              </a:ext>
            </a:extLst>
          </p:cNvPr>
          <p:cNvSpPr>
            <a:spLocks noGrp="true"/>
          </p:cNvSpPr>
          <p:nvPr>
            <p:ph idx="10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8902503A-510A-41F1-A82F-F1434EAFA4AF}">
                <a16:creationId xmlns:a16="http://schemas.microsoft.com/office/drawing/2010/main" id="{5240D94B-5CAF-4EE3-B287-66521BA9525B}"/>
              </a:ext>
            </a:extLst>
          </p:cNvPr>
          <p:cNvSpPr>
            <a:spLocks noGrp="true"/>
          </p:cNvSpPr>
          <p:nvPr>
            <p:ph idx="1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18266B30-7165-4FD2-BA85-3F9D05B08CAE}">
                <a16:creationId xmlns:a16="http://schemas.microsoft.com/office/drawing/2010/main" id="{F144475F-2043-422A-8A26-6C1258FFD680}"/>
              </a:ext>
            </a:extLst>
          </p:cNvPr>
          <p:cNvSpPr>
            <a:spLocks noGrp="true"/>
          </p:cNvSpPr>
          <p:nvPr>
            <p:ph idx="1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A05B0FB6-CA57-44FF-B405-9999F7291914}">
                <a16:creationId xmlns:a16="http://schemas.microsoft.com/office/drawing/2010/main" id="{DC71A7DB-ABC5-4A1F-B894-13028A0D67D0}"/>
              </a:ext>
            </a:extLst>
          </p:cNvPr>
          <p:cNvSpPr>
            <a:spLocks noGrp="true"/>
          </p:cNvSpPr>
          <p:nvPr>
            <p:ph idx="1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2F4DDDA8-7BEE-473A-8968-5DCD0173B7E9}">
                <a16:creationId xmlns:a16="http://schemas.microsoft.com/office/drawing/2010/main" id="{82990742-4E53-45A8-9A9D-4C2609AA2658}"/>
              </a:ext>
            </a:extLst>
          </p:cNvPr>
          <p:cNvSpPr>
            <a:spLocks noGrp="true"/>
          </p:cNvSpPr>
          <p:nvPr>
            <p:ph idx="1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9CA32E5E-C60F-4392-9EC3-ACF51FCE6E61}">
                <a16:creationId xmlns:a16="http://schemas.microsoft.com/office/drawing/2010/main" id="{751B6FA6-0A15-4B32-AC8B-6A3DB29CE8A8}"/>
              </a:ext>
            </a:extLst>
          </p:cNvPr>
          <p:cNvSpPr>
            <a:spLocks noGrp="true"/>
          </p:cNvSpPr>
          <p:nvPr>
            <p:ph idx="1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364DB80E-1D0B-497C-9F69-FF49945F585D}">
                <a16:creationId xmlns:a16="http://schemas.microsoft.com/office/drawing/2010/main" id="{1C9C9C01-F1BE-4FA8-BD63-CFE09BCAD7D1}"/>
              </a:ext>
            </a:extLst>
          </p:cNvPr>
          <p:cNvSpPr>
            <a:spLocks noGrp="true"/>
          </p:cNvSpPr>
          <p:nvPr>
            <p:ph idx="1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C7BE22BA-89BF-4A06-80E4-22D9A3AA1966}">
                <a16:creationId xmlns:a16="http://schemas.microsoft.com/office/drawing/2010/main" id="{FADB827E-12BD-4A9F-9E9D-186DB2A49C67}"/>
              </a:ext>
            </a:extLst>
          </p:cNvPr>
          <p:cNvSpPr>
            <a:spLocks noGrp="true"/>
          </p:cNvSpPr>
          <p:nvPr>
            <p:ph idx="17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C1100815-DD6C-4339-BB07-A55DD0A148E6}">
                <a16:creationId xmlns:a16="http://schemas.microsoft.com/office/drawing/2010/main" id="{37BEAEC9-ACF6-48C5-A4BE-1948331FD1A9}"/>
              </a:ext>
            </a:extLst>
          </p:cNvPr>
          <p:cNvSpPr>
            <a:spLocks noGrp="true"/>
          </p:cNvSpPr>
          <p:nvPr>
            <p:ph idx="18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FF3E51B3-B8DE-462B-8E4C-AFE5F818BD5E}">
                <a16:creationId xmlns:a16="http://schemas.microsoft.com/office/drawing/2010/main" id="{DA0B0185-B23A-479C-8C04-D02D1BD251A1}"/>
              </a:ext>
            </a:extLst>
          </p:cNvPr>
          <p:cNvSpPr>
            <a:spLocks noGrp="true"/>
          </p:cNvSpPr>
          <p:nvPr>
            <p:ph idx="19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DEB57209-B4EC-40E9-89B1-CEB033A6144E}">
        <p14:creationId xmlns:p14="http://schemas.microsoft.com/office/powerpoint/2010/main" val="1709289456546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801B23B-A063-4F4C-B834-C740D7011DBC}">
                <a16:creationId xmlns:a16="http://schemas.microsoft.com/office/drawing/2010/main" id="{15F74CFD-27E9-4A17-85FF-FB6D1B10E0F7}"/>
              </a:ext>
            </a:extLst>
          </p:cNvPr>
          <p:cNvSpPr>
            <a:spLocks noGrp="true"/>
          </p:cNvSpPr>
          <p:nvPr>
            <p:ph idx="10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3C48E21D-7666-4E89-95C0-CF8CDA9A23B5}">
                <a16:creationId xmlns:a16="http://schemas.microsoft.com/office/drawing/2010/main" id="{B0FEAA62-D65F-41DA-BC22-8EDCD202B251}"/>
              </a:ext>
            </a:extLst>
          </p:cNvPr>
          <p:cNvSpPr>
            <a:spLocks noGrp="true"/>
          </p:cNvSpPr>
          <p:nvPr>
            <p:ph idx="1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3813B732-FAAE-4115-8A84-2DCDE493ECCD}">
                <a16:creationId xmlns:a16="http://schemas.microsoft.com/office/drawing/2010/main" id="{9A1C8377-068F-4AF0-9B5D-ABE25661AED2}"/>
              </a:ext>
            </a:extLst>
          </p:cNvPr>
          <p:cNvSpPr>
            <a:spLocks noGrp="true"/>
          </p:cNvSpPr>
          <p:nvPr>
            <p:ph idx="1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F0B55354-1D65-4ACB-9BC4-BC39F20930A4}">
                <a16:creationId xmlns:a16="http://schemas.microsoft.com/office/drawing/2010/main" id="{4E1D7EFD-479C-43AA-86FB-558304D6403B}"/>
              </a:ext>
            </a:extLst>
          </p:cNvPr>
          <p:cNvSpPr>
            <a:spLocks noGrp="true"/>
          </p:cNvSpPr>
          <p:nvPr>
            <p:ph idx="1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33CB6A6E-1270-417D-8686-BDF573DBFC93}">
                <a16:creationId xmlns:a16="http://schemas.microsoft.com/office/drawing/2010/main" id="{4EE8C5CE-40D8-454E-9874-3FF307838D4B}"/>
              </a:ext>
            </a:extLst>
          </p:cNvPr>
          <p:cNvSpPr>
            <a:spLocks noGrp="true"/>
          </p:cNvSpPr>
          <p:nvPr>
            <p:ph idx="1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EF99F21D-BD30-4F08-AD98-678FF62FF49C}">
                <a16:creationId xmlns:a16="http://schemas.microsoft.com/office/drawing/2010/main" id="{B59F3C85-D2E9-42E5-ACD2-67827FBCBD8C}"/>
              </a:ext>
            </a:extLst>
          </p:cNvPr>
          <p:cNvSpPr>
            <a:spLocks noGrp="true"/>
          </p:cNvSpPr>
          <p:nvPr>
            <p:ph idx="15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681EBBF0-97F5-40E9-B069-2C35AD2B4A46}">
                <a16:creationId xmlns:a16="http://schemas.microsoft.com/office/drawing/2010/main" id="{DA135A4D-51E0-4BF8-9987-B684BF5C7E5C}"/>
              </a:ext>
            </a:extLst>
          </p:cNvPr>
          <p:cNvSpPr>
            <a:spLocks noGrp="true"/>
          </p:cNvSpPr>
          <p:nvPr>
            <p:ph idx="16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F9630282-0157-4909-8971-D3D28CBBFF1A}">
                <a16:creationId xmlns:a16="http://schemas.microsoft.com/office/drawing/2010/main" id="{AA16EE6E-D85F-4D83-8E29-10950B59A6CB}"/>
              </a:ext>
            </a:extLst>
          </p:cNvPr>
          <p:cNvSpPr>
            <a:spLocks noGrp="true"/>
          </p:cNvSpPr>
          <p:nvPr>
            <p:ph idx="17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B4E5482-1D2C-445E-AA2C-85DFCA78DBCD}">
        <p14:creationId xmlns:p14="http://schemas.microsoft.com/office/powerpoint/2010/main" val="1709289456548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56AED082-EC0F-43A7-8F8A-DE73F8F8B3C0}">
                <a16:creationId xmlns:a16="http://schemas.microsoft.com/office/drawing/2010/main" id="{D2CE5BC1-4573-4E76-AC49-951248FC849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636C6CA8-FFB0-40AD-AFE7-B201D58D6F71}">
                <a16:creationId xmlns:a16="http://schemas.microsoft.com/office/drawing/2010/main" id="{8D935CE8-D31B-40CE-8B96-E0A280FE1622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B33BB39E-03DC-4011-BDA5-113F2667DF5E}">
                <a16:creationId xmlns:a16="http://schemas.microsoft.com/office/drawing/2010/main" id="{AC1EC82F-3437-447D-AE23-597B765537C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0FDA099C-9A11-40CD-8DBF-478DF3DE413F}">
                <a16:creationId xmlns:a16="http://schemas.microsoft.com/office/drawing/2010/main" id="{94859F85-A5B1-4DA5-8577-76E69498B0D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1D35BC26-8CCA-44D0-B96C-2B541E79CB67}">
                <a16:creationId xmlns:a16="http://schemas.microsoft.com/office/drawing/2010/main" id="{660A6A51-5E7E-41F0-BBD4-A10DEE2A91F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2AA9D5A-7E6D-4DFF-9894-6A59F37C2FEE}">
        <p14:creationId xmlns:p14="http://schemas.microsoft.com/office/powerpoint/2010/main" val="1709289456531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CA87688D-EE5C-4414-95D3-0D3295721A8C}">
                <a16:creationId xmlns:a16="http://schemas.microsoft.com/office/drawing/2010/main" id="{2788F0DC-34F6-4B35-982A-7DB7800769E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itle 1">
            <a:extLst>
              <a:ext uri="{B10D033F-7AEB-4EE4-B82F-615718171521}">
                <a16:creationId xmlns:a16="http://schemas.microsoft.com/office/drawing/2010/main" id="{93C34FE3-2E3F-49AF-9311-258C31CA2A2B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31751486-0A9C-4AD0-A586-E34F6E05842F}">
                <a16:creationId xmlns:a16="http://schemas.microsoft.com/office/drawing/2010/main" id="{9B185C34-FA7C-42E6-949E-259CFA73266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96AAA5B4-83FC-44A6-8B3F-061F7887DE07}">
                <a16:creationId xmlns:a16="http://schemas.microsoft.com/office/drawing/2010/main" id="{571A37F4-957B-4016-A898-A02C77DD268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A75A555D-4E60-4AC6-B068-1DB7A7EB1CF5}">
                <a16:creationId xmlns:a16="http://schemas.microsoft.com/office/drawing/2010/main" id="{0B04885B-392C-47C8-A3F3-4C2D59D43B5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E7F3E2C-6D3F-4D60-9CFC-6624B4F50808}">
        <p14:creationId xmlns:p14="http://schemas.microsoft.com/office/powerpoint/2010/main" val="1709289456533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695A502-2D6E-43EA-8E28-DC6DDE62D2B8}">
                <a16:creationId xmlns:a16="http://schemas.microsoft.com/office/drawing/2010/main" id="{4C168967-B6C6-4B41-A095-C0C7C0BA311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E0D1D2C7-EC9F-4491-93F3-ACFBC7B77F24}">
                <a16:creationId xmlns:a16="http://schemas.microsoft.com/office/drawing/2010/main" id="{B7B59798-606B-4319-84CE-901E8373EA88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1B5D064D-048D-4A18-8DEF-258838C53FDA}">
                <a16:creationId xmlns:a16="http://schemas.microsoft.com/office/drawing/2010/main" id="{36767D2A-4146-4AC4-9BFB-38345F1D187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98C9A4FE-8735-4ABB-AD2C-2EB40F877BF9}">
                <a16:creationId xmlns:a16="http://schemas.microsoft.com/office/drawing/2010/main" id="{F03B23C3-8F0B-4292-BEDC-3AFBEAEC81D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9EF095B1-38BC-4F51-8342-5DEB028C96AF}">
                <a16:creationId xmlns:a16="http://schemas.microsoft.com/office/drawing/2010/main" id="{B2072DF4-ED41-41A3-B044-980A3930778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979BB151-7F85-4C4A-B9E4-ABCBC849BF61}">
                <a16:creationId xmlns:a16="http://schemas.microsoft.com/office/drawing/2010/main" id="{98C03626-F192-4687-A697-08EB90182B2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6B87B3E-ED49-425D-A277-328B971660F1}">
        <p14:creationId xmlns:p14="http://schemas.microsoft.com/office/powerpoint/2010/main" val="170928945653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A04FEFDF-648B-4B9B-813C-4CEB94FBAE57}">
                <a16:creationId xmlns:a16="http://schemas.microsoft.com/office/drawing/2010/main" id="{69451815-AB4F-43C9-B72C-5A7A76E9F969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88E8AA9F-DC18-4EEB-A74B-E71C24997A4D}">
                <a16:creationId xmlns:a16="http://schemas.microsoft.com/office/drawing/2010/main" id="{DF278977-38ED-482B-9113-FA58496247C8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C94C769E-09E4-4908-800B-4D0AD025E188}">
                <a16:creationId xmlns:a16="http://schemas.microsoft.com/office/drawing/2010/main" id="{7A8A4600-717D-49B8-9E90-71C0E161B794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83820A06-34C6-4D11-B49F-A8DE27C8A9C4}">
                <a16:creationId xmlns:a16="http://schemas.microsoft.com/office/drawing/2010/main" id="{13B9F5F5-939C-4A6F-89A4-F544CAEC3499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F20E75CB-D03A-40BA-B5BD-2D4CDFE85A8F}">
                <a16:creationId xmlns:a16="http://schemas.microsoft.com/office/drawing/2010/main" id="{57324A23-4BA6-41DB-B47E-9D33BB1BB91B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76209701-57FE-4FDA-8FF2-8635FAB5DAF3}">
                <a16:creationId xmlns:a16="http://schemas.microsoft.com/office/drawing/2010/main" id="{341DBF8D-0C80-4580-9F3D-F2258717A94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0181B424-AACD-4154-A1BC-62C2970CD8AD}">
                <a16:creationId xmlns:a16="http://schemas.microsoft.com/office/drawing/2010/main" id="{3BC102BF-6E06-465D-B92B-96F016488C2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B86A1CD9-7D9E-470D-8B4B-F4A3DD3AA53C}">
                <a16:creationId xmlns:a16="http://schemas.microsoft.com/office/drawing/2010/main" id="{87FF4840-AC67-4088-96DE-12BE309CF70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4B8F76FF-8FF6-43D1-AE0D-5555EAEF51B3}">
        <p14:creationId xmlns:p14="http://schemas.microsoft.com/office/powerpoint/2010/main" val="170928945653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0B57683-8C7E-4498-AC41-CBA9DDB495A7}">
                <a16:creationId xmlns:a16="http://schemas.microsoft.com/office/drawing/2010/main" id="{3B433B3E-96F7-4D19-88D9-B0F521F5430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 vert="horz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486B7B44-A7E9-406E-9928-D611936A993B}">
                <a16:creationId xmlns:a16="http://schemas.microsoft.com/office/drawing/2010/main" id="{68D6B1F3-60D0-4DC4-957E-693EB193D10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6CD2DFF3-3586-4046-9094-AAA8840850F5}">
                <a16:creationId xmlns:a16="http://schemas.microsoft.com/office/drawing/2010/main" id="{AECE51F1-064C-48C4-845B-060A12D49C4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62233606-49E8-4765-9B1D-95A8ADC304D6}">
                <a16:creationId xmlns:a16="http://schemas.microsoft.com/office/drawing/2010/main" id="{2DD8B149-3AA3-4123-8911-6E9671B1770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9B8F0A4-821F-40A9-ADC5-300B495BCAE4}">
        <p14:creationId xmlns:p14="http://schemas.microsoft.com/office/powerpoint/2010/main" val="1709289456538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283F6883-EE9B-4A79-9FF9-017088476EED}">
                <a16:creationId xmlns:a16="http://schemas.microsoft.com/office/drawing/2010/main" id="{7BFCA85F-B705-4A31-834A-0ACD5D4BD83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73C1B570-B3B4-4879-A86F-D715EE81360B}">
                <a16:creationId xmlns:a16="http://schemas.microsoft.com/office/drawing/2010/main" id="{FBB297F0-1B40-4FF4-8687-C6F052FFB50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2D8B2038-819C-4D78-BF21-4486E1C4BC75}">
                <a16:creationId xmlns:a16="http://schemas.microsoft.com/office/drawing/2010/main" id="{4AFE8B30-5BE7-4CFC-85FE-82FA58A2A80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9D71661-A759-4B91-B6E2-B03C08CB26BB}">
        <p14:creationId xmlns:p14="http://schemas.microsoft.com/office/powerpoint/2010/main" val="1709289456540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B78362-9EB3-4446-9EF6-4D0A1A1E6958}">
                <a16:creationId xmlns:a16="http://schemas.microsoft.com/office/drawing/2010/main" id="{C2681003-2330-41E0-8DA9-F8E54F1ABBE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F1A6E52F-3227-4975-BA51-45571AD80635}">
                <a16:creationId xmlns:a16="http://schemas.microsoft.com/office/drawing/2010/main" id="{3DFB6C54-E355-4B5E-B3DE-7F2D036B0BF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867871E5-9290-4D2C-87D1-712C45F8EC8D}">
                <a16:creationId xmlns:a16="http://schemas.microsoft.com/office/drawing/2010/main" id="{02DCBD1B-8B60-47A9-AB63-03B1AC407B3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426568C8-B11F-49DD-A3FA-77A1EA8EF4B0}">
                <a16:creationId xmlns:a16="http://schemas.microsoft.com/office/drawing/2010/main" id="{3152F5BA-B93E-4AEE-9B92-5E0F46F7D10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5FDA2DD5-D7D0-402C-B595-0A03E13ECB4F}">
                <a16:creationId xmlns:a16="http://schemas.microsoft.com/office/drawing/2010/main" id="{4BF91A0F-D588-4F7B-BB9B-46F808873A0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89E65F80-5029-428D-BEF6-6A30AA2AC533}">
                <a16:creationId xmlns:a16="http://schemas.microsoft.com/office/drawing/2010/main" id="{0B7F4381-B211-47A2-AA27-D3332EC2777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A1FEE57-27A5-444C-97A0-221138790673}">
        <p14:creationId xmlns:p14="http://schemas.microsoft.com/office/powerpoint/2010/main" val="170928945654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89885253-1189-4221-A829-29B928FB1277}">
                <a16:creationId xmlns:a16="http://schemas.microsoft.com/office/drawing/2010/main" id="{2F028160-728C-4086-B938-DC076F60A383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62E0C8B0-099E-4970-8B68-35EDF1B5ABAD}">
                <a16:creationId xmlns:a16="http://schemas.microsoft.com/office/drawing/2010/main" id="{91DA8522-7CB9-4E05-9A0D-8CDF79D913D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19CC3826-7B47-4F42-B8CD-42B372CE31A9}">
                <a16:creationId xmlns:a16="http://schemas.microsoft.com/office/drawing/2010/main" id="{82A17F04-549E-429B-A32F-1BE57A338509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A08C54D2-9D39-46A4-8CF6-37BD9926CCB3}">
                <a16:creationId xmlns:a16="http://schemas.microsoft.com/office/drawing/2010/main" id="{B51A82BD-6D4D-45B3-A54E-A6A68DC31C81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CF52A0C0-1BC4-4B88-9B6C-4DAC317A1CE1}">
                <a16:creationId xmlns:a16="http://schemas.microsoft.com/office/drawing/2010/main" id="{F2CCA037-DBF5-4A7B-A319-B46C32B269F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C8D981BD-B7AC-4187-85C4-53B0FC52351C}">
                <a16:creationId xmlns:a16="http://schemas.microsoft.com/office/drawing/2010/main" id="{3502F0D5-8C00-41D6-8094-A58A9EC429D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A4B16A08-278E-4B24-A147-1C4FA9D2D1F6}">
                <a16:creationId xmlns:a16="http://schemas.microsoft.com/office/drawing/2010/main" id="{FA8EFEF1-F278-4E01-9510-8C2942B946F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9782253-457D-419C-94CC-146F38108FBE}">
        <p14:creationId xmlns:p14="http://schemas.microsoft.com/office/powerpoint/2010/main" val="1709289456543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D13253FB-0522-481F-9D0F-BB543BDF0A44}">
                <a16:creationId xmlns:a16="http://schemas.microsoft.com/office/drawing/2010/main" id="{7E9A2BE2-95FE-4903-9CCD-9509EB081391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D6158958-F570-4156-9CA1-61737DD90552}">
                <a16:creationId xmlns:a16="http://schemas.microsoft.com/office/drawing/2010/main" id="{3A69D16B-9084-4F74-8D6C-6EE2CA88F34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3B9BFA3F-216F-419A-98AD-B84A924BCDEE}">
                <a16:creationId xmlns:a16="http://schemas.microsoft.com/office/drawing/2010/main" id="{DBC9C307-6CFB-4908-BE55-7219045A5B71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F323E6FE-A56E-4521-BD41-E39DA1C7BB23}">
                <a16:creationId xmlns:a16="http://schemas.microsoft.com/office/drawing/2010/main" id="{F1F12B82-32A9-4F2A-AC79-5F2E6835639C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CFE8381F-FCC0-438A-BE40-25FEC3587487}">
                <a16:creationId xmlns:a16="http://schemas.microsoft.com/office/drawing/2010/main" id="{BD6AD59B-B09A-4911-97D4-11B912DD9B99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5551B0D6-F3D5-4E0C-8C2E-54CEC00C08FD}">
                <a16:creationId xmlns:a16="http://schemas.microsoft.com/office/drawing/2010/main" id="{4A93BE25-68EF-4A83-8A27-B223DF13A85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7044B105-1DE8-4175-8CCC-3E2182A0867D}">
                <a16:creationId xmlns:a16="http://schemas.microsoft.com/office/drawing/2010/main" id="{26861642-9615-4832-A8F1-8FBD9A74FDB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74C8AA09-197F-4057-AB98-33E2CC17770A}">
                <a16:creationId xmlns:a16="http://schemas.microsoft.com/office/drawing/2010/main" id="{1A208E03-A5DC-4E7A-9D09-E564BCD2870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16042A36-31D9-44C5-A6C4-0E5EE58E9189}">
                <a16:creationId xmlns:a16="http://schemas.microsoft.com/office/drawing/2010/main" id="{5DF99B3F-88DF-45FC-93FB-D61131FAE84E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A7AFA9F4-3363-45FB-BC20-1C229B2D1AC0}">
                <a16:creationId xmlns:a16="http://schemas.microsoft.com/office/drawing/2010/main" id="{58CF5D55-5103-4593-8DA3-CC66AECBC17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F460D07F-B83D-45F1-BC5C-3EA915AB9385}">
                <a16:creationId xmlns:a16="http://schemas.microsoft.com/office/drawing/2010/main" id="{F9E9B57E-3C94-402F-8C8E-E7D3731198C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13" name="Slide Number Placeholder 5">
            <a:extLst>
              <a:ext uri="{D23795C2-800A-4499-B60B-AE2209A08E5D}">
                <a16:creationId xmlns:a16="http://schemas.microsoft.com/office/drawing/2010/main" id="{E27CCE8E-4BC2-4E78-BD44-F747A71E75BC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4" name="Footer Placeholder 4">
            <a:extLst>
              <a:ext uri="{0F9503D9-DD74-4B0C-8E1A-37B92EF84110}">
                <a16:creationId xmlns:a16="http://schemas.microsoft.com/office/drawing/2010/main" id="{A8894F8B-1A00-4C37-931A-8455E43540B0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5" name="Date Placeholder 3">
            <a:extLst>
              <a:ext uri="{938C18E4-DC9B-4F3B-8E72-FE5B570BEAA5}">
                <a16:creationId xmlns:a16="http://schemas.microsoft.com/office/drawing/2010/main" id="{D1F860E8-C493-4DD6-A1AB-6C5F4F041AF2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https://www.manageengine.com/fr/analytics-plus/" TargetMode="External" Type="http://schemas.openxmlformats.org/officeDocument/2006/relationships/hyperlink"/><Relationship Id="rId3" Target="https://www.manageengine.com/fr/analytics-plus/" TargetMode="External" Type="http://schemas.openxmlformats.org/officeDocument/2006/relationships/hyperlink"/><Relationship Id="rId4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https://www.manageengine.com/fr/analytics-plus/" TargetMode="External" Type="http://schemas.openxmlformats.org/officeDocument/2006/relationships/hyperlink"/><Relationship Id="rId5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7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9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20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9.png" Type="http://schemas.openxmlformats.org/officeDocument/2006/relationships/image"/><Relationship Id="rId5" Target="https://www.manageengine.com/fr/analytics-plus/" TargetMode="External" Type="http://schemas.openxmlformats.org/officeDocument/2006/relationships/hyperlink"/><Relationship Id="rId6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https://www.manageengine.com/fr/analytics-plus/" TargetMode="External" Type="http://schemas.openxmlformats.org/officeDocument/2006/relationships/hyperlink"/><Relationship Id="rId4" Target="https://www.manageengine.com/fr/analytics-plus/" TargetMode="External" Type="http://schemas.openxmlformats.org/officeDocument/2006/relationships/hyperlink"/><Relationship Id="rId5" Target="../media/image21.pn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https://www.manageengine.com/fr/analytics-plus/" TargetMode="External" Type="http://schemas.openxmlformats.org/officeDocument/2006/relationships/hyperlink"/><Relationship Id="rId4" Target="https://www.manageengine.com/fr/analytics-plus/" TargetMode="External" Type="http://schemas.openxmlformats.org/officeDocument/2006/relationships/hyperlink"/><Relationship Id="rId5" Target="../media/image22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3.png" Type="http://schemas.openxmlformats.org/officeDocument/2006/relationships/image"/><Relationship Id="rId8" Target="https://www.manageengine.com/fr/analytics-plus/" TargetMode="External" Type="http://schemas.openxmlformats.org/officeDocument/2006/relationships/hyperlink"/><Relationship Id="rId9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3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https://www.manageengine.com/fr/analytics-plus/" TargetMode="External" Type="http://schemas.openxmlformats.org/officeDocument/2006/relationships/hyperlink"/><Relationship Id="rId7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4.png" Type="http://schemas.openxmlformats.org/officeDocument/2006/relationships/image"/><Relationship Id="rId4" Target="../media/image9.png" Type="http://schemas.openxmlformats.org/officeDocument/2006/relationships/image"/><Relationship Id="rId5" Target="https://www.manageengine.com/fr/analytics-plus/" TargetMode="External" Type="http://schemas.openxmlformats.org/officeDocument/2006/relationships/hyperlink"/><Relationship Id="rId6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15.png" Type="http://schemas.openxmlformats.org/officeDocument/2006/relationships/image"/><Relationship Id="rId4" Target="https://www.manageengine.com/fr/analytics-plus/" TargetMode="External" Type="http://schemas.openxmlformats.org/officeDocument/2006/relationships/hyperlink"/><Relationship Id="rId5" Target="https://www.manageengine.com/fr/analytics-plus/" TargetMode="External" Type="http://schemas.openxmlformats.org/officeDocument/2006/relationships/hyperlink"/><Relationship Id="rId1" Target="../slideLayouts/slideLayout8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C544A3E-BDB0-43EA-B3B8-9166F054C8BE}">
                <a16:creationId xmlns:a16="http://schemas.microsoft.com/office/drawing/2010/main" id="{200FBBD4-06E7-49B3-B0FB-A4B76B4F67E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09863" y="2161965"/>
            <a:ext cx="2112092" cy="591959"/>
          </a:xfrm>
        </p:spPr>
        <p:txBody>
          <a:bodyPr rtlCol="0"/>
          <a:lstStyle/>
          <a:p>
            <a:pPr algn="l">
              <a:lnSpc>
                <a:spcPct val="104999"/>
              </a:lnSpc>
            </a:pPr>
            <a:r>
              <a:rPr baseline="0" cap="none" dirty="0" i="0" lang="en-US" spc="0" strike="noStrike" sz="4400">
                <a:solidFill>
                  <a:srgbClr val="000000"/>
                </a:solidFill>
                <a:latin typeface="Open Sans-light"/>
              </a:rPr>
              <a:t>Aperçu</a:t>
            </a:r>
            <a:endParaRPr baseline="0" cap="none" dirty="0" i="0" lang="en-US" spc="0" strike="noStrike" sz="44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3" name="Right Triangle 2">
            <a:extLst>
              <a:ext uri="{B970E44E-1AAE-4959-BB2E-6200F5FA890B}">
                <a16:creationId xmlns:a16="http://schemas.microsoft.com/office/drawing/2010/main" id="{DA2355A6-18F3-45AA-86BF-632B2EB63878}"/>
              </a:ext>
            </a:extLst>
          </p:cNvPr>
          <p:cNvSpPr/>
          <p:nvPr/>
        </p:nvSpPr>
        <p:spPr>
          <a:xfrm rot="5400000">
            <a:off x="7305" y="7305"/>
            <a:ext cx="1524266" cy="152426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Right Triangle 3">
            <a:extLst>
              <a:ext uri="{9C83ED46-2229-463B-B23F-50ECA57C0719}">
                <a16:creationId xmlns:a16="http://schemas.microsoft.com/office/drawing/2010/main" id="{9265F6E1-9A8E-44C4-9CA2-4CBCD78F06C9}"/>
              </a:ext>
            </a:extLst>
          </p:cNvPr>
          <p:cNvSpPr/>
          <p:nvPr/>
        </p:nvSpPr>
        <p:spPr>
          <a:xfrm rot="16200000">
            <a:off x="8063369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5" name="Straight Connector 4">
            <a:extLst>
              <a:ext uri="{473BC474-DFC7-407E-8247-329ECAF12488}">
                <a16:creationId xmlns:a16="http://schemas.microsoft.com/office/drawing/2010/main" id="{10A0362D-9034-42FA-ABB3-43AD04983481}"/>
              </a:ext>
            </a:extLst>
          </p:cNvPr>
          <p:cNvCxnSpPr/>
          <p:nvPr/>
        </p:nvCxnSpPr>
        <p:spPr>
          <a:xfrm flipH="true" rot="10800000">
            <a:off x="275377" y="0"/>
            <a:ext cx="1256195" cy="1285427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050252F6-1C27-482A-84A1-C7833D5FC8F7}">
                <a16:creationId xmlns:a16="http://schemas.microsoft.com/office/drawing/2010/main" id="{CD04AC89-DC2F-4018-BD68-82168BDF6182}"/>
              </a:ext>
            </a:extLst>
          </p:cNvPr>
          <p:cNvCxnSpPr/>
          <p:nvPr/>
        </p:nvCxnSpPr>
        <p:spPr>
          <a:xfrm flipH="true" rot="10800000">
            <a:off x="7315" y="1004144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637227B0-F831-4925-B8A6-067062A2F2B5}">
                <a16:creationId xmlns:a16="http://schemas.microsoft.com/office/drawing/2010/main" id="{1D8EFED4-7FAE-4749-BA24-4BB4857FF43C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CF76DDD0-74A1-4D06-BB8B-D64F759765BD}">
                <a16:creationId xmlns:a16="http://schemas.microsoft.com/office/drawing/2010/main" id="{E338172F-E196-4EFB-A079-64FF5F907F88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Text Box 8">
            <a:extLst>
              <a:ext uri="{30289B59-B4C8-4EF4-AAE7-9A2F04DE64C7}">
                <a16:creationId xmlns:a16="http://schemas.microsoft.com/office/drawing/2010/main" id="{46E12789-E7A8-493E-9CC5-BF6A375A48B4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939393"/>
                </a:solidFill>
                <a:latin typeface="Open Sans"/>
              </a:rPr>
              <a:t>1</a:t>
            </a:r>
            <a:endParaRPr b="0" baseline="0" cap="none" dirty="0" i="0" lang="en-US" spc="0" strike="noStrike" sz="1000">
              <a:solidFill>
                <a:srgbClr val="939393"/>
              </a:solidFill>
              <a:latin typeface="Open Sans"/>
            </a:endParaRPr>
          </a:p>
        </p:txBody>
      </p:sp>
      <p:sp>
        <p:nvSpPr>
          <p:cNvPr id="10" name="Rounded Rectangle 9">
            <a:extLst>
              <a:ext uri="{BA51DC0F-6519-453D-A5B5-7259158E4721}">
                <a16:creationId xmlns:a16="http://schemas.microsoft.com/office/drawing/2010/main" id="{5BB62757-A566-491B-B3AD-59E10C09A7D5}"/>
              </a:ext>
            </a:extLst>
          </p:cNvPr>
          <p:cNvSpPr/>
          <p:nvPr/>
        </p:nvSpPr>
        <p:spPr>
          <a:xfrm rot="0">
            <a:off x="678284" y="292594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Oval 10">
            <a:extLst>
              <a:ext uri="{7CCAAE04-4CA8-4B88-B683-5124E5778487}">
                <a16:creationId xmlns:a16="http://schemas.microsoft.com/office/drawing/2010/main" id="{BD075E73-0B12-4378-A995-AF28336F4950}"/>
              </a:ext>
            </a:extLst>
          </p:cNvPr>
          <p:cNvSpPr/>
          <p:nvPr/>
        </p:nvSpPr>
        <p:spPr>
          <a:xfrm rot="0">
            <a:off x="989475" y="2905448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Isosceles Triangle 11">
            <a:extLst>
              <a:ext uri="{22386BA2-2DFA-4181-8D62-ED283C07FAF4}">
                <a16:creationId xmlns:a16="http://schemas.microsoft.com/office/drawing/2010/main" id="{28DA551F-1BE0-4149-900B-C2FA36A9C9CD}"/>
              </a:ext>
            </a:extLst>
          </p:cNvPr>
          <p:cNvSpPr/>
          <p:nvPr/>
        </p:nvSpPr>
        <p:spPr>
          <a:xfrm rot="0">
            <a:off x="1297676" y="2878931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3" name="Straight Connector 12">
            <a:extLst>
              <a:ext uri="{AFBD4041-7B0D-458D-B48C-1495FBA34CC7}">
                <a16:creationId xmlns:a16="http://schemas.microsoft.com/office/drawing/2010/main" id="{686520F0-E08D-4BFD-847B-33A5FA39E928}"/>
              </a:ext>
            </a:extLst>
          </p:cNvPr>
          <p:cNvCxnSpPr/>
          <p:nvPr/>
        </p:nvCxnSpPr>
        <p:spPr>
          <a:xfrm flipH="true" rot="10800000">
            <a:off x="135512" y="483555"/>
            <a:ext cx="846124" cy="87075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4" name="10-Point Star 13">
            <a:extLst>
              <a:ext uri="{ADFD680A-0909-4893-A3D6-E6995A4498A4}">
                <a16:creationId xmlns:a16="http://schemas.microsoft.com/office/drawing/2010/main" id="{FFBB849C-F524-41A4-8F46-1EB58111500A}"/>
              </a:ext>
            </a:extLst>
          </p:cNvPr>
          <p:cNvSpPr/>
          <p:nvPr/>
        </p:nvSpPr>
        <p:spPr>
          <a:xfrm rot="0">
            <a:off x="1622307" y="2854336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5" name="Straight Connector 14">
            <a:extLst>
              <a:ext uri="{CE69416A-564A-4369-8AC0-D181CB7C074D}">
                <a16:creationId xmlns:a16="http://schemas.microsoft.com/office/drawing/2010/main" id="{A97AD0FF-ED1F-4481-BA2C-1D5119A14B28}"/>
              </a:ext>
            </a:extLst>
          </p:cNvPr>
          <p:cNvCxnSpPr/>
          <p:nvPr/>
        </p:nvCxnSpPr>
        <p:spPr>
          <a:xfrm flipH="true" flipV="true" rot="10800000">
            <a:off x="1380363" y="3799674"/>
            <a:ext cx="0" cy="1262778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6" name="Straight Connector 15">
            <a:extLst>
              <a:ext uri="{3DBA8457-4481-4782-A90A-DB052ECC3B38}">
                <a16:creationId xmlns:a16="http://schemas.microsoft.com/office/drawing/2010/main" id="{CD31B65C-A840-4E82-A86F-CEE860C8E336}"/>
              </a:ext>
            </a:extLst>
          </p:cNvPr>
          <p:cNvCxnSpPr/>
          <p:nvPr/>
        </p:nvCxnSpPr>
        <p:spPr>
          <a:xfrm rot="0">
            <a:off x="2059590" y="3763737"/>
            <a:ext cx="3648" cy="1621651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7" name="Straight Connector 16">
            <a:extLst>
              <a:ext uri="{5955DED2-7439-4F0F-925E-444A07CDE998}">
                <a16:creationId xmlns:a16="http://schemas.microsoft.com/office/drawing/2010/main" id="{46019057-F702-41AC-8D0C-4ABF914290C8}"/>
              </a:ext>
            </a:extLst>
          </p:cNvPr>
          <p:cNvCxnSpPr/>
          <p:nvPr/>
        </p:nvCxnSpPr>
        <p:spPr>
          <a:xfrm flipH="true" rot="0">
            <a:off x="2621956" y="3363973"/>
            <a:ext cx="228" cy="200378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8" name="Straight Connector 17">
            <a:extLst>
              <a:ext uri="{53B73B10-6B01-4FC0-98FD-36EAECA150DC}">
                <a16:creationId xmlns:a16="http://schemas.microsoft.com/office/drawing/2010/main" id="{BF7AD14C-E517-4D7D-B669-683BF67BC372}"/>
              </a:ext>
            </a:extLst>
          </p:cNvPr>
          <p:cNvCxnSpPr/>
          <p:nvPr/>
        </p:nvCxnSpPr>
        <p:spPr>
          <a:xfrm flipH="true" rot="0">
            <a:off x="3385955" y="3077613"/>
            <a:ext cx="228" cy="2594957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9" name="Straight Connector 18">
            <a:extLst>
              <a:ext uri="{A84DAAB5-3663-410C-8DAE-CBDD641C96CD}">
                <a16:creationId xmlns:a16="http://schemas.microsoft.com/office/drawing/2010/main" id="{06F1AE3A-381E-49CA-A00C-567C9E032BF4}"/>
              </a:ext>
            </a:extLst>
          </p:cNvPr>
          <p:cNvCxnSpPr/>
          <p:nvPr/>
        </p:nvCxnSpPr>
        <p:spPr>
          <a:xfrm flipH="true" rot="0">
            <a:off x="4142365" y="2782813"/>
            <a:ext cx="6029" cy="295516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0" name="Straight Connector 19">
            <a:extLst>
              <a:ext uri="{4814F97A-B1DB-4442-BD3D-0C907CA77BE9}">
                <a16:creationId xmlns:a16="http://schemas.microsoft.com/office/drawing/2010/main" id="{2B656488-C141-467D-963B-5EE482F3F036}"/>
              </a:ext>
            </a:extLst>
          </p:cNvPr>
          <p:cNvCxnSpPr/>
          <p:nvPr/>
        </p:nvCxnSpPr>
        <p:spPr>
          <a:xfrm flipV="true" rot="10800000">
            <a:off x="4795285" y="2890028"/>
            <a:ext cx="10429" cy="2221677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1" name="Straight Connector 20">
            <a:extLst>
              <a:ext uri="{74780481-415D-41F2-A71E-6F49DA6A0396}">
                <a16:creationId xmlns:a16="http://schemas.microsoft.com/office/drawing/2010/main" id="{C35D62D7-CEB6-4F97-9258-F691C531E775}"/>
              </a:ext>
            </a:extLst>
          </p:cNvPr>
          <p:cNvCxnSpPr/>
          <p:nvPr/>
        </p:nvCxnSpPr>
        <p:spPr>
          <a:xfrm rot="0">
            <a:off x="5369746" y="2533726"/>
            <a:ext cx="3648" cy="3522056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2" name="Straight Connector 21">
            <a:extLst>
              <a:ext uri="{1B54D49F-C3E3-4E93-B81A-8EF7D264B850}">
                <a16:creationId xmlns:a16="http://schemas.microsoft.com/office/drawing/2010/main" id="{2CD3F7CF-87D3-41B0-BF12-E9DEBD7DB7A8}"/>
              </a:ext>
            </a:extLst>
          </p:cNvPr>
          <p:cNvCxnSpPr/>
          <p:nvPr/>
        </p:nvCxnSpPr>
        <p:spPr>
          <a:xfrm flipH="true" flipV="true" rot="10800000">
            <a:off x="5980557" y="2722044"/>
            <a:ext cx="24585" cy="2427760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3" name="Straight Connector 22">
            <a:extLst>
              <a:ext uri="{761E2DF9-0B51-4760-BC3D-5C6713675147}">
                <a16:creationId xmlns:a16="http://schemas.microsoft.com/office/drawing/2010/main" id="{B07C428F-5AF6-4BE7-A2B1-A110BB37D9A7}"/>
              </a:ext>
            </a:extLst>
          </p:cNvPr>
          <p:cNvCxnSpPr/>
          <p:nvPr/>
        </p:nvCxnSpPr>
        <p:spPr>
          <a:xfrm flipV="true" rot="0">
            <a:off x="-673930" y="3499837"/>
            <a:ext cx="8918533" cy="4382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4" name="Straight Connector 23">
            <a:extLst>
              <a:ext uri="{BFA1C090-1745-4C71-B62F-2CA582C42E74}">
                <a16:creationId xmlns:a16="http://schemas.microsoft.com/office/drawing/2010/main" id="{4294CE6B-63CF-49EA-8093-DC0F6F7BD99C}"/>
              </a:ext>
            </a:extLst>
          </p:cNvPr>
          <p:cNvCxnSpPr/>
          <p:nvPr/>
        </p:nvCxnSpPr>
        <p:spPr>
          <a:xfrm flipV="true" rot="0">
            <a:off x="622011" y="4029370"/>
            <a:ext cx="7488260" cy="1774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5" name="Straight Connector 24">
            <a:extLst>
              <a:ext uri="{6E7C4026-0D02-441C-B4EF-B5BC110B0A36}">
                <a16:creationId xmlns:a16="http://schemas.microsoft.com/office/drawing/2010/main" id="{CB601896-BF29-4E4D-813F-CF62A165B68B}"/>
              </a:ext>
            </a:extLst>
          </p:cNvPr>
          <p:cNvCxnSpPr/>
          <p:nvPr/>
        </p:nvCxnSpPr>
        <p:spPr>
          <a:xfrm flipV="true" rot="0">
            <a:off x="-1075267" y="4522650"/>
            <a:ext cx="9721201" cy="4382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6" name="Straight Connector 25">
            <a:extLst>
              <a:ext uri="{C372FE9D-C05E-4F4E-8287-3084F04785A0}">
                <a16:creationId xmlns:a16="http://schemas.microsoft.com/office/drawing/2010/main" id="{BF09BFDD-059C-49D7-B8B5-AB348FC65486}"/>
              </a:ext>
            </a:extLst>
          </p:cNvPr>
          <p:cNvCxnSpPr/>
          <p:nvPr/>
        </p:nvCxnSpPr>
        <p:spPr>
          <a:xfrm flipH="true" rot="0">
            <a:off x="6659728" y="2732836"/>
            <a:ext cx="248" cy="282850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7" name="Straight Connector 26">
            <a:extLst>
              <a:ext uri="{9BD1F7BC-974C-4ABA-8A37-BD41CB08D10B}">
                <a16:creationId xmlns:a16="http://schemas.microsoft.com/office/drawing/2010/main" id="{F69FC37C-32FE-4049-B8C2-B8FE46F7D400}"/>
              </a:ext>
            </a:extLst>
          </p:cNvPr>
          <p:cNvCxnSpPr/>
          <p:nvPr/>
        </p:nvCxnSpPr>
        <p:spPr>
          <a:xfrm flipH="true" rot="0">
            <a:off x="7394486" y="2466813"/>
            <a:ext cx="228" cy="3360545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8" name="Straight Connector 27">
            <a:extLst>
              <a:ext uri="{3439077C-82F8-4FE9-B766-3947972C5CB7}">
                <a16:creationId xmlns:a16="http://schemas.microsoft.com/office/drawing/2010/main" id="{9BEADD8F-7CA5-4D8D-A42C-E57874723646}"/>
              </a:ext>
            </a:extLst>
          </p:cNvPr>
          <p:cNvCxnSpPr/>
          <p:nvPr/>
        </p:nvCxnSpPr>
        <p:spPr>
          <a:xfrm flipH="true" rot="10800000">
            <a:off x="3593334" y="2955750"/>
            <a:ext cx="4747279" cy="51130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9" name="4-Point Star 28">
            <a:extLst>
              <a:ext uri="{8708F304-42BA-4C76-BC85-AD10948E3652}">
                <a16:creationId xmlns:a16="http://schemas.microsoft.com/office/drawing/2010/main" id="{2926301B-5DAC-4113-8EF0-1A4CF8DD125E}"/>
              </a:ext>
            </a:extLst>
          </p:cNvPr>
          <p:cNvSpPr/>
          <p:nvPr/>
        </p:nvSpPr>
        <p:spPr>
          <a:xfrm rot="0">
            <a:off x="7307837" y="2865158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grpSp>
        <p:nvGrpSpPr>
          <p:cNvPr id="30" name="Group 29">
            <a:extLst>
              <a:ext uri="{B8FD3835-872F-4794-8008-3247A889B235}">
                <a16:creationId xmlns:a16="http://schemas.microsoft.com/office/drawing/2010/main" id="{F381D1B7-868A-4032-A619-B57B6FEBC448}"/>
              </a:ext>
            </a:extLst>
          </p:cNvPr>
          <p:cNvGrpSpPr>
            <a:grpSpLocks noChangeAspect="true" noSelect="true"/>
          </p:cNvGrpSpPr>
          <p:nvPr/>
        </p:nvGrpSpPr>
        <p:grpSpPr>
          <a:xfrm rot="0">
            <a:off x="267862" y="3468095"/>
            <a:ext cx="8899636" cy="1233118"/>
            <a:chOff x="267862" y="3468095"/>
            <a:chExt cx="8899636" cy="1233118"/>
          </a:xfrm>
        </p:grpSpPr>
        <p:sp>
          <p:nvSpPr>
            <p:cNvPr id="31" name="Freeform 30">
              <a:extLst>
                <a:ext uri="{52260EDB-F3FE-49DD-BB62-46401EFA7953}">
                  <a16:creationId xmlns:a16="http://schemas.microsoft.com/office/drawing/2010/main" id="{720E6C16-AFBE-4678-99CF-F6CE374D6F61}"/>
                </a:ext>
              </a:extLst>
            </p:cNvPr>
            <p:cNvSpPr/>
            <p:nvPr/>
          </p:nvSpPr>
          <p:spPr>
            <a:xfrm rot="240000">
              <a:off x="1570101" y="4219108"/>
              <a:ext cx="766869" cy="197194"/>
            </a:xfrm>
            <a:custGeom>
              <a:avLst/>
              <a:gdLst/>
              <a:ahLst/>
              <a:cxnLst/>
              <a:rect b="b" l="0" r="r" t="0"/>
              <a:pathLst>
                <a:path h="197195" w="766869">
                  <a:moveTo>
                    <a:pt x="0" y="0"/>
                  </a:moveTo>
                  <a:cubicBezTo>
                    <a:pt x="185327" y="86273"/>
                    <a:pt x="327745" y="184414"/>
                    <a:pt x="423604" y="197195"/>
                  </a:cubicBezTo>
                  <a:cubicBezTo>
                    <a:pt x="519462" y="209976"/>
                    <a:pt x="643166" y="156113"/>
                    <a:pt x="766869" y="102249"/>
                  </a:cubicBezTo>
                </a:path>
              </a:pathLst>
            </a:custGeom>
            <a:noFill/>
            <a:ln cap="flat" w="19050">
              <a:solidFill>
                <a:srgbClr val="0779a3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32" name="Freeform 31">
              <a:extLst>
                <a:ext uri="{A7746CCC-0BEB-4724-8461-9C9778BE9884}">
                  <a16:creationId xmlns:a16="http://schemas.microsoft.com/office/drawing/2010/main" id="{F83F3E0D-6CA3-4CFB-A518-1E1AF9511852}"/>
                </a:ext>
              </a:extLst>
            </p:cNvPr>
            <p:cNvSpPr/>
            <p:nvPr/>
          </p:nvSpPr>
          <p:spPr>
            <a:xfrm rot="0">
              <a:off x="267862" y="3477263"/>
              <a:ext cx="8899636" cy="1008229"/>
            </a:xfrm>
            <a:custGeom>
              <a:avLst/>
              <a:gdLst/>
              <a:ahLst/>
              <a:cxnLst/>
              <a:rect b="b" l="0" r="r" t="0"/>
              <a:pathLst>
                <a:path h="1307329" w="8304096">
                  <a:moveTo>
                    <a:pt x="0" y="1270812"/>
                  </a:moveTo>
                  <a:cubicBezTo>
                    <a:pt x="405345" y="1082290"/>
                    <a:pt x="725787" y="835340"/>
                    <a:pt x="927546" y="839904"/>
                  </a:cubicBezTo>
                  <a:cubicBezTo>
                    <a:pt x="1129306" y="844469"/>
                    <a:pt x="1453399" y="1282680"/>
                    <a:pt x="1614077" y="1307329"/>
                  </a:cubicBezTo>
                  <a:cubicBezTo>
                    <a:pt x="1774754" y="1331978"/>
                    <a:pt x="1909869" y="1188989"/>
                    <a:pt x="2212965" y="1037099"/>
                  </a:cubicBezTo>
                  <a:cubicBezTo>
                    <a:pt x="2516061" y="885209"/>
                    <a:pt x="3688731" y="86002"/>
                    <a:pt x="4199521" y="116856"/>
                  </a:cubicBezTo>
                  <a:cubicBezTo>
                    <a:pt x="4710310" y="147711"/>
                    <a:pt x="6153154" y="1150509"/>
                    <a:pt x="6602379" y="1132045"/>
                  </a:cubicBezTo>
                  <a:cubicBezTo>
                    <a:pt x="7051601" y="1113581"/>
                    <a:pt x="8135666" y="149240"/>
                    <a:pt x="8304096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33" name="Freeform 32">
              <a:extLst>
                <a:ext uri="{7627A85D-68E1-4443-A0D8-F47A744ED0EC}">
                  <a16:creationId xmlns:a16="http://schemas.microsoft.com/office/drawing/2010/main" id="{7E12E790-0D69-4800-9FB1-9AB247EF4EE1}"/>
                </a:ext>
              </a:extLst>
            </p:cNvPr>
            <p:cNvSpPr/>
            <p:nvPr/>
          </p:nvSpPr>
          <p:spPr>
            <a:xfrm rot="1020000">
              <a:off x="5980538" y="3781558"/>
              <a:ext cx="2234875" cy="606190"/>
            </a:xfrm>
            <a:custGeom>
              <a:avLst/>
              <a:gdLst/>
              <a:ahLst/>
              <a:cxnLst/>
              <a:rect b="b" l="0" r="r" t="0"/>
              <a:pathLst>
                <a:path h="606192" w="2234875">
                  <a:moveTo>
                    <a:pt x="0" y="606192"/>
                  </a:moveTo>
                  <a:cubicBezTo>
                    <a:pt x="616691" y="590672"/>
                    <a:pt x="1130219" y="645448"/>
                    <a:pt x="1409578" y="569674"/>
                  </a:cubicBezTo>
                  <a:cubicBezTo>
                    <a:pt x="1688938" y="493900"/>
                    <a:pt x="1961907" y="246950"/>
                    <a:pt x="2234875" y="0"/>
                  </a:cubicBezTo>
                </a:path>
              </a:pathLst>
            </a:custGeom>
            <a:noFill/>
            <a:ln cap="flat" w="19050">
              <a:solidFill>
                <a:srgbClr val="0579a3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</p:grpSp>
      <p:cxnSp>
        <p:nvCxnSpPr>
          <p:cNvPr id="34" name="Straight Connector 33">
            <a:extLst>
              <a:ext uri="{75BFA639-003A-4E9A-AC34-7B4E52D9A35F}">
                <a16:creationId xmlns:a16="http://schemas.microsoft.com/office/drawing/2010/main" id="{C445F346-28F7-4D89-9A9E-CDDA086AF831}"/>
              </a:ext>
            </a:extLst>
          </p:cNvPr>
          <p:cNvCxnSpPr/>
          <p:nvPr/>
        </p:nvCxnSpPr>
        <p:spPr>
          <a:xfrm flipH="true" flipV="true" rot="10800000">
            <a:off x="8041166" y="3131038"/>
            <a:ext cx="21821" cy="264224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5" name="4-Point Star 34">
            <a:extLst>
              <a:ext uri="{9ABED809-23A0-4259-9FC1-E698DA61CD64}">
                <a16:creationId xmlns:a16="http://schemas.microsoft.com/office/drawing/2010/main" id="{32EB0A51-7E31-4FC9-BB43-8F7933DD781B}"/>
              </a:ext>
            </a:extLst>
          </p:cNvPr>
          <p:cNvSpPr/>
          <p:nvPr/>
        </p:nvSpPr>
        <p:spPr>
          <a:xfrm rot="0">
            <a:off x="5900928" y="4392758"/>
            <a:ext cx="225380" cy="252202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6" name="4-Point Star 35">
            <a:extLst>
              <a:ext uri="{F68DADAB-D4AA-4073-B021-6937A4CDE976}">
                <a16:creationId xmlns:a16="http://schemas.microsoft.com/office/drawing/2010/main" id="{4B42AD43-37C1-4AB7-8ED5-03729F35D359}"/>
              </a:ext>
            </a:extLst>
          </p:cNvPr>
          <p:cNvSpPr/>
          <p:nvPr/>
        </p:nvSpPr>
        <p:spPr>
          <a:xfrm rot="0">
            <a:off x="7287147" y="3887057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7" name="4-Point Star 36">
            <a:extLst>
              <a:ext uri="{6BB02710-FD7B-4E6A-A0B2-9BA7E0371AE3}">
                <a16:creationId xmlns:a16="http://schemas.microsoft.com/office/drawing/2010/main" id="{32549B9B-94B5-4E6E-91C9-F82AB20BA742}"/>
              </a:ext>
            </a:extLst>
          </p:cNvPr>
          <p:cNvSpPr/>
          <p:nvPr/>
        </p:nvSpPr>
        <p:spPr>
          <a:xfrm rot="0">
            <a:off x="6573097" y="340189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8" name="4-Point Star 37">
            <a:extLst>
              <a:ext uri="{A88875BA-61D2-436C-9934-3DB59560AD2C}">
                <a16:creationId xmlns:a16="http://schemas.microsoft.com/office/drawing/2010/main" id="{85747161-037B-434A-989C-7D68989506A7}"/>
              </a:ext>
            </a:extLst>
          </p:cNvPr>
          <p:cNvSpPr/>
          <p:nvPr/>
        </p:nvSpPr>
        <p:spPr>
          <a:xfrm rot="0">
            <a:off x="6568781" y="2865977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9" name="4-Point Star 38">
            <a:extLst>
              <a:ext uri="{F5428F8B-D009-431B-9395-E4C5579B8B91}">
                <a16:creationId xmlns:a16="http://schemas.microsoft.com/office/drawing/2010/main" id="{5A0BEE93-53DE-4B91-A24C-FE4F39F965EA}"/>
              </a:ext>
            </a:extLst>
          </p:cNvPr>
          <p:cNvSpPr/>
          <p:nvPr/>
        </p:nvSpPr>
        <p:spPr>
          <a:xfrm rot="0">
            <a:off x="5891868" y="3393756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0" name="4-Point Star 39">
            <a:extLst>
              <a:ext uri="{0DAF4DC5-39DF-47FB-9436-227E691697DE}">
                <a16:creationId xmlns:a16="http://schemas.microsoft.com/office/drawing/2010/main" id="{C2519269-C218-487A-88B4-384C80755827}"/>
              </a:ext>
            </a:extLst>
          </p:cNvPr>
          <p:cNvSpPr/>
          <p:nvPr/>
        </p:nvSpPr>
        <p:spPr>
          <a:xfrm rot="0">
            <a:off x="5880249" y="2879760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1" name="4-Point Star 40">
            <a:extLst>
              <a:ext uri="{B1433448-7496-4E36-B3EA-00DF4502909E}">
                <a16:creationId xmlns:a16="http://schemas.microsoft.com/office/drawing/2010/main" id="{89381AE7-818B-47E9-A442-E7B2AB81A44A}"/>
              </a:ext>
            </a:extLst>
          </p:cNvPr>
          <p:cNvSpPr/>
          <p:nvPr/>
        </p:nvSpPr>
        <p:spPr>
          <a:xfrm rot="0">
            <a:off x="5277260" y="3930882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2" name="4-Point Star 41">
            <a:extLst>
              <a:ext uri="{D35866AF-A088-40CC-97A4-5B6ABDA83115}">
                <a16:creationId xmlns:a16="http://schemas.microsoft.com/office/drawing/2010/main" id="{24D91DCB-7CD6-4AB4-B26E-0EA8D9DF3C39}"/>
              </a:ext>
            </a:extLst>
          </p:cNvPr>
          <p:cNvSpPr/>
          <p:nvPr/>
        </p:nvSpPr>
        <p:spPr>
          <a:xfrm rot="0">
            <a:off x="5272945" y="3402282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3" name="4-Point Star 42">
            <a:extLst>
              <a:ext uri="{89A32E0F-1577-4C77-8D98-EFF7F6CA18AE}">
                <a16:creationId xmlns:a16="http://schemas.microsoft.com/office/drawing/2010/main" id="{88E067AA-7DC7-4A66-918B-C129B8584824}"/>
              </a:ext>
            </a:extLst>
          </p:cNvPr>
          <p:cNvSpPr/>
          <p:nvPr/>
        </p:nvSpPr>
        <p:spPr>
          <a:xfrm rot="0">
            <a:off x="4048477" y="290981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4" name="4-Point Star 43">
            <a:extLst>
              <a:ext uri="{57490CDB-2C5A-4DAF-ADC0-105F1A7C9648}">
                <a16:creationId xmlns:a16="http://schemas.microsoft.com/office/drawing/2010/main" id="{25D5D855-C488-4BCD-B078-CEC5D84BE9C9}"/>
              </a:ext>
            </a:extLst>
          </p:cNvPr>
          <p:cNvSpPr/>
          <p:nvPr/>
        </p:nvSpPr>
        <p:spPr>
          <a:xfrm rot="0">
            <a:off x="2540203" y="3938187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5" name="4-Point Star 44">
            <a:extLst>
              <a:ext uri="{3B0F078B-40E3-4EC5-A4C2-9EB770BF1F1D}">
                <a16:creationId xmlns:a16="http://schemas.microsoft.com/office/drawing/2010/main" id="{C6FE01CA-92E6-4257-960F-A13423BA5FE3}"/>
              </a:ext>
            </a:extLst>
          </p:cNvPr>
          <p:cNvSpPr/>
          <p:nvPr/>
        </p:nvSpPr>
        <p:spPr>
          <a:xfrm rot="0">
            <a:off x="2535888" y="3416884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6" name="4-Point Star 45">
            <a:extLst>
              <a:ext uri="{5552FE8A-6E18-4711-B185-14C7F14C1209}">
                <a16:creationId xmlns:a16="http://schemas.microsoft.com/office/drawing/2010/main" id="{0E0ACA7A-793C-4489-9E69-BA4CF7A908C4}"/>
              </a:ext>
            </a:extLst>
          </p:cNvPr>
          <p:cNvSpPr/>
          <p:nvPr/>
        </p:nvSpPr>
        <p:spPr>
          <a:xfrm rot="0">
            <a:off x="3292277" y="4443165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7" name="4-Point Star 46">
            <a:extLst>
              <a:ext uri="{B9EE2116-3F5B-4908-9352-5844781C4F85}">
                <a16:creationId xmlns:a16="http://schemas.microsoft.com/office/drawing/2010/main" id="{A587103C-ECFC-486A-8385-5278F0BA4720}"/>
              </a:ext>
            </a:extLst>
          </p:cNvPr>
          <p:cNvSpPr/>
          <p:nvPr/>
        </p:nvSpPr>
        <p:spPr>
          <a:xfrm rot="0">
            <a:off x="3287963" y="3409664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8" name="4-Point Star 47">
            <a:extLst>
              <a:ext uri="{AB50F3F9-AE56-4F7D-B16F-737F6527DF2D}">
                <a16:creationId xmlns:a16="http://schemas.microsoft.com/office/drawing/2010/main" id="{B9F87A3B-D801-4CC2-AD32-33FBE1A2F05F}"/>
              </a:ext>
            </a:extLst>
          </p:cNvPr>
          <p:cNvSpPr/>
          <p:nvPr/>
        </p:nvSpPr>
        <p:spPr>
          <a:xfrm rot="0">
            <a:off x="1972797" y="3938606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9" name="4-Point Star 48">
            <a:extLst>
              <a:ext uri="{B22FBACE-E77E-4100-BA35-3385326F4EC7}">
                <a16:creationId xmlns:a16="http://schemas.microsoft.com/office/drawing/2010/main" id="{51169C59-C470-4944-8E2E-EB4075F20971}"/>
              </a:ext>
            </a:extLst>
          </p:cNvPr>
          <p:cNvSpPr/>
          <p:nvPr/>
        </p:nvSpPr>
        <p:spPr>
          <a:xfrm rot="0">
            <a:off x="1278255" y="4456814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4-Point Star 49">
            <a:extLst>
              <a:ext uri="{50A9D32B-A0C7-47B2-B7F8-042ED74BF9A1}">
                <a16:creationId xmlns:a16="http://schemas.microsoft.com/office/drawing/2010/main" id="{0E00B63D-F9DA-4C90-8618-BC6D73096F1B}"/>
              </a:ext>
            </a:extLst>
          </p:cNvPr>
          <p:cNvSpPr/>
          <p:nvPr/>
        </p:nvSpPr>
        <p:spPr>
          <a:xfrm rot="0">
            <a:off x="1278101" y="3938187"/>
            <a:ext cx="212264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1" name="4-Point Star 50">
            <a:extLst>
              <a:ext uri="{CC973C15-1704-49F8-8F42-5DB1F9C2FD87}">
                <a16:creationId xmlns:a16="http://schemas.microsoft.com/office/drawing/2010/main" id="{7324A42E-3E76-489C-872C-5111288F29ED}"/>
              </a:ext>
            </a:extLst>
          </p:cNvPr>
          <p:cNvSpPr/>
          <p:nvPr/>
        </p:nvSpPr>
        <p:spPr>
          <a:xfrm rot="0">
            <a:off x="7946222" y="3387099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2" name="4-Point Star 51">
            <a:extLst>
              <a:ext uri="{B4E27D4E-FC65-457E-BEAC-E483AB1D35C2}">
                <a16:creationId xmlns:a16="http://schemas.microsoft.com/office/drawing/2010/main" id="{B2702EEF-45EE-4141-86D6-8412126BBDF0}"/>
              </a:ext>
            </a:extLst>
          </p:cNvPr>
          <p:cNvSpPr/>
          <p:nvPr/>
        </p:nvSpPr>
        <p:spPr>
          <a:xfrm rot="0">
            <a:off x="4056240" y="3931215"/>
            <a:ext cx="210092" cy="202920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3" name="Right Triangle 52">
            <a:extLst>
              <a:ext uri="{3FBB9973-B4E3-48CD-8898-4E9CC89C12F9}">
                <a16:creationId xmlns:a16="http://schemas.microsoft.com/office/drawing/2010/main" id="{7AC0AA8A-2609-4410-9DE8-A046E81C6F89}"/>
              </a:ext>
            </a:extLst>
          </p:cNvPr>
          <p:cNvSpPr/>
          <p:nvPr/>
        </p:nvSpPr>
        <p:spPr>
          <a:xfrm rot="0">
            <a:off x="-26860" y="4076700"/>
            <a:ext cx="1087936" cy="1087936"/>
          </a:xfrm>
          <a:prstGeom prst="rtTriangl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4" name="Text Box 53">
            <a:extLst>
              <a:ext uri="{D469A5C6-E57D-4848-910F-CB96110007EE}">
                <a16:creationId xmlns:a16="http://schemas.microsoft.com/office/drawing/2010/main" id="{E13396E2-1A21-461F-8D3E-700DC03FA308}"/>
              </a:ext>
            </a:extLst>
          </p:cNvPr>
          <p:cNvSpPr txBox="1"/>
          <p:nvPr/>
        </p:nvSpPr>
        <p:spPr>
          <a:xfrm rot="0">
            <a:off x="554021" y="4741040"/>
            <a:ext cx="2831554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2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3"/>
            </a:endParaRPr>
          </a:p>
        </p:txBody>
      </p:sp>
      <p:pic>
        <p:nvPicPr>
          <p:cNvPr id="55" name="Picture 54">
            <a:extLst>
              <a:ext uri="{5B3B9722-D9BD-46AE-8047-C89C78F2B48E}">
                <a16:creationId xmlns:a16="http://schemas.microsoft.com/office/drawing/2010/main" id="{6F7895C4-958D-4A33-98B5-2C7330402AB3}"/>
              </a:ext>
            </a:extLst>
          </p:cNvPr>
          <p:cNvPicPr>
            <a:picLocks noChangeAspect="true" noSel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89985" y="-432339"/>
            <a:ext cx="4326663" cy="4326663"/>
          </a:xfrm>
          <a:prstGeom prst="rect">
            <a:avLst/>
          </a:prstGeom>
          <a:noFill/>
        </p:spPr>
      </p:pic>
    </p:spTree>
    <p:extLst>
      <p:ext uri="{A5929021-BF9C-4286-AC12-4FE651DEEDC2}">
        <p14:creationId xmlns:p14="http://schemas.microsoft.com/office/powerpoint/2010/main" val="170928945655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05D8C353-CDFE-4C3B-BADD-6A8E6CE176FD}">
                <a16:creationId xmlns:a16="http://schemas.microsoft.com/office/drawing/2010/main" id="{84E9F096-FDF2-4486-BDA8-E79D307060C8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C03E069B-ACA9-4C7E-AF44-BAF577EDCF42}">
                <a16:creationId xmlns:a16="http://schemas.microsoft.com/office/drawing/2010/main" id="{23A374F9-A8CE-46FC-8383-082988437565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01E958C0-9CAD-445A-BBB6-617473C5C3B2}">
                <a16:creationId xmlns:a16="http://schemas.microsoft.com/office/drawing/2010/main" id="{7E9DE276-58BE-4E9D-AE5F-0AE2D626BE7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74386" y="836790"/>
            <a:ext cx="3010766" cy="911513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Analyse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avancée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09CD0F34-5D46-46D9-BF4B-AE0A9AD193C9}">
                <a16:creationId xmlns:a16="http://schemas.microsoft.com/office/drawing/2010/main" id="{5FF1B0EC-D0AB-4711-83CF-285423E7265D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88327" y="570738"/>
            <a:ext cx="3457422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Alertes basées </a:t>
            </a: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sur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des seuils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4FB3A334-8342-4814-9645-E6D3BE7A06C1}">
                <a16:creationId xmlns:a16="http://schemas.microsoft.com/office/drawing/2010/main" id="{B3049AC9-F242-4DF8-92EC-F26D86A3BE1C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24E9A0E0-4778-4687-9A2F-E9924BCDECC5}">
                <a16:creationId xmlns:a16="http://schemas.microsoft.com/office/drawing/2010/main" id="{143A9F24-AB86-41B4-94F2-52711D4F47ED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85673968-3FD7-4A19-9D04-54BBFBEEA3F9}">
                <a16:creationId xmlns:a16="http://schemas.microsoft.com/office/drawing/2010/main" id="{A484BA2F-EC7C-4357-9067-1813213193ED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4FC4AA90-F7E2-4221-826A-C775720BBE13}">
                <a16:creationId xmlns:a16="http://schemas.microsoft.com/office/drawing/2010/main" id="{93511686-0A43-4D78-A47B-8B01F7E9574A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FA265910-0EF2-42BD-8C69-B3E8CC6F7521}">
                <a16:creationId xmlns:a16="http://schemas.microsoft.com/office/drawing/2010/main" id="{ECDE3D23-30C0-44E5-91C7-A4D92229541E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CAEDD2C7-2936-4BA0-B4FA-E31D4237F464}">
                <a16:creationId xmlns:a16="http://schemas.microsoft.com/office/drawing/2010/main" id="{4B5C9FE7-4E1B-498A-BAE6-3BB766A2448E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78FCF90D-863C-4BC4-8AA2-380EF7181A2D}">
                <a16:creationId xmlns:a16="http://schemas.microsoft.com/office/drawing/2010/main" id="{D522ED3D-FE05-46F5-9D34-6EBF09A64FDB}"/>
              </a:ext>
            </a:extLst>
          </p:cNvPr>
          <p:cNvSpPr txBox="1"/>
          <p:nvPr/>
        </p:nvSpPr>
        <p:spPr>
          <a:xfrm rot="0">
            <a:off x="8085220" y="4648838"/>
            <a:ext cx="446274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10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B7EA0D0D-A0C3-42B7-8854-26FD5023800F}">
                <a16:creationId xmlns:a16="http://schemas.microsoft.com/office/drawing/2010/main" id="{0EF06A62-FFAE-4030-A7DE-3DD5E79C65A5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C258C4D8-DB0B-4367-99A9-5D85B30A6D90}">
                <a16:creationId xmlns:a16="http://schemas.microsoft.com/office/drawing/2010/main" id="{0B604E86-1EB0-4DD7-B64E-7256FCAB241E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20E38DB6-82D0-40BC-8599-124EB46C94B5}">
                <a16:creationId xmlns:a16="http://schemas.microsoft.com/office/drawing/2010/main" id="{3AD268C6-7CCF-4C8A-AA62-EEAF1D0A1DA6}"/>
              </a:ext>
            </a:extLst>
          </p:cNvPr>
          <p:cNvSpPr txBox="1"/>
          <p:nvPr/>
        </p:nvSpPr>
        <p:spPr>
          <a:xfrm rot="0">
            <a:off x="5297509" y="899855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Notification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lorsque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KPI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importants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franchissent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</a:p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des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limites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critiques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D21C7AED-1415-400E-A4FD-ADC7BD4A81A7}">
                <a16:creationId xmlns:a16="http://schemas.microsoft.com/office/drawing/2010/main" id="{B1E92003-2455-4E72-A629-3AFB6693276E}"/>
              </a:ext>
            </a:extLst>
          </p:cNvPr>
          <p:cNvSpPr txBox="1"/>
          <p:nvPr/>
        </p:nvSpPr>
        <p:spPr>
          <a:xfrm rot="0">
            <a:off x="5316855" y="1751057"/>
            <a:ext cx="3024063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Horodatage des données d’application pour retour en arrière et suivi de l’avancement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53311CC3-2775-4739-BAED-5ED739403F13}">
                <a16:creationId xmlns:a16="http://schemas.microsoft.com/office/drawing/2010/main" id="{174BE8BC-8B7D-4185-85FC-DA485DE2234B}"/>
              </a:ext>
            </a:extLst>
          </p:cNvPr>
          <p:cNvSpPr txBox="1">
            <a:spLocks noGrp="true"/>
          </p:cNvSpPr>
          <p:nvPr/>
        </p:nvSpPr>
        <p:spPr>
          <a:xfrm rot="0">
            <a:off x="5292852" y="1422263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Instantanés de données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9D291428-0854-4E7B-B797-AC19FB9E63C2}">
                <a16:creationId xmlns:a16="http://schemas.microsoft.com/office/drawing/2010/main" id="{212516B5-0292-4208-9C10-144214D87453}"/>
              </a:ext>
            </a:extLst>
          </p:cNvPr>
          <p:cNvSpPr txBox="1">
            <a:spLocks noGrp="true"/>
          </p:cNvSpPr>
          <p:nvPr/>
        </p:nvSpPr>
        <p:spPr>
          <a:xfrm rot="0">
            <a:off x="5300345" y="2292985"/>
            <a:ext cx="3576320" cy="340360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Fusion de données intelligente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4B51913B-9561-4182-A636-12693783B2F1}">
                <a16:creationId xmlns:a16="http://schemas.microsoft.com/office/drawing/2010/main" id="{0FBDB991-B39D-4E59-A7C3-7545C4CF1D75}"/>
              </a:ext>
            </a:extLst>
          </p:cNvPr>
          <p:cNvSpPr txBox="1"/>
          <p:nvPr/>
        </p:nvSpPr>
        <p:spPr>
          <a:xfrm rot="0">
            <a:off x="5314197" y="2610754"/>
            <a:ext cx="3131924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Auto-identification des points de données connexes pour corrélation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8B05A240-FEA6-47F1-9735-1A64FBA7795B}">
                <a16:creationId xmlns:a16="http://schemas.microsoft.com/office/drawing/2010/main" id="{1E0C5952-756B-47A6-8F91-0FA08CDA87AF}"/>
              </a:ext>
            </a:extLst>
          </p:cNvPr>
          <p:cNvSpPr/>
          <p:nvPr/>
        </p:nvSpPr>
        <p:spPr>
          <a:xfrm rot="0">
            <a:off x="5166198" y="74495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CF784742-2E10-4378-81E1-33DB09132981}">
                <a16:creationId xmlns:a16="http://schemas.microsoft.com/office/drawing/2010/main" id="{1F7A4242-D093-4EA4-BEFB-FB99AC4F0A3B}"/>
              </a:ext>
            </a:extLst>
          </p:cNvPr>
          <p:cNvSpPr/>
          <p:nvPr/>
        </p:nvSpPr>
        <p:spPr>
          <a:xfrm rot="0">
            <a:off x="5173504" y="1608105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D5FD21FB-3C8C-488E-B042-90DAA8938EEB}">
                <a16:creationId xmlns:a16="http://schemas.microsoft.com/office/drawing/2010/main" id="{FA65EEF3-7C81-45E8-9F14-818C892AFA49}"/>
              </a:ext>
            </a:extLst>
          </p:cNvPr>
          <p:cNvSpPr/>
          <p:nvPr/>
        </p:nvSpPr>
        <p:spPr>
          <a:xfrm rot="0">
            <a:off x="5187734" y="2456678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660D8D9D-8153-40A6-AC78-CF6F42705237}">
                <a16:creationId xmlns:a16="http://schemas.microsoft.com/office/drawing/2010/main" id="{404B05B5-3924-4DBD-92C9-480673282271}"/>
              </a:ext>
            </a:extLst>
          </p:cNvPr>
          <p:cNvCxnSpPr/>
          <p:nvPr/>
        </p:nvCxnSpPr>
        <p:spPr>
          <a:xfrm flipH="true" flipV="true" rot="10800000">
            <a:off x="5210164" y="87334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4" name="Straight Connector 23">
            <a:extLst>
              <a:ext uri="{5269A3BE-53E2-4AC5-B71A-5F01643F57A0}">
                <a16:creationId xmlns:a16="http://schemas.microsoft.com/office/drawing/2010/main" id="{A23D5A73-691B-4B31-8A5C-0B558694A2DA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5" name="Picture 24">
            <a:extLst>
              <a:ext uri="{C696F622-ED19-4688-9868-6ACD2E4FC80E}">
                <a16:creationId xmlns:a16="http://schemas.microsoft.com/office/drawing/2010/main" id="{2CC0A4DD-3A0C-4D0A-B875-A16363A9C57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26" name="Text Box 25">
            <a:extLst>
              <a:ext uri="{FA792A0A-5B38-41CA-BD01-78A226E38E91}">
                <a16:creationId xmlns:a16="http://schemas.microsoft.com/office/drawing/2010/main" id="{D9009507-4860-4305-8429-6A1AF653833A}"/>
              </a:ext>
            </a:extLst>
          </p:cNvPr>
          <p:cNvSpPr txBox="1">
            <a:spLocks noGrp="true"/>
          </p:cNvSpPr>
          <p:nvPr/>
        </p:nvSpPr>
        <p:spPr>
          <a:xfrm rot="0">
            <a:off x="5288327" y="3135106"/>
            <a:ext cx="3157794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Bibliothèque de métriques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7" name="Text Box 26">
            <a:extLst>
              <a:ext uri="{09DFFE81-D7AA-46F2-9BB5-D48BA5E63B2F}">
                <a16:creationId xmlns:a16="http://schemas.microsoft.com/office/drawing/2010/main" id="{F5619895-0934-4D17-AAF2-ABBB5BE426BC}"/>
              </a:ext>
            </a:extLst>
          </p:cNvPr>
          <p:cNvSpPr txBox="1"/>
          <p:nvPr/>
        </p:nvSpPr>
        <p:spPr>
          <a:xfrm rot="0">
            <a:off x="5294261" y="3503695"/>
            <a:ext cx="3121379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Ensemble de fonctions mathématiques, statistiques et logiques pour créer une gamme de métriques et KPI calculés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8" name="Oval 27">
            <a:extLst>
              <a:ext uri="{A21FDFA6-8A92-4008-AB86-40DDE825BD33}">
                <a16:creationId xmlns:a16="http://schemas.microsoft.com/office/drawing/2010/main" id="{7F5C2A39-F1CC-4D21-A2D3-F93BC7979768}"/>
              </a:ext>
            </a:extLst>
          </p:cNvPr>
          <p:cNvSpPr/>
          <p:nvPr/>
        </p:nvSpPr>
        <p:spPr>
          <a:xfrm rot="0">
            <a:off x="5196002" y="3320881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9" name="Straight Connector 28">
            <a:extLst>
              <a:ext uri="{E1EEB3D8-78B0-474B-8825-DF357824A5B2}">
                <a16:creationId xmlns:a16="http://schemas.microsoft.com/office/drawing/2010/main" id="{A5E59C44-6E08-4E2F-8C14-5F144304AAAA}"/>
              </a:ext>
            </a:extLst>
          </p:cNvPr>
          <p:cNvCxnSpPr/>
          <p:nvPr/>
        </p:nvCxnSpPr>
        <p:spPr>
          <a:xfrm flipH="true" flipV="true" rot="10800000">
            <a:off x="5220471" y="1739988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0" name="Straight Connector 29">
            <a:extLst>
              <a:ext uri="{34FECAAD-D8FE-4343-88D8-150C32A23D09}">
                <a16:creationId xmlns:a16="http://schemas.microsoft.com/office/drawing/2010/main" id="{5F7E2B01-551A-4E36-BA44-8F780005DA77}"/>
              </a:ext>
            </a:extLst>
          </p:cNvPr>
          <p:cNvCxnSpPr/>
          <p:nvPr/>
        </p:nvCxnSpPr>
        <p:spPr>
          <a:xfrm flipH="true" flipV="true" rot="10800000">
            <a:off x="5229119" y="2587275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1" name="Group 30">
            <a:extLst>
              <a:ext uri="{12D43C8B-ED9C-4E65-B66A-B728B5571D37}">
                <a16:creationId xmlns:a16="http://schemas.microsoft.com/office/drawing/2010/main" id="{0C46A774-FE50-4DED-85AA-56A862A9694B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2" name="4-Point Star 31">
              <a:extLst>
                <a:ext uri="{CDDEEE0C-BBD3-43A1-820D-1639B827A3C0}">
                  <a16:creationId xmlns:a16="http://schemas.microsoft.com/office/drawing/2010/main" id="{E4DA8789-52B1-497D-BDAE-33446D578DCF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4-Point Star 32">
              <a:extLst>
                <a:ext uri="{33328FF1-2337-4142-9F33-3B3B757D628C}">
                  <a16:creationId xmlns:a16="http://schemas.microsoft.com/office/drawing/2010/main" id="{FBF8D5E3-D895-44C5-B206-AAEBC474551C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30A316FE-9BC0-4677-8F45-EA4DCC0DB09C}">
                  <a16:creationId xmlns:a16="http://schemas.microsoft.com/office/drawing/2010/main" id="{351991CD-8F36-418F-AA98-E9A05633D788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7C6364D5-4004-4284-8BF9-23FC47F286D7}">
                  <a16:creationId xmlns:a16="http://schemas.microsoft.com/office/drawing/2010/main" id="{9BDF909D-9A73-4BF7-861A-14C1E18858E2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D0352DBA-CFEC-40F5-9871-9388E5D1E093}">
                  <a16:creationId xmlns:a16="http://schemas.microsoft.com/office/drawing/2010/main" id="{8379F56B-0660-4BA8-AF16-E930E8E04651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6D1A2645-D8A8-483D-A0DE-FEE64595FCA8}">
                  <a16:creationId xmlns:a16="http://schemas.microsoft.com/office/drawing/2010/main" id="{2BAF7EA2-1D06-4068-991F-8073C0C9A2BD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402F8FD2-409D-4267-B91E-ADE9C2674D97}">
                  <a16:creationId xmlns:a16="http://schemas.microsoft.com/office/drawing/2010/main" id="{613A0C8E-5DA3-4430-B902-79D389B7F5D2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66FF0223-9E3E-461C-9C65-DDD9E5425730}">
                  <a16:creationId xmlns:a16="http://schemas.microsoft.com/office/drawing/2010/main" id="{DE92A0DB-B263-4F6B-B020-3DC21C587985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0" name="Straight Connector 39">
              <a:extLst>
                <a:ext uri="{4E4913E7-1E2C-44DA-8489-55C01D7CE725}">
                  <a16:creationId xmlns:a16="http://schemas.microsoft.com/office/drawing/2010/main" id="{4CCAA9A3-A352-421F-B011-63E0DA8529FC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1" name="Straight Connector 40">
              <a:extLst>
                <a:ext uri="{B824E6E4-48BD-4610-A5B3-719FCA22AF20}">
                  <a16:creationId xmlns:a16="http://schemas.microsoft.com/office/drawing/2010/main" id="{F7C3625E-6314-471F-A1AF-68AF5738DA87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12FEC87F-9942-4DCD-BF04-ABD235BD4CF4}">
                  <a16:creationId xmlns:a16="http://schemas.microsoft.com/office/drawing/2010/main" id="{12A84A79-1F5E-4EA3-B167-DEDFDB5C661D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76657953-901C-48BD-9920-9ECDB08BEF24}">
                  <a16:creationId xmlns:a16="http://schemas.microsoft.com/office/drawing/2010/main" id="{835952FD-D26B-46D4-8780-39AC6CBED6E2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6C4DCB7C-48BC-42E1-A437-D2A5BDE8E811}">
                  <a16:creationId xmlns:a16="http://schemas.microsoft.com/office/drawing/2010/main" id="{208D8F49-56B3-409B-8369-3F6AF1BB6181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336D7377-7CED-4F36-B241-B17A1C215FB0}">
                  <a16:creationId xmlns:a16="http://schemas.microsoft.com/office/drawing/2010/main" id="{D217F5BB-16E1-4734-854B-591387C0079D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8B9C03C3-995B-4070-98DA-CCEA99A45E3B}">
                  <a16:creationId xmlns:a16="http://schemas.microsoft.com/office/drawing/2010/main" id="{54CE0915-486D-4E33-BCB4-11DB7CD60056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7" name="4-Point Star 46">
              <a:extLst>
                <a:ext uri="{A3466DFF-7FB9-493C-ABB2-E6299AC7B9C5}">
                  <a16:creationId xmlns:a16="http://schemas.microsoft.com/office/drawing/2010/main" id="{625D626A-00CF-4055-A339-6E0A2BD31DD9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8" name="Rounded Rectangle 47">
            <a:extLst>
              <a:ext uri="{727D16EE-EF60-41BF-A2E0-F0D032B84174}">
                <a16:creationId xmlns:a16="http://schemas.microsoft.com/office/drawing/2010/main" id="{8FAAB102-4CCB-44D9-ADC5-97702A362784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9" name="Oval 48">
            <a:extLst>
              <a:ext uri="{82464AAA-B371-49B5-A6E4-8FC25DD98B35}">
                <a16:creationId xmlns:a16="http://schemas.microsoft.com/office/drawing/2010/main" id="{96E90CA7-707C-48E3-83E2-4359DBE5FECE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0" name="Picture 49">
            <a:extLst>
              <a:ext uri="{0065F13B-572C-4A46-AE9B-AFCA82858D19}">
                <a16:creationId xmlns:a16="http://schemas.microsoft.com/office/drawing/2010/main" id="{6DDFE02B-5326-4DAB-B8CA-9AE5F4BDBBC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22715" y="1492481"/>
            <a:ext cx="3756355" cy="2959922"/>
          </a:xfrm>
          <a:prstGeom prst="rect">
            <a:avLst/>
          </a:prstGeom>
          <a:noFill/>
        </p:spPr>
      </p:pic>
      <p:grpSp>
        <p:nvGrpSpPr>
          <p:cNvPr id="51" name="Group 50">
            <a:extLst>
              <a:ext uri="{5E1B9798-7389-46D2-9A47-FC63043D027E}">
                <a16:creationId xmlns:a16="http://schemas.microsoft.com/office/drawing/2010/main" id="{0065495D-15AB-4C08-9195-ACEBE32B6DF8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52" name="Freeform 51">
              <a:extLst>
                <a:ext uri="{07C1F080-E25A-4564-9DB3-DE46B824530C}">
                  <a16:creationId xmlns:a16="http://schemas.microsoft.com/office/drawing/2010/main" id="{54C3C6A4-498B-48D7-AFBF-7BFE5558A458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53" name="Freeform 52">
              <a:extLst>
                <a:ext uri="{791A4328-5B2A-4BE9-B052-892069A6168E}">
                  <a16:creationId xmlns:a16="http://schemas.microsoft.com/office/drawing/2010/main" id="{5D978203-CF3B-4306-92A1-24C6E008296F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54" name="Freeform 53">
              <a:extLst>
                <a:ext uri="{8EC9A35F-58D0-4DBA-AB30-555875E25935}">
                  <a16:creationId xmlns:a16="http://schemas.microsoft.com/office/drawing/2010/main" id="{A0177134-1458-45B4-A499-81D483485A7F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55" name="Oval 54">
              <a:extLst>
                <a:ext uri="{92173916-7767-4603-B07F-53F0FD5C6652}">
                  <a16:creationId xmlns:a16="http://schemas.microsoft.com/office/drawing/2010/main" id="{6C1EC494-8AD9-42EA-8A7C-3ED8E04533B4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56" name="Text Box 55">
            <a:extLst>
              <a:ext uri="{348D90AB-FBCA-4082-A3A6-10316CA5766E}">
                <a16:creationId xmlns:a16="http://schemas.microsoft.com/office/drawing/2010/main" id="{B098FC46-9C24-4683-99F1-679E622382C2}"/>
              </a:ext>
            </a:extLst>
          </p:cNvPr>
          <p:cNvSpPr txBox="1"/>
          <p:nvPr/>
        </p:nvSpPr>
        <p:spPr>
          <a:xfrm rot="0">
            <a:off x="554021" y="4741040"/>
            <a:ext cx="3426390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4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5"/>
            </a:endParaRPr>
          </a:p>
        </p:txBody>
      </p:sp>
    </p:spTree>
    <p:extLst>
      <p:ext uri="{531E2BA8-7AF4-43E8-BCFE-65CC982CCAE6}">
        <p14:creationId xmlns:p14="http://schemas.microsoft.com/office/powerpoint/2010/main" val="170928945662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E05E86AB-61CB-47CA-9439-D1815267367B}">
                <a16:creationId xmlns:a16="http://schemas.microsoft.com/office/drawing/2010/main" id="{35DB40A6-F46A-4BD1-B789-1AD40FF9F2F9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6B18B0FA-6FC3-4CF4-AEC7-231C29AF65F4}">
                <a16:creationId xmlns:a16="http://schemas.microsoft.com/office/drawing/2010/main" id="{FC96B4E2-82DE-4243-8D4C-F24E92AD5CCB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Content Placeholder 2">
            <a:extLst>
              <a:ext uri="{7BE51AFB-4C40-4F77-ACEA-554AD684D44B}">
                <a16:creationId xmlns:a16="http://schemas.microsoft.com/office/drawing/2010/main" id="{D4EEBF96-D8A9-4A02-8D48-AE7993A8733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35853" y="1021508"/>
            <a:ext cx="3509896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Prévision de tendances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5" name="Straight Connector 4">
            <a:extLst>
              <a:ext uri="{07A64579-8457-48EB-87E7-EF0E3F0B1F56}">
                <a16:creationId xmlns:a16="http://schemas.microsoft.com/office/drawing/2010/main" id="{71B6E8BB-B0A0-47BC-96F1-955D592F5333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41A5C6E1-1690-4942-9B19-D2CBC64D0728}">
                <a16:creationId xmlns:a16="http://schemas.microsoft.com/office/drawing/2010/main" id="{A0AAEE1C-B539-43F5-B69B-D99F11D09C76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AA831640-77DB-43A7-8E73-0F5E863BF680}">
                <a16:creationId xmlns:a16="http://schemas.microsoft.com/office/drawing/2010/main" id="{02962C0F-5BF8-4875-BE0D-9BFA35D1A12C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Right Triangle 7">
            <a:extLst>
              <a:ext uri="{1A1B1EFB-0E1D-4A55-9A4E-73F70A67C966}">
                <a16:creationId xmlns:a16="http://schemas.microsoft.com/office/drawing/2010/main" id="{2D15F988-5165-4F79-8A2F-9A0CA19CBAC7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Straight Connector 8">
            <a:extLst>
              <a:ext uri="{55BC1B0B-BDDE-4AE3-81C2-891C7309137E}">
                <a16:creationId xmlns:a16="http://schemas.microsoft.com/office/drawing/2010/main" id="{60008D67-FDE9-449E-BECA-9090071BD255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Straight Connector 9">
            <a:extLst>
              <a:ext uri="{6C6D59EA-0E8C-4A95-B35A-B44495594F04}">
                <a16:creationId xmlns:a16="http://schemas.microsoft.com/office/drawing/2010/main" id="{3F042270-E91D-4217-8DB1-82BF2E94735F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Text Box 10">
            <a:extLst>
              <a:ext uri="{38E3E160-8397-45D1-BFB1-E5DF0F226F80}">
                <a16:creationId xmlns:a16="http://schemas.microsoft.com/office/drawing/2010/main" id="{6CD86D78-1E88-4C79-AAD1-C8382750A7C3}"/>
              </a:ext>
            </a:extLst>
          </p:cNvPr>
          <p:cNvSpPr txBox="1"/>
          <p:nvPr/>
        </p:nvSpPr>
        <p:spPr>
          <a:xfrm rot="0">
            <a:off x="8085220" y="4648838"/>
            <a:ext cx="369322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11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2" name="10-Point Star 11">
            <a:extLst>
              <a:ext uri="{279E636D-0A75-438B-A28A-EF0D6A3C4D4F}">
                <a16:creationId xmlns:a16="http://schemas.microsoft.com/office/drawing/2010/main" id="{A8E7AED1-9319-4B64-9874-ED472DF8616A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Isosceles Triangle 12">
            <a:extLst>
              <a:ext uri="{02A9DC38-625D-4FE5-B1ED-383DB44AB901}">
                <a16:creationId xmlns:a16="http://schemas.microsoft.com/office/drawing/2010/main" id="{DE13E472-7B36-4649-AE3E-3A216F50E79D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Text Box 13">
            <a:extLst>
              <a:ext uri="{9033BBF5-C69C-4716-9547-758CE5AB9F63}">
                <a16:creationId xmlns:a16="http://schemas.microsoft.com/office/drawing/2010/main" id="{892D2570-DF0F-4545-988F-3B48FC624EF3}"/>
              </a:ext>
            </a:extLst>
          </p:cNvPr>
          <p:cNvSpPr txBox="1"/>
          <p:nvPr/>
        </p:nvSpPr>
        <p:spPr>
          <a:xfrm rot="0">
            <a:off x="5245035" y="1350626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Gamme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d’algorithmes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 prévision pour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planifier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et pérenniser les opérations IT ou métier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5" name="Text Box 14">
            <a:extLst>
              <a:ext uri="{FFE9BA54-2C8E-4FCF-A84C-A4BA4BCA1774}">
                <a16:creationId xmlns:a16="http://schemas.microsoft.com/office/drawing/2010/main" id="{29A69117-1E82-4B49-8196-22DC4AFD71EC}"/>
              </a:ext>
            </a:extLst>
          </p:cNvPr>
          <p:cNvSpPr txBox="1"/>
          <p:nvPr/>
        </p:nvSpPr>
        <p:spPr>
          <a:xfrm rot="0">
            <a:off x="5264381" y="2208057"/>
            <a:ext cx="3565121" cy="491394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Étude des tendances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actuelles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et de performance pour éviter de sur-investir ou sous-investir dans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l’infrastructure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AC703322-0574-468D-97E0-487321BA3897}">
                <a16:creationId xmlns:a16="http://schemas.microsoft.com/office/drawing/2010/main" id="{2558A5E6-CEB9-4869-8823-0601A7160936}"/>
              </a:ext>
            </a:extLst>
          </p:cNvPr>
          <p:cNvSpPr txBox="1">
            <a:spLocks noGrp="true"/>
          </p:cNvSpPr>
          <p:nvPr/>
        </p:nvSpPr>
        <p:spPr>
          <a:xfrm rot="0">
            <a:off x="5240379" y="1881397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Planification de la capacité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7" name="Text Box 16">
            <a:extLst>
              <a:ext uri="{94BFB531-333C-4C77-BD25-1DEBEE43B57E}">
                <a16:creationId xmlns:a16="http://schemas.microsoft.com/office/drawing/2010/main" id="{EA17B064-CABD-4C5C-8B62-0A2F1A943F50}"/>
              </a:ext>
            </a:extLst>
          </p:cNvPr>
          <p:cNvSpPr txBox="1">
            <a:spLocks noGrp="true"/>
          </p:cNvSpPr>
          <p:nvPr/>
        </p:nvSpPr>
        <p:spPr>
          <a:xfrm rot="0">
            <a:off x="5248065" y="2743723"/>
            <a:ext cx="3202276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Gestion des équipes</a:t>
            </a:r>
            <a:r>
              <a:rPr b="0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71DC070D-BBC6-49FB-A389-8CE2E6C70C1E}">
                <a16:creationId xmlns:a16="http://schemas.microsoft.com/office/drawing/2010/main" id="{254B0BBF-F51A-48FC-83AA-5D1707FABD15}"/>
              </a:ext>
            </a:extLst>
          </p:cNvPr>
          <p:cNvSpPr txBox="1"/>
          <p:nvPr/>
        </p:nvSpPr>
        <p:spPr>
          <a:xfrm rot="0">
            <a:off x="5261725" y="3069879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Détermination de la bonne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taille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d’équipe selon la charge de travail et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sa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croissance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prévue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9" name="Oval 18">
            <a:extLst>
              <a:ext uri="{E7D52E6A-E6AB-40DF-ABC1-8860DF4CE447}">
                <a16:creationId xmlns:a16="http://schemas.microsoft.com/office/drawing/2010/main" id="{62805333-1B15-4069-A54D-AE5B63E971F6}"/>
              </a:ext>
            </a:extLst>
          </p:cNvPr>
          <p:cNvSpPr/>
          <p:nvPr/>
        </p:nvSpPr>
        <p:spPr>
          <a:xfrm rot="0">
            <a:off x="5113725" y="119572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Oval 19">
            <a:extLst>
              <a:ext uri="{59F4B161-A04D-447E-9F5B-47BA37934C73}">
                <a16:creationId xmlns:a16="http://schemas.microsoft.com/office/drawing/2010/main" id="{0B3F5C69-84CA-45E4-B2BB-DAC11704E309}"/>
              </a:ext>
            </a:extLst>
          </p:cNvPr>
          <p:cNvSpPr/>
          <p:nvPr/>
        </p:nvSpPr>
        <p:spPr>
          <a:xfrm rot="0">
            <a:off x="5121030" y="2058876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B3D010A1-02FD-41B9-B484-9C5A115AAC76}">
                <a16:creationId xmlns:a16="http://schemas.microsoft.com/office/drawing/2010/main" id="{6B806150-5300-4805-B7B5-AAB3618FC3C4}"/>
              </a:ext>
            </a:extLst>
          </p:cNvPr>
          <p:cNvSpPr/>
          <p:nvPr/>
        </p:nvSpPr>
        <p:spPr>
          <a:xfrm rot="0">
            <a:off x="5135261" y="290744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2" name="Straight Connector 21">
            <a:extLst>
              <a:ext uri="{312CF17D-66E4-459F-9A15-28730F60812B}">
                <a16:creationId xmlns:a16="http://schemas.microsoft.com/office/drawing/2010/main" id="{079F6D64-B210-4FC9-AE09-2251F7FBAEB9}"/>
              </a:ext>
            </a:extLst>
          </p:cNvPr>
          <p:cNvCxnSpPr/>
          <p:nvPr/>
        </p:nvCxnSpPr>
        <p:spPr>
          <a:xfrm flipH="true" flipV="true" rot="10800000">
            <a:off x="5157692" y="132411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3" name="Group 22">
            <a:extLst>
              <a:ext uri="{515F86DC-AC62-4CDE-85B4-0C7A2D6C4B7F}">
                <a16:creationId xmlns:a16="http://schemas.microsoft.com/office/drawing/2010/main" id="{C0A9179D-8723-478C-8911-3C7C363DE84F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4" name="Freeform 23">
              <a:extLst>
                <a:ext uri="{03F883E4-0C6C-4404-ADFD-F5F1CEECEA29}">
                  <a16:creationId xmlns:a16="http://schemas.microsoft.com/office/drawing/2010/main" id="{E8A9359E-291E-4558-9AF0-959610A86734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5" name="Freeform 24">
              <a:extLst>
                <a:ext uri="{B419B674-388D-49BF-B328-B3EB1E4C4482}">
                  <a16:creationId xmlns:a16="http://schemas.microsoft.com/office/drawing/2010/main" id="{6E17AF36-2139-4298-8179-E4CFFA6DD6CB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26D4CCC0-95D1-4E79-9F97-2158826629F5}">
                  <a16:creationId xmlns:a16="http://schemas.microsoft.com/office/drawing/2010/main" id="{FCD1773E-490C-43FC-8DDA-D2C7A88DF9A2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Oval 26">
              <a:extLst>
                <a:ext uri="{61F09AC8-8EB8-4508-9267-855DB8325590}">
                  <a16:creationId xmlns:a16="http://schemas.microsoft.com/office/drawing/2010/main" id="{9A7D0E2D-37C9-4315-9102-270C71CC94E3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8" name="Straight Connector 27">
            <a:extLst>
              <a:ext uri="{3ACF3CE5-E20E-47B1-B739-5469A044795B}">
                <a16:creationId xmlns:a16="http://schemas.microsoft.com/office/drawing/2010/main" id="{5E9FC52F-4DAE-4FF9-BEB2-B188659F3B97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9" name="Picture 28">
            <a:extLst>
              <a:ext uri="{B5835DA9-F874-496D-861E-6E311874ECB8}">
                <a16:creationId xmlns:a16="http://schemas.microsoft.com/office/drawing/2010/main" id="{ED7C7DD5-A75B-45B1-AEDD-F95B5C683AF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cxnSp>
        <p:nvCxnSpPr>
          <p:cNvPr id="30" name="Straight Connector 29">
            <a:extLst>
              <a:ext uri="{592D8D7A-54B1-4229-901D-F147E7BAF16D}">
                <a16:creationId xmlns:a16="http://schemas.microsoft.com/office/drawing/2010/main" id="{8F44FBDB-FE6A-4C45-8123-51EDEEE1A0BE}"/>
              </a:ext>
            </a:extLst>
          </p:cNvPr>
          <p:cNvCxnSpPr/>
          <p:nvPr/>
        </p:nvCxnSpPr>
        <p:spPr>
          <a:xfrm flipH="true" flipV="true" rot="10800000">
            <a:off x="5167998" y="2190759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1" name="Group 30">
            <a:extLst>
              <a:ext uri="{BC42A70D-1453-465B-B5FC-F0F55AD188AE}">
                <a16:creationId xmlns:a16="http://schemas.microsoft.com/office/drawing/2010/main" id="{8A9D590B-338C-4C98-BE52-0F58994F10FB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2" name="4-Point Star 31">
              <a:extLst>
                <a:ext uri="{581361EF-D5F8-49FC-A02B-74676F985392}">
                  <a16:creationId xmlns:a16="http://schemas.microsoft.com/office/drawing/2010/main" id="{FEBFE904-E298-4F59-BAA0-95AE67188EC2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4-Point Star 32">
              <a:extLst>
                <a:ext uri="{ED16365B-D4E6-4B29-9DFB-B407649CF38E}">
                  <a16:creationId xmlns:a16="http://schemas.microsoft.com/office/drawing/2010/main" id="{4EB82369-202C-424B-BD6A-A71775156810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9DCAF346-5B00-48C1-82B1-D033AE423F68}">
                  <a16:creationId xmlns:a16="http://schemas.microsoft.com/office/drawing/2010/main" id="{E232B992-6890-492A-8469-333E99816687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2BCE1232-DDD1-41BB-84FA-5C4A73673261}">
                  <a16:creationId xmlns:a16="http://schemas.microsoft.com/office/drawing/2010/main" id="{3CC04F87-FFCD-405B-ADF3-570E061777F7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9382FFE3-D3C6-4974-B670-1B0D717095A1}">
                  <a16:creationId xmlns:a16="http://schemas.microsoft.com/office/drawing/2010/main" id="{9B571CBA-47E0-412B-BB50-C1416CB4F29B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81201880-7953-4F75-8BD4-9FFC8CA66985}">
                  <a16:creationId xmlns:a16="http://schemas.microsoft.com/office/drawing/2010/main" id="{932E290A-8AB6-4C28-9147-3BF31A26A416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CF01EEFE-A7DA-42AB-B8E6-A8E025C87039}">
                  <a16:creationId xmlns:a16="http://schemas.microsoft.com/office/drawing/2010/main" id="{A047D583-C71C-4BD0-993D-9D876AB62FA6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046A6447-92C2-4630-8CAC-023D608C960C}">
                  <a16:creationId xmlns:a16="http://schemas.microsoft.com/office/drawing/2010/main" id="{0F37E760-1E15-4D08-80DB-CC0C8A4E77F4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0" name="Straight Connector 39">
              <a:extLst>
                <a:ext uri="{D60D3BF9-FD69-45A9-B56B-2D75D87C69C1}">
                  <a16:creationId xmlns:a16="http://schemas.microsoft.com/office/drawing/2010/main" id="{77D2BA08-D85D-4AD8-854B-922E41250AFF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1" name="Straight Connector 40">
              <a:extLst>
                <a:ext uri="{D3CDD28C-1DB5-4915-95AA-5B2C40F2D9A5}">
                  <a16:creationId xmlns:a16="http://schemas.microsoft.com/office/drawing/2010/main" id="{665E5ABE-7224-47C7-975D-032043BC1AEA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F53DEA50-FF6A-47D8-BE62-38FE82E98263}">
                  <a16:creationId xmlns:a16="http://schemas.microsoft.com/office/drawing/2010/main" id="{F570F42A-AB28-401D-8F75-7B167DB99A30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EE433DD6-5458-45FF-99A1-0B3D593357AA}">
                  <a16:creationId xmlns:a16="http://schemas.microsoft.com/office/drawing/2010/main" id="{DEAE85AD-5603-46E9-9EF5-6F3C35C78C06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D7355F02-A2FF-4E26-9AF2-E4105E622A69}">
                  <a16:creationId xmlns:a16="http://schemas.microsoft.com/office/drawing/2010/main" id="{39D2DE96-973D-4CF1-8810-DEB33989656F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A09E6220-6E8E-42BB-9D5C-F4E5DE4CC60D}">
                  <a16:creationId xmlns:a16="http://schemas.microsoft.com/office/drawing/2010/main" id="{264B63AF-B693-4D20-A37E-C8CC4B715BEF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88F47893-6B73-4A67-BA16-5ED8D00093A5}">
                  <a16:creationId xmlns:a16="http://schemas.microsoft.com/office/drawing/2010/main" id="{55CE3C34-C208-4F2E-84CB-57C16E8FC855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7" name="4-Point Star 46">
              <a:extLst>
                <a:ext uri="{027D280A-CE04-4A9F-B9B0-6F0C4B05E9F6}">
                  <a16:creationId xmlns:a16="http://schemas.microsoft.com/office/drawing/2010/main" id="{015BA56F-FC54-44E5-A185-C0D315A84017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8" name="Rounded Rectangle 47">
            <a:extLst>
              <a:ext uri="{CDEF9D0D-A9DD-459E-857D-54B9FF170483}">
                <a16:creationId xmlns:a16="http://schemas.microsoft.com/office/drawing/2010/main" id="{636D6193-F3F6-4493-8A33-AD0730B1892C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9" name="Oval 48">
            <a:extLst>
              <a:ext uri="{12E31B2B-2AD2-4D01-925F-95132F0C1F5C}">
                <a16:creationId xmlns:a16="http://schemas.microsoft.com/office/drawing/2010/main" id="{9B343EC5-AE64-4144-86E0-9AB78F079806}"/>
              </a:ext>
            </a:extLst>
          </p:cNvPr>
          <p:cNvSpPr/>
          <p:nvPr/>
        </p:nvSpPr>
        <p:spPr>
          <a:xfrm rot="0">
            <a:off x="238190" y="170497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Freeform 49">
            <a:extLst>
              <a:ext uri="{420C8708-D800-4CC7-B4BE-16CF7A75B9EB}">
                <a16:creationId xmlns:a16="http://schemas.microsoft.com/office/drawing/2010/main" id="{41594940-691F-46C6-A624-AFFC03E4CF89}"/>
              </a:ext>
            </a:extLst>
          </p:cNvPr>
          <p:cNvSpPr/>
          <p:nvPr/>
        </p:nvSpPr>
        <p:spPr>
          <a:xfrm rot="8160000">
            <a:off x="854487" y="2076450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1" name="Title 7">
            <a:extLst>
              <a:ext uri="{10E1EB7C-550A-45EC-8C7D-FA758D2579A5}">
                <a16:creationId xmlns:a16="http://schemas.microsoft.com/office/drawing/2010/main" id="{F288787B-3ED4-4CA7-A371-B8674239AD1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93848" y="661035"/>
            <a:ext cx="3541176" cy="1525733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Prévision et </a:t>
            </a:r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planification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de la capacité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pic>
        <p:nvPicPr>
          <p:cNvPr id="52" name="Picture 51">
            <a:extLst>
              <a:ext uri="{9A9C1686-CF79-4A77-B5BE-E2333A7A88F8}">
                <a16:creationId xmlns:a16="http://schemas.microsoft.com/office/drawing/2010/main" id="{3301A7B0-F664-45DA-A8F9-9978CF68642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1869" y="2217419"/>
            <a:ext cx="971540" cy="32040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E13CB2BD-EC05-4064-973C-27CB6875E203}">
                <a16:creationId xmlns:a16="http://schemas.microsoft.com/office/drawing/2010/main" id="{62DF5785-73C8-4427-8091-322EE5834B0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959750" y="4324350"/>
            <a:ext cx="971540" cy="320401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86EE1C0D-A8B3-4DFD-81C7-46F241A2801F}">
                <a16:creationId xmlns:a16="http://schemas.microsoft.com/office/drawing/2010/main" id="{FA3CBCC3-3AE8-4546-A235-71EAD580E4A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13385" y="9525"/>
            <a:ext cx="1275130" cy="1275130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D93A989F-1F48-48A5-BCE1-180654BF05BA}">
                <a16:creationId xmlns:a16="http://schemas.microsoft.com/office/drawing/2010/main" id="{121F2BDF-54E0-4DC1-B2BF-B15244E69C0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55615" y="1829970"/>
            <a:ext cx="4127458" cy="2317251"/>
          </a:xfrm>
          <a:prstGeom prst="rect">
            <a:avLst/>
          </a:prstGeom>
          <a:noFill/>
        </p:spPr>
      </p:pic>
      <p:sp>
        <p:nvSpPr>
          <p:cNvPr id="56" name="Text Box 55">
            <a:extLst>
              <a:ext uri="{5C60CDBD-9A7D-4860-B73D-E56012894408}">
                <a16:creationId xmlns:a16="http://schemas.microsoft.com/office/drawing/2010/main" id="{1715BB71-E663-487F-BB89-8BEB1DE9C504}"/>
              </a:ext>
            </a:extLst>
          </p:cNvPr>
          <p:cNvSpPr txBox="1"/>
          <p:nvPr/>
        </p:nvSpPr>
        <p:spPr>
          <a:xfrm rot="0">
            <a:off x="554021" y="4741040"/>
            <a:ext cx="3616290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DE89035E-8506-4BDC-9254-BCB80F0453AD}">
        <p14:creationId xmlns:p14="http://schemas.microsoft.com/office/powerpoint/2010/main" val="170928945662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825B17E0-7AA1-4F97-8244-61F7205EF339}">
                <a16:creationId xmlns:a16="http://schemas.microsoft.com/office/drawing/2010/main" id="{6DCA038E-1731-4439-8FF1-F1A09CD6EDC6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912818FA-3165-4D46-BD2B-983A8D94A59B}">
                <a16:creationId xmlns:a16="http://schemas.microsoft.com/office/drawing/2010/main" id="{6AF1DE95-6CB5-467B-9D58-91BDEAEE1CBC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C7808A3D-5010-4F0C-B1F7-AF51D42D7FFD}">
                <a16:creationId xmlns:a16="http://schemas.microsoft.com/office/drawing/2010/main" id="{DE806946-6856-454C-AF86-425C5E2E3E3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69033" y="951385"/>
            <a:ext cx="3125581" cy="933945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Planification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</a:t>
            </a:r>
          </a:p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de scénario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7EAB6801-6F3C-422A-8DA7-191FE9C8B4A3}">
                <a16:creationId xmlns:a16="http://schemas.microsoft.com/office/drawing/2010/main" id="{A773B026-51DB-4BDB-B512-3B144DFA762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35853" y="1021508"/>
            <a:ext cx="3509896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Exécution de simulations 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37E4BD5E-C610-4321-920F-62A534EB00FC}">
                <a16:creationId xmlns:a16="http://schemas.microsoft.com/office/drawing/2010/main" id="{538A5EB6-4B79-4212-8711-BD94AF91F537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55BF8745-123B-4178-9535-B07AD2942AF2}">
                <a16:creationId xmlns:a16="http://schemas.microsoft.com/office/drawing/2010/main" id="{79230E66-70A8-4568-A871-E949AFC2BA9F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16B11445-9660-4B68-AD93-29FCF500A0CB}">
                <a16:creationId xmlns:a16="http://schemas.microsoft.com/office/drawing/2010/main" id="{AEFF03AB-2344-443D-A821-1F21BCB82D9A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1DA5BE21-39FA-422A-8A88-807EC855B72D}">
                <a16:creationId xmlns:a16="http://schemas.microsoft.com/office/drawing/2010/main" id="{5AD324A6-F3C9-4C8F-92A8-6E9AB9F1D81D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CF2BDAFD-7210-4375-A82A-54DE9EF974E4}">
                <a16:creationId xmlns:a16="http://schemas.microsoft.com/office/drawing/2010/main" id="{60F703A4-4673-425B-8B51-35915D9474D0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F446A998-2356-4977-A025-2A743084E65E}">
                <a16:creationId xmlns:a16="http://schemas.microsoft.com/office/drawing/2010/main" id="{9829E92D-A630-46EB-A9A2-4C6687E54545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D793AFD9-2150-4320-9547-60083D527EE1}">
                <a16:creationId xmlns:a16="http://schemas.microsoft.com/office/drawing/2010/main" id="{DE4249B4-DB57-4B2A-86BD-EC58AB071100}"/>
              </a:ext>
            </a:extLst>
          </p:cNvPr>
          <p:cNvSpPr txBox="1"/>
          <p:nvPr/>
        </p:nvSpPr>
        <p:spPr>
          <a:xfrm rot="0">
            <a:off x="8085220" y="4648838"/>
            <a:ext cx="369322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a6a6a6"/>
                </a:solidFill>
                <a:latin typeface="Open Sans"/>
              </a:rPr>
              <a:t>12</a:t>
            </a:r>
            <a:endParaRPr b="0" baseline="0" cap="none" dirty="0" i="0" lang="en-US" spc="0" strike="noStrike" sz="1000">
              <a:solidFill>
                <a:srgbClr val="a6a6a6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FC639DC3-A2C7-4288-B784-E92993405386}">
                <a16:creationId xmlns:a16="http://schemas.microsoft.com/office/drawing/2010/main" id="{8EB54C47-CD32-4562-99D9-C96B78175F3E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C2BE062C-00CA-4B4C-B05F-8ECA10227E67}">
                <a16:creationId xmlns:a16="http://schemas.microsoft.com/office/drawing/2010/main" id="{A99942F1-801F-4955-AD99-F93D42F226FF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5F54E30D-E951-4A20-8B97-A0665BA769A9}">
                <a16:creationId xmlns:a16="http://schemas.microsoft.com/office/drawing/2010/main" id="{5A471160-AFA4-4466-86F0-91BAF8ED1054}"/>
              </a:ext>
            </a:extLst>
          </p:cNvPr>
          <p:cNvSpPr txBox="1"/>
          <p:nvPr/>
        </p:nvSpPr>
        <p:spPr>
          <a:xfrm rot="0">
            <a:off x="5245035" y="1350626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Exécution d’analyse par simulation pour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avoir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tous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les résultats opérationnels possibles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5DC72042-B21B-426F-92BA-0B95F8B07BF2}">
                <a16:creationId xmlns:a16="http://schemas.microsoft.com/office/drawing/2010/main" id="{FA28494D-94B5-4E5D-B7C8-4A95390F5106}"/>
              </a:ext>
            </a:extLst>
          </p:cNvPr>
          <p:cNvSpPr txBox="1"/>
          <p:nvPr/>
        </p:nvSpPr>
        <p:spPr>
          <a:xfrm rot="0">
            <a:off x="5249780" y="2229964"/>
            <a:ext cx="3272752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Modulation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facteurs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influents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à différents degrés pour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obtenir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les résultats les plus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favorables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826F21C4-BAD3-4E7C-B7DC-7FBAE71EFDA0}">
                <a16:creationId xmlns:a16="http://schemas.microsoft.com/office/drawing/2010/main" id="{6D871EB1-C32B-4C3A-BFBA-3F2FE361C8BD}"/>
              </a:ext>
            </a:extLst>
          </p:cNvPr>
          <p:cNvSpPr txBox="1">
            <a:spLocks noGrp="true"/>
          </p:cNvSpPr>
          <p:nvPr/>
        </p:nvSpPr>
        <p:spPr>
          <a:xfrm rot="0">
            <a:off x="5240379" y="1881397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Ajustement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de variables 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7CF97234-44F5-4FA7-B1AD-35B0688F7E3C}">
                <a16:creationId xmlns:a16="http://schemas.microsoft.com/office/drawing/2010/main" id="{A4D2B4D4-252D-4948-9B78-A320C78DC7EA}"/>
              </a:ext>
            </a:extLst>
          </p:cNvPr>
          <p:cNvSpPr txBox="1">
            <a:spLocks noGrp="true"/>
          </p:cNvSpPr>
          <p:nvPr/>
        </p:nvSpPr>
        <p:spPr>
          <a:xfrm rot="0">
            <a:off x="5248065" y="2743723"/>
            <a:ext cx="3202276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Relations de cause à </a:t>
            </a: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effet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BC36D537-85C2-4231-9B05-AD3302E935EF}">
                <a16:creationId xmlns:a16="http://schemas.microsoft.com/office/drawing/2010/main" id="{135A31D0-B2FA-42CC-BCFF-98F3A263D5E8}"/>
              </a:ext>
            </a:extLst>
          </p:cNvPr>
          <p:cNvSpPr txBox="1"/>
          <p:nvPr/>
        </p:nvSpPr>
        <p:spPr>
          <a:xfrm rot="0">
            <a:off x="5261725" y="3094958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Évaluation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d’impact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précise de divers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facteurs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sur le résultat opérationnel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08009AB3-8AD7-4AE2-91D5-6F9B62D9EEBD}">
                <a16:creationId xmlns:a16="http://schemas.microsoft.com/office/drawing/2010/main" id="{3E2FCE96-09CE-439D-80A0-A0A8674A106D}"/>
              </a:ext>
            </a:extLst>
          </p:cNvPr>
          <p:cNvSpPr/>
          <p:nvPr/>
        </p:nvSpPr>
        <p:spPr>
          <a:xfrm rot="0">
            <a:off x="5113725" y="119572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F0FE2FF7-1E38-4293-955E-A304A731B8D4}">
                <a16:creationId xmlns:a16="http://schemas.microsoft.com/office/drawing/2010/main" id="{A579AAC5-1DB2-4ACC-A2A7-FBF40B649C7D}"/>
              </a:ext>
            </a:extLst>
          </p:cNvPr>
          <p:cNvSpPr/>
          <p:nvPr/>
        </p:nvSpPr>
        <p:spPr>
          <a:xfrm rot="0">
            <a:off x="5121030" y="2058876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047A1696-5538-4A61-9773-4EBAB3D9B19B}">
                <a16:creationId xmlns:a16="http://schemas.microsoft.com/office/drawing/2010/main" id="{EBA68FAC-6B97-4EE9-A249-E026EFA67506}"/>
              </a:ext>
            </a:extLst>
          </p:cNvPr>
          <p:cNvSpPr/>
          <p:nvPr/>
        </p:nvSpPr>
        <p:spPr>
          <a:xfrm rot="0">
            <a:off x="5135261" y="290744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89160F9B-2712-42A7-8F6C-CF16E60D8E49}">
                <a16:creationId xmlns:a16="http://schemas.microsoft.com/office/drawing/2010/main" id="{9591261B-BE63-4D6B-89C9-605AF7AA0048}"/>
              </a:ext>
            </a:extLst>
          </p:cNvPr>
          <p:cNvCxnSpPr/>
          <p:nvPr/>
        </p:nvCxnSpPr>
        <p:spPr>
          <a:xfrm flipH="true" flipV="true" rot="10800000">
            <a:off x="5157692" y="132411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4" name="Group 23">
            <a:extLst>
              <a:ext uri="{D6C3DD1E-86C3-481F-8CD6-0BE7F3FCFB70}">
                <a16:creationId xmlns:a16="http://schemas.microsoft.com/office/drawing/2010/main" id="{2AB30019-8B1B-4D92-9180-53BE5B201364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5" name="Freeform 24">
              <a:extLst>
                <a:ext uri="{D875F1EB-2384-4B44-85AB-82C3E993447A}">
                  <a16:creationId xmlns:a16="http://schemas.microsoft.com/office/drawing/2010/main" id="{33A81E6B-2936-424A-9A0E-274C0FA5F3D9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65234EC1-0D4B-43D7-B78D-A054E8483B34}">
                  <a16:creationId xmlns:a16="http://schemas.microsoft.com/office/drawing/2010/main" id="{9A724332-836A-4594-B947-9BCF97F9298A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639D7EB4-2C49-4AFF-95A1-27ED146E8886}">
                  <a16:creationId xmlns:a16="http://schemas.microsoft.com/office/drawing/2010/main" id="{11A63A48-7999-4F64-A419-19EEEB5D446E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Oval 27">
              <a:extLst>
                <a:ext uri="{CA7F2ED4-8FDA-4DF9-BD54-1CB9BAAD7184}">
                  <a16:creationId xmlns:a16="http://schemas.microsoft.com/office/drawing/2010/main" id="{9759C6B0-D542-4494-B225-78711011C4D0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9" name="Straight Connector 28">
            <a:extLst>
              <a:ext uri="{0BE50698-0C1C-44EC-A009-2907AE9D86AB}">
                <a16:creationId xmlns:a16="http://schemas.microsoft.com/office/drawing/2010/main" id="{9E1E27E2-F9FD-454F-ABC2-5F5253E5F626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30" name="Picture 29">
            <a:extLst>
              <a:ext uri="{F8DC5BC4-37AD-4F53-ABA8-CFB212336771}">
                <a16:creationId xmlns:a16="http://schemas.microsoft.com/office/drawing/2010/main" id="{DC1593D3-A602-42E9-8D3A-EB70300A739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cxnSp>
        <p:nvCxnSpPr>
          <p:cNvPr id="31" name="Straight Connector 30">
            <a:extLst>
              <a:ext uri="{9F0D973C-17C5-4A62-A915-292C362D086C}">
                <a16:creationId xmlns:a16="http://schemas.microsoft.com/office/drawing/2010/main" id="{330E7E27-F313-4CD5-B3C6-E780E9C0C23B}"/>
              </a:ext>
            </a:extLst>
          </p:cNvPr>
          <p:cNvCxnSpPr/>
          <p:nvPr/>
        </p:nvCxnSpPr>
        <p:spPr>
          <a:xfrm flipH="true" flipV="true" rot="10800000">
            <a:off x="5167998" y="2190759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2" name="Group 31">
            <a:extLst>
              <a:ext uri="{FCDE4F61-258C-4EAC-8BDB-F74880A3B954}">
                <a16:creationId xmlns:a16="http://schemas.microsoft.com/office/drawing/2010/main" id="{A216E598-5DD4-46B0-89FC-D8C90BBF4FDC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3" name="4-Point Star 32">
              <a:extLst>
                <a:ext uri="{88DFE40F-4282-451B-9396-1CF9678FCAE7}">
                  <a16:creationId xmlns:a16="http://schemas.microsoft.com/office/drawing/2010/main" id="{D7E8DAD4-678F-47B6-A6B7-0CFB475575BE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564AA96F-CC34-4F4B-818C-606597E6C387}">
                  <a16:creationId xmlns:a16="http://schemas.microsoft.com/office/drawing/2010/main" id="{BF0D3B6B-10C5-4223-BA38-0963FD491987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AA6A3BC8-6879-47C8-AB49-92ADBEE6C129}">
                  <a16:creationId xmlns:a16="http://schemas.microsoft.com/office/drawing/2010/main" id="{5E590CAD-DEC4-4817-A6DF-F171AA79F5C9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652A104B-73CA-4843-9902-363BD2208759}">
                  <a16:creationId xmlns:a16="http://schemas.microsoft.com/office/drawing/2010/main" id="{33C30A00-2E57-43DF-A3DC-FD68E9DDFE4A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0B4BC035-B54C-4129-968C-190FC91BDAA2}">
                  <a16:creationId xmlns:a16="http://schemas.microsoft.com/office/drawing/2010/main" id="{881B7AF6-60CE-47A7-8382-9C5A65537EE2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2E72304A-D8CC-44BC-AEE5-048EF73E0B1E}">
                  <a16:creationId xmlns:a16="http://schemas.microsoft.com/office/drawing/2010/main" id="{977E374D-6F94-4269-8305-4BFB4B601168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A2503CDC-086F-4B6A-B682-B3B5C324B29E}">
                  <a16:creationId xmlns:a16="http://schemas.microsoft.com/office/drawing/2010/main" id="{E00252C1-3402-4F1E-9A1D-E345F1B1AF8B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92C39EB9-4954-428F-A5A3-AB7931F700F0}">
                  <a16:creationId xmlns:a16="http://schemas.microsoft.com/office/drawing/2010/main" id="{62705B40-7331-4F20-B0FA-02CF2080E32A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1" name="Straight Connector 40">
              <a:extLst>
                <a:ext uri="{BF580BE9-C701-4EEC-9F4D-5488E3443AA1}">
                  <a16:creationId xmlns:a16="http://schemas.microsoft.com/office/drawing/2010/main" id="{3770276E-4924-46F0-AD5A-A98EE22EC170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88286C67-2D9D-4FDB-817B-80BD54DB4B28}">
                  <a16:creationId xmlns:a16="http://schemas.microsoft.com/office/drawing/2010/main" id="{170F2FF1-6FF8-48C4-88E0-7E4D8AF85283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D56F9A8E-29EA-4EFC-BAB2-CC5D91B58B07}">
                  <a16:creationId xmlns:a16="http://schemas.microsoft.com/office/drawing/2010/main" id="{58CF2415-ABBB-4344-9091-FD78958CF97A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B7B3A5B7-5FAA-4E10-AB90-B9055526DB8A}">
                  <a16:creationId xmlns:a16="http://schemas.microsoft.com/office/drawing/2010/main" id="{3E0E8E94-3874-4217-9FA7-83B7EAB56CE6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C77BFDEE-CEEA-4219-83DE-9ADFCD54607D}">
                  <a16:creationId xmlns:a16="http://schemas.microsoft.com/office/drawing/2010/main" id="{640CBA74-3A40-446E-A50C-073836A93406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57275F1C-4A33-4474-B95E-E19EC5529BE8}">
                  <a16:creationId xmlns:a16="http://schemas.microsoft.com/office/drawing/2010/main" id="{BBCBECD4-5C66-4F6A-BBC0-D8A4DE0AF6E6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05EFA31E-F5B9-4104-AAA9-520C861E051C}">
                  <a16:creationId xmlns:a16="http://schemas.microsoft.com/office/drawing/2010/main" id="{9B99ECDA-AB2F-42EF-A34F-B4693AD33DA6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8" name="4-Point Star 47">
              <a:extLst>
                <a:ext uri="{04899889-D6A8-46A8-A700-B2C94C316DAE}">
                  <a16:creationId xmlns:a16="http://schemas.microsoft.com/office/drawing/2010/main" id="{10498B12-D09C-4DF3-B86C-B49B17235AA5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9" name="Rounded Rectangle 48">
            <a:extLst>
              <a:ext uri="{41161EB4-EDB8-4949-8C5F-E78D2CC2C94F}">
                <a16:creationId xmlns:a16="http://schemas.microsoft.com/office/drawing/2010/main" id="{3998EE6D-534B-43D9-B6C5-72F0430F042B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Oval 49">
            <a:extLst>
              <a:ext uri="{5932FEF0-347E-4FF0-AF22-FE772BC7277D}">
                <a16:creationId xmlns:a16="http://schemas.microsoft.com/office/drawing/2010/main" id="{5D1839E9-1916-4C40-8332-482D3E42C99E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1" name="Freeform 50">
            <a:extLst>
              <a:ext uri="{B0419B81-7966-49B5-947B-1ADAAC7FDB05}">
                <a16:creationId xmlns:a16="http://schemas.microsoft.com/office/drawing/2010/main" id="{D43B4CEE-2A11-446D-A77C-A283E1E99B4A}"/>
              </a:ext>
            </a:extLst>
          </p:cNvPr>
          <p:cNvSpPr/>
          <p:nvPr/>
        </p:nvSpPr>
        <p:spPr>
          <a:xfrm rot="8160000">
            <a:off x="854487" y="2076450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2" name="Picture 51">
            <a:extLst>
              <a:ext uri="{157CE09E-20E0-4214-893E-5AD6F514D322}">
                <a16:creationId xmlns:a16="http://schemas.microsoft.com/office/drawing/2010/main" id="{BB78BCC2-F92A-4C5F-AB58-8A9C04893CB1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0">
            <a:off x="1083964" y="2310973"/>
            <a:ext cx="3304832" cy="1997229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37D11379-90BF-4922-A5FF-E3B3DBA83FB2}">
                <a16:creationId xmlns:a16="http://schemas.microsoft.com/office/drawing/2010/main" id="{4B830F85-1B2E-44D0-8596-B56B5891184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6003" y="2253823"/>
            <a:ext cx="3304832" cy="1997229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4A023D2F-3C9C-4129-9552-7FF212EACD3F}">
                <a16:creationId xmlns:a16="http://schemas.microsoft.com/office/drawing/2010/main" id="{220D2A8D-960E-40D8-8549-1D9EBE1AA05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5872" y="2270302"/>
            <a:ext cx="971540" cy="32040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DA45A1D5-8C9D-4CC7-B3A8-A9C90DD16FC8}">
                <a16:creationId xmlns:a16="http://schemas.microsoft.com/office/drawing/2010/main" id="{1C9294B2-D7F4-40F6-BEB4-ED5B737D540A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52380" y="123825"/>
            <a:ext cx="1275130" cy="127513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C99BFACE-9A68-4063-883C-514B02E7ABF8}">
                <a16:creationId xmlns:a16="http://schemas.microsoft.com/office/drawing/2010/main" id="{1C448E85-A70D-44B3-99B5-19F046454E2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694614" y="2257425"/>
            <a:ext cx="971540" cy="320401"/>
          </a:xfrm>
          <a:prstGeom prst="rect">
            <a:avLst/>
          </a:prstGeom>
          <a:noFill/>
        </p:spPr>
      </p:pic>
      <p:sp>
        <p:nvSpPr>
          <p:cNvPr id="57" name="Text Box 56">
            <a:extLst>
              <a:ext uri="{59128E87-0D0C-47BB-87DF-C241E7716DD8}">
                <a16:creationId xmlns:a16="http://schemas.microsoft.com/office/drawing/2010/main" id="{A170F4E2-0245-45FC-968A-13A9B53E97FB}"/>
              </a:ext>
            </a:extLst>
          </p:cNvPr>
          <p:cNvSpPr txBox="1"/>
          <p:nvPr/>
        </p:nvSpPr>
        <p:spPr>
          <a:xfrm rot="0">
            <a:off x="554021" y="4741040"/>
            <a:ext cx="3324891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F9554E8C-D93D-4640-8339-06F17AEF67BE}">
        <p14:creationId xmlns:p14="http://schemas.microsoft.com/office/powerpoint/2010/main" val="1709289456636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02D917C1-6BED-45F6-8D5E-7DCD49756FC1}">
                <a16:creationId xmlns:a16="http://schemas.microsoft.com/office/drawing/2010/main" id="{ACCD88A6-1005-479E-B8BB-BE78C78C1EA9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44826296-492D-4767-9BFC-7EE6462C9D56}">
                <a16:creationId xmlns:a16="http://schemas.microsoft.com/office/drawing/2010/main" id="{B5241CEF-BF4A-416E-9877-839371A32023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C2B3FBDD-3042-45C9-9B63-DBC44C725339}">
                <a16:creationId xmlns:a16="http://schemas.microsoft.com/office/drawing/2010/main" id="{10B88CEF-6E0E-4531-8F3D-72F81303D84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47938" y="1113615"/>
            <a:ext cx="3469405" cy="521798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Collaboration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66BABF84-E66A-4456-B5CD-2676784CBE76}">
                <a16:creationId xmlns:a16="http://schemas.microsoft.com/office/drawing/2010/main" id="{0AECE4A8-20CC-4FC7-AC68-9990280AC6E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88327" y="570738"/>
            <a:ext cx="3457422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Contrôle d'accès basé sur le rôle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06DCFA9E-CAC5-4DCD-B0D1-E3B6D43051E1}">
                <a16:creationId xmlns:a16="http://schemas.microsoft.com/office/drawing/2010/main" id="{685D2827-AADD-408F-8F62-8C5DD1A7EC5F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B3959F9C-B7A4-45AB-86AB-9951731A5D6C}">
                <a16:creationId xmlns:a16="http://schemas.microsoft.com/office/drawing/2010/main" id="{AD8A5B56-F8D2-4DAD-9303-6354B554C990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D219D277-C2C8-467A-A7D8-8201B615E4DC}">
                <a16:creationId xmlns:a16="http://schemas.microsoft.com/office/drawing/2010/main" id="{D8B81D84-BFBE-47B7-A83E-F4F6EB475C71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4CD508BC-8F23-4D21-BE07-CB094E369BF7}">
                <a16:creationId xmlns:a16="http://schemas.microsoft.com/office/drawing/2010/main" id="{49BBF87F-62D2-40F7-A9D9-848EFE03D89D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80F55332-1245-4AFB-A8A3-4C04EF6845C5}">
                <a16:creationId xmlns:a16="http://schemas.microsoft.com/office/drawing/2010/main" id="{82422A0C-58DE-430A-B948-876B9D00E4A9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0421FA24-5C20-4E6A-9777-6C6C45640771}">
                <a16:creationId xmlns:a16="http://schemas.microsoft.com/office/drawing/2010/main" id="{0172BC86-A234-490B-B9F5-1DFEC7F4E504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8174D8E4-B5DC-4F70-B61D-E93D3A887A50}">
                <a16:creationId xmlns:a16="http://schemas.microsoft.com/office/drawing/2010/main" id="{82625F59-DD5E-4B35-8034-BF0A870B042B}"/>
              </a:ext>
            </a:extLst>
          </p:cNvPr>
          <p:cNvSpPr txBox="1"/>
          <p:nvPr/>
        </p:nvSpPr>
        <p:spPr>
          <a:xfrm rot="0">
            <a:off x="8085220" y="4648838"/>
            <a:ext cx="369322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13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773DC0D8-5BF4-4FD0-B15D-83DCAB855334}">
                <a16:creationId xmlns:a16="http://schemas.microsoft.com/office/drawing/2010/main" id="{CBB62FE4-D010-488C-A5D0-C12C143240AB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16B04B87-4118-4988-910E-774C879B158A}">
                <a16:creationId xmlns:a16="http://schemas.microsoft.com/office/drawing/2010/main" id="{D7D6E037-98C2-41BD-8ACC-991D21589092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079DAB70-BF0A-44E5-9F4D-183997937FBC}">
                <a16:creationId xmlns:a16="http://schemas.microsoft.com/office/drawing/2010/main" id="{807D52EE-C802-4021-998A-8464D54FB877}"/>
              </a:ext>
            </a:extLst>
          </p:cNvPr>
          <p:cNvSpPr txBox="1"/>
          <p:nvPr/>
        </p:nvSpPr>
        <p:spPr>
          <a:xfrm rot="0">
            <a:off x="5297509" y="907161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Autorisations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granulaires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pour un contrôle strict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qui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a accès à des données précises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4A071ACD-0A7A-4C78-B939-C71337E7DE6D}">
                <a16:creationId xmlns:a16="http://schemas.microsoft.com/office/drawing/2010/main" id="{EE3021BB-F7C2-4CEA-960C-4AC2E205FDA2}"/>
              </a:ext>
            </a:extLst>
          </p:cNvPr>
          <p:cNvSpPr txBox="1"/>
          <p:nvPr/>
        </p:nvSpPr>
        <p:spPr>
          <a:xfrm rot="0">
            <a:off x="5294947" y="1746808"/>
            <a:ext cx="3818782" cy="491394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Possibilité pour les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utilisateurs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d’échanger des idées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ou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discuter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tendances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en temps réel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avec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des notes de rapport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D8DC1439-05E7-4D9D-83A7-F9F12CF9C386}">
                <a16:creationId xmlns:a16="http://schemas.microsoft.com/office/drawing/2010/main" id="{9E75F4D0-B5D0-4BFA-8AC0-2E60F557373A}"/>
              </a:ext>
            </a:extLst>
          </p:cNvPr>
          <p:cNvSpPr txBox="1">
            <a:spLocks noGrp="true"/>
          </p:cNvSpPr>
          <p:nvPr/>
        </p:nvSpPr>
        <p:spPr>
          <a:xfrm rot="0">
            <a:off x="5292852" y="1422263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Annotation de rapports</a:t>
            </a:r>
            <a:r>
              <a:rPr b="0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E07454B9-C27B-4838-95A6-A53B6A29964D}">
                <a16:creationId xmlns:a16="http://schemas.microsoft.com/office/drawing/2010/main" id="{6C64642F-2B0C-434F-A8C6-7BCFFC30CD2F}"/>
              </a:ext>
            </a:extLst>
          </p:cNvPr>
          <p:cNvSpPr txBox="1">
            <a:spLocks noGrp="true"/>
          </p:cNvSpPr>
          <p:nvPr/>
        </p:nvSpPr>
        <p:spPr>
          <a:xfrm rot="0">
            <a:off x="5300538" y="2292953"/>
            <a:ext cx="3238262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Planification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de rapports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EC35C259-9315-4EC9-AF70-1A6126B03699}">
                <a16:creationId xmlns:a16="http://schemas.microsoft.com/office/drawing/2010/main" id="{400AB86C-5D79-4EDA-9034-4C48CEC8074A}"/>
              </a:ext>
            </a:extLst>
          </p:cNvPr>
          <p:cNvSpPr txBox="1"/>
          <p:nvPr/>
        </p:nvSpPr>
        <p:spPr>
          <a:xfrm rot="0">
            <a:off x="5314197" y="2632662"/>
            <a:ext cx="3131924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Envoi direct de rapports à l’adresse électronique d’un 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utilisateur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à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intervalle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régulier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2153591D-BB8A-444F-93CF-5CD633DDF07F}">
                <a16:creationId xmlns:a16="http://schemas.microsoft.com/office/drawing/2010/main" id="{D743D910-B42A-4239-A9FB-FBCC08387D61}"/>
              </a:ext>
            </a:extLst>
          </p:cNvPr>
          <p:cNvSpPr/>
          <p:nvPr/>
        </p:nvSpPr>
        <p:spPr>
          <a:xfrm rot="0">
            <a:off x="5166198" y="74495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D196B709-BD2A-4E30-B11E-61A39A2D3D2A}">
                <a16:creationId xmlns:a16="http://schemas.microsoft.com/office/drawing/2010/main" id="{61B2155A-D92F-4DB3-AD2B-F4EE1B7E94D9}"/>
              </a:ext>
            </a:extLst>
          </p:cNvPr>
          <p:cNvSpPr/>
          <p:nvPr/>
        </p:nvSpPr>
        <p:spPr>
          <a:xfrm rot="0">
            <a:off x="5173504" y="1608105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5DD72B46-C342-4DAC-BBB4-63C4B5DDDE04}">
                <a16:creationId xmlns:a16="http://schemas.microsoft.com/office/drawing/2010/main" id="{17CEB83D-70E6-449D-9450-F5326E783F84}"/>
              </a:ext>
            </a:extLst>
          </p:cNvPr>
          <p:cNvSpPr/>
          <p:nvPr/>
        </p:nvSpPr>
        <p:spPr>
          <a:xfrm rot="0">
            <a:off x="5187734" y="2456678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3B34FFFF-BFC1-4C2A-9E98-6367719BC665}">
                <a16:creationId xmlns:a16="http://schemas.microsoft.com/office/drawing/2010/main" id="{86F0F786-3297-4CFD-8850-D18C549BC71E}"/>
              </a:ext>
            </a:extLst>
          </p:cNvPr>
          <p:cNvCxnSpPr/>
          <p:nvPr/>
        </p:nvCxnSpPr>
        <p:spPr>
          <a:xfrm flipH="true" flipV="true" rot="10800000">
            <a:off x="5210164" y="87334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4" name="Group 23">
            <a:extLst>
              <a:ext uri="{109ACA77-9D65-4873-B362-864590F25EF0}">
                <a16:creationId xmlns:a16="http://schemas.microsoft.com/office/drawing/2010/main" id="{4C64D91F-429F-4AB2-9F74-446F65741C73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5" name="Freeform 24">
              <a:extLst>
                <a:ext uri="{DE0D7168-3D06-45F5-95F4-122582A27180}">
                  <a16:creationId xmlns:a16="http://schemas.microsoft.com/office/drawing/2010/main" id="{1A1495C6-7CE8-42FB-B225-B4C9790910F3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70F2A592-CED2-476C-9328-888E8E336AF1}">
                  <a16:creationId xmlns:a16="http://schemas.microsoft.com/office/drawing/2010/main" id="{40127A1F-A90B-4CE7-8C8B-E20951C206A1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B57470C4-763A-4D97-9F64-D0EC5DED73B0}">
                  <a16:creationId xmlns:a16="http://schemas.microsoft.com/office/drawing/2010/main" id="{8A0D11EF-569F-4544-B72C-91415E573CF3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Oval 27">
              <a:extLst>
                <a:ext uri="{15A87069-6A69-4540-A3B5-D73144FD095C}">
                  <a16:creationId xmlns:a16="http://schemas.microsoft.com/office/drawing/2010/main" id="{D2BA0A81-02F0-4099-AFAE-EE7B4EE5BE4E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9" name="Straight Connector 28">
            <a:extLst>
              <a:ext uri="{B5391F89-D8DF-4FB6-8639-50BC38EE97ED}">
                <a16:creationId xmlns:a16="http://schemas.microsoft.com/office/drawing/2010/main" id="{CD61EF4C-7D2E-4AFC-9610-B555D54F5EFA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30" name="Picture 29">
            <a:extLst>
              <a:ext uri="{75805293-47FF-43AD-A3A8-90EBC66317E9}">
                <a16:creationId xmlns:a16="http://schemas.microsoft.com/office/drawing/2010/main" id="{F000215C-F515-452B-9243-A948EB1FAA0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31" name="Text Box 30">
            <a:extLst>
              <a:ext uri="{3CA29DEC-D2B0-411A-8638-6190152A9AB9}">
                <a16:creationId xmlns:a16="http://schemas.microsoft.com/office/drawing/2010/main" id="{B1F18279-F0A0-4BD9-A658-FC83B44CD106}"/>
              </a:ext>
            </a:extLst>
          </p:cNvPr>
          <p:cNvSpPr txBox="1">
            <a:spLocks noGrp="true"/>
          </p:cNvSpPr>
          <p:nvPr/>
        </p:nvSpPr>
        <p:spPr>
          <a:xfrm rot="0">
            <a:off x="5288280" y="3134991"/>
            <a:ext cx="3725065" cy="340356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Publication de tableaux de bord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32" name="Text Box 31">
            <a:extLst>
              <a:ext uri="{BF1EF354-BCA4-4795-BACF-C897AEB3A1CF}">
                <a16:creationId xmlns:a16="http://schemas.microsoft.com/office/drawing/2010/main" id="{B7D605FD-26AF-4CD4-B2EF-0C092A715861}"/>
              </a:ext>
            </a:extLst>
          </p:cNvPr>
          <p:cNvSpPr txBox="1"/>
          <p:nvPr/>
        </p:nvSpPr>
        <p:spPr>
          <a:xfrm rot="0">
            <a:off x="5288280" y="3461899"/>
            <a:ext cx="3543385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Diverses options de publication pour partager des rapports publiquement, en privé ou avec des groupes donnés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33" name="Oval 32">
            <a:extLst>
              <a:ext uri="{1FEFD3C7-EE4B-4803-B156-C29B43E95974}">
                <a16:creationId xmlns:a16="http://schemas.microsoft.com/office/drawing/2010/main" id="{912ED41D-87AD-4CC3-A2E6-8D455A3E9B57}"/>
              </a:ext>
            </a:extLst>
          </p:cNvPr>
          <p:cNvSpPr/>
          <p:nvPr/>
        </p:nvSpPr>
        <p:spPr>
          <a:xfrm rot="0">
            <a:off x="5196002" y="3320881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34" name="Straight Connector 33">
            <a:extLst>
              <a:ext uri="{D112BA0C-A1E9-405C-B70A-7E80A39B0604}">
                <a16:creationId xmlns:a16="http://schemas.microsoft.com/office/drawing/2010/main" id="{0DFEEA76-9BC0-4495-AAD2-CA7B1176C95C}"/>
              </a:ext>
            </a:extLst>
          </p:cNvPr>
          <p:cNvCxnSpPr/>
          <p:nvPr/>
        </p:nvCxnSpPr>
        <p:spPr>
          <a:xfrm flipH="true" flipV="true" rot="10800000">
            <a:off x="5220471" y="1739988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5" name="Straight Connector 34">
            <a:extLst>
              <a:ext uri="{98A0B990-F5B4-49E9-887D-DA20B3C8DB1D}">
                <a16:creationId xmlns:a16="http://schemas.microsoft.com/office/drawing/2010/main" id="{6FEC3501-443A-40F1-9A4A-0FA80196C498}"/>
              </a:ext>
            </a:extLst>
          </p:cNvPr>
          <p:cNvCxnSpPr/>
          <p:nvPr/>
        </p:nvCxnSpPr>
        <p:spPr>
          <a:xfrm flipH="true" flipV="true" rot="10800000">
            <a:off x="5229119" y="2587275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6" name="Group 35">
            <a:extLst>
              <a:ext uri="{C33F87C8-A1BF-44BE-983A-D13F376F764C}">
                <a16:creationId xmlns:a16="http://schemas.microsoft.com/office/drawing/2010/main" id="{3A67BD05-9A32-4414-8195-452CB48ECA60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7" name="4-Point Star 36">
              <a:extLst>
                <a:ext uri="{A7F55126-2983-4E31-BABC-E16BE87F22B3}">
                  <a16:creationId xmlns:a16="http://schemas.microsoft.com/office/drawing/2010/main" id="{30730240-B840-4A95-9939-6ABC3340C177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A1B2D3F6-D098-4DF7-8E15-5B9B4F4D587D}">
                  <a16:creationId xmlns:a16="http://schemas.microsoft.com/office/drawing/2010/main" id="{F8BAAE25-5212-4497-9784-DE8F40BA5D55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6301A1BF-B35A-4BBE-A5B0-D59DC15C370E}">
                  <a16:creationId xmlns:a16="http://schemas.microsoft.com/office/drawing/2010/main" id="{DF634926-630A-49B6-9196-AB71AB8FC3C1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37EF4945-D1BE-46F6-931D-70BC30A01FBD}">
                  <a16:creationId xmlns:a16="http://schemas.microsoft.com/office/drawing/2010/main" id="{9419C999-07A0-4726-8817-2AE9D616C4E2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4-Point Star 40">
              <a:extLst>
                <a:ext uri="{C727EACD-171D-4082-9A19-BA86B3F493C5}">
                  <a16:creationId xmlns:a16="http://schemas.microsoft.com/office/drawing/2010/main" id="{731AE491-DB37-4CDB-9BF2-8B3188B7D5C9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2" name="4-Point Star 41">
              <a:extLst>
                <a:ext uri="{135C6BE6-C837-4806-B611-5480B6371C91}">
                  <a16:creationId xmlns:a16="http://schemas.microsoft.com/office/drawing/2010/main" id="{FCE6A1F4-EDE5-4B28-AAC9-CE7160DAD35A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3" name="4-Point Star 42">
              <a:extLst>
                <a:ext uri="{0FA9E2E2-E83C-4485-8AF4-0D098AB2B729}">
                  <a16:creationId xmlns:a16="http://schemas.microsoft.com/office/drawing/2010/main" id="{932F71A9-0C9A-4D9B-BFC9-DA1CFCFBAE90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4" name="4-Point Star 43">
              <a:extLst>
                <a:ext uri="{2B5FA5BD-3204-43B4-B3DD-D237ED22C979}">
                  <a16:creationId xmlns:a16="http://schemas.microsoft.com/office/drawing/2010/main" id="{99E62722-CF63-4E0C-BB88-3561638F9031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5" name="Straight Connector 44">
              <a:extLst>
                <a:ext uri="{7A627284-5ED1-41A1-8D0C-C15F6CD8A36D}">
                  <a16:creationId xmlns:a16="http://schemas.microsoft.com/office/drawing/2010/main" id="{BEDA5AB9-B621-46A3-BF75-CD07932BE524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CD08D3A8-2438-4E97-95E5-374CD00F3F8B}">
                  <a16:creationId xmlns:a16="http://schemas.microsoft.com/office/drawing/2010/main" id="{2A5822A5-0F3F-4A7E-B0A6-F745C7799F7D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410ED441-B92D-4F41-B89D-34107CBD0D4E}">
                  <a16:creationId xmlns:a16="http://schemas.microsoft.com/office/drawing/2010/main" id="{F56DE5C7-A604-4FEE-A2EA-A4E4A4228BFF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8" name="Straight Connector 47">
              <a:extLst>
                <a:ext uri="{E9C096ED-6914-4C09-AF6D-EA4398FBD3F8}">
                  <a16:creationId xmlns:a16="http://schemas.microsoft.com/office/drawing/2010/main" id="{72FCACA7-41D0-439D-8FFB-9A2EE4AA597F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9" name="Straight Connector 48">
              <a:extLst>
                <a:ext uri="{C7E7CE31-725C-4BD8-925D-4E7982C096D5}">
                  <a16:creationId xmlns:a16="http://schemas.microsoft.com/office/drawing/2010/main" id="{9C770CF3-4277-4605-AC6C-93D670BD0524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0" name="Straight Connector 49">
              <a:extLst>
                <a:ext uri="{5E89967B-36E9-4F9E-9BE2-C0DAB679AD26}">
                  <a16:creationId xmlns:a16="http://schemas.microsoft.com/office/drawing/2010/main" id="{85B603A0-8C92-4728-90E9-A30F21E6C3FE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1" name="Straight Connector 50">
              <a:extLst>
                <a:ext uri="{FB15CB91-FDF4-4797-8A99-EA0D67193003}">
                  <a16:creationId xmlns:a16="http://schemas.microsoft.com/office/drawing/2010/main" id="{5E6366A3-7DBA-44AB-A0B6-4B41CAFD0984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52" name="4-Point Star 51">
              <a:extLst>
                <a:ext uri="{F4A43E7C-E158-4E66-A693-0D7A953EC354}">
                  <a16:creationId xmlns:a16="http://schemas.microsoft.com/office/drawing/2010/main" id="{AF29ABE7-DDC4-489A-82A9-90700AD4D541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53" name="Rounded Rectangle 52">
            <a:extLst>
              <a:ext uri="{CC81D882-242A-411E-B4C4-248E6312483A}">
                <a16:creationId xmlns:a16="http://schemas.microsoft.com/office/drawing/2010/main" id="{70F61774-1105-4721-8A25-0EA7946A3A29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4" name="Oval 53">
            <a:extLst>
              <a:ext uri="{B796AC4A-BA64-41A8-BABC-6A14EAA2265D}">
                <a16:creationId xmlns:a16="http://schemas.microsoft.com/office/drawing/2010/main" id="{DEEDF05A-9810-4F2C-A604-EECA49C050D3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5" name="Freeform 54">
            <a:extLst>
              <a:ext uri="{87A3A670-BBC5-44BD-8798-982FC17BB5E9}">
                <a16:creationId xmlns:a16="http://schemas.microsoft.com/office/drawing/2010/main" id="{D3A56340-A9E2-4311-A08A-1B13BF51278A}"/>
              </a:ext>
            </a:extLst>
          </p:cNvPr>
          <p:cNvSpPr/>
          <p:nvPr/>
        </p:nvSpPr>
        <p:spPr>
          <a:xfrm rot="9000000">
            <a:off x="789365" y="2013880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6" name="Picture 55">
            <a:extLst>
              <a:ext uri="{82275BE2-7C3C-4538-92E0-0A486668AA71}">
                <a16:creationId xmlns:a16="http://schemas.microsoft.com/office/drawing/2010/main" id="{286FCFEF-B395-4711-ADDB-D7A9CDE1427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07640" y="1974942"/>
            <a:ext cx="3229260" cy="2517886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15E3EC04-457C-4073-8975-12951FFD0BCD}">
                <a16:creationId xmlns:a16="http://schemas.microsoft.com/office/drawing/2010/main" id="{D997A808-EC20-4B3A-9B91-A69AB339EBF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8809" y="2415330"/>
            <a:ext cx="971540" cy="320401"/>
          </a:xfrm>
          <a:prstGeom prst="rect">
            <a:avLst/>
          </a:prstGeom>
          <a:noFill/>
        </p:spPr>
      </p:pic>
      <p:pic>
        <p:nvPicPr>
          <p:cNvPr id="58" name="Picture 57">
            <a:extLst>
              <a:ext uri="{0D34784D-CF3C-4BB7-91BF-B5D61D3DF0D0}">
                <a16:creationId xmlns:a16="http://schemas.microsoft.com/office/drawing/2010/main" id="{1EE307DD-5523-4EFF-B3CE-072CDB0792CB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92583" y="123825"/>
            <a:ext cx="1275130" cy="1275130"/>
          </a:xfrm>
          <a:prstGeom prst="rect">
            <a:avLst/>
          </a:prstGeom>
          <a:noFill/>
        </p:spPr>
      </p:pic>
      <p:sp>
        <p:nvSpPr>
          <p:cNvPr id="59" name="Text Box 58">
            <a:extLst>
              <a:ext uri="{3C1B25A8-75B7-43EC-B8D9-D68C7316E2E7}">
                <a16:creationId xmlns:a16="http://schemas.microsoft.com/office/drawing/2010/main" id="{84A4FBC8-2D8E-4D36-B880-A42FC5EFCFA3}"/>
              </a:ext>
            </a:extLst>
          </p:cNvPr>
          <p:cNvSpPr txBox="1"/>
          <p:nvPr/>
        </p:nvSpPr>
        <p:spPr>
          <a:xfrm rot="0">
            <a:off x="554021" y="4741040"/>
            <a:ext cx="3709692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D1248F68-ED0F-420F-94F6-6DA9EC99A699}">
        <p14:creationId xmlns:p14="http://schemas.microsoft.com/office/powerpoint/2010/main" val="170928945664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37DBF3F8-EC2A-4F1D-8BE5-DE65725F488B}">
                <a16:creationId xmlns:a16="http://schemas.microsoft.com/office/drawing/2010/main" id="{D48CB774-C6AD-45AA-9F95-B30A0F995F3D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50BEE538-30D0-4FE2-8B53-9497F293850A}">
                <a16:creationId xmlns:a16="http://schemas.microsoft.com/office/drawing/2010/main" id="{28EED232-FC86-4A2C-8AB5-D55765C8825D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55D04857-1BB7-49E6-9F33-8F6FD9FA0491}">
                <a16:creationId xmlns:a16="http://schemas.microsoft.com/office/drawing/2010/main" id="{06918010-2484-47B9-A939-E5772B46294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61727" y="976645"/>
            <a:ext cx="3776100" cy="911513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Options de licence flexibles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FA1DE696-7E95-494B-82D0-CFDAF85804DF}">
                <a16:creationId xmlns:a16="http://schemas.microsoft.com/office/drawing/2010/main" id="{DC841544-68A1-4208-9775-190BC56CA2F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194058" y="691629"/>
            <a:ext cx="3664057" cy="620895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Divers paramètres de licence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7AD97CE9-D22E-426D-B040-802E4171DBC6}">
                <a16:creationId xmlns:a16="http://schemas.microsoft.com/office/drawing/2010/main" id="{7316FADB-FCA4-448B-B302-480461786BB5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AD7A8053-98F4-4A3B-B0DF-9C57C5F505D8}">
                <a16:creationId xmlns:a16="http://schemas.microsoft.com/office/drawing/2010/main" id="{B11F4390-882A-4C54-9091-EB5A57DD037D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1ACC4DBB-2A1F-430B-84F2-DEA4358CDF63}">
                <a16:creationId xmlns:a16="http://schemas.microsoft.com/office/drawing/2010/main" id="{7C9654DB-8A36-4773-9259-C668C5C2CA57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C1B2ED2D-5228-4082-81FA-16D9F2B779B5}">
                <a16:creationId xmlns:a16="http://schemas.microsoft.com/office/drawing/2010/main" id="{4F1494C2-A715-49C9-B4AE-AE8064921AC4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7A6036CD-F372-4159-B4E9-A0094B7DE9D5}">
                <a16:creationId xmlns:a16="http://schemas.microsoft.com/office/drawing/2010/main" id="{FC1CA009-5DF4-44E5-8DD2-038A540BE05C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CA405FD1-A49A-4069-88DB-BC143C593C64}">
                <a16:creationId xmlns:a16="http://schemas.microsoft.com/office/drawing/2010/main" id="{4641C2A2-3A1E-4FD8-B118-3A0ECF1CF5FA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53D5E410-DD4B-4B8B-B28B-ACBC752AC5F1}">
                <a16:creationId xmlns:a16="http://schemas.microsoft.com/office/drawing/2010/main" id="{0FA01B9E-1524-4336-A73B-F49A313DA491}"/>
              </a:ext>
            </a:extLst>
          </p:cNvPr>
          <p:cNvSpPr txBox="1"/>
          <p:nvPr/>
        </p:nvSpPr>
        <p:spPr>
          <a:xfrm rot="0">
            <a:off x="8085220" y="4648838"/>
            <a:ext cx="369322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14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305CBD8C-52DE-45D2-90F3-465078626E1F}">
                <a16:creationId xmlns:a16="http://schemas.microsoft.com/office/drawing/2010/main" id="{B9D93940-9DFB-421C-812D-75731E54CA95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E9D65EA8-E013-4B72-9CF9-92D63D6E3D24}">
                <a16:creationId xmlns:a16="http://schemas.microsoft.com/office/drawing/2010/main" id="{C61B0C6B-1C70-4692-8936-4C134AFE31F1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Oval 14">
            <a:extLst>
              <a:ext uri="{1F2DFBD5-E8C8-4123-8CFF-40E69589E195}">
                <a16:creationId xmlns:a16="http://schemas.microsoft.com/office/drawing/2010/main" id="{1A15311D-FB2B-413E-B603-76F1BDDAF644}"/>
              </a:ext>
            </a:extLst>
          </p:cNvPr>
          <p:cNvSpPr/>
          <p:nvPr/>
        </p:nvSpPr>
        <p:spPr>
          <a:xfrm rot="0">
            <a:off x="5008683" y="858793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grpSp>
        <p:nvGrpSpPr>
          <p:cNvPr id="16" name="Group 15">
            <a:extLst>
              <a:ext uri="{344BA866-A2AB-4835-A5E8-60D5D996BD1F}">
                <a16:creationId xmlns:a16="http://schemas.microsoft.com/office/drawing/2010/main" id="{D5CA6CAE-6D6C-416B-8C48-DD66C35761AC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17" name="Freeform 16">
              <a:extLst>
                <a:ext uri="{59170021-DE92-47B8-8FD6-2131DCFD3532}">
                  <a16:creationId xmlns:a16="http://schemas.microsoft.com/office/drawing/2010/main" id="{C7F0687D-3534-4D1B-AB50-0E5C59B71FB6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18" name="Freeform 17">
              <a:extLst>
                <a:ext uri="{5A895BBB-18C5-42DD-B383-0BBB58FD2B0C}">
                  <a16:creationId xmlns:a16="http://schemas.microsoft.com/office/drawing/2010/main" id="{21FBAAA4-624B-41A9-8FAA-C26DD76FDC74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19" name="Freeform 18">
              <a:extLst>
                <a:ext uri="{F5CC2859-8794-4A82-A83D-552E1F5D935C}">
                  <a16:creationId xmlns:a16="http://schemas.microsoft.com/office/drawing/2010/main" id="{1F15505E-00D5-43D3-910D-9955A395B554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0" name="Oval 19">
              <a:extLst>
                <a:ext uri="{1F5E1231-1744-45EB-B24F-EB7F97443D5F}">
                  <a16:creationId xmlns:a16="http://schemas.microsoft.com/office/drawing/2010/main" id="{724A5100-8339-44DB-914E-EA3112121EDB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1" name="Straight Connector 20">
            <a:extLst>
              <a:ext uri="{2B610924-26DE-442E-950D-432F46252450}">
                <a16:creationId xmlns:a16="http://schemas.microsoft.com/office/drawing/2010/main" id="{59AFCF19-74BF-4630-A36D-3059CD4A49D9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2" name="Picture 21">
            <a:extLst>
              <a:ext uri="{7B68EA55-2478-4CE7-9A02-02F80AB72F0A}">
                <a16:creationId xmlns:a16="http://schemas.microsoft.com/office/drawing/2010/main" id="{67A04962-8746-4238-9A68-FAB58E76E85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14A0BF9A-8E59-4B65-AE79-68125E93F890}">
                <a16:creationId xmlns:a16="http://schemas.microsoft.com/office/drawing/2010/main" id="{8C980495-2AA4-45A0-8AEE-6EFC3F8A861D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24" name="4-Point Star 23">
              <a:extLst>
                <a:ext uri="{46B279A0-3070-443E-8336-4230D5A54446}">
                  <a16:creationId xmlns:a16="http://schemas.microsoft.com/office/drawing/2010/main" id="{225102D9-E50B-4AB7-98F6-ADBEFEC77843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5" name="4-Point Star 24">
              <a:extLst>
                <a:ext uri="{5BFF2F1F-8CA7-4D0C-AB29-84D518A54935}">
                  <a16:creationId xmlns:a16="http://schemas.microsoft.com/office/drawing/2010/main" id="{51A0E879-61D9-4322-A71F-3FC9FA5F0853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6" name="4-Point Star 25">
              <a:extLst>
                <a:ext uri="{62BDFE4B-84D5-405E-8A2C-74A58A8D2FF0}">
                  <a16:creationId xmlns:a16="http://schemas.microsoft.com/office/drawing/2010/main" id="{F8004340-8625-4BB4-B44A-D6210B967DE0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7" name="4-Point Star 26">
              <a:extLst>
                <a:ext uri="{671E6795-9BA9-4179-BA65-39D667CB1A9D}">
                  <a16:creationId xmlns:a16="http://schemas.microsoft.com/office/drawing/2010/main" id="{0B7FC84B-B0CE-4634-9B1F-94FB5BC349C7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8" name="4-Point Star 27">
              <a:extLst>
                <a:ext uri="{E4D3A96D-35EA-451C-AE17-5EA51BE1F6BD}">
                  <a16:creationId xmlns:a16="http://schemas.microsoft.com/office/drawing/2010/main" id="{9634666D-1F4A-4DCC-9DE5-E8F79C9A8A26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4-Point Star 28">
              <a:extLst>
                <a:ext uri="{02886AD3-9FE5-4E47-85D3-8623499AFEA7}">
                  <a16:creationId xmlns:a16="http://schemas.microsoft.com/office/drawing/2010/main" id="{85713C5E-4AA3-455C-A629-74CD61CEFC18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0" name="4-Point Star 29">
              <a:extLst>
                <a:ext uri="{A8F8860E-266D-42AE-B9A2-D0682D64A78C}">
                  <a16:creationId xmlns:a16="http://schemas.microsoft.com/office/drawing/2010/main" id="{F323D486-367C-4D12-969D-7DB2F49D3583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1" name="4-Point Star 30">
              <a:extLst>
                <a:ext uri="{D2DBAB81-6E19-4AA9-AE9D-7F98907F6AB7}">
                  <a16:creationId xmlns:a16="http://schemas.microsoft.com/office/drawing/2010/main" id="{B596685E-3D8C-4B5F-9F3D-DC170439D49D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32" name="Straight Connector 31">
              <a:extLst>
                <a:ext uri="{F9D9A5D8-2EF8-421D-90A4-7F8996286927}">
                  <a16:creationId xmlns:a16="http://schemas.microsoft.com/office/drawing/2010/main" id="{C51B8FD3-A9C4-49D4-8245-8FDF3D31E030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3" name="Straight Connector 32">
              <a:extLst>
                <a:ext uri="{13BCD8AF-4018-4E43-9C36-56DE8DF6023C}">
                  <a16:creationId xmlns:a16="http://schemas.microsoft.com/office/drawing/2010/main" id="{31D389AA-EDF1-4198-8028-99DE3D13B27F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4" name="Straight Connector 33">
              <a:extLst>
                <a:ext uri="{3FDBAD77-21F4-4C9F-897B-D3E392553926}">
                  <a16:creationId xmlns:a16="http://schemas.microsoft.com/office/drawing/2010/main" id="{DCC87E3B-D9EE-48FB-BCB0-181D07CDFC21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5" name="Straight Connector 34">
              <a:extLst>
                <a:ext uri="{377F06C6-BB69-43BB-A04B-DD5AB733F35A}">
                  <a16:creationId xmlns:a16="http://schemas.microsoft.com/office/drawing/2010/main" id="{9C70F75D-4F46-4E9C-9286-5E9CDFAD40EC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6" name="Straight Connector 35">
              <a:extLst>
                <a:ext uri="{8D785630-69A4-4C9F-9CCB-0D8EFE9DACC8}">
                  <a16:creationId xmlns:a16="http://schemas.microsoft.com/office/drawing/2010/main" id="{81D24F4C-0BFE-4974-9680-D3F4834BB7B3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7" name="Straight Connector 36">
              <a:extLst>
                <a:ext uri="{0E7CCB36-72E3-4EF7-B8A2-4B9D6C3F1741}">
                  <a16:creationId xmlns:a16="http://schemas.microsoft.com/office/drawing/2010/main" id="{04164048-5E37-429B-9119-CB19636CB3D8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38" name="Straight Connector 37">
              <a:extLst>
                <a:ext uri="{F5FB9019-B69A-451B-B2A2-34C0EA69E440}">
                  <a16:creationId xmlns:a16="http://schemas.microsoft.com/office/drawing/2010/main" id="{EAAEAEC9-FD90-42AF-8F92-5435F043FD6C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39" name="4-Point Star 38">
              <a:extLst>
                <a:ext uri="{5D01CD51-DCBE-47D6-995E-6293842C3D32}">
                  <a16:creationId xmlns:a16="http://schemas.microsoft.com/office/drawing/2010/main" id="{907D7B77-33E9-4994-BAD3-046A7EEB450B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0" name="Text Box 39">
            <a:extLst>
              <a:ext uri="{4AC73348-77DF-4929-BE66-185BE52F0B46}">
                <a16:creationId xmlns:a16="http://schemas.microsoft.com/office/drawing/2010/main" id="{EBD6A1C7-676E-4070-8A0E-68D52B5643C3}"/>
              </a:ext>
            </a:extLst>
          </p:cNvPr>
          <p:cNvSpPr txBox="1">
            <a:spLocks noGrp="true"/>
          </p:cNvSpPr>
          <p:nvPr/>
        </p:nvSpPr>
        <p:spPr>
          <a:xfrm rot="0">
            <a:off x="4671249" y="1029471"/>
            <a:ext cx="3900401" cy="3004404"/>
          </a:xfrm>
          <a:prstGeom prst="rect">
            <a:avLst/>
          </a:prstGeom>
          <a:ln w="0">
            <a:noFill/>
            <a:round/>
          </a:ln>
        </p:spPr>
        <p:txBody>
          <a:bodyPr anchor="t" bIns="45720" lIns="91440" numCol="1" rIns="91440" rtlCol="0" spcCol="0" tIns="93600" vert="horz">
            <a:normAutofit fontScale="100000" lnSpcReduction="10000"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b="0" dirty="0" i="0" lang="en-US" sz="1600">
                <a:solidFill>
                  <a:schemeClr val="tx1"/>
                </a:solidFill>
                <a:latin typeface="Open Sans"/>
              </a:rPr>
              <a:t/>
            </a:r>
          </a:p>
          <a:p>
            <a:pPr algn="l" indent="-285750" lvl="1" marL="74295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1100">
                <a:solidFill>
                  <a:srgbClr val="000000"/>
                </a:solidFill>
                <a:latin typeface="Open Sans-demi_bold"/>
              </a:rPr>
              <a:t>Nombre </a:t>
            </a:r>
            <a:r>
              <a:rPr baseline="0" cap="none" dirty="0" err="1" i="0" lang="en-US" spc="0" strike="noStrike" sz="1100">
                <a:solidFill>
                  <a:srgbClr val="000000"/>
                </a:solidFill>
                <a:latin typeface="Open Sans-demi_bold"/>
              </a:rPr>
              <a:t>d’utilisateurs</a:t>
            </a:r>
          </a:p>
          <a:p>
            <a:pPr algn="l" indent="-228600" lvl="2" marL="114300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Nombre d’individus pouvant importer des données, créer et partager des aperçus</a:t>
            </a:r>
          </a:p>
          <a:p>
            <a:pPr algn="l" indent="-285750" lvl="1" marL="74295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1100">
                <a:solidFill>
                  <a:srgbClr val="000000"/>
                </a:solidFill>
                <a:latin typeface="Open Sans-demi_bold"/>
              </a:rPr>
              <a:t>Nombre de réviseurs</a:t>
            </a:r>
          </a:p>
          <a:p>
            <a:pPr algn="l" indent="-228600" lvl="2" marL="114300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Il s’agit des </a:t>
            </a:r>
            <a:r>
              <a:rPr baseline="0" cap="none" dirty="0" err="1" i="0" lang="en-US" spc="0" strike="noStrike" sz="900">
                <a:solidFill>
                  <a:srgbClr val="000000"/>
                </a:solidFill>
                <a:latin typeface="Open Sans-light"/>
              </a:rPr>
              <a:t>individus</a:t>
            </a: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 ne pouvant qu’afficher des aperçus partagés</a:t>
            </a:r>
          </a:p>
          <a:p>
            <a:pPr algn="l" indent="-285750" lvl="1" marL="74295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1100">
                <a:solidFill>
                  <a:srgbClr val="000000"/>
                </a:solidFill>
                <a:latin typeface="Open Sans-demi_bold"/>
              </a:rPr>
              <a:t>Clients simultanés</a:t>
            </a:r>
          </a:p>
          <a:p>
            <a:pPr algn="l" indent="-228600" lvl="2" marL="114300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Nombre d’individus pouvant </a:t>
            </a:r>
            <a:r>
              <a:rPr baseline="0" cap="none" dirty="0" err="1" i="0" lang="en-US" spc="0" strike="noStrike" sz="900">
                <a:solidFill>
                  <a:srgbClr val="000000"/>
                </a:solidFill>
                <a:latin typeface="Open Sans-light"/>
              </a:rPr>
              <a:t>afficher</a:t>
            </a: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 simultanément des aperçus publié</a:t>
            </a:r>
            <a:r>
              <a:rPr b="0"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s</a:t>
            </a:r>
          </a:p>
          <a:p>
            <a:pPr algn="l" indent="-285750" lvl="1" marL="74295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err="1" i="0" lang="en-US" spc="0" strike="noStrike" sz="1100">
                <a:solidFill>
                  <a:srgbClr val="000000"/>
                </a:solidFill>
                <a:latin typeface="Open Sans-demi_bold"/>
              </a:rPr>
              <a:t>Lignes</a:t>
            </a:r>
            <a:r>
              <a:rPr baseline="0" cap="none" dirty="0" i="0" lang="en-US" spc="0" strike="noStrike" sz="1100">
                <a:solidFill>
                  <a:srgbClr val="000000"/>
                </a:solidFill>
                <a:latin typeface="Open Sans-demi_bold"/>
              </a:rPr>
              <a:t> de données (cloud </a:t>
            </a:r>
            <a:r>
              <a:rPr baseline="0" cap="none" dirty="0" err="1" i="0" lang="en-US" spc="0" strike="noStrike" sz="1100">
                <a:solidFill>
                  <a:srgbClr val="000000"/>
                </a:solidFill>
                <a:latin typeface="Open Sans-demi_bold"/>
              </a:rPr>
              <a:t>uniquement</a:t>
            </a:r>
            <a:r>
              <a:rPr baseline="0" cap="none" dirty="0" i="0" lang="en-US" spc="0" strike="noStrike" sz="1100">
                <a:solidFill>
                  <a:srgbClr val="000000"/>
                </a:solidFill>
                <a:latin typeface="Open Sans-demi_bold"/>
              </a:rPr>
              <a:t>)</a:t>
            </a:r>
          </a:p>
          <a:p>
            <a:pPr algn="l" indent="-228600" lvl="2" marL="1143000" rtl="false">
              <a:lnSpc>
                <a:spcPct val="14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</a:pP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Volume des données importées </a:t>
            </a:r>
            <a:r>
              <a:rPr baseline="0" cap="none" dirty="0" err="1" i="0" lang="en-US" spc="0" strike="noStrike" sz="900">
                <a:solidFill>
                  <a:srgbClr val="000000"/>
                </a:solidFill>
                <a:latin typeface="Open Sans-light"/>
              </a:rPr>
              <a:t>dans</a:t>
            </a:r>
            <a:r>
              <a:rPr baseline="0" cap="none" dirty="0" i="0" lang="en-US" spc="0" strike="noStrike" sz="900">
                <a:solidFill>
                  <a:srgbClr val="000000"/>
                </a:solidFill>
                <a:latin typeface="Open Sans-light"/>
              </a:rPr>
              <a:t> Analytics Plus pour analyse</a:t>
            </a:r>
            <a:endParaRPr baseline="0" cap="none" dirty="0" i="0" lang="en-US" spc="0" strike="noStrike" sz="9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41" name="Rounded Rectangle 40">
            <a:extLst>
              <a:ext uri="{624BAFC1-E9CC-4FEF-A3C9-D3AB4CC1C3D8}">
                <a16:creationId xmlns:a16="http://schemas.microsoft.com/office/drawing/2010/main" id="{C837ED0E-54BA-4AAA-AABE-6B6C4052AA9B}"/>
              </a:ext>
            </a:extLst>
          </p:cNvPr>
          <p:cNvSpPr/>
          <p:nvPr/>
        </p:nvSpPr>
        <p:spPr>
          <a:xfrm rot="0">
            <a:off x="8730186" y="2716967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2" name="Oval 41">
            <a:extLst>
              <a:ext uri="{F539168A-796F-4B2C-A89E-E12A47EC1DBD}">
                <a16:creationId xmlns:a16="http://schemas.microsoft.com/office/drawing/2010/main" id="{90D5DE12-BDFE-4B4D-9B0C-85832C4C870A}"/>
              </a:ext>
            </a:extLst>
          </p:cNvPr>
          <p:cNvSpPr/>
          <p:nvPr/>
        </p:nvSpPr>
        <p:spPr>
          <a:xfrm rot="0">
            <a:off x="3933920" y="618000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3" name="Freeform 42">
            <a:extLst>
              <a:ext uri="{A65415EF-B6AC-4CDF-911E-26DC88ED2A2C}">
                <a16:creationId xmlns:a16="http://schemas.microsoft.com/office/drawing/2010/main" id="{59629F3F-77CF-4409-BB5B-6EBAD4BF974F}"/>
              </a:ext>
            </a:extLst>
          </p:cNvPr>
          <p:cNvSpPr/>
          <p:nvPr/>
        </p:nvSpPr>
        <p:spPr>
          <a:xfrm rot="9720000">
            <a:off x="689162" y="2047875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4" name="Picture 43">
            <a:extLst>
              <a:ext uri="{8C066E06-999E-4844-9552-F03D4E253D5F}">
                <a16:creationId xmlns:a16="http://schemas.microsoft.com/office/drawing/2010/main" id="{713898F8-BD3D-43DF-B9AA-507C87309B5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53115" y="1962150"/>
            <a:ext cx="1937127" cy="2615660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E3FBC455-7D9B-4463-A23A-5E324C0AD415}">
                <a16:creationId xmlns:a16="http://schemas.microsoft.com/office/drawing/2010/main" id="{4BA39944-9CD8-43D9-B740-B27F79E8310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8151" y="2255186"/>
            <a:ext cx="971540" cy="320401"/>
          </a:xfrm>
          <a:prstGeom prst="rect">
            <a:avLst/>
          </a:prstGeom>
          <a:noFill/>
        </p:spPr>
      </p:pic>
      <p:pic>
        <p:nvPicPr>
          <p:cNvPr id="46" name="Picture 45">
            <a:extLst>
              <a:ext uri="{E66A6922-7C1D-49E7-82C1-543849271B5B}">
                <a16:creationId xmlns:a16="http://schemas.microsoft.com/office/drawing/2010/main" id="{108A5AB6-2B52-4CE0-AECC-0B666B00BBF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96766" y="333375"/>
            <a:ext cx="1275130" cy="1275130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89FBD1E9-5FA6-44B1-8350-6F9E6C566992}">
                <a16:creationId xmlns:a16="http://schemas.microsoft.com/office/drawing/2010/main" id="{E5DA1BF1-9DA1-44BD-A7BF-E8BCD2F17EC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599040" y="1857375"/>
            <a:ext cx="971540" cy="320401"/>
          </a:xfrm>
          <a:prstGeom prst="rect">
            <a:avLst/>
          </a:prstGeom>
          <a:noFill/>
        </p:spPr>
      </p:pic>
      <p:sp>
        <p:nvSpPr>
          <p:cNvPr id="48" name="Text Box 47">
            <a:extLst>
              <a:ext uri="{F140009F-0918-4967-9D44-823EA4D5FD9E}">
                <a16:creationId xmlns:a16="http://schemas.microsoft.com/office/drawing/2010/main" id="{282B0388-04AE-4EA4-BC05-9D700A7E63FC}"/>
              </a:ext>
            </a:extLst>
          </p:cNvPr>
          <p:cNvSpPr txBox="1"/>
          <p:nvPr/>
        </p:nvSpPr>
        <p:spPr>
          <a:xfrm rot="0">
            <a:off x="554021" y="4741040"/>
            <a:ext cx="3450383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E5DC8387-748D-49E4-9A47-5025D1746658}">
        <p14:creationId xmlns:p14="http://schemas.microsoft.com/office/powerpoint/2010/main" val="170928945664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1114276C-113D-4EB7-B204-D5297D003AD9}">
                <a16:creationId xmlns:a16="http://schemas.microsoft.com/office/drawing/2010/main" id="{C91FB18D-9A48-4739-81FB-7411120017D3}"/>
              </a:ext>
            </a:extLst>
          </p:cNvPr>
          <p:cNvSpPr/>
          <p:nvPr/>
        </p:nvSpPr>
        <p:spPr>
          <a:xfrm rot="0">
            <a:off x="8391" y="8401"/>
            <a:ext cx="9141303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7AADBC91-E6C6-4DE5-B728-6790284C20CC}">
                <a16:creationId xmlns:a16="http://schemas.microsoft.com/office/drawing/2010/main" id="{370F419B-0487-4627-8753-D196429FA11D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4" name="Straight Connector 3">
            <a:extLst>
              <a:ext uri="{A151B301-DAF9-4249-910B-3BABC8D54FA4}">
                <a16:creationId xmlns:a16="http://schemas.microsoft.com/office/drawing/2010/main" id="{CCC1EC03-898B-4514-A3FB-28774A1ED0F2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" name="Straight Connector 4">
            <a:extLst>
              <a:ext uri="{36BBCEB7-F81C-4561-974D-3873849DA737}">
                <a16:creationId xmlns:a16="http://schemas.microsoft.com/office/drawing/2010/main" id="{A531D112-9979-4311-AC41-26152F57B482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5BB0BA69-2E2C-4604-821A-21F86B7FBE74}">
                <a16:creationId xmlns:a16="http://schemas.microsoft.com/office/drawing/2010/main" id="{019E612A-E680-4B9D-B0AA-9B17496AB963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Right Triangle 6">
            <a:extLst>
              <a:ext uri="{B449F5E7-88B8-4CF3-B53F-C23EAAAA9BA6}">
                <a16:creationId xmlns:a16="http://schemas.microsoft.com/office/drawing/2010/main" id="{B28047AD-B807-42A6-96DE-025ADAC306BF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8" name="Straight Connector 7">
            <a:extLst>
              <a:ext uri="{C800AAF6-7057-4E24-9320-62EA0F25C023}">
                <a16:creationId xmlns:a16="http://schemas.microsoft.com/office/drawing/2010/main" id="{2001167C-0C3D-4255-A85C-761181EB84F7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9" name="Straight Connector 8">
            <a:extLst>
              <a:ext uri="{3980C90C-0D7C-463B-9D5A-684E32DF3667}">
                <a16:creationId xmlns:a16="http://schemas.microsoft.com/office/drawing/2010/main" id="{D4944FA2-F4F1-4C60-B99B-E93DB0EC8E31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0" name="Text Box 9">
            <a:extLst>
              <a:ext uri="{F16BCF06-CCA3-4794-96AC-45170E2C4FC8}">
                <a16:creationId xmlns:a16="http://schemas.microsoft.com/office/drawing/2010/main" id="{2845BEAC-3F11-4DAD-90F9-43538B76000F}"/>
              </a:ext>
            </a:extLst>
          </p:cNvPr>
          <p:cNvSpPr txBox="1"/>
          <p:nvPr/>
        </p:nvSpPr>
        <p:spPr>
          <a:xfrm rot="0">
            <a:off x="8085220" y="4648838"/>
            <a:ext cx="447884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15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1" name="10-Point Star 10">
            <a:extLst>
              <a:ext uri="{2D9F905E-4C42-4583-97E8-4DF3225FA33F}">
                <a16:creationId xmlns:a16="http://schemas.microsoft.com/office/drawing/2010/main" id="{15E565FF-7C79-4624-B255-4C7A295C8EC7}"/>
              </a:ext>
            </a:extLst>
          </p:cNvPr>
          <p:cNvSpPr/>
          <p:nvPr/>
        </p:nvSpPr>
        <p:spPr>
          <a:xfrm rot="0">
            <a:off x="5615921" y="3875541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Isosceles Triangle 11">
            <a:extLst>
              <a:ext uri="{C1400AFC-BDBD-4F85-9489-9DE8EA01A40F}">
                <a16:creationId xmlns:a16="http://schemas.microsoft.com/office/drawing/2010/main" id="{74126C12-A9E1-444F-9457-8A61B1D5F22D}"/>
              </a:ext>
            </a:extLst>
          </p:cNvPr>
          <p:cNvSpPr/>
          <p:nvPr/>
        </p:nvSpPr>
        <p:spPr>
          <a:xfrm rot="20040000">
            <a:off x="1266291" y="1735158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3" name="Straight Connector 12">
            <a:extLst>
              <a:ext uri="{E661E8AF-F92F-4E9C-A190-8E0C6D039DF5}">
                <a16:creationId xmlns:a16="http://schemas.microsoft.com/office/drawing/2010/main" id="{08574697-7E29-4D94-AEE4-A537E4E2BC32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4" name="Picture 13">
            <a:extLst>
              <a:ext uri="{F2A005FD-214A-4750-B2EF-3237EE20B655}">
                <a16:creationId xmlns:a16="http://schemas.microsoft.com/office/drawing/2010/main" id="{0EC228D1-32EA-4676-A20D-14CCFFEA1D7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15" name="Rounded Rectangle 14">
            <a:extLst>
              <a:ext uri="{5BE24674-0196-411F-AEB6-912D093533AD}">
                <a16:creationId xmlns:a16="http://schemas.microsoft.com/office/drawing/2010/main" id="{818576F8-1D49-464A-8959-2714FF36DC39}"/>
              </a:ext>
            </a:extLst>
          </p:cNvPr>
          <p:cNvSpPr/>
          <p:nvPr/>
        </p:nvSpPr>
        <p:spPr>
          <a:xfrm rot="0">
            <a:off x="8602351" y="2988297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Oval 15">
            <a:extLst>
              <a:ext uri="{50877401-1B7C-4421-858E-88301F3A43C1}">
                <a16:creationId xmlns:a16="http://schemas.microsoft.com/office/drawing/2010/main" id="{79B9375E-105E-42D7-A37F-799EAB8FC934}"/>
              </a:ext>
            </a:extLst>
          </p:cNvPr>
          <p:cNvSpPr/>
          <p:nvPr/>
        </p:nvSpPr>
        <p:spPr>
          <a:xfrm rot="0">
            <a:off x="5908528" y="652329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Freeform 16">
            <a:extLst>
              <a:ext uri="{059CB192-4ECA-4089-B838-CCAEE8F359C0}">
                <a16:creationId xmlns:a16="http://schemas.microsoft.com/office/drawing/2010/main" id="{4E48C568-E7F4-4B26-9F1A-3AF81DC2EBDC}"/>
              </a:ext>
            </a:extLst>
          </p:cNvPr>
          <p:cNvSpPr/>
          <p:nvPr/>
        </p:nvSpPr>
        <p:spPr>
          <a:xfrm rot="9720000">
            <a:off x="3309366" y="1195254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8" name="Picture 17">
            <a:extLst>
              <a:ext uri="{239A4F63-36B3-41F0-BD3A-A4865936547F}">
                <a16:creationId xmlns:a16="http://schemas.microsoft.com/office/drawing/2010/main" id="{25854C0C-0627-4E38-A2B8-BEBBD94192F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395549" y="1414329"/>
            <a:ext cx="1275130" cy="127513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C6C1634E-37DC-4288-B1CF-A29D629AFF68}">
                <a16:creationId xmlns:a16="http://schemas.microsoft.com/office/drawing/2010/main" id="{26E9D621-F216-4700-8E2B-1FC46CF3832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35819" y="1966779"/>
            <a:ext cx="1074523" cy="371208"/>
          </a:xfrm>
          <a:prstGeom prst="rect">
            <a:avLst/>
          </a:prstGeom>
          <a:noFill/>
        </p:spPr>
      </p:pic>
      <p:sp>
        <p:nvSpPr>
          <p:cNvPr id="20" name="Text Box 19">
            <a:extLst>
              <a:ext uri="{0081356E-5D37-4B9C-9256-B11D478FE74F}">
                <a16:creationId xmlns:a16="http://schemas.microsoft.com/office/drawing/2010/main" id="{5696D5DF-6B30-49CE-AC1D-7B10027E35E7}"/>
              </a:ext>
            </a:extLst>
          </p:cNvPr>
          <p:cNvSpPr txBox="1"/>
          <p:nvPr/>
        </p:nvSpPr>
        <p:spPr>
          <a:xfrm rot="0">
            <a:off x="554021" y="4741040"/>
            <a:ext cx="3547538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5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6"/>
            </a:endParaRPr>
          </a:p>
        </p:txBody>
      </p:sp>
      <p:sp>
        <p:nvSpPr>
          <p:cNvPr id="21" name="Rounded Rectangular Callout 20">
            <a:extLst>
              <a:ext uri="{E4EF4857-9FA9-48AD-B7DE-DBE666B17A75}">
                <a16:creationId xmlns:a16="http://schemas.microsoft.com/office/drawing/2010/main" id="{0BFDE101-E51B-4950-B3FA-ADD2930812A5}"/>
              </a:ext>
            </a:extLst>
          </p:cNvPr>
          <p:cNvSpPr/>
          <p:nvPr/>
        </p:nvSpPr>
        <p:spPr>
          <a:xfrm rot="0">
            <a:off x="2880283" y="2213210"/>
            <a:ext cx="3330635" cy="1106366"/>
          </a:xfrm>
          <a:prstGeom prst="wedgeRoundRectCallout">
            <a:avLst>
              <a:gd fmla="val -40667" name="adj1"/>
              <a:gd fmla="val 77866" name="adj2"/>
              <a:gd fmla="val 16667" name="adj3"/>
            </a:avLst>
          </a:prstGeom>
          <a:solidFill>
            <a:srgbClr val="00b0f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Title 7">
            <a:extLst>
              <a:ext uri="{2A3A521D-268B-4D6F-8379-0815121755A5}">
                <a16:creationId xmlns:a16="http://schemas.microsoft.com/office/drawing/2010/main" id="{D16EBFE7-48C9-4722-87FE-080503EF1F1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876732" y="2475557"/>
            <a:ext cx="1542554" cy="553383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500">
                <a:solidFill>
                  <a:srgbClr val="ffffff"/>
                </a:solidFill>
                <a:latin typeface="Open Sans-heavy"/>
              </a:rPr>
              <a:t>Merci</a:t>
            </a:r>
            <a:r>
              <a:rPr b="1" baseline="0" cap="none" dirty="0" i="0" lang="en-US" spc="0" strike="noStrike" sz="3500">
                <a:solidFill>
                  <a:srgbClr val="ffffff"/>
                </a:solidFill>
                <a:latin typeface="Open Sans-heavy"/>
              </a:rPr>
              <a:t> </a:t>
            </a:r>
            <a:endParaRPr b="1" baseline="0" cap="none" dirty="0" i="0" lang="en-US" spc="0" strike="noStrike" sz="3500">
              <a:solidFill>
                <a:srgbClr val="ffffff"/>
              </a:solidFill>
              <a:latin typeface="Open Sans-heavy"/>
            </a:endParaRPr>
          </a:p>
        </p:txBody>
      </p:sp>
      <p:sp>
        <p:nvSpPr>
          <p:cNvPr id="23" name="Rounded Rectangular Callout 22">
            <a:extLst>
              <a:ext uri="{7D758DE7-0273-44C5-8C28-FF6757CC0567}">
                <a16:creationId xmlns:a16="http://schemas.microsoft.com/office/drawing/2010/main" id="{B06B76A4-BFBB-4870-9E92-624347766339}"/>
              </a:ext>
            </a:extLst>
          </p:cNvPr>
          <p:cNvSpPr/>
          <p:nvPr/>
        </p:nvSpPr>
        <p:spPr>
          <a:xfrm rot="0">
            <a:off x="2836745" y="2195625"/>
            <a:ext cx="3395548" cy="1106366"/>
          </a:xfrm>
          <a:prstGeom prst="wedgeRoundRectCallout">
            <a:avLst>
              <a:gd fmla="val -40667" name="adj1"/>
              <a:gd fmla="val 77866" name="adj2"/>
              <a:gd fmla="val 16667" name="adj3"/>
            </a:avLst>
          </a:prstGeom>
          <a:noFill/>
          <a:ln cap="flat" w="19050">
            <a:solidFill>
              <a:srgbClr val="002060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24" name="Picture 23">
            <a:extLst>
              <a:ext uri="{0FE511EB-02A2-4A9A-B0EA-7C33A398D44A}">
                <a16:creationId xmlns:a16="http://schemas.microsoft.com/office/drawing/2010/main" id="{06B30C78-2EC0-40F7-AEB6-275C028A0E8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18492" y="1204779"/>
            <a:ext cx="1074523" cy="371208"/>
          </a:xfrm>
          <a:prstGeom prst="rect">
            <a:avLst/>
          </a:prstGeom>
          <a:noFill/>
        </p:spPr>
      </p:pic>
      <p:sp>
        <p:nvSpPr>
          <p:cNvPr id="25" name="Freeform 24">
            <a:extLst>
              <a:ext uri="{501E2838-6620-4084-B995-0B09CF0B2F57}">
                <a16:creationId xmlns:a16="http://schemas.microsoft.com/office/drawing/2010/main" id="{9395430B-FD1A-4983-8132-752569CE5B59}"/>
              </a:ext>
            </a:extLst>
          </p:cNvPr>
          <p:cNvSpPr/>
          <p:nvPr/>
        </p:nvSpPr>
        <p:spPr>
          <a:xfrm rot="360000">
            <a:off x="5849302" y="2304097"/>
            <a:ext cx="301082" cy="267629"/>
          </a:xfrm>
          <a:custGeom>
            <a:avLst/>
            <a:gdLst/>
            <a:ahLst/>
            <a:cxnLst/>
            <a:rect b="b" l="0" r="r" t="0"/>
            <a:pathLst>
              <a:path h="267629" w="301083">
                <a:moveTo>
                  <a:pt x="0" y="0"/>
                </a:moveTo>
                <a:cubicBezTo>
                  <a:pt x="113429" y="3136"/>
                  <a:pt x="221631" y="-25090"/>
                  <a:pt x="259266" y="8363"/>
                </a:cubicBezTo>
                <a:cubicBezTo>
                  <a:pt x="296901" y="41817"/>
                  <a:pt x="294810" y="231039"/>
                  <a:pt x="301083" y="267629"/>
                </a:cubicBezTo>
              </a:path>
            </a:pathLst>
          </a:custGeom>
          <a:noFill/>
          <a:ln cap="flat" w="19050">
            <a:solidFill>
              <a:schemeClr val="bg1">
                <a:alpha val="8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 vert="horz">
            <a:noAutofit/>
          </a:bodyPr>
          <a:lstStyle/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pPr>
            <a:r>
              <a:rPr dirty="0" lang="en-US" sz="1800">
                <a:solidFill>
                  <a:schemeClr val="tx1"/>
                </a:solidFill>
                <a:latin typeface="Open Sans"/>
              </a:rPr>
              <a:t/>
            </a:r>
            <a:endParaRPr dirty="0" lang="en-US" sz="18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6" name="Freeform 25">
            <a:extLst>
              <a:ext uri="{7A2FC16A-AE80-4888-8BBF-30D8BC96F807}">
                <a16:creationId xmlns:a16="http://schemas.microsoft.com/office/drawing/2010/main" id="{22F1B388-F738-4D35-B9A4-C77C8149FB05}"/>
              </a:ext>
            </a:extLst>
          </p:cNvPr>
          <p:cNvSpPr/>
          <p:nvPr/>
        </p:nvSpPr>
        <p:spPr>
          <a:xfrm rot="0">
            <a:off x="2955560" y="2404443"/>
            <a:ext cx="426534" cy="794524"/>
          </a:xfrm>
          <a:custGeom>
            <a:avLst/>
            <a:gdLst/>
            <a:ahLst/>
            <a:cxnLst/>
            <a:rect b="b" l="0" r="r" t="0"/>
            <a:pathLst>
              <a:path h="794524" w="426534">
                <a:moveTo>
                  <a:pt x="0" y="0"/>
                </a:moveTo>
                <a:cubicBezTo>
                  <a:pt x="0" y="318332"/>
                  <a:pt x="-53317" y="628302"/>
                  <a:pt x="0" y="727617"/>
                </a:cubicBezTo>
                <a:cubicBezTo>
                  <a:pt x="53317" y="826933"/>
                  <a:pt x="239925" y="810729"/>
                  <a:pt x="426534" y="794524"/>
                </a:cubicBezTo>
              </a:path>
            </a:pathLst>
          </a:custGeom>
          <a:noFill/>
          <a:ln cap="flat" w="19050">
            <a:solidFill>
              <a:schemeClr val="bg1">
                <a:alpha val="8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 vert="horz">
            <a:noAutofit/>
          </a:bodyPr>
          <a:lstStyle/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pPr>
            <a:r>
              <a:rPr dirty="0" lang="en-US" sz="1800">
                <a:solidFill>
                  <a:schemeClr val="tx1"/>
                </a:solidFill>
                <a:latin typeface="Open Sans"/>
              </a:rPr>
              <a:t/>
            </a:r>
            <a:endParaRPr dirty="0" lang="en-US" sz="18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7" name="Oval 26">
            <a:extLst>
              <a:ext uri="{70529A60-774F-4E33-8086-F6B7D8FE6BB0}">
                <a16:creationId xmlns:a16="http://schemas.microsoft.com/office/drawing/2010/main" id="{E4923E6D-2559-4522-9910-9FE167BEEC9A}"/>
              </a:ext>
            </a:extLst>
          </p:cNvPr>
          <p:cNvSpPr/>
          <p:nvPr/>
        </p:nvSpPr>
        <p:spPr>
          <a:xfrm rot="0">
            <a:off x="2455802" y="3695471"/>
            <a:ext cx="1645758" cy="169383"/>
          </a:xfrm>
          <a:prstGeom prst="ellipse">
            <a:avLst/>
          </a:prstGeom>
          <a:solidFill>
            <a:srgbClr val="d9c48c">
              <a:alpha val="26998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0DC59651-FA7C-4EAD-B172-19922BCF3FA1}">
        <p14:creationId xmlns:p14="http://schemas.microsoft.com/office/powerpoint/2010/main" val="170928945665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4023971A-05CF-482B-94F7-26E9CC9522D2}">
                <a16:creationId xmlns:a16="http://schemas.microsoft.com/office/drawing/2010/main" id="{F2A5F006-4FC7-4326-A6C2-793EEF643D73}"/>
              </a:ext>
            </a:extLst>
          </p:cNvPr>
          <p:cNvSpPr/>
          <p:nvPr/>
        </p:nvSpPr>
        <p:spPr>
          <a:xfrm rot="0">
            <a:off x="-3390" y="-8362"/>
            <a:ext cx="4653686" cy="5178542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CE10F545-FE8E-48ED-A0DB-CD72517DFA5D}">
                <a16:creationId xmlns:a16="http://schemas.microsoft.com/office/drawing/2010/main" id="{73835D4F-C744-4E4E-87E1-461387B39B09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9B28B3E2-55F0-471A-B481-472E23B22228}">
                <a16:creationId xmlns:a16="http://schemas.microsoft.com/office/drawing/2010/main" id="{E0CEA872-61BA-49DA-AA83-E6A39E5985D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74789" y="815006"/>
            <a:ext cx="3990108" cy="911513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Présentation</a:t>
            </a:r>
          </a:p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d’Analytics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Plus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E686F05D-3A73-4200-A0DD-ACE05B8C3EE1}">
                <a16:creationId xmlns:a16="http://schemas.microsoft.com/office/drawing/2010/main" id="{724C3EE1-880A-47C7-BA26-E9B8AC3A040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408295" y="900112"/>
            <a:ext cx="4458757" cy="634622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Analyse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</a:t>
            </a: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informatique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personnalisée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BBE5FF94-9CE8-4C58-B2A2-2BA07B7E01A8}">
                <a16:creationId xmlns:a16="http://schemas.microsoft.com/office/drawing/2010/main" id="{7E616631-0FD9-4F08-B36B-4C0F86AA9D63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0DD0D852-4461-41C6-9FD5-4A45FBCB7B37}">
                <a16:creationId xmlns:a16="http://schemas.microsoft.com/office/drawing/2010/main" id="{4538806D-0407-4E17-846E-DD5742D2314E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738497DB-2E0B-4772-BDCE-81F498545C89}">
                <a16:creationId xmlns:a16="http://schemas.microsoft.com/office/drawing/2010/main" id="{1E8F4C1A-5BD2-43F4-A80C-7F86B41292D6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240934AD-49E9-4034-A2EB-D75DFF0E3CA9}">
                <a16:creationId xmlns:a16="http://schemas.microsoft.com/office/drawing/2010/main" id="{6776B886-2468-483B-9F42-7655A5F00120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D5857681-D201-448E-8863-4AB30FDFF614}">
                <a16:creationId xmlns:a16="http://schemas.microsoft.com/office/drawing/2010/main" id="{EFAA5318-709C-4B3C-B57A-6B6D1A66F959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12289625-9A3E-4573-8FC5-297D1AC6F5FE}">
                <a16:creationId xmlns:a16="http://schemas.microsoft.com/office/drawing/2010/main" id="{B36E33BF-8BB3-4DD6-8C1F-8F3F9696F86B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24FDA34A-59A7-49BF-BE99-4923F68F2D75}">
                <a16:creationId xmlns:a16="http://schemas.microsoft.com/office/drawing/2010/main" id="{B85D4498-8799-4F63-9BA1-D18D4E6408D7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a6a6a6"/>
                </a:solidFill>
                <a:latin typeface="Open Sans"/>
              </a:rPr>
              <a:t>2</a:t>
            </a:r>
            <a:endParaRPr b="0" baseline="0" cap="none" dirty="0" i="0" lang="en-US" spc="0" strike="noStrike" sz="1000">
              <a:solidFill>
                <a:srgbClr val="a6a6a6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0121DB0B-ECE9-471D-A22E-19E912EDC7E7}">
                <a16:creationId xmlns:a16="http://schemas.microsoft.com/office/drawing/2010/main" id="{CDA068F6-C8EE-4D58-8032-F68221EAFDDE}"/>
              </a:ext>
            </a:extLst>
          </p:cNvPr>
          <p:cNvSpPr/>
          <p:nvPr/>
        </p:nvSpPr>
        <p:spPr>
          <a:xfrm rot="0">
            <a:off x="5125955" y="404250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4E0D6CB5-8324-4840-9E71-01C3A179A4F0}">
                <a16:creationId xmlns:a16="http://schemas.microsoft.com/office/drawing/2010/main" id="{995BF3D4-269A-49AD-B3B7-82B6F495E809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28D7752E-225B-40C5-B2C8-FC3D0105E743}">
                <a16:creationId xmlns:a16="http://schemas.microsoft.com/office/drawing/2010/main" id="{193360DE-6EDD-4942-AC9B-9BD2910FA710}"/>
              </a:ext>
            </a:extLst>
          </p:cNvPr>
          <p:cNvSpPr txBox="1"/>
          <p:nvPr/>
        </p:nvSpPr>
        <p:spPr>
          <a:xfrm rot="0">
            <a:off x="5432574" y="1242488"/>
            <a:ext cx="3499770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Solution d’analyse informatique personnalisée qui intègre plus de 200 applications de gestion, logiciels d'entreprise, bases de données et entrepôts de données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AEC1C991-0441-45D8-8B67-EAD9DE0469CC}">
                <a16:creationId xmlns:a16="http://schemas.microsoft.com/office/drawing/2010/main" id="{1ABFA6E5-E6D5-4735-85EB-5E9EEFF8AD45}"/>
              </a:ext>
            </a:extLst>
          </p:cNvPr>
          <p:cNvSpPr txBox="1"/>
          <p:nvPr/>
        </p:nvSpPr>
        <p:spPr>
          <a:xfrm rot="0">
            <a:off x="5468455" y="2332634"/>
            <a:ext cx="2923632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Unifiez les données de toute source pour un suivi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complet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des processus informatiques et opérationnels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13411F1B-488A-4CC5-BB12-98D3EF11CBE3}">
                <a16:creationId xmlns:a16="http://schemas.microsoft.com/office/drawing/2010/main" id="{718069CB-ED51-45B5-872E-340C6C043764}"/>
              </a:ext>
            </a:extLst>
          </p:cNvPr>
          <p:cNvSpPr txBox="1">
            <a:spLocks noGrp="true"/>
          </p:cNvSpPr>
          <p:nvPr/>
        </p:nvSpPr>
        <p:spPr>
          <a:xfrm rot="0">
            <a:off x="5451356" y="1985686"/>
            <a:ext cx="2842260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Analyse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unifiée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40626CD1-E70F-4E6C-962E-7CF17889C163}">
                <a16:creationId xmlns:a16="http://schemas.microsoft.com/office/drawing/2010/main" id="{57714757-86D2-47F2-BADC-56C96A43B81C}"/>
              </a:ext>
            </a:extLst>
          </p:cNvPr>
          <p:cNvSpPr txBox="1">
            <a:spLocks noGrp="true"/>
          </p:cNvSpPr>
          <p:nvPr/>
        </p:nvSpPr>
        <p:spPr>
          <a:xfrm rot="0">
            <a:off x="5466715" y="3032125"/>
            <a:ext cx="2496184" cy="340360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Connexion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en direct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87DCBAD2-9B70-4AD3-9D33-5C8F942CC7F2}">
                <a16:creationId xmlns:a16="http://schemas.microsoft.com/office/drawing/2010/main" id="{4A8F2C09-5872-491E-B96F-F47D1F247D9F}"/>
              </a:ext>
            </a:extLst>
          </p:cNvPr>
          <p:cNvSpPr txBox="1"/>
          <p:nvPr/>
        </p:nvSpPr>
        <p:spPr>
          <a:xfrm rot="0">
            <a:off x="5488390" y="3374163"/>
            <a:ext cx="2933033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Connexion en direct aux sources de données pour une analyse en temps réel des opérations informatiques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1DFC3F88-3092-43FE-8550-506976D7A158}">
                <a16:creationId xmlns:a16="http://schemas.microsoft.com/office/drawing/2010/main" id="{57E68DFC-8027-44C2-9E7A-96BD8A882B2F}"/>
              </a:ext>
            </a:extLst>
          </p:cNvPr>
          <p:cNvSpPr/>
          <p:nvPr/>
        </p:nvSpPr>
        <p:spPr>
          <a:xfrm rot="0">
            <a:off x="5286450" y="105256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46247A80-0E6D-4B44-A615-1A0D4CA1D676}">
                <a16:creationId xmlns:a16="http://schemas.microsoft.com/office/drawing/2010/main" id="{32FD0E37-A87B-48D4-83C8-DB628819E175}"/>
              </a:ext>
            </a:extLst>
          </p:cNvPr>
          <p:cNvSpPr/>
          <p:nvPr/>
        </p:nvSpPr>
        <p:spPr>
          <a:xfrm rot="0">
            <a:off x="5293757" y="213521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A40396A1-65BD-45DF-BB9E-9854C459534D}">
                <a16:creationId xmlns:a16="http://schemas.microsoft.com/office/drawing/2010/main" id="{2FCAEC36-1565-432C-8807-ACDAF30CA117}"/>
              </a:ext>
            </a:extLst>
          </p:cNvPr>
          <p:cNvSpPr/>
          <p:nvPr/>
        </p:nvSpPr>
        <p:spPr>
          <a:xfrm rot="0">
            <a:off x="5290603" y="3217697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FD62BFDA-0EEF-4912-9DE3-1475E89E3AFA}">
                <a16:creationId xmlns:a16="http://schemas.microsoft.com/office/drawing/2010/main" id="{98DECA73-C2C3-410F-882B-E31ED03B2A9D}"/>
              </a:ext>
            </a:extLst>
          </p:cNvPr>
          <p:cNvCxnSpPr/>
          <p:nvPr/>
        </p:nvCxnSpPr>
        <p:spPr>
          <a:xfrm flipV="true" rot="10800000">
            <a:off x="5330409" y="1219570"/>
            <a:ext cx="9" cy="835161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4" name="Straight Connector 23">
            <a:extLst>
              <a:ext uri="{0703A5B4-9E25-4579-9B99-5259D1C72A74}">
                <a16:creationId xmlns:a16="http://schemas.microsoft.com/office/drawing/2010/main" id="{BA8CBAB0-4636-4320-8994-2BE70E66E347}"/>
              </a:ext>
            </a:extLst>
          </p:cNvPr>
          <p:cNvCxnSpPr/>
          <p:nvPr/>
        </p:nvCxnSpPr>
        <p:spPr>
          <a:xfrm flipV="true" rot="10800000">
            <a:off x="5337342" y="2306154"/>
            <a:ext cx="9" cy="835161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5" name="Group 24">
            <a:extLst>
              <a:ext uri="{A3DEA73E-B238-4ECC-86A5-F31377C9A49C}">
                <a16:creationId xmlns:a16="http://schemas.microsoft.com/office/drawing/2010/main" id="{CC407DBD-33C9-44C1-92C4-D53284D71C0C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550148"/>
            <a:ext cx="5975490" cy="1709023"/>
            <a:chOff x="3160147" y="3550148"/>
            <a:chExt cx="5975490" cy="1709023"/>
          </a:xfrm>
        </p:grpSpPr>
        <p:sp>
          <p:nvSpPr>
            <p:cNvPr id="26" name="Freeform 25">
              <a:extLst>
                <a:ext uri="{B492FA1B-E796-4868-B1C0-5F1375C734E1}">
                  <a16:creationId xmlns:a16="http://schemas.microsoft.com/office/drawing/2010/main" id="{7FD4BA90-CE87-45A1-B103-2568E479543B}"/>
                </a:ext>
              </a:extLst>
            </p:cNvPr>
            <p:cNvSpPr/>
            <p:nvPr/>
          </p:nvSpPr>
          <p:spPr>
            <a:xfrm rot="0">
              <a:off x="3160147" y="3550148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E43D59E5-3E5E-4A10-831E-26C1B2BB2690}">
                  <a16:creationId xmlns:a16="http://schemas.microsoft.com/office/drawing/2010/main" id="{3EFA91F4-CED5-4E0B-BF87-DD88C6B47647}"/>
                </a:ext>
              </a:extLst>
            </p:cNvPr>
            <p:cNvSpPr/>
            <p:nvPr/>
          </p:nvSpPr>
          <p:spPr>
            <a:xfrm rot="0">
              <a:off x="5022055" y="4582144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Freeform 27">
              <a:extLst>
                <a:ext uri="{F6A10D80-3387-4FA0-BAE8-1ACDB3DCD86F}">
                  <a16:creationId xmlns:a16="http://schemas.microsoft.com/office/drawing/2010/main" id="{CF946E9B-02B7-4D15-84C6-A923251C1D9A}"/>
                </a:ext>
              </a:extLst>
            </p:cNvPr>
            <p:cNvSpPr/>
            <p:nvPr/>
          </p:nvSpPr>
          <p:spPr>
            <a:xfrm rot="0">
              <a:off x="7689494" y="4173131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9" name="Oval 28">
              <a:extLst>
                <a:ext uri="{32DF8D86-4ED0-4EB3-A9CC-F353A5DD34FF}">
                  <a16:creationId xmlns:a16="http://schemas.microsoft.com/office/drawing/2010/main" id="{AB85AAED-9745-4429-B095-689FF3D2D2C6}"/>
                </a:ext>
              </a:extLst>
            </p:cNvPr>
            <p:cNvSpPr/>
            <p:nvPr/>
          </p:nvSpPr>
          <p:spPr>
            <a:xfrm rot="0">
              <a:off x="4560275" y="439121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30" name="Straight Connector 29">
            <a:extLst>
              <a:ext uri="{452271F0-3341-4605-938E-BA1CABD7EDF4}">
                <a16:creationId xmlns:a16="http://schemas.microsoft.com/office/drawing/2010/main" id="{54DAD751-7814-4869-9F0C-A709CD9F59AB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1" name="Oval 30">
            <a:extLst>
              <a:ext uri="{561FB6A9-D55B-4238-8F01-E45E0AB2B4F3}">
                <a16:creationId xmlns:a16="http://schemas.microsoft.com/office/drawing/2010/main" id="{06C16423-F5B9-4EB4-9002-8F21ABCA652C}"/>
              </a:ext>
            </a:extLst>
          </p:cNvPr>
          <p:cNvSpPr/>
          <p:nvPr/>
        </p:nvSpPr>
        <p:spPr>
          <a:xfrm rot="0">
            <a:off x="97821" y="1732607"/>
            <a:ext cx="1595427" cy="1582788"/>
          </a:xfrm>
          <a:prstGeom prst="ellipse">
            <a:avLst/>
          </a:prstGeom>
          <a:solidFill>
            <a:srgbClr val="f8f0d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2" name="Picture 31">
            <a:extLst>
              <a:ext uri="{A20981F2-E408-4E48-9815-1DE3BF8D3BD6}">
                <a16:creationId xmlns:a16="http://schemas.microsoft.com/office/drawing/2010/main" id="{6C5514AD-AB0C-4CD0-BAF9-97DD79C348B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2456" y="193643"/>
            <a:ext cx="950156" cy="336593"/>
          </a:xfrm>
          <a:prstGeom prst="rect">
            <a:avLst/>
          </a:prstGeom>
          <a:noFill/>
        </p:spPr>
      </p:pic>
      <p:grpSp>
        <p:nvGrpSpPr>
          <p:cNvPr id="33" name="Group 32">
            <a:extLst>
              <a:ext uri="{86F9A3A9-3838-4D8A-897A-9A828B371A15}">
                <a16:creationId xmlns:a16="http://schemas.microsoft.com/office/drawing/2010/main" id="{DCEF07BB-D0A9-4023-B8A4-8587D737BEE4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4" name="4-Point Star 33">
              <a:extLst>
                <a:ext uri="{18130D79-7F86-41CC-AD9E-27A3A6E1FAD1}">
                  <a16:creationId xmlns:a16="http://schemas.microsoft.com/office/drawing/2010/main" id="{DD8F4D26-FE76-4D1E-93D3-67121CF84EAF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E8C66ED5-436D-4850-B30E-DD42321EC2A3}">
                  <a16:creationId xmlns:a16="http://schemas.microsoft.com/office/drawing/2010/main" id="{53171121-58B3-46CE-91AF-FAE1E58A8A9F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6FBB5B3C-1F71-4108-848B-890048383578}">
                  <a16:creationId xmlns:a16="http://schemas.microsoft.com/office/drawing/2010/main" id="{FAC630B0-FD0E-45EF-ADEC-2AF0BC1C963E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20146D9E-DFBE-44E0-AAB1-C7D205F6CAA5}">
                  <a16:creationId xmlns:a16="http://schemas.microsoft.com/office/drawing/2010/main" id="{032111A7-0E4A-4254-BB8C-C6D7758432CE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C053C064-1A8D-4AE3-9DED-267CEC726C2C}">
                  <a16:creationId xmlns:a16="http://schemas.microsoft.com/office/drawing/2010/main" id="{125A3831-1169-4D60-BF65-FCA1AD0484C1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B95AE5F3-E19B-4D3B-BAB7-CF6D6BBFA197}">
                  <a16:creationId xmlns:a16="http://schemas.microsoft.com/office/drawing/2010/main" id="{4D6CD253-A1BB-43AF-908A-D3AA762640B0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55FCDF45-05D1-46BD-9211-0B803E050B65}">
                  <a16:creationId xmlns:a16="http://schemas.microsoft.com/office/drawing/2010/main" id="{9137E483-780A-4F58-A9EA-394605B2024B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4-Point Star 40">
              <a:extLst>
                <a:ext uri="{43DB08E9-5579-4271-BC41-7BCA7F3FD28A}">
                  <a16:creationId xmlns:a16="http://schemas.microsoft.com/office/drawing/2010/main" id="{9504E1E3-0A57-4817-B721-72CB8E172B85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2" name="Straight Connector 41">
              <a:extLst>
                <a:ext uri="{EE7FF25C-ECDA-4C1D-9D43-F1595095A13D}">
                  <a16:creationId xmlns:a16="http://schemas.microsoft.com/office/drawing/2010/main" id="{C663FD64-3D72-4810-85CF-D78C12F0FE17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A03E57F7-248A-4245-8E04-83859064A0EC}">
                  <a16:creationId xmlns:a16="http://schemas.microsoft.com/office/drawing/2010/main" id="{0E20169C-3EF9-4A9F-B8D7-E5DCCE87DD82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3E97D7F7-B88E-4FCC-94F6-21F355A1CEE3}">
                  <a16:creationId xmlns:a16="http://schemas.microsoft.com/office/drawing/2010/main" id="{DE01F96D-82AD-4643-95D6-4AD265D5E74D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9C2CE72A-B59C-4F2F-BFC4-96CF74122D8C}">
                  <a16:creationId xmlns:a16="http://schemas.microsoft.com/office/drawing/2010/main" id="{553F8F03-511A-4777-B3F9-AA3859F700EE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121AEBC1-1F51-4943-A17F-79AFC51C776E}">
                  <a16:creationId xmlns:a16="http://schemas.microsoft.com/office/drawing/2010/main" id="{71C97B0E-BCA2-4F86-A563-82AE72191B39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23B45289-B765-4D9A-87F8-E88AA1C170F3}">
                  <a16:creationId xmlns:a16="http://schemas.microsoft.com/office/drawing/2010/main" id="{710F808E-D8B8-4273-9C80-C11A6C1B6E27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8" name="Straight Connector 47">
              <a:extLst>
                <a:ext uri="{5395062C-B5D6-44D7-8561-8E0C6045015C}">
                  <a16:creationId xmlns:a16="http://schemas.microsoft.com/office/drawing/2010/main" id="{048A0D4C-9E78-4A31-A8BC-438707D85040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9" name="4-Point Star 48">
              <a:extLst>
                <a:ext uri="{CD160347-BEA8-485F-9ED8-02ACEC940F38}">
                  <a16:creationId xmlns:a16="http://schemas.microsoft.com/office/drawing/2010/main" id="{B578A3DF-A860-430D-A654-1554D3A6C8DE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50" name="Oval 50">
            <a:extLst>
              <a:ext uri="{153BED70-0E8A-4A7C-8034-E1D1C45A1796}">
                <a16:creationId xmlns:a16="http://schemas.microsoft.com/office/drawing/2010/main" id="{B5BD1AF1-A262-4507-A401-2C568BBA8201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1" name="Rounded Rectangle 51">
            <a:extLst>
              <a:ext uri="{56C24931-49D3-44E2-8763-90C138B354A5}">
                <a16:creationId xmlns:a16="http://schemas.microsoft.com/office/drawing/2010/main" id="{2B7D2E9D-2815-4AC1-90C2-48CCB238A326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2" name="Text Box 52">
            <a:extLst>
              <a:ext uri="{83B43427-157D-4270-B00B-5B8D4EB27DFE}">
                <a16:creationId xmlns:a16="http://schemas.microsoft.com/office/drawing/2010/main" id="{BFC0EF4E-C0CE-427B-87F6-D9AAF58611E8}"/>
              </a:ext>
            </a:extLst>
          </p:cNvPr>
          <p:cNvSpPr txBox="1"/>
          <p:nvPr/>
        </p:nvSpPr>
        <p:spPr>
          <a:xfrm rot="0">
            <a:off x="554021" y="4755651"/>
            <a:ext cx="2591581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3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4"/>
            </a:endParaRPr>
          </a:p>
        </p:txBody>
      </p:sp>
      <p:pic>
        <p:nvPicPr>
          <p:cNvPr id="53" name="">
            <a:extLst>
              <a:ext uri="{D39AEAD1-5C5D-47FB-A16B-A4E7FF78B06C}">
                <a16:creationId xmlns:a16="http://schemas.microsoft.com/office/drawing/2010/main" id="{26D098AE-4C48-4CF0-9503-4D135FDE9FD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644223" y="1901409"/>
            <a:ext cx="3751478" cy="2737789"/>
          </a:xfrm>
          <a:prstGeom prst="rect">
            <a:avLst/>
          </a:prstGeom>
          <a:noFill/>
        </p:spPr>
      </p:pic>
    </p:spTree>
    <p:extLst>
      <p:ext uri="{2B8A91D5-623A-4BFB-85D1-9B13EDDB31D1}">
        <p14:creationId xmlns:p14="http://schemas.microsoft.com/office/powerpoint/2010/main" val="170928945656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3BBB646D-9B07-4E60-8241-F5BD51AC0F89}">
                <a16:creationId xmlns:a16="http://schemas.microsoft.com/office/drawing/2010/main" id="{0A4B927A-A123-49E5-8834-37B68A653C6C}"/>
              </a:ext>
            </a:extLst>
          </p:cNvPr>
          <p:cNvSpPr/>
          <p:nvPr/>
        </p:nvSpPr>
        <p:spPr>
          <a:xfrm rot="0">
            <a:off x="14144" y="-2046"/>
            <a:ext cx="9134093" cy="5178542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e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path path="circle">
              <a:fillToRect l="100000"/>
            </a:path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3" name="Straight Connector 2">
            <a:extLst>
              <a:ext uri="{9E10FB5D-971B-4414-85D8-BA05DFB31DBF}">
                <a16:creationId xmlns:a16="http://schemas.microsoft.com/office/drawing/2010/main" id="{16DE50BE-3F7E-4931-A29C-D30F43E36037}"/>
              </a:ext>
            </a:extLst>
          </p:cNvPr>
          <p:cNvCxnSpPr/>
          <p:nvPr/>
        </p:nvCxnSpPr>
        <p:spPr>
          <a:xfrm flipH="true" rot="0">
            <a:off x="6659728" y="2732836"/>
            <a:ext cx="248" cy="282850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4" name="Straight Connector 3">
            <a:extLst>
              <a:ext uri="{ADADD085-4B08-4633-BBE0-EF8358107EC7}">
                <a16:creationId xmlns:a16="http://schemas.microsoft.com/office/drawing/2010/main" id="{B29C4177-FBF4-4AEA-AF93-11FB26EB0298}"/>
              </a:ext>
            </a:extLst>
          </p:cNvPr>
          <p:cNvCxnSpPr/>
          <p:nvPr/>
        </p:nvCxnSpPr>
        <p:spPr>
          <a:xfrm flipH="true" flipV="true" rot="10800000">
            <a:off x="5980557" y="2722044"/>
            <a:ext cx="24585" cy="2427760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" name="Straight Connector 4">
            <a:extLst>
              <a:ext uri="{E92C3174-979B-454F-9B25-0062A5E34B4A}">
                <a16:creationId xmlns:a16="http://schemas.microsoft.com/office/drawing/2010/main" id="{379A3AD1-1ABC-4181-8AE8-85CC390FBF98}"/>
              </a:ext>
            </a:extLst>
          </p:cNvPr>
          <p:cNvCxnSpPr/>
          <p:nvPr/>
        </p:nvCxnSpPr>
        <p:spPr>
          <a:xfrm rot="0">
            <a:off x="5369746" y="2533726"/>
            <a:ext cx="3648" cy="3522056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B6C1D314-B181-4CA8-9D34-669D9F6E4C0B}">
                <a16:creationId xmlns:a16="http://schemas.microsoft.com/office/drawing/2010/main" id="{9668280A-E94D-4482-894A-7FAC1477BF06}"/>
              </a:ext>
            </a:extLst>
          </p:cNvPr>
          <p:cNvCxnSpPr/>
          <p:nvPr/>
        </p:nvCxnSpPr>
        <p:spPr>
          <a:xfrm flipH="true" rot="10800000">
            <a:off x="3593334" y="2955750"/>
            <a:ext cx="4747279" cy="51130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5B36F00D-D72B-4919-85F2-7C0815A74DEB}">
                <a16:creationId xmlns:a16="http://schemas.microsoft.com/office/drawing/2010/main" id="{604AABF9-8C40-4803-8989-1A0B37D16BE4}"/>
              </a:ext>
            </a:extLst>
          </p:cNvPr>
          <p:cNvCxnSpPr/>
          <p:nvPr/>
        </p:nvCxnSpPr>
        <p:spPr>
          <a:xfrm flipV="true" rot="0">
            <a:off x="629316" y="4036676"/>
            <a:ext cx="7488260" cy="1774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A23F5B29-B35C-44A3-87BF-D1273CE8BAD7}">
                <a16:creationId xmlns:a16="http://schemas.microsoft.com/office/drawing/2010/main" id="{34F616B0-6EB8-4293-808A-9FEF6DC84CB9}"/>
              </a:ext>
            </a:extLst>
          </p:cNvPr>
          <p:cNvCxnSpPr/>
          <p:nvPr/>
        </p:nvCxnSpPr>
        <p:spPr>
          <a:xfrm flipV="true" rot="0">
            <a:off x="-1075267" y="4522650"/>
            <a:ext cx="9721201" cy="4382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9" name="Straight Connector 8">
            <a:extLst>
              <a:ext uri="{7D5EC7EA-8997-46F7-8221-65CCD4263DCE}">
                <a16:creationId xmlns:a16="http://schemas.microsoft.com/office/drawing/2010/main" id="{7FC61FDF-F6E2-4C83-B7C6-CF15EC504528}"/>
              </a:ext>
            </a:extLst>
          </p:cNvPr>
          <p:cNvCxnSpPr/>
          <p:nvPr/>
        </p:nvCxnSpPr>
        <p:spPr>
          <a:xfrm flipH="true" rot="0">
            <a:off x="4142365" y="2782813"/>
            <a:ext cx="6029" cy="2955164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Straight Connector 9">
            <a:extLst>
              <a:ext uri="{3174A8C3-986B-4FC5-8E3F-72AE9ABB984C}">
                <a16:creationId xmlns:a16="http://schemas.microsoft.com/office/drawing/2010/main" id="{00A9E09E-1AE6-455B-BC7D-B5204EBDEDEC}"/>
              </a:ext>
            </a:extLst>
          </p:cNvPr>
          <p:cNvCxnSpPr/>
          <p:nvPr/>
        </p:nvCxnSpPr>
        <p:spPr>
          <a:xfrm flipV="true" rot="10800000">
            <a:off x="4795285" y="2890028"/>
            <a:ext cx="10429" cy="2221677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374BB5F1-5DAD-4F5A-9E1D-07495B96600D}">
                <a16:creationId xmlns:a16="http://schemas.microsoft.com/office/drawing/2010/main" id="{2D196EDE-71A1-4DE7-B01C-9202EE1E9FA6}"/>
              </a:ext>
            </a:extLst>
          </p:cNvPr>
          <p:cNvCxnSpPr/>
          <p:nvPr/>
        </p:nvCxnSpPr>
        <p:spPr>
          <a:xfrm flipH="true" rot="0">
            <a:off x="7394486" y="2466813"/>
            <a:ext cx="228" cy="3360545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2" name="Straight Connector 11">
            <a:extLst>
              <a:ext uri="{3DDA8A15-3023-4BD2-9CB2-7DDEA02B24B1}">
                <a16:creationId xmlns:a16="http://schemas.microsoft.com/office/drawing/2010/main" id="{3BD3EBB5-8FC4-4DBC-ABAF-FF41D2D2ED61}"/>
              </a:ext>
            </a:extLst>
          </p:cNvPr>
          <p:cNvCxnSpPr/>
          <p:nvPr/>
        </p:nvCxnSpPr>
        <p:spPr>
          <a:xfrm flipH="true" rot="0">
            <a:off x="3393262" y="3084919"/>
            <a:ext cx="228" cy="2594957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3" name="Straight Connector 12">
            <a:extLst>
              <a:ext uri="{44FDD782-22FF-4548-AFFE-61EC0728987D}">
                <a16:creationId xmlns:a16="http://schemas.microsoft.com/office/drawing/2010/main" id="{7CFD63F0-3E7B-4EED-B3E1-584614CB2E6F}"/>
              </a:ext>
            </a:extLst>
          </p:cNvPr>
          <p:cNvCxnSpPr/>
          <p:nvPr/>
        </p:nvCxnSpPr>
        <p:spPr>
          <a:xfrm flipH="true" rot="0">
            <a:off x="2629261" y="3371278"/>
            <a:ext cx="228" cy="200378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4" name="Straight Connector 13">
            <a:extLst>
              <a:ext uri="{E153A36B-E20F-46A9-8993-EF2719ED5B77}">
                <a16:creationId xmlns:a16="http://schemas.microsoft.com/office/drawing/2010/main" id="{01496CA1-5029-4973-B3BA-FBAE43D9227B}"/>
              </a:ext>
            </a:extLst>
          </p:cNvPr>
          <p:cNvCxnSpPr/>
          <p:nvPr/>
        </p:nvCxnSpPr>
        <p:spPr>
          <a:xfrm rot="0">
            <a:off x="2066896" y="3771042"/>
            <a:ext cx="3648" cy="1621651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5" name="4-Point Star 14">
            <a:extLst>
              <a:ext uri="{5B5B243D-79EA-42DB-8FED-904E223E996E}">
                <a16:creationId xmlns:a16="http://schemas.microsoft.com/office/drawing/2010/main" id="{AD6CCCFB-D6D9-485F-B4C2-FA438D672D44}"/>
              </a:ext>
            </a:extLst>
          </p:cNvPr>
          <p:cNvSpPr/>
          <p:nvPr/>
        </p:nvSpPr>
        <p:spPr>
          <a:xfrm rot="0">
            <a:off x="1278101" y="3952799"/>
            <a:ext cx="212264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6" name="Straight Connector 15">
            <a:extLst>
              <a:ext uri="{DE06F95D-695D-4E6E-9B82-B5CBBCFE57F0}">
                <a16:creationId xmlns:a16="http://schemas.microsoft.com/office/drawing/2010/main" id="{5682A29C-1955-4646-A6D0-E707B7DDAB16}"/>
              </a:ext>
            </a:extLst>
          </p:cNvPr>
          <p:cNvCxnSpPr/>
          <p:nvPr/>
        </p:nvCxnSpPr>
        <p:spPr>
          <a:xfrm flipV="true" rot="0">
            <a:off x="-666626" y="3507143"/>
            <a:ext cx="8918533" cy="43823"/>
          </a:xfrm>
          <a:prstGeom prst="line">
            <a:avLst/>
          </a:prstGeom>
          <a:ln cap="flat" w="9525">
            <a:solidFill>
              <a:schemeClr val="bg1">
                <a:lumMod val="9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7" name="4-Point Star 16">
            <a:extLst>
              <a:ext uri="{91C77363-66AE-4DC6-891E-54ACA1C57009}">
                <a16:creationId xmlns:a16="http://schemas.microsoft.com/office/drawing/2010/main" id="{36D1B53C-D891-4232-AA21-A8AFC6519CD1}"/>
              </a:ext>
            </a:extLst>
          </p:cNvPr>
          <p:cNvSpPr/>
          <p:nvPr/>
        </p:nvSpPr>
        <p:spPr>
          <a:xfrm rot="0">
            <a:off x="4048477" y="290981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4-Point Star 17">
            <a:extLst>
              <a:ext uri="{1150AF55-111E-4E99-A9AC-56C182611097}">
                <a16:creationId xmlns:a16="http://schemas.microsoft.com/office/drawing/2010/main" id="{96B6F631-2FF0-4B7C-896F-3FF7AF4AD2A4}"/>
              </a:ext>
            </a:extLst>
          </p:cNvPr>
          <p:cNvSpPr/>
          <p:nvPr/>
        </p:nvSpPr>
        <p:spPr>
          <a:xfrm rot="0">
            <a:off x="3287963" y="3424275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4-Point Star 18">
            <a:extLst>
              <a:ext uri="{B2061210-90E0-4150-9DF1-13BFF9CA8F67}">
                <a16:creationId xmlns:a16="http://schemas.microsoft.com/office/drawing/2010/main" id="{A38A23B1-3D93-4EA0-BB14-FFF974E5504E}"/>
              </a:ext>
            </a:extLst>
          </p:cNvPr>
          <p:cNvSpPr/>
          <p:nvPr/>
        </p:nvSpPr>
        <p:spPr>
          <a:xfrm rot="0">
            <a:off x="2543193" y="343880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4-Point Star 19">
            <a:extLst>
              <a:ext uri="{017AEB66-3588-4D49-AE93-377DB647C2F3}">
                <a16:creationId xmlns:a16="http://schemas.microsoft.com/office/drawing/2010/main" id="{AC603C4D-F225-4469-B5E6-B8800BF4B986}"/>
              </a:ext>
            </a:extLst>
          </p:cNvPr>
          <p:cNvSpPr/>
          <p:nvPr/>
        </p:nvSpPr>
        <p:spPr>
          <a:xfrm rot="0">
            <a:off x="2532896" y="3960104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4-Point Star 20">
            <a:extLst>
              <a:ext uri="{CFE3E432-23A1-4195-9AB2-0F071A86BECE}">
                <a16:creationId xmlns:a16="http://schemas.microsoft.com/office/drawing/2010/main" id="{57A62626-3034-42E6-86A7-5BF9C96B6497}"/>
              </a:ext>
            </a:extLst>
          </p:cNvPr>
          <p:cNvSpPr/>
          <p:nvPr/>
        </p:nvSpPr>
        <p:spPr>
          <a:xfrm rot="0">
            <a:off x="1972797" y="3953218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4-Point Star 21">
            <a:extLst>
              <a:ext uri="{5CEA79A8-7E8A-412E-9D18-7E86F9769EC2}">
                <a16:creationId xmlns:a16="http://schemas.microsoft.com/office/drawing/2010/main" id="{9D858056-A71D-4C46-B256-2698AAC3EFA6}"/>
              </a:ext>
            </a:extLst>
          </p:cNvPr>
          <p:cNvSpPr/>
          <p:nvPr/>
        </p:nvSpPr>
        <p:spPr>
          <a:xfrm rot="0">
            <a:off x="1278255" y="4471425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3" name="4-Point Star 22">
            <a:extLst>
              <a:ext uri="{F5F8E6A9-0808-4A80-8A91-98F78506DE46}">
                <a16:creationId xmlns:a16="http://schemas.microsoft.com/office/drawing/2010/main" id="{CE70B0B2-E05A-44CE-8B33-A7A159275E9B}"/>
              </a:ext>
            </a:extLst>
          </p:cNvPr>
          <p:cNvSpPr/>
          <p:nvPr/>
        </p:nvSpPr>
        <p:spPr>
          <a:xfrm rot="0">
            <a:off x="3299583" y="446508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4" name="4-Point Star 23">
            <a:extLst>
              <a:ext uri="{539005FF-97D8-4A9B-B675-FB660CECDCF9}">
                <a16:creationId xmlns:a16="http://schemas.microsoft.com/office/drawing/2010/main" id="{555674A7-4980-4A18-B740-6AE5809AC732}"/>
              </a:ext>
            </a:extLst>
          </p:cNvPr>
          <p:cNvSpPr/>
          <p:nvPr/>
        </p:nvSpPr>
        <p:spPr>
          <a:xfrm rot="0">
            <a:off x="4056240" y="3931215"/>
            <a:ext cx="210092" cy="202920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5" name="4-Point Star 24">
            <a:extLst>
              <a:ext uri="{304221FA-AD99-4240-BECF-D78D0A6A23A3}">
                <a16:creationId xmlns:a16="http://schemas.microsoft.com/office/drawing/2010/main" id="{E0260852-4B87-40E9-AB50-80CA22C0B37F}"/>
              </a:ext>
            </a:extLst>
          </p:cNvPr>
          <p:cNvSpPr/>
          <p:nvPr/>
        </p:nvSpPr>
        <p:spPr>
          <a:xfrm rot="0">
            <a:off x="5900928" y="4392758"/>
            <a:ext cx="225380" cy="252202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6" name="4-Point Star 25">
            <a:extLst>
              <a:ext uri="{95D96363-2561-4465-BE9C-BEE38353142E}">
                <a16:creationId xmlns:a16="http://schemas.microsoft.com/office/drawing/2010/main" id="{07A8F757-AB72-4081-8F88-F17BAAEFAF27}"/>
              </a:ext>
            </a:extLst>
          </p:cNvPr>
          <p:cNvSpPr/>
          <p:nvPr/>
        </p:nvSpPr>
        <p:spPr>
          <a:xfrm rot="0">
            <a:off x="5277260" y="3930882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7" name="4-Point Star 26">
            <a:extLst>
              <a:ext uri="{64299140-F204-44E8-B8BF-8B3330A0DD95}">
                <a16:creationId xmlns:a16="http://schemas.microsoft.com/office/drawing/2010/main" id="{DD7F24A7-8A37-4292-A5C1-B6F1E667EB9D}"/>
              </a:ext>
            </a:extLst>
          </p:cNvPr>
          <p:cNvSpPr/>
          <p:nvPr/>
        </p:nvSpPr>
        <p:spPr>
          <a:xfrm rot="0">
            <a:off x="5272945" y="3402282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8" name="4-Point Star 27">
            <a:extLst>
              <a:ext uri="{0B1DF60A-8C0A-4974-BCE2-FCEF1DD64427}">
                <a16:creationId xmlns:a16="http://schemas.microsoft.com/office/drawing/2010/main" id="{5F27D2D6-0F97-479B-93FB-1C14527F79D6}"/>
              </a:ext>
            </a:extLst>
          </p:cNvPr>
          <p:cNvSpPr/>
          <p:nvPr/>
        </p:nvSpPr>
        <p:spPr>
          <a:xfrm rot="0">
            <a:off x="5891868" y="3393756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9" name="4-Point Star 28">
            <a:extLst>
              <a:ext uri="{46F6A5F8-222A-4289-964E-015686FBC17E}">
                <a16:creationId xmlns:a16="http://schemas.microsoft.com/office/drawing/2010/main" id="{BB8EA8A6-FDD8-44A4-B358-DC6B3882DA50}"/>
              </a:ext>
            </a:extLst>
          </p:cNvPr>
          <p:cNvSpPr/>
          <p:nvPr/>
        </p:nvSpPr>
        <p:spPr>
          <a:xfrm rot="0">
            <a:off x="5880249" y="2879760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0" name="4-Point Star 29">
            <a:extLst>
              <a:ext uri="{B8FB43EE-7A76-4DF8-96FC-47A986CB0409}">
                <a16:creationId xmlns:a16="http://schemas.microsoft.com/office/drawing/2010/main" id="{C65D9754-CED6-4CD2-BB10-B807EFAE2901}"/>
              </a:ext>
            </a:extLst>
          </p:cNvPr>
          <p:cNvSpPr/>
          <p:nvPr/>
        </p:nvSpPr>
        <p:spPr>
          <a:xfrm rot="0">
            <a:off x="6568781" y="2865977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1" name="4-Point Star 30">
            <a:extLst>
              <a:ext uri="{2341EE9C-3D78-4181-BEDF-E75D09BB1CDD}">
                <a16:creationId xmlns:a16="http://schemas.microsoft.com/office/drawing/2010/main" id="{FB82E1D9-3B7D-44C6-9B58-37120845B994}"/>
              </a:ext>
            </a:extLst>
          </p:cNvPr>
          <p:cNvSpPr/>
          <p:nvPr/>
        </p:nvSpPr>
        <p:spPr>
          <a:xfrm rot="0">
            <a:off x="6573097" y="3401891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2" name="4-Point Star 31">
            <a:extLst>
              <a:ext uri="{D9CADE8A-679C-46C3-BBD6-0CD146A63CCD}">
                <a16:creationId xmlns:a16="http://schemas.microsoft.com/office/drawing/2010/main" id="{47172610-EA9C-4C1A-BE25-B40394AD8063}"/>
              </a:ext>
            </a:extLst>
          </p:cNvPr>
          <p:cNvSpPr/>
          <p:nvPr/>
        </p:nvSpPr>
        <p:spPr>
          <a:xfrm rot="0">
            <a:off x="7307837" y="2865158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3" name="4-Point Star 32">
            <a:extLst>
              <a:ext uri="{DE64C13B-4E1D-4ED4-AFF8-F1CC0A00A0E0}">
                <a16:creationId xmlns:a16="http://schemas.microsoft.com/office/drawing/2010/main" id="{46DB3CE1-7621-4B50-8DCB-8F7FC9AF97DC}"/>
              </a:ext>
            </a:extLst>
          </p:cNvPr>
          <p:cNvSpPr/>
          <p:nvPr/>
        </p:nvSpPr>
        <p:spPr>
          <a:xfrm rot="0">
            <a:off x="7287147" y="3887057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4" name="4-Point Star 33">
            <a:extLst>
              <a:ext uri="{5B002BB2-792E-40E5-B3DE-131E4CA01803}">
                <a16:creationId xmlns:a16="http://schemas.microsoft.com/office/drawing/2010/main" id="{D9FB13BF-8891-4EA3-87CB-75F455C39958}"/>
              </a:ext>
            </a:extLst>
          </p:cNvPr>
          <p:cNvSpPr/>
          <p:nvPr/>
        </p:nvSpPr>
        <p:spPr>
          <a:xfrm rot="0">
            <a:off x="7946222" y="3387099"/>
            <a:ext cx="203243" cy="203243"/>
          </a:xfrm>
          <a:prstGeom prst="star4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5" name="Right Triangle 34">
            <a:extLst>
              <a:ext uri="{162369ED-99A6-47E5-8E9A-56A21B85EA64}">
                <a16:creationId xmlns:a16="http://schemas.microsoft.com/office/drawing/2010/main" id="{191E0E8C-3672-44E1-9163-0B799F1DE607}"/>
              </a:ext>
            </a:extLst>
          </p:cNvPr>
          <p:cNvSpPr/>
          <p:nvPr/>
        </p:nvSpPr>
        <p:spPr>
          <a:xfrm rot="5400000">
            <a:off x="7305" y="7305"/>
            <a:ext cx="1524266" cy="152426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36" name="Straight Connector 35">
            <a:extLst>
              <a:ext uri="{908BEBCD-11AF-4800-8404-719041994474}">
                <a16:creationId xmlns:a16="http://schemas.microsoft.com/office/drawing/2010/main" id="{19B6646D-08E0-4F27-9BFB-49B5BCF40C63}"/>
              </a:ext>
            </a:extLst>
          </p:cNvPr>
          <p:cNvCxnSpPr/>
          <p:nvPr/>
        </p:nvCxnSpPr>
        <p:spPr>
          <a:xfrm flipH="true" rot="10800000">
            <a:off x="135512" y="483555"/>
            <a:ext cx="846124" cy="87075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7" name="Straight Connector 36">
            <a:extLst>
              <a:ext uri="{CA00C809-21A5-4607-811E-176E7ACD92B6}">
                <a16:creationId xmlns:a16="http://schemas.microsoft.com/office/drawing/2010/main" id="{12EBD0ED-6834-49AE-929F-CF66B7575A57}"/>
              </a:ext>
            </a:extLst>
          </p:cNvPr>
          <p:cNvCxnSpPr/>
          <p:nvPr/>
        </p:nvCxnSpPr>
        <p:spPr>
          <a:xfrm flipH="true" rot="10800000">
            <a:off x="275377" y="0"/>
            <a:ext cx="1256195" cy="1285427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8" name="Straight Connector 37">
            <a:extLst>
              <a:ext uri="{47E3DD39-E39C-4018-A15D-063603BF8C77}">
                <a16:creationId xmlns:a16="http://schemas.microsoft.com/office/drawing/2010/main" id="{06FCEF9C-E48B-4906-A21B-EFAC7268682F}"/>
              </a:ext>
            </a:extLst>
          </p:cNvPr>
          <p:cNvCxnSpPr/>
          <p:nvPr/>
        </p:nvCxnSpPr>
        <p:spPr>
          <a:xfrm flipH="true" rot="10800000">
            <a:off x="7315" y="1004144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9" name="Oval 38">
            <a:extLst>
              <a:ext uri="{57AE90D8-C7F1-4995-8D63-F9E6D59411BA}">
                <a16:creationId xmlns:a16="http://schemas.microsoft.com/office/drawing/2010/main" id="{A220C250-C286-41FA-9CFE-1715D1EA942F}"/>
              </a:ext>
            </a:extLst>
          </p:cNvPr>
          <p:cNvSpPr/>
          <p:nvPr/>
        </p:nvSpPr>
        <p:spPr>
          <a:xfrm rot="0">
            <a:off x="3491207" y="1685925"/>
            <a:ext cx="182298" cy="182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0" name="Isosceles Triangle 39">
            <a:extLst>
              <a:ext uri="{3AB8580A-12AA-47A4-B227-9A74B50406A5}">
                <a16:creationId xmlns:a16="http://schemas.microsoft.com/office/drawing/2010/main" id="{9B74D80A-03EA-4AED-8135-D503B512E219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1" name="Text Box 40">
            <a:extLst>
              <a:ext uri="{058DA706-B9CA-4720-B4D7-FEFDABB09881}">
                <a16:creationId xmlns:a16="http://schemas.microsoft.com/office/drawing/2010/main" id="{5C0B1BFD-37FE-49F6-96E0-4743BE379BE5}"/>
              </a:ext>
            </a:extLst>
          </p:cNvPr>
          <p:cNvSpPr txBox="1"/>
          <p:nvPr/>
        </p:nvSpPr>
        <p:spPr>
          <a:xfrm rot="0">
            <a:off x="7862840" y="4686300"/>
            <a:ext cx="389067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3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42" name="10-Point Star 41">
            <a:extLst>
              <a:ext uri="{E7A913C0-595D-4E96-94D3-05AA6E682AEF}">
                <a16:creationId xmlns:a16="http://schemas.microsoft.com/office/drawing/2010/main" id="{0B82D957-3C1E-46FB-8921-FDB286828085}"/>
              </a:ext>
            </a:extLst>
          </p:cNvPr>
          <p:cNvSpPr/>
          <p:nvPr/>
        </p:nvSpPr>
        <p:spPr>
          <a:xfrm rot="0">
            <a:off x="243992" y="4029075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3" name="Picture 42">
            <a:extLst>
              <a:ext uri="{6C3DAC77-0253-4AA3-8549-50C383D740A8}">
                <a16:creationId xmlns:a16="http://schemas.microsoft.com/office/drawing/2010/main" id="{0F05AAAC-B8A5-4B67-8D42-8B48DD54447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74249"/>
            <a:ext cx="950156" cy="336593"/>
          </a:xfrm>
          <a:prstGeom prst="rect">
            <a:avLst/>
          </a:prstGeom>
          <a:noFill/>
        </p:spPr>
      </p:pic>
      <p:sp>
        <p:nvSpPr>
          <p:cNvPr id="44" name="Title 7">
            <a:extLst>
              <a:ext uri="{B5FE1C3F-173F-4F7D-A1C6-C5DFC3657385}">
                <a16:creationId xmlns:a16="http://schemas.microsoft.com/office/drawing/2010/main" id="{9D2ECA6C-7525-42DE-A197-C143A0C26D5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277691" y="1601419"/>
            <a:ext cx="2616498" cy="1901552"/>
          </a:xfrm>
        </p:spPr>
        <p:txBody>
          <a:bodyPr rtlCol="0"/>
          <a:lstStyle/>
          <a:p>
            <a:pPr algn="l"/>
            <a:r>
              <a:rPr baseline="0" cap="none" dirty="0" err="1" i="0" lang="en-US" spc="0" strike="noStrike" sz="3200">
                <a:solidFill>
                  <a:srgbClr val="000000"/>
                </a:solidFill>
                <a:latin typeface="Open Sans-light"/>
              </a:rPr>
              <a:t>Connexion</a:t>
            </a:r>
          </a:p>
          <a:p>
            <a:pPr algn="l"/>
            <a:r>
              <a:rPr baseline="0" cap="none" dirty="0" i="0" lang="en-US" spc="0" strike="noStrike" sz="3200">
                <a:solidFill>
                  <a:srgbClr val="000000"/>
                </a:solidFill>
                <a:latin typeface="Open Sans-light"/>
              </a:rPr>
              <a:t>à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"/>
              </a:rPr>
              <a:t> </a:t>
            </a:r>
            <a:r>
              <a:rPr baseline="0" cap="none" dirty="0" err="1" i="0" lang="en-US" spc="0" strike="noStrike" sz="3200">
                <a:solidFill>
                  <a:srgbClr val="000000"/>
                </a:solidFill>
                <a:latin typeface="Open Sans-light"/>
              </a:rPr>
              <a:t>toute</a:t>
            </a:r>
            <a:r>
              <a:rPr baseline="0" cap="none" dirty="0" i="0" lang="en-US" spc="0" strike="noStrike" sz="3200">
                <a:solidFill>
                  <a:srgbClr val="000000"/>
                </a:solidFill>
                <a:latin typeface="Open Sans-light"/>
              </a:rPr>
              <a:t> 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source de données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45" name="Text Box 48">
            <a:extLst>
              <a:ext uri="{5CB1E03B-FDA3-477C-BD3B-B92BD2356BD7}">
                <a16:creationId xmlns:a16="http://schemas.microsoft.com/office/drawing/2010/main" id="{C11E2955-7162-413E-AF24-E713CBD58853}"/>
              </a:ext>
            </a:extLst>
          </p:cNvPr>
          <p:cNvSpPr txBox="1"/>
          <p:nvPr/>
        </p:nvSpPr>
        <p:spPr>
          <a:xfrm rot="0">
            <a:off x="302390" y="1352550"/>
            <a:ext cx="1496890" cy="3085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defRPr dirty="0" lang="en-US" sz="1400"/>
            </a:pPr>
            <a:r>
              <a:rPr dirty="0" lang="en-US">
                <a:latin typeface="Open Sans-light"/>
              </a:rPr>
              <a:t>/////////////////</a:t>
            </a:r>
            <a:endParaRPr dirty="0" lang="en-US">
              <a:latin typeface="Open Sans-light"/>
            </a:endParaRPr>
          </a:p>
        </p:txBody>
      </p:sp>
      <p:sp>
        <p:nvSpPr>
          <p:cNvPr id="46" name="Text Box 49">
            <a:extLst>
              <a:ext uri="{14EA801D-1454-4816-B3DF-118F881E2EE3}">
                <a16:creationId xmlns:a16="http://schemas.microsoft.com/office/drawing/2010/main" id="{A702C93B-2F8A-4CF8-8090-51A2B18B964F}"/>
              </a:ext>
            </a:extLst>
          </p:cNvPr>
          <p:cNvSpPr txBox="1"/>
          <p:nvPr/>
        </p:nvSpPr>
        <p:spPr>
          <a:xfrm rot="0">
            <a:off x="288721" y="3496732"/>
            <a:ext cx="1905000" cy="3085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defRPr dirty="0" lang="en-US" sz="1400"/>
            </a:pPr>
            <a:r>
              <a:rPr dirty="0" lang="en-US">
                <a:latin typeface="Open Sans-light"/>
              </a:rPr>
              <a:t>/////////////////</a:t>
            </a:r>
            <a:endParaRPr dirty="0" lang="en-US">
              <a:latin typeface="Open Sans-light"/>
            </a:endParaRPr>
          </a:p>
        </p:txBody>
      </p:sp>
      <p:sp>
        <p:nvSpPr>
          <p:cNvPr id="47" name="Text Box 50">
            <a:extLst>
              <a:ext uri="{149B8899-8490-4F57-9E17-8351C4168694}">
                <a16:creationId xmlns:a16="http://schemas.microsoft.com/office/drawing/2010/main" id="{700DD248-8E90-43D6-86A4-DEDD995A3EA6}"/>
              </a:ext>
            </a:extLst>
          </p:cNvPr>
          <p:cNvSpPr txBox="1"/>
          <p:nvPr/>
        </p:nvSpPr>
        <p:spPr>
          <a:xfrm rot="0">
            <a:off x="477783" y="4779654"/>
            <a:ext cx="2852909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3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4"/>
            </a:endParaRPr>
          </a:p>
        </p:txBody>
      </p:sp>
      <p:pic>
        <p:nvPicPr>
          <p:cNvPr id="48" name="">
            <a:extLst>
              <a:ext uri="{81EC2085-D3D0-4B94-8902-4BFDE96E978E}">
                <a16:creationId xmlns:a16="http://schemas.microsoft.com/office/drawing/2010/main" id="{8DC1E2BA-03DC-432C-A6CF-15E6E12C35C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2317032" y="720737"/>
            <a:ext cx="6813899" cy="3976630"/>
          </a:xfrm>
          <a:prstGeom prst="rect">
            <a:avLst/>
          </a:prstGeom>
          <a:noFill/>
        </p:spPr>
      </p:pic>
      <p:sp>
        <p:nvSpPr>
          <p:cNvPr id="49" name="Right Triangle 45">
            <a:extLst>
              <a:ext uri="{4990EB74-5D86-468C-A49A-57BEB707CF43}">
                <a16:creationId xmlns:a16="http://schemas.microsoft.com/office/drawing/2010/main" id="{7BEF6508-A37A-4FC1-87E1-A0C576577B1D}"/>
              </a:ext>
            </a:extLst>
          </p:cNvPr>
          <p:cNvSpPr/>
          <p:nvPr/>
        </p:nvSpPr>
        <p:spPr>
          <a:xfrm rot="16200000">
            <a:off x="8050492" y="4079633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50" name="Straight Connector 46">
            <a:extLst>
              <a:ext uri="{E97CC1CA-6F31-4B84-B0A8-5F00EB513E34}">
                <a16:creationId xmlns:a16="http://schemas.microsoft.com/office/drawing/2010/main" id="{FF7FAB8A-810F-4A45-82E1-8FAE65F6E491}"/>
              </a:ext>
            </a:extLst>
          </p:cNvPr>
          <p:cNvCxnSpPr/>
          <p:nvPr/>
        </p:nvCxnSpPr>
        <p:spPr>
          <a:xfrm flipH="true" rot="10800000">
            <a:off x="8113062" y="4552492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1" name="Straight Connector 47">
            <a:extLst>
              <a:ext uri="{9AAD3751-7B71-492C-B8D4-40AF139E9EBA}">
                <a16:creationId xmlns:a16="http://schemas.microsoft.com/office/drawing/2010/main" id="{39D35DB1-64ED-48E6-AF34-5EAD08410039}"/>
              </a:ext>
            </a:extLst>
          </p:cNvPr>
          <p:cNvCxnSpPr/>
          <p:nvPr/>
        </p:nvCxnSpPr>
        <p:spPr>
          <a:xfrm flipH="true" rot="10800000">
            <a:off x="8518617" y="4072328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A63AE96A-DEF9-4D79-8B9B-AF13176D4093}">
        <p14:creationId xmlns:p14="http://schemas.microsoft.com/office/powerpoint/2010/main" val="170928945656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8BAF3928-965D-4C1A-B4E4-7224C3C103D7}">
                <a16:creationId xmlns:a16="http://schemas.microsoft.com/office/drawing/2010/main" id="{F7C60C11-B22C-4E2F-8DBD-97BB2156DF9E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20283AE5-D386-4C1F-AEB6-CE50A19DFC65}">
                <a16:creationId xmlns:a16="http://schemas.microsoft.com/office/drawing/2010/main" id="{B3E77DB1-C431-4B34-842C-626D1C67002A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D00EBB8C-ABCA-402C-A895-B62FABB8F4E7}">
                <a16:creationId xmlns:a16="http://schemas.microsoft.com/office/drawing/2010/main" id="{34AF206D-6521-4640-8769-0669A56178B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61975" y="1049655"/>
            <a:ext cx="3008699" cy="911228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Déploiement </a:t>
            </a:r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partout</a:t>
            </a:r>
            <a:endParaRPr b="1" baseline="0" cap="none" dirty="0" err="1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5AD747AB-5D79-46FD-9A3C-4E30F8218D7B}">
                <a16:creationId xmlns:a16="http://schemas.microsoft.com/office/drawing/2010/main" id="{A7483D8C-4416-4183-91BC-6E6E74A5E656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88327" y="570738"/>
            <a:ext cx="3250472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SaaS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</a:t>
            </a: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ou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auto-hébergement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5E814FD5-7CFA-4F4F-A594-4368F850AD33}">
                <a16:creationId xmlns:a16="http://schemas.microsoft.com/office/drawing/2010/main" id="{4C5EF846-ECC0-4933-BCBF-EEBB51332167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1BDC7960-D280-497D-BA5F-0D5BFECE62BC}">
                <a16:creationId xmlns:a16="http://schemas.microsoft.com/office/drawing/2010/main" id="{12DC3515-68C2-4086-9EB5-5FAB3C0B5020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5A1ABE09-B375-481F-8A8C-AD62728F34B4}">
                <a16:creationId xmlns:a16="http://schemas.microsoft.com/office/drawing/2010/main" id="{CC7E9E06-2D88-4132-BB66-3838DEF366F4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7C2DFC7E-B77C-4EE9-8CA5-A35B9F3CD4FB}">
                <a16:creationId xmlns:a16="http://schemas.microsoft.com/office/drawing/2010/main" id="{C0AAA898-A5F5-4B45-B76F-7514BF34B26D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D5AADD35-EB9D-4890-9CCC-BD7473D707B9}">
                <a16:creationId xmlns:a16="http://schemas.microsoft.com/office/drawing/2010/main" id="{6DC1D768-A31B-4DA7-9ADC-1EC0109C193C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75B5C281-0DCB-4577-B26B-F856DD22AAEF}">
                <a16:creationId xmlns:a16="http://schemas.microsoft.com/office/drawing/2010/main" id="{3D38A2DD-6572-4F21-927B-9CB2A5F8529B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87B6AB52-73E4-4E18-A405-61728430785D}">
                <a16:creationId xmlns:a16="http://schemas.microsoft.com/office/drawing/2010/main" id="{3543806F-993C-4596-9977-636B7E10B67B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a6a6a6"/>
                </a:solidFill>
                <a:latin typeface="Open Sans"/>
              </a:rPr>
              <a:t>4</a:t>
            </a:r>
            <a:endParaRPr b="0" baseline="0" cap="none" dirty="0" i="0" lang="en-US" spc="0" strike="noStrike" sz="1000">
              <a:solidFill>
                <a:srgbClr val="a6a6a6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8ADF8944-CFC2-4C17-B0E9-E5AC5D4C0D2B}">
                <a16:creationId xmlns:a16="http://schemas.microsoft.com/office/drawing/2010/main" id="{798DA41C-9400-4F2F-9F96-6BBC36C8FD80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907471CB-29E3-4E9C-A359-F4EE474C3CB2}">
                <a16:creationId xmlns:a16="http://schemas.microsoft.com/office/drawing/2010/main" id="{84DFDA48-FAE3-42C2-A7E2-356311F08BCC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E7A0AB2A-1839-443A-A624-7DC7D6D0FB71}">
                <a16:creationId xmlns:a16="http://schemas.microsoft.com/office/drawing/2010/main" id="{2B893334-E3A5-4789-B1E1-1B08D82E43A2}"/>
              </a:ext>
            </a:extLst>
          </p:cNvPr>
          <p:cNvSpPr txBox="1"/>
          <p:nvPr/>
        </p:nvSpPr>
        <p:spPr>
          <a:xfrm rot="0">
            <a:off x="5303748" y="889387"/>
            <a:ext cx="3313176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Choisissez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le mode de déploiement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qui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convient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à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l’organisation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C293D65B-96F4-4DB4-81ED-0A3232C09C56}">
                <a16:creationId xmlns:a16="http://schemas.microsoft.com/office/drawing/2010/main" id="{764EADA4-486F-4371-95A7-6B70DE07814E}"/>
              </a:ext>
            </a:extLst>
          </p:cNvPr>
          <p:cNvSpPr txBox="1"/>
          <p:nvPr/>
        </p:nvSpPr>
        <p:spPr>
          <a:xfrm rot="0">
            <a:off x="5316855" y="1739503"/>
            <a:ext cx="3024063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Accédez à la version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SaaS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dans un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centre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 données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proche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BE1CBF5C-5A92-4676-AF16-616885FB8FFA}">
                <a16:creationId xmlns:a16="http://schemas.microsoft.com/office/drawing/2010/main" id="{72A8CD15-9B71-4303-BD9D-E5359C631AA2}"/>
              </a:ext>
            </a:extLst>
          </p:cNvPr>
          <p:cNvSpPr txBox="1">
            <a:spLocks noGrp="true"/>
          </p:cNvSpPr>
          <p:nvPr/>
        </p:nvSpPr>
        <p:spPr>
          <a:xfrm rot="0">
            <a:off x="5278116" y="1422396"/>
            <a:ext cx="4099598" cy="369570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Centres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de données à </a:t>
            </a:r>
            <a:r>
              <a:rPr b="1" baseline="0" cap="none" dirty="0" err="1" i="0" lang="en-US" spc="0" strike="noStrike" sz="1500">
                <a:solidFill>
                  <a:srgbClr val="000000"/>
                </a:solidFill>
                <a:latin typeface="Open Sans"/>
              </a:rPr>
              <a:t>travers</a:t>
            </a:r>
            <a:r>
              <a:rPr b="1" baseline="0" cap="none" dirty="0" i="0" lang="en-US" spc="0" strike="noStrike" sz="1500">
                <a:solidFill>
                  <a:srgbClr val="000000"/>
                </a:solidFill>
                <a:latin typeface="Open Sans"/>
              </a:rPr>
              <a:t> le monde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7EB68556-1E10-4063-B89E-EEE2585E06EB}">
                <a16:creationId xmlns:a16="http://schemas.microsoft.com/office/drawing/2010/main" id="{249CA565-F69E-4075-A1CA-1FF4EA8B0E92}"/>
              </a:ext>
            </a:extLst>
          </p:cNvPr>
          <p:cNvSpPr txBox="1">
            <a:spLocks noGrp="true"/>
          </p:cNvSpPr>
          <p:nvPr/>
        </p:nvSpPr>
        <p:spPr>
          <a:xfrm rot="0">
            <a:off x="5300348" y="2292981"/>
            <a:ext cx="3659571" cy="340356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Choix du système d’exploitation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8342BBA2-4F0D-422A-9B6B-A9E89270C4A3}">
                <a16:creationId xmlns:a16="http://schemas.microsoft.com/office/drawing/2010/main" id="{78927A13-E0FF-4B9D-A5DF-E86D125A344C}"/>
              </a:ext>
            </a:extLst>
          </p:cNvPr>
          <p:cNvSpPr txBox="1"/>
          <p:nvPr/>
        </p:nvSpPr>
        <p:spPr>
          <a:xfrm rot="0">
            <a:off x="5314197" y="2610754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L’offre d’auto-hébergement peut se déployer sur des serveurs Windows, Linux ou Docker sur site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BDC54A00-7401-434C-8F8E-032A69141E3A}">
                <a16:creationId xmlns:a16="http://schemas.microsoft.com/office/drawing/2010/main" id="{49016E80-2DAC-4FEC-90B8-1E6827D48B1D}"/>
              </a:ext>
            </a:extLst>
          </p:cNvPr>
          <p:cNvSpPr/>
          <p:nvPr/>
        </p:nvSpPr>
        <p:spPr>
          <a:xfrm rot="0">
            <a:off x="5166198" y="74495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EE8E0C0F-EBEC-4579-9E58-812287F05B75}">
                <a16:creationId xmlns:a16="http://schemas.microsoft.com/office/drawing/2010/main" id="{13619A2C-53D7-4DEF-8D68-A1FEBBA59560}"/>
              </a:ext>
            </a:extLst>
          </p:cNvPr>
          <p:cNvSpPr/>
          <p:nvPr/>
        </p:nvSpPr>
        <p:spPr>
          <a:xfrm rot="0">
            <a:off x="5173504" y="1608105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5E51C6E6-5E17-4149-9C1B-E4A2498240D0}">
                <a16:creationId xmlns:a16="http://schemas.microsoft.com/office/drawing/2010/main" id="{495651A9-41FE-49F7-9AB3-5634D1994B1F}"/>
              </a:ext>
            </a:extLst>
          </p:cNvPr>
          <p:cNvSpPr/>
          <p:nvPr/>
        </p:nvSpPr>
        <p:spPr>
          <a:xfrm rot="0">
            <a:off x="5187734" y="2456678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EF5E23EC-3777-4DCA-BDEC-A5E4406E9E99}">
                <a16:creationId xmlns:a16="http://schemas.microsoft.com/office/drawing/2010/main" id="{6EDE4BFD-F270-4E20-AC89-1E39FE6F85F9}"/>
              </a:ext>
            </a:extLst>
          </p:cNvPr>
          <p:cNvCxnSpPr/>
          <p:nvPr/>
        </p:nvCxnSpPr>
        <p:spPr>
          <a:xfrm flipH="true" flipV="true" rot="10800000">
            <a:off x="5210164" y="87334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4" name="Group 23">
            <a:extLst>
              <a:ext uri="{03914D85-5B4D-498A-A580-EDB8F81FD0BF}">
                <a16:creationId xmlns:a16="http://schemas.microsoft.com/office/drawing/2010/main" id="{388EDDE9-EF2F-42A8-A028-58241B0A7D22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5" name="Freeform 24">
              <a:extLst>
                <a:ext uri="{E7A19907-6156-46A9-A7A4-D5149B4D1414}">
                  <a16:creationId xmlns:a16="http://schemas.microsoft.com/office/drawing/2010/main" id="{A51C88FE-CE81-4F97-8E44-889AB90DADAD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076582CB-85E2-430C-BC67-183F090130B2}">
                  <a16:creationId xmlns:a16="http://schemas.microsoft.com/office/drawing/2010/main" id="{A973B1A7-5101-44F1-B971-6E12587D2775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29D9D0B5-76C0-4CE4-929D-666A1500BC87}">
                  <a16:creationId xmlns:a16="http://schemas.microsoft.com/office/drawing/2010/main" id="{B434AE1D-4652-442F-A625-AA7680771491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Oval 27">
              <a:extLst>
                <a:ext uri="{1544333A-3146-4B5B-A54E-4E01740D7DA2}">
                  <a16:creationId xmlns:a16="http://schemas.microsoft.com/office/drawing/2010/main" id="{67A8829A-ED21-4BE2-AF68-4643FB042E0C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9" name="Straight Connector 28">
            <a:extLst>
              <a:ext uri="{EEB8052E-ACD8-4302-87B0-6FEAAB980A12}">
                <a16:creationId xmlns:a16="http://schemas.microsoft.com/office/drawing/2010/main" id="{E6DD026C-FCCC-467B-B3AA-392CD3DEC632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0" name="Text Box 29">
            <a:extLst>
              <a:ext uri="{54729199-6D88-4057-B9DD-98D308E71EE3}">
                <a16:creationId xmlns:a16="http://schemas.microsoft.com/office/drawing/2010/main" id="{7063F740-95CF-4D08-A1FF-00518C0B440A}"/>
              </a:ext>
            </a:extLst>
          </p:cNvPr>
          <p:cNvSpPr txBox="1"/>
          <p:nvPr/>
        </p:nvSpPr>
        <p:spPr>
          <a:xfrm rot="0">
            <a:off x="593893" y="1978685"/>
            <a:ext cx="1834276" cy="100942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50000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produits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intégrant plus de 200 applications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gestion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ou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métier et bases de données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31" name="Rounded Rectangle 30">
            <a:extLst>
              <a:ext uri="{7E748689-4AD3-47B0-8DF1-BFDB6E3F658C}">
                <a16:creationId xmlns:a16="http://schemas.microsoft.com/office/drawing/2010/main" id="{5DADC628-326F-4146-80B4-A9A7E8D4571D}"/>
              </a:ext>
            </a:extLst>
          </p:cNvPr>
          <p:cNvSpPr/>
          <p:nvPr/>
        </p:nvSpPr>
        <p:spPr>
          <a:xfrm rot="0">
            <a:off x="2442019" y="2511609"/>
            <a:ext cx="666454" cy="639222"/>
          </a:xfrm>
          <a:prstGeom prst="round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dir="2700000" dist="19050">
              <a:schemeClr val="bg1">
                <a:alpha val="10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2" name="Rounded Rectangle 31">
            <a:extLst>
              <a:ext uri="{EEDB8AFF-6C3B-451A-AF00-8F86B4785F84}">
                <a16:creationId xmlns:a16="http://schemas.microsoft.com/office/drawing/2010/main" id="{CED264C1-4702-455B-BD49-DC43BFF30457}"/>
              </a:ext>
            </a:extLst>
          </p:cNvPr>
          <p:cNvSpPr/>
          <p:nvPr/>
        </p:nvSpPr>
        <p:spPr>
          <a:xfrm rot="0">
            <a:off x="2449325" y="3309785"/>
            <a:ext cx="666454" cy="639222"/>
          </a:xfrm>
          <a:prstGeom prst="round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dir="2700000" dist="19050">
              <a:schemeClr val="bg1">
                <a:alpha val="10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3" name="Rounded Rectangle 32">
            <a:extLst>
              <a:ext uri="{2A8620BB-07A2-4601-9FB2-4883069208EF}">
                <a16:creationId xmlns:a16="http://schemas.microsoft.com/office/drawing/2010/main" id="{D6FB72DF-A329-42C5-BD6C-81105597E912}"/>
              </a:ext>
            </a:extLst>
          </p:cNvPr>
          <p:cNvSpPr/>
          <p:nvPr/>
        </p:nvSpPr>
        <p:spPr>
          <a:xfrm rot="0">
            <a:off x="3320281" y="2083231"/>
            <a:ext cx="666454" cy="639222"/>
          </a:xfrm>
          <a:prstGeom prst="round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dir="2700000" dist="19050">
              <a:schemeClr val="bg1">
                <a:alpha val="10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4" name="Rounded Rectangle 33">
            <a:extLst>
              <a:ext uri="{19E46973-0FFD-4F37-A65A-7CD56B641678}">
                <a16:creationId xmlns:a16="http://schemas.microsoft.com/office/drawing/2010/main" id="{2BB8338B-8FF4-4F08-AFB9-9634538E71DA}"/>
              </a:ext>
            </a:extLst>
          </p:cNvPr>
          <p:cNvSpPr/>
          <p:nvPr/>
        </p:nvSpPr>
        <p:spPr>
          <a:xfrm rot="0">
            <a:off x="3316271" y="2916650"/>
            <a:ext cx="666454" cy="639222"/>
          </a:xfrm>
          <a:prstGeom prst="round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dir="2700000" dist="19050">
              <a:schemeClr val="bg1">
                <a:alpha val="10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5" name="Rounded Rectangle 34">
            <a:extLst>
              <a:ext uri="{C8A9761D-E61C-4312-8A9D-EB780D3E8BE2}">
                <a16:creationId xmlns:a16="http://schemas.microsoft.com/office/drawing/2010/main" id="{53AA17CF-0E19-424F-B804-9DC06D37C1E5}"/>
              </a:ext>
            </a:extLst>
          </p:cNvPr>
          <p:cNvSpPr/>
          <p:nvPr/>
        </p:nvSpPr>
        <p:spPr>
          <a:xfrm rot="0">
            <a:off x="3311166" y="3727837"/>
            <a:ext cx="666454" cy="639222"/>
          </a:xfrm>
          <a:prstGeom prst="round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dir="2700000" dist="19050">
              <a:schemeClr val="bg1">
                <a:alpha val="10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6" name="Picture 35">
            <a:extLst>
              <a:ext uri="{391C8506-363E-41A4-A028-C9E6BE8C6256}">
                <a16:creationId xmlns:a16="http://schemas.microsoft.com/office/drawing/2010/main" id="{F5AF69C6-CCEF-4FA6-AD16-50FBC5A65CC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75874" y="2629966"/>
            <a:ext cx="392039" cy="416537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7D46E396-2FEE-4F49-A39F-F5C05EB025DA}">
                <a16:creationId xmlns:a16="http://schemas.microsoft.com/office/drawing/2010/main" id="{4ECF1D39-23EB-4E56-B431-7D63BDCE156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09083" y="2288657"/>
            <a:ext cx="503462" cy="301390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D057B285-0618-4EC5-903B-2F2323A34684}">
                <a16:creationId xmlns:a16="http://schemas.microsoft.com/office/drawing/2010/main" id="{3BA69372-681F-46B7-8ACA-7B003B17E8B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24865" y="3397367"/>
            <a:ext cx="716099" cy="477402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926A2B35-D8D2-45DD-ACC7-054BFB64C32F}">
                <a16:creationId xmlns:a16="http://schemas.microsoft.com/office/drawing/2010/main" id="{A4F4AEC8-F266-4EB4-8439-0A1B460BD20A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347066" y="3103216"/>
            <a:ext cx="622792" cy="308314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15846EA1-12B0-425E-B9F9-CAEC1C825DB2}">
                <a16:creationId xmlns:a16="http://schemas.microsoft.com/office/drawing/2010/main" id="{10B80F6F-E26C-4987-847E-EBCBE11204F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417131" y="3853329"/>
            <a:ext cx="454523" cy="388896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C281C848-5D98-4EA7-855F-930B4F6B26ED}">
                <a16:creationId xmlns:a16="http://schemas.microsoft.com/office/drawing/2010/main" id="{59FEC822-C78D-446A-B118-36AA9B13F5B4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42" name="Text Box 41">
            <a:extLst>
              <a:ext uri="{331400B2-F9D9-40B3-A5BE-341897CC4015}">
                <a16:creationId xmlns:a16="http://schemas.microsoft.com/office/drawing/2010/main" id="{EB3F23D6-7752-48E0-AB25-9DB68D65FDFE}"/>
              </a:ext>
            </a:extLst>
          </p:cNvPr>
          <p:cNvSpPr txBox="1">
            <a:spLocks noGrp="true"/>
          </p:cNvSpPr>
          <p:nvPr/>
        </p:nvSpPr>
        <p:spPr>
          <a:xfrm rot="0">
            <a:off x="5288327" y="3135106"/>
            <a:ext cx="3157794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Déploiement en cloud privé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43" name="Text Box 42">
            <a:extLst>
              <a:ext uri="{00C15461-84C9-40B2-84A5-9492364A1254}">
                <a16:creationId xmlns:a16="http://schemas.microsoft.com/office/drawing/2010/main" id="{0A732F43-0D47-468C-9D3B-8455C5097F2E}"/>
              </a:ext>
            </a:extLst>
          </p:cNvPr>
          <p:cNvSpPr txBox="1"/>
          <p:nvPr/>
        </p:nvSpPr>
        <p:spPr>
          <a:xfrm rot="0">
            <a:off x="5301567" y="3489007"/>
            <a:ext cx="3332407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Prise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en charge complète du déploiement dans un cloud public, privé, privé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virtuel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ou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hybride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,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comme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AWS, Azure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ou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GCP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44" name="Oval 43">
            <a:extLst>
              <a:ext uri="{D4552DD8-464F-4317-BC5E-38A3DF85F939}">
                <a16:creationId xmlns:a16="http://schemas.microsoft.com/office/drawing/2010/main" id="{E97882AD-9788-40F4-B05C-4ED3810B77CD}"/>
              </a:ext>
            </a:extLst>
          </p:cNvPr>
          <p:cNvSpPr/>
          <p:nvPr/>
        </p:nvSpPr>
        <p:spPr>
          <a:xfrm rot="0">
            <a:off x="5196002" y="3320881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45" name="Straight Connector 44">
            <a:extLst>
              <a:ext uri="{69F26F51-0EF7-4F3C-9AE2-E30CE4D05DDA}">
                <a16:creationId xmlns:a16="http://schemas.microsoft.com/office/drawing/2010/main" id="{138FB2E1-81B3-4C85-AB7D-0926E73E715B}"/>
              </a:ext>
            </a:extLst>
          </p:cNvPr>
          <p:cNvCxnSpPr/>
          <p:nvPr/>
        </p:nvCxnSpPr>
        <p:spPr>
          <a:xfrm flipH="true" flipV="true" rot="10800000">
            <a:off x="5220471" y="1739988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46" name="Straight Connector 45">
            <a:extLst>
              <a:ext uri="{26C25008-BB25-4434-BC33-AD8D13BCF065}">
                <a16:creationId xmlns:a16="http://schemas.microsoft.com/office/drawing/2010/main" id="{78F37378-8383-4177-B8EC-3463AB58BBFE}"/>
              </a:ext>
            </a:extLst>
          </p:cNvPr>
          <p:cNvCxnSpPr/>
          <p:nvPr/>
        </p:nvCxnSpPr>
        <p:spPr>
          <a:xfrm flipH="true" flipV="true" rot="10800000">
            <a:off x="5229119" y="2587275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47" name="Group 46">
            <a:extLst>
              <a:ext uri="{6C772D07-46D2-40DD-AFB5-955E82C65764}">
                <a16:creationId xmlns:a16="http://schemas.microsoft.com/office/drawing/2010/main" id="{730124B3-76E5-4089-9340-A47DF975E21B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48" name="4-Point Star 47">
              <a:extLst>
                <a:ext uri="{02B257BF-AB28-48D4-9C01-6A7839D94E61}">
                  <a16:creationId xmlns:a16="http://schemas.microsoft.com/office/drawing/2010/main" id="{86861EF9-9741-4D2F-807B-42B5563419DB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9" name="4-Point Star 48">
              <a:extLst>
                <a:ext uri="{E3387430-30FE-432D-AA74-9AB36458D9DD}">
                  <a16:creationId xmlns:a16="http://schemas.microsoft.com/office/drawing/2010/main" id="{2F5415FC-3677-45A8-85D2-5EBF39DE109E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0" name="4-Point Star 49">
              <a:extLst>
                <a:ext uri="{BC865A42-2611-4FC4-AE3C-43FA403DEB17}">
                  <a16:creationId xmlns:a16="http://schemas.microsoft.com/office/drawing/2010/main" id="{5897E594-220B-433B-B4AA-79C5D1DF3F51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1" name="4-Point Star 50">
              <a:extLst>
                <a:ext uri="{5DE80AAD-AC68-4FE0-92FA-99DA27AF09A0}">
                  <a16:creationId xmlns:a16="http://schemas.microsoft.com/office/drawing/2010/main" id="{7F69C866-8078-4A09-8863-8F71D1FB34B7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2" name="4-Point Star 51">
              <a:extLst>
                <a:ext uri="{4925C5D3-55D2-4095-A720-93F957A81FBB}">
                  <a16:creationId xmlns:a16="http://schemas.microsoft.com/office/drawing/2010/main" id="{72EE221D-847C-4C32-961B-606B7F34D1AB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3" name="4-Point Star 52">
              <a:extLst>
                <a:ext uri="{41540B60-02C4-4FF4-8CC3-4FD4D1E228F1}">
                  <a16:creationId xmlns:a16="http://schemas.microsoft.com/office/drawing/2010/main" id="{9174CA2D-2894-4182-B5F4-BEDF3CFF0A49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4" name="4-Point Star 53">
              <a:extLst>
                <a:ext uri="{37310FF9-FC31-4D47-9252-505F3E7EDE27}">
                  <a16:creationId xmlns:a16="http://schemas.microsoft.com/office/drawing/2010/main" id="{5FAA73C1-2078-4548-A67E-D9A5E67B7908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5" name="4-Point Star 54">
              <a:extLst>
                <a:ext uri="{1F672810-10FC-470D-B09B-958BFEDF40C0}">
                  <a16:creationId xmlns:a16="http://schemas.microsoft.com/office/drawing/2010/main" id="{A13603ED-1475-4502-810A-043C604F475B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56" name="Straight Connector 55">
              <a:extLst>
                <a:ext uri="{493317F0-7D3A-481D-A36B-C2F795EB616D}">
                  <a16:creationId xmlns:a16="http://schemas.microsoft.com/office/drawing/2010/main" id="{653D5ED3-D352-40D4-8E5B-6090E3C71CC1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7" name="Straight Connector 56">
              <a:extLst>
                <a:ext uri="{DE3273EC-92AA-49CB-A66D-7465FB552B83}">
                  <a16:creationId xmlns:a16="http://schemas.microsoft.com/office/drawing/2010/main" id="{7FEE45C7-0322-4115-8577-96285D0BC4E0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8" name="Straight Connector 57">
              <a:extLst>
                <a:ext uri="{0F0DB2FD-A30E-4A65-B65B-B6DCEB3C9BE4}">
                  <a16:creationId xmlns:a16="http://schemas.microsoft.com/office/drawing/2010/main" id="{A38D08B4-2F27-4B24-9377-4479BD59610D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9" name="Straight Connector 58">
              <a:extLst>
                <a:ext uri="{8C52E310-C847-4F7B-97AE-5B683E24B9A5}">
                  <a16:creationId xmlns:a16="http://schemas.microsoft.com/office/drawing/2010/main" id="{3E87E311-AE70-4101-B1EB-5F9F17B95874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60" name="Straight Connector 59">
              <a:extLst>
                <a:ext uri="{D571B6C4-3A1A-407C-9D6C-BDFE7FEDBDB2}">
                  <a16:creationId xmlns:a16="http://schemas.microsoft.com/office/drawing/2010/main" id="{0E01C600-5DA3-4511-9D43-07FE1EF3C688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61" name="Straight Connector 60">
              <a:extLst>
                <a:ext uri="{AF51A6D9-657B-4263-AB9F-1D7F025E27F7}">
                  <a16:creationId xmlns:a16="http://schemas.microsoft.com/office/drawing/2010/main" id="{474ED386-1093-4664-B7E2-59F0C31B6B30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62" name="Straight Connector 61">
              <a:extLst>
                <a:ext uri="{C9ABDEC5-C166-4ED7-B2B2-E37D38C5A4E6}">
                  <a16:creationId xmlns:a16="http://schemas.microsoft.com/office/drawing/2010/main" id="{B7A27A26-82D5-4C0D-9997-F12646FE7DE0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63" name="4-Point Star 62">
              <a:extLst>
                <a:ext uri="{F35FA22D-AD7A-42F9-AE54-43B8AB89DAAE}">
                  <a16:creationId xmlns:a16="http://schemas.microsoft.com/office/drawing/2010/main" id="{84B388D6-8508-4DB9-B884-CD6648DE2155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64" name="Rounded Rectangle 63">
            <a:extLst>
              <a:ext uri="{916C2FD8-7853-4C32-9DF7-68290462CB3F}">
                <a16:creationId xmlns:a16="http://schemas.microsoft.com/office/drawing/2010/main" id="{F3C48071-826F-424C-BA19-4AAD480D6202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5" name="Oval 64">
            <a:extLst>
              <a:ext uri="{024C5F59-C08A-4B48-BD63-B88895FF29B1}">
                <a16:creationId xmlns:a16="http://schemas.microsoft.com/office/drawing/2010/main" id="{D40EC005-C453-40D3-8B3A-F449540D9885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6" name="Text Box 65">
            <a:extLst>
              <a:ext uri="{82A8C4D3-160E-4592-971F-37D57A8E57AA}">
                <a16:creationId xmlns:a16="http://schemas.microsoft.com/office/drawing/2010/main" id="{38B4D07B-541D-4D48-AF7B-913074A95C24}"/>
              </a:ext>
            </a:extLst>
          </p:cNvPr>
          <p:cNvSpPr txBox="1"/>
          <p:nvPr/>
        </p:nvSpPr>
        <p:spPr>
          <a:xfrm rot="0">
            <a:off x="545658" y="4741040"/>
            <a:ext cx="3025016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8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9"/>
            </a:endParaRPr>
          </a:p>
        </p:txBody>
      </p:sp>
    </p:spTree>
    <p:extLst>
      <p:ext uri="{3ADC0652-9C6D-43C3-A24D-BC2D8C17772A}">
        <p14:creationId xmlns:p14="http://schemas.microsoft.com/office/powerpoint/2010/main" val="1709289456576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85AAB74B-2901-4BB9-9A96-01D0D6942C7B}">
                <a16:creationId xmlns:a16="http://schemas.microsoft.com/office/drawing/2010/main" id="{DA852E92-3214-4AC0-91AF-C260EC8CCDA4}"/>
              </a:ext>
            </a:extLst>
          </p:cNvPr>
          <p:cNvSpPr/>
          <p:nvPr/>
        </p:nvSpPr>
        <p:spPr>
          <a:xfrm rot="0">
            <a:off x="8362" y="0"/>
            <a:ext cx="4689986" cy="5160311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73CDA922-487E-411C-9250-6E254819C127}">
                <a16:creationId xmlns:a16="http://schemas.microsoft.com/office/drawing/2010/main" id="{12DD46A3-5F9B-400B-ABFE-6DA4CC3A7E5B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Content Placeholder 2">
            <a:extLst>
              <a:ext uri="{F147B184-DC21-4497-A2D0-AD091351ADF5}">
                <a16:creationId xmlns:a16="http://schemas.microsoft.com/office/drawing/2010/main" id="{7B2F158B-9BA9-4920-A1FC-2E0B12BA305A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88327" y="570738"/>
            <a:ext cx="2842260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Analyse Big Data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5" name="Straight Connector 4">
            <a:extLst>
              <a:ext uri="{D6BFD680-2CD4-4C40-8E4C-F566960C00BC}">
                <a16:creationId xmlns:a16="http://schemas.microsoft.com/office/drawing/2010/main" id="{8DA65DF4-614E-4D6B-9163-41A1D1D5E43F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62FC8E52-1251-4A15-8C66-AE5812B4867F}">
                <a16:creationId xmlns:a16="http://schemas.microsoft.com/office/drawing/2010/main" id="{65C0E6E5-B79F-4C8B-ACAD-90C4451E031A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EBADF9B0-BCF5-45BC-8D8F-A1CD5FE2DDC9}">
                <a16:creationId xmlns:a16="http://schemas.microsoft.com/office/drawing/2010/main" id="{DD0469F1-F4F5-4058-A465-A085C7176146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Right Triangle 7">
            <a:extLst>
              <a:ext uri="{B9CE416C-481F-48CE-AB2E-AA63B533C375}">
                <a16:creationId xmlns:a16="http://schemas.microsoft.com/office/drawing/2010/main" id="{B8B3452B-E3F9-4E99-A349-E93D9B6BD4F6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Straight Connector 8">
            <a:extLst>
              <a:ext uri="{94C2D5E0-68C8-460B-80D4-270113917A64}">
                <a16:creationId xmlns:a16="http://schemas.microsoft.com/office/drawing/2010/main" id="{87A26595-6733-43A1-9E93-3ABB5264401A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Straight Connector 9">
            <a:extLst>
              <a:ext uri="{DE5EAF2D-145B-48E4-A81D-204748025D1B}">
                <a16:creationId xmlns:a16="http://schemas.microsoft.com/office/drawing/2010/main" id="{8CE47F5D-1324-4EF3-9F7D-DA0AE6933E13}"/>
              </a:ext>
            </a:extLst>
          </p:cNvPr>
          <p:cNvCxnSpPr/>
          <p:nvPr/>
        </p:nvCxnSpPr>
        <p:spPr>
          <a:xfrm flipH="true" rot="10800000">
            <a:off x="8514369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Text Box 10">
            <a:extLst>
              <a:ext uri="{59188294-1ECC-45D8-B7A0-4F5ADD61FBA5}">
                <a16:creationId xmlns:a16="http://schemas.microsoft.com/office/drawing/2010/main" id="{4BDC7E57-7856-4112-81A0-1F3032D77D0A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5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2" name="10-Point Star 11">
            <a:extLst>
              <a:ext uri="{067A07F1-2684-4C73-B111-C1ACB57DC1A2}">
                <a16:creationId xmlns:a16="http://schemas.microsoft.com/office/drawing/2010/main" id="{E280679F-B83F-4003-8142-14186D3D0AB9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Isosceles Triangle 12">
            <a:extLst>
              <a:ext uri="{D4CB9128-6384-49F8-A5DD-B82591E562FB}">
                <a16:creationId xmlns:a16="http://schemas.microsoft.com/office/drawing/2010/main" id="{A5223255-772D-4A08-B423-298A7B92D033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Text Box 13">
            <a:extLst>
              <a:ext uri="{DF626337-8020-4E96-87CC-AEEA5E08AE7C}">
                <a16:creationId xmlns:a16="http://schemas.microsoft.com/office/drawing/2010/main" id="{8FDC2A5C-AB04-4FE9-AF46-77B0DF16070A}"/>
              </a:ext>
            </a:extLst>
          </p:cNvPr>
          <p:cNvSpPr txBox="1"/>
          <p:nvPr/>
        </p:nvSpPr>
        <p:spPr>
          <a:xfrm rot="0">
            <a:off x="5297509" y="899855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Traitement et affichage de millions de lignes de données en quelques secondes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seulement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5" name="Text Box 14">
            <a:extLst>
              <a:ext uri="{E153D0AF-B738-49A9-80C2-4C789AEB8D85}">
                <a16:creationId xmlns:a16="http://schemas.microsoft.com/office/drawing/2010/main" id="{2F9EA964-F045-40FB-BAD8-252276AE4DD0}"/>
              </a:ext>
            </a:extLst>
          </p:cNvPr>
          <p:cNvSpPr txBox="1"/>
          <p:nvPr/>
        </p:nvSpPr>
        <p:spPr>
          <a:xfrm rot="0">
            <a:off x="5292423" y="1733883"/>
            <a:ext cx="3026283" cy="68946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Gestion intuitive de charges de travail croissantes pour une performance applicative optimale </a:t>
            </a:r>
            <a:br>
              <a:rPr dirty="0" lang="en-US" sz="1000">
                <a:latin typeface="Open Sans-light"/>
              </a:rPr>
            </a:br>
            <a:endParaRPr dirty="0" lang="en-US" sz="1000">
              <a:latin typeface="Open Sans-light"/>
            </a:endParaRPr>
          </a:p>
        </p:txBody>
      </p:sp>
      <p:sp>
        <p:nvSpPr>
          <p:cNvPr id="16" name="Text Box 15">
            <a:extLst>
              <a:ext uri="{280C2810-FE86-4A37-A132-1706A3003BCC}">
                <a16:creationId xmlns:a16="http://schemas.microsoft.com/office/drawing/2010/main" id="{511D0FB8-66D1-48B5-82A7-FDD0D66D194B}"/>
              </a:ext>
            </a:extLst>
          </p:cNvPr>
          <p:cNvSpPr txBox="1">
            <a:spLocks noGrp="true"/>
          </p:cNvSpPr>
          <p:nvPr/>
        </p:nvSpPr>
        <p:spPr>
          <a:xfrm rot="0">
            <a:off x="5292852" y="1422263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Montée en charge fluide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7" name="Text Box 16">
            <a:extLst>
              <a:ext uri="{98DD2427-6B9F-45F4-B053-F9E41F9D3762}">
                <a16:creationId xmlns:a16="http://schemas.microsoft.com/office/drawing/2010/main" id="{61964E04-8EEA-4476-AC08-17A0721CACAF}"/>
              </a:ext>
            </a:extLst>
          </p:cNvPr>
          <p:cNvSpPr txBox="1">
            <a:spLocks noGrp="true"/>
          </p:cNvSpPr>
          <p:nvPr/>
        </p:nvSpPr>
        <p:spPr>
          <a:xfrm rot="0">
            <a:off x="5300538" y="2271045"/>
            <a:ext cx="2542755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Accessibilité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8D819486-3B7D-4679-8C6E-2D570440550F}">
                <a16:creationId xmlns:a16="http://schemas.microsoft.com/office/drawing/2010/main" id="{71DE9E8E-78CC-4A9C-895C-36A98C413D0A}"/>
              </a:ext>
            </a:extLst>
          </p:cNvPr>
          <p:cNvSpPr txBox="1"/>
          <p:nvPr/>
        </p:nvSpPr>
        <p:spPr>
          <a:xfrm rot="0">
            <a:off x="5314197" y="2618060"/>
            <a:ext cx="3829802" cy="491394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Précharge intelligente et mise en cache des données selon des modèles d’utilisation pour une expérience utilisateur optimale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9" name="Oval 18">
            <a:extLst>
              <a:ext uri="{510F5D17-6E79-4EC8-BCD6-0029F6B7CB03}">
                <a16:creationId xmlns:a16="http://schemas.microsoft.com/office/drawing/2010/main" id="{5DCA4336-11E1-4837-AF6A-40C5AE268523}"/>
              </a:ext>
            </a:extLst>
          </p:cNvPr>
          <p:cNvSpPr/>
          <p:nvPr/>
        </p:nvSpPr>
        <p:spPr>
          <a:xfrm rot="0">
            <a:off x="5166198" y="74495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Oval 19">
            <a:extLst>
              <a:ext uri="{6E4FDA04-DE53-4668-9D81-62805C576CDC}">
                <a16:creationId xmlns:a16="http://schemas.microsoft.com/office/drawing/2010/main" id="{358471B3-7604-4DD5-81C2-7C2D9A342029}"/>
              </a:ext>
            </a:extLst>
          </p:cNvPr>
          <p:cNvSpPr/>
          <p:nvPr/>
        </p:nvSpPr>
        <p:spPr>
          <a:xfrm rot="0">
            <a:off x="5173504" y="1608105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9BC07731-3684-4BE1-8197-BFD5800A97F9}">
                <a16:creationId xmlns:a16="http://schemas.microsoft.com/office/drawing/2010/main" id="{CB61F6FB-29B4-4147-9F77-0C81A0CC9A3F}"/>
              </a:ext>
            </a:extLst>
          </p:cNvPr>
          <p:cNvSpPr/>
          <p:nvPr/>
        </p:nvSpPr>
        <p:spPr>
          <a:xfrm rot="0">
            <a:off x="5187734" y="2456678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2" name="Straight Connector 21">
            <a:extLst>
              <a:ext uri="{1FA65331-413E-49BB-9F5F-216DAC1808FC}">
                <a16:creationId xmlns:a16="http://schemas.microsoft.com/office/drawing/2010/main" id="{F703EA5F-F689-4F8A-9EF8-27E545F74019}"/>
              </a:ext>
            </a:extLst>
          </p:cNvPr>
          <p:cNvCxnSpPr/>
          <p:nvPr/>
        </p:nvCxnSpPr>
        <p:spPr>
          <a:xfrm flipH="true" flipV="true" rot="10800000">
            <a:off x="5210164" y="87334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3" name="Group 22">
            <a:extLst>
              <a:ext uri="{2B5EBD75-707A-4539-9742-1419D9479DDF}">
                <a16:creationId xmlns:a16="http://schemas.microsoft.com/office/drawing/2010/main" id="{F8075258-5038-45B7-89A2-420017D50524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4" name="Freeform 23">
              <a:extLst>
                <a:ext uri="{DB182031-AF5D-4D09-8411-83DFB16BFE62}">
                  <a16:creationId xmlns:a16="http://schemas.microsoft.com/office/drawing/2010/main" id="{CA8EE8C8-C3D0-42A5-B667-6F51C9CFDA90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5" name="Freeform 24">
              <a:extLst>
                <a:ext uri="{693DDEF0-BC0A-44A6-B45F-CD765DEB6697}">
                  <a16:creationId xmlns:a16="http://schemas.microsoft.com/office/drawing/2010/main" id="{934A9FE5-833C-4945-A0E6-11C8453068AC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5298C571-AB3A-4DAF-9390-FD8AA2D82358}">
                  <a16:creationId xmlns:a16="http://schemas.microsoft.com/office/drawing/2010/main" id="{4BB50FC5-DE49-486F-B421-8C2530D76BC1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Oval 26">
              <a:extLst>
                <a:ext uri="{1A6DB560-55C1-41DB-94A3-514D8921C42E}">
                  <a16:creationId xmlns:a16="http://schemas.microsoft.com/office/drawing/2010/main" id="{1B748DEB-440F-47F5-9EDC-7282EC5647A5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8" name="Straight Connector 27">
            <a:extLst>
              <a:ext uri="{311DEF6B-BEF7-4917-8AC6-F613EA285B23}">
                <a16:creationId xmlns:a16="http://schemas.microsoft.com/office/drawing/2010/main" id="{408DB11D-1B9B-4CA9-93EB-9B90EB704A82}"/>
              </a:ext>
            </a:extLst>
          </p:cNvPr>
          <p:cNvCxnSpPr/>
          <p:nvPr/>
        </p:nvCxnSpPr>
        <p:spPr>
          <a:xfrm flipH="true" rot="10800000">
            <a:off x="969730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9" name="Picture 28">
            <a:extLst>
              <a:ext uri="{6B928110-B5A5-4A13-A9A3-88699EE135E6}">
                <a16:creationId xmlns:a16="http://schemas.microsoft.com/office/drawing/2010/main" id="{92D6A90D-ADD1-43B9-98AD-4EACED9E717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30" name="Text Box 29">
            <a:extLst>
              <a:ext uri="{597EB0CF-E652-42B3-8ACA-6A5017759DFA}">
                <a16:creationId xmlns:a16="http://schemas.microsoft.com/office/drawing/2010/main" id="{468A0665-EDB7-4E9D-AB8C-2B13BF59B3F5}"/>
              </a:ext>
            </a:extLst>
          </p:cNvPr>
          <p:cNvSpPr txBox="1">
            <a:spLocks noGrp="true"/>
          </p:cNvSpPr>
          <p:nvPr/>
        </p:nvSpPr>
        <p:spPr>
          <a:xfrm rot="0">
            <a:off x="5288327" y="3135106"/>
            <a:ext cx="3157794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Réponse ultra-rapide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31" name="Text Box 30">
            <a:extLst>
              <a:ext uri="{5EDCB3FE-EFB3-45AF-88A2-331B48D6FF45}">
                <a16:creationId xmlns:a16="http://schemas.microsoft.com/office/drawing/2010/main" id="{810404F0-393F-43DA-B44A-5B6FD7DDD584}"/>
              </a:ext>
            </a:extLst>
          </p:cNvPr>
          <p:cNvSpPr txBox="1"/>
          <p:nvPr/>
        </p:nvSpPr>
        <p:spPr>
          <a:xfrm rot="0">
            <a:off x="5294261" y="3503695"/>
            <a:ext cx="312137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Base de données en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colonnes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C-Store exclusive pour une lecture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rapide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32" name="Oval 31">
            <a:extLst>
              <a:ext uri="{A30C2459-2BD3-4046-8AD0-61878E408D67}">
                <a16:creationId xmlns:a16="http://schemas.microsoft.com/office/drawing/2010/main" id="{78397367-87E4-45BC-B5B5-FA2E485BB614}"/>
              </a:ext>
            </a:extLst>
          </p:cNvPr>
          <p:cNvSpPr/>
          <p:nvPr/>
        </p:nvSpPr>
        <p:spPr>
          <a:xfrm rot="0">
            <a:off x="5196002" y="3320881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33" name="Straight Connector 32">
            <a:extLst>
              <a:ext uri="{C0E4E77C-8925-4753-AD8C-202619E619A1}">
                <a16:creationId xmlns:a16="http://schemas.microsoft.com/office/drawing/2010/main" id="{43337E9B-4D63-4A69-8544-91E8577DACE8}"/>
              </a:ext>
            </a:extLst>
          </p:cNvPr>
          <p:cNvCxnSpPr/>
          <p:nvPr/>
        </p:nvCxnSpPr>
        <p:spPr>
          <a:xfrm flipH="true" flipV="true" rot="10800000">
            <a:off x="5220471" y="1739988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4" name="Straight Connector 33">
            <a:extLst>
              <a:ext uri="{234394A1-5D04-4836-A708-A9162794E85F}">
                <a16:creationId xmlns:a16="http://schemas.microsoft.com/office/drawing/2010/main" id="{F3C05A7E-2D00-40A4-90AD-72F8BC4E3557}"/>
              </a:ext>
            </a:extLst>
          </p:cNvPr>
          <p:cNvCxnSpPr/>
          <p:nvPr/>
        </p:nvCxnSpPr>
        <p:spPr>
          <a:xfrm flipH="true" flipV="true" rot="10800000">
            <a:off x="5229119" y="2587275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5" name="Group 34">
            <a:extLst>
              <a:ext uri="{04D81C32-DF05-4550-AE0F-6B2F05484E0A}">
                <a16:creationId xmlns:a16="http://schemas.microsoft.com/office/drawing/2010/main" id="{83D27A40-F2E2-41C5-98B9-2DF0F41400E3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6" name="4-Point Star 35">
              <a:extLst>
                <a:ext uri="{1B903207-EA68-4896-8ECC-88AC7426B180}">
                  <a16:creationId xmlns:a16="http://schemas.microsoft.com/office/drawing/2010/main" id="{FF55EFA8-2B48-4B43-9499-D93F222B0533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ADF92FC2-1C97-4D27-AAD0-9A3683B59DB7}">
                  <a16:creationId xmlns:a16="http://schemas.microsoft.com/office/drawing/2010/main" id="{A4071EFE-5781-4CA4-8EC2-771DED45C3B5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15AA7E77-7158-417B-A126-0C0A3EC8ADED}">
                  <a16:creationId xmlns:a16="http://schemas.microsoft.com/office/drawing/2010/main" id="{87567C43-21A9-4628-8316-010D2EEFD216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83CBD005-9A6A-4F18-924E-4286468C16F6}">
                  <a16:creationId xmlns:a16="http://schemas.microsoft.com/office/drawing/2010/main" id="{50516165-8889-4C36-A508-2ED53B988DBC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E921C012-C3CC-48E7-95DB-FB4241075DBD}">
                  <a16:creationId xmlns:a16="http://schemas.microsoft.com/office/drawing/2010/main" id="{8448402B-0E3C-48DC-905D-044E0B81ECAF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4-Point Star 40">
              <a:extLst>
                <a:ext uri="{6451E211-B50A-4810-8151-32E9A1452B35}">
                  <a16:creationId xmlns:a16="http://schemas.microsoft.com/office/drawing/2010/main" id="{6A0DBA3D-4901-4BFD-81FD-403858017AAB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2" name="4-Point Star 41">
              <a:extLst>
                <a:ext uri="{7209024F-F452-4799-93D9-4295BBCDBD01}">
                  <a16:creationId xmlns:a16="http://schemas.microsoft.com/office/drawing/2010/main" id="{348B17E1-1B73-49F5-9FEA-E4F28E758385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3" name="4-Point Star 42">
              <a:extLst>
                <a:ext uri="{2D48FA63-FEE0-49B7-9D21-CFB5012CE0D7}">
                  <a16:creationId xmlns:a16="http://schemas.microsoft.com/office/drawing/2010/main" id="{71B867DC-89B8-408D-BFE9-82167D897ADF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4" name="Straight Connector 43">
              <a:extLst>
                <a:ext uri="{BB5CA44A-39FF-4A6B-AC65-BB3C305A9B54}">
                  <a16:creationId xmlns:a16="http://schemas.microsoft.com/office/drawing/2010/main" id="{930CF762-8524-4968-897E-72923CAD2C1C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3272CCB2-4163-41AF-8811-2C5A563201F9}">
                  <a16:creationId xmlns:a16="http://schemas.microsoft.com/office/drawing/2010/main" id="{32D1BA65-F478-44E4-A262-15D9CCC4A20F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2EDB11C3-5EAE-427C-8AA8-7B15DF3A6B36}">
                  <a16:creationId xmlns:a16="http://schemas.microsoft.com/office/drawing/2010/main" id="{175DE0A8-BF4B-4753-ACAF-C8B58AB060C5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8EF05D92-CDBF-4D7D-A3E8-5FFB5DE4F9D0}">
                  <a16:creationId xmlns:a16="http://schemas.microsoft.com/office/drawing/2010/main" id="{D5887886-CF3D-4002-A700-FDD1CB14B8BA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8" name="Straight Connector 47">
              <a:extLst>
                <a:ext uri="{0DC46DAA-6A23-49D5-A1AD-2E5031AD231A}">
                  <a16:creationId xmlns:a16="http://schemas.microsoft.com/office/drawing/2010/main" id="{DA60984E-EF5F-40AC-8F0C-1962EAD9C867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9" name="Straight Connector 48">
              <a:extLst>
                <a:ext uri="{01A28556-DF3A-4FDC-900C-B9DC48D1B229}">
                  <a16:creationId xmlns:a16="http://schemas.microsoft.com/office/drawing/2010/main" id="{8D62D192-5074-4F39-BBBA-AE5217F37815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0" name="Straight Connector 49">
              <a:extLst>
                <a:ext uri="{4FCA488B-74A3-4E81-A36A-1BB0C499464C}">
                  <a16:creationId xmlns:a16="http://schemas.microsoft.com/office/drawing/2010/main" id="{B9E04642-F4EF-4D6E-A7B6-E92C179798A1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51" name="4-Point Star 50">
              <a:extLst>
                <a:ext uri="{1E92E05D-9C87-4563-AE8B-589198B36396}">
                  <a16:creationId xmlns:a16="http://schemas.microsoft.com/office/drawing/2010/main" id="{25CA44DF-98D2-4859-A5B3-070CB104A795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52" name="Rounded Rectangle 51">
            <a:extLst>
              <a:ext uri="{87EA4874-9834-44FE-94FF-D9D26C04E7E9}">
                <a16:creationId xmlns:a16="http://schemas.microsoft.com/office/drawing/2010/main" id="{BDBDCDB4-D899-45C5-9811-8D5760F8CC6D}"/>
              </a:ext>
            </a:extLst>
          </p:cNvPr>
          <p:cNvSpPr/>
          <p:nvPr/>
        </p:nvSpPr>
        <p:spPr>
          <a:xfrm rot="0">
            <a:off x="8733882" y="2120541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3" name="Oval 52">
            <a:extLst>
              <a:ext uri="{159C5B0D-BC89-45A4-8183-746CB5B763F2}">
                <a16:creationId xmlns:a16="http://schemas.microsoft.com/office/drawing/2010/main" id="{057656C7-1814-4E8A-8C4E-62D280D5ACC8}"/>
              </a:ext>
            </a:extLst>
          </p:cNvPr>
          <p:cNvSpPr/>
          <p:nvPr/>
        </p:nvSpPr>
        <p:spPr>
          <a:xfrm rot="0">
            <a:off x="4100903" y="589664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54" name="Straight Connector 53">
            <a:extLst>
              <a:ext uri="{6EA4FDF0-32CB-4436-A7F2-1C527B7EE444}">
                <a16:creationId xmlns:a16="http://schemas.microsoft.com/office/drawing/2010/main" id="{9D32C489-429C-4055-94B6-97B4B0440385}"/>
              </a:ext>
            </a:extLst>
          </p:cNvPr>
          <p:cNvCxnSpPr/>
          <p:nvPr/>
        </p:nvCxnSpPr>
        <p:spPr>
          <a:xfrm flipH="true" flipV="true" rot="10800000">
            <a:off x="142169" y="1845002"/>
            <a:ext cx="0" cy="0"/>
          </a:xfrm>
          <a:prstGeom prst="line">
            <a:avLst/>
          </a:prstGeom>
          <a:ln cap="flat" w="19050">
            <a:solidFill>
              <a:schemeClr val="accent1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5" name="10-Point Star 54">
            <a:extLst>
              <a:ext uri="{2596F181-703F-48BB-B4C3-B2AB09731E24}">
                <a16:creationId xmlns:a16="http://schemas.microsoft.com/office/drawing/2010/main" id="{801E8F83-0F54-4BD0-ACD7-F113B489517A}"/>
              </a:ext>
            </a:extLst>
          </p:cNvPr>
          <p:cNvSpPr/>
          <p:nvPr/>
        </p:nvSpPr>
        <p:spPr>
          <a:xfrm rot="0">
            <a:off x="268366" y="2771775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6" name="Picture 55">
            <a:extLst>
              <a:ext uri="{424D795F-C7BD-4014-9A51-7DDA144FFB57}">
                <a16:creationId xmlns:a16="http://schemas.microsoft.com/office/drawing/2010/main" id="{BA41C02C-3C53-4149-9896-50014AD2845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94589" y="1295400"/>
            <a:ext cx="971540" cy="320401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0A85F5B6-162E-4DEA-8499-F22BF3218829}">
                <a16:creationId xmlns:a16="http://schemas.microsoft.com/office/drawing/2010/main" id="{F4902CB0-C0B6-4298-82DD-7206C0FEB08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82628" y="2373915"/>
            <a:ext cx="971540" cy="320401"/>
          </a:xfrm>
          <a:prstGeom prst="rect">
            <a:avLst/>
          </a:prstGeom>
          <a:noFill/>
        </p:spPr>
      </p:pic>
      <p:pic>
        <p:nvPicPr>
          <p:cNvPr id="58" name="Picture 57">
            <a:extLst>
              <a:ext uri="{7405E8F3-DBA7-4333-A195-DC813D01E93D}">
                <a16:creationId xmlns:a16="http://schemas.microsoft.com/office/drawing/2010/main" id="{9AAC2275-576E-4D80-903B-BF6A98A2FB3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726168" y="295275"/>
            <a:ext cx="1275130" cy="1275130"/>
          </a:xfrm>
          <a:prstGeom prst="rect">
            <a:avLst/>
          </a:prstGeom>
          <a:noFill/>
        </p:spPr>
      </p:pic>
      <p:sp>
        <p:nvSpPr>
          <p:cNvPr id="59" name="Freeform 58">
            <a:extLst>
              <a:ext uri="{181DC9E1-0981-47C3-8438-7D6B96B5070C}">
                <a16:creationId xmlns:a16="http://schemas.microsoft.com/office/drawing/2010/main" id="{8BD1F044-BAF4-4395-9D58-82773FD99927}"/>
              </a:ext>
            </a:extLst>
          </p:cNvPr>
          <p:cNvSpPr/>
          <p:nvPr/>
        </p:nvSpPr>
        <p:spPr>
          <a:xfrm rot="20220000">
            <a:off x="1220342" y="1809750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0" name="Title 7">
            <a:extLst>
              <a:ext uri="{F8322AB8-6A93-4B35-BD80-82960868C97A}">
                <a16:creationId xmlns:a16="http://schemas.microsoft.com/office/drawing/2010/main" id="{07E8D9A6-582B-4EF8-AF99-D20F3119DD3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59778" y="1134008"/>
            <a:ext cx="3026410" cy="911225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Haute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évolutivité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pic>
        <p:nvPicPr>
          <p:cNvPr id="61" name="Picture 60">
            <a:extLst>
              <a:ext uri="{96A93C7B-61F9-4615-8E80-1AFF0D2B2DC4}">
                <a16:creationId xmlns:a16="http://schemas.microsoft.com/office/drawing/2010/main" id="{A167B9AD-0EDA-4FA0-8EA7-0157363EE81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81063" y="1914525"/>
            <a:ext cx="2826134" cy="2791243"/>
          </a:xfrm>
          <a:prstGeom prst="rect">
            <a:avLst/>
          </a:prstGeom>
          <a:noFill/>
        </p:spPr>
      </p:pic>
      <p:sp>
        <p:nvSpPr>
          <p:cNvPr id="62" name="Text Box 61">
            <a:extLst>
              <a:ext uri="{EE12E922-5661-4FCF-9938-D8FA7857B9E2}">
                <a16:creationId xmlns:a16="http://schemas.microsoft.com/office/drawing/2010/main" id="{3723DB46-8AB4-4EC8-9829-AFEDBBD6817A}"/>
              </a:ext>
            </a:extLst>
          </p:cNvPr>
          <p:cNvSpPr txBox="1"/>
          <p:nvPr/>
        </p:nvSpPr>
        <p:spPr>
          <a:xfrm rot="0">
            <a:off x="445265" y="4782864"/>
            <a:ext cx="3564359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EC52850B-D5D6-4449-92E5-B6E7562FBE57}">
        <p14:creationId xmlns:p14="http://schemas.microsoft.com/office/powerpoint/2010/main" val="170928945658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BC8A8EBC-441B-45DC-805C-7D7629AEDEDD}">
                <a16:creationId xmlns:a16="http://schemas.microsoft.com/office/drawing/2010/main" id="{368C3887-14E1-4D83-A896-E7F9DFB3C154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E0D03B1C-34CB-4993-BF81-727E234199BD}">
                <a16:creationId xmlns:a16="http://schemas.microsoft.com/office/drawing/2010/main" id="{63C674AA-9055-49F2-B912-2FBC0CF220E5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Content Placeholder 2">
            <a:extLst>
              <a:ext uri="{76389A1B-183C-4E3D-A927-C199CF1C6E32}">
                <a16:creationId xmlns:a16="http://schemas.microsoft.com/office/drawing/2010/main" id="{AF2C1C6F-F94D-4157-AC00-7EDCC161BBA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35854" y="1021508"/>
            <a:ext cx="3509896" cy="378666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Adaptabilité à la demande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5" name="Straight Connector 4">
            <a:extLst>
              <a:ext uri="{65EF5717-C30F-40AF-8B81-5371B0F9F892}">
                <a16:creationId xmlns:a16="http://schemas.microsoft.com/office/drawing/2010/main" id="{7C295651-9F73-4BDF-BEF9-0A857EF963F7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6FEE9AC9-4CB8-41AF-80B7-25DBFA8FE33F}">
                <a16:creationId xmlns:a16="http://schemas.microsoft.com/office/drawing/2010/main" id="{53086F0D-81E5-4647-AC42-1F673E231F5F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20C423C4-B48F-4882-A179-F7BD59AF8007}">
                <a16:creationId xmlns:a16="http://schemas.microsoft.com/office/drawing/2010/main" id="{34200132-1B49-4DFF-8024-90046D9CA6F2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Right Triangle 7">
            <a:extLst>
              <a:ext uri="{2B80775C-0E9B-4CED-A388-3E85BE2A4256}">
                <a16:creationId xmlns:a16="http://schemas.microsoft.com/office/drawing/2010/main" id="{270D075E-B5D4-4D04-81FB-4895AA86228F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Straight Connector 8">
            <a:extLst>
              <a:ext uri="{A36D128B-47C9-45F8-A75C-3912B877CBCD}">
                <a16:creationId xmlns:a16="http://schemas.microsoft.com/office/drawing/2010/main" id="{F82529B1-9A09-4BA6-84BA-5BE37E3FC15C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Straight Connector 9">
            <a:extLst>
              <a:ext uri="{EA0C3955-4FCE-4695-9152-A7337191324B}">
                <a16:creationId xmlns:a16="http://schemas.microsoft.com/office/drawing/2010/main" id="{27C69A92-F253-40C5-8082-4A3A95083AA1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Text Box 10">
            <a:extLst>
              <a:ext uri="{FF23E13B-E0CC-477C-82EB-603F70BA8557}">
                <a16:creationId xmlns:a16="http://schemas.microsoft.com/office/drawing/2010/main" id="{4E964489-C723-4F31-99E8-7085396AD0F4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6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2" name="10-Point Star 11">
            <a:extLst>
              <a:ext uri="{C9E95670-D2CC-4B79-A229-82EF311E2098}">
                <a16:creationId xmlns:a16="http://schemas.microsoft.com/office/drawing/2010/main" id="{10E4889C-F32B-42E3-A0A4-AD7567DEF37F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Isosceles Triangle 12">
            <a:extLst>
              <a:ext uri="{B7C14237-E658-4B28-9ACE-0BC0FF949AD2}">
                <a16:creationId xmlns:a16="http://schemas.microsoft.com/office/drawing/2010/main" id="{4A8ECBE9-39B7-43B7-B04C-4D395AF21C83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Text Box 13">
            <a:extLst>
              <a:ext uri="{D6FFD17B-95D7-41A3-8E65-72A5C36134B7}">
                <a16:creationId xmlns:a16="http://schemas.microsoft.com/office/drawing/2010/main" id="{A22A4976-063D-4D98-81FB-09512A1B76EA}"/>
              </a:ext>
            </a:extLst>
          </p:cNvPr>
          <p:cNvSpPr txBox="1"/>
          <p:nvPr/>
        </p:nvSpPr>
        <p:spPr>
          <a:xfrm rot="0">
            <a:off x="5245036" y="1350626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Adaptation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horizontale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des déploiements auto-hébergés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selon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l’usage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et la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demande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5" name="Text Box 14">
            <a:extLst>
              <a:ext uri="{65DAB893-4EB6-44E4-BBA3-5BB47F41E40C}">
                <a16:creationId xmlns:a16="http://schemas.microsoft.com/office/drawing/2010/main" id="{15A779BB-31BB-4645-AE03-D0B9622EA6C5}"/>
              </a:ext>
            </a:extLst>
          </p:cNvPr>
          <p:cNvSpPr txBox="1"/>
          <p:nvPr/>
        </p:nvSpPr>
        <p:spPr>
          <a:xfrm rot="0">
            <a:off x="5271687" y="2219486"/>
            <a:ext cx="3024063" cy="491394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Ajout de nouveaux blocs de ressources de calcul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</a:p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au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besoin</a:t>
            </a:r>
            <a:endParaRPr baseline="0" cap="none" dirty="0" err="1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FD5CBFE6-FD35-4562-ABA1-3F9E3FBC3B65}">
                <a16:creationId xmlns:a16="http://schemas.microsoft.com/office/drawing/2010/main" id="{301FFC2B-86D7-4F4A-A44C-509F385E96DB}"/>
              </a:ext>
            </a:extLst>
          </p:cNvPr>
          <p:cNvSpPr txBox="1">
            <a:spLocks noGrp="true"/>
          </p:cNvSpPr>
          <p:nvPr/>
        </p:nvSpPr>
        <p:spPr>
          <a:xfrm rot="0">
            <a:off x="5240379" y="1894941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Traitement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distribué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7" name="Text Box 16">
            <a:extLst>
              <a:ext uri="{B566C509-5720-46F9-AE9D-D5A7935B0E0F}">
                <a16:creationId xmlns:a16="http://schemas.microsoft.com/office/drawing/2010/main" id="{D6A89DC1-79EB-401E-BF8A-0A7F0D7548B7}"/>
              </a:ext>
            </a:extLst>
          </p:cNvPr>
          <p:cNvSpPr txBox="1">
            <a:spLocks noGrp="true"/>
          </p:cNvSpPr>
          <p:nvPr/>
        </p:nvSpPr>
        <p:spPr>
          <a:xfrm rot="0">
            <a:off x="5248065" y="2743723"/>
            <a:ext cx="2542755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Haute disponibilité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11F16B8D-C4B5-4D78-B658-4A89DE0E8B4D}">
                <a16:creationId xmlns:a16="http://schemas.microsoft.com/office/drawing/2010/main" id="{97DCBBC4-ADC8-4086-9746-E9C8C2A28FB6}"/>
              </a:ext>
            </a:extLst>
          </p:cNvPr>
          <p:cNvSpPr txBox="1"/>
          <p:nvPr/>
        </p:nvSpPr>
        <p:spPr>
          <a:xfrm rot="0">
            <a:off x="5261724" y="3080347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Configuration de basculement actif/passif pour un fonctionnement ininterrompu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9" name="Oval 18">
            <a:extLst>
              <a:ext uri="{16D1B2C5-5D39-47EC-9D3A-45E278CCB108}">
                <a16:creationId xmlns:a16="http://schemas.microsoft.com/office/drawing/2010/main" id="{EFD43D1A-43B8-400A-989E-15D679DAD410}"/>
              </a:ext>
            </a:extLst>
          </p:cNvPr>
          <p:cNvSpPr/>
          <p:nvPr/>
        </p:nvSpPr>
        <p:spPr>
          <a:xfrm rot="0">
            <a:off x="5113725" y="119572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Oval 19">
            <a:extLst>
              <a:ext uri="{E7994EF9-9B77-4C07-9CD9-8DDFF2003E79}">
                <a16:creationId xmlns:a16="http://schemas.microsoft.com/office/drawing/2010/main" id="{EC9733B9-742C-4E25-9CDF-959A863F6FD1}"/>
              </a:ext>
            </a:extLst>
          </p:cNvPr>
          <p:cNvSpPr/>
          <p:nvPr/>
        </p:nvSpPr>
        <p:spPr>
          <a:xfrm rot="0">
            <a:off x="5121030" y="2058876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91C9832B-7F3F-47E5-8BF8-14D8CDE7B8DA}">
                <a16:creationId xmlns:a16="http://schemas.microsoft.com/office/drawing/2010/main" id="{5090BC6A-9FDC-4124-A664-54A5A596BE54}"/>
              </a:ext>
            </a:extLst>
          </p:cNvPr>
          <p:cNvSpPr/>
          <p:nvPr/>
        </p:nvSpPr>
        <p:spPr>
          <a:xfrm rot="0">
            <a:off x="5135261" y="290744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2" name="Straight Connector 21">
            <a:extLst>
              <a:ext uri="{A06E69D1-CA7F-4A53-831A-F085FA9DAC98}">
                <a16:creationId xmlns:a16="http://schemas.microsoft.com/office/drawing/2010/main" id="{E3148451-3499-4408-89BC-D567E0FC6620}"/>
              </a:ext>
            </a:extLst>
          </p:cNvPr>
          <p:cNvCxnSpPr/>
          <p:nvPr/>
        </p:nvCxnSpPr>
        <p:spPr>
          <a:xfrm flipH="true" flipV="true" rot="10800000">
            <a:off x="5157692" y="132411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3" name="Group 22">
            <a:extLst>
              <a:ext uri="{AD0FF242-0B48-4E4C-AFD5-9577D4382124}">
                <a16:creationId xmlns:a16="http://schemas.microsoft.com/office/drawing/2010/main" id="{B28F5162-FA34-4307-897E-5CEF8DCCB47F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4" name="Freeform 23">
              <a:extLst>
                <a:ext uri="{0E0362E2-1E9C-490E-8E55-27B43319381F}">
                  <a16:creationId xmlns:a16="http://schemas.microsoft.com/office/drawing/2010/main" id="{601C6BA1-8835-44B7-BAF2-9413D8A64231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5" name="Freeform 24">
              <a:extLst>
                <a:ext uri="{CF9D9EC4-442D-4A1A-823C-0C11CE47DC7A}">
                  <a16:creationId xmlns:a16="http://schemas.microsoft.com/office/drawing/2010/main" id="{8F63F668-ADAC-4C0B-B48A-F30136A36464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2BDEA03A-6E25-464C-A8DD-669BDC23D561}">
                  <a16:creationId xmlns:a16="http://schemas.microsoft.com/office/drawing/2010/main" id="{8A392D5D-FA81-4650-8DE9-E33A5A4124A1}"/>
                </a:ext>
              </a:extLst>
            </p:cNvPr>
            <p:cNvSpPr/>
            <p:nvPr/>
          </p:nvSpPr>
          <p:spPr>
            <a:xfrm rot="2148000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Oval 26">
              <a:extLst>
                <a:ext uri="{8DD4995F-CB1E-4D12-B40E-304F31869855}">
                  <a16:creationId xmlns:a16="http://schemas.microsoft.com/office/drawing/2010/main" id="{0E68BAD5-F449-4CCA-877E-F139EF48F2E0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8" name="Straight Connector 27">
            <a:extLst>
              <a:ext uri="{E01B4EB5-DA89-4427-B4BD-2ED674E9050F}">
                <a16:creationId xmlns:a16="http://schemas.microsoft.com/office/drawing/2010/main" id="{8B42732F-5715-4AC2-93E1-6FFCBD25E7E9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9" name="Picture 28">
            <a:extLst>
              <a:ext uri="{22AC4EE8-D4A3-4878-A086-02919E37B909}">
                <a16:creationId xmlns:a16="http://schemas.microsoft.com/office/drawing/2010/main" id="{1F4A3A9A-ACA7-4EE6-BA9C-3D6FD0F6C43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cxnSp>
        <p:nvCxnSpPr>
          <p:cNvPr id="30" name="Straight Connector 29">
            <a:extLst>
              <a:ext uri="{8D3B224C-CAA3-42B7-93A2-86796EDD21E2}">
                <a16:creationId xmlns:a16="http://schemas.microsoft.com/office/drawing/2010/main" id="{2F1E96F5-974A-4B41-BAA9-640DC238AEB9}"/>
              </a:ext>
            </a:extLst>
          </p:cNvPr>
          <p:cNvCxnSpPr/>
          <p:nvPr/>
        </p:nvCxnSpPr>
        <p:spPr>
          <a:xfrm flipH="true" flipV="true" rot="10800000">
            <a:off x="5167998" y="2190759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1" name="Group 30">
            <a:extLst>
              <a:ext uri="{72388392-9261-4DF8-879D-C3A3AAB6BF3B}">
                <a16:creationId xmlns:a16="http://schemas.microsoft.com/office/drawing/2010/main" id="{34AF8DAA-BB6F-4496-A2B1-A0654180D629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2" name="4-Point Star 31">
              <a:extLst>
                <a:ext uri="{8E3BD6A2-64DF-454C-8B34-909C196BE4CF}">
                  <a16:creationId xmlns:a16="http://schemas.microsoft.com/office/drawing/2010/main" id="{E07410DB-D323-4271-81EE-178033132013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4-Point Star 32">
              <a:extLst>
                <a:ext uri="{959BC75F-1F98-487F-B565-5F79712FDE03}">
                  <a16:creationId xmlns:a16="http://schemas.microsoft.com/office/drawing/2010/main" id="{35050647-8D44-4A33-934B-153EBF1CE483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7259E0AF-B07B-46E0-9BDA-A2D02B3F13F9}">
                  <a16:creationId xmlns:a16="http://schemas.microsoft.com/office/drawing/2010/main" id="{FB41DABB-1E75-42DD-BCAE-7D08E5832E06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161858AA-36BC-4439-9609-B422789E9D9A}">
                  <a16:creationId xmlns:a16="http://schemas.microsoft.com/office/drawing/2010/main" id="{C501FD65-5C4F-43A0-96D6-DFA9520CE362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4A0753B6-1C63-4AFB-864E-7ADF8940B4AA}">
                  <a16:creationId xmlns:a16="http://schemas.microsoft.com/office/drawing/2010/main" id="{955FC7BE-5BE5-4BEF-8F8D-970B73F434B9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232BC685-4118-4BCF-80B5-8855CC4B4E28}">
                  <a16:creationId xmlns:a16="http://schemas.microsoft.com/office/drawing/2010/main" id="{AD734B9A-781E-481C-A62B-CF7B641E1459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A29B050D-B16E-4147-A96D-F8E9A56174AC}">
                  <a16:creationId xmlns:a16="http://schemas.microsoft.com/office/drawing/2010/main" id="{780CFF1D-7D53-408A-A088-D2F3CE76E27D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1E2FC104-169F-4E95-A06F-4257AEB1125F}">
                  <a16:creationId xmlns:a16="http://schemas.microsoft.com/office/drawing/2010/main" id="{AE8CC745-F7B1-4CF9-AEB6-5637D725D920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0" name="Straight Connector 39">
              <a:extLst>
                <a:ext uri="{318D9731-D013-4C5A-AA46-23597FB22103}">
                  <a16:creationId xmlns:a16="http://schemas.microsoft.com/office/drawing/2010/main" id="{B17BE0A2-C936-4B2D-913B-23D44AF688E0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1" name="Straight Connector 40">
              <a:extLst>
                <a:ext uri="{F56F69E0-6EFF-4244-ADC4-B6C286CC4FD7}">
                  <a16:creationId xmlns:a16="http://schemas.microsoft.com/office/drawing/2010/main" id="{21F8C958-DB22-4A81-8295-B03519A94D8C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12D94CC5-7E4B-415E-8CAF-A83636C3560B}">
                  <a16:creationId xmlns:a16="http://schemas.microsoft.com/office/drawing/2010/main" id="{8F031080-A439-4201-B06B-C13CF8C6867A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F878A307-52E8-4EF0-9F66-B7DAA1829103}">
                  <a16:creationId xmlns:a16="http://schemas.microsoft.com/office/drawing/2010/main" id="{5EA63EC2-2BAD-437B-B9B2-3FB43E1FF741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83ED9850-1E76-4FD7-B95D-A9D1BE34AD80}">
                  <a16:creationId xmlns:a16="http://schemas.microsoft.com/office/drawing/2010/main" id="{6F497C77-6E5B-4239-BE1D-F9807C698E6E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54D611BC-B241-49D8-B896-C19730D4A537}">
                  <a16:creationId xmlns:a16="http://schemas.microsoft.com/office/drawing/2010/main" id="{F7BC0011-DDEC-4193-A33F-0E993B407B04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28DBB3A0-B00E-4D5B-B2AA-86A153FD14B7}">
                  <a16:creationId xmlns:a16="http://schemas.microsoft.com/office/drawing/2010/main" id="{3AECB077-D7D0-4ACF-9FBD-143D99D08478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7" name="4-Point Star 46">
              <a:extLst>
                <a:ext uri="{154A4285-4E16-4259-B868-606D1F26FE61}">
                  <a16:creationId xmlns:a16="http://schemas.microsoft.com/office/drawing/2010/main" id="{5D16C593-9E97-4A61-BB15-4D29082EB57F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8" name="Rounded Rectangle 47">
            <a:extLst>
              <a:ext uri="{32D2C9D5-9C72-42B9-9DC2-0DF0CA76CFA7}">
                <a16:creationId xmlns:a16="http://schemas.microsoft.com/office/drawing/2010/main" id="{8DBF175F-D2D0-45DC-99B5-4D2C8B56083D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9" name="Oval 48">
            <a:extLst>
              <a:ext uri="{391331F7-3F29-4C84-B20B-5FEBA50E72F7}">
                <a16:creationId xmlns:a16="http://schemas.microsoft.com/office/drawing/2010/main" id="{3693AB25-CB12-4E47-A353-765D235ADCCF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Freeform 49">
            <a:extLst>
              <a:ext uri="{D457B017-0670-4218-BF2D-CA84E1C99146}">
                <a16:creationId xmlns:a16="http://schemas.microsoft.com/office/drawing/2010/main" id="{249847AA-A221-4EC7-9740-1D843FBC01F3}"/>
              </a:ext>
            </a:extLst>
          </p:cNvPr>
          <p:cNvSpPr/>
          <p:nvPr/>
        </p:nvSpPr>
        <p:spPr>
          <a:xfrm rot="0">
            <a:off x="1483937" y="1933575"/>
            <a:ext cx="3089643" cy="2780176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1" name="Picture 50">
            <a:extLst>
              <a:ext uri="{E64DB4A0-EC90-4587-B12F-0FAC7D01681B}">
                <a16:creationId xmlns:a16="http://schemas.microsoft.com/office/drawing/2010/main" id="{4B9BCFB8-24E1-4EDA-8245-AEA2A30059F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7228" y="1244707"/>
            <a:ext cx="4286612" cy="3997566"/>
          </a:xfrm>
          <a:prstGeom prst="rect">
            <a:avLst/>
          </a:prstGeom>
          <a:noFill/>
        </p:spPr>
      </p:pic>
      <p:sp>
        <p:nvSpPr>
          <p:cNvPr id="52" name="Title 7">
            <a:extLst>
              <a:ext uri="{871A032E-CFF8-4A02-B29E-E86C50AE1DD1}">
                <a16:creationId xmlns:a16="http://schemas.microsoft.com/office/drawing/2010/main" id="{29408D79-C526-4E01-93D5-1E98FCF3CE9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53583" y="960119"/>
            <a:ext cx="2980544" cy="911513"/>
          </a:xfrm>
        </p:spPr>
        <p:txBody>
          <a:bodyPr rtlCol="0"/>
          <a:lstStyle/>
          <a:p>
            <a:pPr/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Architecture </a:t>
            </a:r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multiserveur</a:t>
            </a:r>
            <a:endParaRPr b="1" baseline="0" cap="none" dirty="0" err="1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pic>
        <p:nvPicPr>
          <p:cNvPr id="53" name="Picture 52">
            <a:extLst>
              <a:ext uri="{34DB5A47-8D2E-4FB8-9572-0CB91C634145}">
                <a16:creationId xmlns:a16="http://schemas.microsoft.com/office/drawing/2010/main" id="{9DE7E6DB-79FE-4CAD-B40E-21E23641BD4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29488" y="2428103"/>
            <a:ext cx="971540" cy="320401"/>
          </a:xfrm>
          <a:prstGeom prst="rect">
            <a:avLst/>
          </a:prstGeom>
          <a:noFill/>
        </p:spPr>
      </p:pic>
      <p:sp>
        <p:nvSpPr>
          <p:cNvPr id="54" name="10-Point Star 53">
            <a:extLst>
              <a:ext uri="{EDC21932-1603-4640-9F5E-89CD0BBF239E}">
                <a16:creationId xmlns:a16="http://schemas.microsoft.com/office/drawing/2010/main" id="{1A787AE5-8941-42DC-9D62-CEA3FF656255}"/>
              </a:ext>
            </a:extLst>
          </p:cNvPr>
          <p:cNvSpPr/>
          <p:nvPr/>
        </p:nvSpPr>
        <p:spPr>
          <a:xfrm rot="0">
            <a:off x="317449" y="202772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5" name="Picture 54">
            <a:extLst>
              <a:ext uri="{35540025-364C-47FD-933C-E3C622DF55F1}">
                <a16:creationId xmlns:a16="http://schemas.microsoft.com/office/drawing/2010/main" id="{452170B2-EF18-4442-BA17-872589860E6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18444" y="1676400"/>
            <a:ext cx="971540" cy="320401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569824D1-3351-49F7-A1DD-A29C8E879508}">
                <a16:creationId xmlns:a16="http://schemas.microsoft.com/office/drawing/2010/main" id="{7503FAB9-67CE-4543-A00A-C17E131CB01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07752" y="342900"/>
            <a:ext cx="1275130" cy="1275130"/>
          </a:xfrm>
          <a:prstGeom prst="rect">
            <a:avLst/>
          </a:prstGeom>
          <a:noFill/>
        </p:spPr>
      </p:pic>
      <p:cxnSp>
        <p:nvCxnSpPr>
          <p:cNvPr id="57" name="Straight Connector 56">
            <a:extLst>
              <a:ext uri="{746E272D-FEF8-4396-A385-1601DF9DA185}">
                <a16:creationId xmlns:a16="http://schemas.microsoft.com/office/drawing/2010/main" id="{34C733F2-2393-4BB4-BD47-0684C326A3A9}"/>
              </a:ext>
            </a:extLst>
          </p:cNvPr>
          <p:cNvCxnSpPr/>
          <p:nvPr/>
        </p:nvCxnSpPr>
        <p:spPr>
          <a:xfrm flipH="true" rot="10800000">
            <a:off x="3224774" y="4373689"/>
            <a:ext cx="1237430" cy="0"/>
          </a:xfrm>
          <a:prstGeom prst="line">
            <a:avLst/>
          </a:prstGeom>
          <a:ln cap="flat" w="1905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8" name="Text Box 57">
            <a:extLst>
              <a:ext uri="{B008FA11-D7D4-4E64-A09D-32FA299DBFC3}">
                <a16:creationId xmlns:a16="http://schemas.microsoft.com/office/drawing/2010/main" id="{E2344672-25DF-4D6D-BD36-02DB9AD3F8CD}"/>
              </a:ext>
            </a:extLst>
          </p:cNvPr>
          <p:cNvSpPr txBox="1"/>
          <p:nvPr/>
        </p:nvSpPr>
        <p:spPr>
          <a:xfrm rot="0">
            <a:off x="520560" y="4774501"/>
            <a:ext cx="3642445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80275C57-08BF-4F23-9A80-275224AE14BC}">
        <p14:creationId xmlns:p14="http://schemas.microsoft.com/office/powerpoint/2010/main" val="170928945659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9232D86D-A70E-45B3-9204-947690C680AC}">
                <a16:creationId xmlns:a16="http://schemas.microsoft.com/office/drawing/2010/main" id="{532718FA-A2C4-4B25-8E28-2B1FA523695A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65C09BE4-DCDD-436C-9C43-11998BB4F949}">
                <a16:creationId xmlns:a16="http://schemas.microsoft.com/office/drawing/2010/main" id="{F782B60F-C4A2-4E20-A12E-BB1EFD52D3DE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Content Placeholder 2">
            <a:extLst>
              <a:ext uri="{F70D5EC1-F6FD-49BC-A819-55043D4CA384}">
                <a16:creationId xmlns:a16="http://schemas.microsoft.com/office/drawing/2010/main" id="{721DA261-8B91-48A8-BF67-5163254F6744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35853" y="1021508"/>
            <a:ext cx="2842260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Analyse ML automatisée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5" name="Straight Connector 4">
            <a:extLst>
              <a:ext uri="{36AD973B-0D07-4638-AC82-D0D08D01C4F8}">
                <a16:creationId xmlns:a16="http://schemas.microsoft.com/office/drawing/2010/main" id="{2946FC40-3BD5-4E26-8A1A-332B9DF78650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Straight Connector 5">
            <a:extLst>
              <a:ext uri="{29E9CC84-178F-4701-BA9A-50FE78EB99FE}">
                <a16:creationId xmlns:a16="http://schemas.microsoft.com/office/drawing/2010/main" id="{AD19D2AF-4D55-4DFC-97E3-F43E67644027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90E5181B-9C22-4EB4-8133-969584EB8FED}">
                <a16:creationId xmlns:a16="http://schemas.microsoft.com/office/drawing/2010/main" id="{5E24B7E6-5754-459E-8A7C-EE5F0BF1A155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Right Triangle 7">
            <a:extLst>
              <a:ext uri="{B23D728A-1D90-45CA-AB7C-F4823AD301A9}">
                <a16:creationId xmlns:a16="http://schemas.microsoft.com/office/drawing/2010/main" id="{0EAA7391-E8D2-4F29-A3DD-931E7307E6AB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Straight Connector 8">
            <a:extLst>
              <a:ext uri="{36151C7B-FFCF-47D7-A3F4-8A659F936B92}">
                <a16:creationId xmlns:a16="http://schemas.microsoft.com/office/drawing/2010/main" id="{955A4A99-9A14-4C11-ADD0-215A240030B7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Straight Connector 9">
            <a:extLst>
              <a:ext uri="{C561838A-BB99-4AFF-A742-66614ABA2E55}">
                <a16:creationId xmlns:a16="http://schemas.microsoft.com/office/drawing/2010/main" id="{2EEC9468-46C2-47B2-9FB6-F9B6BA99D672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Text Box 10">
            <a:extLst>
              <a:ext uri="{F5D1F852-E497-4271-8A5D-E0486D114680}">
                <a16:creationId xmlns:a16="http://schemas.microsoft.com/office/drawing/2010/main" id="{68CF772C-C88D-4B22-8C95-C7AD99CE1B43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7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2" name="10-Point Star 11">
            <a:extLst>
              <a:ext uri="{844E0DF0-079B-4FFB-993E-F8B903A2C4A3}">
                <a16:creationId xmlns:a16="http://schemas.microsoft.com/office/drawing/2010/main" id="{32D4A6EE-90F5-4373-80CE-241B31D485EA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Isosceles Triangle 12">
            <a:extLst>
              <a:ext uri="{CFC3DC9A-8137-4E85-BD59-69D6041D5471}">
                <a16:creationId xmlns:a16="http://schemas.microsoft.com/office/drawing/2010/main" id="{EF158708-FD61-48FD-955B-4E0C0F6E923F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Text Box 13">
            <a:extLst>
              <a:ext uri="{29E76280-E0FE-49D5-9B71-BE7F9386A4BC}">
                <a16:creationId xmlns:a16="http://schemas.microsoft.com/office/drawing/2010/main" id="{692C204C-11EE-434A-8395-1D945E6581FE}"/>
              </a:ext>
            </a:extLst>
          </p:cNvPr>
          <p:cNvSpPr txBox="1"/>
          <p:nvPr/>
        </p:nvSpPr>
        <p:spPr>
          <a:xfrm rot="0">
            <a:off x="5245036" y="1350626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Moteur ML (Machine Learning) pour une interprétation intelligent des métriques observés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5" name="Text Box 14">
            <a:extLst>
              <a:ext uri="{FC185C5E-7474-4E12-85F7-6A1C47B59827}">
                <a16:creationId xmlns:a16="http://schemas.microsoft.com/office/drawing/2010/main" id="{927FD575-F832-4749-814D-6BDE739E274A}"/>
              </a:ext>
            </a:extLst>
          </p:cNvPr>
          <p:cNvSpPr txBox="1"/>
          <p:nvPr/>
        </p:nvSpPr>
        <p:spPr>
          <a:xfrm rot="0">
            <a:off x="5249770" y="2175672"/>
            <a:ext cx="3272752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Création de rapports à l’aide de questions en clair via le moteur NLP (Natural Language Processing)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E11681AF-DD8C-44EB-97FA-AC40448C831D}">
                <a16:creationId xmlns:a16="http://schemas.microsoft.com/office/drawing/2010/main" id="{4E4F1BC0-084B-4365-BA69-C1DCAB5EF2A3}"/>
              </a:ext>
            </a:extLst>
          </p:cNvPr>
          <p:cNvSpPr txBox="1">
            <a:spLocks noGrp="true"/>
          </p:cNvSpPr>
          <p:nvPr/>
        </p:nvSpPr>
        <p:spPr>
          <a:xfrm rot="0">
            <a:off x="5240379" y="1873034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Assistant IA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7" name="Text Box 16">
            <a:extLst>
              <a:ext uri="{7421A04F-1EA2-4BCE-B600-05390587849E}">
                <a16:creationId xmlns:a16="http://schemas.microsoft.com/office/drawing/2010/main" id="{FAD971CC-90F5-42EE-AE44-732B35BF778C}"/>
              </a:ext>
            </a:extLst>
          </p:cNvPr>
          <p:cNvSpPr txBox="1">
            <a:spLocks noGrp="true"/>
          </p:cNvSpPr>
          <p:nvPr/>
        </p:nvSpPr>
        <p:spPr>
          <a:xfrm rot="0">
            <a:off x="5248065" y="2743723"/>
            <a:ext cx="3202276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Suggestions contextuelles</a:t>
            </a:r>
            <a:r>
              <a:rPr b="0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983F7FC2-0F6F-4CBC-830E-5909B5EBA658}">
                <a16:creationId xmlns:a16="http://schemas.microsoft.com/office/drawing/2010/main" id="{B4E37B3E-BC31-4519-B15D-8045B18F6D63}"/>
              </a:ext>
            </a:extLst>
          </p:cNvPr>
          <p:cNvSpPr txBox="1"/>
          <p:nvPr/>
        </p:nvSpPr>
        <p:spPr>
          <a:xfrm rot="0">
            <a:off x="5261725" y="3094958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L’assistant IA fait des recommandations contextuelles pour accélérer la prise de décision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9" name="Oval 18">
            <a:extLst>
              <a:ext uri="{2F205C50-00DB-4E5F-BBAC-7E433525BE7F}">
                <a16:creationId xmlns:a16="http://schemas.microsoft.com/office/drawing/2010/main" id="{15D67CB2-111A-46EF-B961-68803DC06D6E}"/>
              </a:ext>
            </a:extLst>
          </p:cNvPr>
          <p:cNvSpPr/>
          <p:nvPr/>
        </p:nvSpPr>
        <p:spPr>
          <a:xfrm rot="0">
            <a:off x="5113725" y="119572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Oval 19">
            <a:extLst>
              <a:ext uri="{52BFDAC3-FD27-41D1-94CE-803C2FA60875}">
                <a16:creationId xmlns:a16="http://schemas.microsoft.com/office/drawing/2010/main" id="{8A864A36-AF7F-4DE3-AF22-188A468C9FB3}"/>
              </a:ext>
            </a:extLst>
          </p:cNvPr>
          <p:cNvSpPr/>
          <p:nvPr/>
        </p:nvSpPr>
        <p:spPr>
          <a:xfrm rot="0">
            <a:off x="5121030" y="2058876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3C633E52-5D64-499E-B3D1-0D5B19CB7894}">
                <a16:creationId xmlns:a16="http://schemas.microsoft.com/office/drawing/2010/main" id="{4E933D09-6722-4F7D-8FC8-2C3BBDE84702}"/>
              </a:ext>
            </a:extLst>
          </p:cNvPr>
          <p:cNvSpPr/>
          <p:nvPr/>
        </p:nvSpPr>
        <p:spPr>
          <a:xfrm rot="0">
            <a:off x="5135261" y="290744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2" name="Straight Connector 21">
            <a:extLst>
              <a:ext uri="{632849DA-640F-47DE-8D54-DBD534D45F6C}">
                <a16:creationId xmlns:a16="http://schemas.microsoft.com/office/drawing/2010/main" id="{6ACE15EF-EFA4-4C43-95D9-5DA60D3F217D}"/>
              </a:ext>
            </a:extLst>
          </p:cNvPr>
          <p:cNvCxnSpPr/>
          <p:nvPr/>
        </p:nvCxnSpPr>
        <p:spPr>
          <a:xfrm flipH="true" flipV="true" rot="10800000">
            <a:off x="5157692" y="132411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3" name="Group 22">
            <a:extLst>
              <a:ext uri="{CB3CFB07-ECBB-42C2-B69D-8AF7C69E3ED3}">
                <a16:creationId xmlns:a16="http://schemas.microsoft.com/office/drawing/2010/main" id="{C60DB8A1-9D7C-4E50-B511-A5C171507834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4" name="Freeform 23">
              <a:extLst>
                <a:ext uri="{F59AAA09-45FE-41A3-BF4A-C5CE5E249737}">
                  <a16:creationId xmlns:a16="http://schemas.microsoft.com/office/drawing/2010/main" id="{BCA931A1-05F5-4F5D-A374-91F570B2421D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5" name="Freeform 24">
              <a:extLst>
                <a:ext uri="{FFEF03C4-446C-4ABC-B69F-A9505B0C02C1}">
                  <a16:creationId xmlns:a16="http://schemas.microsoft.com/office/drawing/2010/main" id="{68A92275-EF76-40C0-9A6C-DF4C716A2EC1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38B0A8A1-3F8F-49CE-B142-9335ABDD64D1}">
                  <a16:creationId xmlns:a16="http://schemas.microsoft.com/office/drawing/2010/main" id="{7F95743F-592B-4039-B274-87B8254DB68A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Oval 26">
              <a:extLst>
                <a:ext uri="{524EE097-FE72-4901-B32E-E5BB1D54C0E2}">
                  <a16:creationId xmlns:a16="http://schemas.microsoft.com/office/drawing/2010/main" id="{1A9786D5-7985-4052-B6A3-164A07D288C2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8" name="Straight Connector 27">
            <a:extLst>
              <a:ext uri="{82C4EEFC-23E8-4063-A9E6-5E74698756A8}">
                <a16:creationId xmlns:a16="http://schemas.microsoft.com/office/drawing/2010/main" id="{FC4383E2-B888-4E57-8F1E-B002B1FF3775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9" name="Picture 28">
            <a:extLst>
              <a:ext uri="{188D498A-8598-4F6F-B61F-2A7D1848DADE}">
                <a16:creationId xmlns:a16="http://schemas.microsoft.com/office/drawing/2010/main" id="{CDDEAEA3-9A10-4F5D-92DC-B7382C7F0E3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cxnSp>
        <p:nvCxnSpPr>
          <p:cNvPr id="30" name="Straight Connector 29">
            <a:extLst>
              <a:ext uri="{03A013F3-82CD-4F6D-AF05-46C6E005526E}">
                <a16:creationId xmlns:a16="http://schemas.microsoft.com/office/drawing/2010/main" id="{3DDEEDE2-D45A-4701-8367-12F498E282F1}"/>
              </a:ext>
            </a:extLst>
          </p:cNvPr>
          <p:cNvCxnSpPr/>
          <p:nvPr/>
        </p:nvCxnSpPr>
        <p:spPr>
          <a:xfrm flipH="true" flipV="true" rot="10800000">
            <a:off x="5167998" y="2190759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1" name="Group 30">
            <a:extLst>
              <a:ext uri="{3D4494F0-1E9B-42E6-8802-C030AD9CC2CA}">
                <a16:creationId xmlns:a16="http://schemas.microsoft.com/office/drawing/2010/main" id="{3DE81875-B54E-4E53-801B-1C8E1D37446A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2" name="4-Point Star 31">
              <a:extLst>
                <a:ext uri="{BAD1A852-D010-48E4-9314-209FA3C78FCE}">
                  <a16:creationId xmlns:a16="http://schemas.microsoft.com/office/drawing/2010/main" id="{A16EA420-D492-4F4F-A06D-E44969993BAF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4-Point Star 32">
              <a:extLst>
                <a:ext uri="{2FCA58FC-1061-449C-B7BA-36AB7BD6C36C}">
                  <a16:creationId xmlns:a16="http://schemas.microsoft.com/office/drawing/2010/main" id="{2D18C53B-ACBC-4836-BA5B-D7D4AAA2E90E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F9C681C1-CBAB-4532-98C2-6B3F74056C19}">
                  <a16:creationId xmlns:a16="http://schemas.microsoft.com/office/drawing/2010/main" id="{FE3EA490-04B6-4038-AB31-19A7C5C42932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F10A1480-0480-4338-BE2E-20C9510F3854}">
                  <a16:creationId xmlns:a16="http://schemas.microsoft.com/office/drawing/2010/main" id="{C65D8C16-BCA7-41D1-9F59-6A55AF41ABD0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36B9C4BE-081D-4EBE-AD65-CB2CC4D73C8C}">
                  <a16:creationId xmlns:a16="http://schemas.microsoft.com/office/drawing/2010/main" id="{6298DA70-9C1E-495E-8D1D-338B459A5505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54FED70C-0329-48E0-B8F4-7F00F09834CA}">
                  <a16:creationId xmlns:a16="http://schemas.microsoft.com/office/drawing/2010/main" id="{B16B7120-7CAD-45EF-B683-B6C2673D0F3D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79A64B85-56D2-488E-82D9-D7FA7090DA9A}">
                  <a16:creationId xmlns:a16="http://schemas.microsoft.com/office/drawing/2010/main" id="{5412A56F-E340-47EB-A82B-427F47368D6D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6DDE6642-BCD8-48C3-996F-3F78B95DD627}">
                  <a16:creationId xmlns:a16="http://schemas.microsoft.com/office/drawing/2010/main" id="{0F44E0EA-2F3D-49EF-9605-39157580E337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0" name="Straight Connector 39">
              <a:extLst>
                <a:ext uri="{F6676271-12C3-4789-95E7-46369A20C26A}">
                  <a16:creationId xmlns:a16="http://schemas.microsoft.com/office/drawing/2010/main" id="{61E92486-CB33-4204-A0F3-BB3F00FF6B4A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1" name="Straight Connector 40">
              <a:extLst>
                <a:ext uri="{1A5EE522-CB55-425F-81FB-E362D113A8A3}">
                  <a16:creationId xmlns:a16="http://schemas.microsoft.com/office/drawing/2010/main" id="{60A173F9-BB66-4793-874C-E2A64A320F27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F8BAC62B-839D-4A41-B1BE-DA3F5CC9FCA9}">
                  <a16:creationId xmlns:a16="http://schemas.microsoft.com/office/drawing/2010/main" id="{0DD003B0-561A-47A7-9255-36B7D26F5E9D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0B3DE3ED-1928-4443-9E7F-AC1E80D48F10}">
                  <a16:creationId xmlns:a16="http://schemas.microsoft.com/office/drawing/2010/main" id="{662B2CC8-561C-403A-BAFC-99D659A29A44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3F518B8D-BDA0-4653-B7E9-3DE236891930}">
                  <a16:creationId xmlns:a16="http://schemas.microsoft.com/office/drawing/2010/main" id="{AEFF4751-A5CD-4BE6-A117-D8E9088FBCA1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E841FBBA-E415-42A4-80D8-3B920E7929C9}">
                  <a16:creationId xmlns:a16="http://schemas.microsoft.com/office/drawing/2010/main" id="{BA258169-B657-4D01-AF70-24EBA2B63F70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E07E2489-2B6C-4D2A-99AB-14167B82EC6D}">
                  <a16:creationId xmlns:a16="http://schemas.microsoft.com/office/drawing/2010/main" id="{B35AFCDA-78DE-4198-B26C-776E1A900040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7" name="4-Point Star 46">
              <a:extLst>
                <a:ext uri="{C188F171-4290-4A6B-AFB0-ABCED4F09BDC}">
                  <a16:creationId xmlns:a16="http://schemas.microsoft.com/office/drawing/2010/main" id="{109BFC35-8731-4C46-9BC3-6BDC257C40A0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8" name="Rounded Rectangle 47">
            <a:extLst>
              <a:ext uri="{B8B455FE-58D1-41A0-A5E2-0CEFDD02ABD6}">
                <a16:creationId xmlns:a16="http://schemas.microsoft.com/office/drawing/2010/main" id="{533FBA69-7BB3-4B38-8590-FF95A83331B8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9" name="Oval 48">
            <a:extLst>
              <a:ext uri="{B052878B-7DF7-4838-880D-ADF777126B46}">
                <a16:creationId xmlns:a16="http://schemas.microsoft.com/office/drawing/2010/main" id="{2B4E7D0F-92EE-4F9D-88B1-680C1A3BEC12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Freeform 49">
            <a:extLst>
              <a:ext uri="{4B1CA8D9-D25C-42D9-A39F-66D8DC1D2F69}">
                <a16:creationId xmlns:a16="http://schemas.microsoft.com/office/drawing/2010/main" id="{2FD1410F-3DD3-40E1-A444-A89C64C4EB7F}"/>
              </a:ext>
            </a:extLst>
          </p:cNvPr>
          <p:cNvSpPr/>
          <p:nvPr/>
        </p:nvSpPr>
        <p:spPr>
          <a:xfrm rot="0">
            <a:off x="1354931" y="1730635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1" name="Picture 50">
            <a:extLst>
              <a:ext uri="{17F4004B-CED2-4568-8103-663548AB11B9}">
                <a16:creationId xmlns:a16="http://schemas.microsoft.com/office/drawing/2010/main" id="{122BD7C7-41F8-40FC-A22C-8D8714E70D2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34703" y="1870710"/>
            <a:ext cx="3433981" cy="2436323"/>
          </a:xfrm>
          <a:prstGeom prst="rect">
            <a:avLst/>
          </a:prstGeom>
          <a:noFill/>
        </p:spPr>
      </p:pic>
      <p:sp>
        <p:nvSpPr>
          <p:cNvPr id="52" name="Title 7">
            <a:extLst>
              <a:ext uri="{2176A225-D587-463C-83E3-C558DC77C3F6}">
                <a16:creationId xmlns:a16="http://schemas.microsoft.com/office/drawing/2010/main" id="{E3CA91D1-5585-47BC-A7C8-024BC5D26EB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76253" y="925468"/>
            <a:ext cx="3667763" cy="911513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Analyse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augmentée IA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pic>
        <p:nvPicPr>
          <p:cNvPr id="53" name="Picture 52">
            <a:extLst>
              <a:ext uri="{2132B7FE-1D42-4B43-BBEC-7C62418EFD85}">
                <a16:creationId xmlns:a16="http://schemas.microsoft.com/office/drawing/2010/main" id="{D0A58C34-10B9-4528-A5CF-73F915BAEF5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54018" y="2281590"/>
            <a:ext cx="971540" cy="320401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D672DB4F-71D1-434B-BEEB-7651ED15FE8B}">
                <a16:creationId xmlns:a16="http://schemas.microsoft.com/office/drawing/2010/main" id="{EF8EC5CB-989E-4B40-8A60-76924CB0E00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18444" y="1676400"/>
            <a:ext cx="971540" cy="32040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DC7A0A4A-A310-4539-A6BC-FF6390445E41}">
                <a16:creationId xmlns:a16="http://schemas.microsoft.com/office/drawing/2010/main" id="{F02267B8-1377-45CB-9120-B051287A9D9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07752" y="342900"/>
            <a:ext cx="1275130" cy="1275130"/>
          </a:xfrm>
          <a:prstGeom prst="rect">
            <a:avLst/>
          </a:prstGeom>
          <a:noFill/>
        </p:spPr>
      </p:pic>
      <p:sp>
        <p:nvSpPr>
          <p:cNvPr id="56" name="10-Point Star 55">
            <a:extLst>
              <a:ext uri="{4C87CFB6-C7E0-410E-BAE4-E4C5C4600F5B}">
                <a16:creationId xmlns:a16="http://schemas.microsoft.com/office/drawing/2010/main" id="{90DB8E89-FAA0-4758-AFB0-987CB8DD7BD6}"/>
              </a:ext>
            </a:extLst>
          </p:cNvPr>
          <p:cNvSpPr/>
          <p:nvPr/>
        </p:nvSpPr>
        <p:spPr>
          <a:xfrm rot="0">
            <a:off x="317449" y="202772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7" name="Text Box 56">
            <a:extLst>
              <a:ext uri="{D78E736F-41A5-4EAD-B2EB-BF4C94623296}">
                <a16:creationId xmlns:a16="http://schemas.microsoft.com/office/drawing/2010/main" id="{46E7CEDD-CA97-4DEF-94EF-B3A2011F7235}"/>
              </a:ext>
            </a:extLst>
          </p:cNvPr>
          <p:cNvSpPr txBox="1"/>
          <p:nvPr/>
        </p:nvSpPr>
        <p:spPr>
          <a:xfrm rot="0">
            <a:off x="537286" y="4741040"/>
            <a:ext cx="3523926" cy="2171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6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7"/>
            </a:endParaRPr>
          </a:p>
        </p:txBody>
      </p:sp>
    </p:spTree>
    <p:extLst>
      <p:ext uri="{2AFCBB13-115C-4632-84C8-88EBA0DFC630}">
        <p14:creationId xmlns:p14="http://schemas.microsoft.com/office/powerpoint/2010/main" val="170928945660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80BBB38D-78F1-4640-84E6-B3CC77F26B5E}">
                <a16:creationId xmlns:a16="http://schemas.microsoft.com/office/drawing/2010/main" id="{47A48BE7-C332-4D3D-B571-18FCB85C5A62}"/>
              </a:ext>
            </a:extLst>
          </p:cNvPr>
          <p:cNvSpPr/>
          <p:nvPr/>
        </p:nvSpPr>
        <p:spPr>
          <a:xfrm rot="0">
            <a:off x="0" y="16724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8F732147-76FA-4419-BF45-2972EDFF6137}">
                <a16:creationId xmlns:a16="http://schemas.microsoft.com/office/drawing/2010/main" id="{589C81C8-8753-4E30-A4FE-8AB5E2C423A6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06B41950-CEAF-4EA1-8B18-5577CF9B5490}">
                <a16:creationId xmlns:a16="http://schemas.microsoft.com/office/drawing/2010/main" id="{EDA06CB9-1CCE-417F-97C1-3231A5A6A6B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40213" y="895759"/>
            <a:ext cx="3451431" cy="920057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Analyse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en libre-service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5A1E7093-CB86-4347-A9C2-046CB2E2FE67}">
                <a16:creationId xmlns:a16="http://schemas.microsoft.com/office/drawing/2010/main" id="{124F8B59-A926-4D4A-BAF2-FD4FCD2DF58B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88327" y="570738"/>
            <a:ext cx="3855672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Générateur de rapports </a:t>
            </a:r>
            <a:r>
              <a:rPr b="1" baseline="0" cap="none" dirty="0" i="0" lang="fr-FR" spc="0" strike="noStrike" sz="1600">
                <a:solidFill>
                  <a:srgbClr val="000000"/>
                </a:solidFill>
                <a:latin typeface="Open Sans"/>
              </a:rPr>
              <a:t>inte</a:t>
            </a: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r</a:t>
            </a:r>
            <a:r>
              <a:rPr b="1" baseline="0" cap="none" dirty="0" i="0" lang="fr-FR" spc="0" strike="noStrike" sz="1600">
                <a:solidFill>
                  <a:srgbClr val="000000"/>
                </a:solidFill>
                <a:latin typeface="Open Sans"/>
              </a:rPr>
              <a:t>actif</a:t>
            </a: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77AB4637-3A5C-4751-93D2-351A019F701D}">
                <a16:creationId xmlns:a16="http://schemas.microsoft.com/office/drawing/2010/main" id="{2D4B2954-AEB9-4580-BFF6-FEA3DDCE2B84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3BF2BF1A-BB54-467E-9005-F6DDB02064CD}">
                <a16:creationId xmlns:a16="http://schemas.microsoft.com/office/drawing/2010/main" id="{FFE0CE2F-2AC0-4130-8539-F86F20EE7FB4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C4C2B0AF-9021-4436-9F17-54E1B38799E5}">
                <a16:creationId xmlns:a16="http://schemas.microsoft.com/office/drawing/2010/main" id="{C5E9FF63-CD28-4CE6-A99E-BE128AD54FDA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8D1DCC73-A2D7-4B51-A933-0E0F917B1A32}">
                <a16:creationId xmlns:a16="http://schemas.microsoft.com/office/drawing/2010/main" id="{F3A60D50-35C0-4532-9217-46C618C41A85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C12FAAF1-1BF2-4F1E-8B05-62180C9E0873}">
                <a16:creationId xmlns:a16="http://schemas.microsoft.com/office/drawing/2010/main" id="{A1EF82DD-997F-4D91-8897-6333CE214CCB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B41CE1CB-9324-4DF5-8572-0D9A44BF06F8}">
                <a16:creationId xmlns:a16="http://schemas.microsoft.com/office/drawing/2010/main" id="{B4440403-7500-4B08-9C33-F7F8BB7B5F09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3CE37CBB-F80C-46AB-BCD2-74C83A6F9BBD}">
                <a16:creationId xmlns:a16="http://schemas.microsoft.com/office/drawing/2010/main" id="{9E505E21-DAD7-46F1-AC96-753D86548A4D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8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18DFF2DC-0A20-41C3-BAE0-A2BD03DD33E5}">
                <a16:creationId xmlns:a16="http://schemas.microsoft.com/office/drawing/2010/main" id="{8D659A9F-62A5-43FB-9484-76982E693028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7DAFAB64-703D-4213-9BB7-10EA11243D0E}">
                <a16:creationId xmlns:a16="http://schemas.microsoft.com/office/drawing/2010/main" id="{A8226BAB-165B-4DFF-A756-71E28386141A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25B46CC5-0648-4421-BD09-0350FD2B348B}">
                <a16:creationId xmlns:a16="http://schemas.microsoft.com/office/drawing/2010/main" id="{B1D11F3C-039F-4E13-AC5D-DE21F96E3D91}"/>
              </a:ext>
            </a:extLst>
          </p:cNvPr>
          <p:cNvSpPr txBox="1"/>
          <p:nvPr/>
        </p:nvSpPr>
        <p:spPr>
          <a:xfrm rot="0">
            <a:off x="5297509" y="899855"/>
            <a:ext cx="3448240" cy="481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Interface simple pour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permettre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l’analyse par des non-techniciens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CAA2F82F-D298-4182-8BD1-A4846D449318}">
                <a16:creationId xmlns:a16="http://schemas.microsoft.com/office/drawing/2010/main" id="{27CDA991-0356-412C-86E1-A1E44767B7C5}"/>
              </a:ext>
            </a:extLst>
          </p:cNvPr>
          <p:cNvSpPr txBox="1"/>
          <p:nvPr/>
        </p:nvSpPr>
        <p:spPr>
          <a:xfrm rot="0">
            <a:off x="5324160" y="1761420"/>
            <a:ext cx="3024063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Éventail d’aperçus pour représenter précisément des données complexes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7B6ECBC1-EF5C-4B4A-AED9-16A7B94F1F98}">
                <a16:creationId xmlns:a16="http://schemas.microsoft.com/office/drawing/2010/main" id="{B1490734-0594-41FD-8E3C-0359947388FF}"/>
              </a:ext>
            </a:extLst>
          </p:cNvPr>
          <p:cNvSpPr txBox="1">
            <a:spLocks noGrp="true"/>
          </p:cNvSpPr>
          <p:nvPr/>
        </p:nvSpPr>
        <p:spPr>
          <a:xfrm rot="0">
            <a:off x="5292852" y="1422263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Plus de 40 types </a:t>
            </a: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d’affichage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B54530AE-E7AD-42C9-933D-C5B390065EBC}">
                <a16:creationId xmlns:a16="http://schemas.microsoft.com/office/drawing/2010/main" id="{057D1525-B6D6-42C1-BB7E-7E05EE12EAA1}"/>
              </a:ext>
            </a:extLst>
          </p:cNvPr>
          <p:cNvSpPr txBox="1">
            <a:spLocks noGrp="true"/>
          </p:cNvSpPr>
          <p:nvPr/>
        </p:nvSpPr>
        <p:spPr>
          <a:xfrm rot="0">
            <a:off x="5300538" y="2292953"/>
            <a:ext cx="3238262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Interactions </a:t>
            </a:r>
            <a:r>
              <a:rPr b="1" baseline="0" cap="none" dirty="0" err="1" i="0" lang="en-US" spc="0" strike="noStrike" sz="1600">
                <a:solidFill>
                  <a:srgbClr val="000000"/>
                </a:solidFill>
                <a:latin typeface="Open Sans"/>
              </a:rPr>
              <a:t>intelligentes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40F613B1-A5F2-483F-A35E-BC9F4B6F7120}">
                <a16:creationId xmlns:a16="http://schemas.microsoft.com/office/drawing/2010/main" id="{03BF27D5-9419-47B7-90F8-53A46596DFF1}"/>
              </a:ext>
            </a:extLst>
          </p:cNvPr>
          <p:cNvSpPr txBox="1"/>
          <p:nvPr/>
        </p:nvSpPr>
        <p:spPr>
          <a:xfrm rot="0">
            <a:off x="5314197" y="2610754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Interaction 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exploratoire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dans les rapports en direct pour une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analyse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détaillée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CD8EF4CA-8E89-40DA-8BF9-FAA677D1731F}">
                <a16:creationId xmlns:a16="http://schemas.microsoft.com/office/drawing/2010/main" id="{D9CCBB9C-2346-460D-876A-2822DA3BE688}"/>
              </a:ext>
            </a:extLst>
          </p:cNvPr>
          <p:cNvSpPr/>
          <p:nvPr/>
        </p:nvSpPr>
        <p:spPr>
          <a:xfrm rot="0">
            <a:off x="5166198" y="74495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DE4856C1-5443-4D6E-B194-B1C3AA00D977}">
                <a16:creationId xmlns:a16="http://schemas.microsoft.com/office/drawing/2010/main" id="{88A06900-F979-434D-BA17-D4DD4E27AB45}"/>
              </a:ext>
            </a:extLst>
          </p:cNvPr>
          <p:cNvSpPr/>
          <p:nvPr/>
        </p:nvSpPr>
        <p:spPr>
          <a:xfrm rot="0">
            <a:off x="5173504" y="1608105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9FC7F2D9-2071-43BD-A53F-0FDA8C72C4B7}">
                <a16:creationId xmlns:a16="http://schemas.microsoft.com/office/drawing/2010/main" id="{A88C7160-04F7-4FFE-98C2-8AAC97D83C03}"/>
              </a:ext>
            </a:extLst>
          </p:cNvPr>
          <p:cNvSpPr/>
          <p:nvPr/>
        </p:nvSpPr>
        <p:spPr>
          <a:xfrm rot="0">
            <a:off x="5187734" y="2456678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066F23F0-0320-4417-A9D2-900F417E3F35}">
                <a16:creationId xmlns:a16="http://schemas.microsoft.com/office/drawing/2010/main" id="{C84941D7-5E2B-468E-999F-FDB1DAEB0AFF}"/>
              </a:ext>
            </a:extLst>
          </p:cNvPr>
          <p:cNvCxnSpPr/>
          <p:nvPr/>
        </p:nvCxnSpPr>
        <p:spPr>
          <a:xfrm flipH="true" flipV="true" rot="10800000">
            <a:off x="5210164" y="87334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4" name="Group 23">
            <a:extLst>
              <a:ext uri="{42551500-9972-4FC6-8D04-0266A4D422CA}">
                <a16:creationId xmlns:a16="http://schemas.microsoft.com/office/drawing/2010/main" id="{38D10126-E7C0-459B-BB79-B73AB36568D9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5" name="Freeform 24">
              <a:extLst>
                <a:ext uri="{95124FB0-D02A-461D-A3F6-CA7754C00F32}">
                  <a16:creationId xmlns:a16="http://schemas.microsoft.com/office/drawing/2010/main" id="{5EBA0EBB-4473-439B-88D8-C6EC2ADDF000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A6AF0445-9D74-4E13-B9BC-1C079684C0B4}">
                  <a16:creationId xmlns:a16="http://schemas.microsoft.com/office/drawing/2010/main" id="{49BA83B5-8364-4E86-9464-A1B1AE49313A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6B284518-80E4-4654-BB5B-23B1F11C69FA}">
                  <a16:creationId xmlns:a16="http://schemas.microsoft.com/office/drawing/2010/main" id="{6EB9C6F3-0196-4B31-B737-E6E5B4B3AC19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Oval 27">
              <a:extLst>
                <a:ext uri="{6642BC2C-660D-4D75-A07B-26422C262FC8}">
                  <a16:creationId xmlns:a16="http://schemas.microsoft.com/office/drawing/2010/main" id="{9EF491E7-D88A-4199-BFE2-C8BC88D33FD6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9" name="Straight Connector 28">
            <a:extLst>
              <a:ext uri="{13B8F46F-17BA-4FB2-915B-45CC962DF08D}">
                <a16:creationId xmlns:a16="http://schemas.microsoft.com/office/drawing/2010/main" id="{8A9B1328-690F-43FE-86FA-24693FE408CA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30" name="Picture 29">
            <a:extLst>
              <a:ext uri="{9F834870-F6F6-4E89-A855-E48B9E77FFA0}">
                <a16:creationId xmlns:a16="http://schemas.microsoft.com/office/drawing/2010/main" id="{2AD74390-49BA-41DC-9652-FEE367C7F77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sp>
        <p:nvSpPr>
          <p:cNvPr id="31" name="Text Box 30">
            <a:extLst>
              <a:ext uri="{275EAA6E-62E0-4AB1-B9FC-04F69CF0BE3A}">
                <a16:creationId xmlns:a16="http://schemas.microsoft.com/office/drawing/2010/main" id="{CA0476EB-BE0B-4083-B9DC-19507E562C54}"/>
              </a:ext>
            </a:extLst>
          </p:cNvPr>
          <p:cNvSpPr txBox="1">
            <a:spLocks noGrp="true"/>
          </p:cNvSpPr>
          <p:nvPr/>
        </p:nvSpPr>
        <p:spPr>
          <a:xfrm rot="0">
            <a:off x="5288280" y="3134995"/>
            <a:ext cx="3757930" cy="340360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Tableaux de bord personnalisés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32" name="Text Box 31">
            <a:extLst>
              <a:ext uri="{AC7B0E1B-FD93-4FC9-8E97-A7DF65F39F34}">
                <a16:creationId xmlns:a16="http://schemas.microsoft.com/office/drawing/2010/main" id="{A94E301D-0500-4F4C-A551-675AB7F52793}"/>
              </a:ext>
            </a:extLst>
          </p:cNvPr>
          <p:cNvSpPr txBox="1"/>
          <p:nvPr/>
        </p:nvSpPr>
        <p:spPr>
          <a:xfrm rot="0">
            <a:off x="5294261" y="3489083"/>
            <a:ext cx="312137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Format de tableau de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bord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flexible pour présenter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l’analyse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</a:t>
            </a:r>
            <a:r>
              <a:rPr baseline="0" cap="none" dirty="0" err="1" i="0" lang="en-US" spc="0" strike="noStrike" sz="1000">
                <a:solidFill>
                  <a:srgbClr val="000000"/>
                </a:solidFill>
                <a:latin typeface="Open Sans-light"/>
              </a:rPr>
              <a:t>selon</a:t>
            </a: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 le public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33" name="Oval 32">
            <a:extLst>
              <a:ext uri="{CC0AD13B-E8F8-487E-8CC4-72D199DCD974}">
                <a16:creationId xmlns:a16="http://schemas.microsoft.com/office/drawing/2010/main" id="{7857FF6E-AE9C-46DC-8A11-20E90AB02ACA}"/>
              </a:ext>
            </a:extLst>
          </p:cNvPr>
          <p:cNvSpPr/>
          <p:nvPr/>
        </p:nvSpPr>
        <p:spPr>
          <a:xfrm rot="0">
            <a:off x="5196002" y="3320881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34" name="Straight Connector 33">
            <a:extLst>
              <a:ext uri="{40F0F52F-B26A-4608-AE4B-B646F5FBEF8B}">
                <a16:creationId xmlns:a16="http://schemas.microsoft.com/office/drawing/2010/main" id="{5ED6B25D-D25E-45D4-8C9A-4C86A3EFF909}"/>
              </a:ext>
            </a:extLst>
          </p:cNvPr>
          <p:cNvCxnSpPr/>
          <p:nvPr/>
        </p:nvCxnSpPr>
        <p:spPr>
          <a:xfrm flipH="true" flipV="true" rot="10800000">
            <a:off x="5220471" y="1739988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35" name="Straight Connector 34">
            <a:extLst>
              <a:ext uri="{3B5345A6-789F-43CB-A474-3A725AB7E783}">
                <a16:creationId xmlns:a16="http://schemas.microsoft.com/office/drawing/2010/main" id="{02CE7138-8361-4FA7-9D03-7A02D587A3FD}"/>
              </a:ext>
            </a:extLst>
          </p:cNvPr>
          <p:cNvCxnSpPr/>
          <p:nvPr/>
        </p:nvCxnSpPr>
        <p:spPr>
          <a:xfrm flipH="true" flipV="true" rot="10800000">
            <a:off x="5229119" y="2587275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6" name="Group 35">
            <a:extLst>
              <a:ext uri="{5CE2FFB1-88FA-4420-8BFD-514553DEE001}">
                <a16:creationId xmlns:a16="http://schemas.microsoft.com/office/drawing/2010/main" id="{A1EDCABD-A42F-4BD8-9818-B87FA690027E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7" name="4-Point Star 36">
              <a:extLst>
                <a:ext uri="{3D7174B4-C24F-4035-BA2D-76EA11C07A42}">
                  <a16:creationId xmlns:a16="http://schemas.microsoft.com/office/drawing/2010/main" id="{686F9FD8-431B-45A6-A065-ECF9B9CBE72D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C56980A8-D953-4D48-8123-AF33178EB188}">
                  <a16:creationId xmlns:a16="http://schemas.microsoft.com/office/drawing/2010/main" id="{DD6C7828-96B0-4FA6-897F-85552FF3964D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FB4FCDD6-E52D-4028-A12A-5959A2542146}">
                  <a16:creationId xmlns:a16="http://schemas.microsoft.com/office/drawing/2010/main" id="{FE18350F-E04A-4F0C-8318-C58477C121B0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436BD68F-A084-41CA-ABC8-1A1CC9033810}">
                  <a16:creationId xmlns:a16="http://schemas.microsoft.com/office/drawing/2010/main" id="{A1967DC9-FD3F-42B9-B83F-588BE0949073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4-Point Star 40">
              <a:extLst>
                <a:ext uri="{47C6F8A7-FF9A-40BF-94D1-99FD10BA7E24}">
                  <a16:creationId xmlns:a16="http://schemas.microsoft.com/office/drawing/2010/main" id="{24E9C9FF-DADA-4940-B8D1-36A3E8BC2898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2" name="4-Point Star 41">
              <a:extLst>
                <a:ext uri="{4C3E9D99-925B-4306-9FB9-2B4DB36D8B1F}">
                  <a16:creationId xmlns:a16="http://schemas.microsoft.com/office/drawing/2010/main" id="{17AC7860-CD05-48AD-B222-D9AE8A9A344E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3" name="4-Point Star 42">
              <a:extLst>
                <a:ext uri="{C9272655-A964-4DE4-9080-DCFAD5FEB669}">
                  <a16:creationId xmlns:a16="http://schemas.microsoft.com/office/drawing/2010/main" id="{A295AD95-064F-4E0E-B497-2B845E48ECAF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4" name="4-Point Star 43">
              <a:extLst>
                <a:ext uri="{6CC70D27-5AFE-4859-B443-44C70C91AE30}">
                  <a16:creationId xmlns:a16="http://schemas.microsoft.com/office/drawing/2010/main" id="{6C376479-9E90-47FA-A1D4-3DF8D156074B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5" name="Straight Connector 44">
              <a:extLst>
                <a:ext uri="{420EA622-0058-4D8D-933D-A78247581FA2}">
                  <a16:creationId xmlns:a16="http://schemas.microsoft.com/office/drawing/2010/main" id="{BA97FB93-2169-40B6-AEE9-FB1F03182CDF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DB75459B-47DC-44F4-885C-22B88EED506F}">
                  <a16:creationId xmlns:a16="http://schemas.microsoft.com/office/drawing/2010/main" id="{2412431C-79FC-4B07-A76C-1C69CD8E4D03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005F6737-488F-4C47-B3A6-5242131CD263}">
                  <a16:creationId xmlns:a16="http://schemas.microsoft.com/office/drawing/2010/main" id="{6D005B05-70CA-4FC2-B31E-0DEEA030451E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8" name="Straight Connector 47">
              <a:extLst>
                <a:ext uri="{A1F7CB13-4B00-456E-ADC6-01D607F86F2B}">
                  <a16:creationId xmlns:a16="http://schemas.microsoft.com/office/drawing/2010/main" id="{39F9C507-82E5-4415-A1D7-AE81B24F4A24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9" name="Straight Connector 48">
              <a:extLst>
                <a:ext uri="{6B2720B3-2285-4454-9A24-9AB10C63DC38}">
                  <a16:creationId xmlns:a16="http://schemas.microsoft.com/office/drawing/2010/main" id="{92FE04A6-787A-4CA2-9392-9202BD357311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0" name="Straight Connector 49">
              <a:extLst>
                <a:ext uri="{F873F3DC-1574-4A17-B6DE-E1A13255F3F6}">
                  <a16:creationId xmlns:a16="http://schemas.microsoft.com/office/drawing/2010/main" id="{1BDEB33B-76C2-4B7E-8554-968485FDCDA1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51" name="Straight Connector 50">
              <a:extLst>
                <a:ext uri="{736DBDC0-A380-43D7-8510-C9C90D450B62}">
                  <a16:creationId xmlns:a16="http://schemas.microsoft.com/office/drawing/2010/main" id="{5504AA69-3B11-4695-AFD8-7A91E428A4E1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52" name="4-Point Star 51">
              <a:extLst>
                <a:ext uri="{351AB5A6-09DA-40E3-BF38-58B9DD8139D0}">
                  <a16:creationId xmlns:a16="http://schemas.microsoft.com/office/drawing/2010/main" id="{353CFDC9-4971-4EE0-B038-DE742FE24351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53" name="Rounded Rectangle 52">
            <a:extLst>
              <a:ext uri="{A36E93C5-A9D9-4545-ADA2-A1371D4976AE}">
                <a16:creationId xmlns:a16="http://schemas.microsoft.com/office/drawing/2010/main" id="{7658E054-B39F-4D5D-AC60-F1640E468E2E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4" name="Oval 53">
            <a:extLst>
              <a:ext uri="{413886F6-FF7E-4576-81DE-3CF08C280360}">
                <a16:creationId xmlns:a16="http://schemas.microsoft.com/office/drawing/2010/main" id="{0FC012A6-6FB6-4172-ACE6-8812CAECA99B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5" name="Freeform 54">
            <a:extLst>
              <a:ext uri="{0CF6CD6B-DEF8-4237-ACFB-1853AF48EAB3}">
                <a16:creationId xmlns:a16="http://schemas.microsoft.com/office/drawing/2010/main" id="{43AE554C-3342-4DFB-8E10-982DA55E1D86}"/>
              </a:ext>
            </a:extLst>
          </p:cNvPr>
          <p:cNvSpPr/>
          <p:nvPr/>
        </p:nvSpPr>
        <p:spPr>
          <a:xfrm rot="0">
            <a:off x="928829" y="1802673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6" name="Picture 55">
            <a:extLst>
              <a:ext uri="{AA4B4014-A5A1-4085-88B6-97D1C49F04F0}">
                <a16:creationId xmlns:a16="http://schemas.microsoft.com/office/drawing/2010/main" id="{D1E117BB-CE3A-4128-BA1D-B82D1E7A6A1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4536" y="2115797"/>
            <a:ext cx="3222298" cy="2522553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B7AE0646-8C70-41C1-922D-9F2523AF6E90}">
                <a16:creationId xmlns:a16="http://schemas.microsoft.com/office/drawing/2010/main" id="{18FC322E-DDCA-4CCA-B340-7F88B74E2AE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6102" y="2428321"/>
            <a:ext cx="971540" cy="320401"/>
          </a:xfrm>
          <a:prstGeom prst="rect">
            <a:avLst/>
          </a:prstGeom>
          <a:noFill/>
        </p:spPr>
      </p:pic>
      <p:pic>
        <p:nvPicPr>
          <p:cNvPr id="58" name="Picture 57">
            <a:extLst>
              <a:ext uri="{21783B3E-EE6C-4C05-86F7-685E3499F81D}">
                <a16:creationId xmlns:a16="http://schemas.microsoft.com/office/drawing/2010/main" id="{66E17390-0DDB-46C0-BBAD-E405462B0C9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206886" y="1509579"/>
            <a:ext cx="971540" cy="320401"/>
          </a:xfrm>
          <a:prstGeom prst="rect">
            <a:avLst/>
          </a:prstGeom>
          <a:noFill/>
        </p:spPr>
      </p:pic>
      <p:sp>
        <p:nvSpPr>
          <p:cNvPr id="59" name="Text Box 59">
            <a:extLst>
              <a:ext uri="{C5314D14-1AD5-4FE2-A51D-865A9028185F}">
                <a16:creationId xmlns:a16="http://schemas.microsoft.com/office/drawing/2010/main" id="{C8BA8288-7823-4B56-88C4-F2E3CA4CD7E8}"/>
              </a:ext>
            </a:extLst>
          </p:cNvPr>
          <p:cNvSpPr txBox="1"/>
          <p:nvPr/>
        </p:nvSpPr>
        <p:spPr>
          <a:xfrm rot="0">
            <a:off x="554021" y="4741040"/>
            <a:ext cx="3507191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5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6"/>
            </a:endParaRPr>
          </a:p>
        </p:txBody>
      </p:sp>
    </p:spTree>
    <p:extLst>
      <p:ext uri="{143757A9-8347-4C26-9104-BE8A44D59082}">
        <p14:creationId xmlns:p14="http://schemas.microsoft.com/office/powerpoint/2010/main" val="170928945660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>
            <a:extLst>
              <a:ext uri="{74F5BEBC-E90F-48AA-B84B-9EEBAB01659E}">
                <a16:creationId xmlns:a16="http://schemas.microsoft.com/office/drawing/2010/main" id="{A86B5297-53C6-4955-9992-EACBD447E592}"/>
              </a:ext>
            </a:extLst>
          </p:cNvPr>
          <p:cNvSpPr/>
          <p:nvPr/>
        </p:nvSpPr>
        <p:spPr>
          <a:xfrm rot="0">
            <a:off x="0" y="8362"/>
            <a:ext cx="4689986" cy="5143585"/>
          </a:xfrm>
          <a:prstGeom prst="rect">
            <a:avLst/>
          </a:prstGeom>
          <a:gradFill rotWithShape="1">
            <a:gsLst>
              <a:gs pos="0">
                <a:srgbClr val="fff8e9">
                  <a:tint val="100000"/>
                  <a:satMod val="130000"/>
                </a:srgbClr>
              </a:gs>
              <a:gs pos="50000">
                <a:srgbClr val="fffefc">
                  <a:tint val="75000"/>
                  <a:satMod val="130000"/>
                </a:srgbClr>
              </a:gs>
              <a:gs pos="100000">
                <a:srgbClr val="ffffff">
                  <a:tint val="50000"/>
                  <a:satMod val="130000"/>
                </a:srgbClr>
              </a:gs>
            </a:gsLst>
            <a:lin ang="108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Right Triangle 2">
            <a:extLst>
              <a:ext uri="{3F4C25CC-C108-4064-9807-5A776207274D}">
                <a16:creationId xmlns:a16="http://schemas.microsoft.com/office/drawing/2010/main" id="{8EF63A4A-4947-45CE-9EBC-B6C28263A387}"/>
              </a:ext>
            </a:extLst>
          </p:cNvPr>
          <p:cNvSpPr/>
          <p:nvPr/>
        </p:nvSpPr>
        <p:spPr>
          <a:xfrm rot="5400000">
            <a:off x="-53416" y="68027"/>
            <a:ext cx="1347016" cy="1225572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90F4F19D-3762-4299-9F8C-08D8517BCDFA}">
                <a16:creationId xmlns:a16="http://schemas.microsoft.com/office/drawing/2010/main" id="{5FFCA2A0-B0A0-404D-A80C-84C51DBF9AF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31039" y="935850"/>
            <a:ext cx="3667763" cy="911513"/>
          </a:xfrm>
        </p:spPr>
        <p:txBody>
          <a:bodyPr rtlCol="0"/>
          <a:lstStyle/>
          <a:p>
            <a:pPr/>
            <a:r>
              <a:rPr b="1" baseline="0" cap="none" dirty="0" err="1" i="0" lang="en-US" spc="0" strike="noStrike" sz="3200">
                <a:solidFill>
                  <a:srgbClr val="000000"/>
                </a:solidFill>
                <a:latin typeface="Open Sans-heavy"/>
              </a:rPr>
              <a:t>Analyse</a:t>
            </a:r>
            <a:r>
              <a:rPr b="1" baseline="0" cap="none" dirty="0" i="0" lang="en-US" spc="0" strike="noStrike" sz="3200">
                <a:solidFill>
                  <a:srgbClr val="000000"/>
                </a:solidFill>
                <a:latin typeface="Open Sans-heavy"/>
              </a:rPr>
              <a:t> intégrée</a:t>
            </a:r>
            <a:endParaRPr b="1" baseline="0" cap="none" dirty="0" i="0" lang="en-US" spc="0" strike="noStrike" sz="3200">
              <a:solidFill>
                <a:srgbClr val="000000"/>
              </a:solidFill>
              <a:latin typeface="Open Sans-heavy"/>
            </a:endParaRPr>
          </a:p>
        </p:txBody>
      </p:sp>
      <p:sp>
        <p:nvSpPr>
          <p:cNvPr id="5" name="Content Placeholder 2">
            <a:extLst>
              <a:ext uri="{B3479EBD-C48C-4963-8912-26D95D65A00E}">
                <a16:creationId xmlns:a16="http://schemas.microsoft.com/office/drawing/2010/main" id="{C1F13F93-9BE7-461E-84AC-BBB12C9D038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5235853" y="1021508"/>
            <a:ext cx="3509896" cy="304133"/>
          </a:xfrm>
        </p:spPr>
        <p:txBody>
          <a:bodyPr rtlCol="0" vert="horz">
            <a:noAutofit/>
          </a:bodyPr>
          <a:lstStyle/>
          <a:p>
            <a:pPr indent="0" marL="0"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Intégration d’aperçus native</a:t>
            </a:r>
          </a:p>
          <a:p>
            <a:pPr indent="0" marL="0">
              <a:buNone/>
            </a:pPr>
            <a:r>
              <a:rPr b="1" dirty="0" lang="en-US" sz="1400">
                <a:latin typeface="+mn-lt"/>
              </a:rPr>
              <a:t> </a:t>
            </a:r>
            <a:endParaRPr b="1" dirty="0" lang="en-US" sz="1400">
              <a:latin typeface="+mn-lt"/>
            </a:endParaRPr>
          </a:p>
        </p:txBody>
      </p:sp>
      <p:cxnSp>
        <p:nvCxnSpPr>
          <p:cNvPr id="6" name="Straight Connector 5">
            <a:extLst>
              <a:ext uri="{3D57AFA1-B531-4F43-8233-BD97215E1C05}">
                <a16:creationId xmlns:a16="http://schemas.microsoft.com/office/drawing/2010/main" id="{2DA22E18-E705-4C8A-9F6C-6C8D10F4052D}"/>
              </a:ext>
            </a:extLst>
          </p:cNvPr>
          <p:cNvCxnSpPr/>
          <p:nvPr/>
        </p:nvCxnSpPr>
        <p:spPr>
          <a:xfrm flipH="true" rot="10800000">
            <a:off x="4143" y="53854"/>
            <a:ext cx="1203636" cy="1308306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Straight Connector 6">
            <a:extLst>
              <a:ext uri="{D038F95C-5E43-49DA-8041-164F833EB337}">
                <a16:creationId xmlns:a16="http://schemas.microsoft.com/office/drawing/2010/main" id="{9073BC75-4C24-40BA-BC74-F3D1763B9A5F}"/>
              </a:ext>
            </a:extLst>
          </p:cNvPr>
          <p:cNvCxnSpPr/>
          <p:nvPr/>
        </p:nvCxnSpPr>
        <p:spPr>
          <a:xfrm flipH="true" rot="10800000">
            <a:off x="450351" y="355949"/>
            <a:ext cx="575652" cy="627991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Straight Connector 7">
            <a:extLst>
              <a:ext uri="{CD9ED255-203D-4765-9334-6317EA7DAE8B}">
                <a16:creationId xmlns:a16="http://schemas.microsoft.com/office/drawing/2010/main" id="{9CAB0BCE-B0C1-49A8-B41C-2A374D67B8ED}"/>
              </a:ext>
            </a:extLst>
          </p:cNvPr>
          <p:cNvCxnSpPr/>
          <p:nvPr/>
        </p:nvCxnSpPr>
        <p:spPr>
          <a:xfrm flipH="true" rot="10800000">
            <a:off x="49167" y="725138"/>
            <a:ext cx="594626" cy="63718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Right Triangle 8">
            <a:extLst>
              <a:ext uri="{7ACEC13B-6649-4800-A3D6-1DBB90434D6E}">
                <a16:creationId xmlns:a16="http://schemas.microsoft.com/office/drawing/2010/main" id="{98346E68-97C8-450D-9C04-8C236A6FA1E5}"/>
              </a:ext>
            </a:extLst>
          </p:cNvPr>
          <p:cNvSpPr/>
          <p:nvPr/>
        </p:nvSpPr>
        <p:spPr>
          <a:xfrm rot="16200000">
            <a:off x="8070674" y="4061040"/>
            <a:ext cx="1087936" cy="1087936"/>
          </a:xfrm>
          <a:prstGeom prst="rtTriangle">
            <a:avLst/>
          </a:prstGeom>
          <a:solidFill>
            <a:schemeClr val="accent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0" name="Straight Connector 9">
            <a:extLst>
              <a:ext uri="{2A2A1F64-EB96-4DAC-9F06-C26C1C6BDA3E}">
                <a16:creationId xmlns:a16="http://schemas.microsoft.com/office/drawing/2010/main" id="{0469AAB4-E432-4A50-8C2F-AAC5D8FC067F}"/>
              </a:ext>
            </a:extLst>
          </p:cNvPr>
          <p:cNvCxnSpPr/>
          <p:nvPr/>
        </p:nvCxnSpPr>
        <p:spPr>
          <a:xfrm flipH="true" rot="10800000">
            <a:off x="8133244" y="4533900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1" name="Straight Connector 10">
            <a:extLst>
              <a:ext uri="{BAD7DA39-55CE-4F49-ADC9-B0E8EF794D24}">
                <a16:creationId xmlns:a16="http://schemas.microsoft.com/office/drawing/2010/main" id="{7D0AFA4B-BE0F-4549-A581-BB4E831F9AF9}"/>
              </a:ext>
            </a:extLst>
          </p:cNvPr>
          <p:cNvCxnSpPr/>
          <p:nvPr/>
        </p:nvCxnSpPr>
        <p:spPr>
          <a:xfrm flipH="true" rot="10800000">
            <a:off x="8538800" y="4053735"/>
            <a:ext cx="612505" cy="613494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Text Box 11">
            <a:extLst>
              <a:ext uri="{3272BDB9-B067-4DFE-81D9-1D4BD5B86D2F}">
                <a16:creationId xmlns:a16="http://schemas.microsoft.com/office/drawing/2010/main" id="{4FCE69D9-E152-4E34-A33A-A8FD9A8D002C}"/>
              </a:ext>
            </a:extLst>
          </p:cNvPr>
          <p:cNvSpPr txBox="1"/>
          <p:nvPr/>
        </p:nvSpPr>
        <p:spPr>
          <a:xfrm rot="0">
            <a:off x="8085220" y="4648838"/>
            <a:ext cx="233486" cy="24765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>
              <a:defRPr dirty="0" lang="en-US" sz="1400"/>
            </a:pPr>
            <a:r>
              <a:rPr b="0" baseline="0" cap="none" dirty="0" i="0" lang="en-US" spc="0" strike="noStrike" sz="1000">
                <a:solidFill>
                  <a:srgbClr val="6c6c6c"/>
                </a:solidFill>
                <a:latin typeface="Open Sans"/>
              </a:rPr>
              <a:t>9</a:t>
            </a:r>
            <a:endParaRPr b="0" baseline="0" cap="none" dirty="0" i="0" lang="en-US" spc="0" strike="noStrike" sz="1000">
              <a:solidFill>
                <a:srgbClr val="6c6c6c"/>
              </a:solidFill>
              <a:latin typeface="Open Sans"/>
            </a:endParaRPr>
          </a:p>
        </p:txBody>
      </p:sp>
      <p:sp>
        <p:nvSpPr>
          <p:cNvPr id="13" name="10-Point Star 12">
            <a:extLst>
              <a:ext uri="{33B55560-C676-4621-96A3-C17F250DA700}">
                <a16:creationId xmlns:a16="http://schemas.microsoft.com/office/drawing/2010/main" id="{ABEE42DD-E740-416A-91AD-D118CEF6040E}"/>
              </a:ext>
            </a:extLst>
          </p:cNvPr>
          <p:cNvSpPr/>
          <p:nvPr/>
        </p:nvSpPr>
        <p:spPr>
          <a:xfrm rot="0">
            <a:off x="5104038" y="161039"/>
            <a:ext cx="236133" cy="236133"/>
          </a:xfrm>
          <a:prstGeom prst="star10">
            <a:avLst/>
          </a:prstGeom>
          <a:solidFill>
            <a:srgbClr val="ffc2e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Isosceles Triangle 13">
            <a:extLst>
              <a:ext uri="{B9290CEA-5450-4353-94B4-C2AD6DD65B6D}">
                <a16:creationId xmlns:a16="http://schemas.microsoft.com/office/drawing/2010/main" id="{DE617FF5-188B-4F1E-8476-23C53C3E2789}"/>
              </a:ext>
            </a:extLst>
          </p:cNvPr>
          <p:cNvSpPr/>
          <p:nvPr/>
        </p:nvSpPr>
        <p:spPr>
          <a:xfrm rot="20040000">
            <a:off x="1269349" y="378323"/>
            <a:ext cx="198205" cy="198205"/>
          </a:xfrm>
          <a:prstGeom prst="triangle">
            <a:avLst/>
          </a:prstGeom>
          <a:solidFill>
            <a:srgbClr val="bde6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Text Box 14">
            <a:extLst>
              <a:ext uri="{5CFC7EDA-514B-4A29-86CC-BA77043049EE}">
                <a16:creationId xmlns:a16="http://schemas.microsoft.com/office/drawing/2010/main" id="{6D3D2EE8-0B6E-4328-9D83-AD53ACA6E2E2}"/>
              </a:ext>
            </a:extLst>
          </p:cNvPr>
          <p:cNvSpPr txBox="1"/>
          <p:nvPr/>
        </p:nvSpPr>
        <p:spPr>
          <a:xfrm rot="0">
            <a:off x="5245036" y="1350626"/>
            <a:ext cx="3448240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Intégration de l’analyse à des applications internes ou tierces pour une utilisation élargie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6" name="Text Box 15">
            <a:extLst>
              <a:ext uri="{00F712D7-4348-45EB-BB8C-57878321B027}">
                <a16:creationId xmlns:a16="http://schemas.microsoft.com/office/drawing/2010/main" id="{C00CF52B-CF19-4441-BDF2-D487350DCE44}"/>
              </a:ext>
            </a:extLst>
          </p:cNvPr>
          <p:cNvSpPr txBox="1"/>
          <p:nvPr/>
        </p:nvSpPr>
        <p:spPr>
          <a:xfrm rot="0">
            <a:off x="5264381" y="2168366"/>
            <a:ext cx="3272752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29999"/>
              </a:lnSpc>
              <a:spcBef>
                <a:spcPct val="0"/>
              </a:spcBef>
              <a:spcAft>
                <a:spcPct val="0"/>
              </a:spcAft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Intégration transparente à des applications natives via des API d’authentification unique ou SAML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17" name="Text Box 16">
            <a:extLst>
              <a:ext uri="{15DABF4B-E198-4677-BE4E-5457C27314AF}">
                <a16:creationId xmlns:a16="http://schemas.microsoft.com/office/drawing/2010/main" id="{FB7ACAB3-00A9-4F0E-86B8-62A7F3868550}"/>
              </a:ext>
            </a:extLst>
          </p:cNvPr>
          <p:cNvSpPr txBox="1">
            <a:spLocks noGrp="true"/>
          </p:cNvSpPr>
          <p:nvPr/>
        </p:nvSpPr>
        <p:spPr>
          <a:xfrm rot="0">
            <a:off x="5240379" y="1881397"/>
            <a:ext cx="3508562" cy="369865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Authentification unique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8" name="Text Box 17">
            <a:extLst>
              <a:ext uri="{8C225C9F-05BB-428A-B4F3-F01A2F19457D}">
                <a16:creationId xmlns:a16="http://schemas.microsoft.com/office/drawing/2010/main" id="{5C863256-DEE0-44AD-8C49-1B5D8A0F6000}"/>
              </a:ext>
            </a:extLst>
          </p:cNvPr>
          <p:cNvSpPr txBox="1">
            <a:spLocks noGrp="true"/>
          </p:cNvSpPr>
          <p:nvPr/>
        </p:nvSpPr>
        <p:spPr>
          <a:xfrm rot="0">
            <a:off x="5248065" y="2743723"/>
            <a:ext cx="3202276" cy="340652"/>
          </a:xfrm>
          <a:prstGeom prst="rect">
            <a:avLst/>
          </a:prstGeom>
          <a:ln>
            <a:noFill/>
          </a:ln>
        </p:spPr>
        <p:txBody>
          <a:bodyPr anchor="t" bIns="45720" lIns="91440" numCol="1" rIns="91440" rtlCol="0" spcCol="0" tIns="93600" vert="horz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baseline="0" cap="none" dirty="0" i="0" lang="en-US" spc="0" strike="noStrike" sz="1600">
                <a:solidFill>
                  <a:srgbClr val="000000"/>
                </a:solidFill>
                <a:latin typeface="Open Sans"/>
              </a:rPr>
              <a:t>Personnalisation</a:t>
            </a:r>
          </a:p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</a:pPr>
            <a:r>
              <a:rPr b="1" dirty="0" i="0" lang="en-US" sz="1400">
                <a:solidFill>
                  <a:schemeClr val="tx1"/>
                </a:solidFill>
                <a:latin typeface="Open Sans"/>
              </a:rPr>
              <a:t> </a:t>
            </a:r>
            <a:endParaRPr b="1" dirty="0" i="0" lang="en-US" sz="14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9" name="Text Box 18">
            <a:extLst>
              <a:ext uri="{A77437BD-F541-40F5-A26E-3E36EB65B71A}">
                <a16:creationId xmlns:a16="http://schemas.microsoft.com/office/drawing/2010/main" id="{9198163B-5DB7-465D-8B35-7DCEDEBE0392}"/>
              </a:ext>
            </a:extLst>
          </p:cNvPr>
          <p:cNvSpPr txBox="1"/>
          <p:nvPr/>
        </p:nvSpPr>
        <p:spPr>
          <a:xfrm rot="0">
            <a:off x="5261724" y="3094958"/>
            <a:ext cx="3331149" cy="48165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aseline="0" cap="none" dirty="0" i="0" lang="en-US" spc="0" strike="noStrike" sz="1000">
                <a:solidFill>
                  <a:srgbClr val="000000"/>
                </a:solidFill>
                <a:latin typeface="Open Sans-light"/>
              </a:rPr>
              <a:t>Modification du logo, de l’icône favorite ou des thèmes pour une expérience ultime</a:t>
            </a:r>
            <a:endParaRPr baseline="0" cap="none" dirty="0" i="0" lang="en-US" spc="0" strike="noStrike" sz="1000">
              <a:solidFill>
                <a:srgbClr val="000000"/>
              </a:solidFill>
              <a:latin typeface="Open Sans-light"/>
            </a:endParaRPr>
          </a:p>
        </p:txBody>
      </p:sp>
      <p:sp>
        <p:nvSpPr>
          <p:cNvPr id="20" name="Oval 19">
            <a:extLst>
              <a:ext uri="{D4E784B3-DD16-423C-830F-8D1C09569A93}">
                <a16:creationId xmlns:a16="http://schemas.microsoft.com/office/drawing/2010/main" id="{A9A93A73-6D8E-480F-BB56-FF644EC59C8C}"/>
              </a:ext>
            </a:extLst>
          </p:cNvPr>
          <p:cNvSpPr/>
          <p:nvPr/>
        </p:nvSpPr>
        <p:spPr>
          <a:xfrm rot="0">
            <a:off x="5113725" y="1195720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99005BF3-E2B5-4BB2-A6D5-967FC92B8CAD}">
                <a16:creationId xmlns:a16="http://schemas.microsoft.com/office/drawing/2010/main" id="{5E87F848-322B-41A4-9839-47259C98A3EB}"/>
              </a:ext>
            </a:extLst>
          </p:cNvPr>
          <p:cNvSpPr/>
          <p:nvPr/>
        </p:nvSpPr>
        <p:spPr>
          <a:xfrm rot="0">
            <a:off x="5121030" y="2058876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1">
            <a:extLst>
              <a:ext uri="{020386EE-44E0-41A7-948D-F7C7342F6136}">
                <a16:creationId xmlns:a16="http://schemas.microsoft.com/office/drawing/2010/main" id="{48543383-4635-40ED-AB22-A2131B404587}"/>
              </a:ext>
            </a:extLst>
          </p:cNvPr>
          <p:cNvSpPr/>
          <p:nvPr/>
        </p:nvSpPr>
        <p:spPr>
          <a:xfrm rot="0">
            <a:off x="5135261" y="2907449"/>
            <a:ext cx="87181" cy="87181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3" name="Straight Connector 22">
            <a:extLst>
              <a:ext uri="{D5210A52-1929-42C4-A3C9-39B0B47F4633}">
                <a16:creationId xmlns:a16="http://schemas.microsoft.com/office/drawing/2010/main" id="{555760AA-B8A9-4608-B4F2-F053216D5E17}"/>
              </a:ext>
            </a:extLst>
          </p:cNvPr>
          <p:cNvCxnSpPr/>
          <p:nvPr/>
        </p:nvCxnSpPr>
        <p:spPr>
          <a:xfrm flipH="true" flipV="true" rot="10800000">
            <a:off x="5157692" y="1324117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24" name="Group 23">
            <a:extLst>
              <a:ext uri="{913F7567-6BF7-4E2D-97AE-95C5BA942492}">
                <a16:creationId xmlns:a16="http://schemas.microsoft.com/office/drawing/2010/main" id="{ABABDD1B-DBCD-4DE9-9D71-AE47488D9CA1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3160147" y="3438029"/>
            <a:ext cx="5975490" cy="1709023"/>
            <a:chOff x="3160147" y="3438029"/>
            <a:chExt cx="5975490" cy="1709023"/>
          </a:xfrm>
        </p:grpSpPr>
        <p:sp>
          <p:nvSpPr>
            <p:cNvPr id="25" name="Freeform 24">
              <a:extLst>
                <a:ext uri="{F3FA0961-2646-4675-B5EB-82E8B144BC0A}">
                  <a16:creationId xmlns:a16="http://schemas.microsoft.com/office/drawing/2010/main" id="{22DF2780-7D93-4EAA-8AD1-968657D42611}"/>
                </a:ext>
              </a:extLst>
            </p:cNvPr>
            <p:cNvSpPr/>
            <p:nvPr/>
          </p:nvSpPr>
          <p:spPr>
            <a:xfrm rot="0">
              <a:off x="3160147" y="3438029"/>
              <a:ext cx="5975490" cy="1709023"/>
            </a:xfrm>
            <a:custGeom>
              <a:avLst/>
              <a:gdLst/>
              <a:ahLst/>
              <a:cxnLst/>
              <a:rect b="b" l="0" r="r" t="0"/>
              <a:pathLst>
                <a:path h="1709022" w="4404020">
                  <a:moveTo>
                    <a:pt x="0" y="1709023"/>
                  </a:moveTo>
                  <a:cubicBezTo>
                    <a:pt x="514441" y="1379908"/>
                    <a:pt x="885551" y="1011537"/>
                    <a:pt x="1175866" y="956760"/>
                  </a:cubicBezTo>
                  <a:cubicBezTo>
                    <a:pt x="1466181" y="901984"/>
                    <a:pt x="2133539" y="1255292"/>
                    <a:pt x="2322518" y="1270812"/>
                  </a:cubicBezTo>
                  <a:cubicBezTo>
                    <a:pt x="2511496" y="1286332"/>
                    <a:pt x="2609066" y="1157721"/>
                    <a:pt x="2687693" y="1080920"/>
                  </a:cubicBezTo>
                  <a:cubicBezTo>
                    <a:pt x="2766320" y="1004119"/>
                    <a:pt x="3033483" y="697928"/>
                    <a:pt x="3140511" y="671923"/>
                  </a:cubicBezTo>
                  <a:cubicBezTo>
                    <a:pt x="3247539" y="645919"/>
                    <a:pt x="3477983" y="876823"/>
                    <a:pt x="3622543" y="796083"/>
                  </a:cubicBezTo>
                  <a:cubicBezTo>
                    <a:pt x="3767103" y="715343"/>
                    <a:pt x="4085561" y="357672"/>
                    <a:pt x="4404020" y="0"/>
                  </a:cubicBezTo>
                </a:path>
              </a:pathLst>
            </a:custGeom>
            <a:noFill/>
            <a:ln cap="flat" w="19050">
              <a:solidFill>
                <a:srgbClr val="00b0f0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6" name="Freeform 25">
              <a:extLst>
                <a:ext uri="{07074A8A-94B5-4037-A7F9-C929E0C97744}">
                  <a16:creationId xmlns:a16="http://schemas.microsoft.com/office/drawing/2010/main" id="{2FECFFC9-F949-4DB2-91A8-464539E88DF0}"/>
                </a:ext>
              </a:extLst>
            </p:cNvPr>
            <p:cNvSpPr/>
            <p:nvPr/>
          </p:nvSpPr>
          <p:spPr>
            <a:xfrm rot="0">
              <a:off x="4987309" y="4470987"/>
              <a:ext cx="1957377" cy="292141"/>
            </a:xfrm>
            <a:custGeom>
              <a:avLst/>
              <a:gdLst/>
              <a:ahLst/>
              <a:cxnLst/>
              <a:rect b="b" l="0" r="r" t="0"/>
              <a:pathLst>
                <a:path h="292141" w="2191054">
                  <a:moveTo>
                    <a:pt x="0" y="0"/>
                  </a:moveTo>
                  <a:cubicBezTo>
                    <a:pt x="664163" y="127812"/>
                    <a:pt x="1245249" y="288489"/>
                    <a:pt x="1519131" y="292141"/>
                  </a:cubicBezTo>
                  <a:cubicBezTo>
                    <a:pt x="1793013" y="295792"/>
                    <a:pt x="1992034" y="162503"/>
                    <a:pt x="2191054" y="29214"/>
                  </a:cubicBezTo>
                </a:path>
              </a:pathLst>
            </a:custGeom>
            <a:noFill/>
            <a:ln cap="flat" w="19050">
              <a:solidFill>
                <a:srgbClr val="1382aa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7" name="Freeform 26">
              <a:extLst>
                <a:ext uri="{9274011F-366D-44F5-8BE1-F5480F9DF2CD}">
                  <a16:creationId xmlns:a16="http://schemas.microsoft.com/office/drawing/2010/main" id="{6288606D-6573-4D97-9DB5-744207CBDD3B}"/>
                </a:ext>
              </a:extLst>
            </p:cNvPr>
            <p:cNvSpPr/>
            <p:nvPr/>
          </p:nvSpPr>
          <p:spPr>
            <a:xfrm rot="0">
              <a:off x="7704944" y="4165406"/>
              <a:ext cx="568177" cy="142044"/>
            </a:xfrm>
            <a:custGeom>
              <a:avLst/>
              <a:gdLst/>
              <a:ahLst/>
              <a:cxnLst/>
              <a:rect b="b" l="0" r="r" t="0"/>
              <a:pathLst>
                <a:path h="142044" w="568177">
                  <a:moveTo>
                    <a:pt x="0" y="52332"/>
                  </a:moveTo>
                  <a:cubicBezTo>
                    <a:pt x="134101" y="91581"/>
                    <a:pt x="235495" y="148586"/>
                    <a:pt x="306517" y="142044"/>
                  </a:cubicBezTo>
                  <a:cubicBezTo>
                    <a:pt x="377539" y="135503"/>
                    <a:pt x="472858" y="67751"/>
                    <a:pt x="568177" y="0"/>
                  </a:cubicBezTo>
                </a:path>
              </a:pathLst>
            </a:custGeom>
            <a:noFill/>
            <a:ln cap="flat" w="19050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 vert="horz">
              <a:noAutofit/>
            </a:bodyPr>
            <a:lstStyle/>
            <a:p>
              <a:pPr algn="ctr" lvl="0" marL="0" rtl="fal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dirty="0" lang="en-US" sz="1800">
                  <a:solidFill>
                    <a:schemeClr val="tx1"/>
                  </a:solidFill>
                  <a:latin typeface="Open Sans"/>
                </a:defRPr>
              </a:pPr>
              <a:r>
                <a:rPr dirty="0" lang="en-US" sz="1800">
                  <a:solidFill>
                    <a:schemeClr val="tx1"/>
                  </a:solidFill>
                  <a:latin typeface="Open Sans"/>
                </a:rPr>
                <a:t/>
              </a:r>
              <a:endParaRPr dirty="0" lang="en-US" sz="1800">
                <a:solidFill>
                  <a:schemeClr val="tx1"/>
                </a:solidFill>
                <a:latin typeface="Open Sans"/>
              </a:endParaRPr>
            </a:p>
          </p:txBody>
        </p:sp>
        <p:sp>
          <p:nvSpPr>
            <p:cNvPr id="28" name="Oval 27">
              <a:extLst>
                <a:ext uri="{649E7A72-D85A-4F67-8FCC-FBE7649153F0}">
                  <a16:creationId xmlns:a16="http://schemas.microsoft.com/office/drawing/2010/main" id="{D8EF4320-6EB4-420B-8B9D-CA82678F58F0}"/>
                </a:ext>
              </a:extLst>
            </p:cNvPr>
            <p:cNvSpPr/>
            <p:nvPr/>
          </p:nvSpPr>
          <p:spPr>
            <a:xfrm rot="0">
              <a:off x="4560474" y="4285164"/>
              <a:ext cx="217503" cy="217503"/>
            </a:xfrm>
            <a:prstGeom prst="ellipse">
              <a:avLst/>
            </a:prstGeom>
            <a:solidFill>
              <a:schemeClr val="bg1"/>
            </a:solidFill>
            <a:effectLst>
              <a:outerShdw dir="2700000" dist="28575">
                <a:schemeClr val="bg1">
                  <a:alpha val="100000"/>
                  <a:lumMod val="8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cxnSp>
        <p:nvCxnSpPr>
          <p:cNvPr id="29" name="Straight Connector 28">
            <a:extLst>
              <a:ext uri="{E013A370-DFC1-4158-BB96-8103DEBC8A98}">
                <a16:creationId xmlns:a16="http://schemas.microsoft.com/office/drawing/2010/main" id="{CBA389E1-DC82-4089-A9F4-0EE0ABD1E1B2}"/>
              </a:ext>
            </a:extLst>
          </p:cNvPr>
          <p:cNvCxnSpPr/>
          <p:nvPr/>
        </p:nvCxnSpPr>
        <p:spPr>
          <a:xfrm flipH="true" rot="10800000">
            <a:off x="961585" y="180508"/>
            <a:ext cx="253793" cy="285388"/>
          </a:xfrm>
          <a:prstGeom prst="line">
            <a:avLst/>
          </a:prstGeom>
          <a:ln cap="flat" w="9525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30" name="Picture 29">
            <a:extLst>
              <a:ext uri="{AE82469E-81AD-48E5-BE66-483CA22CF866}">
                <a16:creationId xmlns:a16="http://schemas.microsoft.com/office/drawing/2010/main" id="{44008CC5-7464-4C1E-84FE-F785AD64404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09762" y="149818"/>
            <a:ext cx="950156" cy="336593"/>
          </a:xfrm>
          <a:prstGeom prst="rect">
            <a:avLst/>
          </a:prstGeom>
          <a:noFill/>
        </p:spPr>
      </p:pic>
      <p:cxnSp>
        <p:nvCxnSpPr>
          <p:cNvPr id="31" name="Straight Connector 30">
            <a:extLst>
              <a:ext uri="{7FAF56D4-0539-4A0C-8EAE-D52FE748FBD9}">
                <a16:creationId xmlns:a16="http://schemas.microsoft.com/office/drawing/2010/main" id="{CBE0F101-7A97-475B-BA8E-19F77A314C5F}"/>
              </a:ext>
            </a:extLst>
          </p:cNvPr>
          <p:cNvCxnSpPr/>
          <p:nvPr/>
        </p:nvCxnSpPr>
        <p:spPr>
          <a:xfrm flipH="true" flipV="true" rot="10800000">
            <a:off x="5167998" y="2190759"/>
            <a:ext cx="6267" cy="680694"/>
          </a:xfrm>
          <a:prstGeom prst="line">
            <a:avLst/>
          </a:prstGeom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32" name="Group 31">
            <a:extLst>
              <a:ext uri="{8387E935-7DEC-428A-A000-D179F95FA01C}">
                <a16:creationId xmlns:a16="http://schemas.microsoft.com/office/drawing/2010/main" id="{C1C7B3F5-C41A-4294-9DC4-B60564DB6536}"/>
              </a:ext>
            </a:extLst>
          </p:cNvPr>
          <p:cNvGrpSpPr>
            <a:grpSpLocks noChangeAspect="true"/>
          </p:cNvGrpSpPr>
          <p:nvPr/>
        </p:nvGrpSpPr>
        <p:grpSpPr>
          <a:xfrm rot="0">
            <a:off x="-2122551" y="3152946"/>
            <a:ext cx="4773730" cy="2594648"/>
            <a:chOff x="-2122551" y="3152946"/>
            <a:chExt cx="4773730" cy="2594648"/>
          </a:xfrm>
        </p:grpSpPr>
        <p:sp>
          <p:nvSpPr>
            <p:cNvPr id="33" name="4-Point Star 32">
              <a:extLst>
                <a:ext uri="{F17930C1-C5FC-4AD1-A2E2-6A94CEA4028F}">
                  <a16:creationId xmlns:a16="http://schemas.microsoft.com/office/drawing/2010/main" id="{959D9F40-5A1F-4A65-80D1-E0C1B515FAE3}"/>
                </a:ext>
              </a:extLst>
            </p:cNvPr>
            <p:cNvSpPr/>
            <p:nvPr/>
          </p:nvSpPr>
          <p:spPr>
            <a:xfrm rot="0">
              <a:off x="1495872" y="3548386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4-Point Star 33">
              <a:extLst>
                <a:ext uri="{B55DE20B-543C-4377-AA3C-A0802F51435F}">
                  <a16:creationId xmlns:a16="http://schemas.microsoft.com/office/drawing/2010/main" id="{A0B69DFC-490B-477A-A016-551FA0A50FA9}"/>
                </a:ext>
              </a:extLst>
            </p:cNvPr>
            <p:cNvSpPr/>
            <p:nvPr/>
          </p:nvSpPr>
          <p:spPr>
            <a:xfrm rot="0">
              <a:off x="942241" y="4020950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4-Point Star 34">
              <a:extLst>
                <a:ext uri="{AC625475-B730-422B-83A6-9028191A02BE}">
                  <a16:creationId xmlns:a16="http://schemas.microsoft.com/office/drawing/2010/main" id="{6873552A-4F5C-4972-9308-FC626144EAF7}"/>
                </a:ext>
              </a:extLst>
            </p:cNvPr>
            <p:cNvSpPr/>
            <p:nvPr/>
          </p:nvSpPr>
          <p:spPr>
            <a:xfrm rot="0">
              <a:off x="247545" y="4020531"/>
              <a:ext cx="212264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4-Point Star 35">
              <a:extLst>
                <a:ext uri="{8EC364D6-B7E0-4C96-9055-19993B8A9148}">
                  <a16:creationId xmlns:a16="http://schemas.microsoft.com/office/drawing/2010/main" id="{B3D2E7C5-8BB8-44FA-88F9-C2B6F6CB080C}"/>
                </a:ext>
              </a:extLst>
            </p:cNvPr>
            <p:cNvSpPr/>
            <p:nvPr/>
          </p:nvSpPr>
          <p:spPr>
            <a:xfrm rot="0">
              <a:off x="247696" y="4539148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4-Point Star 36">
              <a:extLst>
                <a:ext uri="{1C0A871A-9F02-40F4-A15A-3F7B542F48C2}">
                  <a16:creationId xmlns:a16="http://schemas.microsoft.com/office/drawing/2010/main" id="{8AB9FF32-464C-4E57-8DDB-67C198A54836}"/>
                </a:ext>
              </a:extLst>
            </p:cNvPr>
            <p:cNvSpPr/>
            <p:nvPr/>
          </p:nvSpPr>
          <p:spPr>
            <a:xfrm rot="0">
              <a:off x="935859" y="3546891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4-Point Star 37">
              <a:extLst>
                <a:ext uri="{772E9D26-EB88-48F2-BC58-EB0FF4839DAF}">
                  <a16:creationId xmlns:a16="http://schemas.microsoft.com/office/drawing/2010/main" id="{A0D33D9A-A53C-4693-A3ED-A4995EC8D592}"/>
                </a:ext>
              </a:extLst>
            </p:cNvPr>
            <p:cNvSpPr/>
            <p:nvPr/>
          </p:nvSpPr>
          <p:spPr>
            <a:xfrm rot="0">
              <a:off x="242944" y="3566483"/>
              <a:ext cx="203243" cy="203243"/>
            </a:xfrm>
            <a:prstGeom prst="star4">
              <a:avLst>
                <a:gd fmla="val 12500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4-Point Star 38">
              <a:extLst>
                <a:ext uri="{3EE7588A-CC4B-4F68-880B-742317813C39}">
                  <a16:creationId xmlns:a16="http://schemas.microsoft.com/office/drawing/2010/main" id="{E20CB14E-25A0-49E5-8402-1191BC134AFD}"/>
                </a:ext>
              </a:extLst>
            </p:cNvPr>
            <p:cNvSpPr/>
            <p:nvPr/>
          </p:nvSpPr>
          <p:spPr>
            <a:xfrm rot="0">
              <a:off x="931754" y="4532871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4-Point Star 39">
              <a:extLst>
                <a:ext uri="{69BD686A-D33A-454A-B34F-06F8BCD8422E}">
                  <a16:creationId xmlns:a16="http://schemas.microsoft.com/office/drawing/2010/main" id="{2AE03BDB-4AA6-4670-B2D9-BAEF38B4FFB4}"/>
                </a:ext>
              </a:extLst>
            </p:cNvPr>
            <p:cNvSpPr/>
            <p:nvPr/>
          </p:nvSpPr>
          <p:spPr>
            <a:xfrm rot="0">
              <a:off x="1491805" y="4539405"/>
              <a:ext cx="210826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cxnSp>
          <p:nvCxnSpPr>
            <p:cNvPr id="41" name="Straight Connector 40">
              <a:extLst>
                <a:ext uri="{7DDAB189-E9DE-4244-BC10-75264F110836}">
                  <a16:creationId xmlns:a16="http://schemas.microsoft.com/office/drawing/2010/main" id="{F1EE352D-BDCF-4297-B77D-83557B7E2369}"/>
                </a:ext>
              </a:extLst>
            </p:cNvPr>
            <p:cNvCxnSpPr/>
            <p:nvPr/>
          </p:nvCxnSpPr>
          <p:spPr>
            <a:xfrm flipH="true" flipV="true" rot="10800000">
              <a:off x="-421795" y="3650675"/>
              <a:ext cx="2468899" cy="621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2" name="Straight Connector 41">
              <a:extLst>
                <a:ext uri="{A71BE993-493C-4BB9-978D-87F805020919}">
                  <a16:creationId xmlns:a16="http://schemas.microsoft.com/office/drawing/2010/main" id="{E2588AFF-F8DA-4F11-8433-DC625AD975C1}"/>
                </a:ext>
              </a:extLst>
            </p:cNvPr>
            <p:cNvCxnSpPr/>
            <p:nvPr/>
          </p:nvCxnSpPr>
          <p:spPr>
            <a:xfrm flipH="true" rot="0">
              <a:off x="1598704" y="3439010"/>
              <a:ext cx="228" cy="2003783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3" name="Straight Connector 42">
              <a:extLst>
                <a:ext uri="{867640FA-F08F-46CC-89FE-89F22B2291D9}">
                  <a16:creationId xmlns:a16="http://schemas.microsoft.com/office/drawing/2010/main" id="{034035AA-9151-4E27-A259-AD62F111172F}"/>
                </a:ext>
              </a:extLst>
            </p:cNvPr>
            <p:cNvCxnSpPr/>
            <p:nvPr/>
          </p:nvCxnSpPr>
          <p:spPr>
            <a:xfrm flipV="true" rot="10800000">
              <a:off x="1039987" y="3152946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4" name="Straight Connector 43">
              <a:extLst>
                <a:ext uri="{74FBA5FF-5146-4BC3-AB14-3C8ABF5151F4}">
                  <a16:creationId xmlns:a16="http://schemas.microsoft.com/office/drawing/2010/main" id="{F161F62F-8B47-48FD-A024-6D11D49DA03A}"/>
                </a:ext>
              </a:extLst>
            </p:cNvPr>
            <p:cNvCxnSpPr/>
            <p:nvPr/>
          </p:nvCxnSpPr>
          <p:spPr>
            <a:xfrm flipH="true" flipV="true" rot="10800000">
              <a:off x="-409603" y="4136764"/>
              <a:ext cx="2353399" cy="2162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5" name="Straight Connector 44">
              <a:extLst>
                <a:ext uri="{C0F0386C-98F4-4FDE-8268-65F8B2DB6EC7}">
                  <a16:creationId xmlns:a16="http://schemas.microsoft.com/office/drawing/2010/main" id="{E062D30C-2A0B-43C8-A1F1-2201705DDDB9}"/>
                </a:ext>
              </a:extLst>
            </p:cNvPr>
            <p:cNvCxnSpPr/>
            <p:nvPr/>
          </p:nvCxnSpPr>
          <p:spPr>
            <a:xfrm flipV="true" rot="10800000">
              <a:off x="346051" y="3206743"/>
              <a:ext cx="6534" cy="2307479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6" name="Straight Connector 45">
              <a:extLst>
                <a:ext uri="{95F285CA-97A6-4618-9901-DAAC3CD5DF8D}">
                  <a16:creationId xmlns:a16="http://schemas.microsoft.com/office/drawing/2010/main" id="{52778473-05FB-4520-B396-ACF4ABAF5840}"/>
                </a:ext>
              </a:extLst>
            </p:cNvPr>
            <p:cNvCxnSpPr/>
            <p:nvPr/>
          </p:nvCxnSpPr>
          <p:spPr>
            <a:xfrm flipV="true" rot="10800000">
              <a:off x="2345978" y="4350725"/>
              <a:ext cx="5753" cy="139686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47" name="Straight Connector 46">
              <a:extLst>
                <a:ext uri="{D480678E-44AB-4377-8071-D96FA0B36381}">
                  <a16:creationId xmlns:a16="http://schemas.microsoft.com/office/drawing/2010/main" id="{C5667638-E22B-4755-A5AB-81BDF54B69A2}"/>
                </a:ext>
              </a:extLst>
            </p:cNvPr>
            <p:cNvCxnSpPr/>
            <p:nvPr/>
          </p:nvCxnSpPr>
          <p:spPr>
            <a:xfrm flipH="true" flipV="true" rot="10800000">
              <a:off x="-2122551" y="4634207"/>
              <a:ext cx="4773730" cy="8658"/>
            </a:xfrm>
            <a:prstGeom prst="line">
              <a:avLst/>
            </a:prstGeom>
            <a:ln cap="flat" w="9525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48" name="4-Point Star 47">
              <a:extLst>
                <a:ext uri="{C5CA0FF6-C4D3-454E-B472-7458C8180711}">
                  <a16:creationId xmlns:a16="http://schemas.microsoft.com/office/drawing/2010/main" id="{C006C255-ABAC-433B-BD8B-CF830FC1A46A}"/>
                </a:ext>
              </a:extLst>
            </p:cNvPr>
            <p:cNvSpPr/>
            <p:nvPr/>
          </p:nvSpPr>
          <p:spPr>
            <a:xfrm rot="0">
              <a:off x="2252300" y="4532804"/>
              <a:ext cx="203243" cy="203243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49" name="Rounded Rectangle 48">
            <a:extLst>
              <a:ext uri="{D0DC9B14-4C21-450E-BD91-969D2BA72730}">
                <a16:creationId xmlns:a16="http://schemas.microsoft.com/office/drawing/2010/main" id="{64BA31B9-649F-4A99-B7CB-618E7552769D}"/>
              </a:ext>
            </a:extLst>
          </p:cNvPr>
          <p:cNvSpPr/>
          <p:nvPr/>
        </p:nvSpPr>
        <p:spPr>
          <a:xfrm rot="0">
            <a:off x="8660397" y="2886075"/>
            <a:ext cx="169105" cy="169105"/>
          </a:xfrm>
          <a:prstGeom prst="roundRect">
            <a:avLst/>
          </a:prstGeom>
          <a:solidFill>
            <a:srgbClr val="f9e4b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0" name="Oval 49">
            <a:extLst>
              <a:ext uri="{56A08CC7-069F-47B7-B508-3656ACB1BC1A}">
                <a16:creationId xmlns:a16="http://schemas.microsoft.com/office/drawing/2010/main" id="{BDB8AAA5-AC25-45BB-8404-48773946A1EE}"/>
              </a:ext>
            </a:extLst>
          </p:cNvPr>
          <p:cNvSpPr/>
          <p:nvPr/>
        </p:nvSpPr>
        <p:spPr>
          <a:xfrm rot="0">
            <a:off x="3878912" y="885825"/>
            <a:ext cx="182298" cy="18229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1" name="Freeform 50">
            <a:extLst>
              <a:ext uri="{B868EA83-B94A-4BA1-A3F0-7B4D53130335}">
                <a16:creationId xmlns:a16="http://schemas.microsoft.com/office/drawing/2010/main" id="{A02E7183-0A9E-443E-83C0-BEA686A7C213}"/>
              </a:ext>
            </a:extLst>
          </p:cNvPr>
          <p:cNvSpPr/>
          <p:nvPr/>
        </p:nvSpPr>
        <p:spPr>
          <a:xfrm rot="0">
            <a:off x="387686" y="1825304"/>
            <a:ext cx="3292935" cy="2823905"/>
          </a:xfrm>
          <a:custGeom>
            <a:avLst/>
            <a:gdLst/>
            <a:ahLst/>
            <a:cxnLst/>
            <a:rect b="b" l="0" r="r" t="0"/>
            <a:pathLst>
              <a:path h="2540962" w="2880217">
                <a:moveTo>
                  <a:pt x="0" y="1449474"/>
                </a:moveTo>
                <a:cubicBezTo>
                  <a:pt x="0" y="846662"/>
                  <a:pt x="648440" y="-301597"/>
                  <a:pt x="1380235" y="73835"/>
                </a:cubicBezTo>
                <a:cubicBezTo>
                  <a:pt x="2112031" y="449266"/>
                  <a:pt x="2046903" y="903256"/>
                  <a:pt x="2698631" y="1449474"/>
                </a:cubicBezTo>
                <a:cubicBezTo>
                  <a:pt x="3350359" y="1995692"/>
                  <a:pt x="2094522" y="2540962"/>
                  <a:pt x="1349316" y="2540962"/>
                </a:cubicBezTo>
                <a:cubicBezTo>
                  <a:pt x="604109" y="2540962"/>
                  <a:pt x="0" y="2052286"/>
                  <a:pt x="0" y="1449474"/>
                </a:cubicBezTo>
                <a:close/>
              </a:path>
            </a:pathLst>
          </a:custGeom>
          <a:solidFill>
            <a:srgbClr val="fff3d6">
              <a:alpha val="51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2" name="Picture 51">
            <a:extLst>
              <a:ext uri="{BAB7D548-3067-4FFA-BB4A-DA01A1C65601}">
                <a16:creationId xmlns:a16="http://schemas.microsoft.com/office/drawing/2010/main" id="{CE7FCAC4-9E9D-471D-B767-4232F74B159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35749" y="2033130"/>
            <a:ext cx="2961598" cy="2081241"/>
          </a:xfrm>
          <a:prstGeom prst="rect">
            <a:avLst/>
          </a:prstGeom>
          <a:noFill/>
        </p:spPr>
      </p:pic>
      <p:sp>
        <p:nvSpPr>
          <p:cNvPr id="53" name="Oval 52">
            <a:extLst>
              <a:ext uri="{37DB2831-6119-4098-8B37-9E2B27A7F4E3}">
                <a16:creationId xmlns:a16="http://schemas.microsoft.com/office/drawing/2010/main" id="{0C03F84F-A7B3-4438-8535-473B32810CB0}"/>
              </a:ext>
            </a:extLst>
          </p:cNvPr>
          <p:cNvSpPr/>
          <p:nvPr/>
        </p:nvSpPr>
        <p:spPr>
          <a:xfrm rot="0">
            <a:off x="3179435" y="3372155"/>
            <a:ext cx="998343" cy="998343"/>
          </a:xfrm>
          <a:prstGeom prst="ellipse">
            <a:avLst/>
          </a:prstGeom>
          <a:solidFill>
            <a:schemeClr val="bg1"/>
          </a:solidFill>
          <a:ln cap="flat" w="19050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4" name="Oval 53">
            <a:extLst>
              <a:ext uri="{29F4C97A-62B3-4161-93D9-DEDCD9FBFDF7}">
                <a16:creationId xmlns:a16="http://schemas.microsoft.com/office/drawing/2010/main" id="{8360FAC7-6847-47ED-ABD0-7FB988145270}"/>
              </a:ext>
            </a:extLst>
          </p:cNvPr>
          <p:cNvSpPr/>
          <p:nvPr/>
        </p:nvSpPr>
        <p:spPr>
          <a:xfrm rot="0">
            <a:off x="3251035" y="3444087"/>
            <a:ext cx="854878" cy="854878"/>
          </a:xfrm>
          <a:prstGeom prst="ellipse">
            <a:avLst/>
          </a:prstGeom>
          <a:solidFill>
            <a:schemeClr val="bg1"/>
          </a:solidFill>
          <a:ln cap="flat" w="38100">
            <a:solidFill>
              <a:srgbClr val="1d6a8e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5" name="Text Box 54">
            <a:extLst>
              <a:ext uri="{A382EF72-6888-4518-8DB1-143D2A733433}">
                <a16:creationId xmlns:a16="http://schemas.microsoft.com/office/drawing/2010/main" id="{14319F3F-D669-41BC-A561-D4BFF2D08449}"/>
              </a:ext>
            </a:extLst>
          </p:cNvPr>
          <p:cNvSpPr txBox="1"/>
          <p:nvPr/>
        </p:nvSpPr>
        <p:spPr>
          <a:xfrm rot="0">
            <a:off x="3311833" y="3613032"/>
            <a:ext cx="893311" cy="52186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defRPr dirty="0" lang="en-US" sz="1400"/>
            </a:pPr>
            <a:r>
              <a:rPr b="1" dirty="0" lang="en-US" sz="2800">
                <a:solidFill>
                  <a:srgbClr val="00b0f0"/>
                </a:solidFill>
                <a:latin typeface="+mj-lt"/>
              </a:rPr>
              <a:t>&lt;/&gt;</a:t>
            </a:r>
            <a:endParaRPr b="1" dirty="0" lang="en-US" sz="28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6" name="Text Box 55">
            <a:extLst>
              <a:ext uri="{98022E1D-D696-46B4-9C3B-4FC127B473CD}">
                <a16:creationId xmlns:a16="http://schemas.microsoft.com/office/drawing/2010/main" id="{B3BA8DC4-9D42-4EC9-868F-512B2ECE09B5}"/>
              </a:ext>
            </a:extLst>
          </p:cNvPr>
          <p:cNvSpPr txBox="1"/>
          <p:nvPr/>
        </p:nvSpPr>
        <p:spPr>
          <a:xfrm rot="0">
            <a:off x="554021" y="4741040"/>
            <a:ext cx="2591581" cy="21714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baseline="0" cap="none" dirty="0" i="0" lang="en-US" spc="0" strike="noStrike" sz="800">
                <a:solidFill>
                  <a:srgbClr val="595959"/>
                </a:solidFill>
                <a:latin typeface="Open Sans"/>
                <a:hlinkClick r:id="rId4"/>
              </a:rPr>
              <a:t>https://www.manageengine.com/fr/analytics-plus/</a:t>
            </a:r>
            <a:endParaRPr b="0" baseline="0" cap="none" dirty="0" i="0" lang="en-US" spc="0" strike="noStrike" sz="800">
              <a:solidFill>
                <a:srgbClr val="595959"/>
              </a:solidFill>
              <a:latin typeface="Open Sans"/>
              <a:hlinkClick r:id="rId5"/>
            </a:endParaRPr>
          </a:p>
        </p:txBody>
      </p:sp>
    </p:spTree>
    <p:extLst>
      <p:ext uri="{52B02203-7244-44FD-B0FE-2B61F754A937}">
        <p14:creationId xmlns:p14="http://schemas.microsoft.com/office/powerpoint/2010/main" val="1709289456614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Open Sans-light"/>
  <p:tag name="webfont4" val="Open Sans-demi_bold"/>
  <p:tag name="webfont6" val="Open Sans-heavy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70c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rgbClr val="ffffff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70c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rgbClr val="ffffff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2023-07-26T06:07:36Z</dcterms:created>
  <dcterms:modified xsi:type="dcterms:W3CDTF">2023-08-21T06:39:37Z</dcterms:modified>
</cp:coreProperties>
</file>