
<file path=[Content_Types].xml><?xml version="1.0" encoding="utf-8"?>
<Types xmlns="http://schemas.openxmlformats.org/package/2006/content-types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notesMaster+xml" PartName="/ppt/notesMasters/notesMaster1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tags+xml" PartName="/ppt/tags/tag3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gs+xml" PartName="/ppt/tags/tag4.xml"/>
  <Override ContentType="application/vnd.openxmlformats-officedocument.presentationml.slide+xml" PartName="/ppt/slides/slide4.xml"/>
  <Override ContentType="application/vnd.openxmlformats-officedocument.presentationml.tags+xml" PartName="/ppt/tags/tag5.xml"/>
  <Override ContentType="application/vnd.openxmlformats-officedocument.presentationml.slide+xml" PartName="/ppt/slides/slide5.xml"/>
  <Override ContentType="application/vnd.openxmlformats-officedocument.presentationml.tags+xml" PartName="/ppt/tags/tag6.xml"/>
  <Override ContentType="application/vnd.openxmlformats-officedocument.presentationml.slide+xml" PartName="/ppt/slides/slide6.xml"/>
  <Override ContentType="application/vnd.openxmlformats-officedocument.presentationml.tags+xml" PartName="/ppt/tags/tag7.xml"/>
  <Override ContentType="application/vnd.openxmlformats-officedocument.presentationml.slide+xml" PartName="/ppt/slides/slide7.xml"/>
  <Override ContentType="application/vnd.openxmlformats-officedocument.presentationml.tags+xml" PartName="/ppt/tags/tag8.xml"/>
  <Override ContentType="application/vnd.openxmlformats-officedocument.presentationml.slide+xml" PartName="/ppt/slides/slide8.xml"/>
  <Override ContentType="application/vnd.openxmlformats-officedocument.presentationml.tags+xml" PartName="/ppt/tags/tag9.xml"/>
  <Override ContentType="application/vnd.openxmlformats-officedocument.presentationml.slide+xml" PartName="/ppt/slides/slide9.xml"/>
  <Override ContentType="application/vnd.openxmlformats-officedocument.presentationml.tags+xml" PartName="/ppt/tags/tag10.xml"/>
  <Override ContentType="application/vnd.openxmlformats-officedocument.presentationml.slide+xml" PartName="/ppt/slides/slide10.xml"/>
  <Override ContentType="application/vnd.openxmlformats-officedocument.presentationml.tags+xml" PartName="/ppt/tags/tag11.xml"/>
  <Override ContentType="application/vnd.openxmlformats-officedocument.presentationml.slide+xml" PartName="/ppt/slides/slide11.xml"/>
  <Override ContentType="application/vnd.openxmlformats-officedocument.presentationml.tags+xml" PartName="/ppt/tags/tag12.xml"/>
  <Override ContentType="application/vnd.openxmlformats-officedocument.presentationml.slide+xml" PartName="/ppt/slides/slide12.xml"/>
  <Override ContentType="application/vnd.openxmlformats-officedocument.presentationml.tags+xml" PartName="/ppt/tags/tag13.xml"/>
  <Override ContentType="application/vnd.openxmlformats-officedocument.presentationml.slide+xml" PartName="/ppt/slides/slide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slide+xml" PartName="/ppt/slides/slide14.xml"/>
  <Override ContentType="application/vnd.openxmlformats-officedocument.presentationml.tags+xml" PartName="/ppt/tags/tag16.xml"/>
  <Override ContentType="application/vnd.openxmlformats-officedocument.presentationml.slide+xml" PartName="/ppt/slides/slide15.xml"/>
  <Override ContentType="application/vnd.openxmlformats-officedocument.presentationml.tags+xml" PartName="/ppt/tags/tag17.xml"/>
  <Override ContentType="application/vnd.openxmlformats-officedocument.presentationml.slide+xml" PartName="/ppt/slides/slide16.xml"/>
  <Override ContentType="application/vnd.openxmlformats-officedocument.presentationml.tags+xml" PartName="/ppt/tags/tag18.xml"/>
  <Override ContentType="application/vnd.openxmlformats-officedocument.presentationml.slide+xml" PartName="/ppt/slides/slide17.xml"/>
  <Override ContentType="application/vnd.openxmlformats-officedocument.presentationml.tags+xml" PartName="/ppt/tags/tag19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Default ContentType="image/png" Extension="png"/>
  <Default ContentType="image/jpeg" Extension="jpeg"/>
  <Override ContentType="application/x-fontdata" PartName="/ppt/fonts/font1.fntdata"/>
  <Override ContentType="application/x-fontdata" PartName="/ppt/fonts/font2.fntdata"/>
  <Override ContentType="application/x-fontdata" PartName="/ppt/fonts/font3.fntdata"/>
  <Override ContentType="application/x-fontdata" PartName="/ppt/fonts/font4.fntdata"/>
  <Override ContentType="application/x-fontdata" PartName="/ppt/fonts/font5.fntdata"/>
  <Override ContentType="application/x-fontdata" PartName="/ppt/fonts/font6.fntdata"/>
  <Override ContentType="application/vnd.openxmlformats-officedocument.presentationml.presentation.main+xml" PartName="/ppt/presentation.xml"/>
  <Default ContentType="application/xml" Extension="xml"/>
  <Default ContentType="application/vnd.openxmlformats-package.relationships+xml" Extension="rels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/ppt/media/image1.jpeg" Type="http://schemas.openxmlformats.org/officeDocument/2006/relationships/image"/><Relationship Id="rId2" Target="/ppt/media/image2.png" Type="http://schemas.openxmlformats.org/officeDocument/2006/relationships/image"/><Relationship Id="rId3" Target="/ppt/media/image3.png" Type="http://schemas.openxmlformats.org/officeDocument/2006/relationships/image"/><Relationship Id="rId4" Target="/ppt/media/image4.png" Type="http://schemas.openxmlformats.org/officeDocument/2006/relationships/image"/><Relationship Id="rId5" Target="/ppt/media/image5.png" Type="http://schemas.openxmlformats.org/officeDocument/2006/relationships/image"/><Relationship Id="rId6" Target="/ppt/media/image6.png" Type="http://schemas.openxmlformats.org/officeDocument/2006/relationships/image"/><Relationship Id="rId7" Target="/ppt/media/image7.png" Type="http://schemas.openxmlformats.org/officeDocument/2006/relationships/image"/><Relationship Id="rId8" Target="/ppt/media/image8.png" Type="http://schemas.openxmlformats.org/officeDocument/2006/relationships/image"/><Relationship Id="rId9" Target="/ppt/media/image9.png" Type="http://schemas.openxmlformats.org/officeDocument/2006/relationships/image"/><Relationship Id="rId10" Target="/ppt/media/image10.png" Type="http://schemas.openxmlformats.org/officeDocument/2006/relationships/image"/><Relationship Id="rId11" Target="/ppt/media/image11.png" Type="http://schemas.openxmlformats.org/officeDocument/2006/relationships/image"/><Relationship Id="rId12" Target="/ppt/media/image12.png" Type="http://schemas.openxmlformats.org/officeDocument/2006/relationships/image"/><Relationship Id="rId13" Target="/ppt/media/image13.png" Type="http://schemas.openxmlformats.org/officeDocument/2006/relationships/image"/><Relationship Id="rId14" Target="/ppt/media/image14.jpeg" Type="http://schemas.openxmlformats.org/officeDocument/2006/relationships/image"/><Relationship Id="rId15" Target="/ppt/media/image15.png" Type="http://schemas.openxmlformats.org/officeDocument/2006/relationships/image"/><Relationship Id="rId16" Target="/ppt/media/image16.png" Type="http://schemas.openxmlformats.org/officeDocument/2006/relationships/image"/><Relationship Id="rId17" Target="/ppt/media/image17.png" Type="http://schemas.openxmlformats.org/officeDocument/2006/relationships/image"/><Relationship Id="rId18" Target="/ppt/media/image18.png" Type="http://schemas.openxmlformats.org/officeDocument/2006/relationships/image"/><Relationship Id="rId19" Target="/ppt/media/image19.png" Type="http://schemas.openxmlformats.org/officeDocument/2006/relationships/image"/><Relationship Id="rId20" Target="/ppt/media/image20.png" Type="http://schemas.openxmlformats.org/officeDocument/2006/relationships/image"/><Relationship Id="rId21" Target="/ppt/media/image21.png" Type="http://schemas.openxmlformats.org/officeDocument/2006/relationships/image"/><Relationship Id="rId22" Target="/ppt/media/image22.png" Type="http://schemas.openxmlformats.org/officeDocument/2006/relationships/image"/><Relationship Id="rId23" Target="/ppt/media/image23.png" Type="http://schemas.openxmlformats.org/officeDocument/2006/relationships/image"/><Relationship Id="rId24" Target="/ppt/media/image24.png" Type="http://schemas.openxmlformats.org/officeDocument/2006/relationships/image"/><Relationship Id="rId25" Target="/ppt/media/image25.png" Type="http://schemas.openxmlformats.org/officeDocument/2006/relationships/image"/><Relationship Id="rId26" Target="/ppt/media/image26.png" Type="http://schemas.openxmlformats.org/officeDocument/2006/relationships/image"/><Relationship Id="rId27" Target="/ppt/media/image27.png" Type="http://schemas.openxmlformats.org/officeDocument/2006/relationships/image"/><Relationship Id="rId28" Target="/ppt/media/image28.png" Type="http://schemas.openxmlformats.org/officeDocument/2006/relationships/image"/><Relationship Id="rId29" Target="/ppt/media/image29.png" Type="http://schemas.openxmlformats.org/officeDocument/2006/relationships/image"/><Relationship Id="rId30" Target="/ppt/media/image30.png" Type="http://schemas.openxmlformats.org/officeDocument/2006/relationships/image"/><Relationship Id="rId31" Target="/ppt/media/image31.png" Type="http://schemas.openxmlformats.org/officeDocument/2006/relationships/image"/><Relationship Id="rId32" Target="/ppt/media/image32.png" Type="http://schemas.openxmlformats.org/officeDocument/2006/relationships/image"/><Relationship Id="rId33" Target="/ppt/media/image33.png" Type="http://schemas.openxmlformats.org/officeDocument/2006/relationships/image"/><Relationship Id="rId34" Target="/ppt/media/image34.png" Type="http://schemas.openxmlformats.org/officeDocument/2006/relationships/image"/><Relationship Id="rId35" Target="/ppt/media/image35.png" Type="http://schemas.openxmlformats.org/officeDocument/2006/relationships/image"/><Relationship Id="rId36" Target="/ppt/media/image36.png" Type="http://schemas.openxmlformats.org/officeDocument/2006/relationships/image"/><Relationship Id="rId37" Target="/ppt/media/image37.png" Type="http://schemas.openxmlformats.org/officeDocument/2006/relationships/image"/><Relationship Id="rId38" Target="/ppt/media/image38.png" Type="http://schemas.openxmlformats.org/officeDocument/2006/relationships/image"/><Relationship Id="rId39" Target="/ppt/media/image39.png" Type="http://schemas.openxmlformats.org/officeDocument/2006/relationships/image"/><Relationship Id="rId40" Target="/ppt/media/image40.png" Type="http://schemas.openxmlformats.org/officeDocument/2006/relationships/image"/><Relationship Id="rId41" Target="/ppt/media/image41.png" Type="http://schemas.openxmlformats.org/officeDocument/2006/relationships/image"/><Relationship Id="rId42" Target="/ppt/media/image42.png" Type="http://schemas.openxmlformats.org/officeDocument/2006/relationships/image"/><Relationship Id="rId43" Target="/ppt/media/image43.png" Type="http://schemas.openxmlformats.org/officeDocument/2006/relationships/image"/><Relationship Id="rId44" Target="/ppt/media/image44.png" Type="http://schemas.openxmlformats.org/officeDocument/2006/relationships/image"/><Relationship Id="rId45" Target="/ppt/media/image45.png" Type="http://schemas.openxmlformats.org/officeDocument/2006/relationships/image"/><Relationship Id="rId46" Target="/ppt/media/image46.png" Type="http://schemas.openxmlformats.org/officeDocument/2006/relationships/image"/><Relationship Id="rId47" Target="/ppt/media/image47.png" Type="http://schemas.openxmlformats.org/officeDocument/2006/relationships/image"/><Relationship Id="rId48" Target="/ppt/media/image48.png" Type="http://schemas.openxmlformats.org/officeDocument/2006/relationships/image"/><Relationship Id="rId49" Target="/ppt/media/image49.png" Type="http://schemas.openxmlformats.org/officeDocument/2006/relationships/image"/><Relationship Id="rId50" Target="/ppt/media/image50.png" Type="http://schemas.openxmlformats.org/officeDocument/2006/relationships/image"/><Relationship Id="rId51" Target="/ppt/media/image51.png" Type="http://schemas.openxmlformats.org/officeDocument/2006/relationships/image"/><Relationship Id="rId52" Target="/ppt/media/image52.png" Type="http://schemas.openxmlformats.org/officeDocument/2006/relationships/image"/><Relationship Id="rId53" Target="/ppt/media/image53.png" Type="http://schemas.openxmlformats.org/officeDocument/2006/relationships/image"/><Relationship Id="rId54" Target="/ppt/media/image54.png" Type="http://schemas.openxmlformats.org/officeDocument/2006/relationships/image"/><Relationship Id="rId55" Target="/ppt/media/image55.png" Type="http://schemas.openxmlformats.org/officeDocument/2006/relationships/image"/><Relationship Id="rId56" Target="/ppt/media/image56.png" Type="http://schemas.openxmlformats.org/officeDocument/2006/relationships/image"/><Relationship Id="rId57" Target="/ppt/media/image57.png" Type="http://schemas.openxmlformats.org/officeDocument/2006/relationships/image"/><Relationship Id="rId58" Target="/ppt/media/image58.png" Type="http://schemas.openxmlformats.org/officeDocument/2006/relationships/image"/><Relationship Id="rId59" Target="/ppt/media/image59.png" Type="http://schemas.openxmlformats.org/officeDocument/2006/relationships/image"/><Relationship Id="rId60" Target="/ppt/media/image60.png" Type="http://schemas.openxmlformats.org/officeDocument/2006/relationships/image"/><Relationship Id="rId61" Target="/ppt/media/image61.png" Type="http://schemas.openxmlformats.org/officeDocument/2006/relationships/image"/><Relationship Id="rId62" Target="/ppt/media/image62.png" Type="http://schemas.openxmlformats.org/officeDocument/2006/relationships/image"/><Relationship Id="rId63" Target="/ppt/media/image63.png" Type="http://schemas.openxmlformats.org/officeDocument/2006/relationships/image"/><Relationship Id="rId64" Target="ppt/media/img_cc_black.png" Type="http://schemas.openxmlformats.org/officeDocument/2006/relationships/image"/><Relationship Id="rId65" Target="ppt/presentation.xml" Type="http://schemas.openxmlformats.org/officeDocument/2006/relationships/officeDocument"/><Relationship Id="rId66" Target="docProps/core.xml" Type="http://schemas.openxmlformats.org/package/2006/relationships/metadata/core-properties"/><Relationship Id="rId67" Target="docProps/app.xml" Type="http://schemas.openxmlformats.org/officeDocument/2006/relationships/extended-properties"/></Relationships>
</file>

<file path=ppt/presentation.xml><?xml version="1.0" encoding="utf-8"?>
<p:presentation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embedTrueTypeFonts="1" saveSubsetFonts="1">
  <p:sldMasterIdLst>
    <p:sldMasterId id="2147483648" r:id="rId1"/>
  </p:sldMasterIdLst>
  <p:notesMasterIdLst>
    <p:notesMasterId r:id="rId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5143500" type="screen16x9"/>
  <p:notesSz cx="9144000" cy="5143500"/>
  <p:embeddedFontLst>
    <p:embeddedFont>
      <p:font typeface="Zoho Puvi"/>
      <p:regular r:id="rId24"/>
      <p:bold r:id="rId25"/>
    </p:embeddedFont>
    <p:embeddedFont>
      <p:font typeface="Roboto"/>
      <p:regular r:id="rId26"/>
      <p:bold r:id="rId27"/>
    </p:embeddedFont>
    <p:embeddedFont>
      <p:font typeface="Open Sans"/>
      <p:regular r:id="rId28"/>
      <p:bold r:id="rId29"/>
    </p:embeddedFont>
  </p:embeddedFontLst>
  <p:custDataLst/>
  <p:defaultTextStyle>
    <a:defPPr>
      <a:defRPr lang="en-US"/>
    </a:defPPr>
    <a:lvl1pPr algn="l" lvl="0" marL="0" rtl="false">
      <a:defRPr dirty="0" lang="en-US" sz="1800">
        <a:solidFill>
          <a:schemeClr val="tx1"/>
        </a:solidFill>
        <a:latin typeface="+mn-lt"/>
      </a:defRPr>
    </a:lvl1pPr>
    <a:lvl2pPr algn="l" lvl="1" marL="457200" rtl="false">
      <a:defRPr dirty="0" lang="en-US" sz="1800">
        <a:solidFill>
          <a:schemeClr val="tx1"/>
        </a:solidFill>
        <a:latin typeface="+mn-lt"/>
      </a:defRPr>
    </a:lvl2pPr>
    <a:lvl3pPr algn="l" lvl="2" marL="914400" rtl="false">
      <a:defRPr dirty="0" lang="en-US" sz="1800">
        <a:solidFill>
          <a:schemeClr val="tx1"/>
        </a:solidFill>
        <a:latin typeface="+mn-lt"/>
      </a:defRPr>
    </a:lvl3pPr>
    <a:lvl4pPr algn="l" lvl="3" marL="1371600" rtl="false">
      <a:defRPr dirty="0" lang="en-US" sz="1800">
        <a:solidFill>
          <a:schemeClr val="tx1"/>
        </a:solidFill>
        <a:latin typeface="+mn-lt"/>
      </a:defRPr>
    </a:lvl4pPr>
    <a:lvl5pPr algn="l" lvl="4" marL="1828800" rtl="false">
      <a:defRPr dirty="0" lang="en-US" sz="1800">
        <a:solidFill>
          <a:schemeClr val="tx1"/>
        </a:solidFill>
        <a:latin typeface="+mn-lt"/>
      </a:defRPr>
    </a:lvl5pPr>
    <a:lvl6pPr algn="l" lvl="5" marL="2286000" rtl="false">
      <a:defRPr dirty="0" lang="en-US" sz="1800">
        <a:solidFill>
          <a:schemeClr val="tx1"/>
        </a:solidFill>
        <a:latin typeface="+mn-lt"/>
      </a:defRPr>
    </a:lvl6pPr>
    <a:lvl7pPr algn="l" lvl="6" marL="2743200" rtl="false">
      <a:defRPr dirty="0" lang="en-US" sz="1800">
        <a:solidFill>
          <a:schemeClr val="tx1"/>
        </a:solidFill>
        <a:latin typeface="+mn-lt"/>
      </a:defRPr>
    </a:lvl7pPr>
    <a:lvl8pPr algn="l" lvl="7" marL="3200400" rtl="false">
      <a:defRPr dirty="0" lang="en-US" sz="1800">
        <a:solidFill>
          <a:schemeClr val="tx1"/>
        </a:solidFill>
        <a:latin typeface="+mn-lt"/>
      </a:defRPr>
    </a:lvl8pPr>
    <a:lvl9pPr algn="l" lvl="8" marL="3657600" rtl="false">
      <a:defRPr dirty="0" lang="en-US" sz="1800">
        <a:solidFill>
          <a:schemeClr val="tx1"/>
        </a:solidFill>
        <a:latin typeface="+mn-lt"/>
      </a:defRPr>
    </a:lvl9pPr>
  </p:defaultTextStyle>
</p:presentation>
</file>

<file path=ppt/presProps.xml><?xml version="1.0" encoding="utf-8"?>
<p:presentationP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showPr showNarration="1">
    <p:sldAll/>
  </p:showPr>
</p:presentationPr>
</file>

<file path=ppt/tableStyles.xml><?xml version="1.0" encoding="utf-8"?>
<a:tblStyleLs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def="{5C22544A-7EE6-4342-B048-85BDC9FD1C3A}"/>
</file>

<file path=ppt/viewProps.xml><?xml version="1.0" encoding="utf-8"?>
<p:viewP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normalViewPr showOutlineIcons="false">
    <p:restoredLeft sz="15620"/>
    <p:restoredTop sz="94660"/>
  </p:normalViewPr>
  <p:slideViewPr>
    <p:cSldViewPr>
      <p:cViewPr varScale="true">
        <p:scale>
          <a:sx d="100" n="73"/>
          <a:sy d="100" n="73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d="100" n="100"/>
        <a:sy d="100" n="100"/>
      </p:scale>
      <p:origin x="0" y="0"/>
    </p:cViewPr>
  </p:notesTextViewPr>
  <p:gridSpacing cx="78028800" cy="780288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2" Target="theme/theme1.xml" Type="http://schemas.openxmlformats.org/officeDocument/2006/relationships/theme"/><Relationship Id="rId3" Target="notesMasters/notesMaster1.xml" Type="http://schemas.openxmlformats.org/officeDocument/2006/relationships/notesMaster"/><Relationship Id="rId4" Target="theme/theme2.xml" Type="http://schemas.openxmlformats.org/officeDocument/2006/relationships/theme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tableStyles.xml" Type="http://schemas.openxmlformats.org/officeDocument/2006/relationships/tableStyles"/><Relationship Id="rId24" Target="fonts/font1.fntdata" Type="http://schemas.openxmlformats.org/officeDocument/2006/relationships/font"/><Relationship Id="rId25" Target="fonts/font2.fntdata" Type="http://schemas.openxmlformats.org/officeDocument/2006/relationships/font"/><Relationship Id="rId26" Target="fonts/font3.fntdata" Type="http://schemas.openxmlformats.org/officeDocument/2006/relationships/font"/><Relationship Id="rId27" Target="fonts/font4.fntdata" Type="http://schemas.openxmlformats.org/officeDocument/2006/relationships/font"/><Relationship Id="rId28" Target="fonts/font5.fntdata" Type="http://schemas.openxmlformats.org/officeDocument/2006/relationships/font"/><Relationship Id="rId29" Target="fonts/font6.fntdata" Type="http://schemas.openxmlformats.org/officeDocument/2006/relationships/font"/><Relationship Id="rId30" Target="presProps.xml" Type="http://schemas.openxmlformats.org/officeDocument/2006/relationships/presProps"/><Relationship Id="rId31" Target="viewProps.xml" Type="http://schemas.openxmlformats.org/officeDocument/2006/relationships/viewProps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sz="quarter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4/4/17</a:t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idx="2"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idx="3" sz="quarter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bIns="45720" lIns="91440" rIns="91440" rtlCol="0" tIns="45720"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4" sz="quarter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5" sz="quarter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accent1="accent1" accent2="accent2" accent3="accent3" accent4="accent4" accent5="accent5" accent6="accent6" bg1="lt1" bg2="lt2" folHlink="folHlink" hlink="hlink" tx1="dk1" tx2="dk2"/>
  <p:notesStyle>
    <a:lvl1pPr algn="l" defTabSz="914400" eaLnBrk="1" hangingPunct="1" latinLnBrk="0" marL="0" rtl="0">
      <a:defRPr kern="1200" sz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latin typeface="+mn-lt"/>
        <a:ea typeface="+mn-ea"/>
        <a:cs typeface="+mn-cs"/>
      </a:defRPr>
    </a:lvl9pPr>
  </p:notesStyle>
</p:notesMaster>
<!-- $Id$ --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2" Target="../tags/tag1.xml" Type="http://schemas.openxmlformats.org/officeDocument/2006/relationships/tags"/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2" Target="../tags/tag2.xml" Type="http://schemas.openxmlformats.org/officeDocument/2006/relationships/tags"/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79534BD7-C00A-48A6-A981-BD673D05A971}">
                <a16:creationId xmlns:a16="http://schemas.microsoft.com/office/drawing/2010/main" id="{4FA18B7D-5E57-4F6F-A4FF-95F9DDDC40C2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1351643" y="2271771"/>
            <a:ext cx="6436178" cy="776702"/>
          </a:xfrm>
          <a:prstGeom prst="rect">
            <a:avLst/>
          </a:prstGeom>
        </p:spPr>
        <p:txBody>
          <a:bodyPr anchor="b" rtlCol="0"/>
          <a:lstStyle>
            <a:lvl1pPr algn="ctr" lvl="0">
              <a:defRPr dirty="0" lang="en-US" sz="44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Subtitle 2">
            <a:extLst>
              <a:ext uri="{53A4468F-1AA9-45CC-A29B-2E6EC38B1486}">
                <a16:creationId xmlns:a16="http://schemas.microsoft.com/office/drawing/2010/main" id="{47465760-C41A-45E7-B5BC-E3AF9A29AC30}"/>
              </a:ext>
            </a:extLst>
          </p:cNvPr>
          <p:cNvSpPr>
            <a:spLocks noGrp="true"/>
          </p:cNvSpPr>
          <p:nvPr>
            <p:ph idx="1" type="subTitle"/>
          </p:nvPr>
        </p:nvSpPr>
        <p:spPr>
          <a:xfrm rot="0">
            <a:off x="1351643" y="3056695"/>
            <a:ext cx="6436178" cy="494945"/>
          </a:xfrm>
          <a:prstGeom prst="rect">
            <a:avLst/>
          </a:prstGeom>
        </p:spPr>
        <p:txBody>
          <a:bodyPr anchor="t" lIns="91440" rtlCol="0">
            <a:noAutofit/>
          </a:bodyPr>
          <a:lstStyle>
            <a:lvl1pPr algn="ctr" indent="0" lvl="0" marL="0">
              <a:lnSpc>
                <a:spcPct val="100000"/>
              </a:lnSpc>
              <a:spcBef>
                <a:spcPts val="0"/>
              </a:spcBef>
              <a:buNone/>
              <a:defRPr b="0" baseline="0" dirty="0" i="0" lang="en-US" sz="1400">
                <a:solidFill>
                  <a:schemeClr val="accent1"/>
                </a:solidFill>
                <a:latin typeface="+mn-lt"/>
              </a:defRPr>
            </a:lvl1pPr>
            <a:lvl2pPr algn="ctr" indent="0" lvl="1" marL="4572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2pPr>
            <a:lvl3pPr algn="ctr" indent="0" lvl="2" marL="9144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3pPr>
            <a:lvl4pPr algn="ctr" indent="0" lvl="3" marL="13716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4pPr>
            <a:lvl5pPr algn="ctr" indent="0" lvl="4" marL="18288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5pPr>
            <a:lvl6pPr algn="ctr" indent="0" lvl="5" marL="22860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6pPr>
            <a:lvl7pPr algn="ctr" indent="0" lvl="6" marL="27432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7pPr>
            <a:lvl8pPr algn="ctr" indent="0" lvl="7" marL="32004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8pPr>
            <a:lvl9pPr algn="ctr" indent="0" lvl="8" marL="36576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dirty="0" lang="en-US"/>
              <a:t>Click to edit Master subtitle style</a:t>
            </a:r>
            <a:endParaRPr dirty="0" lang="en-US"/>
          </a:p>
        </p:txBody>
      </p:sp>
      <p:sp>
        <p:nvSpPr>
          <p:cNvPr id="4" name="Slide Number Placeholder 5">
            <a:extLst>
              <a:ext uri="{CF13BF5E-80F4-42B7-BDB3-70234E37FB8D}">
                <a16:creationId xmlns:a16="http://schemas.microsoft.com/office/drawing/2010/main" id="{1F868F63-0785-4F5F-8F8F-BEADBFD74E35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5" name="Footer Placeholder 4">
            <a:extLst>
              <a:ext uri="{6231CE3E-C6F7-4D80-BA98-0C828D56AF5B}">
                <a16:creationId xmlns:a16="http://schemas.microsoft.com/office/drawing/2010/main" id="{6B2BF942-E207-4664-8BC1-4B124F891179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Date Placeholder 3">
            <a:extLst>
              <a:ext uri="{F792F997-A0D3-4DA2-AEE7-75A1D5662523}">
                <a16:creationId xmlns:a16="http://schemas.microsoft.com/office/drawing/2010/main" id="{43B0363B-D496-4A93-B23F-A9A1A022F5CF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6A06FC99-070D-4BAA-9EBF-629D85B59407}">
        <p14:creationId xmlns:p14="http://schemas.microsoft.com/office/powerpoint/2010/main" val="1709892021265"/>
      </p:ext>
    </p:extLst>
  </p:cSld>
  <p:clrMapOvr>
    <a:masterClrMapping/>
  </p:clrMapOvr>
  <p:transition advClick="true" spd="slow">
    <p:fade thruBlk="false"/>
  </p:transition>
</p:sldLayout>
</file>

<file path=ppt/slideLayouts/slideLayout10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userDrawn="1">
  <p:cSld name="Title,Text,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113E06FB-A71B-4DEF-9885-C278FB730FF7}">
                <a16:creationId xmlns:a16="http://schemas.microsoft.com/office/drawing/2010/main" id="{D5CDE553-D14D-4A19-A637-ACA3DF606522}"/>
              </a:ext>
            </a:extLst>
          </p:cNvPr>
          <p:cNvSpPr/>
          <p:nvPr/>
        </p:nvSpPr>
        <p:spPr>
          <a:xfrm rot="0">
            <a:off x="774703" y="1417637"/>
            <a:ext cx="1850529" cy="2192337"/>
          </a:xfrm>
          <a:prstGeom prst="rect">
            <a:avLst/>
          </a:pr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3" name="Rectangle 20">
            <a:extLst>
              <a:ext uri="{F0A354C8-1B69-428E-B451-434E6B2CA721}">
                <a16:creationId xmlns:a16="http://schemas.microsoft.com/office/drawing/2010/main" id="{21DA5C3E-9B57-4EA0-BBD0-94AB78406AE6}"/>
              </a:ext>
            </a:extLst>
          </p:cNvPr>
          <p:cNvSpPr/>
          <p:nvPr/>
        </p:nvSpPr>
        <p:spPr>
          <a:xfrm rot="0">
            <a:off x="2774950" y="1417637"/>
            <a:ext cx="3580319" cy="2192337"/>
          </a:xfrm>
          <a:prstGeom prst="rect">
            <a:avLst/>
          </a:pr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4" name="Rectangle 22">
            <a:extLst>
              <a:ext uri="{7BFCFF74-DB77-4C28-A13F-02DBC5C424E7}">
                <a16:creationId xmlns:a16="http://schemas.microsoft.com/office/drawing/2010/main" id="{AA2F89F6-C221-4A8D-8C02-33F61EB3D913}"/>
              </a:ext>
            </a:extLst>
          </p:cNvPr>
          <p:cNvSpPr/>
          <p:nvPr/>
        </p:nvSpPr>
        <p:spPr>
          <a:xfrm rot="0">
            <a:off x="6496050" y="1417637"/>
            <a:ext cx="1882776" cy="2192337"/>
          </a:xfrm>
          <a:custGeom>
            <a:avLst/>
            <a:gdLst/>
            <a:ahLst/>
            <a:cxnLst/>
            <a:rect b="b" l="0" r="r" t="0"/>
            <a:pathLst>
              <a:path h="2192337" w="1882776">
                <a:moveTo>
                  <a:pt x="9525" y="0"/>
                </a:moveTo>
                <a:lnTo>
                  <a:pt x="1882777" y="0"/>
                </a:lnTo>
                <a:lnTo>
                  <a:pt x="1882777" y="2192337"/>
                </a:lnTo>
                <a:lnTo>
                  <a:pt x="9525" y="2192337"/>
                </a:lnTo>
                <a:close/>
              </a:path>
            </a:pathLst>
          </a:cu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5" name="Title 1">
            <a:extLst>
              <a:ext uri="{5D207224-E40B-49C1-8D7C-0B7BD87BF0A2}">
                <a16:creationId xmlns:a16="http://schemas.microsoft.com/office/drawing/2010/main" id="{6F8073AB-9213-4FB7-954C-D2F151654DBA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6" name="Picture Placeholder 2">
            <a:extLst>
              <a:ext uri="{CC31A8C0-07C8-406F-A291-F22FEA88AA8A}">
                <a16:creationId xmlns:a16="http://schemas.microsoft.com/office/drawing/2010/main" id="{E8627FF0-3D01-4280-AC18-BC10DD17C597}"/>
              </a:ext>
            </a:extLst>
          </p:cNvPr>
          <p:cNvSpPr>
            <a:spLocks noGrp="true"/>
          </p:cNvSpPr>
          <p:nvPr>
            <p:ph idx="1" type="pic"/>
          </p:nvPr>
        </p:nvSpPr>
        <p:spPr>
          <a:xfrm rot="0">
            <a:off x="835027" y="1474787"/>
            <a:ext cx="1723499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7" name="Content Placeholder 2">
            <a:extLst>
              <a:ext uri="{558792A9-F828-4961-B6CC-4D67E12E0A0C}">
                <a16:creationId xmlns:a16="http://schemas.microsoft.com/office/drawing/2010/main" id="{942B6514-D8C4-4B40-BD67-DFDE138E1E03}"/>
              </a:ext>
            </a:extLst>
          </p:cNvPr>
          <p:cNvSpPr>
            <a:spLocks noGrp="true"/>
          </p:cNvSpPr>
          <p:nvPr>
            <p:ph idx="2" type="body"/>
          </p:nvPr>
        </p:nvSpPr>
        <p:spPr>
          <a:xfrm rot="0">
            <a:off x="762000" y="3810000"/>
            <a:ext cx="1847850" cy="523875"/>
          </a:xfrm>
          <a:prstGeom prst="rect">
            <a:avLst/>
          </a:prstGeom>
        </p:spPr>
        <p:txBody>
          <a:bodyPr anchor="t" rtlCol="0">
            <a:normAutofit/>
          </a:bodyPr>
          <a:lstStyle>
            <a:lvl1pPr algn="ctr" indent="0" lvl="0" marL="0">
              <a:lnSpc>
                <a:spcPct val="100000"/>
              </a:lnSpc>
              <a:buFont typeface="Arial"/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8" name="Picture Placeholder 2">
            <a:extLst>
              <a:ext uri="{7BE75CA0-F6A6-4936-A55F-00A3ECD79402}">
                <a16:creationId xmlns:a16="http://schemas.microsoft.com/office/drawing/2010/main" id="{224147B0-29B2-4DE5-8058-EDCAA40AC203}"/>
              </a:ext>
            </a:extLst>
          </p:cNvPr>
          <p:cNvSpPr>
            <a:spLocks noGrp="true"/>
          </p:cNvSpPr>
          <p:nvPr>
            <p:ph idx="3" type="pic"/>
          </p:nvPr>
        </p:nvSpPr>
        <p:spPr>
          <a:xfrm rot="0">
            <a:off x="2835275" y="1474787"/>
            <a:ext cx="3459670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9" name="Content Placeholder 2">
            <a:extLst>
              <a:ext uri="{D471615F-E901-47B0-BB9F-A9FD5A857773}">
                <a16:creationId xmlns:a16="http://schemas.microsoft.com/office/drawing/2010/main" id="{876F8479-FAB9-4D9F-ACB0-5542685C6A7D}"/>
              </a:ext>
            </a:extLst>
          </p:cNvPr>
          <p:cNvSpPr>
            <a:spLocks noGrp="true"/>
          </p:cNvSpPr>
          <p:nvPr>
            <p:ph idx="4" type="body"/>
          </p:nvPr>
        </p:nvSpPr>
        <p:spPr>
          <a:xfrm rot="0">
            <a:off x="2777561" y="3810000"/>
            <a:ext cx="3577708" cy="523875"/>
          </a:xfrm>
          <a:prstGeom prst="rect">
            <a:avLst/>
          </a:prstGeom>
        </p:spPr>
        <p:txBody>
          <a:bodyPr anchor="t" rtlCol="0">
            <a:normAutofit/>
          </a:bodyPr>
          <a:lstStyle>
            <a:lvl1pPr algn="ctr" indent="0" lvl="0" marL="0">
              <a:lnSpc>
                <a:spcPct val="100000"/>
              </a:lnSpc>
              <a:buFont typeface="Arial"/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10" name="Picture Placeholder 2">
            <a:extLst>
              <a:ext uri="{41ED15FC-51D5-40DB-BE97-D70721F55D1D}">
                <a16:creationId xmlns:a16="http://schemas.microsoft.com/office/drawing/2010/main" id="{8BF470FC-BDBC-4DF7-89BD-00B3952CC652}"/>
              </a:ext>
            </a:extLst>
          </p:cNvPr>
          <p:cNvSpPr>
            <a:spLocks noGrp="true"/>
          </p:cNvSpPr>
          <p:nvPr>
            <p:ph idx="5" type="pic"/>
          </p:nvPr>
        </p:nvSpPr>
        <p:spPr>
          <a:xfrm rot="0">
            <a:off x="6581774" y="1474787"/>
            <a:ext cx="1724025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11" name="Content Placeholder 2">
            <a:extLst>
              <a:ext uri="{E0766AEB-DA4C-4A68-A682-3A9F871E3F1B}">
                <a16:creationId xmlns:a16="http://schemas.microsoft.com/office/drawing/2010/main" id="{54C671DD-09D3-40F1-A4D3-AF128E50955D}"/>
              </a:ext>
            </a:extLst>
          </p:cNvPr>
          <p:cNvSpPr>
            <a:spLocks noGrp="true"/>
          </p:cNvSpPr>
          <p:nvPr>
            <p:ph idx="6" type="body"/>
          </p:nvPr>
        </p:nvSpPr>
        <p:spPr>
          <a:xfrm rot="0">
            <a:off x="6496050" y="3810000"/>
            <a:ext cx="1882775" cy="523875"/>
          </a:xfrm>
          <a:prstGeom prst="rect">
            <a:avLst/>
          </a:prstGeom>
        </p:spPr>
        <p:txBody>
          <a:bodyPr anchor="t" rtlCol="0">
            <a:normAutofit/>
          </a:bodyPr>
          <a:lstStyle>
            <a:lvl1pPr algn="ctr" indent="0" lvl="0" marL="0">
              <a:lnSpc>
                <a:spcPct val="100000"/>
              </a:lnSpc>
              <a:buFont typeface="Arial"/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12" name="Slide Number Placeholder 4">
            <a:extLst>
              <a:ext uri="{F383524D-1360-4303-828F-BAD8A71FF019}">
                <a16:creationId xmlns:a16="http://schemas.microsoft.com/office/drawing/2010/main" id="{6060E6F7-1A40-4234-BEDA-A61FB3A407B1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13" name="Footer Placeholder 3">
            <a:extLst>
              <a:ext uri="{C1E32CE3-F18F-4CD2-9118-607D44BC79BF}">
                <a16:creationId xmlns:a16="http://schemas.microsoft.com/office/drawing/2010/main" id="{98B0269F-F1A9-42CB-9DDD-65568C580A09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14" name="Date Placeholder 1">
            <a:extLst>
              <a:ext uri="{671E81C7-1F21-48E1-98A5-63024CBB8DEB}">
                <a16:creationId xmlns:a16="http://schemas.microsoft.com/office/drawing/2010/main" id="{F8423551-3A6E-4612-AF13-14DDC0F88310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custDataLst>
      <p:tags r:id="rId2"/>
    </p:custDataLst>
    <p:extLst>
      <p:ext uri="{FC5E5812-9475-436A-8760-2473D511F80B}">
        <p14:creationId xmlns:p14="http://schemas.microsoft.com/office/powerpoint/2010/main" val="1709892021307"/>
      </p:ext>
    </p:extLst>
  </p:cSld>
  <p:clrMapOvr>
    <a:masterClrMapping/>
  </p:clrMapOvr>
  <p:transition advClick="true" spd="slow">
    <p:fade thruBlk="false"/>
  </p:transition>
</p:sldLayout>
</file>

<file path=ppt/slideLayouts/slideLayout11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8DE33AEB-F115-4E04-8DF6-1ECBCC5F40BE}">
                <a16:creationId xmlns:a16="http://schemas.microsoft.com/office/drawing/2010/main" id="{063AD252-8822-4C7A-87DD-B60F20CAFEDF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Picture Placeholder 2">
            <a:extLst>
              <a:ext uri="{A9451B96-D8A2-479F-A828-5E2E36C7EFAF}">
                <a16:creationId xmlns:a16="http://schemas.microsoft.com/office/drawing/2010/main" id="{0A1A82C4-B493-4B64-8DB3-C7F590AB0F93}"/>
              </a:ext>
            </a:extLst>
          </p:cNvPr>
          <p:cNvSpPr>
            <a:spLocks noGrp="true"/>
          </p:cNvSpPr>
          <p:nvPr>
            <p:ph idx="1" type="pic"/>
          </p:nvPr>
        </p:nvSpPr>
        <p:spPr>
          <a:xfrm rot="0">
            <a:off x="3048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4" name="Picture Placeholder 2">
            <a:extLst>
              <a:ext uri="{30AF8A2C-928D-4D1C-8FC6-2AD9858CB5E4}">
                <a16:creationId xmlns:a16="http://schemas.microsoft.com/office/drawing/2010/main" id="{4A63DDC6-D46B-4CC9-9563-0E206FA258E7}"/>
              </a:ext>
            </a:extLst>
          </p:cNvPr>
          <p:cNvSpPr>
            <a:spLocks noGrp="true"/>
          </p:cNvSpPr>
          <p:nvPr>
            <p:ph idx="2" type="pic"/>
          </p:nvPr>
        </p:nvSpPr>
        <p:spPr>
          <a:xfrm rot="0">
            <a:off x="247015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5" name="Picture Placeholder 2">
            <a:extLst>
              <a:ext uri="{698D4CD2-617B-4400-8291-D43BB2D55A25}">
                <a16:creationId xmlns:a16="http://schemas.microsoft.com/office/drawing/2010/main" id="{6B77AA4C-C159-4CE6-928C-D6E83C2777CF}"/>
              </a:ext>
            </a:extLst>
          </p:cNvPr>
          <p:cNvSpPr>
            <a:spLocks noGrp="true"/>
          </p:cNvSpPr>
          <p:nvPr>
            <p:ph idx="3" type="pic"/>
          </p:nvPr>
        </p:nvSpPr>
        <p:spPr>
          <a:xfrm rot="0">
            <a:off x="46355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6" name="Picture Placeholder 2">
            <a:extLst>
              <a:ext uri="{A224A265-EF3E-4BA2-AD0E-BE5C627EB232}">
                <a16:creationId xmlns:a16="http://schemas.microsoft.com/office/drawing/2010/main" id="{B9AB8CD0-119E-4513-A2A8-439ABB6DDF31}"/>
              </a:ext>
            </a:extLst>
          </p:cNvPr>
          <p:cNvSpPr>
            <a:spLocks noGrp="true"/>
          </p:cNvSpPr>
          <p:nvPr>
            <p:ph idx="4" type="pic"/>
          </p:nvPr>
        </p:nvSpPr>
        <p:spPr>
          <a:xfrm rot="0">
            <a:off x="680085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7" name="Slide Number Placeholder 4">
            <a:extLst>
              <a:ext uri="{38CC81D5-5EE9-4B32-A8BB-7A151B20D07F}">
                <a16:creationId xmlns:a16="http://schemas.microsoft.com/office/drawing/2010/main" id="{D5F6DD3E-3607-4FD5-B015-63C035CCD0E7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8" name="Footer Placeholder 3">
            <a:extLst>
              <a:ext uri="{3FB54917-1E06-49E7-B059-A9B489B9D59B}">
                <a16:creationId xmlns:a16="http://schemas.microsoft.com/office/drawing/2010/main" id="{07E94F6E-73C7-4D06-A5E1-6D58329FEDAA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9" name="Date Placeholder 1">
            <a:extLst>
              <a:ext uri="{948CB3D2-B913-44FE-8E76-DBB45FA111C9}">
                <a16:creationId xmlns:a16="http://schemas.microsoft.com/office/drawing/2010/main" id="{54AC22B0-2122-4C4A-A72A-61EE0DDFBF36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custDataLst>
      <p:tags r:id="rId2"/>
    </p:custDataLst>
    <p:extLst>
      <p:ext uri="{21FE8F95-0B73-4D6A-9301-F94A8D047FF9}">
        <p14:creationId xmlns:p14="http://schemas.microsoft.com/office/powerpoint/2010/main" val="1709892021312"/>
      </p:ext>
    </p:extLst>
  </p:cSld>
  <p:clrMapOvr>
    <a:masterClrMapping/>
  </p:clrMapOvr>
  <p:transition advClick="true" spd="slow">
    <p:fade thruBlk="false"/>
  </p:transition>
</p:sldLayout>
</file>

<file path=ppt/slideLayouts/slideLayout2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A808CB29-EF9D-46E4-95A6-6CCA9AE7B7A1}">
                <a16:creationId xmlns:a16="http://schemas.microsoft.com/office/drawing/2010/main" id="{FF676BB6-0206-432E-A7BB-EAB588046D6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>
            <a:extLst>
              <a:ext uri="{1B310B35-0594-4E2C-801E-6EB6851F4B38}">
                <a16:creationId xmlns:a16="http://schemas.microsoft.com/office/drawing/2010/main" id="{E39C40CB-8DB1-4630-BAF6-A54DCCF41E45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Slide Number Placeholder 4">
            <a:extLst>
              <a:ext uri="{04C7A0A6-C9CA-4DC9-AC57-927172A32181}">
                <a16:creationId xmlns:a16="http://schemas.microsoft.com/office/drawing/2010/main" id="{677B2FEB-3426-42E1-B324-1B038348CFAB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5" name="Footer Placeholder 3">
            <a:extLst>
              <a:ext uri="{562E0EBE-92D3-4C73-B7B0-87A599AF380B}">
                <a16:creationId xmlns:a16="http://schemas.microsoft.com/office/drawing/2010/main" id="{CC9108A5-A42A-48C3-9B8A-F3643BB94575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Date Placeholder 1">
            <a:extLst>
              <a:ext uri="{C956053D-AFC6-4108-8982-AD7986F8AF57}">
                <a16:creationId xmlns:a16="http://schemas.microsoft.com/office/drawing/2010/main" id="{A76F666A-0242-4B43-963A-49954841E60C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A3E1BBBC-170D-4464-8852-36EE3B5A8B18}">
        <p14:creationId xmlns:p14="http://schemas.microsoft.com/office/powerpoint/2010/main" val="1709892021272"/>
      </p:ext>
    </p:extLst>
  </p:cSld>
  <p:clrMapOvr>
    <a:masterClrMapping/>
  </p:clrMapOvr>
  <p:transition advClick="true" spd="slow">
    <p:fade thruBlk="false"/>
  </p:transition>
</p:sldLayout>
</file>

<file path=ppt/slideLayouts/slideLayout3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998E53FC-8CDF-4C18-A485-8667F1C9ADC4}">
                <a16:creationId xmlns:a16="http://schemas.microsoft.com/office/drawing/2010/main" id="{059E2543-5AF9-48F8-BCB3-E793DDF2D29D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762000" y="2192059"/>
            <a:ext cx="7620000" cy="511812"/>
          </a:xfrm>
          <a:prstGeom prst="rect">
            <a:avLst/>
          </a:prstGeom>
        </p:spPr>
        <p:txBody>
          <a:bodyPr anchor="b" rtlCol="0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i="0" lang="en-US" sz="14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dirty="0" lang="en-US" sz="18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dirty="0" lang="en-US" sz="16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hidden="false" id="3" name="Title 1">
            <a:extLst>
              <a:ext uri="{C91332B9-19AF-4D01-90D6-DCE76B0990FF}">
                <a16:creationId xmlns:a16="http://schemas.microsoft.com/office/drawing/2010/main" id="{0FE32CEB-EDF3-43AC-8AD5-6D1C9180E24B}"/>
              </a:ext>
            </a:extLst>
          </p:cNvPr>
          <p:cNvSpPr>
            <a:spLocks noGrp="true"/>
          </p:cNvSpPr>
          <p:nvPr>
            <p:ph idx="1" type="title"/>
          </p:nvPr>
        </p:nvSpPr>
        <p:spPr>
          <a:xfrm rot="0">
            <a:off x="762000" y="2735662"/>
            <a:ext cx="7620000" cy="882263"/>
          </a:xfrm>
          <a:prstGeom prst="rect">
            <a:avLst/>
          </a:prstGeom>
        </p:spPr>
        <p:txBody>
          <a:bodyPr anchor="t" rtlCol="0"/>
          <a:lstStyle>
            <a:lvl1pPr lvl="0">
              <a:defRPr dirty="0" lang="en-US" sz="40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4" name="Slide Number Placeholder 5">
            <a:extLst>
              <a:ext uri="{836BB455-2258-494B-8D96-64C95C0CC6DF}">
                <a16:creationId xmlns:a16="http://schemas.microsoft.com/office/drawing/2010/main" id="{789B8D10-A0AA-4948-8B9C-F6C2C08A0118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5" name="Footer Placeholder 4">
            <a:extLst>
              <a:ext uri="{4F6F544E-EA5D-4D28-A288-EAAF435A1BAB}">
                <a16:creationId xmlns:a16="http://schemas.microsoft.com/office/drawing/2010/main" id="{45BDFD3B-676F-4CE2-9244-DA6A2DEFAD37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Date Placeholder 3">
            <a:extLst>
              <a:ext uri="{E8F3D9EA-5441-48DB-86B9-D9187C70FCD6}">
                <a16:creationId xmlns:a16="http://schemas.microsoft.com/office/drawing/2010/main" id="{5E33C8A0-B3CA-41C0-AE39-24ADAD246AC1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17E4D52C-36DB-4C57-9DCA-20F00C8604B7}">
        <p14:creationId xmlns:p14="http://schemas.microsoft.com/office/powerpoint/2010/main" val="1709892021276"/>
      </p:ext>
    </p:extLst>
  </p:cSld>
  <p:clrMapOvr>
    <a:masterClrMapping/>
  </p:clrMapOvr>
  <p:transition advClick="true" spd="slow">
    <p:fade thruBlk="false"/>
  </p:transition>
</p:sldLayout>
</file>

<file path=ppt/slideLayouts/slideLayout4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6F25E37-E0DA-43C9-BC23-3D1C7A90B1FC}">
                <a16:creationId xmlns:a16="http://schemas.microsoft.com/office/drawing/2010/main" id="{237AFCAA-9350-4D10-B835-26682872DC5B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>
            <a:extLst>
              <a:ext uri="{EFE829E8-F384-4470-B9BF-EF819098DB35}">
                <a16:creationId xmlns:a16="http://schemas.microsoft.com/office/drawing/2010/main" id="{D0AD2560-CCE3-42C7-B4E5-1472D14BAE60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762000" y="1403352"/>
            <a:ext cx="3619500" cy="30690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Content Placeholder 2">
            <a:extLst>
              <a:ext uri="{9DD26549-7150-4D3A-AA1A-B13F3545EA74}">
                <a16:creationId xmlns:a16="http://schemas.microsoft.com/office/drawing/2010/main" id="{3FF70CBA-3499-43CC-A2F9-79FDA12C6362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4752975" y="1403352"/>
            <a:ext cx="3619500" cy="30690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Slide Number Placeholder 6">
            <a:extLst>
              <a:ext uri="{02DE2A12-DA73-4166-8707-9FC655FF9F85}">
                <a16:creationId xmlns:a16="http://schemas.microsoft.com/office/drawing/2010/main" id="{E7E217D1-C2BF-47C6-B320-721F5AC57F69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6" name="Footer Placeholder 5">
            <a:extLst>
              <a:ext uri="{A908D5C4-CEEA-4631-9782-449EA2EDF466}">
                <a16:creationId xmlns:a16="http://schemas.microsoft.com/office/drawing/2010/main" id="{B3826ECC-236B-40A0-8F53-62063694EAEA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7" name="Date Placeholder 4">
            <a:extLst>
              <a:ext uri="{EDA40B16-8148-455F-BC26-1C43A0D6EC1A}">
                <a16:creationId xmlns:a16="http://schemas.microsoft.com/office/drawing/2010/main" id="{31C2B578-B070-4075-B624-4D58B2013AF0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C866FA5A-476C-48AC-B15C-A292B9EB9B85}">
        <p14:creationId xmlns:p14="http://schemas.microsoft.com/office/powerpoint/2010/main" val="1709892021279"/>
      </p:ext>
    </p:extLst>
  </p:cSld>
  <p:clrMapOvr>
    <a:masterClrMapping/>
  </p:clrMapOvr>
  <p:transition advClick="true" spd="slow">
    <p:fade thruBlk="false"/>
  </p:transition>
</p:sldLayout>
</file>

<file path=ppt/slideLayouts/slideLayout5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4CFBBDD6-087D-4142-9EC2-EBDC1D60EEEE}">
                <a16:creationId xmlns:a16="http://schemas.microsoft.com/office/drawing/2010/main" id="{0ECE1FE5-7F1E-41DA-BAA6-DCBA3723DEEE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762000" y="1400175"/>
            <a:ext cx="3619500" cy="540644"/>
          </a:xfrm>
          <a:prstGeom prst="rect">
            <a:avLst/>
          </a:prstGeom>
        </p:spPr>
        <p:txBody>
          <a:bodyPr anchor="ctr" rtlCol="0">
            <a:normAutofit fontScale="100000" lnSpcReduction="0"/>
          </a:bodyPr>
          <a:lstStyle>
            <a:lvl1pPr indent="0" lvl="0" marL="0">
              <a:buNone/>
              <a:defRPr b="0" cap="none" dirty="0" i="0" lang="en-US" sz="16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3" name="Text Placeholder 4">
            <a:extLst>
              <a:ext uri="{F3ECCA25-577C-4AE5-9BAA-C20746B98D53}">
                <a16:creationId xmlns:a16="http://schemas.microsoft.com/office/drawing/2010/main" id="{5729B0DC-3E4C-4731-8C42-EEB557996484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4754717" y="1400175"/>
            <a:ext cx="3619500" cy="540644"/>
          </a:xfrm>
          <a:prstGeom prst="rect">
            <a:avLst/>
          </a:prstGeom>
        </p:spPr>
        <p:txBody>
          <a:bodyPr anchor="ctr" rtlCol="0">
            <a:normAutofit fontScale="100000" lnSpcReduction="0"/>
          </a:bodyPr>
          <a:lstStyle>
            <a:lvl1pPr indent="0" lvl="0" marL="0">
              <a:buNone/>
              <a:defRPr b="0" cap="none" dirty="0" i="0" lang="en-US" sz="16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4" name="Content Placeholder 2">
            <a:extLst>
              <a:ext uri="{2B2AEB1B-0688-432E-9247-24C95A9FA6C0}">
                <a16:creationId xmlns:a16="http://schemas.microsoft.com/office/drawing/2010/main" id="{AC89C881-2C88-4BD3-AA74-8F5FEC509362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762000" y="1961537"/>
            <a:ext cx="3619500" cy="251086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Title 1">
            <a:extLst>
              <a:ext uri="{29C52C02-EEDA-434F-861E-829A885A2F4C}">
                <a16:creationId xmlns:a16="http://schemas.microsoft.com/office/drawing/2010/main" id="{30BCEB2A-D5C0-424D-8E09-AC5D60CFAD5B}"/>
              </a:ext>
            </a:extLst>
          </p:cNvPr>
          <p:cNvSpPr>
            <a:spLocks noGrp="true"/>
          </p:cNvSpPr>
          <p:nvPr>
            <p:ph idx="3"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6" name="Content Placeholder 2">
            <a:extLst>
              <a:ext uri="{10785826-4AF1-4355-BD68-B579100A74E5}">
                <a16:creationId xmlns:a16="http://schemas.microsoft.com/office/drawing/2010/main" id="{222EF779-4F2F-4643-9624-7D82F03CEC62}"/>
              </a:ext>
            </a:extLst>
          </p:cNvPr>
          <p:cNvSpPr>
            <a:spLocks noGrp="true"/>
          </p:cNvSpPr>
          <p:nvPr>
            <p:ph idx="4"/>
          </p:nvPr>
        </p:nvSpPr>
        <p:spPr>
          <a:xfrm rot="0">
            <a:off x="4751443" y="1961537"/>
            <a:ext cx="3619500" cy="251086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7" name="Date Placeholder 4">
            <a:extLst>
              <a:ext uri="{9205E291-750D-4B2B-B217-AAC1CAF2235C}">
                <a16:creationId xmlns:a16="http://schemas.microsoft.com/office/drawing/2010/main" id="{6E81251F-E2A7-44E1-94FC-1F1EDCD639DA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  <p:sp>
        <p:nvSpPr>
          <p:cNvPr id="8" name="Footer Placeholder 5">
            <a:extLst>
              <a:ext uri="{5F4CF016-2B51-469C-A673-B10108ACC734}">
                <a16:creationId xmlns:a16="http://schemas.microsoft.com/office/drawing/2010/main" id="{B8A127E1-D1D4-4D36-8E94-8E2926D1A529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9" name="Slide Number Placeholder 6">
            <a:extLst>
              <a:ext uri="{6661AE0B-862C-4387-9F19-C0C39D1BE995}">
                <a16:creationId xmlns:a16="http://schemas.microsoft.com/office/drawing/2010/main" id="{54CE097B-F13B-49D7-A791-44789FFAF859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</p:spTree>
    <p:extLst>
      <p:ext uri="{5BF4D3BB-A7C5-4C7C-A139-346F844502BC}">
        <p14:creationId xmlns:p14="http://schemas.microsoft.com/office/powerpoint/2010/main" val="1709892021283"/>
      </p:ext>
    </p:extLst>
  </p:cSld>
  <p:clrMapOvr>
    <a:masterClrMapping/>
  </p:clrMapOvr>
  <p:transition advClick="true" spd="slow">
    <p:fade thruBlk="false"/>
  </p:transition>
</p:sldLayout>
</file>

<file path=ppt/slideLayouts/slideLayout6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2F88E239-266D-4E28-9D6A-9D03B2CCC0AC}">
                <a16:creationId xmlns:a16="http://schemas.microsoft.com/office/drawing/2010/main" id="{944DB781-A4F8-486F-9CBF-CE5F816E4954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762000" y="1914525"/>
            <a:ext cx="7620000" cy="857250"/>
          </a:xfrm>
        </p:spPr>
        <p:txBody>
          <a:bodyPr anchor="ctr" rtlCol="0"/>
          <a:lstStyle>
            <a:lvl1pPr algn="ctr" lvl="0">
              <a:defRPr dirty="0" lang="en-US" sz="36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Slide Number Placeholder 3">
            <a:extLst>
              <a:ext uri="{D0D9405A-D955-433C-8CBA-A7713569E58C}">
                <a16:creationId xmlns:a16="http://schemas.microsoft.com/office/drawing/2010/main" id="{AF0B596E-1178-45E8-9FDF-43BA23AE71A2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4" name="Footer Placeholder 2">
            <a:extLst>
              <a:ext uri="{8B7AFF56-4FD6-415D-8506-735F7BBD82E9}">
                <a16:creationId xmlns:a16="http://schemas.microsoft.com/office/drawing/2010/main" id="{69EAA78F-0C2B-4BED-8184-A55BCEAF4E01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5" name="Date Placeholder 1">
            <a:extLst>
              <a:ext uri="{F140E802-7B23-4C3B-89C7-A9E1FDDB7EA7}">
                <a16:creationId xmlns:a16="http://schemas.microsoft.com/office/drawing/2010/main" id="{CC312A10-9EE8-4C3C-9F21-F7FD9DEF1EA7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EE6FF882-5B8D-4671-B3F4-9E0F5A37055B}">
        <p14:creationId xmlns:p14="http://schemas.microsoft.com/office/powerpoint/2010/main" val="1709892021286"/>
      </p:ext>
    </p:extLst>
  </p:cSld>
  <p:clrMapOvr>
    <a:masterClrMapping/>
  </p:clrMapOvr>
  <p:transition advClick="true" spd="slow">
    <p:fade thruBlk="false"/>
  </p:transition>
</p:sldLayout>
</file>

<file path=ppt/slideLayouts/slideLayout7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8D6F851-0CEA-434D-BDCF-8B488B14B09E}">
                <a16:creationId xmlns:a16="http://schemas.microsoft.com/office/drawing/2010/main" id="{24C60095-A205-4BF1-A0E4-4610CF56B00F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3" name="Footer Placeholder 2">
            <a:extLst>
              <a:ext uri="{0018BC0F-BA8D-4D7E-B97B-FEF3DB22E08B}">
                <a16:creationId xmlns:a16="http://schemas.microsoft.com/office/drawing/2010/main" id="{AA24118E-3EFD-4DE4-889C-929A3204CAD6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4" name="Date Placeholder 1">
            <a:extLst>
              <a:ext uri="{67DF0DAA-C8C6-4EB8-A854-01AC4C20D6E5}">
                <a16:creationId xmlns:a16="http://schemas.microsoft.com/office/drawing/2010/main" id="{9B0D0731-C428-495C-8779-DAC988B3393A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278434E5-DAFA-4A8F-B8DA-4D834DD634E3}">
        <p14:creationId xmlns:p14="http://schemas.microsoft.com/office/powerpoint/2010/main" val="1709892021289"/>
      </p:ext>
    </p:extLst>
  </p:cSld>
  <p:clrMapOvr>
    <a:masterClrMapping/>
  </p:clrMapOvr>
  <p:transition advClick="true" spd="slow">
    <p:fade thruBlk="false"/>
  </p:transition>
</p:sldLayout>
</file>

<file path=ppt/slideLayouts/slideLayout8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D2C86578-486A-45FA-8EB6-F9EC514134FF}">
                <a16:creationId xmlns:a16="http://schemas.microsoft.com/office/drawing/2010/main" id="{49372E8C-0657-4FC6-A155-B3AEB82A9ADF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Text Placeholder 3">
            <a:extLst>
              <a:ext uri="{571EE0C0-CA74-490C-890C-B7D04CB59387}">
                <a16:creationId xmlns:a16="http://schemas.microsoft.com/office/drawing/2010/main" id="{E110AB13-624B-45E9-AAE6-EBD220BCD435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55900"/>
            <a:ext cx="2822399" cy="2984400"/>
          </a:xfrm>
        </p:spPr>
        <p:txBody>
          <a:bodyPr anchor="t" bIns="45720" lIns="91440" rIns="91440" rtlCol="0" tIns="93600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lang="en-US">
                <a:latin typeface="+mn-lt"/>
              </a:defRPr>
            </a:lvl1pPr>
          </a:lstStyle>
          <a:p>
            <a:pPr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4" name="Content Placeholder 2">
            <a:extLst>
              <a:ext uri="{6D149F57-8F53-406A-9205-89C314C653DC}">
                <a16:creationId xmlns:a16="http://schemas.microsoft.com/office/drawing/2010/main" id="{EBDDD0BB-8866-4EA4-8971-42CDBB32D271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3776758" y="1447800"/>
            <a:ext cx="4605242" cy="300037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Slide Number Placeholder 3">
            <a:extLst>
              <a:ext uri="{6BBCE3C1-8DEF-4FDB-BF69-5B8BB20CC025}">
                <a16:creationId xmlns:a16="http://schemas.microsoft.com/office/drawing/2010/main" id="{ACAB3C9D-9307-4FC5-BC83-0337465E3B16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6" name="Footer Placeholder 2">
            <a:extLst>
              <a:ext uri="{83F724A3-CDF4-438D-8BB6-D63C67349C14}">
                <a16:creationId xmlns:a16="http://schemas.microsoft.com/office/drawing/2010/main" id="{4C5DCC09-90B6-44FF-A9F7-3AADA6F59510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7" name="Date Placeholder 1">
            <a:extLst>
              <a:ext uri="{DDAAB949-DB99-4D47-ACE5-3E22E1D5D697}">
                <a16:creationId xmlns:a16="http://schemas.microsoft.com/office/drawing/2010/main" id="{4C077581-C303-443B-BE53-AAC48C23C2CB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33DF3CE7-28BE-4957-8574-7FBEB42D9E70}">
        <p14:creationId xmlns:p14="http://schemas.microsoft.com/office/powerpoint/2010/main" val="1709892021292"/>
      </p:ext>
    </p:extLst>
  </p:cSld>
  <p:clrMapOvr>
    <a:masterClrMapping/>
  </p:clrMapOvr>
  <p:transition advClick="true" spd="slow">
    <p:fade thruBlk="false"/>
  </p:transition>
</p:sldLayout>
</file>

<file path=ppt/slideLayouts/slideLayout9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64070D60-983D-4B5F-8EA6-464B2AA8AA31}">
                <a16:creationId xmlns:a16="http://schemas.microsoft.com/office/drawing/2010/main" id="{7519548A-B27E-4A6F-AF31-DC64E2C9ABD5}"/>
              </a:ext>
            </a:extLst>
          </p:cNvPr>
          <p:cNvSpPr/>
          <p:nvPr/>
        </p:nvSpPr>
        <p:spPr>
          <a:xfrm rot="0">
            <a:off x="3718307" y="1437411"/>
            <a:ext cx="4663693" cy="3037029"/>
          </a:xfrm>
          <a:prstGeom prst="rect">
            <a:avLst/>
          </a:prstGeom>
          <a:noFill/>
          <a:ln cap="flat" w="6350">
            <a:solidFill>
              <a:schemeClr val="bg1">
                <a:lumMod val="7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3" name="Title 1">
            <a:extLst>
              <a:ext uri="{4522FFD3-CB2A-444A-959C-B9A12EC3C49C}">
                <a16:creationId xmlns:a16="http://schemas.microsoft.com/office/drawing/2010/main" id="{35A4D6CD-1710-438B-8DF7-F28315E613FC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4" name="Text Placeholder 3">
            <a:extLst>
              <a:ext uri="{25BDF46C-215D-4E2F-9EF9-3B10D4006600}">
                <a16:creationId xmlns:a16="http://schemas.microsoft.com/office/drawing/2010/main" id="{7DCE75D2-FE42-4CC3-AAAF-559A47C0989E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55900"/>
            <a:ext cx="2822399" cy="2984400"/>
          </a:xfrm>
        </p:spPr>
        <p:txBody>
          <a:bodyPr anchor="t" bIns="45720" lIns="91440" rIns="91440" rtlCol="0" tIns="93600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lang="en-US">
                <a:latin typeface="+mn-lt"/>
              </a:defRPr>
            </a:lvl1pPr>
          </a:lstStyle>
          <a:p>
            <a:pPr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5" name="Picture Placeholder 2">
            <a:extLst>
              <a:ext uri="{BD41568E-5777-43D6-AEFE-A1C365E96F97}">
                <a16:creationId xmlns:a16="http://schemas.microsoft.com/office/drawing/2010/main" id="{7C678493-6FDE-4733-A508-020E66D21C84}"/>
              </a:ext>
            </a:extLst>
          </p:cNvPr>
          <p:cNvSpPr>
            <a:spLocks noGrp="true"/>
          </p:cNvSpPr>
          <p:nvPr>
            <p:ph idx="2" type="pic"/>
          </p:nvPr>
        </p:nvSpPr>
        <p:spPr>
          <a:xfrm rot="0">
            <a:off x="3775220" y="1492944"/>
            <a:ext cx="4543283" cy="2925962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6" name="Slide Number Placeholder 4">
            <a:extLst>
              <a:ext uri="{51140ACA-8F5C-4566-833F-7E9B084ADF26}">
                <a16:creationId xmlns:a16="http://schemas.microsoft.com/office/drawing/2010/main" id="{48F08254-357E-4379-AA3B-414CBDD44D01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7" name="Footer Placeholder 3">
            <a:extLst>
              <a:ext uri="{6021D9B3-1482-4FDD-AEDF-A428F2E0E1C8}">
                <a16:creationId xmlns:a16="http://schemas.microsoft.com/office/drawing/2010/main" id="{7071D416-8ADF-42B9-A201-43E2E1C0EDBF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8" name="Date Placeholder 1">
            <a:extLst>
              <a:ext uri="{6E4E0222-860E-43F6-8983-5C1E5B111E18}">
                <a16:creationId xmlns:a16="http://schemas.microsoft.com/office/drawing/2010/main" id="{BC28E9D1-0D51-44A7-970D-D18FB125CA4C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57EE3216-20D9-4CE0-A9D3-99C1AB885681}">
        <p14:creationId xmlns:p14="http://schemas.microsoft.com/office/powerpoint/2010/main" val="1709892021297"/>
      </p:ext>
    </p:extLst>
  </p:cSld>
  <p:clrMapOvr>
    <a:masterClrMapping/>
  </p:clrMapOvr>
  <p:transition advClick="true" spd="slow">
    <p:fade thruBlk="false"/>
  </p:transition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13" Target="../media/image54.png" Type="http://schemas.openxmlformats.org/officeDocument/2006/relationships/image"/></Relationships>
</file>

<file path=ppt/slideMasters/slideMaster1.xml><?xml version="1.0" encoding="utf-8"?>
<p:sldMaste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Master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true" id="2" name="Slide Number Placeholder 5">
            <a:extLst>
              <a:ext uri="{28B2CA53-7651-4B5E-9105-35A96CCC0749}">
                <a16:creationId xmlns:a16="http://schemas.microsoft.com/office/drawing/2010/main" id="{B5B7B4CB-DE8C-4697-B199-0B0C825BA581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3" name="Footer Placeholder 4">
            <a:extLst>
              <a:ext uri="{1433AD66-C6BE-4156-8FAC-4B3CE0A9C151}">
                <a16:creationId xmlns:a16="http://schemas.microsoft.com/office/drawing/2010/main" id="{517A971C-C470-4752-99A1-73A38C9174DA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4" name="Date Placeholder 3">
            <a:extLst>
              <a:ext uri="{726D1221-8A68-4568-8708-6EF6A7A0677A}">
                <a16:creationId xmlns:a16="http://schemas.microsoft.com/office/drawing/2010/main" id="{E7FFB11E-B268-4C83-84B8-DF2B15223BCD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hidden="true" id="5" name="Slide Number Placeholder 5">
            <a:extLst>
              <a:ext uri="{2E75C4A8-054E-47B9-934D-7B50323FA9EF}">
                <a16:creationId xmlns:a16="http://schemas.microsoft.com/office/drawing/2010/main" id="{2C9B998C-C302-4653-9DE9-D5666AB757ED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6" name="Footer Placeholder 4">
            <a:extLst>
              <a:ext uri="{5581C642-A33D-43E1-B296-D3E2E4E41DA1}">
                <a16:creationId xmlns:a16="http://schemas.microsoft.com/office/drawing/2010/main" id="{15660D91-DAF0-405A-ACB9-6BFEAAF0A384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7" name="Date Placeholder 3">
            <a:extLst>
              <a:ext uri="{A2FC440C-7FA0-4123-8291-AB928287E089}">
                <a16:creationId xmlns:a16="http://schemas.microsoft.com/office/drawing/2010/main" id="{C47F0613-6819-408E-BDF4-7D0A7C5E9792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hidden="true" id="8" name="Slide Number Placeholder 5">
            <a:extLst>
              <a:ext uri="{1EEE940F-9336-4E21-8B14-C003013AE3E5}">
                <a16:creationId xmlns:a16="http://schemas.microsoft.com/office/drawing/2010/main" id="{95F83845-E382-4B71-ADAA-EE13E754F6C2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9" name="Footer Placeholder 4">
            <a:extLst>
              <a:ext uri="{4A371930-49DF-426D-8CCA-3371686869E0}">
                <a16:creationId xmlns:a16="http://schemas.microsoft.com/office/drawing/2010/main" id="{4AE812E0-57BA-4AC2-8D7C-90FF0493D62C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10" name="Date Placeholder 3">
            <a:extLst>
              <a:ext uri="{83936F07-D452-42E6-8333-2A33C533CAC3}">
                <a16:creationId xmlns:a16="http://schemas.microsoft.com/office/drawing/2010/main" id="{5AA183DA-54B9-4BF6-B15B-42AF25F63A4E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hidden="true" id="11" name="Title Placeholder 1">
            <a:extLst>
              <a:ext uri="{810CC105-985B-4B58-ABCC-19F6C18E9A13}">
                <a16:creationId xmlns:a16="http://schemas.microsoft.com/office/drawing/2010/main" id="{C55BFA6D-8823-4E91-928C-6FD3D57578CF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762000" y="349045"/>
            <a:ext cx="7620000" cy="857250"/>
          </a:xfrm>
          <a:prstGeom prst="rect">
            <a:avLst/>
          </a:prstGeom>
        </p:spPr>
        <p:txBody>
          <a:bodyPr anchor="b" bIns="45720" lIns="91440" rIns="91440" rtlCol="0" tIns="45720">
            <a:noAutofit/>
          </a:bodyPr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hidden="true" id="12" name="Text Placeholder 2">
            <a:extLst>
              <a:ext uri="{89D2D52B-21B9-4031-BE63-03D64FF869F1}">
                <a16:creationId xmlns:a16="http://schemas.microsoft.com/office/drawing/2010/main" id="{789135AF-F61E-4574-BEC7-D23615601CEA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28750"/>
            <a:ext cx="7620000" cy="3048000"/>
          </a:xfrm>
          <a:prstGeom prst="rect">
            <a:avLst/>
          </a:prstGeom>
        </p:spPr>
        <p:txBody>
          <a:bodyPr bIns="45720" lIns="91440" rIns="91440" rtlCol="0" tIns="93600">
            <a:normAutofit fontScale="100000" lnSpcReduction="0"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hidden="true" id="13" name="Slide Number Placeholder 5">
            <a:extLst>
              <a:ext uri="{0C591680-F232-46A1-A603-DB8FAAF9CADD}">
                <a16:creationId xmlns:a16="http://schemas.microsoft.com/office/drawing/2010/main" id="{8C2C0A9F-B055-4A0B-B435-381C9A5AFCF7}"/>
              </a:ext>
            </a:extLst>
          </p:cNvPr>
          <p:cNvSpPr>
            <a:spLocks noGrp="true"/>
          </p:cNvSpPr>
          <p:nvPr>
            <p:ph idx="4" sz="quarter" type="sldNum"/>
          </p:nvPr>
        </p:nvSpPr>
        <p:spPr>
          <a:xfrm rot="0">
            <a:off x="7767815" y="4695033"/>
            <a:ext cx="613018" cy="285750"/>
          </a:xfrm>
          <a:prstGeom prst="rect">
            <a:avLst/>
          </a:prstGeom>
        </p:spPr>
        <p:txBody>
          <a:bodyPr anchor="ctr" bIns="45720" lIns="91440" rIns="91440" rtlCol="0" tIns="45720"/>
          <a:lstStyle>
            <a:lvl1pPr algn="r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14" name="Footer Placeholder 4">
            <a:extLst>
              <a:ext uri="{34FE4DF0-3575-4881-9887-B8E1548F40CE}">
                <a16:creationId xmlns:a16="http://schemas.microsoft.com/office/drawing/2010/main" id="{264A7B64-6EC2-4DB4-A686-2A3812B7904C}"/>
              </a:ext>
            </a:extLst>
          </p:cNvPr>
          <p:cNvSpPr>
            <a:spLocks noGrp="true"/>
          </p:cNvSpPr>
          <p:nvPr>
            <p:ph idx="3" sz="quarter" type="ftr"/>
          </p:nvPr>
        </p:nvSpPr>
        <p:spPr>
          <a:xfrm rot="0">
            <a:off x="2495550" y="4686300"/>
            <a:ext cx="5181600" cy="285750"/>
          </a:xfrm>
          <a:prstGeom prst="rect">
            <a:avLst/>
          </a:prstGeom>
        </p:spPr>
        <p:txBody>
          <a:bodyPr anchor="ctr" bIns="45720" lIns="91440" rIns="91440" rtlCol="0" tIns="45720"/>
          <a:lstStyle>
            <a:lvl1pPr algn="ctr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15" name="Date Placeholder 3">
            <a:extLst>
              <a:ext uri="{285C7211-2437-4A24-B0E8-11C1BD54E492}">
                <a16:creationId xmlns:a16="http://schemas.microsoft.com/office/drawing/2010/main" id="{A58A00FE-409F-4D28-8C2B-AD9C6739C4F3}"/>
              </a:ext>
            </a:extLst>
          </p:cNvPr>
          <p:cNvSpPr>
            <a:spLocks noGrp="true"/>
          </p:cNvSpPr>
          <p:nvPr>
            <p:ph idx="2" sz="half" type="dt"/>
          </p:nvPr>
        </p:nvSpPr>
        <p:spPr>
          <a:xfrm rot="0">
            <a:off x="762000" y="4695033"/>
            <a:ext cx="1639570" cy="285750"/>
          </a:xfrm>
          <a:prstGeom prst="rect">
            <a:avLst/>
          </a:prstGeom>
        </p:spPr>
        <p:txBody>
          <a:bodyPr anchor="ctr" bIns="45720" lIns="91440" rIns="91440" rtlCol="0" tIns="45720"/>
          <a:lstStyle>
            <a:lvl1pPr algn="l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  <p:pic>
        <p:nvPicPr>
          <p:cNvPr id="16" name="">
            <a:extLst>
              <a:ext uri="{9FDC77A8-0753-4933-8318-C8E179EF3FD5}">
                <a16:creationId xmlns:a16="http://schemas.microsoft.com/office/drawing/2010/main" id="{B131105A-A55C-4093-A9F9-D31EF82391AC}"/>
              </a:ext>
            </a:extLst>
          </p:cNvPr>
          <p:cNvPicPr>
            <a:picLocks noChangeAspect="true"/>
          </p:cNvPicPr>
          <p:nvPr userDrawn="1"/>
        </p:nvPicPr>
        <p:blipFill>
          <a:blip r:embed="rId13"/>
          <a:stretch>
            <a:fillRect/>
          </a:stretch>
        </p:blipFill>
        <p:spPr>
          <a:xfrm flipH="false" flipV="false" rot="0">
            <a:off x="8253882" y="4635439"/>
            <a:ext cx="648403" cy="240115"/>
          </a:xfrm>
          <a:prstGeom prst="rect">
            <a:avLst/>
          </a:prstGeom>
          <a:noFill/>
        </p:spPr>
      </p:pic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sldNum="0"/>
  <p:txStyles>
    <p:titleStyle>
      <a:lvl1pPr algn="l" lvl="0" rtl="false">
        <a:lnSpc>
          <a:spcPct val="100000"/>
        </a:lnSpc>
        <a:spcBef>
          <a:spcPct val="0"/>
        </a:spcBef>
        <a:buNone/>
        <a:defRPr b="1" dirty="0" i="0" lang="en-US" sz="3200">
          <a:solidFill>
            <a:schemeClr val="tx1"/>
          </a:solidFill>
          <a:latin typeface="+mj-lt"/>
        </a:defRPr>
      </a:lvl1pPr>
    </p:titleStyle>
    <p:bodyStyle>
      <a:lvl1pPr algn="l" indent="-342900" lvl="0" marL="342900" rtl="false">
        <a:spcBef>
          <a:spcPts val="1200"/>
        </a:spcBef>
        <a:buClr>
          <a:schemeClr val="accent1"/>
        </a:buClr>
        <a:buFont typeface="Arial"/>
        <a:buChar char="•"/>
        <a:defRPr b="0" dirty="0" i="0" lang="en-US" sz="1600">
          <a:solidFill>
            <a:schemeClr val="tx1"/>
          </a:solidFill>
          <a:latin typeface="+mn-lt"/>
        </a:defRPr>
      </a:lvl1pPr>
      <a:lvl2pPr algn="l" indent="-285750" lvl="1" marL="742950" rtl="false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b="0" dirty="0" i="0" lang="en-US" sz="1400">
          <a:solidFill>
            <a:schemeClr val="bg1">
              <a:lumMod val="50000"/>
            </a:schemeClr>
          </a:solidFill>
          <a:latin typeface="+mn-lt"/>
        </a:defRPr>
      </a:lvl2pPr>
      <a:lvl3pPr algn="l" indent="-228600" lvl="2" marL="1143000" rtl="false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b="0" dirty="0" i="0" lang="en-US" sz="1200">
          <a:solidFill>
            <a:schemeClr val="bg1">
              <a:lumMod val="50000"/>
            </a:schemeClr>
          </a:solidFill>
          <a:latin typeface="+mn-lt"/>
        </a:defRPr>
      </a:lvl3pPr>
      <a:lvl4pPr algn="l" indent="-228600" lvl="3" marL="1600200" rtl="false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b="0" dirty="0" i="0" lang="en-US" sz="1000">
          <a:solidFill>
            <a:schemeClr val="bg1">
              <a:lumMod val="50000"/>
            </a:schemeClr>
          </a:solidFill>
          <a:latin typeface="+mn-lt"/>
        </a:defRPr>
      </a:lvl4pPr>
      <a:lvl5pPr algn="l" indent="-228600" lvl="4" marL="2057400" rtl="false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5pPr>
      <a:lvl6pPr algn="l" indent="-228600" lvl="5" marL="2514600" rtl="false">
        <a:spcBef>
          <a:spcPct val="20000"/>
        </a:spcBef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6pPr>
      <a:lvl7pPr algn="l" indent="-228600" lvl="6" marL="2971800" rtl="false">
        <a:spcBef>
          <a:spcPct val="20000"/>
        </a:spcBef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7pPr>
      <a:lvl8pPr algn="l" indent="-228600" lvl="7" marL="3429000" rtl="false">
        <a:spcBef>
          <a:spcPct val="20000"/>
        </a:spcBef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8pPr>
      <a:lvl9pPr algn="l" indent="-228600" lvl="8" marL="3886200" rtl="false">
        <a:spcBef>
          <a:spcPct val="20000"/>
        </a:spcBef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9pPr>
    </p:bodyStyle>
    <p:otherStyle>
      <a:lvl1pPr algn="l" lvl="0" marL="0" rtl="false">
        <a:defRPr dirty="0" lang="en-US" sz="1800">
          <a:solidFill>
            <a:schemeClr val="tx1"/>
          </a:solidFill>
          <a:latin typeface="+mn-lt"/>
        </a:defRPr>
      </a:lvl1pPr>
      <a:lvl2pPr algn="l" lvl="1" marL="457200" rtl="false">
        <a:defRPr dirty="0" lang="en-US" sz="1800">
          <a:solidFill>
            <a:schemeClr val="tx1"/>
          </a:solidFill>
          <a:latin typeface="+mn-lt"/>
        </a:defRPr>
      </a:lvl2pPr>
      <a:lvl3pPr algn="l" lvl="2" marL="914400" rtl="false">
        <a:defRPr dirty="0" lang="en-US" sz="1800">
          <a:solidFill>
            <a:schemeClr val="tx1"/>
          </a:solidFill>
          <a:latin typeface="+mn-lt"/>
        </a:defRPr>
      </a:lvl3pPr>
      <a:lvl4pPr algn="l" lvl="3" marL="1371600" rtl="false">
        <a:defRPr dirty="0" lang="en-US" sz="1800">
          <a:solidFill>
            <a:schemeClr val="tx1"/>
          </a:solidFill>
          <a:latin typeface="+mn-lt"/>
        </a:defRPr>
      </a:lvl4pPr>
      <a:lvl5pPr algn="l" lvl="4" marL="1828800" rtl="false">
        <a:defRPr dirty="0" lang="en-US" sz="1800">
          <a:solidFill>
            <a:schemeClr val="tx1"/>
          </a:solidFill>
          <a:latin typeface="+mn-lt"/>
        </a:defRPr>
      </a:lvl5pPr>
      <a:lvl6pPr algn="l" lvl="5" marL="2286000" rtl="false">
        <a:defRPr dirty="0" lang="en-US" sz="1800">
          <a:solidFill>
            <a:schemeClr val="tx1"/>
          </a:solidFill>
          <a:latin typeface="+mn-lt"/>
        </a:defRPr>
      </a:lvl6pPr>
      <a:lvl7pPr algn="l" lvl="6" marL="2743200" rtl="false">
        <a:defRPr dirty="0" lang="en-US" sz="1800">
          <a:solidFill>
            <a:schemeClr val="tx1"/>
          </a:solidFill>
          <a:latin typeface="+mn-lt"/>
        </a:defRPr>
      </a:lvl7pPr>
      <a:lvl8pPr algn="l" lvl="7" marL="3200400" rtl="false">
        <a:defRPr dirty="0" lang="en-US" sz="1800">
          <a:solidFill>
            <a:schemeClr val="tx1"/>
          </a:solidFill>
          <a:latin typeface="+mn-lt"/>
        </a:defRPr>
      </a:lvl8pPr>
      <a:lvl9pPr algn="l" lvl="8" marL="3657600" rtl="false">
        <a:defRPr dirty="0" lang="en-US"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2" Target="../media/image32.png" Type="http://schemas.openxmlformats.org/officeDocument/2006/relationships/image"/><Relationship Id="rId3" Target="../media/image53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no"?><Relationships xmlns="http://schemas.openxmlformats.org/package/2006/relationships"><Relationship Id="rId2" Target="../media/image42.png" Type="http://schemas.openxmlformats.org/officeDocument/2006/relationships/image"/><Relationship Id="rId3" Target="../media/image37.png" Type="http://schemas.openxmlformats.org/officeDocument/2006/relationships/image"/><Relationship Id="rId4" Target="../tags/tag10.xml" Type="http://schemas.openxmlformats.org/officeDocument/2006/relationships/tags"/><Relationship Id="rId1" Target="../slideLayouts/slideLayout2.xml" Type="http://schemas.openxmlformats.org/officeDocument/2006/relationships/slideLayout"/></Relationships>
</file>

<file path=ppt/slides/_rels/slide11.xml.rels><?xml version="1.0" encoding="UTF-8" standalone="no"?><Relationships xmlns="http://schemas.openxmlformats.org/package/2006/relationships"><Relationship Id="rId2" Target="../media/image44.png" Type="http://schemas.openxmlformats.org/officeDocument/2006/relationships/image"/><Relationship Id="rId3" Target="../media/image37.png" Type="http://schemas.openxmlformats.org/officeDocument/2006/relationships/image"/><Relationship Id="rId4" Target="../tags/tag11.xml" Type="http://schemas.openxmlformats.org/officeDocument/2006/relationships/tags"/><Relationship Id="rId1" Target="../slideLayouts/slideLayout2.xml" Type="http://schemas.openxmlformats.org/officeDocument/2006/relationships/slideLayout"/></Relationships>
</file>

<file path=ppt/slides/_rels/slide12.xml.rels><?xml version="1.0" encoding="UTF-8" standalone="no"?><Relationships xmlns="http://schemas.openxmlformats.org/package/2006/relationships"><Relationship Id="rId2" Target="../media/image43.png" Type="http://schemas.openxmlformats.org/officeDocument/2006/relationships/image"/><Relationship Id="rId3" Target="../tags/tag12.xml" Type="http://schemas.openxmlformats.org/officeDocument/2006/relationships/tags"/><Relationship Id="rId4" Target="../media/image37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no"?><Relationships xmlns="http://schemas.openxmlformats.org/package/2006/relationships"><Relationship Id="rId2" Target="../media/image45.png" Type="http://schemas.openxmlformats.org/officeDocument/2006/relationships/image"/><Relationship Id="rId3" Target="../media/image37.png" Type="http://schemas.openxmlformats.org/officeDocument/2006/relationships/image"/><Relationship Id="rId4" Target="../tags/tag13.xml" Type="http://schemas.openxmlformats.org/officeDocument/2006/relationships/tags"/><Relationship Id="rId1" Target="../slideLayouts/slideLayout2.xml" Type="http://schemas.openxmlformats.org/officeDocument/2006/relationships/slideLayout"/></Relationships>
</file>

<file path=ppt/slides/_rels/slide14.xml.rels><?xml version="1.0" encoding="UTF-8" standalone="no"?><Relationships xmlns="http://schemas.openxmlformats.org/package/2006/relationships"><Relationship Id="rId2" Target="../tags/tag14.xml" Type="http://schemas.openxmlformats.org/officeDocument/2006/relationships/tags"/><Relationship Id="rId3" Target="../tags/tag15.xml" Type="http://schemas.openxmlformats.org/officeDocument/2006/relationships/tags"/><Relationship Id="rId4" Target="../media/image63.png" Type="http://schemas.openxmlformats.org/officeDocument/2006/relationships/image"/><Relationship Id="rId5" Target="../media/image37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no"?><Relationships xmlns="http://schemas.openxmlformats.org/package/2006/relationships"><Relationship Id="rId2" Target="../tags/tag16.xml" Type="http://schemas.openxmlformats.org/officeDocument/2006/relationships/tags"/><Relationship Id="rId3" Target="../media/image37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no"?><Relationships xmlns="http://schemas.openxmlformats.org/package/2006/relationships"><Relationship Id="rId2" Target="../media/image37.png" Type="http://schemas.openxmlformats.org/officeDocument/2006/relationships/image"/><Relationship Id="rId3" Target="../tags/tag17.xml" Type="http://schemas.openxmlformats.org/officeDocument/2006/relationships/tags"/><Relationship Id="rId4" Target="../media/image6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no"?><Relationships xmlns="http://schemas.openxmlformats.org/package/2006/relationships"><Relationship Id="rId2" Target="../media/image37.png" Type="http://schemas.openxmlformats.org/officeDocument/2006/relationships/image"/><Relationship Id="rId3" Target="../tags/tag18.xml" Type="http://schemas.openxmlformats.org/officeDocument/2006/relationships/tags"/><Relationship Id="rId1" Target="../slideLayouts/slideLayout2.xml" Type="http://schemas.openxmlformats.org/officeDocument/2006/relationships/slideLayout"/></Relationships>
</file>

<file path=ppt/slides/_rels/slide18.xml.rels><?xml version="1.0" encoding="UTF-8" standalone="no"?><Relationships xmlns="http://schemas.openxmlformats.org/package/2006/relationships"><Relationship Id="rId2" Target="../tags/tag19.xml" Type="http://schemas.openxmlformats.org/officeDocument/2006/relationships/tags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54.png" Type="http://schemas.openxmlformats.org/officeDocument/2006/relationships/image"/><Relationship Id="rId7" Target="../media/image37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2" Target="../tags/tag3.xml" Type="http://schemas.openxmlformats.org/officeDocument/2006/relationships/tags"/><Relationship Id="rId3" Target="../media/image37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2" Target="../media/image55.png" Type="http://schemas.openxmlformats.org/officeDocument/2006/relationships/image"/><Relationship Id="rId3" Target="../media/image56.png" Type="http://schemas.openxmlformats.org/officeDocument/2006/relationships/image"/><Relationship Id="rId4" Target="../media/image57.png" Type="http://schemas.openxmlformats.org/officeDocument/2006/relationships/image"/><Relationship Id="rId5" Target="../media/image58.png" Type="http://schemas.openxmlformats.org/officeDocument/2006/relationships/image"/><Relationship Id="rId6" Target="../media/image59.png" Type="http://schemas.openxmlformats.org/officeDocument/2006/relationships/image"/><Relationship Id="rId7" Target="../media/image60.png" Type="http://schemas.openxmlformats.org/officeDocument/2006/relationships/image"/><Relationship Id="rId8" Target="../media/image61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2" Target="../media/image39.png" Type="http://schemas.openxmlformats.org/officeDocument/2006/relationships/image"/><Relationship Id="rId3" Target="../media/image37.png" Type="http://schemas.openxmlformats.org/officeDocument/2006/relationships/image"/><Relationship Id="rId4" Target="../tags/tag4.xml" Type="http://schemas.openxmlformats.org/officeDocument/2006/relationships/tags"/><Relationship Id="rId1" Target="../slideLayouts/slideLayout2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2" Target="../media/image40.png" Type="http://schemas.openxmlformats.org/officeDocument/2006/relationships/image"/><Relationship Id="rId3" Target="../media/image37.png" Type="http://schemas.openxmlformats.org/officeDocument/2006/relationships/image"/><Relationship Id="rId4" Target="../tags/tag5.xml" Type="http://schemas.openxmlformats.org/officeDocument/2006/relationships/tags"/><Relationship Id="rId1" Target="../slideLayouts/slideLayout2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2" Target="../media/image37.png" Type="http://schemas.openxmlformats.org/officeDocument/2006/relationships/image"/><Relationship Id="rId3" Target="../tags/tag6.xml" Type="http://schemas.openxmlformats.org/officeDocument/2006/relationships/tags"/><Relationship Id="rId4" Target="../media/image34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2" Target="../media/image41.png" Type="http://schemas.openxmlformats.org/officeDocument/2006/relationships/image"/><Relationship Id="rId3" Target="../tags/tag7.xml" Type="http://schemas.openxmlformats.org/officeDocument/2006/relationships/tags"/><Relationship Id="rId4" Target="../media/image37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2" Target="../media/image47.png" Type="http://schemas.openxmlformats.org/officeDocument/2006/relationships/image"/><Relationship Id="rId3" Target="../media/image37.png" Type="http://schemas.openxmlformats.org/officeDocument/2006/relationships/image"/><Relationship Id="rId4" Target="../tags/tag8.xml" Type="http://schemas.openxmlformats.org/officeDocument/2006/relationships/tags"/><Relationship Id="rId1" Target="../slideLayouts/slideLayout2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2" Target="../media/image48.png" Type="http://schemas.openxmlformats.org/officeDocument/2006/relationships/image"/><Relationship Id="rId3" Target="../tags/tag9.xml" Type="http://schemas.openxmlformats.org/officeDocument/2006/relationships/tags"/><Relationship Id="rId4" Target="../media/image37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64FAB996-2EF1-40DE-9B80-2399A9D34D29}">
                <a16:creationId xmlns:a16="http://schemas.microsoft.com/office/drawing/2010/main" id="{0E839937-3106-46C3-9CF4-C26FEE915538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0" y="12573"/>
            <a:ext cx="9144000" cy="5141214"/>
          </a:xfrm>
          <a:prstGeom prst="rect">
            <a:avLst/>
          </a:prstGeom>
          <a:noFill/>
        </p:spPr>
      </p:pic>
      <p:sp>
        <p:nvSpPr>
          <p:cNvPr hidden="false" id="3" name="">
            <a:extLst>
              <a:ext uri="{731EA021-8C35-4F22-9418-D0BCB065AE6A}">
                <a16:creationId xmlns:a16="http://schemas.microsoft.com/office/drawing/2010/main" id="{2B0748E8-F3EC-481D-BDED-D32F7B4A034A}"/>
              </a:ext>
            </a:extLst>
          </p:cNvPr>
          <p:cNvSpPr txBox="1">
            <a:spLocks noGrp="true"/>
          </p:cNvSpPr>
          <p:nvPr/>
        </p:nvSpPr>
        <p:spPr>
          <a:xfrm rot="0">
            <a:off x="362854" y="611457"/>
            <a:ext cx="8617334" cy="1137885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ctr" indent="0" lvl="0" marL="0" rtl="false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2000">
                <a:solidFill>
                  <a:srgbClr val="ff8d70"/>
                </a:solidFill>
                <a:latin typeface="Zoho Puvi"/>
              </a:rPr>
              <a:t>security and centralize managem</a:t>
            </a:r>
            <a:r>
              <a:rPr b="1" dirty="0" i="0" lang="en-US" sz="2000">
                <a:solidFill>
                  <a:srgbClr val="ff8d70"/>
                </a:solidFill>
                <a:latin typeface="Zoho Puvi"/>
              </a:rPr>
              <a:t>ent </a:t>
            </a:r>
            <a:r>
              <a:rPr b="1" dirty="0" i="0" lang="en-US" sz="2000">
                <a:solidFill>
                  <a:srgbClr val="ff8d70"/>
                </a:solidFill>
                <a:latin typeface="Zoho Puvi"/>
              </a:rPr>
              <a:t>with </a:t>
            </a:r>
          </a:p>
          <a:p>
            <a:pPr algn="ctr" indent="0" lvl="0" marL="0" rtl="false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2000">
                <a:solidFill>
                  <a:schemeClr val="bg1"/>
                </a:solidFill>
                <a:latin typeface="Zoho Puvi"/>
              </a:rPr>
              <a:t>Identity360</a:t>
            </a:r>
            <a:r>
              <a:rPr b="1" dirty="0" i="0" lang="en-US" sz="2000">
                <a:solidFill>
                  <a:srgbClr val="ff8d70"/>
                </a:solidFill>
                <a:latin typeface="Zoho Puvi"/>
              </a:rPr>
              <a:t> </a:t>
            </a:r>
          </a:p>
          <a:p>
            <a:pPr algn="ctr" indent="0" lvl="0" marL="0" rtl="false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2000">
                <a:solidFill>
                  <a:srgbClr val="ff8d70"/>
                </a:solidFill>
                <a:latin typeface="Zoho Puvi"/>
              </a:rPr>
              <a:t>A </a:t>
            </a:r>
            <a:r>
              <a:rPr b="1" dirty="0" i="0" lang="en-US" sz="2000">
                <a:solidFill>
                  <a:srgbClr val="ff8d70"/>
                </a:solidFill>
                <a:latin typeface="Zoho Puvi"/>
              </a:rPr>
              <a:t>cloud-native identity platform for workforce </a:t>
            </a:r>
            <a:r>
              <a:rPr b="1" dirty="0" err="1" i="0" lang="en-US" sz="2000">
                <a:solidFill>
                  <a:srgbClr val="ff8d70"/>
                </a:solidFill>
                <a:latin typeface="Zoho Puvi"/>
              </a:rPr>
              <a:t>IAM</a:t>
            </a:r>
            <a:endParaRPr b="1" dirty="0" err="1" i="0" lang="en-US" sz="2000">
              <a:solidFill>
                <a:srgbClr val="ff8d70"/>
              </a:solidFill>
              <a:latin typeface="Zoho Puvi"/>
            </a:endParaRPr>
          </a:p>
        </p:txBody>
      </p:sp>
      <p:sp>
        <p:nvSpPr>
          <p:cNvPr id="4" name="">
            <a:extLst>
              <a:ext uri="{89C21776-6BE0-4F49-A93B-E8182086D3B8}">
                <a16:creationId xmlns:a16="http://schemas.microsoft.com/office/drawing/2010/main" id="{4A880FB9-0CF0-4245-A8CB-FB95730B81BE}"/>
              </a:ext>
            </a:extLst>
          </p:cNvPr>
          <p:cNvSpPr txBox="1"/>
          <p:nvPr/>
        </p:nvSpPr>
        <p:spPr>
          <a:xfrm flipH="false" flipV="false" rot="0">
            <a:off x="1339062" y="308467"/>
            <a:ext cx="6531797" cy="606799"/>
          </a:xfrm>
          <a:prstGeom prst="rect">
            <a:avLst/>
          </a:prstGeom>
        </p:spPr>
        <p:txBody>
          <a:bodyPr bIns="47625" lIns="95250" rIns="95250" rtlCol="0" tIns="47625">
            <a:noAutofit/>
          </a:bodyPr>
          <a:lstStyle/>
          <a:p>
            <a:pPr algn="ctr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dirty="0" lang="en-US" sz="1400">
                <a:solidFill>
                  <a:schemeClr val="tx1"/>
                </a:solidFill>
                <a:latin typeface="Open Sans"/>
              </a:defRPr>
            </a:pPr>
            <a:r>
              <a:rPr b="1" dirty="0" i="0" lang="en-US" sz="2000">
                <a:solidFill>
                  <a:srgbClr val="ff8d70"/>
                </a:solidFill>
                <a:latin typeface="Zoho Puvi"/>
              </a:rPr>
              <a:t>Boost</a:t>
            </a:r>
            <a:r>
              <a:rPr b="1" dirty="0" err="1" i="0" lang="en-US" sz="2000">
                <a:solidFill>
                  <a:srgbClr val="ff8d70"/>
                </a:solidFill>
                <a:latin typeface="Zoho Puvi"/>
              </a:rPr>
              <a:t> </a:t>
            </a:r>
            <a:r>
              <a:rPr b="1" dirty="0" i="0" lang="en-US" sz="2000">
                <a:solidFill>
                  <a:srgbClr val="ff8d70"/>
                </a:solidFill>
                <a:latin typeface="Zoho Puvi"/>
              </a:rPr>
              <a:t>your </a:t>
            </a:r>
            <a:r>
              <a:rPr b="1" dirty="0" i="0" lang="en-US" sz="2000">
                <a:solidFill>
                  <a:srgbClr val="ff8d70"/>
                </a:solidFill>
                <a:latin typeface="Zoho Puvi"/>
              </a:rPr>
              <a:t>organization's</a:t>
            </a:r>
            <a:endParaRPr b="1" dirty="0" i="0" lang="en-US" sz="2000">
              <a:solidFill>
                <a:srgbClr val="ff8d70"/>
              </a:solidFill>
              <a:latin typeface="Zoho Puvi"/>
            </a:endParaRPr>
          </a:p>
        </p:txBody>
      </p:sp>
      <p:pic>
        <p:nvPicPr>
          <p:cNvPr id="5" name="">
            <a:extLst>
              <a:ext uri="{BA143397-A1A9-4969-A4B8-549AE44B6710}">
                <a16:creationId xmlns:a16="http://schemas.microsoft.com/office/drawing/2010/main" id="{8885C844-B9AD-4079-9F82-6EC81AF3841C}"/>
              </a:ext>
            </a:extLst>
          </p:cNvPr>
          <p:cNvPicPr>
            <a:picLocks noChangeAspect="true"/>
          </p:cNvPicPr>
          <p:nvPr/>
        </p:nvPicPr>
        <p:blipFill>
          <a:blip r:embed="rId3"/>
          <a:srcRect b="50320" l="0" r="0" t="0"/>
          <a:stretch>
            <a:fillRect/>
          </a:stretch>
        </p:blipFill>
        <p:spPr>
          <a:xfrm flipH="false" flipV="false" rot="0">
            <a:off x="362854" y="351205"/>
            <a:ext cx="1175747" cy="216300"/>
          </a:xfrm>
          <a:prstGeom prst="rect">
            <a:avLst/>
          </a:prstGeom>
          <a:noFill/>
        </p:spPr>
      </p:pic>
    </p:spTree>
    <p:extLst>
      <p:ext uri="{24351DE0-9CB7-4374-9D2D-664BEBF72D87}">
        <p14:creationId xmlns:p14="http://schemas.microsoft.com/office/powerpoint/2010/main" val="1709892021324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C5D98D14-49AD-4FB4-B0F3-E9DEEFCC2E13}">
                <a16:creationId xmlns:a16="http://schemas.microsoft.com/office/drawing/2010/main" id="{C882CD6A-B83F-4DB0-A478-87D88FD50C12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24170" l="0" r="0" t="0"/>
          <a:stretch>
            <a:fillRect/>
          </a:stretch>
        </p:blipFill>
        <p:spPr>
          <a:xfrm flipH="false" flipV="false" rot="0">
            <a:off x="1953370" y="2998977"/>
            <a:ext cx="5736950" cy="2090527"/>
          </a:xfrm>
          <a:prstGeom prst="rect">
            <a:avLst/>
          </a:prstGeom>
          <a:noFill/>
        </p:spPr>
      </p:pic>
      <p:pic>
        <p:nvPicPr>
          <p:cNvPr id="3" name="">
            <a:extLst>
              <a:ext uri="{C8764460-648E-4709-BB19-1E447264CFBC}">
                <a16:creationId xmlns:a16="http://schemas.microsoft.com/office/drawing/2010/main" id="{D09649B5-5060-47B2-BA42-F8B25F6867AF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0" y="1143"/>
            <a:ext cx="9144000" cy="5141214"/>
          </a:xfrm>
          <a:prstGeom prst="rect">
            <a:avLst/>
          </a:prstGeom>
          <a:noFill/>
        </p:spPr>
      </p:pic>
      <p:sp>
        <p:nvSpPr>
          <p:cNvPr id="4" name="">
            <a:extLst>
              <a:ext uri="{FB9322B2-B5DF-4E17-AAA8-1BC01F10EA0E}">
                <a16:creationId xmlns:a16="http://schemas.microsoft.com/office/drawing/2010/main" id="{108D489E-E749-474A-BE76-E0B1E06A02D7}"/>
              </a:ext>
            </a:extLst>
          </p:cNvPr>
          <p:cNvSpPr/>
          <p:nvPr/>
        </p:nvSpPr>
        <p:spPr>
          <a:xfrm flipH="false" flipV="false" rot="16200000">
            <a:off x="7264660" y="-481860"/>
            <a:ext cx="778849" cy="2979839"/>
          </a:xfrm>
          <a:prstGeom prst="rect">
            <a:avLst/>
          </a:prstGeom>
          <a:noFill/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27C667F4-CAD3-4633-85AA-C3FBCB44B159}">
                <a16:creationId xmlns:a16="http://schemas.microsoft.com/office/drawing/2010/main" id="{1821FBF6-25E7-444F-B57F-8AB7B4F83364}"/>
              </a:ext>
            </a:extLst>
          </p:cNvPr>
          <p:cNvSpPr txBox="1"/>
          <p:nvPr/>
        </p:nvSpPr>
        <p:spPr>
          <a:xfrm flipH="false" flipV="false" rot="0">
            <a:off x="1152601" y="231543"/>
            <a:ext cx="6413840" cy="55843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lvl="1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defRPr dirty="0" lang="en-US" sz="1400"/>
            </a:pPr>
            <a:r>
              <a:rPr b="1" dirty="0" i="0" lang="en-US" sz="3200">
                <a:solidFill>
                  <a:schemeClr val="tx1"/>
                </a:solidFill>
                <a:latin typeface="Zoho Puvi"/>
              </a:rPr>
              <a:t>Access management</a:t>
            </a:r>
            <a:endParaRPr b="1" dirty="0" i="0" lang="en-US" sz="3200">
              <a:solidFill>
                <a:schemeClr val="tx1"/>
              </a:solidFill>
              <a:latin typeface="Zoho Puvi"/>
            </a:endParaRPr>
          </a:p>
        </p:txBody>
      </p:sp>
      <p:cxnSp>
        <p:nvCxnSpPr>
          <p:cNvPr id="6" name="">
            <a:extLst>
              <a:ext uri="{0AB089AA-A638-4082-9C46-70BB4DEFD7FC}">
                <a16:creationId xmlns:a16="http://schemas.microsoft.com/office/drawing/2010/main" id="{EAA60FF5-FE36-49B1-A2BD-BFE1EEDC3444}"/>
              </a:ext>
            </a:extLst>
          </p:cNvPr>
          <p:cNvCxnSpPr/>
          <p:nvPr/>
        </p:nvCxnSpPr>
        <p:spPr>
          <a:xfrm flipH="false" flipV="false" rot="0">
            <a:off x="1631575" y="931859"/>
            <a:ext cx="7395886" cy="0"/>
          </a:xfrm>
          <a:prstGeom prst="line">
            <a:avLst/>
          </a:prstGeom>
          <a:ln cap="flat" w="9525">
            <a:solidFill>
              <a:schemeClr val="bg1">
                <a:alpha val="24000"/>
                <a:lumMod val="6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7" name="">
            <a:extLst>
              <a:ext uri="{78E2CEC0-536D-4C85-9699-AC1C05D7874A}">
                <a16:creationId xmlns:a16="http://schemas.microsoft.com/office/drawing/2010/main" id="{1E89309A-3826-4107-B628-16D86D15A16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false" flipV="false" rot="16200000">
            <a:off x="7273556" y="-1123007"/>
            <a:ext cx="403164" cy="3337703"/>
          </a:xfrm>
          <a:prstGeom prst="rect">
            <a:avLst/>
          </a:prstGeom>
          <a:pattFill prst="pct5">
            <a:fgClr>
              <a:srgbClr val="c2f0ff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hidden="false" id="8" name="">
            <a:extLst>
              <a:ext uri="{D60DC0F1-BDF2-49AB-8D93-650C13E41BEB}">
                <a16:creationId xmlns:a16="http://schemas.microsoft.com/office/drawing/2010/main" id="{4FC01702-1C3B-4699-96BE-87E566DE3BA2}"/>
              </a:ext>
            </a:extLst>
          </p:cNvPr>
          <p:cNvSpPr txBox="1">
            <a:spLocks noGrp="true"/>
          </p:cNvSpPr>
          <p:nvPr/>
        </p:nvSpPr>
        <p:spPr>
          <a:xfrm rot="0">
            <a:off x="1631575" y="1940909"/>
            <a:ext cx="3356724" cy="751922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-342900" lvl="0" marL="34290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Char char="✧"/>
            </a:pP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Effortlessly grant or revoke application access and adjust user roles or permissions within each application</a:t>
            </a:r>
            <a:endParaRPr b="0" dirty="0" i="0" lang="en-US" sz="10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9" name="">
            <a:extLst>
              <a:ext uri="{432A4397-0C08-414E-9839-6E51E68D68CE}">
                <a16:creationId xmlns:a16="http://schemas.microsoft.com/office/drawing/2010/main" id="{AADB9713-3ED7-447C-BE87-37DE284B52F2}"/>
              </a:ext>
            </a:extLst>
          </p:cNvPr>
          <p:cNvSpPr txBox="1">
            <a:spLocks noGrp="true"/>
          </p:cNvSpPr>
          <p:nvPr/>
        </p:nvSpPr>
        <p:spPr>
          <a:xfrm rot="0">
            <a:off x="5211861" y="981075"/>
            <a:ext cx="3321805" cy="1087183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-342900" lvl="0" marL="34290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Char char="✧"/>
            </a:pP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M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anage role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s and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 permissions on different platforms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for example, someone's job title changes to ensure they have the right access and are informed about it</a:t>
            </a:r>
            <a:endParaRPr b="0" dirty="0" i="0" lang="en-US" sz="10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10" name="">
            <a:extLst>
              <a:ext uri="{2C04F6A9-C17B-402B-A18C-B00EF7043ADC}">
                <a16:creationId xmlns:a16="http://schemas.microsoft.com/office/drawing/2010/main" id="{6CF664A7-EE92-4A37-AA30-F53E3805597D}"/>
              </a:ext>
            </a:extLst>
          </p:cNvPr>
          <p:cNvSpPr txBox="1">
            <a:spLocks noGrp="true"/>
          </p:cNvSpPr>
          <p:nvPr/>
        </p:nvSpPr>
        <p:spPr>
          <a:xfrm rot="0">
            <a:off x="1633156" y="981075"/>
            <a:ext cx="3502799" cy="955052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-342900" lvl="0" marL="34290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Char char="✧"/>
            </a:pP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Utilize seamless SCIM-based access provisioning for end users, and automate access management actions across platforms based on predefined conditions</a:t>
            </a:r>
            <a:endParaRPr b="0" dirty="0" i="0" lang="en-US" sz="1000">
              <a:solidFill>
                <a:schemeClr val="tx1"/>
              </a:solidFill>
              <a:latin typeface="Zoho Puvi"/>
            </a:endParaRPr>
          </a:p>
        </p:txBody>
      </p:sp>
    </p:spTree>
    <p:extLst>
      <p:ext uri="{13D5FD69-913A-43A6-B716-7259CA6A3033}">
        <p14:creationId xmlns:p14="http://schemas.microsoft.com/office/powerpoint/2010/main" val="1709892021473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5C8A3CF4-4D62-477F-B8A5-4CBCE3E474A4}">
                <a16:creationId xmlns:a16="http://schemas.microsoft.com/office/drawing/2010/main" id="{0F4E3F15-F518-4FAB-9E21-9DCF7DD768DC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16140" l="0" r="0" t="0"/>
          <a:stretch>
            <a:fillRect/>
          </a:stretch>
        </p:blipFill>
        <p:spPr>
          <a:xfrm flipH="false" flipV="false" rot="0">
            <a:off x="1861689" y="2769841"/>
            <a:ext cx="5885412" cy="2371834"/>
          </a:xfrm>
          <a:prstGeom prst="rect">
            <a:avLst/>
          </a:prstGeom>
          <a:noFill/>
        </p:spPr>
      </p:pic>
      <p:pic>
        <p:nvPicPr>
          <p:cNvPr id="3" name="">
            <a:extLst>
              <a:ext uri="{A2D2EB75-D455-43C8-B32A-9134A05E2028}">
                <a16:creationId xmlns:a16="http://schemas.microsoft.com/office/drawing/2010/main" id="{4DB24853-7591-4D0F-99EA-1A70D326D3E3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-27127" y="28270"/>
            <a:ext cx="9144000" cy="5141214"/>
          </a:xfrm>
          <a:prstGeom prst="rect">
            <a:avLst/>
          </a:prstGeom>
          <a:noFill/>
        </p:spPr>
      </p:pic>
      <p:sp>
        <p:nvSpPr>
          <p:cNvPr id="4" name="">
            <a:extLst>
              <a:ext uri="{9F4FDB7D-519A-4527-A534-FECB4102E25E}">
                <a16:creationId xmlns:a16="http://schemas.microsoft.com/office/drawing/2010/main" id="{47EBBC2C-E918-4F18-9FC6-EC5D4F5DBF3C}"/>
              </a:ext>
            </a:extLst>
          </p:cNvPr>
          <p:cNvSpPr/>
          <p:nvPr/>
        </p:nvSpPr>
        <p:spPr>
          <a:xfrm flipH="false" flipV="false" rot="16200000">
            <a:off x="7264660" y="-481860"/>
            <a:ext cx="778849" cy="2979839"/>
          </a:xfrm>
          <a:prstGeom prst="rect">
            <a:avLst/>
          </a:prstGeom>
          <a:noFill/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C2B3E4D9-7E2F-4CE6-A588-F6FFAE6193A3}">
                <a16:creationId xmlns:a16="http://schemas.microsoft.com/office/drawing/2010/main" id="{9216FF2F-59D9-4CAC-B676-0F66861927CD}"/>
              </a:ext>
            </a:extLst>
          </p:cNvPr>
          <p:cNvSpPr txBox="1"/>
          <p:nvPr/>
        </p:nvSpPr>
        <p:spPr>
          <a:xfrm flipH="false" flipV="false" rot="0">
            <a:off x="1152601" y="231543"/>
            <a:ext cx="6413840" cy="55843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lvl="1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defRPr dirty="0" lang="en-US" sz="1400"/>
            </a:pPr>
            <a:r>
              <a:rPr b="1" dirty="0" i="0" lang="en-US" sz="3200">
                <a:solidFill>
                  <a:schemeClr val="tx1"/>
                </a:solidFill>
                <a:latin typeface="Zoho Puvi"/>
              </a:rPr>
              <a:t>Delegation </a:t>
            </a:r>
            <a:endParaRPr b="1" dirty="0" i="0" lang="en-US" sz="3200">
              <a:solidFill>
                <a:schemeClr val="tx1"/>
              </a:solidFill>
              <a:latin typeface="Zoho Puvi"/>
            </a:endParaRPr>
          </a:p>
        </p:txBody>
      </p:sp>
      <p:cxnSp>
        <p:nvCxnSpPr>
          <p:cNvPr id="6" name="">
            <a:extLst>
              <a:ext uri="{D78B6F9E-7C69-45F9-821F-685B52D2EED6}">
                <a16:creationId xmlns:a16="http://schemas.microsoft.com/office/drawing/2010/main" id="{D38C85AD-C7FA-4EC1-9356-E66CB6D89D02}"/>
              </a:ext>
            </a:extLst>
          </p:cNvPr>
          <p:cNvCxnSpPr/>
          <p:nvPr/>
        </p:nvCxnSpPr>
        <p:spPr>
          <a:xfrm flipH="false" flipV="false" rot="0">
            <a:off x="1631575" y="1008059"/>
            <a:ext cx="7395886" cy="0"/>
          </a:xfrm>
          <a:prstGeom prst="line">
            <a:avLst/>
          </a:prstGeom>
          <a:ln cap="flat" w="9525">
            <a:solidFill>
              <a:schemeClr val="bg1">
                <a:alpha val="24000"/>
                <a:lumMod val="6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7" name="">
            <a:extLst>
              <a:ext uri="{34CD98A6-A3DE-4B56-A3A1-F43820D07D5E}">
                <a16:creationId xmlns:a16="http://schemas.microsoft.com/office/drawing/2010/main" id="{68A5AE13-AA45-4ABD-BE17-7B911AB3A54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false" flipV="false" rot="16200000">
            <a:off x="7273556" y="-1123007"/>
            <a:ext cx="403164" cy="3337703"/>
          </a:xfrm>
          <a:prstGeom prst="rect">
            <a:avLst/>
          </a:prstGeom>
          <a:pattFill prst="pct5">
            <a:fgClr>
              <a:srgbClr val="c2f0ff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hidden="false" id="8" name="">
            <a:extLst>
              <a:ext uri="{6E345357-9F2A-4A85-9CCC-1034707F4ACD}">
                <a16:creationId xmlns:a16="http://schemas.microsoft.com/office/drawing/2010/main" id="{0CFAC9CD-075D-49B9-8846-ED52B3DBDBBE}"/>
              </a:ext>
            </a:extLst>
          </p:cNvPr>
          <p:cNvSpPr txBox="1">
            <a:spLocks noGrp="true"/>
          </p:cNvSpPr>
          <p:nvPr/>
        </p:nvSpPr>
        <p:spPr>
          <a:xfrm rot="0">
            <a:off x="1633156" y="1133475"/>
            <a:ext cx="3502799" cy="955052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-342900" lvl="0" marL="34290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Char char="✧"/>
            </a:pP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Delegate identity management, access control, and reporting tasks to help desk technicians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, reducing the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admin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's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 workload</a:t>
            </a:r>
            <a:endParaRPr b="0" dirty="0" i="0" lang="en-US" sz="10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9" name="">
            <a:extLst>
              <a:ext uri="{3868A701-54B3-4F9A-B653-6C36629F1F2B}">
                <a16:creationId xmlns:a16="http://schemas.microsoft.com/office/drawing/2010/main" id="{FBEA4A1B-D509-4914-8000-BE3C26AF726B}"/>
              </a:ext>
            </a:extLst>
          </p:cNvPr>
          <p:cNvSpPr txBox="1">
            <a:spLocks noGrp="true"/>
          </p:cNvSpPr>
          <p:nvPr/>
        </p:nvSpPr>
        <p:spPr>
          <a:xfrm rot="0">
            <a:off x="1631575" y="1922278"/>
            <a:ext cx="3504381" cy="776792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-342900" lvl="0" marL="34290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Char char="✧"/>
            </a:pPr>
            <a:r>
              <a:rPr b="0" dirty="0" lang="en-US" sz="1000">
                <a:ln>
                  <a:noFill/>
                </a:ln>
                <a:solidFill>
                  <a:schemeClr val="tx1"/>
                </a:solidFill>
                <a:latin typeface="Zoho Puvi"/>
              </a:rPr>
              <a:t>Leverage predefined roles such Super Admin, Admin, and Operator to delegate tasks to technicians</a:t>
            </a:r>
            <a:endParaRPr b="0" dirty="0" lang="en-US" sz="1000">
              <a:ln>
                <a:noFill/>
              </a:ln>
              <a:solidFill>
                <a:schemeClr val="tx1"/>
              </a:solidFill>
              <a:latin typeface="Zoho Puvi"/>
            </a:endParaRPr>
          </a:p>
        </p:txBody>
      </p:sp>
      <p:sp>
        <p:nvSpPr>
          <p:cNvPr id="10" name="">
            <a:extLst>
              <a:ext uri="{05133EF9-D1B2-432E-96A7-5D4497369350}">
                <a16:creationId xmlns:a16="http://schemas.microsoft.com/office/drawing/2010/main" id="{F4FD3831-04F2-44C4-9B0A-9909161B965A}"/>
              </a:ext>
            </a:extLst>
          </p:cNvPr>
          <p:cNvSpPr txBox="1"/>
          <p:nvPr/>
        </p:nvSpPr>
        <p:spPr>
          <a:xfrm flipH="false" flipV="false" rot="0">
            <a:off x="5108838" y="1179252"/>
            <a:ext cx="3398720" cy="887539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indent="-342900" lvl="1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Char char="✧"/>
              <a:defRPr dirty="0" lang="en-US" sz="1400"/>
            </a:pPr>
            <a:r>
              <a:rPr b="0" dirty="0" lang="en-US" sz="1000">
                <a:solidFill>
                  <a:schemeClr val="tx1"/>
                </a:solidFill>
                <a:latin typeface="Zoho Puvi"/>
              </a:rPr>
              <a:t>These tasks include user management, orchestration, report generation, application assignment, and security functions like MFA and SSO</a:t>
            </a:r>
            <a:endParaRPr b="0" dirty="0" lang="en-US" sz="1000">
              <a:solidFill>
                <a:schemeClr val="tx1"/>
              </a:solidFill>
              <a:latin typeface="Zoho Puvi"/>
            </a:endParaRPr>
          </a:p>
        </p:txBody>
      </p:sp>
    </p:spTree>
    <p:extLst>
      <p:ext uri="{6A536AD7-5772-4396-8F8F-00D2367DBCDD}">
        <p14:creationId xmlns:p14="http://schemas.microsoft.com/office/powerpoint/2010/main" val="1709892021482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A7B4C235-6879-4F75-AB4C-71688552F1F6}">
                <a16:creationId xmlns:a16="http://schemas.microsoft.com/office/drawing/2010/main" id="{CE5C4853-05AC-46BF-A098-0A2B20531B5B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20350" l="0" r="0" t="0"/>
          <a:stretch>
            <a:fillRect/>
          </a:stretch>
        </p:blipFill>
        <p:spPr>
          <a:xfrm flipH="false" flipV="false" rot="0">
            <a:off x="1739341" y="2813999"/>
            <a:ext cx="5951794" cy="2278078"/>
          </a:xfrm>
          <a:prstGeom prst="rect">
            <a:avLst/>
          </a:prstGeom>
          <a:noFill/>
        </p:spPr>
      </p:pic>
      <p:sp>
        <p:nvSpPr>
          <p:cNvPr id="3" name="">
            <a:extLst>
              <a:ext uri="{409AA676-8168-4FD6-8D0B-B2A118B06CDE}">
                <a16:creationId xmlns:a16="http://schemas.microsoft.com/office/drawing/2010/main" id="{8589DBCB-EF4C-4816-9EE7-E2225A87AE08}"/>
              </a:ext>
            </a:extLst>
          </p:cNvPr>
          <p:cNvSpPr/>
          <p:nvPr/>
        </p:nvSpPr>
        <p:spPr>
          <a:xfrm flipH="false" flipV="false" rot="16200000">
            <a:off x="7264660" y="-481860"/>
            <a:ext cx="778849" cy="2979839"/>
          </a:xfrm>
          <a:prstGeom prst="rect">
            <a:avLst/>
          </a:prstGeom>
          <a:noFill/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5A840CDD-F561-49A6-BE1E-6ADE0E98D27D}">
                <a16:creationId xmlns:a16="http://schemas.microsoft.com/office/drawing/2010/main" id="{F0C6C5C5-A535-4E9C-8A14-8C927D7195CB}"/>
              </a:ext>
            </a:extLst>
          </p:cNvPr>
          <p:cNvSpPr txBox="1"/>
          <p:nvPr/>
        </p:nvSpPr>
        <p:spPr>
          <a:xfrm flipH="false" flipV="false" rot="0">
            <a:off x="1152601" y="231543"/>
            <a:ext cx="6413840" cy="55843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lvl="1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defRPr dirty="0" lang="en-US" sz="1400"/>
            </a:pPr>
            <a:r>
              <a:rPr b="1" dirty="0" i="0" lang="en-US" sz="3200">
                <a:solidFill>
                  <a:schemeClr val="tx1"/>
                </a:solidFill>
                <a:latin typeface="Zoho Puvi"/>
              </a:rPr>
              <a:t>Access insights </a:t>
            </a:r>
            <a:endParaRPr b="1" dirty="0" i="0" lang="en-US" sz="3200">
              <a:solidFill>
                <a:schemeClr val="tx1"/>
              </a:solidFill>
              <a:latin typeface="Zoho Puvi"/>
            </a:endParaRPr>
          </a:p>
        </p:txBody>
      </p:sp>
      <p:sp>
        <p:nvSpPr>
          <p:cNvPr id="5" name="">
            <a:extLst>
              <a:ext uri="{8BA5F73F-491B-4058-A3E8-8568E43023F5}">
                <a16:creationId xmlns:a16="http://schemas.microsoft.com/office/drawing/2010/main" id="{1EAC5C25-1E94-4286-BD07-36B0CD1F2E5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false" flipV="false" rot="16200000">
            <a:off x="7273556" y="-1123007"/>
            <a:ext cx="403164" cy="3337703"/>
          </a:xfrm>
          <a:prstGeom prst="rect">
            <a:avLst/>
          </a:prstGeom>
          <a:pattFill prst="pct5">
            <a:fgClr>
              <a:srgbClr val="c2f0ff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hidden="false" id="6" name="">
            <a:extLst>
              <a:ext uri="{8A2EC893-08E3-4045-B324-5279BB51AB41}">
                <a16:creationId xmlns:a16="http://schemas.microsoft.com/office/drawing/2010/main" id="{541489A7-0481-4A66-BEA0-97D0C24EFB6E}"/>
              </a:ext>
            </a:extLst>
          </p:cNvPr>
          <p:cNvSpPr txBox="1">
            <a:spLocks noGrp="true"/>
          </p:cNvSpPr>
          <p:nvPr/>
        </p:nvSpPr>
        <p:spPr>
          <a:xfrm rot="0">
            <a:off x="1625850" y="981075"/>
            <a:ext cx="3502799" cy="955052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-342900" lvl="0" marL="34290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Char char="✧"/>
            </a:pP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Visualize key insights from integrated identity stores, summarizing essential met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rics like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total users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, logon activity, and application access through a straightforward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G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UI</a:t>
            </a:r>
            <a:endParaRPr b="0" dirty="0" i="0" lang="en-US" sz="10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7" name="">
            <a:extLst>
              <a:ext uri="{DF1CE345-68F2-41F8-A2B8-A5466F4FDE95}">
                <a16:creationId xmlns:a16="http://schemas.microsoft.com/office/drawing/2010/main" id="{38449730-D655-41C5-9AA7-ED17F9710299}"/>
              </a:ext>
            </a:extLst>
          </p:cNvPr>
          <p:cNvSpPr txBox="1">
            <a:spLocks noGrp="true"/>
          </p:cNvSpPr>
          <p:nvPr/>
        </p:nvSpPr>
        <p:spPr>
          <a:xfrm rot="0">
            <a:off x="1648929" y="1870700"/>
            <a:ext cx="3365630" cy="912171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-342900" lvl="0" marL="34290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Char char="✧"/>
            </a:pP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Customize and export these detailed reports in various formats such as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 PDF, CSV, XLS, and HTML</a:t>
            </a:r>
            <a:endParaRPr b="0" dirty="0" i="0" lang="en-US" sz="10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8" name="">
            <a:extLst>
              <a:ext uri="{14592E19-38FA-4565-B832-15BCF6954E47}">
                <a16:creationId xmlns:a16="http://schemas.microsoft.com/office/drawing/2010/main" id="{BB7827C3-90E8-4F3B-8E5F-16B79BAA9EDC}"/>
              </a:ext>
            </a:extLst>
          </p:cNvPr>
          <p:cNvSpPr txBox="1">
            <a:spLocks noGrp="true"/>
          </p:cNvSpPr>
          <p:nvPr/>
        </p:nvSpPr>
        <p:spPr>
          <a:xfrm rot="0">
            <a:off x="5247951" y="971550"/>
            <a:ext cx="3226955" cy="411041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-342900" lvl="0" marL="34290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Char char="✧"/>
            </a:pP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Generate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 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c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omprehensive reports that provide insights into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user and admin activities, application access, MFA attempts, license usage, and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more</a:t>
            </a:r>
            <a:endParaRPr b="0" dirty="0" i="0" lang="en-US" sz="1000">
              <a:solidFill>
                <a:schemeClr val="tx1"/>
              </a:solidFill>
              <a:latin typeface="Zoho Puvi"/>
            </a:endParaRPr>
          </a:p>
        </p:txBody>
      </p:sp>
      <p:cxnSp>
        <p:nvCxnSpPr>
          <p:cNvPr id="9" name="">
            <a:extLst>
              <a:ext uri="{88BEFC84-6BD8-4748-BBF2-ABF727199C88}">
                <a16:creationId xmlns:a16="http://schemas.microsoft.com/office/drawing/2010/main" id="{23C56035-D56F-4422-8A71-4063FC150CED}"/>
              </a:ext>
            </a:extLst>
          </p:cNvPr>
          <p:cNvCxnSpPr/>
          <p:nvPr/>
        </p:nvCxnSpPr>
        <p:spPr>
          <a:xfrm flipH="false" flipV="false" rot="0">
            <a:off x="1631575" y="931859"/>
            <a:ext cx="7395886" cy="0"/>
          </a:xfrm>
          <a:prstGeom prst="line">
            <a:avLst/>
          </a:prstGeom>
          <a:ln cap="flat" w="9525">
            <a:solidFill>
              <a:schemeClr val="bg1">
                <a:alpha val="24000"/>
                <a:lumMod val="6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pic>
        <p:nvPicPr>
          <p:cNvPr id="10" name="">
            <a:extLst>
              <a:ext uri="{AFEE7A15-5583-4A69-B12C-D00A4EE07D94}">
                <a16:creationId xmlns:a16="http://schemas.microsoft.com/office/drawing/2010/main" id="{567E61A3-C5B6-4CC0-8FA3-B7455F2D74DD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0" y="3343"/>
            <a:ext cx="9144000" cy="5141214"/>
          </a:xfrm>
          <a:prstGeom prst="rect">
            <a:avLst/>
          </a:prstGeom>
          <a:noFill/>
        </p:spPr>
      </p:pic>
    </p:spTree>
    <p:extLst>
      <p:ext uri="{805DB7C4-DD30-4197-B5C8-05F30C89C1E7}">
        <p14:creationId xmlns:p14="http://schemas.microsoft.com/office/powerpoint/2010/main" val="1709892021491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B4F8C1F8-F40E-44FC-B2F5-8F2D12655AAE}">
                <a16:creationId xmlns:a16="http://schemas.microsoft.com/office/drawing/2010/main" id="{816B4D13-3987-4B2F-BCB3-430B4120FC19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14400" l="0" r="-850" t="0"/>
          <a:stretch>
            <a:fillRect/>
          </a:stretch>
        </p:blipFill>
        <p:spPr>
          <a:xfrm flipH="false" flipV="false" rot="0">
            <a:off x="1767983" y="2490044"/>
            <a:ext cx="6163020" cy="2513863"/>
          </a:xfrm>
          <a:prstGeom prst="rect">
            <a:avLst/>
          </a:prstGeom>
          <a:noFill/>
        </p:spPr>
      </p:pic>
      <p:pic>
        <p:nvPicPr>
          <p:cNvPr id="3" name="">
            <a:extLst>
              <a:ext uri="{3E62BB97-311F-4F74-B44E-085937EFD927}">
                <a16:creationId xmlns:a16="http://schemas.microsoft.com/office/drawing/2010/main" id="{961B0269-0BE5-44FD-8B9F-0B6BDBEE3EDA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0" y="3343"/>
            <a:ext cx="9144000" cy="5141214"/>
          </a:xfrm>
          <a:prstGeom prst="rect">
            <a:avLst/>
          </a:prstGeom>
          <a:noFill/>
        </p:spPr>
      </p:pic>
      <p:sp>
        <p:nvSpPr>
          <p:cNvPr id="4" name="">
            <a:extLst>
              <a:ext uri="{70509E22-ABF2-44D5-8CC3-720B77DA671D}">
                <a16:creationId xmlns:a16="http://schemas.microsoft.com/office/drawing/2010/main" id="{F6AEC706-52FA-4EAF-A178-CF634747A816}"/>
              </a:ext>
            </a:extLst>
          </p:cNvPr>
          <p:cNvSpPr/>
          <p:nvPr/>
        </p:nvSpPr>
        <p:spPr>
          <a:xfrm flipH="false" flipV="false" rot="16200000">
            <a:off x="7264660" y="-481860"/>
            <a:ext cx="778849" cy="2979839"/>
          </a:xfrm>
          <a:prstGeom prst="rect">
            <a:avLst/>
          </a:prstGeom>
          <a:noFill/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036FCE23-1342-449C-A3E2-EA36B384EE44}">
                <a16:creationId xmlns:a16="http://schemas.microsoft.com/office/drawing/2010/main" id="{0E3FB25A-0FF5-4A37-A4DE-1EEA8A62568A}"/>
              </a:ext>
            </a:extLst>
          </p:cNvPr>
          <p:cNvSpPr txBox="1"/>
          <p:nvPr/>
        </p:nvSpPr>
        <p:spPr>
          <a:xfrm flipH="false" flipV="false" rot="0">
            <a:off x="1152601" y="231543"/>
            <a:ext cx="6413840" cy="55843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lvl="1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defRPr dirty="0" lang="en-US" sz="1400"/>
            </a:pPr>
            <a:r>
              <a:rPr b="1" dirty="0" i="0" lang="en-US" sz="3200">
                <a:solidFill>
                  <a:schemeClr val="tx1"/>
                </a:solidFill>
                <a:latin typeface="Zoho Puvi"/>
              </a:rPr>
              <a:t>End </a:t>
            </a:r>
            <a:r>
              <a:rPr b="1" dirty="0" i="0" lang="en-US" sz="3200">
                <a:solidFill>
                  <a:schemeClr val="tx1"/>
                </a:solidFill>
                <a:latin typeface="Zoho Puvi"/>
              </a:rPr>
              <a:t>u</a:t>
            </a:r>
            <a:r>
              <a:rPr b="1" dirty="0" i="0" lang="en-US" sz="3200">
                <a:solidFill>
                  <a:schemeClr val="tx1"/>
                </a:solidFill>
                <a:latin typeface="Zoho Puvi"/>
              </a:rPr>
              <a:t>ser experience</a:t>
            </a:r>
            <a:endParaRPr b="1" dirty="0" i="0" lang="en-US" sz="3200">
              <a:solidFill>
                <a:schemeClr val="tx1"/>
              </a:solidFill>
              <a:latin typeface="Zoho Puvi"/>
            </a:endParaRPr>
          </a:p>
        </p:txBody>
      </p:sp>
      <p:sp>
        <p:nvSpPr>
          <p:cNvPr id="6" name="">
            <a:extLst>
              <a:ext uri="{4CE62BBF-5BC8-4317-A27C-6B2F74886421}">
                <a16:creationId xmlns:a16="http://schemas.microsoft.com/office/drawing/2010/main" id="{CAF1F6BE-516A-463E-9848-804A0EB7FB4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false" flipV="false" rot="16200000">
            <a:off x="7387856" y="-1123007"/>
            <a:ext cx="403164" cy="3337703"/>
          </a:xfrm>
          <a:prstGeom prst="rect">
            <a:avLst/>
          </a:prstGeom>
          <a:pattFill prst="pct5">
            <a:fgClr>
              <a:srgbClr val="c2f0ff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hidden="false" id="7" name="">
            <a:extLst>
              <a:ext uri="{76DE6F56-E69E-41EC-83A8-B01B014DF64B}">
                <a16:creationId xmlns:a16="http://schemas.microsoft.com/office/drawing/2010/main" id="{3478090F-D0F2-4819-990F-8DE9E49D063E}"/>
              </a:ext>
            </a:extLst>
          </p:cNvPr>
          <p:cNvSpPr txBox="1">
            <a:spLocks noGrp="true"/>
          </p:cNvSpPr>
          <p:nvPr/>
        </p:nvSpPr>
        <p:spPr>
          <a:xfrm rot="0">
            <a:off x="1633156" y="981075"/>
            <a:ext cx="3502799" cy="955052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-342900" lvl="0" marL="34290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Char char="✧"/>
            </a:pP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Identity360 makes it easy for end users to access all the applications they need from a single place</a:t>
            </a:r>
            <a:endParaRPr b="0" dirty="0" i="0" lang="en-US" sz="10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8" name="">
            <a:extLst>
              <a:ext uri="{C16C638D-069C-49CC-B39B-E879EC64D7C0}">
                <a16:creationId xmlns:a16="http://schemas.microsoft.com/office/drawing/2010/main" id="{68F23DB7-47D7-4157-A5C4-E01BBA3B2479}"/>
              </a:ext>
            </a:extLst>
          </p:cNvPr>
          <p:cNvSpPr txBox="1">
            <a:spLocks noGrp="true"/>
          </p:cNvSpPr>
          <p:nvPr/>
        </p:nvSpPr>
        <p:spPr>
          <a:xfrm rot="0">
            <a:off x="5135661" y="981075"/>
            <a:ext cx="3739400" cy="776792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-342900" lvl="0" marL="34290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Char char="✧"/>
            </a:pP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SSO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 helps end users access their apps quickly, preventing password sprawl and multiple login prompts</a:t>
            </a:r>
            <a:endParaRPr b="0" dirty="0" i="0" lang="en-US" sz="10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9" name="">
            <a:extLst>
              <a:ext uri="{29397AB4-42E2-4BD3-97D6-DE12540E04F0}">
                <a16:creationId xmlns:a16="http://schemas.microsoft.com/office/drawing/2010/main" id="{C391EB6D-3FAC-4503-9A15-05D3184D5FE6}"/>
              </a:ext>
            </a:extLst>
          </p:cNvPr>
          <p:cNvSpPr txBox="1">
            <a:spLocks noGrp="true"/>
          </p:cNvSpPr>
          <p:nvPr/>
        </p:nvSpPr>
        <p:spPr>
          <a:xfrm rot="0">
            <a:off x="1631575" y="1559909"/>
            <a:ext cx="3364030" cy="549973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-342900" lvl="0" marL="34290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Char char="✧"/>
            </a:pP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MFA protects users' identities from credential-based attacks</a:t>
            </a:r>
            <a:endParaRPr b="0" dirty="0" i="0" lang="en-US" sz="1000">
              <a:solidFill>
                <a:schemeClr val="tx1"/>
              </a:solidFill>
              <a:latin typeface="Zoho Puvi"/>
            </a:endParaRPr>
          </a:p>
        </p:txBody>
      </p:sp>
      <p:cxnSp>
        <p:nvCxnSpPr>
          <p:cNvPr id="10" name="">
            <a:extLst>
              <a:ext uri="{05DC4C69-92F4-40FD-B46A-8CCA00FB2F01}">
                <a16:creationId xmlns:a16="http://schemas.microsoft.com/office/drawing/2010/main" id="{CAB3FF35-007C-44EB-8B4E-218632BA8542}"/>
              </a:ext>
            </a:extLst>
          </p:cNvPr>
          <p:cNvCxnSpPr/>
          <p:nvPr/>
        </p:nvCxnSpPr>
        <p:spPr>
          <a:xfrm flipH="false" flipV="false" rot="0">
            <a:off x="1631575" y="931859"/>
            <a:ext cx="7395886" cy="0"/>
          </a:xfrm>
          <a:prstGeom prst="line">
            <a:avLst/>
          </a:prstGeom>
          <a:ln cap="flat" w="9525">
            <a:solidFill>
              <a:schemeClr val="bg1">
                <a:alpha val="24000"/>
                <a:lumMod val="6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</p:spTree>
    <p:extLst>
      <p:ext uri="{1A3BC1A2-84DC-415C-B22C-AB13815733BF}">
        <p14:creationId xmlns:p14="http://schemas.microsoft.com/office/powerpoint/2010/main" val="1709892021501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0AD8A2BE-2E09-4770-8B13-8ECC8288D8A5}">
                <a16:creationId xmlns:a16="http://schemas.microsoft.com/office/drawing/2010/main" id="{472DD262-C3B7-49EC-8F0B-D3EBA185DD8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false" flipV="false" rot="16200000">
            <a:off x="2713348" y="-882091"/>
            <a:ext cx="3691461" cy="7227322"/>
          </a:xfrm>
          <a:prstGeom prst="rect">
            <a:avLst/>
          </a:prstGeom>
          <a:pattFill prst="pct5">
            <a:fgClr>
              <a:srgbClr val="e0f7ff"/>
            </a:fgClr>
            <a:bgClr>
              <a:schemeClr val="bg1"/>
            </a:bgClr>
          </a:patt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4E222645-49BF-4ABF-BDC6-73C77AF7A1AD}">
                <a16:creationId xmlns:a16="http://schemas.microsoft.com/office/drawing/2010/main" id="{D734E55B-BFAD-4063-B34F-83134626CDF2}"/>
              </a:ext>
            </a:extLst>
          </p:cNvPr>
          <p:cNvSpPr txBox="1"/>
          <p:nvPr/>
        </p:nvSpPr>
        <p:spPr>
          <a:xfrm flipH="false" flipV="false" rot="0">
            <a:off x="754884" y="259584"/>
            <a:ext cx="2857500" cy="278082"/>
          </a:xfrm>
          <a:prstGeom prst="rect">
            <a:avLst/>
          </a:prstGeom>
        </p:spPr>
        <p:txBody>
          <a:bodyPr bIns="47625" lIns="95250" rIns="95250" rtlCol="0" tIns="47625">
            <a:spAutoFit/>
          </a:bodyPr>
          <a:lstStyle/>
          <a:p>
            <a:pPr/>
            <a:r>
              <a:rPr b="1" dirty="0" lang="en-US" sz="2800">
                <a:solidFill>
                  <a:schemeClr val="tx2"/>
                </a:solidFill>
                <a:latin typeface="Roboto"/>
              </a:rPr>
              <a:t>Architecture</a:t>
            </a:r>
            <a:endParaRPr b="1" dirty="0" lang="en-US" sz="2800">
              <a:solidFill>
                <a:schemeClr val="tx2"/>
              </a:solidFill>
              <a:latin typeface="Roboto"/>
            </a:endParaRPr>
          </a:p>
        </p:txBody>
      </p:sp>
      <p:sp>
        <p:nvSpPr>
          <p:cNvPr id="4" name="">
            <a:extLst>
              <a:ext uri="{0ED19231-69EC-4638-81FD-DE281C799D8C}">
                <a16:creationId xmlns:a16="http://schemas.microsoft.com/office/drawing/2010/main" id="{63E8B8D5-2F84-494E-9953-74FFA62ACA1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false" flipV="false" rot="16200000">
            <a:off x="5904157" y="-2492416"/>
            <a:ext cx="403164" cy="6076521"/>
          </a:xfrm>
          <a:prstGeom prst="rect">
            <a:avLst/>
          </a:prstGeom>
          <a:pattFill prst="pct5">
            <a:fgClr>
              <a:srgbClr val="c2f0ff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" name="">
            <a:extLst>
              <a:ext uri="{40BA251B-AAC4-4107-8BC8-23515761823B}">
                <a16:creationId xmlns:a16="http://schemas.microsoft.com/office/drawing/2010/main" id="{17800A58-FDC9-4ABC-BDFA-B076460A6A69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843334" y="885825"/>
            <a:ext cx="7329411" cy="3790930"/>
          </a:xfrm>
          <a:prstGeom prst="rect">
            <a:avLst/>
          </a:prstGeom>
          <a:noFill/>
        </p:spPr>
      </p:pic>
      <p:pic>
        <p:nvPicPr>
          <p:cNvPr id="6" name="">
            <a:extLst>
              <a:ext uri="{09E3417E-D60E-4FFB-B3CF-A8DFFCA5EA17}">
                <a16:creationId xmlns:a16="http://schemas.microsoft.com/office/drawing/2010/main" id="{9EA1B678-06ED-4D76-AA85-3FA55C6BFB37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0" y="3343"/>
            <a:ext cx="9144000" cy="5141214"/>
          </a:xfrm>
          <a:prstGeom prst="rect">
            <a:avLst/>
          </a:prstGeom>
          <a:noFill/>
        </p:spPr>
      </p:pic>
    </p:spTree>
    <p:extLst>
      <p:ext uri="{5190A534-B2EF-4EA4-A331-DBDE52F1205C}">
        <p14:creationId xmlns:p14="http://schemas.microsoft.com/office/powerpoint/2010/main" val="1709892021509"/>
      </p:ext>
    </p:extLst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57C05CD2-5FB5-4E70-B929-08EE079D5C1C}">
                <a16:creationId xmlns:a16="http://schemas.microsoft.com/office/drawing/2010/main" id="{1D188403-ADB5-4A3A-97EC-CD800E9D982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false" flipV="false" rot="16200000">
            <a:off x="6050651" y="-2109749"/>
            <a:ext cx="556460" cy="5626360"/>
          </a:xfrm>
          <a:prstGeom prst="rect">
            <a:avLst/>
          </a:prstGeom>
          <a:pattFill prst="pct5">
            <a:fgClr>
              <a:srgbClr val="c2f0ff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137E4E93-E443-4107-A345-A8E579C518C1}">
                <a16:creationId xmlns:a16="http://schemas.microsoft.com/office/drawing/2010/main" id="{224D4597-122E-4258-A1F9-A757968FE032}"/>
              </a:ext>
            </a:extLst>
          </p:cNvPr>
          <p:cNvSpPr txBox="1"/>
          <p:nvPr/>
        </p:nvSpPr>
        <p:spPr>
          <a:xfrm flipH="false" flipV="false" rot="0">
            <a:off x="996629" y="411984"/>
            <a:ext cx="2857500" cy="278082"/>
          </a:xfrm>
          <a:prstGeom prst="rect">
            <a:avLst/>
          </a:prstGeom>
        </p:spPr>
        <p:txBody>
          <a:bodyPr bIns="47625" lIns="95250" rIns="95250" rtlCol="0" tIns="47625">
            <a:spAutoFit/>
          </a:bodyPr>
          <a:lstStyle/>
          <a:p>
            <a:pPr/>
            <a:r>
              <a:rPr b="1" dirty="0" lang="en-US" sz="2800">
                <a:solidFill>
                  <a:schemeClr val="tx2"/>
                </a:solidFill>
                <a:latin typeface="Roboto"/>
              </a:rPr>
              <a:t>Architecture</a:t>
            </a:r>
            <a:endParaRPr b="1" dirty="0" lang="en-US" sz="2800">
              <a:solidFill>
                <a:schemeClr val="tx2"/>
              </a:solidFill>
              <a:latin typeface="Roboto"/>
            </a:endParaRPr>
          </a:p>
        </p:txBody>
      </p:sp>
      <p:pic>
        <p:nvPicPr>
          <p:cNvPr id="4" name="">
            <a:extLst>
              <a:ext uri="{9447045B-C9AF-4124-931D-FEDD9F5BD0E8}">
                <a16:creationId xmlns:a16="http://schemas.microsoft.com/office/drawing/2010/main" id="{F53D4DC2-8328-4A89-A01F-5EB7BF4A13B9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0" y="8448"/>
            <a:ext cx="9144000" cy="5141214"/>
          </a:xfrm>
          <a:prstGeom prst="rect">
            <a:avLst/>
          </a:prstGeom>
          <a:noFill/>
        </p:spPr>
      </p:pic>
      <p:sp>
        <p:nvSpPr>
          <p:cNvPr hidden="false" id="5" name="">
            <a:extLst>
              <a:ext uri="{CF1A8C52-FBAB-46B7-B304-3674BEF1033F}">
                <a16:creationId xmlns:a16="http://schemas.microsoft.com/office/drawing/2010/main" id="{933258F0-5B11-41CB-B7DF-519981C148C6}"/>
              </a:ext>
            </a:extLst>
          </p:cNvPr>
          <p:cNvSpPr txBox="1">
            <a:spLocks noGrp="true"/>
          </p:cNvSpPr>
          <p:nvPr/>
        </p:nvSpPr>
        <p:spPr>
          <a:xfrm rot="0">
            <a:off x="1631575" y="1228725"/>
            <a:ext cx="3473577" cy="1386925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-342900" lvl="0" marL="34290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Char char="✧"/>
            </a:pP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As a request enters the system, it first encounters the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Firewall server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 for initial security checks</a:t>
            </a:r>
          </a:p>
          <a:p>
            <a:pPr algn="l" indent="-34290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Char char="✧"/>
            </a:pP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The request then passes through the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Proxy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s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erver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, which handles load balancing and routing</a:t>
            </a:r>
          </a:p>
          <a:p>
            <a:pPr algn="l" indent="-34290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Char char="✧"/>
            </a:pP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Next, the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IAM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 server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takes over to  authenticate and authorize the request</a:t>
            </a:r>
          </a:p>
          <a:p>
            <a:pPr algn="l" indent="-34290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Char char="✧"/>
            </a:pP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Concurrently, the request is checked by the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err="1" i="0" lang="en-US" sz="1000">
                <a:solidFill>
                  <a:schemeClr val="tx1"/>
                </a:solidFill>
                <a:latin typeface="Zoho Puvi"/>
              </a:rPr>
              <a:t>WAF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(web application firewall)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servers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for web application security</a:t>
            </a:r>
          </a:p>
          <a:p>
            <a:pPr algn="l" indent="-34290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Char char="✧"/>
            </a:pP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If the request is authorized, it proceeds to the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App servers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,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 which process the request</a:t>
            </a:r>
            <a:endParaRPr b="0" dirty="0" i="0" lang="en-US" sz="10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6" name="">
            <a:extLst>
              <a:ext uri="{0496ED6D-8FB4-4C69-A92F-5A46809106CE}">
                <a16:creationId xmlns:a16="http://schemas.microsoft.com/office/drawing/2010/main" id="{813FA44C-7E42-4625-82E7-A97E9D9F3E19}"/>
              </a:ext>
            </a:extLst>
          </p:cNvPr>
          <p:cNvSpPr txBox="1">
            <a:spLocks noGrp="true"/>
          </p:cNvSpPr>
          <p:nvPr/>
        </p:nvSpPr>
        <p:spPr>
          <a:xfrm rot="0">
            <a:off x="5519235" y="1228725"/>
            <a:ext cx="3473577" cy="1386925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-342900" lvl="0" marL="34290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Char char="✧"/>
            </a:pP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Some requests may involve heavy back-end tasks, which are managed by the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Job servers</a:t>
            </a:r>
          </a:p>
          <a:p>
            <a:pPr algn="l" indent="-34290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Char char="✧"/>
            </a:pP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 T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he request is cached in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Cache cluste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r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s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 for quick retrieval of commonly accessed data</a:t>
            </a:r>
          </a:p>
          <a:p>
            <a:pPr algn="l" indent="-34290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Char char="✧"/>
            </a:pP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The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 File server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 handles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file storage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 and retrieval, if needed</a:t>
            </a:r>
          </a:p>
          <a:p>
            <a:pPr algn="l" indent="-34290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Char char="✧"/>
            </a:pP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Data is also be stored in 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DB clusters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for long-term storage and retrieval</a:t>
            </a:r>
          </a:p>
          <a:p>
            <a:pPr algn="l" indent="-34290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Char char="✧"/>
            </a:pP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The</a:t>
            </a:r>
            <a:r>
              <a:rPr b="1" dirty="0" i="0" lang="en-US" sz="1000">
                <a:solidFill>
                  <a:schemeClr val="tx1"/>
                </a:solidFill>
                <a:latin typeface="Zoho Puvi"/>
              </a:rPr>
              <a:t> Encryption server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handles encryption for security when necessary</a:t>
            </a:r>
            <a:endParaRPr b="0" dirty="0" i="0" lang="en-US" sz="1000">
              <a:solidFill>
                <a:schemeClr val="tx1"/>
              </a:solidFill>
              <a:latin typeface="Zoho Puvi"/>
            </a:endParaRPr>
          </a:p>
        </p:txBody>
      </p:sp>
    </p:spTree>
    <p:extLst>
      <p:ext uri="{F2F1135A-AD3D-4877-9E9A-94EE7E034D26}">
        <p14:creationId xmlns:p14="http://schemas.microsoft.com/office/powerpoint/2010/main" val="1709892021517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53846ADC-4B16-42CC-A6DD-51CE9A52AFB5}">
                <a16:creationId xmlns:a16="http://schemas.microsoft.com/office/drawing/2010/main" id="{7AF87F73-7A6D-4DEB-B0C3-3F5E8947F784}"/>
              </a:ext>
            </a:extLst>
          </p:cNvPr>
          <p:cNvSpPr/>
          <p:nvPr/>
        </p:nvSpPr>
        <p:spPr>
          <a:xfrm flipH="false" flipV="false" rot="0">
            <a:off x="1468012" y="194490"/>
            <a:ext cx="7522616" cy="4803705"/>
          </a:xfrm>
          <a:prstGeom prst="rect">
            <a:avLst/>
          </a:prstGeom>
          <a:solidFill>
            <a:srgbClr val="f9fdff">
              <a:alpha val="100000"/>
            </a:srgbClr>
          </a:solidFill>
          <a:ln cap="flat" w="9525">
            <a:solidFill>
              <a:schemeClr val="bg2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>
                <a:solidFill>
                  <a:srgbClr val="f9fdff"/>
                </a:solidFill>
              </a:rPr>
              <a:t/>
            </a:r>
            <a:endParaRPr dirty="0" lang="en-US">
              <a:solidFill>
                <a:srgbClr val="f9fdff"/>
              </a:solidFill>
            </a:endParaRPr>
          </a:p>
        </p:txBody>
      </p:sp>
      <p:pic>
        <p:nvPicPr>
          <p:cNvPr id="3" name="">
            <a:extLst>
              <a:ext uri="{BF48EABB-70BA-41E7-836A-B86AD26E8912}">
                <a16:creationId xmlns:a16="http://schemas.microsoft.com/office/drawing/2010/main" id="{918F70C3-82DE-4637-AA8E-94AB3530807A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0" y="228"/>
            <a:ext cx="9144000" cy="5141214"/>
          </a:xfrm>
          <a:prstGeom prst="rect">
            <a:avLst/>
          </a:prstGeom>
          <a:noFill/>
        </p:spPr>
      </p:pic>
      <p:sp>
        <p:nvSpPr>
          <p:cNvPr id="4" name="">
            <a:extLst>
              <a:ext uri="{5153340A-C79B-45A8-B0FC-33309535BF01}">
                <a16:creationId xmlns:a16="http://schemas.microsoft.com/office/drawing/2010/main" id="{8530C512-8822-4B12-AEFE-BA9550AA528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false" flipV="false" rot="16200000">
            <a:off x="5974937" y="-2034035"/>
            <a:ext cx="556460" cy="5474922"/>
          </a:xfrm>
          <a:prstGeom prst="rect">
            <a:avLst/>
          </a:prstGeom>
          <a:pattFill prst="pct5">
            <a:fgClr>
              <a:srgbClr val="c2f0ff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3322E635-8D50-427F-AD43-46C5D50D0182}">
                <a16:creationId xmlns:a16="http://schemas.microsoft.com/office/drawing/2010/main" id="{B84B444B-4AD5-452C-8035-7B07DA7D75DF}"/>
              </a:ext>
            </a:extLst>
          </p:cNvPr>
          <p:cNvSpPr txBox="1"/>
          <p:nvPr/>
        </p:nvSpPr>
        <p:spPr>
          <a:xfrm flipH="false" flipV="false" rot="0">
            <a:off x="1289504" y="439302"/>
            <a:ext cx="3140888" cy="500538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lvl="1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defRPr dirty="0" lang="en-US" sz="1400"/>
            </a:pPr>
            <a:r>
              <a:rPr b="1" dirty="0" i="0" lang="en-US" sz="2800">
                <a:solidFill>
                  <a:schemeClr val="tx2"/>
                </a:solidFill>
                <a:latin typeface="Zoho Puvi"/>
              </a:rPr>
              <a:t>Benefits</a:t>
            </a:r>
            <a:endParaRPr b="1" dirty="0" i="0" lang="en-US" sz="2800">
              <a:solidFill>
                <a:schemeClr val="tx2"/>
              </a:solidFill>
              <a:latin typeface="Zoho Puvi"/>
            </a:endParaRPr>
          </a:p>
        </p:txBody>
      </p:sp>
      <p:sp>
        <p:nvSpPr>
          <p:cNvPr hidden="false" id="6" name="">
            <a:extLst>
              <a:ext uri="{3179E739-51B3-44CE-A7DA-816B18CA2CBC}">
                <a16:creationId xmlns:a16="http://schemas.microsoft.com/office/drawing/2010/main" id="{66805C10-3304-4F94-98E6-81DAE3B0BC02}"/>
              </a:ext>
            </a:extLst>
          </p:cNvPr>
          <p:cNvSpPr txBox="1">
            <a:spLocks noGrp="true"/>
          </p:cNvSpPr>
          <p:nvPr/>
        </p:nvSpPr>
        <p:spPr>
          <a:xfrm rot="0">
            <a:off x="4029598" y="1170717"/>
            <a:ext cx="2402881" cy="368503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chemeClr val="tx1"/>
                </a:solidFill>
                <a:latin typeface="Zoho Puvi"/>
              </a:rPr>
              <a:t>Enhanced visibility</a:t>
            </a:r>
            <a:endParaRPr b="1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7" name="">
            <a:extLst>
              <a:ext uri="{015B2FA7-AE18-4FFD-9DDC-8D0119FCBE24}">
                <a16:creationId xmlns:a16="http://schemas.microsoft.com/office/drawing/2010/main" id="{EBA9AF61-6E08-4F02-88C5-AB362B1C9AFB}"/>
              </a:ext>
            </a:extLst>
          </p:cNvPr>
          <p:cNvSpPr txBox="1">
            <a:spLocks noGrp="true"/>
          </p:cNvSpPr>
          <p:nvPr/>
        </p:nvSpPr>
        <p:spPr>
          <a:xfrm rot="0">
            <a:off x="4039000" y="1417462"/>
            <a:ext cx="1874901" cy="1740007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Achieve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 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regulatory compliance standards by consistently monitoring user actions with detailed reports</a:t>
            </a:r>
            <a:endParaRPr b="0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8" name="">
            <a:extLst>
              <a:ext uri="{DEA8ACC6-9F3D-4D91-9DC9-2887B49DB280}">
                <a16:creationId xmlns:a16="http://schemas.microsoft.com/office/drawing/2010/main" id="{370FE8F5-150B-4879-8F8F-29F396C0A514}"/>
              </a:ext>
            </a:extLst>
          </p:cNvPr>
          <p:cNvSpPr txBox="1">
            <a:spLocks noGrp="true"/>
          </p:cNvSpPr>
          <p:nvPr/>
        </p:nvSpPr>
        <p:spPr>
          <a:xfrm rot="0">
            <a:off x="6488887" y="1171403"/>
            <a:ext cx="1912763" cy="321592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chemeClr val="tx1"/>
                </a:solidFill>
                <a:latin typeface="Zoho Puvi"/>
              </a:rPr>
              <a:t>Efficient management</a:t>
            </a:r>
            <a:endParaRPr b="1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9" name="">
            <a:extLst>
              <a:ext uri="{165BF34E-8F48-4043-8C72-BF0FA3C30A2E}">
                <a16:creationId xmlns:a16="http://schemas.microsoft.com/office/drawing/2010/main" id="{1BAF85EB-41D5-4226-9A0C-3D29FB94B2C9}"/>
              </a:ext>
            </a:extLst>
          </p:cNvPr>
          <p:cNvSpPr txBox="1">
            <a:spLocks noGrp="true"/>
          </p:cNvSpPr>
          <p:nvPr/>
        </p:nvSpPr>
        <p:spPr>
          <a:xfrm rot="0">
            <a:off x="6502974" y="1440065"/>
            <a:ext cx="2228935" cy="1260062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Simplify user onboarding and offboarding with seamless provisioning, orchestration, and smart templates. Utilize a centralized console for managing user identities and access permissions across various systems  </a:t>
            </a:r>
            <a:endParaRPr b="0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10" name="">
            <a:extLst>
              <a:ext uri="{EBCA1551-FCAC-4FF8-A540-0EF2D33ACB99}">
                <a16:creationId xmlns:a16="http://schemas.microsoft.com/office/drawing/2010/main" id="{C7A36D5D-A5B8-4283-BDD5-46749EDEBEA3}"/>
              </a:ext>
            </a:extLst>
          </p:cNvPr>
          <p:cNvSpPr txBox="1">
            <a:spLocks noGrp="true"/>
          </p:cNvSpPr>
          <p:nvPr/>
        </p:nvSpPr>
        <p:spPr>
          <a:xfrm rot="0">
            <a:off x="1471869" y="3063478"/>
            <a:ext cx="2138591" cy="321592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1" marL="400050" rtl="false">
              <a:lnSpc>
                <a:spcPct val="129999"/>
              </a:lnSpc>
              <a:spcBef>
                <a:spcPts val="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chemeClr val="tx1"/>
                </a:solidFill>
                <a:latin typeface="Zoho Puvi"/>
              </a:rPr>
              <a:t>Increased productivity</a:t>
            </a:r>
            <a:endParaRPr b="1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11" name="">
            <a:extLst>
              <a:ext uri="{4FF62A47-3EC0-4531-B4B9-F8F0CAAEE940}">
                <a16:creationId xmlns:a16="http://schemas.microsoft.com/office/drawing/2010/main" id="{FD3A8F0B-CCB6-4684-846F-0EFDDD7C896A}"/>
              </a:ext>
            </a:extLst>
          </p:cNvPr>
          <p:cNvSpPr txBox="1">
            <a:spLocks noGrp="true"/>
          </p:cNvSpPr>
          <p:nvPr/>
        </p:nvSpPr>
        <p:spPr>
          <a:xfrm rot="0">
            <a:off x="1893065" y="3309356"/>
            <a:ext cx="1660264" cy="1097527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Automate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user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onboarding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and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access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management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with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SCIM-based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provisioning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to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ensur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e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users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have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access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to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necessary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resources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from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day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one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endParaRPr b="0" dirty="0" err="1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12" name="">
            <a:extLst>
              <a:ext uri="{86D6B35D-7B07-4A99-8D9D-E28B8307D2D2}">
                <a16:creationId xmlns:a16="http://schemas.microsoft.com/office/drawing/2010/main" id="{EBB2261C-19C9-4F54-8F5E-1B0CF90C4B89}"/>
              </a:ext>
            </a:extLst>
          </p:cNvPr>
          <p:cNvSpPr txBox="1">
            <a:spLocks noGrp="true"/>
          </p:cNvSpPr>
          <p:nvPr/>
        </p:nvSpPr>
        <p:spPr>
          <a:xfrm rot="0">
            <a:off x="4065898" y="3086785"/>
            <a:ext cx="2082650" cy="282806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70000"/>
              </a:lnSpc>
              <a:spcBef>
                <a:spcPts val="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chemeClr val="tx1"/>
                </a:solidFill>
                <a:latin typeface="Zoho Puvi"/>
              </a:rPr>
              <a:t>Greater c</a:t>
            </a:r>
            <a:r>
              <a:rPr b="1" dirty="0" i="0" lang="en-US" sz="900">
                <a:solidFill>
                  <a:schemeClr val="tx1"/>
                </a:solidFill>
                <a:latin typeface="Zoho Puvi"/>
              </a:rPr>
              <a:t>ost savings</a:t>
            </a:r>
            <a:endParaRPr b="1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13" name="">
            <a:extLst>
              <a:ext uri="{21DBE24D-8677-4801-93D0-4C42EFD6D53E}">
                <a16:creationId xmlns:a16="http://schemas.microsoft.com/office/drawing/2010/main" id="{059FBE90-332A-4D27-935E-58D3C14BDD6D}"/>
              </a:ext>
            </a:extLst>
          </p:cNvPr>
          <p:cNvSpPr txBox="1">
            <a:spLocks noGrp="true"/>
          </p:cNvSpPr>
          <p:nvPr/>
        </p:nvSpPr>
        <p:spPr>
          <a:xfrm rot="0">
            <a:off x="4085329" y="3293859"/>
            <a:ext cx="2177459" cy="939536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Automate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routine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tasks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,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reduce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labor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costs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,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and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eliminate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maintenance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costs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with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cloud-powered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architecture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to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realize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long-term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cost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savings</a:t>
            </a:r>
            <a:endParaRPr b="0" dirty="0" i="0" lang="en-US" sz="900">
              <a:solidFill>
                <a:schemeClr val="tx1"/>
              </a:solidFill>
              <a:latin typeface="Zoho Puvi"/>
            </a:endParaRPr>
          </a:p>
        </p:txBody>
      </p:sp>
      <p:cxnSp>
        <p:nvCxnSpPr>
          <p:cNvPr id="14" name="">
            <a:extLst>
              <a:ext uri="{92E3D3EF-7410-4376-8BC8-03D623E9F9D3}">
                <a16:creationId xmlns:a16="http://schemas.microsoft.com/office/drawing/2010/main" id="{4ADD20CD-35B7-4991-BA1B-BBF2581E16DD}"/>
              </a:ext>
            </a:extLst>
          </p:cNvPr>
          <p:cNvCxnSpPr/>
          <p:nvPr/>
        </p:nvCxnSpPr>
        <p:spPr>
          <a:xfrm flipH="false" flipV="false" rot="0">
            <a:off x="6316532" y="1454305"/>
            <a:ext cx="0" cy="3316795"/>
          </a:xfrm>
          <a:prstGeom prst="line">
            <a:avLst/>
          </a:prstGeom>
          <a:ln cap="flat" w="9525">
            <a:solidFill>
              <a:schemeClr val="bg1">
                <a:alpha val="24000"/>
                <a:lumMod val="6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5" name="">
            <a:extLst>
              <a:ext uri="{FAF61513-B36D-44DA-B9DC-B4ED7B3011F6}">
                <a16:creationId xmlns:a16="http://schemas.microsoft.com/office/drawing/2010/main" id="{31A152A8-7A14-423D-92E4-661A62BB9CC2}"/>
              </a:ext>
            </a:extLst>
          </p:cNvPr>
          <p:cNvCxnSpPr/>
          <p:nvPr/>
        </p:nvCxnSpPr>
        <p:spPr>
          <a:xfrm flipH="false" flipV="false" rot="0">
            <a:off x="3938606" y="1454305"/>
            <a:ext cx="0" cy="3316795"/>
          </a:xfrm>
          <a:prstGeom prst="line">
            <a:avLst/>
          </a:prstGeom>
          <a:ln cap="flat" w="9525">
            <a:solidFill>
              <a:schemeClr val="bg1">
                <a:alpha val="24000"/>
                <a:lumMod val="6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16" name="">
            <a:extLst>
              <a:ext uri="{E7E0F118-39DE-4E48-AE18-C0EDE9756662}">
                <a16:creationId xmlns:a16="http://schemas.microsoft.com/office/drawing/2010/main" id="{6C8C5CB9-B843-4555-9676-F92F1B22BB70}"/>
              </a:ext>
            </a:extLst>
          </p:cNvPr>
          <p:cNvSpPr txBox="1"/>
          <p:nvPr/>
        </p:nvSpPr>
        <p:spPr>
          <a:xfrm flipH="false" flipV="false">
            <a:off x="5489199" y="5231751"/>
            <a:ext cx="1905000" cy="30855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/>
              <a:t>Text</a:t>
            </a:r>
            <a:endParaRPr dirty="0" lang="en-US"/>
          </a:p>
        </p:txBody>
      </p:sp>
      <p:sp>
        <p:nvSpPr>
          <p:cNvPr hidden="false" id="17" name="">
            <a:extLst>
              <a:ext uri="{FFAADFF3-F94C-4EB8-BEB4-917BE5EAC48D}">
                <a16:creationId xmlns:a16="http://schemas.microsoft.com/office/drawing/2010/main" id="{43E4887A-230B-495A-AF47-46F764ECBA39}"/>
              </a:ext>
            </a:extLst>
          </p:cNvPr>
          <p:cNvSpPr txBox="1">
            <a:spLocks noGrp="true"/>
          </p:cNvSpPr>
          <p:nvPr/>
        </p:nvSpPr>
        <p:spPr>
          <a:xfrm rot="0">
            <a:off x="1796538" y="1429483"/>
            <a:ext cx="1815636" cy="818197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Boost security by ensuring only authorized users can access certain resources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and reduc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e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the risk of data breaches </a:t>
            </a:r>
            <a:endParaRPr b="0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18" name="">
            <a:extLst>
              <a:ext uri="{78FFC7ED-3658-4AD7-BA04-8E4A0D3C82A5}">
                <a16:creationId xmlns:a16="http://schemas.microsoft.com/office/drawing/2010/main" id="{3A0DDA04-988D-4A61-967D-C5132AAEE85C}"/>
              </a:ext>
            </a:extLst>
          </p:cNvPr>
          <p:cNvSpPr txBox="1">
            <a:spLocks noGrp="true"/>
          </p:cNvSpPr>
          <p:nvPr/>
        </p:nvSpPr>
        <p:spPr>
          <a:xfrm rot="0">
            <a:off x="1787137" y="1182738"/>
            <a:ext cx="2402881" cy="368503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chemeClr val="tx1"/>
                </a:solidFill>
                <a:latin typeface="Zoho Puvi"/>
              </a:rPr>
              <a:t>Improved security</a:t>
            </a:r>
            <a:endParaRPr b="1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19" name="">
            <a:extLst>
              <a:ext uri="{C0EF3FF5-FA69-4B05-8059-4E16EF4097C6}">
                <a16:creationId xmlns:a16="http://schemas.microsoft.com/office/drawing/2010/main" id="{33A7E52F-E56B-4529-9E07-DD26C4F93933}"/>
              </a:ext>
            </a:extLst>
          </p:cNvPr>
          <p:cNvSpPr txBox="1">
            <a:spLocks noGrp="true"/>
          </p:cNvSpPr>
          <p:nvPr/>
        </p:nvSpPr>
        <p:spPr>
          <a:xfrm rot="0">
            <a:off x="6553406" y="3276600"/>
            <a:ext cx="2177459" cy="939536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Cloud-powered and scalable, Identity360 accommodates the growing needs of organization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s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worldwide</a:t>
            </a:r>
            <a:endParaRPr b="0" dirty="0" err="1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20" name="">
            <a:extLst>
              <a:ext uri="{A5FE95FE-E06C-45A2-87BF-7287D522AE15}">
                <a16:creationId xmlns:a16="http://schemas.microsoft.com/office/drawing/2010/main" id="{7710E621-10F3-47A0-8E4C-2F4431B9A21C}"/>
              </a:ext>
            </a:extLst>
          </p:cNvPr>
          <p:cNvSpPr txBox="1">
            <a:spLocks noGrp="true"/>
          </p:cNvSpPr>
          <p:nvPr/>
        </p:nvSpPr>
        <p:spPr>
          <a:xfrm rot="0">
            <a:off x="6533978" y="3069526"/>
            <a:ext cx="2082650" cy="282806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70000"/>
              </a:lnSpc>
              <a:spcBef>
                <a:spcPts val="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chemeClr val="tx1"/>
                </a:solidFill>
                <a:latin typeface="Zoho Puvi"/>
              </a:rPr>
              <a:t>Improved scalability</a:t>
            </a:r>
            <a:endParaRPr b="1" dirty="0" i="0" lang="en-US" sz="900">
              <a:solidFill>
                <a:schemeClr val="tx1"/>
              </a:solidFill>
              <a:latin typeface="Zoho Puvi"/>
            </a:endParaRPr>
          </a:p>
        </p:txBody>
      </p:sp>
      <p:cxnSp>
        <p:nvCxnSpPr>
          <p:cNvPr id="21" name="">
            <a:extLst>
              <a:ext uri="{9E090E6A-8AD9-477A-9E06-CE7C155496C2}">
                <a16:creationId xmlns:a16="http://schemas.microsoft.com/office/drawing/2010/main" id="{BF326AC1-B4C2-40E2-AAB2-F67445D6F553}"/>
              </a:ext>
            </a:extLst>
          </p:cNvPr>
          <p:cNvCxnSpPr/>
          <p:nvPr/>
        </p:nvCxnSpPr>
        <p:spPr>
          <a:xfrm flipH="false" flipV="false" rot="10800000">
            <a:off x="1657902" y="2937986"/>
            <a:ext cx="6836082" cy="0"/>
          </a:xfrm>
          <a:prstGeom prst="line">
            <a:avLst/>
          </a:prstGeom>
          <a:ln cap="flat" w="9525">
            <a:solidFill>
              <a:schemeClr val="bg1">
                <a:alpha val="24000"/>
                <a:lumMod val="6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pic>
        <p:nvPicPr>
          <p:cNvPr id="22" name="">
            <a:extLst>
              <a:ext uri="{CB2B33FF-3D27-4C7F-8CD5-442AED0AB238}">
                <a16:creationId xmlns:a16="http://schemas.microsoft.com/office/drawing/2010/main" id="{6F5E69EF-8FC4-4FF0-96F0-2A045163B5FD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7264460" y="228600"/>
            <a:ext cx="1322708" cy="971673"/>
          </a:xfrm>
          <a:prstGeom prst="rect">
            <a:avLst/>
          </a:prstGeom>
          <a:noFill/>
        </p:spPr>
      </p:pic>
    </p:spTree>
    <p:extLst>
      <p:ext uri="{7B4D5D0B-ED3F-4156-9C7E-E5696CAB8B63}">
        <p14:creationId xmlns:p14="http://schemas.microsoft.com/office/powerpoint/2010/main" val="1709892021534"/>
      </p:ext>
    </p:extLst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5A9EEBD6-AAB5-488C-9078-D4D9AB0DDE52}">
                <a16:creationId xmlns:a16="http://schemas.microsoft.com/office/drawing/2010/main" id="{86ED617B-8253-4D53-86D1-7F0A67CD075F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0" y="30441"/>
            <a:ext cx="9144000" cy="5141214"/>
          </a:xfrm>
          <a:prstGeom prst="rect">
            <a:avLst/>
          </a:prstGeom>
          <a:noFill/>
        </p:spPr>
      </p:pic>
      <p:sp>
        <p:nvSpPr>
          <p:cNvPr id="3" name="">
            <a:extLst>
              <a:ext uri="{21E2DE1B-5539-4B66-8E0E-DFB685904ADB}">
                <a16:creationId xmlns:a16="http://schemas.microsoft.com/office/drawing/2010/main" id="{AF24CB38-54C4-46A7-A439-DD6EB717742C}"/>
              </a:ext>
            </a:extLst>
          </p:cNvPr>
          <p:cNvSpPr/>
          <p:nvPr/>
        </p:nvSpPr>
        <p:spPr>
          <a:xfrm flipH="false" flipV="false" rot="16200000">
            <a:off x="7264660" y="-481860"/>
            <a:ext cx="778849" cy="2979839"/>
          </a:xfrm>
          <a:prstGeom prst="rect">
            <a:avLst/>
          </a:prstGeom>
          <a:noFill/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40A0C6AB-5198-451E-A272-9BE829B7B465}">
                <a16:creationId xmlns:a16="http://schemas.microsoft.com/office/drawing/2010/main" id="{3915D4D9-E564-420C-8BED-E21BE3CCDC2E}"/>
              </a:ext>
            </a:extLst>
          </p:cNvPr>
          <p:cNvSpPr txBox="1"/>
          <p:nvPr/>
        </p:nvSpPr>
        <p:spPr>
          <a:xfrm flipH="false" flipV="false" rot="0">
            <a:off x="994724" y="319516"/>
            <a:ext cx="6413840" cy="500538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lvl="1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defRPr dirty="0" lang="en-US" sz="1400"/>
            </a:pPr>
            <a:r>
              <a:rPr b="1" dirty="0" i="0" lang="en-US" sz="2800">
                <a:solidFill>
                  <a:schemeClr val="tx1"/>
                </a:solidFill>
                <a:latin typeface="Zoho Puvi"/>
              </a:rPr>
              <a:t>Identity360 licensing</a:t>
            </a:r>
            <a:endParaRPr b="1" dirty="0" i="0" lang="en-US" sz="2800">
              <a:solidFill>
                <a:schemeClr val="tx1"/>
              </a:solidFill>
              <a:latin typeface="Zoho Puvi"/>
            </a:endParaRPr>
          </a:p>
        </p:txBody>
      </p:sp>
      <p:cxnSp>
        <p:nvCxnSpPr>
          <p:cNvPr id="5" name="">
            <a:extLst>
              <a:ext uri="{6A455682-B89B-486A-AF28-42F6532F1C6B}">
                <a16:creationId xmlns:a16="http://schemas.microsoft.com/office/drawing/2010/main" id="{2578768D-1B3B-4BA9-8295-66C6173621F7}"/>
              </a:ext>
            </a:extLst>
          </p:cNvPr>
          <p:cNvCxnSpPr/>
          <p:nvPr/>
        </p:nvCxnSpPr>
        <p:spPr>
          <a:xfrm flipH="false" flipV="false" rot="0">
            <a:off x="1631575" y="1008059"/>
            <a:ext cx="7395886" cy="0"/>
          </a:xfrm>
          <a:prstGeom prst="line">
            <a:avLst/>
          </a:prstGeom>
          <a:ln cap="flat" w="9525">
            <a:solidFill>
              <a:schemeClr val="bg1">
                <a:alpha val="24000"/>
                <a:lumMod val="6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6" name="">
            <a:extLst>
              <a:ext uri="{7E1B44A5-F35D-4410-AC33-74AAF5D16DB8}">
                <a16:creationId xmlns:a16="http://schemas.microsoft.com/office/drawing/2010/main" id="{6EC3AB6F-CA7D-4EA6-8AC4-AFCA49295E2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false" flipV="false" rot="16200000">
            <a:off x="7662890" y="-733672"/>
            <a:ext cx="403164" cy="2559043"/>
          </a:xfrm>
          <a:prstGeom prst="rect">
            <a:avLst/>
          </a:prstGeom>
          <a:pattFill prst="pct5">
            <a:fgClr>
              <a:srgbClr val="c2f0ff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84958F03-8B65-48DC-BAC1-D824D71E6D97}">
                <a16:creationId xmlns:a16="http://schemas.microsoft.com/office/drawing/2010/main" id="{887090EE-73EE-4A0A-8EE4-BB37E4E14681}"/>
              </a:ext>
            </a:extLst>
          </p:cNvPr>
          <p:cNvSpPr/>
          <p:nvPr/>
        </p:nvSpPr>
        <p:spPr>
          <a:xfrm flipH="false" flipV="false" rot="0">
            <a:off x="1583074" y="1404775"/>
            <a:ext cx="5032695" cy="3043761"/>
          </a:xfrm>
          <a:prstGeom prst="rect">
            <a:avLst/>
          </a:prstGeom>
          <a:solidFill>
            <a:srgbClr val="e0f7ff">
              <a:alpha val="19999"/>
            </a:srgbClr>
          </a:solidFill>
          <a:ln cap="flat" w="9525">
            <a:solidFill>
              <a:schemeClr val="bg2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>v</a:t>
            </a:r>
            <a:endParaRPr dirty="0" lang="en-US"/>
          </a:p>
        </p:txBody>
      </p:sp>
      <p:sp>
        <p:nvSpPr>
          <p:cNvPr id="8" name="">
            <a:extLst>
              <a:ext uri="{87B984AD-90B9-44DC-BECA-EDE4088426CE}">
                <a16:creationId xmlns:a16="http://schemas.microsoft.com/office/drawing/2010/main" id="{7D41442C-0DD3-4142-8364-D7493D0E3386}"/>
              </a:ext>
            </a:extLst>
          </p:cNvPr>
          <p:cNvSpPr/>
          <p:nvPr/>
        </p:nvSpPr>
        <p:spPr>
          <a:xfrm flipH="false" flipV="false" rot="0">
            <a:off x="1562100" y="1297790"/>
            <a:ext cx="5053669" cy="397278"/>
          </a:xfrm>
          <a:prstGeom prst="rect">
            <a:avLst/>
          </a:prstGeom>
          <a:solidFill>
            <a:srgbClr val="087770"/>
          </a:solidFill>
          <a:ln cap="flat" w="9525">
            <a:solidFill>
              <a:schemeClr val="bg2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hidden="false" id="9" name="">
            <a:extLst>
              <a:ext uri="{4FEC6E32-28EC-4DE7-AEFF-3FDC7052E258}">
                <a16:creationId xmlns:a16="http://schemas.microsoft.com/office/drawing/2010/main" id="{FCF5E02E-D95E-4F0D-9607-D89DF7B67089}"/>
              </a:ext>
            </a:extLst>
          </p:cNvPr>
          <p:cNvSpPr txBox="1">
            <a:spLocks noGrp="true"/>
          </p:cNvSpPr>
          <p:nvPr/>
        </p:nvSpPr>
        <p:spPr>
          <a:xfrm rot="0">
            <a:off x="1730022" y="1284674"/>
            <a:ext cx="2106974" cy="345938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1000">
                <a:solidFill>
                  <a:schemeClr val="bg1"/>
                </a:solidFill>
                <a:latin typeface="Zoho Puvi"/>
              </a:rPr>
              <a:t>Components</a:t>
            </a:r>
            <a:endParaRPr b="1" dirty="0" i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hidden="false" id="10" name="">
            <a:extLst>
              <a:ext uri="{262C11AB-E2FA-448D-91D4-9DCC81CF7EE0}">
                <a16:creationId xmlns:a16="http://schemas.microsoft.com/office/drawing/2010/main" id="{47D26646-C7EF-432B-8C78-814E131290C9}"/>
              </a:ext>
            </a:extLst>
          </p:cNvPr>
          <p:cNvSpPr txBox="1">
            <a:spLocks noGrp="true"/>
          </p:cNvSpPr>
          <p:nvPr/>
        </p:nvSpPr>
        <p:spPr>
          <a:xfrm rot="0">
            <a:off x="1730022" y="1766735"/>
            <a:ext cx="2106974" cy="279825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chemeClr val="tx1"/>
                </a:solidFill>
                <a:latin typeface="Zoho Puvi"/>
              </a:rPr>
              <a:t>Life cycle management </a:t>
            </a:r>
            <a:endParaRPr b="1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11" name="">
            <a:extLst>
              <a:ext uri="{DDCF4A49-9314-4947-8906-EC975FE2EAC1}">
                <a16:creationId xmlns:a16="http://schemas.microsoft.com/office/drawing/2010/main" id="{E699445F-72D7-4841-BE3B-A0E290C4F7FA}"/>
              </a:ext>
            </a:extLst>
          </p:cNvPr>
          <p:cNvSpPr txBox="1">
            <a:spLocks noGrp="true"/>
          </p:cNvSpPr>
          <p:nvPr/>
        </p:nvSpPr>
        <p:spPr>
          <a:xfrm rot="0">
            <a:off x="1752168" y="2604935"/>
            <a:ext cx="2106974" cy="279825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chemeClr val="tx1"/>
                </a:solidFill>
                <a:latin typeface="Zoho Puvi"/>
              </a:rPr>
              <a:t>MFA and SSO</a:t>
            </a:r>
            <a:endParaRPr b="1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12" name="">
            <a:extLst>
              <a:ext uri="{9110B9B3-59F8-4AD1-B944-72582157DA5B}">
                <a16:creationId xmlns:a16="http://schemas.microsoft.com/office/drawing/2010/main" id="{C74565E2-66ED-46C2-B0EB-A98CE48B1EA1}"/>
              </a:ext>
            </a:extLst>
          </p:cNvPr>
          <p:cNvSpPr txBox="1">
            <a:spLocks noGrp="true"/>
          </p:cNvSpPr>
          <p:nvPr/>
        </p:nvSpPr>
        <p:spPr>
          <a:xfrm rot="0">
            <a:off x="4369232" y="1714242"/>
            <a:ext cx="1747742" cy="613705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lang="en-US" sz="900">
                <a:ln>
                  <a:noFill/>
                </a:ln>
                <a:solidFill>
                  <a:schemeClr val="tx1"/>
                </a:solidFill>
                <a:latin typeface="Open Sans"/>
              </a:rPr>
              <a:t>Starts at</a:t>
            </a:r>
          </a:p>
          <a:p>
            <a:pPr algn="l" indent="0" lvl="0" marL="0" rtl="false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2000">
                <a:solidFill>
                  <a:schemeClr val="tx1"/>
                </a:solidFill>
                <a:latin typeface="Zoho Puvi"/>
              </a:rPr>
              <a:t>$</a:t>
            </a:r>
            <a:r>
              <a:rPr b="1" dirty="0" i="0" lang="en-US" sz="2000">
                <a:solidFill>
                  <a:schemeClr val="tx1"/>
                </a:solidFill>
                <a:latin typeface="Zoho Puvi"/>
              </a:rPr>
              <a:t>295 </a:t>
            </a:r>
            <a:endParaRPr b="1" dirty="0" i="0" lang="en-US" sz="20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13" name="">
            <a:extLst>
              <a:ext uri="{A45AC2BC-E437-4654-97B4-E4E1574A28F8}">
                <a16:creationId xmlns:a16="http://schemas.microsoft.com/office/drawing/2010/main" id="{2D8D4FC3-FC91-459B-B52D-890E65CBE55D}"/>
              </a:ext>
            </a:extLst>
          </p:cNvPr>
          <p:cNvSpPr txBox="1">
            <a:spLocks noGrp="true"/>
          </p:cNvSpPr>
          <p:nvPr/>
        </p:nvSpPr>
        <p:spPr>
          <a:xfrm rot="0">
            <a:off x="4378173" y="1278740"/>
            <a:ext cx="2106974" cy="345938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1000">
                <a:solidFill>
                  <a:schemeClr val="bg1"/>
                </a:solidFill>
                <a:latin typeface="Zoho Puvi"/>
              </a:rPr>
              <a:t>Pricing</a:t>
            </a:r>
            <a:endParaRPr b="1" dirty="0" i="0" lang="en-US" sz="1000">
              <a:solidFill>
                <a:schemeClr val="bg1"/>
              </a:solidFill>
              <a:latin typeface="Zoho Puvi"/>
            </a:endParaRPr>
          </a:p>
        </p:txBody>
      </p:sp>
      <p:cxnSp>
        <p:nvCxnSpPr>
          <p:cNvPr id="14" name="">
            <a:extLst>
              <a:ext uri="{FFBCB7A6-2D35-4BEC-B71A-35956548C436}">
                <a16:creationId xmlns:a16="http://schemas.microsoft.com/office/drawing/2010/main" id="{1AA32B87-1EC2-4E54-96DC-474EDD8849C9}"/>
              </a:ext>
            </a:extLst>
          </p:cNvPr>
          <p:cNvCxnSpPr/>
          <p:nvPr/>
        </p:nvCxnSpPr>
        <p:spPr>
          <a:xfrm flipH="true" flipV="true" rot="10800000">
            <a:off x="4067175" y="1750676"/>
            <a:ext cx="21907" cy="2680392"/>
          </a:xfrm>
          <a:prstGeom prst="line">
            <a:avLst/>
          </a:prstGeom>
          <a:ln cap="flat" w="9525">
            <a:solidFill>
              <a:schemeClr val="bg1">
                <a:alpha val="24000"/>
                <a:lumMod val="6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hidden="false" id="15" name="">
            <a:extLst>
              <a:ext uri="{A0B42E39-2BF2-47DC-8C09-15E6DA0554CB}">
                <a16:creationId xmlns:a16="http://schemas.microsoft.com/office/drawing/2010/main" id="{4CF1F3EE-28A3-40F9-B830-D4ACFA6CA19B}"/>
              </a:ext>
            </a:extLst>
          </p:cNvPr>
          <p:cNvSpPr txBox="1">
            <a:spLocks noGrp="true"/>
          </p:cNvSpPr>
          <p:nvPr/>
        </p:nvSpPr>
        <p:spPr>
          <a:xfrm rot="0">
            <a:off x="4357087" y="2604935"/>
            <a:ext cx="1747743" cy="613705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lang="en-US" sz="900">
                <a:ln>
                  <a:noFill/>
                </a:ln>
                <a:solidFill>
                  <a:schemeClr val="tx1"/>
                </a:solidFill>
                <a:latin typeface="Open Sans"/>
              </a:rPr>
              <a:t>Starts at</a:t>
            </a:r>
          </a:p>
          <a:p>
            <a:pPr algn="l" indent="0" lvl="0" marL="0" rtl="false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2000">
                <a:solidFill>
                  <a:schemeClr val="tx1"/>
                </a:solidFill>
                <a:latin typeface="Zoho Puvi"/>
              </a:rPr>
              <a:t>$195</a:t>
            </a:r>
            <a:endParaRPr b="1" dirty="0" i="0" lang="en-US" sz="20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16" name="">
            <a:extLst>
              <a:ext uri="{46ED9773-A804-4E9E-817D-07AB53A01999}">
                <a16:creationId xmlns:a16="http://schemas.microsoft.com/office/drawing/2010/main" id="{78E7164F-E9E5-4288-9EB2-816FDEF67BBB}"/>
              </a:ext>
            </a:extLst>
          </p:cNvPr>
          <p:cNvSpPr txBox="1">
            <a:spLocks noGrp="true"/>
          </p:cNvSpPr>
          <p:nvPr/>
        </p:nvSpPr>
        <p:spPr>
          <a:xfrm rot="0">
            <a:off x="4369232" y="2201179"/>
            <a:ext cx="2106974" cy="279825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900">
                <a:solidFill>
                  <a:schemeClr val="accent1">
                    <a:lumMod val="75000"/>
                  </a:schemeClr>
                </a:solidFill>
                <a:latin typeface="Zoho Puvi"/>
              </a:rPr>
              <a:t> per 100 users per year</a:t>
            </a:r>
            <a:endParaRPr b="0" dirty="0" i="0" lang="en-US" sz="900">
              <a:solidFill>
                <a:schemeClr val="accent1">
                  <a:lumMod val="75000"/>
                </a:schemeClr>
              </a:solidFill>
              <a:latin typeface="Zoho Puvi"/>
            </a:endParaRPr>
          </a:p>
        </p:txBody>
      </p:sp>
      <p:sp>
        <p:nvSpPr>
          <p:cNvPr hidden="false" id="17" name="">
            <a:extLst>
              <a:ext uri="{2EF70B8B-E0D6-4651-9A4B-EA1738B04CF9}">
                <a16:creationId xmlns:a16="http://schemas.microsoft.com/office/drawing/2010/main" id="{72BF4D61-80A2-4D1C-A2FC-50451423DAB3}"/>
              </a:ext>
            </a:extLst>
          </p:cNvPr>
          <p:cNvSpPr txBox="1">
            <a:spLocks noGrp="true"/>
          </p:cNvSpPr>
          <p:nvPr/>
        </p:nvSpPr>
        <p:spPr>
          <a:xfrm rot="0">
            <a:off x="4325569" y="3114675"/>
            <a:ext cx="2106974" cy="279825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900">
                <a:solidFill>
                  <a:schemeClr val="accent1">
                    <a:lumMod val="75000"/>
                  </a:schemeClr>
                </a:solidFill>
                <a:latin typeface="Zoho Puvi"/>
              </a:rPr>
              <a:t> per 100 users per year</a:t>
            </a:r>
            <a:endParaRPr b="0" dirty="0" i="0" lang="en-US" sz="900">
              <a:solidFill>
                <a:schemeClr val="accent1">
                  <a:lumMod val="75000"/>
                </a:schemeClr>
              </a:solidFill>
              <a:latin typeface="Zoho Puvi"/>
            </a:endParaRPr>
          </a:p>
        </p:txBody>
      </p:sp>
      <p:sp>
        <p:nvSpPr>
          <p:cNvPr hidden="false" id="18" name="">
            <a:extLst>
              <a:ext uri="{EA1E67CB-E1BA-479E-A43B-BA551F1A5878}">
                <a16:creationId xmlns:a16="http://schemas.microsoft.com/office/drawing/2010/main" id="{10BB9D08-032F-452D-8534-4D8FAA83C725}"/>
              </a:ext>
            </a:extLst>
          </p:cNvPr>
          <p:cNvSpPr txBox="1">
            <a:spLocks noGrp="true"/>
          </p:cNvSpPr>
          <p:nvPr/>
        </p:nvSpPr>
        <p:spPr>
          <a:xfrm rot="0">
            <a:off x="1730022" y="3638550"/>
            <a:ext cx="2106974" cy="279825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00000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chemeClr val="tx1"/>
                </a:solidFill>
                <a:latin typeface="Zoho Puvi"/>
              </a:rPr>
              <a:t>All-inclusive</a:t>
            </a:r>
          </a:p>
          <a:p>
            <a:pPr algn="l" indent="0" lvl="0" marL="0" rtl="false">
              <a:lnSpc>
                <a:spcPct val="100000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chemeClr val="tx1"/>
                </a:solidFill>
                <a:latin typeface="Zoho Puvi"/>
              </a:rPr>
              <a:t/>
            </a:r>
            <a:endParaRPr b="1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19" name="">
            <a:extLst>
              <a:ext uri="{50723EAA-F9F4-4826-824C-E09A1D4332F9}">
                <a16:creationId xmlns:a16="http://schemas.microsoft.com/office/drawing/2010/main" id="{2DE5F745-4FEF-4DAE-A828-10BF8F5BAB1E}"/>
              </a:ext>
            </a:extLst>
          </p:cNvPr>
          <p:cNvSpPr txBox="1">
            <a:spLocks noGrp="true"/>
          </p:cNvSpPr>
          <p:nvPr/>
        </p:nvSpPr>
        <p:spPr>
          <a:xfrm rot="0">
            <a:off x="4349398" y="4038600"/>
            <a:ext cx="2106974" cy="279825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900">
                <a:solidFill>
                  <a:schemeClr val="accent1">
                    <a:lumMod val="75000"/>
                  </a:schemeClr>
                </a:solidFill>
                <a:latin typeface="Zoho Puvi"/>
              </a:rPr>
              <a:t>  per 100 users per year</a:t>
            </a:r>
            <a:endParaRPr b="0" dirty="0" i="0" lang="en-US" sz="900">
              <a:solidFill>
                <a:schemeClr val="accent1">
                  <a:lumMod val="75000"/>
                </a:schemeClr>
              </a:solidFill>
              <a:latin typeface="Zoho Puvi"/>
            </a:endParaRPr>
          </a:p>
        </p:txBody>
      </p:sp>
      <p:sp>
        <p:nvSpPr>
          <p:cNvPr hidden="false" id="20" name="">
            <a:extLst>
              <a:ext uri="{F8C0B549-C924-4368-91C4-BB5FB43596E5}">
                <a16:creationId xmlns:a16="http://schemas.microsoft.com/office/drawing/2010/main" id="{29053D88-7847-4F7F-80A2-DB3ABAD1F3A1}"/>
              </a:ext>
            </a:extLst>
          </p:cNvPr>
          <p:cNvSpPr txBox="1">
            <a:spLocks noGrp="true"/>
          </p:cNvSpPr>
          <p:nvPr/>
        </p:nvSpPr>
        <p:spPr>
          <a:xfrm rot="0">
            <a:off x="4380909" y="3528860"/>
            <a:ext cx="1747743" cy="613705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lang="en-US" sz="900">
                <a:ln>
                  <a:noFill/>
                </a:ln>
                <a:solidFill>
                  <a:schemeClr val="tx1"/>
                </a:solidFill>
                <a:latin typeface="Open Sans"/>
              </a:rPr>
              <a:t>Starts at</a:t>
            </a:r>
          </a:p>
          <a:p>
            <a:pPr algn="l" indent="0" lvl="0" marL="0" rtl="false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2000">
                <a:solidFill>
                  <a:schemeClr val="tx1"/>
                </a:solidFill>
                <a:latin typeface="Zoho Puvi"/>
              </a:rPr>
              <a:t>$</a:t>
            </a:r>
            <a:r>
              <a:rPr b="1" dirty="0" i="0" lang="en-US" sz="2000">
                <a:solidFill>
                  <a:schemeClr val="tx1"/>
                </a:solidFill>
                <a:latin typeface="Zoho Puvi"/>
              </a:rPr>
              <a:t>395</a:t>
            </a:r>
            <a:r>
              <a:rPr b="1" dirty="0" i="0" lang="en-US" sz="2000">
                <a:solidFill>
                  <a:schemeClr val="tx1"/>
                </a:solidFill>
                <a:latin typeface="Zoho Puvi"/>
              </a:rPr>
              <a:t> </a:t>
            </a:r>
            <a:endParaRPr b="1" dirty="0" i="0" lang="en-US" sz="20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21" name="">
            <a:extLst>
              <a:ext uri="{741BC965-B508-4EEE-9C35-376002017CFB}">
                <a16:creationId xmlns:a16="http://schemas.microsoft.com/office/drawing/2010/main" id="{E5738F06-14CD-4B27-990E-694ACBEE5EED}"/>
              </a:ext>
            </a:extLst>
          </p:cNvPr>
          <p:cNvSpPr txBox="1">
            <a:spLocks noGrp="true"/>
          </p:cNvSpPr>
          <p:nvPr/>
        </p:nvSpPr>
        <p:spPr>
          <a:xfrm rot="0">
            <a:off x="5032267" y="1953129"/>
            <a:ext cx="408241" cy="308276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 </a:t>
            </a:r>
            <a:endParaRPr b="1" dirty="0" i="0" lang="en-US" sz="900">
              <a:solidFill>
                <a:schemeClr val="tx1">
                  <a:lumMod val="85000"/>
                  <a:lumOff val="15000"/>
                </a:schemeClr>
              </a:solidFill>
              <a:latin typeface="Zoho Puvi"/>
            </a:endParaRPr>
          </a:p>
        </p:txBody>
      </p:sp>
      <p:sp>
        <p:nvSpPr>
          <p:cNvPr hidden="false" id="22" name="">
            <a:extLst>
              <a:ext uri="{F2EEEE51-F338-43E2-97F4-0609C3A1942F}">
                <a16:creationId xmlns:a16="http://schemas.microsoft.com/office/drawing/2010/main" id="{F9E19226-5EA7-4D08-A857-6D71E6E0E066}"/>
              </a:ext>
            </a:extLst>
          </p:cNvPr>
          <p:cNvSpPr txBox="1">
            <a:spLocks noGrp="true"/>
          </p:cNvSpPr>
          <p:nvPr/>
        </p:nvSpPr>
        <p:spPr>
          <a:xfrm rot="0">
            <a:off x="5011097" y="2874659"/>
            <a:ext cx="408241" cy="308276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/>
            </a:r>
            <a:endParaRPr b="1" dirty="0" i="0" lang="en-US" sz="900">
              <a:solidFill>
                <a:schemeClr val="tx1">
                  <a:lumMod val="85000"/>
                  <a:lumOff val="15000"/>
                </a:schemeClr>
              </a:solidFill>
              <a:latin typeface="Zoho Puvi"/>
            </a:endParaRPr>
          </a:p>
        </p:txBody>
      </p:sp>
      <p:sp>
        <p:nvSpPr>
          <p:cNvPr hidden="false" id="23" name="">
            <a:extLst>
              <a:ext uri="{8FFAB830-4D13-478F-A7D7-0B06E6F044F7}">
                <a16:creationId xmlns:a16="http://schemas.microsoft.com/office/drawing/2010/main" id="{F483EDB1-3E38-4493-8260-C6CE49E6C1D8}"/>
              </a:ext>
            </a:extLst>
          </p:cNvPr>
          <p:cNvSpPr txBox="1">
            <a:spLocks noGrp="true"/>
          </p:cNvSpPr>
          <p:nvPr/>
        </p:nvSpPr>
        <p:spPr>
          <a:xfrm rot="0">
            <a:off x="5011097" y="3789059"/>
            <a:ext cx="408241" cy="308276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 </a:t>
            </a:r>
            <a:endParaRPr b="1" dirty="0" i="0" lang="en-US" sz="900">
              <a:solidFill>
                <a:schemeClr val="tx1">
                  <a:lumMod val="85000"/>
                  <a:lumOff val="15000"/>
                </a:schemeClr>
              </a:solidFill>
              <a:latin typeface="Zoho Puvi"/>
            </a:endParaRPr>
          </a:p>
        </p:txBody>
      </p:sp>
      <p:cxnSp>
        <p:nvCxnSpPr>
          <p:cNvPr id="24" name="">
            <a:extLst>
              <a:ext uri="{5DA236EA-EFF8-4990-A9AD-E7C1E7E58B65}">
                <a16:creationId xmlns:a16="http://schemas.microsoft.com/office/drawing/2010/main" id="{6AAD914E-B08C-4B9C-B090-7FED7B004AEC}"/>
              </a:ext>
            </a:extLst>
          </p:cNvPr>
          <p:cNvCxnSpPr/>
          <p:nvPr/>
        </p:nvCxnSpPr>
        <p:spPr>
          <a:xfrm flipH="true" flipV="true" rot="10800000">
            <a:off x="1569034" y="2593743"/>
            <a:ext cx="5024818" cy="14611"/>
          </a:xfrm>
          <a:prstGeom prst="line">
            <a:avLst/>
          </a:prstGeom>
          <a:ln cap="flat" w="9525">
            <a:solidFill>
              <a:schemeClr val="bg1">
                <a:alpha val="24000"/>
                <a:lumMod val="6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25" name="">
            <a:extLst>
              <a:ext uri="{E0E136E4-4140-4CE7-BAEB-05ACB95F324B}">
                <a16:creationId xmlns:a16="http://schemas.microsoft.com/office/drawing/2010/main" id="{36F24349-027B-4CFD-A3BA-004EF1231F14}"/>
              </a:ext>
            </a:extLst>
          </p:cNvPr>
          <p:cNvCxnSpPr/>
          <p:nvPr/>
        </p:nvCxnSpPr>
        <p:spPr>
          <a:xfrm flipH="true" flipV="true" rot="10800000">
            <a:off x="1587012" y="3509219"/>
            <a:ext cx="5024818" cy="14611"/>
          </a:xfrm>
          <a:prstGeom prst="line">
            <a:avLst/>
          </a:prstGeom>
          <a:ln cap="flat" w="9525">
            <a:solidFill>
              <a:schemeClr val="bg1">
                <a:alpha val="24000"/>
                <a:lumMod val="6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26" name="">
            <a:extLst>
              <a:ext uri="{0287FC32-2AA8-4F33-8B2C-032DDBF4A67E}">
                <a16:creationId xmlns:a16="http://schemas.microsoft.com/office/drawing/2010/main" id="{67DC19C7-28D2-4680-B5C3-68020F75F687}"/>
              </a:ext>
            </a:extLst>
          </p:cNvPr>
          <p:cNvSpPr txBox="1"/>
          <p:nvPr/>
        </p:nvSpPr>
        <p:spPr>
          <a:xfrm flipH="false" flipV="false" rot="0">
            <a:off x="1730406" y="3859073"/>
            <a:ext cx="1905000" cy="36949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1" dirty="0" i="0" lang="en-US" sz="900">
                <a:solidFill>
                  <a:schemeClr val="tx1"/>
                </a:solidFill>
                <a:latin typeface="Zoho Puvi"/>
              </a:rPr>
              <a:t>(Li</a:t>
            </a:r>
            <a:r>
              <a:rPr b="1" dirty="0" i="0" lang="en-US" sz="900">
                <a:solidFill>
                  <a:schemeClr val="tx1"/>
                </a:solidFill>
                <a:latin typeface="Zoho Puvi"/>
              </a:rPr>
              <a:t>fe cycle management with MFA and </a:t>
            </a:r>
            <a:r>
              <a:rPr b="1" dirty="0" i="0" lang="en-US" sz="900">
                <a:solidFill>
                  <a:schemeClr val="tx1"/>
                </a:solidFill>
                <a:latin typeface="Zoho Puvi"/>
              </a:rPr>
              <a:t>SSO</a:t>
            </a:r>
            <a:r>
              <a:rPr b="1" dirty="0" i="0" lang="en-US" sz="900">
                <a:solidFill>
                  <a:schemeClr val="tx1"/>
                </a:solidFill>
                <a:latin typeface="Zoho Puvi"/>
              </a:rPr>
              <a:t>)</a:t>
            </a:r>
            <a:endParaRPr b="1" dirty="0" i="0" lang="en-US" sz="900">
              <a:solidFill>
                <a:schemeClr val="tx1"/>
              </a:solidFill>
              <a:latin typeface="Zoho Puvi"/>
            </a:endParaRPr>
          </a:p>
        </p:txBody>
      </p:sp>
    </p:spTree>
    <p:extLst>
      <p:ext uri="{97B9D1D7-0C44-4D63-B1DB-511E1DA91B00}">
        <p14:creationId xmlns:p14="http://schemas.microsoft.com/office/powerpoint/2010/main" val="1709892021557"/>
      </p:ext>
    </p:extLst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DA71AC08-1419-4CE7-A14D-10D4912A5C17}">
                <a16:creationId xmlns:a16="http://schemas.microsoft.com/office/drawing/2010/main" id="{A37AF587-A7B8-400C-9622-15256CFD0F6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false" flipV="false" rot="16200000">
            <a:off x="2001154" y="-2001164"/>
            <a:ext cx="5141681" cy="9144000"/>
          </a:xfrm>
          <a:prstGeom prst="rect">
            <a:avLst/>
          </a:prstGeom>
          <a:pattFill prst="pct5">
            <a:fgClr>
              <a:srgbClr val="e0f7ff"/>
            </a:fgClr>
            <a:bgClr>
              <a:schemeClr val="bg1"/>
            </a:bgClr>
          </a:patt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49CA49C6-E777-4495-80B9-61178E0F4A4B}">
                <a16:creationId xmlns:a16="http://schemas.microsoft.com/office/drawing/2010/main" id="{501F5DFA-4F86-414F-8E04-FF34439C63FB}"/>
              </a:ext>
            </a:extLst>
          </p:cNvPr>
          <p:cNvSpPr txBox="1"/>
          <p:nvPr/>
        </p:nvSpPr>
        <p:spPr>
          <a:xfrm flipH="false" flipV="false" rot="0">
            <a:off x="2047875" y="2414530"/>
            <a:ext cx="5043868" cy="963710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lvl="1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defRPr dirty="0" lang="en-US" sz="1400"/>
            </a:pPr>
            <a:r>
              <a:rPr b="1" dirty="0" i="0" lang="en-US" sz="6000">
                <a:solidFill>
                  <a:srgbClr val="087770"/>
                </a:solidFill>
                <a:latin typeface="Zoho Puvi"/>
              </a:rPr>
              <a:t>Thank</a:t>
            </a:r>
            <a:r>
              <a:rPr b="1" dirty="0" i="0" lang="en-US" sz="6000">
                <a:solidFill>
                  <a:srgbClr val="087770"/>
                </a:solidFill>
                <a:latin typeface="Zoho Puvi"/>
              </a:rPr>
              <a:t> </a:t>
            </a:r>
            <a:r>
              <a:rPr b="1" dirty="0" i="0" lang="en-US" sz="6000">
                <a:solidFill>
                  <a:srgbClr val="087770"/>
                </a:solidFill>
                <a:latin typeface="Zoho Puvi"/>
              </a:rPr>
              <a:t>you</a:t>
            </a:r>
            <a:r>
              <a:rPr b="1" dirty="0" i="0" lang="en-US" sz="6000">
                <a:solidFill>
                  <a:srgbClr val="087770"/>
                </a:solidFill>
                <a:latin typeface="Zoho Puvi"/>
              </a:rPr>
              <a:t>!</a:t>
            </a:r>
            <a:endParaRPr b="1" dirty="0" i="0" lang="en-US" sz="6000">
              <a:solidFill>
                <a:srgbClr val="087770"/>
              </a:solidFill>
              <a:latin typeface="Zoho Puvi"/>
            </a:endParaRPr>
          </a:p>
        </p:txBody>
      </p:sp>
      <p:pic>
        <p:nvPicPr>
          <p:cNvPr id="4" name="">
            <a:extLst>
              <a:ext uri="{1F7AE9BD-9874-431E-8851-37D8BA3C9E89}">
                <a16:creationId xmlns:a16="http://schemas.microsoft.com/office/drawing/2010/main" id="{C045C863-536A-4266-8E14-4E76D6E17DC2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3205457" y="4758614"/>
            <a:ext cx="142696" cy="142696"/>
          </a:xfrm>
          <a:prstGeom prst="rect">
            <a:avLst/>
          </a:prstGeom>
          <a:noFill/>
        </p:spPr>
      </p:pic>
      <p:pic>
        <p:nvPicPr>
          <p:cNvPr id="5" name="">
            <a:extLst>
              <a:ext uri="{A890B73D-11F7-4B04-AEC5-E61323584F4B}">
                <a16:creationId xmlns:a16="http://schemas.microsoft.com/office/drawing/2010/main" id="{FAA5FE12-333C-4B71-8724-814421112BA6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2016890" y="4777073"/>
            <a:ext cx="87907" cy="136744"/>
          </a:xfrm>
          <a:prstGeom prst="rect">
            <a:avLst/>
          </a:prstGeom>
          <a:noFill/>
        </p:spPr>
      </p:pic>
      <p:pic>
        <p:nvPicPr>
          <p:cNvPr id="6" name="">
            <a:extLst>
              <a:ext uri="{7843FA2D-846B-4D35-9027-51FB06016BDC}">
                <a16:creationId xmlns:a16="http://schemas.microsoft.com/office/drawing/2010/main" id="{0EABFFBE-F985-4526-B3F2-4C3F62978F1E}"/>
              </a:ext>
            </a:extLst>
          </p:cNvPr>
          <p:cNvPicPr>
            <a:picLocks noChangeAspect="true"/>
          </p:cNvPicPr>
          <p:nvPr/>
        </p:nvPicPr>
        <p:blipFill>
          <a:blip r:embed="rId5">
            <a:alphaModFix amt="0"/>
          </a:blip>
          <a:stretch>
            <a:fillRect/>
          </a:stretch>
        </p:blipFill>
        <p:spPr>
          <a:xfrm flipH="false" flipV="false" rot="0">
            <a:off x="6766093" y="4618510"/>
            <a:ext cx="776299" cy="282794"/>
          </a:xfrm>
          <a:prstGeom prst="rect">
            <a:avLst/>
          </a:prstGeom>
          <a:noFill/>
        </p:spPr>
      </p:pic>
      <p:sp>
        <p:nvSpPr>
          <p:cNvPr id="7" name="">
            <a:extLst>
              <a:ext uri="{E71D121F-81DD-45B7-B19C-B1A6585FBD8E}">
                <a16:creationId xmlns:a16="http://schemas.microsoft.com/office/drawing/2010/main" id="{48450462-151D-44B3-9B79-1BB3AB6B858D}"/>
              </a:ext>
            </a:extLst>
          </p:cNvPr>
          <p:cNvSpPr/>
          <p:nvPr/>
        </p:nvSpPr>
        <p:spPr>
          <a:xfrm flipH="false" flipV="false" rot="0">
            <a:off x="8706736" y="3976411"/>
            <a:ext cx="225980" cy="1143000"/>
          </a:xfrm>
          <a:prstGeom prst="rect">
            <a:avLst/>
          </a:prstGeom>
          <a:noFill/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8" name="">
            <a:extLst>
              <a:ext uri="{92C78FAA-7AA5-4F8D-AAFB-67ACDAF9FAE2}">
                <a16:creationId xmlns:a16="http://schemas.microsoft.com/office/drawing/2010/main" id="{BFD9C497-5A38-4E4E-95C5-02D5737521AC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0">
            <a:off x="3648075" y="1276735"/>
            <a:ext cx="1849831" cy="685029"/>
          </a:xfrm>
          <a:prstGeom prst="rect">
            <a:avLst/>
          </a:prstGeom>
          <a:noFill/>
        </p:spPr>
      </p:pic>
      <p:pic>
        <p:nvPicPr>
          <p:cNvPr id="9" name="">
            <a:extLst>
              <a:ext uri="{44926AD3-1B45-416E-8EC4-E2A4663EC21C}">
                <a16:creationId xmlns:a16="http://schemas.microsoft.com/office/drawing/2010/main" id="{DA279F9D-964F-4C30-97A9-2B696B70CE2E}"/>
              </a:ext>
            </a:extLst>
          </p:cNvPr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flipH="false" flipV="false" rot="0">
            <a:off x="0" y="228"/>
            <a:ext cx="9144000" cy="5141214"/>
          </a:xfrm>
          <a:prstGeom prst="rect">
            <a:avLst/>
          </a:prstGeom>
          <a:noFill/>
        </p:spPr>
      </p:pic>
    </p:spTree>
    <p:extLst>
      <p:ext uri="{5392F49D-8E7F-46CE-B744-4A4CCCD573D8}">
        <p14:creationId xmlns:p14="http://schemas.microsoft.com/office/powerpoint/2010/main" val="1709892021567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96A6839C-3F96-43F3-B8F6-CCC78D786B46}">
                <a16:creationId xmlns:a16="http://schemas.microsoft.com/office/drawing/2010/main" id="{50CBB871-5AF4-49FA-AF09-6C9160E7A2C1}"/>
              </a:ext>
            </a:extLst>
          </p:cNvPr>
          <p:cNvSpPr/>
          <p:nvPr/>
        </p:nvSpPr>
        <p:spPr>
          <a:xfrm flipH="false" flipV="false" rot="0">
            <a:off x="1406461" y="280587"/>
            <a:ext cx="7522616" cy="4803705"/>
          </a:xfrm>
          <a:prstGeom prst="rect">
            <a:avLst/>
          </a:prstGeom>
          <a:solidFill>
            <a:srgbClr val="f9fdff">
              <a:alpha val="100000"/>
            </a:srgbClr>
          </a:solidFill>
          <a:ln cap="flat" w="9525">
            <a:solidFill>
              <a:schemeClr val="bg2">
                <a:lumMod val="9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>
                <a:solidFill>
                  <a:srgbClr val="f9fdff"/>
                </a:solidFill>
              </a:rPr>
              <a:t/>
            </a:r>
            <a:endParaRPr dirty="0" lang="en-US">
              <a:solidFill>
                <a:srgbClr val="f9fdff"/>
              </a:solidFill>
            </a:endParaRPr>
          </a:p>
        </p:txBody>
      </p:sp>
      <p:sp>
        <p:nvSpPr>
          <p:cNvPr hidden="false" id="3" name="">
            <a:extLst>
              <a:ext uri="{85B15D62-900F-40FE-9116-A395875C1B46}">
                <a16:creationId xmlns:a16="http://schemas.microsoft.com/office/drawing/2010/main" id="{32064DF7-EECA-490B-A3CE-37E20C8583B0}"/>
              </a:ext>
            </a:extLst>
          </p:cNvPr>
          <p:cNvSpPr txBox="1">
            <a:spLocks noGrp="true"/>
          </p:cNvSpPr>
          <p:nvPr/>
        </p:nvSpPr>
        <p:spPr>
          <a:xfrm rot="0">
            <a:off x="4029598" y="1506312"/>
            <a:ext cx="2402881" cy="368503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chemeClr val="tx1"/>
                </a:solidFill>
                <a:latin typeface="Zoho Puvi"/>
              </a:rPr>
              <a:t>User experience versus security</a:t>
            </a:r>
            <a:endParaRPr b="1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4" name="">
            <a:extLst>
              <a:ext uri="{06AA5449-9A98-4EEC-BBDB-639AFB6A592A}">
                <a16:creationId xmlns:a16="http://schemas.microsoft.com/office/drawing/2010/main" id="{06FC16F2-8C14-4A89-92DD-D112A1F3FEC9}"/>
              </a:ext>
            </a:extLst>
          </p:cNvPr>
          <p:cNvSpPr txBox="1">
            <a:spLocks noGrp="true"/>
          </p:cNvSpPr>
          <p:nvPr/>
        </p:nvSpPr>
        <p:spPr>
          <a:xfrm rot="0">
            <a:off x="4039000" y="1760362"/>
            <a:ext cx="1874901" cy="1740007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Balancing security and access, plus providing strong authentication and authorization is vital</a:t>
            </a:r>
            <a:endParaRPr b="0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5" name="">
            <a:extLst>
              <a:ext uri="{187543A2-5E63-4E47-B037-89766A02900F}">
                <a16:creationId xmlns:a16="http://schemas.microsoft.com/office/drawing/2010/main" id="{5EC93128-28DF-4AEF-BF53-B768518CCDC2}"/>
              </a:ext>
            </a:extLst>
          </p:cNvPr>
          <p:cNvSpPr txBox="1">
            <a:spLocks noGrp="true"/>
          </p:cNvSpPr>
          <p:nvPr/>
        </p:nvSpPr>
        <p:spPr>
          <a:xfrm rot="0">
            <a:off x="6488882" y="1514303"/>
            <a:ext cx="1912763" cy="321592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chemeClr val="tx1"/>
                </a:solidFill>
                <a:latin typeface="Zoho Puvi"/>
              </a:rPr>
              <a:t>Cloud adoption</a:t>
            </a:r>
            <a:endParaRPr b="1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6" name="">
            <a:extLst>
              <a:ext uri="{889D9674-4893-4D2A-BA83-B152A47E5AAF}">
                <a16:creationId xmlns:a16="http://schemas.microsoft.com/office/drawing/2010/main" id="{86E27346-72FD-4527-8450-4F6DBD7EEC4B}"/>
              </a:ext>
            </a:extLst>
          </p:cNvPr>
          <p:cNvSpPr txBox="1">
            <a:spLocks noGrp="true"/>
          </p:cNvSpPr>
          <p:nvPr/>
        </p:nvSpPr>
        <p:spPr>
          <a:xfrm rot="0">
            <a:off x="6500727" y="1752590"/>
            <a:ext cx="1717843" cy="1268825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Integrating 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IAM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solutions with cloud services and ensuring consistent security policies is challenging</a:t>
            </a:r>
            <a:endParaRPr b="0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7" name="">
            <a:extLst>
              <a:ext uri="{9180F0AD-1F53-4189-BD6B-3ED3EA8138CE}">
                <a16:creationId xmlns:a16="http://schemas.microsoft.com/office/drawing/2010/main" id="{64F715D9-4B65-47DE-AACE-E848F982E2C8}"/>
              </a:ext>
            </a:extLst>
          </p:cNvPr>
          <p:cNvSpPr txBox="1">
            <a:spLocks noGrp="true"/>
          </p:cNvSpPr>
          <p:nvPr/>
        </p:nvSpPr>
        <p:spPr>
          <a:xfrm rot="0">
            <a:off x="1782518" y="3066078"/>
            <a:ext cx="1947205" cy="321592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chemeClr val="tx1"/>
                </a:solidFill>
                <a:latin typeface="Zoho Puvi"/>
              </a:rPr>
              <a:t>Scalability and performance</a:t>
            </a:r>
            <a:endParaRPr b="1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8" name="">
            <a:extLst>
              <a:ext uri="{EE263A3F-A43B-411E-98E0-BB261AC9AAC2}">
                <a16:creationId xmlns:a16="http://schemas.microsoft.com/office/drawing/2010/main" id="{F2485785-01E1-4922-B8AE-A31608C406AA}"/>
              </a:ext>
            </a:extLst>
          </p:cNvPr>
          <p:cNvSpPr txBox="1">
            <a:spLocks noGrp="true"/>
          </p:cNvSpPr>
          <p:nvPr/>
        </p:nvSpPr>
        <p:spPr>
          <a:xfrm rot="0">
            <a:off x="1828076" y="3378470"/>
            <a:ext cx="1660264" cy="1097527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IAM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solutions should scale to handle increased user loads</a:t>
            </a:r>
            <a:endParaRPr b="0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9" name="">
            <a:extLst>
              <a:ext uri="{BE0356B9-5378-4DC2-9FBB-F298B6649C99}">
                <a16:creationId xmlns:a16="http://schemas.microsoft.com/office/drawing/2010/main" id="{D4AA3692-0C06-45FE-88A1-A0C68FB29EC5}"/>
              </a:ext>
            </a:extLst>
          </p:cNvPr>
          <p:cNvSpPr txBox="1">
            <a:spLocks noGrp="true"/>
          </p:cNvSpPr>
          <p:nvPr/>
        </p:nvSpPr>
        <p:spPr>
          <a:xfrm rot="0">
            <a:off x="4073204" y="3086785"/>
            <a:ext cx="2710748" cy="321592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70000"/>
              </a:lnSpc>
              <a:spcBef>
                <a:spcPts val="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chemeClr val="tx1"/>
                </a:solidFill>
                <a:latin typeface="Zoho Puvi"/>
              </a:rPr>
              <a:t>Cybersecurity </a:t>
            </a:r>
            <a:r>
              <a:rPr b="1" dirty="0" i="0" lang="en-US" sz="900">
                <a:solidFill>
                  <a:schemeClr val="tx1"/>
                </a:solidFill>
                <a:latin typeface="Zoho Puvi"/>
              </a:rPr>
              <a:t>threats</a:t>
            </a:r>
            <a:endParaRPr b="1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10" name="">
            <a:extLst>
              <a:ext uri="{196DE60A-AF29-448F-9BE9-03314F700414}">
                <a16:creationId xmlns:a16="http://schemas.microsoft.com/office/drawing/2010/main" id="{D7C21C19-7196-4E9F-9151-303715241980}"/>
              </a:ext>
            </a:extLst>
          </p:cNvPr>
          <p:cNvSpPr txBox="1">
            <a:spLocks noGrp="true"/>
          </p:cNvSpPr>
          <p:nvPr/>
        </p:nvSpPr>
        <p:spPr>
          <a:xfrm rot="0">
            <a:off x="4097102" y="3305175"/>
            <a:ext cx="2177459" cy="939536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IAM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systems are often targeted in cyberattacks, and frequently through identity-related breaches</a:t>
            </a:r>
            <a:endParaRPr b="0" dirty="0" i="0" lang="en-US" sz="900">
              <a:solidFill>
                <a:schemeClr val="tx1"/>
              </a:solidFill>
              <a:latin typeface="Zoho Puvi"/>
            </a:endParaRPr>
          </a:p>
        </p:txBody>
      </p:sp>
      <p:cxnSp>
        <p:nvCxnSpPr>
          <p:cNvPr id="11" name="">
            <a:extLst>
              <a:ext uri="{7AD74ADB-4122-40B8-8E25-35E05C89D662}">
                <a16:creationId xmlns:a16="http://schemas.microsoft.com/office/drawing/2010/main" id="{48CD4EBD-0390-4A56-B40A-49CEFCED7A8E}"/>
              </a:ext>
            </a:extLst>
          </p:cNvPr>
          <p:cNvCxnSpPr/>
          <p:nvPr/>
        </p:nvCxnSpPr>
        <p:spPr>
          <a:xfrm flipH="false" flipV="false" rot="10800000">
            <a:off x="1738236" y="2957474"/>
            <a:ext cx="6654926" cy="0"/>
          </a:xfrm>
          <a:prstGeom prst="line">
            <a:avLst/>
          </a:prstGeom>
          <a:ln cap="flat" w="9525">
            <a:solidFill>
              <a:schemeClr val="bg1">
                <a:alpha val="24000"/>
                <a:lumMod val="6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2" name="">
            <a:extLst>
              <a:ext uri="{78D49746-B76A-4549-A84C-3230B1EC6FB8}">
                <a16:creationId xmlns:a16="http://schemas.microsoft.com/office/drawing/2010/main" id="{A44F9232-D80B-438B-A94F-BA25F8063768}"/>
              </a:ext>
            </a:extLst>
          </p:cNvPr>
          <p:cNvCxnSpPr/>
          <p:nvPr/>
        </p:nvCxnSpPr>
        <p:spPr>
          <a:xfrm flipH="false" flipV="false" rot="0">
            <a:off x="6316532" y="1454305"/>
            <a:ext cx="0" cy="3316795"/>
          </a:xfrm>
          <a:prstGeom prst="line">
            <a:avLst/>
          </a:prstGeom>
          <a:ln cap="flat" w="9525">
            <a:solidFill>
              <a:schemeClr val="bg1">
                <a:alpha val="24000"/>
                <a:lumMod val="6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3" name="">
            <a:extLst>
              <a:ext uri="{015023DC-61F2-43DD-9F25-339220975002}">
                <a16:creationId xmlns:a16="http://schemas.microsoft.com/office/drawing/2010/main" id="{929994C0-9FFC-4ECE-9E20-D02D864B9D5D}"/>
              </a:ext>
            </a:extLst>
          </p:cNvPr>
          <p:cNvCxnSpPr/>
          <p:nvPr/>
        </p:nvCxnSpPr>
        <p:spPr>
          <a:xfrm flipH="false" flipV="false" rot="0">
            <a:off x="3938606" y="1454305"/>
            <a:ext cx="0" cy="3316795"/>
          </a:xfrm>
          <a:prstGeom prst="line">
            <a:avLst/>
          </a:prstGeom>
          <a:ln cap="flat" w="9525">
            <a:solidFill>
              <a:schemeClr val="bg1">
                <a:alpha val="24000"/>
                <a:lumMod val="6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14" name="">
            <a:extLst>
              <a:ext uri="{090AA9CA-96AF-48A4-833C-7856D8320241}">
                <a16:creationId xmlns:a16="http://schemas.microsoft.com/office/drawing/2010/main" id="{FC7E91D0-BB84-45F8-BE92-F74DD633B8D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false" flipV="false" rot="16200000">
            <a:off x="6725212" y="-1016088"/>
            <a:ext cx="556460" cy="3667639"/>
          </a:xfrm>
          <a:prstGeom prst="rect">
            <a:avLst/>
          </a:prstGeom>
          <a:pattFill prst="pct5">
            <a:fgClr>
              <a:srgbClr val="c2f0ff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5" name="">
            <a:extLst>
              <a:ext uri="{1287C7A1-F72E-41BF-8A83-2A454128356E}">
                <a16:creationId xmlns:a16="http://schemas.microsoft.com/office/drawing/2010/main" id="{E40CC8F7-FD79-437B-B5EA-C026DFFB386C}"/>
              </a:ext>
            </a:extLst>
          </p:cNvPr>
          <p:cNvSpPr txBox="1"/>
          <p:nvPr/>
        </p:nvSpPr>
        <p:spPr>
          <a:xfrm flipH="false" flipV="false" rot="0">
            <a:off x="1301972" y="477402"/>
            <a:ext cx="3045571" cy="442636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lvl="1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defRPr dirty="0" lang="en-US" sz="1400"/>
            </a:pPr>
            <a:r>
              <a:rPr b="1" dirty="0" err="1" i="0" lang="en-US" sz="2400">
                <a:solidFill>
                  <a:schemeClr val="tx2"/>
                </a:solidFill>
                <a:latin typeface="Zoho Puvi"/>
              </a:rPr>
              <a:t>IAM</a:t>
            </a:r>
            <a:r>
              <a:rPr b="1" dirty="0" i="0" lang="en-US" sz="2400">
                <a:solidFill>
                  <a:schemeClr val="tx2"/>
                </a:solidFill>
                <a:latin typeface="Zoho Puvi"/>
              </a:rPr>
              <a:t> ch</a:t>
            </a:r>
            <a:r>
              <a:rPr b="1" dirty="0" i="0" lang="en-US" sz="2400">
                <a:solidFill>
                  <a:schemeClr val="tx2"/>
                </a:solidFill>
                <a:latin typeface="Zoho Puvi"/>
              </a:rPr>
              <a:t>allenges</a:t>
            </a:r>
            <a:endParaRPr b="1" dirty="0" i="0" lang="en-US" sz="2400">
              <a:solidFill>
                <a:schemeClr val="tx2"/>
              </a:solidFill>
              <a:latin typeface="Zoho Puvi"/>
            </a:endParaRPr>
          </a:p>
        </p:txBody>
      </p:sp>
      <p:sp>
        <p:nvSpPr>
          <p:cNvPr hidden="false" id="16" name="">
            <a:extLst>
              <a:ext uri="{E57F68E1-625B-4D27-AF3A-4EDAE01848CC}">
                <a16:creationId xmlns:a16="http://schemas.microsoft.com/office/drawing/2010/main" id="{90BFB90A-1B18-4301-815B-F23537E0942B}"/>
              </a:ext>
            </a:extLst>
          </p:cNvPr>
          <p:cNvSpPr txBox="1">
            <a:spLocks noGrp="true"/>
          </p:cNvSpPr>
          <p:nvPr/>
        </p:nvSpPr>
        <p:spPr>
          <a:xfrm rot="0">
            <a:off x="1796538" y="1772383"/>
            <a:ext cx="1815636" cy="818197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Large enterprises often utilize multiple directories and numerous applications</a:t>
            </a:r>
            <a:endParaRPr b="0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17" name="">
            <a:extLst>
              <a:ext uri="{E77D8387-F1DF-496E-AF45-38A851E3F332}">
                <a16:creationId xmlns:a16="http://schemas.microsoft.com/office/drawing/2010/main" id="{4D24CE7D-0A27-4E77-83E7-F3BAA3689FD5}"/>
              </a:ext>
            </a:extLst>
          </p:cNvPr>
          <p:cNvSpPr txBox="1">
            <a:spLocks noGrp="true"/>
          </p:cNvSpPr>
          <p:nvPr/>
        </p:nvSpPr>
        <p:spPr>
          <a:xfrm rot="0">
            <a:off x="1787137" y="1518332"/>
            <a:ext cx="2402881" cy="368503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chemeClr val="tx1"/>
                </a:solidFill>
                <a:latin typeface="Zoho Puvi"/>
              </a:rPr>
              <a:t>Complex </a:t>
            </a:r>
            <a:r>
              <a:rPr b="1" dirty="0" err="1" i="0" lang="en-US" sz="900">
                <a:solidFill>
                  <a:schemeClr val="tx1"/>
                </a:solidFill>
                <a:latin typeface="Zoho Puvi"/>
              </a:rPr>
              <a:t>IAM</a:t>
            </a:r>
            <a:r>
              <a:rPr b="1" dirty="0" i="0" lang="en-US" sz="900">
                <a:solidFill>
                  <a:schemeClr val="tx1"/>
                </a:solidFill>
                <a:latin typeface="Zoho Puvi"/>
              </a:rPr>
              <a:t> environments</a:t>
            </a:r>
            <a:endParaRPr b="1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18" name="">
            <a:extLst>
              <a:ext uri="{FFEAB73C-9232-4680-8BFC-D1CED87409D2}">
                <a16:creationId xmlns:a16="http://schemas.microsoft.com/office/drawing/2010/main" id="{9D7D904A-EBB0-4762-A9B3-8D37308AA3BC}"/>
              </a:ext>
            </a:extLst>
          </p:cNvPr>
          <p:cNvSpPr txBox="1">
            <a:spLocks noGrp="true"/>
          </p:cNvSpPr>
          <p:nvPr/>
        </p:nvSpPr>
        <p:spPr>
          <a:xfrm rot="0">
            <a:off x="1787137" y="881938"/>
            <a:ext cx="4529394" cy="434216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1000">
                <a:solidFill>
                  <a:schemeClr val="tx2">
                    <a:lumMod val="75000"/>
                    <a:lumOff val="25000"/>
                  </a:schemeClr>
                </a:solidFill>
                <a:latin typeface="Zoho Puvi"/>
              </a:rPr>
              <a:t>Some challenges noted in Gartner's research and industry observations include:</a:t>
            </a:r>
            <a:endParaRPr b="0" dirty="0" i="0" lang="en-US" sz="1000">
              <a:solidFill>
                <a:schemeClr val="tx2">
                  <a:lumMod val="75000"/>
                  <a:lumOff val="25000"/>
                </a:schemeClr>
              </a:solidFill>
              <a:latin typeface="Zoho Puvi"/>
            </a:endParaRPr>
          </a:p>
        </p:txBody>
      </p:sp>
      <p:sp>
        <p:nvSpPr>
          <p:cNvPr id="19" name="">
            <a:extLst>
              <a:ext uri="{AC3F8213-F34C-4407-9116-19450CE3DDF7}">
                <a16:creationId xmlns:a16="http://schemas.microsoft.com/office/drawing/2010/main" id="{2E755437-AEEB-45C2-AD31-D1CF564D86A5}"/>
              </a:ext>
            </a:extLst>
          </p:cNvPr>
          <p:cNvSpPr txBox="1"/>
          <p:nvPr/>
        </p:nvSpPr>
        <p:spPr>
          <a:xfrm flipH="false" flipV="false" rot="0">
            <a:off x="6416926" y="3086100"/>
            <a:ext cx="1905000" cy="30855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/>
              <a:t/>
            </a:r>
            <a:endParaRPr dirty="0" lang="en-US"/>
          </a:p>
        </p:txBody>
      </p:sp>
      <p:sp>
        <p:nvSpPr>
          <p:cNvPr id="20" name="">
            <a:extLst>
              <a:ext uri="{45F46116-731F-4E3A-9112-54A5D53EBBA2}">
                <a16:creationId xmlns:a16="http://schemas.microsoft.com/office/drawing/2010/main" id="{5EE6422E-F80D-44FA-8DB7-D5B5E33B7F6C}"/>
              </a:ext>
            </a:extLst>
          </p:cNvPr>
          <p:cNvSpPr txBox="1"/>
          <p:nvPr/>
        </p:nvSpPr>
        <p:spPr>
          <a:xfrm flipH="false" flipV="false" rot="0">
            <a:off x="6544437" y="3088491"/>
            <a:ext cx="1905000" cy="23237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1" dirty="0" lang="en-US" sz="900">
                <a:latin typeface="Zoho Puvi"/>
              </a:rPr>
              <a:t>Synergy in integrations</a:t>
            </a:r>
            <a:endParaRPr b="1" dirty="0" lang="en-US" sz="900">
              <a:latin typeface="Zoho Puvi"/>
            </a:endParaRPr>
          </a:p>
        </p:txBody>
      </p:sp>
      <p:sp>
        <p:nvSpPr>
          <p:cNvPr id="21" name="">
            <a:extLst>
              <a:ext uri="{0A2D14C9-B63B-435A-B342-04CBA90DBE2D}">
                <a16:creationId xmlns:a16="http://schemas.microsoft.com/office/drawing/2010/main" id="{2293AE45-0966-4049-9C93-FDFF37C65EA7}"/>
              </a:ext>
            </a:extLst>
          </p:cNvPr>
          <p:cNvSpPr txBox="1"/>
          <p:nvPr/>
        </p:nvSpPr>
        <p:spPr>
          <a:xfrm flipH="false" flipV="false" rot="0">
            <a:off x="6532283" y="3334340"/>
            <a:ext cx="2030330" cy="80829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="0" dirty="0" lang="en-US" sz="900">
                <a:latin typeface="Zoho Puvi"/>
              </a:rPr>
              <a:t>Ensuring that </a:t>
            </a:r>
            <a:r>
              <a:rPr b="0" dirty="0" err="1" lang="en-US" sz="900">
                <a:latin typeface="Zoho Puvi"/>
              </a:rPr>
              <a:t>IAM</a:t>
            </a:r>
            <a:r>
              <a:rPr b="0" dirty="0" lang="en-US" sz="900">
                <a:latin typeface="Zoho Puvi"/>
              </a:rPr>
              <a:t> solutions work seamlessly with other systems and applications in an organization's IT infrastructure.</a:t>
            </a:r>
            <a:endParaRPr b="0" dirty="0" lang="en-US" sz="900">
              <a:latin typeface="Zoho Puvi"/>
            </a:endParaRPr>
          </a:p>
        </p:txBody>
      </p:sp>
      <p:pic>
        <p:nvPicPr>
          <p:cNvPr id="22" name="">
            <a:extLst>
              <a:ext uri="{FEC05F25-D9BE-4EC3-8576-785E040277C6}">
                <a16:creationId xmlns:a16="http://schemas.microsoft.com/office/drawing/2010/main" id="{D0DECCE0-9216-4F7A-8265-53ADB784EF26}"/>
              </a:ext>
            </a:extLst>
          </p:cNvPr>
          <p:cNvPicPr>
            <a:picLocks noChangeAspect="true"/>
          </p:cNvPicPr>
          <p:nvPr/>
        </p:nvPicPr>
        <p:blipFill>
          <a:blip r:embed="rId3"/>
          <a:srcRect b="3410" l="0" r="0" t="0"/>
          <a:stretch>
            <a:fillRect/>
          </a:stretch>
        </p:blipFill>
        <p:spPr>
          <a:xfrm flipH="false" flipV="false" rot="0">
            <a:off x="0" y="30041"/>
            <a:ext cx="9361817" cy="5084292"/>
          </a:xfrm>
          <a:prstGeom prst="rect">
            <a:avLst/>
          </a:prstGeom>
          <a:noFill/>
        </p:spPr>
      </p:pic>
    </p:spTree>
    <p:extLst>
      <p:ext uri="{6E94D08E-CA66-4AF1-9A67-1EB513AFDFDD}">
        <p14:creationId xmlns:p14="http://schemas.microsoft.com/office/powerpoint/2010/main" val="1709892021356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86D03432-3EFD-44B8-939B-A747DE8AEC37}">
                <a16:creationId xmlns:a16="http://schemas.microsoft.com/office/drawing/2010/main" id="{A8862990-4442-4AD0-AF56-572CF6D19E0B}"/>
              </a:ext>
            </a:extLst>
          </p:cNvPr>
          <p:cNvSpPr/>
          <p:nvPr/>
        </p:nvSpPr>
        <p:spPr>
          <a:xfrm flipH="false" flipV="false" rot="0">
            <a:off x="3207086" y="350843"/>
            <a:ext cx="3928472" cy="3928472"/>
          </a:xfrm>
          <a:prstGeom prst="ellipse">
            <a:avLst/>
          </a:prstGeom>
          <a:solidFill>
            <a:schemeClr val="bg2">
              <a:alpha val="0"/>
              <a:lumMod val="95000"/>
            </a:schemeClr>
          </a:solidFill>
          <a:ln cap="flat" w="9525">
            <a:solidFill>
              <a:schemeClr val="bg2">
                <a:lumMod val="8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 sz="2400">
                <a:solidFill>
                  <a:srgbClr val="e5f5f5"/>
                </a:solidFill>
              </a:rPr>
              <a:t/>
            </a:r>
            <a:endParaRPr dirty="0" lang="en-US" sz="2400">
              <a:solidFill>
                <a:srgbClr val="e5f5f5"/>
              </a:solidFill>
            </a:endParaRPr>
          </a:p>
        </p:txBody>
      </p:sp>
      <p:sp>
        <p:nvSpPr>
          <p:cNvPr id="3" name="">
            <a:extLst>
              <a:ext uri="{7A152A64-364F-4568-9CD7-C5123AC79134}">
                <a16:creationId xmlns:a16="http://schemas.microsoft.com/office/drawing/2010/main" id="{1E5A0408-04E9-46FC-AA11-8CD81D6E9BEC}"/>
              </a:ext>
            </a:extLst>
          </p:cNvPr>
          <p:cNvSpPr/>
          <p:nvPr/>
        </p:nvSpPr>
        <p:spPr>
          <a:xfrm flipH="false" flipV="false" rot="16200000">
            <a:off x="7264660" y="-481860"/>
            <a:ext cx="778849" cy="2979839"/>
          </a:xfrm>
          <a:prstGeom prst="rect">
            <a:avLst/>
          </a:prstGeom>
          <a:noFill/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F49068E0-EC6A-47CD-8F66-CC8B26A68B93}">
                <a16:creationId xmlns:a16="http://schemas.microsoft.com/office/drawing/2010/main" id="{9E227D77-B25D-41ED-97C2-8204146F9870}"/>
              </a:ext>
            </a:extLst>
          </p:cNvPr>
          <p:cNvSpPr txBox="1"/>
          <p:nvPr/>
        </p:nvSpPr>
        <p:spPr>
          <a:xfrm flipH="false" flipV="false" rot="0">
            <a:off x="3469167" y="1289627"/>
            <a:ext cx="2981191" cy="1001820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 lvl="1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defRPr dirty="0" lang="en-US" sz="1400"/>
            </a:pPr>
            <a:r>
              <a:rPr b="1" dirty="0" i="0" lang="en-US" sz="3200">
                <a:solidFill>
                  <a:srgbClr val="087770"/>
                </a:solidFill>
                <a:latin typeface="Zoho Puvi"/>
              </a:rPr>
              <a:t>Why </a:t>
            </a:r>
          </a:p>
          <a:p>
            <a:pPr algn="ctr" lvl="1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defRPr dirty="0" lang="en-US" sz="1400"/>
            </a:pPr>
            <a:r>
              <a:rPr b="1" dirty="0" i="0" lang="en-US" sz="2800">
                <a:solidFill>
                  <a:schemeClr val="tx1"/>
                </a:solidFill>
                <a:latin typeface="Zoho Puvi"/>
              </a:rPr>
              <a:t>Identity360?</a:t>
            </a:r>
            <a:endParaRPr b="1" dirty="0" i="0" lang="en-US" sz="28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5" name="">
            <a:extLst>
              <a:ext uri="{409962AB-69F0-411C-9696-626E1338137A}">
                <a16:creationId xmlns:a16="http://schemas.microsoft.com/office/drawing/2010/main" id="{7FC048DA-9513-4778-85E0-0917C6620F98}"/>
              </a:ext>
            </a:extLst>
          </p:cNvPr>
          <p:cNvSpPr txBox="1">
            <a:spLocks noGrp="true"/>
          </p:cNvSpPr>
          <p:nvPr/>
        </p:nvSpPr>
        <p:spPr>
          <a:xfrm rot="0">
            <a:off x="3834346" y="2269931"/>
            <a:ext cx="2699404" cy="736130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ctr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1200">
                <a:solidFill>
                  <a:schemeClr val="tx2">
                    <a:lumMod val="75000"/>
                    <a:lumOff val="25000"/>
                  </a:schemeClr>
                </a:solidFill>
                <a:latin typeface="Zoho Puvi"/>
              </a:rPr>
              <a:t>Unify identity silos, streamline identity management, and secure resources with centralized access </a:t>
            </a:r>
            <a:r>
              <a:rPr b="1" dirty="0" i="0" lang="en-US" sz="1200">
                <a:solidFill>
                  <a:schemeClr val="tx2">
                    <a:lumMod val="75000"/>
                    <a:lumOff val="25000"/>
                  </a:schemeClr>
                </a:solidFill>
                <a:latin typeface="Zoho Puvi"/>
              </a:rPr>
              <a:t>management. </a:t>
            </a:r>
            <a:endParaRPr b="1" dirty="0" i="0" lang="en-US" sz="1200">
              <a:solidFill>
                <a:schemeClr val="tx2">
                  <a:lumMod val="75000"/>
                  <a:lumOff val="25000"/>
                </a:schemeClr>
              </a:solidFill>
              <a:latin typeface="Zoho Puvi"/>
            </a:endParaRPr>
          </a:p>
        </p:txBody>
      </p:sp>
      <p:sp>
        <p:nvSpPr>
          <p:cNvPr hidden="false" id="6" name="">
            <a:extLst>
              <a:ext uri="{6A787ACF-1E26-4D27-9167-B9C3A700D5B2}">
                <a16:creationId xmlns:a16="http://schemas.microsoft.com/office/drawing/2010/main" id="{7A7AC4D0-4992-460A-94DF-BD93FFD24E6B}"/>
              </a:ext>
            </a:extLst>
          </p:cNvPr>
          <p:cNvSpPr txBox="1">
            <a:spLocks noGrp="true"/>
          </p:cNvSpPr>
          <p:nvPr/>
        </p:nvSpPr>
        <p:spPr>
          <a:xfrm rot="0">
            <a:off x="1991810" y="591454"/>
            <a:ext cx="1363551" cy="202101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r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chemeClr val="tx1"/>
                </a:solidFill>
                <a:latin typeface="Zoho Puvi"/>
              </a:rPr>
              <a:t>Universal Directory</a:t>
            </a:r>
            <a:r>
              <a:rPr b="1" dirty="0" i="0" lang="en-US" sz="900">
                <a:solidFill>
                  <a:schemeClr val="tx1"/>
                </a:solidFill>
                <a:latin typeface="Zoho Puvi"/>
              </a:rPr>
              <a:t> </a:t>
            </a:r>
            <a:endParaRPr b="1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7" name="">
            <a:extLst>
              <a:ext uri="{4FF50510-C6E0-47D1-8224-52B4A12D7401}">
                <a16:creationId xmlns:a16="http://schemas.microsoft.com/office/drawing/2010/main" id="{09541B55-9D9C-4EE3-BF8D-B0E9E4E5780C}"/>
              </a:ext>
            </a:extLst>
          </p:cNvPr>
          <p:cNvSpPr txBox="1">
            <a:spLocks noGrp="true"/>
          </p:cNvSpPr>
          <p:nvPr/>
        </p:nvSpPr>
        <p:spPr>
          <a:xfrm rot="0">
            <a:off x="1787804" y="848839"/>
            <a:ext cx="1572663" cy="535479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r" indent="0" lvl="0" marL="0" rtl="false">
              <a:lnSpc>
                <a:spcPct val="129999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Leverage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Universal Directory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to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consolidate identities</a:t>
            </a:r>
            <a:endParaRPr b="0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8" name="">
            <a:extLst>
              <a:ext uri="{EB4EE4FB-130F-4E3B-88D4-A140AA6412FB}">
                <a16:creationId xmlns:a16="http://schemas.microsoft.com/office/drawing/2010/main" id="{C3DB6895-0E55-4AC2-B8F6-62F65CE2587E}"/>
              </a:ext>
            </a:extLst>
          </p:cNvPr>
          <p:cNvSpPr txBox="1">
            <a:spLocks noGrp="true"/>
          </p:cNvSpPr>
          <p:nvPr/>
        </p:nvSpPr>
        <p:spPr>
          <a:xfrm rot="0">
            <a:off x="6844503" y="794994"/>
            <a:ext cx="1572663" cy="535479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Integrate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directories and apps for unified management</a:t>
            </a:r>
            <a:endParaRPr b="0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9" name="">
            <a:extLst>
              <a:ext uri="{5772EE39-6F5E-4253-A133-EAE46EE0ECCC}">
                <a16:creationId xmlns:a16="http://schemas.microsoft.com/office/drawing/2010/main" id="{4D5730AA-D2D9-415E-8B5B-CE5DE2BF51B1}"/>
              </a:ext>
            </a:extLst>
          </p:cNvPr>
          <p:cNvSpPr txBox="1">
            <a:spLocks noGrp="true"/>
          </p:cNvSpPr>
          <p:nvPr/>
        </p:nvSpPr>
        <p:spPr>
          <a:xfrm rot="0">
            <a:off x="6819909" y="573424"/>
            <a:ext cx="1363551" cy="259670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chemeClr val="tx1"/>
                </a:solidFill>
                <a:latin typeface="Zoho Puvi"/>
              </a:rPr>
              <a:t>Integrations</a:t>
            </a:r>
            <a:endParaRPr b="1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10" name="">
            <a:extLst>
              <a:ext uri="{A2B682D1-E598-4C6B-8646-11E285CDDDEB}">
                <a16:creationId xmlns:a16="http://schemas.microsoft.com/office/drawing/2010/main" id="{C8518265-B014-4416-B36E-FF833202A5F4}"/>
              </a:ext>
            </a:extLst>
          </p:cNvPr>
          <p:cNvSpPr txBox="1">
            <a:spLocks noGrp="true"/>
          </p:cNvSpPr>
          <p:nvPr/>
        </p:nvSpPr>
        <p:spPr>
          <a:xfrm rot="0">
            <a:off x="7294750" y="2333625"/>
            <a:ext cx="1572663" cy="535479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Automate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identity life cycle management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with orchestration</a:t>
            </a:r>
            <a:endParaRPr b="0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11" name="">
            <a:extLst>
              <a:ext uri="{A60FD5B6-0991-4B57-BED4-D08B50909A92}">
                <a16:creationId xmlns:a16="http://schemas.microsoft.com/office/drawing/2010/main" id="{5397B88E-F0AF-4FB4-B082-D099F9332FAC}"/>
              </a:ext>
            </a:extLst>
          </p:cNvPr>
          <p:cNvSpPr txBox="1">
            <a:spLocks noGrp="true"/>
          </p:cNvSpPr>
          <p:nvPr/>
        </p:nvSpPr>
        <p:spPr>
          <a:xfrm rot="0">
            <a:off x="7270156" y="1948062"/>
            <a:ext cx="1327023" cy="497586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chemeClr val="tx1"/>
                </a:solidFill>
                <a:latin typeface="Zoho Puvi"/>
              </a:rPr>
              <a:t>I</a:t>
            </a:r>
            <a:r>
              <a:rPr b="1" dirty="0" i="0" lang="en-US" sz="900">
                <a:solidFill>
                  <a:schemeClr val="tx1"/>
                </a:solidFill>
                <a:latin typeface="Zoho Puvi"/>
              </a:rPr>
              <a:t>dentity life cycle management</a:t>
            </a:r>
            <a:endParaRPr b="1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12" name="">
            <a:extLst>
              <a:ext uri="{55A933BD-6F89-4784-B4B7-BD2FF4EC645B}">
                <a16:creationId xmlns:a16="http://schemas.microsoft.com/office/drawing/2010/main" id="{1C94DEAC-4D68-4BC9-B24E-AC5C1C14AAE4}"/>
              </a:ext>
            </a:extLst>
          </p:cNvPr>
          <p:cNvSpPr txBox="1">
            <a:spLocks noGrp="true"/>
          </p:cNvSpPr>
          <p:nvPr/>
        </p:nvSpPr>
        <p:spPr>
          <a:xfrm rot="0">
            <a:off x="6812613" y="3670449"/>
            <a:ext cx="1572663" cy="535479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Gain visibility and insights via a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dashboard and reports</a:t>
            </a:r>
            <a:endParaRPr b="0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13" name="">
            <a:extLst>
              <a:ext uri="{38614A2F-0E8F-48AA-8055-2B61FDFE8DE6}">
                <a16:creationId xmlns:a16="http://schemas.microsoft.com/office/drawing/2010/main" id="{A7909A0B-3E9F-4321-9DC5-EBAD43B9223E}"/>
              </a:ext>
            </a:extLst>
          </p:cNvPr>
          <p:cNvSpPr txBox="1">
            <a:spLocks noGrp="true"/>
          </p:cNvSpPr>
          <p:nvPr/>
        </p:nvSpPr>
        <p:spPr>
          <a:xfrm rot="0">
            <a:off x="1744599" y="3621995"/>
            <a:ext cx="1572663" cy="535479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r" indent="0" lvl="0" marL="0" rtl="false">
              <a:lnSpc>
                <a:spcPct val="129999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Delegate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routine tasks and focus on critical IT issues</a:t>
            </a:r>
            <a:endParaRPr b="0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14" name="">
            <a:extLst>
              <a:ext uri="{16F24EBE-E363-4101-8C0E-77BFA8FF2531}">
                <a16:creationId xmlns:a16="http://schemas.microsoft.com/office/drawing/2010/main" id="{DD90546B-1D3F-4A33-8962-F798589493C5}"/>
              </a:ext>
            </a:extLst>
          </p:cNvPr>
          <p:cNvSpPr txBox="1">
            <a:spLocks noGrp="true"/>
          </p:cNvSpPr>
          <p:nvPr/>
        </p:nvSpPr>
        <p:spPr>
          <a:xfrm rot="0">
            <a:off x="1492615" y="2384269"/>
            <a:ext cx="1572663" cy="535479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r" indent="0" lvl="0" marL="0" rtl="false">
              <a:lnSpc>
                <a:spcPct val="129999"/>
              </a:lnSpc>
              <a:spcBef>
                <a:spcPts val="105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Validate your identities with multiple secondary authentication factors</a:t>
            </a:r>
            <a:endParaRPr b="0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15" name="">
            <a:extLst>
              <a:ext uri="{60EF02D1-1C96-4164-84F1-C1EB7DDED19A}">
                <a16:creationId xmlns:a16="http://schemas.microsoft.com/office/drawing/2010/main" id="{2FABCB0A-66F3-4512-8D7F-4CC26CDDD2D4}"/>
              </a:ext>
            </a:extLst>
          </p:cNvPr>
          <p:cNvSpPr txBox="1">
            <a:spLocks noGrp="true"/>
          </p:cNvSpPr>
          <p:nvPr/>
        </p:nvSpPr>
        <p:spPr>
          <a:xfrm rot="0">
            <a:off x="1686515" y="1957654"/>
            <a:ext cx="1363551" cy="409994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r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chemeClr val="tx1"/>
                </a:solidFill>
                <a:latin typeface="Zoho Puvi"/>
              </a:rPr>
              <a:t>Multi-factor authentication</a:t>
            </a:r>
            <a:endParaRPr b="1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16" name="">
            <a:extLst>
              <a:ext uri="{FB161E73-4735-468A-A0AA-8A7652B48BD2}">
                <a16:creationId xmlns:a16="http://schemas.microsoft.com/office/drawing/2010/main" id="{2A47FC30-A8E6-4234-A428-AB355ED474E2}"/>
              </a:ext>
            </a:extLst>
          </p:cNvPr>
          <p:cNvSpPr txBox="1">
            <a:spLocks noGrp="true"/>
          </p:cNvSpPr>
          <p:nvPr/>
        </p:nvSpPr>
        <p:spPr>
          <a:xfrm rot="0">
            <a:off x="2530840" y="3362325"/>
            <a:ext cx="998705" cy="259670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chemeClr val="tx1"/>
                </a:solidFill>
                <a:latin typeface="Zoho Puvi"/>
              </a:rPr>
              <a:t>Delegation</a:t>
            </a:r>
            <a:endParaRPr b="1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17" name="">
            <a:extLst>
              <a:ext uri="{52AE5110-0C02-44D1-9AC2-6DE06B66B8CB}">
                <a16:creationId xmlns:a16="http://schemas.microsoft.com/office/drawing/2010/main" id="{1F0299CA-EEE8-425C-BDBD-394C5C3F7E8C}"/>
              </a:ext>
            </a:extLst>
          </p:cNvPr>
          <p:cNvSpPr txBox="1">
            <a:spLocks noGrp="true"/>
          </p:cNvSpPr>
          <p:nvPr/>
        </p:nvSpPr>
        <p:spPr>
          <a:xfrm rot="0">
            <a:off x="6788020" y="3437286"/>
            <a:ext cx="2371429" cy="309362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i="0" lang="en-US" sz="900">
                <a:solidFill>
                  <a:schemeClr val="tx1"/>
                </a:solidFill>
                <a:latin typeface="Zoho Puvi"/>
              </a:rPr>
              <a:t>Dashboard and reports</a:t>
            </a:r>
            <a:endParaRPr b="1" dirty="0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id="18" name="">
            <a:extLst>
              <a:ext uri="{95E5784B-1972-45F8-8344-E5BC8875EF3E}">
                <a16:creationId xmlns:a16="http://schemas.microsoft.com/office/drawing/2010/main" id="{D60795BC-9801-4204-B388-F16419A26D63}"/>
              </a:ext>
            </a:extLst>
          </p:cNvPr>
          <p:cNvSpPr/>
          <p:nvPr/>
        </p:nvSpPr>
        <p:spPr>
          <a:xfrm flipH="false" flipV="false" rot="0">
            <a:off x="3507267" y="622249"/>
            <a:ext cx="530809" cy="530809"/>
          </a:xfrm>
          <a:prstGeom prst="ellipse">
            <a:avLst/>
          </a:prstGeom>
          <a:solidFill>
            <a:schemeClr val="bg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9" name="">
            <a:extLst>
              <a:ext uri="{40585DF2-FB18-4F4D-A5FB-DEE2012602B1}">
                <a16:creationId xmlns:a16="http://schemas.microsoft.com/office/drawing/2010/main" id="{E39A30E0-5CF6-432D-9DE9-02CD1C7A3C24}"/>
              </a:ext>
            </a:extLst>
          </p:cNvPr>
          <p:cNvSpPr/>
          <p:nvPr/>
        </p:nvSpPr>
        <p:spPr>
          <a:xfrm flipH="false" flipV="false" rot="0">
            <a:off x="2943225" y="1962150"/>
            <a:ext cx="530809" cy="530809"/>
          </a:xfrm>
          <a:prstGeom prst="ellipse">
            <a:avLst/>
          </a:prstGeom>
          <a:solidFill>
            <a:schemeClr val="bg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0" name="">
            <a:extLst>
              <a:ext uri="{6523C3B0-B9A2-4575-998C-95E6DD0CC0C7}">
                <a16:creationId xmlns:a16="http://schemas.microsoft.com/office/drawing/2010/main" id="{CF4D3001-7575-48AA-9DCA-DAFDE11445CB}"/>
              </a:ext>
            </a:extLst>
          </p:cNvPr>
          <p:cNvSpPr/>
          <p:nvPr/>
        </p:nvSpPr>
        <p:spPr>
          <a:xfrm flipH="false" flipV="false" rot="0">
            <a:off x="3379736" y="3352800"/>
            <a:ext cx="530809" cy="530809"/>
          </a:xfrm>
          <a:prstGeom prst="ellipse">
            <a:avLst/>
          </a:prstGeom>
          <a:solidFill>
            <a:schemeClr val="bg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1" name="">
            <a:extLst>
              <a:ext uri="{BB0DA220-745E-4DBA-9668-C727121F00B3}">
                <a16:creationId xmlns:a16="http://schemas.microsoft.com/office/drawing/2010/main" id="{F6E82DA9-30C8-47EA-9FA6-1DFE69744158}"/>
              </a:ext>
            </a:extLst>
          </p:cNvPr>
          <p:cNvSpPr/>
          <p:nvPr/>
        </p:nvSpPr>
        <p:spPr>
          <a:xfrm flipH="false" flipV="false" rot="0">
            <a:off x="6240370" y="589349"/>
            <a:ext cx="530809" cy="530809"/>
          </a:xfrm>
          <a:prstGeom prst="ellipse">
            <a:avLst/>
          </a:prstGeom>
          <a:solidFill>
            <a:schemeClr val="bg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2" name="">
            <a:extLst>
              <a:ext uri="{5611F4B5-9497-4338-9691-3B54858CA0BA}">
                <a16:creationId xmlns:a16="http://schemas.microsoft.com/office/drawing/2010/main" id="{60981D96-3588-4524-970B-D14708BD79A3}"/>
              </a:ext>
            </a:extLst>
          </p:cNvPr>
          <p:cNvSpPr/>
          <p:nvPr/>
        </p:nvSpPr>
        <p:spPr>
          <a:xfrm flipH="false" flipV="false" rot="0">
            <a:off x="6276060" y="3394024"/>
            <a:ext cx="530809" cy="530809"/>
          </a:xfrm>
          <a:prstGeom prst="ellipse">
            <a:avLst/>
          </a:prstGeom>
          <a:solidFill>
            <a:schemeClr val="bg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23" name="">
            <a:extLst>
              <a:ext uri="{CF260AFC-D467-47FF-903A-0F6037C102C7}">
                <a16:creationId xmlns:a16="http://schemas.microsoft.com/office/drawing/2010/main" id="{E0AC1179-1DE6-4B3B-9F12-08E6D8A18EC2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3087948" y="2082850"/>
            <a:ext cx="378209" cy="289007"/>
          </a:xfrm>
          <a:prstGeom prst="rect">
            <a:avLst/>
          </a:prstGeom>
          <a:noFill/>
        </p:spPr>
      </p:pic>
      <p:pic>
        <p:nvPicPr>
          <p:cNvPr id="24" name="">
            <a:extLst>
              <a:ext uri="{9A0DC7FB-E7D4-45B8-B2BB-2F3927879275}">
                <a16:creationId xmlns:a16="http://schemas.microsoft.com/office/drawing/2010/main" id="{66C11895-61EA-49FE-88EF-8F1D6771CF00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3429219" y="3438525"/>
            <a:ext cx="339937" cy="345690"/>
          </a:xfrm>
          <a:prstGeom prst="rect">
            <a:avLst/>
          </a:prstGeom>
          <a:noFill/>
        </p:spPr>
      </p:pic>
      <p:pic>
        <p:nvPicPr>
          <p:cNvPr id="25" name="">
            <a:extLst>
              <a:ext uri="{01D7701F-F522-480A-B650-2A7B0AE59ED3}">
                <a16:creationId xmlns:a16="http://schemas.microsoft.com/office/drawing/2010/main" id="{B6BE9CFE-58D1-41F8-AAB6-632AB61D26CB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6410877" y="3543300"/>
            <a:ext cx="374627" cy="317649"/>
          </a:xfrm>
          <a:prstGeom prst="rect">
            <a:avLst/>
          </a:prstGeom>
          <a:noFill/>
        </p:spPr>
      </p:pic>
      <p:pic>
        <p:nvPicPr>
          <p:cNvPr id="26" name="">
            <a:extLst>
              <a:ext uri="{21DB6060-AB9C-4035-A5B5-BE9A6E9F73BC}">
                <a16:creationId xmlns:a16="http://schemas.microsoft.com/office/drawing/2010/main" id="{7A7DA13C-68E0-4E38-BDC0-2F8D6B99A9FE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6923865" y="2044541"/>
            <a:ext cx="343900" cy="374065"/>
          </a:xfrm>
          <a:prstGeom prst="rect">
            <a:avLst/>
          </a:prstGeom>
          <a:noFill/>
        </p:spPr>
      </p:pic>
      <p:pic>
        <p:nvPicPr>
          <p:cNvPr id="27" name="">
            <a:extLst>
              <a:ext uri="{52F01620-D7BE-4C17-AE36-EC4D27DA3521}">
                <a16:creationId xmlns:a16="http://schemas.microsoft.com/office/drawing/2010/main" id="{A6413C06-AE54-4BA4-AA78-2ADB4EE74ECF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0">
            <a:off x="3665391" y="720718"/>
            <a:ext cx="356501" cy="308514"/>
          </a:xfrm>
          <a:prstGeom prst="rect">
            <a:avLst/>
          </a:prstGeom>
          <a:noFill/>
        </p:spPr>
      </p:pic>
      <p:pic>
        <p:nvPicPr>
          <p:cNvPr id="28" name="">
            <a:extLst>
              <a:ext uri="{6F896AF2-7087-40E0-984E-D0198F52AADA}">
                <a16:creationId xmlns:a16="http://schemas.microsoft.com/office/drawing/2010/main" id="{7CE7AB59-AF39-4C67-9D20-374AB1FB9270}"/>
              </a:ext>
            </a:extLst>
          </p:cNvPr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flipH="false" flipV="false" rot="0">
            <a:off x="6305426" y="689095"/>
            <a:ext cx="351853" cy="360445"/>
          </a:xfrm>
          <a:prstGeom prst="rect">
            <a:avLst/>
          </a:prstGeom>
          <a:noFill/>
        </p:spPr>
      </p:pic>
      <p:sp>
        <p:nvSpPr>
          <p:cNvPr id="29" name="">
            <a:extLst>
              <a:ext uri="{7144325C-C32E-4388-8A51-12E69D299D3B}">
                <a16:creationId xmlns:a16="http://schemas.microsoft.com/office/drawing/2010/main" id="{AEB9A8E0-EEE6-495B-9C0D-3C119A1BD42E}"/>
              </a:ext>
            </a:extLst>
          </p:cNvPr>
          <p:cNvSpPr/>
          <p:nvPr/>
        </p:nvSpPr>
        <p:spPr>
          <a:xfrm flipH="false" flipV="false" rot="0">
            <a:off x="4873790" y="3962933"/>
            <a:ext cx="550287" cy="530809"/>
          </a:xfrm>
          <a:prstGeom prst="ellipse">
            <a:avLst/>
          </a:prstGeom>
          <a:solidFill>
            <a:schemeClr val="bg1">
              <a:alpha val="100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hidden="false" id="30" name="">
            <a:extLst>
              <a:ext uri="{7C1F397F-87E5-41D0-B5F0-F0AD6204905E}">
                <a16:creationId xmlns:a16="http://schemas.microsoft.com/office/drawing/2010/main" id="{B7DA3F8B-C17D-4526-807C-0704BEE2AC13}"/>
              </a:ext>
            </a:extLst>
          </p:cNvPr>
          <p:cNvSpPr txBox="1">
            <a:spLocks noGrp="true"/>
          </p:cNvSpPr>
          <p:nvPr/>
        </p:nvSpPr>
        <p:spPr>
          <a:xfrm rot="0">
            <a:off x="4873790" y="4314825"/>
            <a:ext cx="438578" cy="309362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1" dirty="0" err="1" i="0" lang="en-US" sz="900">
                <a:solidFill>
                  <a:schemeClr val="tx1"/>
                </a:solidFill>
                <a:latin typeface="Zoho Puvi"/>
              </a:rPr>
              <a:t>SSO</a:t>
            </a:r>
            <a:endParaRPr b="1" dirty="0" err="1" i="0" lang="en-US" sz="9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31" name="">
            <a:extLst>
              <a:ext uri="{7B927B6E-7414-4855-8D70-00FA57BE660E}">
                <a16:creationId xmlns:a16="http://schemas.microsoft.com/office/drawing/2010/main" id="{E40203A5-9321-4A53-9F7A-B08913936D6D}"/>
              </a:ext>
            </a:extLst>
          </p:cNvPr>
          <p:cNvSpPr txBox="1">
            <a:spLocks noGrp="true"/>
          </p:cNvSpPr>
          <p:nvPr/>
        </p:nvSpPr>
        <p:spPr>
          <a:xfrm rot="0">
            <a:off x="3233118" y="4543425"/>
            <a:ext cx="3774843" cy="376970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ctr" indent="0" lvl="0" marL="0" rtl="false">
              <a:lnSpc>
                <a:spcPct val="70000"/>
              </a:lnSpc>
              <a:spcBef>
                <a:spcPts val="525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Implement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 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SSO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for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any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apps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that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support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</a:t>
            </a:r>
          </a:p>
          <a:p>
            <a:pPr algn="ctr" indent="0" lvl="0" marL="0" rtl="false">
              <a:lnSpc>
                <a:spcPct val="70000"/>
              </a:lnSpc>
              <a:spcBef>
                <a:spcPts val="525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None/>
            </a:pP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SAML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, OAuth, and 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</a:rPr>
              <a:t>OIDC</a:t>
            </a:r>
            <a:endParaRPr b="0" dirty="0" err="1" i="0" lang="en-US" sz="900">
              <a:solidFill>
                <a:schemeClr val="tx1"/>
              </a:solidFill>
              <a:latin typeface="Zoho Puvi"/>
            </a:endParaRPr>
          </a:p>
        </p:txBody>
      </p:sp>
      <p:pic>
        <p:nvPicPr>
          <p:cNvPr id="32" name="">
            <a:extLst>
              <a:ext uri="{EEF6AED6-72D5-455B-A391-6CD6394E5D17}">
                <a16:creationId xmlns:a16="http://schemas.microsoft.com/office/drawing/2010/main" id="{79DB523A-949A-484E-9952-1C9F660CB4D7}"/>
              </a:ext>
            </a:extLst>
          </p:cNvPr>
          <p:cNvPicPr>
            <a:picLocks noChangeAspect="true"/>
          </p:cNvPicPr>
          <p:nvPr/>
        </p:nvPicPr>
        <p:blipFill>
          <a:blip r:embed="rId8">
            <a:alphaModFix amt="100000"/>
          </a:blip>
          <a:stretch>
            <a:fillRect/>
          </a:stretch>
        </p:blipFill>
        <p:spPr>
          <a:xfrm flipH="false" flipV="false" rot="0">
            <a:off x="4933493" y="3998442"/>
            <a:ext cx="496357" cy="468782"/>
          </a:xfrm>
          <a:prstGeom prst="rect">
            <a:avLst/>
          </a:prstGeom>
          <a:noFill/>
        </p:spPr>
      </p:pic>
    </p:spTree>
    <p:extLst>
      <p:ext uri="{699921DF-465D-45A6-B549-721CD74E6559}">
        <p14:creationId xmlns:p14="http://schemas.microsoft.com/office/powerpoint/2010/main" val="1709892021392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6B02A077-8418-4488-933E-381C01E4464C}">
                <a16:creationId xmlns:a16="http://schemas.microsoft.com/office/drawing/2010/main" id="{9D7F10BD-C6DD-4930-A914-A539DEF0E089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2045493" y="2481043"/>
            <a:ext cx="5967423" cy="2867737"/>
          </a:xfrm>
          <a:prstGeom prst="rect">
            <a:avLst/>
          </a:prstGeom>
          <a:noFill/>
        </p:spPr>
      </p:pic>
      <p:pic>
        <p:nvPicPr>
          <p:cNvPr id="3" name="">
            <a:extLst>
              <a:ext uri="{B018345B-FE29-4003-8833-2B03A5E8EBA7}">
                <a16:creationId xmlns:a16="http://schemas.microsoft.com/office/drawing/2010/main" id="{A6E652FB-46D6-442C-AF1A-FD132FFDBDEF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0" y="-19173"/>
            <a:ext cx="9144000" cy="5141214"/>
          </a:xfrm>
          <a:prstGeom prst="rect">
            <a:avLst/>
          </a:prstGeom>
          <a:noFill/>
        </p:spPr>
      </p:pic>
      <p:sp>
        <p:nvSpPr>
          <p:cNvPr id="4" name="">
            <a:extLst>
              <a:ext uri="{C88AB6D8-90A3-4463-A053-A2F8619C8832}">
                <a16:creationId xmlns:a16="http://schemas.microsoft.com/office/drawing/2010/main" id="{8D3EDABF-EF21-46C8-953E-6FF6A7E9CE05}"/>
              </a:ext>
            </a:extLst>
          </p:cNvPr>
          <p:cNvSpPr/>
          <p:nvPr/>
        </p:nvSpPr>
        <p:spPr>
          <a:xfrm flipH="false" flipV="false" rot="16200000">
            <a:off x="7264660" y="-481860"/>
            <a:ext cx="778849" cy="2979839"/>
          </a:xfrm>
          <a:prstGeom prst="rect">
            <a:avLst/>
          </a:prstGeom>
          <a:noFill/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D9AE87C6-353E-4CC5-A67F-6749DFE18C36}">
                <a16:creationId xmlns:a16="http://schemas.microsoft.com/office/drawing/2010/main" id="{C18F9A68-D4C7-4028-93BB-CA60A278225A}"/>
              </a:ext>
            </a:extLst>
          </p:cNvPr>
          <p:cNvSpPr txBox="1"/>
          <p:nvPr/>
        </p:nvSpPr>
        <p:spPr>
          <a:xfrm flipH="false" flipV="false" rot="0">
            <a:off x="1152601" y="231543"/>
            <a:ext cx="6413840" cy="55843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lvl="1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defRPr dirty="0" lang="en-US" sz="1400"/>
            </a:pPr>
            <a:r>
              <a:rPr b="1" dirty="0" i="0" lang="en-US" sz="3200">
                <a:solidFill>
                  <a:srgbClr val="162639"/>
                </a:solidFill>
                <a:latin typeface="Zoho Puvi"/>
              </a:rPr>
              <a:t>Universal</a:t>
            </a:r>
            <a:r>
              <a:rPr b="1" dirty="0" i="0" lang="en-US" sz="3200">
                <a:solidFill>
                  <a:srgbClr val="162639"/>
                </a:solidFill>
                <a:latin typeface="Zoho Puvi"/>
              </a:rPr>
              <a:t> </a:t>
            </a:r>
            <a:r>
              <a:rPr b="1" dirty="0" i="0" lang="en-US" sz="3200">
                <a:solidFill>
                  <a:srgbClr val="162639"/>
                </a:solidFill>
                <a:latin typeface="Zoho Puvi"/>
              </a:rPr>
              <a:t>Directory</a:t>
            </a:r>
            <a:endParaRPr b="1" dirty="0" i="0" lang="en-US" sz="3200">
              <a:solidFill>
                <a:srgbClr val="162639"/>
              </a:solidFill>
              <a:latin typeface="Zoho Puvi"/>
            </a:endParaRPr>
          </a:p>
        </p:txBody>
      </p:sp>
      <p:cxnSp>
        <p:nvCxnSpPr>
          <p:cNvPr id="6" name="">
            <a:extLst>
              <a:ext uri="{AD000C9D-F476-4D4D-AC80-1C12D1EFDFBF}">
                <a16:creationId xmlns:a16="http://schemas.microsoft.com/office/drawing/2010/main" id="{F1D73EDE-3284-4875-BC93-011C41EC46B1}"/>
              </a:ext>
            </a:extLst>
          </p:cNvPr>
          <p:cNvCxnSpPr/>
          <p:nvPr/>
        </p:nvCxnSpPr>
        <p:spPr>
          <a:xfrm flipH="false" flipV="false" rot="0">
            <a:off x="1631575" y="1008059"/>
            <a:ext cx="7395886" cy="0"/>
          </a:xfrm>
          <a:prstGeom prst="line">
            <a:avLst/>
          </a:prstGeom>
          <a:ln cap="flat" w="9525">
            <a:solidFill>
              <a:schemeClr val="bg1">
                <a:alpha val="24000"/>
                <a:lumMod val="6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7" name="">
            <a:extLst>
              <a:ext uri="{373477AA-412C-4547-8BDC-5BF161B17A07}">
                <a16:creationId xmlns:a16="http://schemas.microsoft.com/office/drawing/2010/main" id="{96079D99-CB8E-406E-BDEC-8D230F91337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false" flipV="false" rot="16200000">
            <a:off x="7273556" y="-1161107"/>
            <a:ext cx="403164" cy="3337703"/>
          </a:xfrm>
          <a:prstGeom prst="rect">
            <a:avLst/>
          </a:prstGeom>
          <a:pattFill prst="pct5">
            <a:fgClr>
              <a:srgbClr val="c2f0ff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hidden="false" id="8" name="">
            <a:extLst>
              <a:ext uri="{2935A313-3530-4E4A-BDF9-33493FBCBC34}">
                <a16:creationId xmlns:a16="http://schemas.microsoft.com/office/drawing/2010/main" id="{01E2A7EE-B079-4216-A270-650702C92E1C}"/>
              </a:ext>
            </a:extLst>
          </p:cNvPr>
          <p:cNvSpPr txBox="1">
            <a:spLocks noGrp="true"/>
          </p:cNvSpPr>
          <p:nvPr/>
        </p:nvSpPr>
        <p:spPr>
          <a:xfrm rot="0">
            <a:off x="1631575" y="1076325"/>
            <a:ext cx="3897182" cy="1386925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-342900" lvl="0" marL="34290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Char char="✧"/>
            </a:pP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L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everage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 Universal Directory to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consolidate identities from multiple platforms</a:t>
            </a:r>
          </a:p>
          <a:p>
            <a:pPr algn="l" indent="-34290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Char char="✧"/>
            </a:pP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Gain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 a unified view of user identities and attributes for streamlined access control</a:t>
            </a:r>
            <a:endParaRPr b="0" dirty="0" i="0" lang="en-US" sz="10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9" name="">
            <a:extLst>
              <a:ext uri="{5A0A6CBB-D0F6-4879-AA1A-51513901D005}">
                <a16:creationId xmlns:a16="http://schemas.microsoft.com/office/drawing/2010/main" id="{83A0EFB5-AE04-4676-A608-AAC5875591FF}"/>
              </a:ext>
            </a:extLst>
          </p:cNvPr>
          <p:cNvSpPr txBox="1">
            <a:spLocks noGrp="true"/>
          </p:cNvSpPr>
          <p:nvPr/>
        </p:nvSpPr>
        <p:spPr>
          <a:xfrm rot="0">
            <a:off x="5349068" y="1085850"/>
            <a:ext cx="3678393" cy="853906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-342900" lvl="0" marL="34290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Char char="✧"/>
            </a:pP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Generate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 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detailed reports for identifying security risks, like unauthorized access attempts and suspicious user activit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ies</a:t>
            </a:r>
            <a:endParaRPr b="0" dirty="0" i="0" lang="en-US" sz="1000">
              <a:solidFill>
                <a:schemeClr val="tx1"/>
              </a:solidFill>
              <a:latin typeface="Zoho Puvi"/>
            </a:endParaRPr>
          </a:p>
        </p:txBody>
      </p:sp>
    </p:spTree>
    <p:extLst>
      <p:ext uri="{057CB10A-AA85-4DBD-9A36-45F67C5B768E}">
        <p14:creationId xmlns:p14="http://schemas.microsoft.com/office/powerpoint/2010/main" val="1709892021410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7417FDF3-B10B-4376-8664-5434C9CD734D}">
                <a16:creationId xmlns:a16="http://schemas.microsoft.com/office/drawing/2010/main" id="{49ECF003-A4AB-4256-88D0-53C8BB1618F0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2031215" y="2458097"/>
            <a:ext cx="6015190" cy="2890685"/>
          </a:xfrm>
          <a:prstGeom prst="rect">
            <a:avLst/>
          </a:prstGeom>
          <a:noFill/>
        </p:spPr>
      </p:pic>
      <p:pic>
        <p:nvPicPr>
          <p:cNvPr id="3" name="">
            <a:extLst>
              <a:ext uri="{D3EC6D1C-3635-4B06-B89B-56DC17158EE0}">
                <a16:creationId xmlns:a16="http://schemas.microsoft.com/office/drawing/2010/main" id="{6628B0A0-B3AC-44F2-8B84-27323E2C0752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0" y="1143"/>
            <a:ext cx="9144000" cy="5141214"/>
          </a:xfrm>
          <a:prstGeom prst="rect">
            <a:avLst/>
          </a:prstGeom>
          <a:noFill/>
        </p:spPr>
      </p:pic>
      <p:sp>
        <p:nvSpPr>
          <p:cNvPr id="4" name="">
            <a:extLst>
              <a:ext uri="{09D28AFE-370F-4D3F-8BA5-D488AF4D57E6}">
                <a16:creationId xmlns:a16="http://schemas.microsoft.com/office/drawing/2010/main" id="{F6CE6D94-F197-4C23-A336-3D5660D7063B}"/>
              </a:ext>
            </a:extLst>
          </p:cNvPr>
          <p:cNvSpPr/>
          <p:nvPr/>
        </p:nvSpPr>
        <p:spPr>
          <a:xfrm flipH="false" flipV="false" rot="16200000">
            <a:off x="7264660" y="-481860"/>
            <a:ext cx="778849" cy="2979839"/>
          </a:xfrm>
          <a:prstGeom prst="rect">
            <a:avLst/>
          </a:prstGeom>
          <a:noFill/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2AB7F467-98E9-405E-8AB5-C7887BF79295}">
                <a16:creationId xmlns:a16="http://schemas.microsoft.com/office/drawing/2010/main" id="{56977F1B-6A2A-47A9-93AF-30A617F118A2}"/>
              </a:ext>
            </a:extLst>
          </p:cNvPr>
          <p:cNvSpPr txBox="1"/>
          <p:nvPr/>
        </p:nvSpPr>
        <p:spPr>
          <a:xfrm flipH="false" flipV="false" rot="0">
            <a:off x="1152601" y="231543"/>
            <a:ext cx="6413840" cy="55843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lvl="1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defRPr dirty="0" lang="en-US" sz="1400"/>
            </a:pPr>
            <a:r>
              <a:rPr b="1" dirty="0" i="0" lang="en-US" sz="3200">
                <a:solidFill>
                  <a:schemeClr val="tx1"/>
                </a:solidFill>
                <a:latin typeface="Zoho Puvi"/>
              </a:rPr>
              <a:t>Integrations</a:t>
            </a:r>
            <a:endParaRPr b="1" dirty="0" i="0" lang="en-US" sz="3200">
              <a:solidFill>
                <a:schemeClr val="tx1"/>
              </a:solidFill>
              <a:latin typeface="Zoho Puvi"/>
            </a:endParaRPr>
          </a:p>
        </p:txBody>
      </p:sp>
      <p:cxnSp>
        <p:nvCxnSpPr>
          <p:cNvPr id="6" name="">
            <a:extLst>
              <a:ext uri="{B49C1CE9-BD2A-41E4-B754-65E3897EAB3F}">
                <a16:creationId xmlns:a16="http://schemas.microsoft.com/office/drawing/2010/main" id="{1B3D42CE-B7C3-4EE1-A7D0-C71C739592EE}"/>
              </a:ext>
            </a:extLst>
          </p:cNvPr>
          <p:cNvCxnSpPr/>
          <p:nvPr/>
        </p:nvCxnSpPr>
        <p:spPr>
          <a:xfrm flipH="false" flipV="false" rot="0">
            <a:off x="1631575" y="1008059"/>
            <a:ext cx="7395886" cy="0"/>
          </a:xfrm>
          <a:prstGeom prst="line">
            <a:avLst/>
          </a:prstGeom>
          <a:ln cap="flat" w="9525">
            <a:solidFill>
              <a:schemeClr val="bg1">
                <a:alpha val="24000"/>
                <a:lumMod val="6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7" name="">
            <a:extLst>
              <a:ext uri="{66922F18-210B-4621-94EE-F014FE8A6157}">
                <a16:creationId xmlns:a16="http://schemas.microsoft.com/office/drawing/2010/main" id="{C379B0EC-D9EA-4909-9A6B-EEC511A199F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false" flipV="false" rot="16200000">
            <a:off x="7273556" y="-1123007"/>
            <a:ext cx="403164" cy="3337703"/>
          </a:xfrm>
          <a:prstGeom prst="rect">
            <a:avLst/>
          </a:prstGeom>
          <a:pattFill prst="pct5">
            <a:fgClr>
              <a:srgbClr val="c2f0ff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hidden="false" id="8" name="">
            <a:extLst>
              <a:ext uri="{B62A6DCD-0503-41BA-B84D-E1D42FE21CEE}">
                <a16:creationId xmlns:a16="http://schemas.microsoft.com/office/drawing/2010/main" id="{D19AD91E-DCFB-4F98-ABAD-9968BF2378C1}"/>
              </a:ext>
            </a:extLst>
          </p:cNvPr>
          <p:cNvSpPr txBox="1">
            <a:spLocks noGrp="true"/>
          </p:cNvSpPr>
          <p:nvPr/>
        </p:nvSpPr>
        <p:spPr>
          <a:xfrm rot="0">
            <a:off x="1631575" y="1190625"/>
            <a:ext cx="3495494" cy="586711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-342900" lvl="0" marL="34290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Char char="✧"/>
            </a:pP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Integrate directories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 and tur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n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 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them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 into an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 identity provider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 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for accessing your organization's applications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 with secure 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SSO</a:t>
            </a:r>
            <a:endParaRPr b="0" dirty="0" err="1" i="0" lang="en-US" sz="10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9" name="">
            <a:extLst>
              <a:ext uri="{93660A55-57A8-4D37-8BE2-41F294ECE59E}">
                <a16:creationId xmlns:a16="http://schemas.microsoft.com/office/drawing/2010/main" id="{B8C83568-3760-4943-A298-FD736A4ADDE3}"/>
              </a:ext>
            </a:extLst>
          </p:cNvPr>
          <p:cNvSpPr txBox="1">
            <a:spLocks noGrp="true"/>
          </p:cNvSpPr>
          <p:nvPr/>
        </p:nvSpPr>
        <p:spPr>
          <a:xfrm rot="0">
            <a:off x="5127069" y="1190625"/>
            <a:ext cx="3578713" cy="586711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-342900" lvl="0" marL="34290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Char char="✧"/>
            </a:pP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I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ntegrate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 and secure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access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 to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 a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plethora of apps like Slack, Zendesk, Google Workspace, Jira, Zoho People, and more</a:t>
            </a:r>
            <a:endParaRPr b="0" dirty="0" i="0" lang="en-US" sz="1000">
              <a:solidFill>
                <a:schemeClr val="tx1"/>
              </a:solidFill>
              <a:latin typeface="Zoho Puvi"/>
            </a:endParaRPr>
          </a:p>
        </p:txBody>
      </p:sp>
    </p:spTree>
    <p:extLst>
      <p:ext uri="{80155047-855D-46B6-B823-4908C090BAE2}">
        <p14:creationId xmlns:p14="http://schemas.microsoft.com/office/powerpoint/2010/main" val="1709892021423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A962DF4B-A01B-49DA-B757-A6F66A36ABBC}">
                <a16:creationId xmlns:a16="http://schemas.microsoft.com/office/drawing/2010/main" id="{D7103717-8B40-487A-9FE7-81FE1381080D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0" y="228"/>
            <a:ext cx="9144000" cy="5141214"/>
          </a:xfrm>
          <a:prstGeom prst="rect">
            <a:avLst/>
          </a:prstGeom>
          <a:noFill/>
        </p:spPr>
      </p:pic>
      <p:sp>
        <p:nvSpPr>
          <p:cNvPr id="3" name="">
            <a:extLst>
              <a:ext uri="{E39171D0-AFD3-460E-AE0E-9392AA226BFD}">
                <a16:creationId xmlns:a16="http://schemas.microsoft.com/office/drawing/2010/main" id="{9D758232-0061-41B5-A1D4-557C8695A60A}"/>
              </a:ext>
            </a:extLst>
          </p:cNvPr>
          <p:cNvSpPr/>
          <p:nvPr/>
        </p:nvSpPr>
        <p:spPr>
          <a:xfrm flipH="false" flipV="false" rot="16200000">
            <a:off x="7264660" y="-481860"/>
            <a:ext cx="778849" cy="2979839"/>
          </a:xfrm>
          <a:prstGeom prst="rect">
            <a:avLst/>
          </a:prstGeom>
          <a:noFill/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18D8F358-EECF-4BD3-BEA0-49573F91683A}">
                <a16:creationId xmlns:a16="http://schemas.microsoft.com/office/drawing/2010/main" id="{F15376AC-2469-4182-BF43-EAF5CCDFE8A4}"/>
              </a:ext>
            </a:extLst>
          </p:cNvPr>
          <p:cNvSpPr txBox="1"/>
          <p:nvPr/>
        </p:nvSpPr>
        <p:spPr>
          <a:xfrm flipH="false" flipV="false" rot="0">
            <a:off x="1152601" y="231543"/>
            <a:ext cx="6413840" cy="102161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lvl="1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defRPr dirty="0" lang="en-US" sz="1400"/>
            </a:pPr>
            <a:r>
              <a:rPr b="1" dirty="0" i="0" lang="en-US" sz="3200">
                <a:solidFill>
                  <a:srgbClr val="162639"/>
                </a:solidFill>
                <a:latin typeface="Zoho Puvi"/>
              </a:rPr>
              <a:t>Identity</a:t>
            </a:r>
            <a:r>
              <a:rPr b="1" dirty="0" i="0" lang="en-US" sz="3200">
                <a:solidFill>
                  <a:schemeClr val="tx1"/>
                </a:solidFill>
                <a:latin typeface="Zoho Puvi"/>
              </a:rPr>
              <a:t> life cycle management</a:t>
            </a:r>
            <a:endParaRPr b="1" dirty="0" i="0" lang="en-US" sz="3200">
              <a:solidFill>
                <a:schemeClr val="tx1"/>
              </a:solidFill>
              <a:latin typeface="Zoho Puvi"/>
            </a:endParaRPr>
          </a:p>
        </p:txBody>
      </p:sp>
      <p:cxnSp>
        <p:nvCxnSpPr>
          <p:cNvPr id="5" name="">
            <a:extLst>
              <a:ext uri="{F4176CF5-6526-4FD6-82BE-AFB54D6AF829}">
                <a16:creationId xmlns:a16="http://schemas.microsoft.com/office/drawing/2010/main" id="{8A8A7599-D66E-46DB-9EED-7D9A0ECFFA7D}"/>
              </a:ext>
            </a:extLst>
          </p:cNvPr>
          <p:cNvCxnSpPr/>
          <p:nvPr/>
        </p:nvCxnSpPr>
        <p:spPr>
          <a:xfrm flipH="false" flipV="false" rot="0">
            <a:off x="1631575" y="1514475"/>
            <a:ext cx="7395886" cy="0"/>
          </a:xfrm>
          <a:prstGeom prst="line">
            <a:avLst/>
          </a:prstGeom>
          <a:ln cap="flat" w="9525">
            <a:solidFill>
              <a:schemeClr val="bg1">
                <a:alpha val="24000"/>
                <a:lumMod val="6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6" name="">
            <a:extLst>
              <a:ext uri="{6475FE49-8F99-4A3B-BF21-F72E7FC88A1A}">
                <a16:creationId xmlns:a16="http://schemas.microsoft.com/office/drawing/2010/main" id="{80C4A01D-3500-4BCB-AE30-B858DCCCF24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false" flipV="false" rot="16200000">
            <a:off x="7079189" y="-928639"/>
            <a:ext cx="791899" cy="3337703"/>
          </a:xfrm>
          <a:prstGeom prst="rect">
            <a:avLst/>
          </a:prstGeom>
          <a:pattFill prst="pct5">
            <a:fgClr>
              <a:srgbClr val="c2f0ff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hidden="false" id="7" name="">
            <a:extLst>
              <a:ext uri="{163BE684-41F7-42B5-9F17-216A5008C22F}">
                <a16:creationId xmlns:a16="http://schemas.microsoft.com/office/drawing/2010/main" id="{F1271E4C-088F-4913-9532-84DEF1523108}"/>
              </a:ext>
            </a:extLst>
          </p:cNvPr>
          <p:cNvSpPr txBox="1">
            <a:spLocks noGrp="true"/>
          </p:cNvSpPr>
          <p:nvPr/>
        </p:nvSpPr>
        <p:spPr>
          <a:xfrm rot="0">
            <a:off x="1631575" y="1647825"/>
            <a:ext cx="4532585" cy="1857632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-342900" lvl="0" marL="34290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Char char="✧"/>
            </a:pP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O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rchestrat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e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 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automat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ion-driven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 user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provisioning and 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deprovisioning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, access modification across apps, license management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, and more</a:t>
            </a:r>
          </a:p>
          <a:p>
            <a:pPr algn="l" indent="-34290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Char char="✧"/>
            </a:pP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Utilize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 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predefined templates with intuitive creation rules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 for quick and easy onboarding</a:t>
            </a:r>
          </a:p>
          <a:p>
            <a:pPr algn="l" indent="-34290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Char char="✧"/>
            </a:pP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S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implif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y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 user creation with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 a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user-friendly interface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 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that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 facilitates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template customization and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attribute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copying for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 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ease of use</a:t>
            </a:r>
            <a:endParaRPr b="0" dirty="0" i="0" lang="en-US" sz="1000">
              <a:solidFill>
                <a:schemeClr val="tx1"/>
              </a:solidFill>
              <a:latin typeface="Zoho Puvi"/>
            </a:endParaRPr>
          </a:p>
        </p:txBody>
      </p:sp>
      <p:pic>
        <p:nvPicPr>
          <p:cNvPr id="8" name="">
            <a:extLst>
              <a:ext uri="{48564506-88AB-4FC9-8238-336FC69AA0C9}">
                <a16:creationId xmlns:a16="http://schemas.microsoft.com/office/drawing/2010/main" id="{6A81C3E9-A453-4D4C-AECE-08EB5ECD36FD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6829558" y="3183759"/>
            <a:ext cx="1646034" cy="1394345"/>
          </a:xfrm>
          <a:prstGeom prst="rect">
            <a:avLst/>
          </a:prstGeom>
          <a:noFill/>
        </p:spPr>
      </p:pic>
    </p:spTree>
    <p:extLst>
      <p:ext uri="{DD1F83C8-D7EB-4D4B-B96B-BEDE33CBB71C}">
        <p14:creationId xmlns:p14="http://schemas.microsoft.com/office/powerpoint/2010/main" val="1709892021436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07FF39-7A9B-4B79-A557-31BF337AA764}">
                <a16:creationId xmlns:a16="http://schemas.microsoft.com/office/drawing/2010/main" id="{81A5957B-AB04-4592-889B-656DBD71F592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17040" l="0" r="0" t="0"/>
          <a:stretch>
            <a:fillRect/>
          </a:stretch>
        </p:blipFill>
        <p:spPr>
          <a:xfrm flipH="false" flipV="false" rot="0">
            <a:off x="1874272" y="2639872"/>
            <a:ext cx="5943466" cy="2369666"/>
          </a:xfrm>
          <a:prstGeom prst="rect">
            <a:avLst/>
          </a:prstGeom>
          <a:noFill/>
        </p:spPr>
      </p:pic>
      <p:sp>
        <p:nvSpPr>
          <p:cNvPr id="3" name="">
            <a:extLst>
              <a:ext uri="{128CB512-40AA-4047-8C6E-3F4C6BEDBDD2}">
                <a16:creationId xmlns:a16="http://schemas.microsoft.com/office/drawing/2010/main" id="{7857A719-A4C0-4660-93D8-5509CCFECC72}"/>
              </a:ext>
            </a:extLst>
          </p:cNvPr>
          <p:cNvSpPr/>
          <p:nvPr/>
        </p:nvSpPr>
        <p:spPr>
          <a:xfrm flipH="false" flipV="false" rot="16200000">
            <a:off x="7264660" y="-481860"/>
            <a:ext cx="778849" cy="2979839"/>
          </a:xfrm>
          <a:prstGeom prst="rect">
            <a:avLst/>
          </a:prstGeom>
          <a:noFill/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2FBA531D-E418-4F09-86B4-5E849537DA5A}">
                <a16:creationId xmlns:a16="http://schemas.microsoft.com/office/drawing/2010/main" id="{D7D70769-59D6-44D6-A86D-60650B64EB26}"/>
              </a:ext>
            </a:extLst>
          </p:cNvPr>
          <p:cNvSpPr txBox="1"/>
          <p:nvPr/>
        </p:nvSpPr>
        <p:spPr>
          <a:xfrm flipH="false" flipV="false" rot="0">
            <a:off x="1152601" y="231543"/>
            <a:ext cx="6413840" cy="55843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lvl="1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defRPr dirty="0" lang="en-US" sz="1400"/>
            </a:pPr>
            <a:r>
              <a:rPr b="1" dirty="0" i="0" lang="en-US" sz="3200">
                <a:solidFill>
                  <a:schemeClr val="tx1"/>
                </a:solidFill>
                <a:latin typeface="Zoho Puvi"/>
              </a:rPr>
              <a:t>Orchestration</a:t>
            </a:r>
            <a:endParaRPr b="1" dirty="0" i="0" lang="en-US" sz="3200">
              <a:solidFill>
                <a:schemeClr val="tx1"/>
              </a:solidFill>
              <a:latin typeface="Zoho Puvi"/>
            </a:endParaRPr>
          </a:p>
        </p:txBody>
      </p:sp>
      <p:cxnSp>
        <p:nvCxnSpPr>
          <p:cNvPr id="5" name="">
            <a:extLst>
              <a:ext uri="{3149AFB1-8B32-4326-9AAB-5385C3290156}">
                <a16:creationId xmlns:a16="http://schemas.microsoft.com/office/drawing/2010/main" id="{88E12DF4-ED8B-4441-B2BE-3E1F6BF4C64C}"/>
              </a:ext>
            </a:extLst>
          </p:cNvPr>
          <p:cNvCxnSpPr/>
          <p:nvPr/>
        </p:nvCxnSpPr>
        <p:spPr>
          <a:xfrm flipH="false" flipV="false" rot="0">
            <a:off x="1631575" y="1008059"/>
            <a:ext cx="7395886" cy="0"/>
          </a:xfrm>
          <a:prstGeom prst="line">
            <a:avLst/>
          </a:prstGeom>
          <a:ln cap="flat" w="9525">
            <a:solidFill>
              <a:schemeClr val="bg1">
                <a:alpha val="24000"/>
                <a:lumMod val="6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6" name="">
            <a:extLst>
              <a:ext uri="{5A0618C6-ECE3-4FF5-AE79-EC196615CA0F}">
                <a16:creationId xmlns:a16="http://schemas.microsoft.com/office/drawing/2010/main" id="{38B81AE0-836D-4321-B25F-31A9B695C1F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false" flipV="false" rot="16200000">
            <a:off x="7273556" y="-1123007"/>
            <a:ext cx="403164" cy="3337703"/>
          </a:xfrm>
          <a:prstGeom prst="rect">
            <a:avLst/>
          </a:prstGeom>
          <a:pattFill prst="pct5">
            <a:fgClr>
              <a:srgbClr val="c2f0ff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hidden="false" id="7" name="">
            <a:extLst>
              <a:ext uri="{F6322BEC-48BD-4226-B8C0-761E751792D1}">
                <a16:creationId xmlns:a16="http://schemas.microsoft.com/office/drawing/2010/main" id="{23B4F892-1F72-47A8-9B72-D946336AD312}"/>
              </a:ext>
            </a:extLst>
          </p:cNvPr>
          <p:cNvSpPr txBox="1">
            <a:spLocks noGrp="true"/>
          </p:cNvSpPr>
          <p:nvPr/>
        </p:nvSpPr>
        <p:spPr>
          <a:xfrm rot="0">
            <a:off x="1631575" y="1076325"/>
            <a:ext cx="3502799" cy="1386925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-342900" lvl="0" marL="34290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Char char="✧"/>
            </a:pP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Take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 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control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of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IAM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 processes, reducing redundan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t,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manual tasks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by using custom orchestration profiles</a:t>
            </a:r>
          </a:p>
          <a:p>
            <a:pPr algn="l" indent="-34290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Char char="✧"/>
            </a:pP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Automate user management across your organization's directories and applications using orchestration profiles</a:t>
            </a:r>
            <a:endParaRPr b="0" dirty="0" i="0" lang="en-US" sz="10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8" name="">
            <a:extLst>
              <a:ext uri="{36FF2F79-0063-498A-AA40-9E569BCAA82D}">
                <a16:creationId xmlns:a16="http://schemas.microsoft.com/office/drawing/2010/main" id="{AB4F2EA0-416A-42D2-9F9C-576809C6C31A}"/>
              </a:ext>
            </a:extLst>
          </p:cNvPr>
          <p:cNvSpPr txBox="1">
            <a:spLocks noGrp="true"/>
          </p:cNvSpPr>
          <p:nvPr/>
        </p:nvSpPr>
        <p:spPr>
          <a:xfrm rot="0">
            <a:off x="5438918" y="1114425"/>
            <a:ext cx="3393243" cy="1508474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0" dirty="0" lang="en-US" sz="1000">
                <a:latin typeface="Zoho Puvi"/>
              </a:rPr>
              <a:t/>
            </a:r>
            <a:endParaRPr b="0" dirty="0" lang="en-US" sz="1000">
              <a:latin typeface="Zoho Puvi"/>
            </a:endParaRPr>
          </a:p>
        </p:txBody>
      </p:sp>
      <p:sp>
        <p:nvSpPr>
          <p:cNvPr id="9" name="">
            <a:extLst>
              <a:ext uri="{749C0A43-06D5-42F3-A437-FF6848700C6A}">
                <a16:creationId xmlns:a16="http://schemas.microsoft.com/office/drawing/2010/main" id="{67752CAB-5998-4DF6-AC1D-F22A2B7A8EC3}"/>
              </a:ext>
            </a:extLst>
          </p:cNvPr>
          <p:cNvSpPr txBox="1"/>
          <p:nvPr/>
        </p:nvSpPr>
        <p:spPr>
          <a:xfrm flipH="false" flipV="false" rot="0">
            <a:off x="5518870" y="1291523"/>
            <a:ext cx="260794" cy="228800"/>
          </a:xfrm>
          <a:prstGeom prst="rect">
            <a:avLst/>
          </a:prstGeom>
        </p:spPr>
        <p:txBody>
          <a:bodyPr anchor="t" bIns="47625" lIns="95250" rIns="95250" rtlCol="0" tIns="47625">
            <a:noAutofit/>
          </a:bodyPr>
          <a:lstStyle/>
          <a:p>
            <a:pPr algn="l" indent="-3429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Char char="✧"/>
              <a:defRPr dirty="0" lang="en-US" sz="1400">
                <a:solidFill>
                  <a:schemeClr val="tx1"/>
                </a:solidFill>
                <a:latin typeface="Open Sans"/>
              </a:defRPr>
            </a:pP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/>
            </a:r>
            <a:endParaRPr b="0" dirty="0" i="0" lang="en-US" sz="1000">
              <a:solidFill>
                <a:schemeClr val="tx1"/>
              </a:solidFill>
              <a:latin typeface="Zoho Puvi"/>
            </a:endParaRPr>
          </a:p>
        </p:txBody>
      </p:sp>
      <p:sp>
        <p:nvSpPr>
          <p:cNvPr id="10" name="">
            <a:extLst>
              <a:ext uri="{4B778C04-6821-47DB-B6C3-14AD58AD4BD4}">
                <a16:creationId xmlns:a16="http://schemas.microsoft.com/office/drawing/2010/main" id="{C189F2BA-BBBB-414B-892B-F9423A881FB9}"/>
              </a:ext>
            </a:extLst>
          </p:cNvPr>
          <p:cNvSpPr txBox="1"/>
          <p:nvPr/>
        </p:nvSpPr>
        <p:spPr>
          <a:xfrm flipH="false" flipV="false" rot="0">
            <a:off x="5814412" y="1173994"/>
            <a:ext cx="2668000" cy="24761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0" dirty="0" lang="en-US" sz="1000">
                <a:latin typeface="Zoho Puvi"/>
              </a:rPr>
              <a:t/>
            </a:r>
            <a:endParaRPr b="0" dirty="0" lang="en-US" sz="1000">
              <a:latin typeface="Zoho Puvi"/>
            </a:endParaRPr>
          </a:p>
        </p:txBody>
      </p:sp>
      <p:sp>
        <p:nvSpPr>
          <p:cNvPr id="11" name="">
            <a:extLst>
              <a:ext uri="{15E160D6-A22D-4E7A-AA52-7C8008434A1D}">
                <a16:creationId xmlns:a16="http://schemas.microsoft.com/office/drawing/2010/main" id="{E358F743-E694-41FB-8D85-379FA92AA41D}"/>
              </a:ext>
            </a:extLst>
          </p:cNvPr>
          <p:cNvSpPr txBox="1"/>
          <p:nvPr/>
        </p:nvSpPr>
        <p:spPr>
          <a:xfrm flipH="false" flipV="false" rot="0">
            <a:off x="5438918" y="1133475"/>
            <a:ext cx="2677315" cy="811834"/>
          </a:xfrm>
          <a:prstGeom prst="rect">
            <a:avLst/>
          </a:prstGeom>
        </p:spPr>
        <p:txBody>
          <a:bodyPr bIns="47625" lIns="95250" rIns="95250" rtlCol="0" tIns="47625">
            <a:noAutofit/>
          </a:bodyPr>
          <a:lstStyle/>
          <a:p>
            <a:pPr algn="l" indent="-342900" lvl="1" rtl="false">
              <a:lnSpc>
                <a:spcPct val="129999"/>
              </a:lnSpc>
              <a:spcBef>
                <a:spcPts val="0"/>
              </a:spcBef>
              <a:spcAft>
                <a:spcPts val="0"/>
              </a:spcAft>
              <a:buClr>
                <a:srgbClr val="0b024a"/>
              </a:buClr>
              <a:buFont typeface="Source Sans Pro"/>
              <a:buChar char="✧"/>
              <a:defRPr dirty="0" lang="en-US" sz="1400">
                <a:solidFill>
                  <a:schemeClr val="tx1"/>
                </a:solidFill>
                <a:latin typeface="Open Sans"/>
              </a:defRPr>
            </a:pPr>
            <a:r>
              <a:rPr b="0" dirty="0" lang="en-US" sz="1000">
                <a:solidFill>
                  <a:schemeClr val="tx1"/>
                </a:solidFill>
                <a:latin typeface="Zoho Puvi"/>
              </a:rPr>
              <a:t>Orchestrate role-based access control, user modification, and access management</a:t>
            </a:r>
            <a:r>
              <a:rPr b="0" dirty="0" lang="en-US" sz="1000">
                <a:solidFill>
                  <a:schemeClr val="tx1"/>
                </a:solidFill>
                <a:latin typeface="Zoho Puvi"/>
              </a:rPr>
              <a:t> with notifications for critical updates </a:t>
            </a:r>
            <a:endParaRPr b="0" dirty="0" lang="en-US" sz="1000">
              <a:solidFill>
                <a:schemeClr val="tx1"/>
              </a:solidFill>
              <a:latin typeface="Zoho Puvi"/>
            </a:endParaRPr>
          </a:p>
        </p:txBody>
      </p:sp>
      <p:pic>
        <p:nvPicPr>
          <p:cNvPr id="12" name="">
            <a:extLst>
              <a:ext uri="{B3823457-F8CF-4E5E-8979-29F518241DB2}">
                <a16:creationId xmlns:a16="http://schemas.microsoft.com/office/drawing/2010/main" id="{E0468A1F-07E0-4B67-B30C-7DE8955BA470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0" y="1143"/>
            <a:ext cx="9144000" cy="5141214"/>
          </a:xfrm>
          <a:prstGeom prst="rect">
            <a:avLst/>
          </a:prstGeom>
          <a:noFill/>
        </p:spPr>
      </p:pic>
    </p:spTree>
    <p:extLst>
      <p:ext uri="{FF6E8F58-5C79-431B-BE49-69E7BB895ED5}">
        <p14:creationId xmlns:p14="http://schemas.microsoft.com/office/powerpoint/2010/main" val="1709892021446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77F75107-A40E-44C0-8E61-BBB7BE0E4217}">
                <a16:creationId xmlns:a16="http://schemas.microsoft.com/office/drawing/2010/main" id="{37CE8530-49A6-4A35-9CC6-F851EC7E301C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27750" l="0" r="0" t="0"/>
          <a:stretch>
            <a:fillRect/>
          </a:stretch>
        </p:blipFill>
        <p:spPr>
          <a:xfrm flipH="false" flipV="false" rot="0">
            <a:off x="1745268" y="2848727"/>
            <a:ext cx="6135364" cy="2130230"/>
          </a:xfrm>
          <a:prstGeom prst="rect">
            <a:avLst/>
          </a:prstGeom>
          <a:noFill/>
        </p:spPr>
      </p:pic>
      <p:pic>
        <p:nvPicPr>
          <p:cNvPr id="3" name="">
            <a:extLst>
              <a:ext uri="{4D2F4A54-9967-4CEB-AA0F-CADADD5B0555}">
                <a16:creationId xmlns:a16="http://schemas.microsoft.com/office/drawing/2010/main" id="{7D5979FB-465A-44CD-9832-7B6BDE422FFB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0" y="1143"/>
            <a:ext cx="9144000" cy="5141214"/>
          </a:xfrm>
          <a:prstGeom prst="rect">
            <a:avLst/>
          </a:prstGeom>
          <a:noFill/>
        </p:spPr>
      </p:pic>
      <p:sp>
        <p:nvSpPr>
          <p:cNvPr id="4" name="">
            <a:extLst>
              <a:ext uri="{CA480F96-84D7-4772-B576-EE9F5E0681A1}">
                <a16:creationId xmlns:a16="http://schemas.microsoft.com/office/drawing/2010/main" id="{56B3BA12-47DD-4ACE-AFFD-BC3AAF5D6C66}"/>
              </a:ext>
            </a:extLst>
          </p:cNvPr>
          <p:cNvSpPr/>
          <p:nvPr/>
        </p:nvSpPr>
        <p:spPr>
          <a:xfrm flipH="false" flipV="false" rot="16200000">
            <a:off x="7264660" y="-481860"/>
            <a:ext cx="778849" cy="2979839"/>
          </a:xfrm>
          <a:prstGeom prst="rect">
            <a:avLst/>
          </a:prstGeom>
          <a:noFill/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EE4EE0C5-436F-47C5-B594-841987C650D3}">
                <a16:creationId xmlns:a16="http://schemas.microsoft.com/office/drawing/2010/main" id="{370352AE-58F9-4AE9-91F4-0F881EC7FE10}"/>
              </a:ext>
            </a:extLst>
          </p:cNvPr>
          <p:cNvSpPr txBox="1"/>
          <p:nvPr/>
        </p:nvSpPr>
        <p:spPr>
          <a:xfrm flipH="false" flipV="false" rot="0">
            <a:off x="1152601" y="231543"/>
            <a:ext cx="6413840" cy="55843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lvl="1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defRPr dirty="0" lang="en-US" sz="1400"/>
            </a:pPr>
            <a:r>
              <a:rPr b="1" dirty="0" i="0" lang="en-US" sz="3200">
                <a:solidFill>
                  <a:schemeClr val="tx1"/>
                </a:solidFill>
                <a:latin typeface="Zoho Puvi"/>
              </a:rPr>
              <a:t>S</a:t>
            </a:r>
            <a:r>
              <a:rPr b="1" dirty="0" i="0" lang="en-US" sz="3200">
                <a:solidFill>
                  <a:schemeClr val="tx1"/>
                </a:solidFill>
                <a:latin typeface="Zoho Puvi"/>
              </a:rPr>
              <a:t>ingle </a:t>
            </a:r>
            <a:r>
              <a:rPr b="1" dirty="0" i="0" lang="en-US" sz="3200">
                <a:solidFill>
                  <a:schemeClr val="tx1"/>
                </a:solidFill>
                <a:latin typeface="Zoho Puvi"/>
              </a:rPr>
              <a:t>s</a:t>
            </a:r>
            <a:r>
              <a:rPr b="1" dirty="0" i="0" lang="en-US" sz="3200">
                <a:solidFill>
                  <a:schemeClr val="tx1"/>
                </a:solidFill>
                <a:latin typeface="Zoho Puvi"/>
              </a:rPr>
              <a:t>ign-on</a:t>
            </a:r>
            <a:endParaRPr b="1" dirty="0" i="0" lang="en-US" sz="3200">
              <a:solidFill>
                <a:schemeClr val="tx1"/>
              </a:solidFill>
              <a:latin typeface="Zoho Puvi"/>
            </a:endParaRPr>
          </a:p>
        </p:txBody>
      </p:sp>
      <p:cxnSp>
        <p:nvCxnSpPr>
          <p:cNvPr id="6" name="">
            <a:extLst>
              <a:ext uri="{F0E8F1C8-2912-4DB4-AA80-4A3C4CAFC409}">
                <a16:creationId xmlns:a16="http://schemas.microsoft.com/office/drawing/2010/main" id="{51EFCB3B-DCDB-4E35-9F2D-44EE53C9A614}"/>
              </a:ext>
            </a:extLst>
          </p:cNvPr>
          <p:cNvCxnSpPr/>
          <p:nvPr/>
        </p:nvCxnSpPr>
        <p:spPr>
          <a:xfrm flipH="false" flipV="false" rot="0">
            <a:off x="1631575" y="1008059"/>
            <a:ext cx="7395886" cy="0"/>
          </a:xfrm>
          <a:prstGeom prst="line">
            <a:avLst/>
          </a:prstGeom>
          <a:ln cap="flat" w="9525">
            <a:solidFill>
              <a:schemeClr val="bg1">
                <a:alpha val="24000"/>
                <a:lumMod val="6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7" name="">
            <a:extLst>
              <a:ext uri="{BD310EA6-3DD6-4A38-ABE9-879DF4624C79}">
                <a16:creationId xmlns:a16="http://schemas.microsoft.com/office/drawing/2010/main" id="{7F07D916-18DE-4F5D-A4CD-E74DE49571D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false" flipV="false" rot="16200000">
            <a:off x="7273556" y="-1123007"/>
            <a:ext cx="403164" cy="3337703"/>
          </a:xfrm>
          <a:prstGeom prst="rect">
            <a:avLst/>
          </a:prstGeom>
          <a:pattFill prst="pct5">
            <a:fgClr>
              <a:srgbClr val="c2f0ff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hidden="false" id="8" name="">
            <a:extLst>
              <a:ext uri="{E5257FAB-90B9-4DB3-A17E-CBA2B395B52A}">
                <a16:creationId xmlns:a16="http://schemas.microsoft.com/office/drawing/2010/main" id="{C399CB6C-D778-4CE6-B66E-338A575410C7}"/>
              </a:ext>
            </a:extLst>
          </p:cNvPr>
          <p:cNvSpPr txBox="1">
            <a:spLocks noGrp="true"/>
          </p:cNvSpPr>
          <p:nvPr/>
        </p:nvSpPr>
        <p:spPr>
          <a:xfrm rot="0">
            <a:off x="1631575" y="1076325"/>
            <a:ext cx="3502799" cy="1386925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-342900" lvl="0" marL="34290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Char char="✧"/>
            </a:pP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En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able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 secure 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SSO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 with strong MFA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, including custom 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TOTP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and detailed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reports</a:t>
            </a:r>
          </a:p>
          <a:p>
            <a:pPr algn="l" indent="-34290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Char char="✧"/>
            </a:pP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Simplify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 activation for pre-integrated and custom applications with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 a user-friendly 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UI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, enhancing the 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SSO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 experience for admins and end users</a:t>
            </a:r>
            <a:endParaRPr b="0" dirty="0" i="0" lang="en-US" sz="10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9" name="">
            <a:extLst>
              <a:ext uri="{A9E75854-DC26-4848-9898-5FDF9489F6AF}">
                <a16:creationId xmlns:a16="http://schemas.microsoft.com/office/drawing/2010/main" id="{5CC53995-E210-4F11-BE97-E7386832AEB5}"/>
              </a:ext>
            </a:extLst>
          </p:cNvPr>
          <p:cNvSpPr txBox="1">
            <a:spLocks noGrp="true"/>
          </p:cNvSpPr>
          <p:nvPr/>
        </p:nvSpPr>
        <p:spPr>
          <a:xfrm rot="0">
            <a:off x="5417591" y="523875"/>
            <a:ext cx="3393243" cy="1508474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dirty="0" lang="en-US"/>
              <a:t/>
            </a:r>
          </a:p>
          <a:p>
            <a:pPr algn="l" indent="-34290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Char char="✧"/>
            </a:pP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T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rack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SSO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 activity with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prebuilt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 reports, including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 users assigned to each app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, logon counts, and last logon times</a:t>
            </a:r>
            <a:endParaRPr b="0" dirty="0" i="0" lang="en-US" sz="1000">
              <a:solidFill>
                <a:schemeClr val="tx1"/>
              </a:solidFill>
              <a:latin typeface="Zoho Puvi"/>
            </a:endParaRPr>
          </a:p>
        </p:txBody>
      </p:sp>
    </p:spTree>
    <p:extLst>
      <p:ext uri="{DED0B8DF-18F4-4A76-955E-D463057CE10F}">
        <p14:creationId xmlns:p14="http://schemas.microsoft.com/office/powerpoint/2010/main" val="1709892021455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7BF6F1BB-F845-40D5-A3BA-1236BDF22946}">
                <a16:creationId xmlns:a16="http://schemas.microsoft.com/office/drawing/2010/main" id="{0DE477D5-64F3-4795-A65D-2E0A36DEDF91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24820" l="0" r="0" t="0"/>
          <a:stretch>
            <a:fillRect/>
          </a:stretch>
        </p:blipFill>
        <p:spPr>
          <a:xfrm flipH="false" flipV="false" rot="0">
            <a:off x="1745875" y="2657475"/>
            <a:ext cx="6159694" cy="2225449"/>
          </a:xfrm>
          <a:prstGeom prst="rect">
            <a:avLst/>
          </a:prstGeom>
          <a:noFill/>
        </p:spPr>
      </p:pic>
      <p:sp>
        <p:nvSpPr>
          <p:cNvPr id="3" name="">
            <a:extLst>
              <a:ext uri="{B981FCD7-FE88-4F2D-A157-3EBA92AFD279}">
                <a16:creationId xmlns:a16="http://schemas.microsoft.com/office/drawing/2010/main" id="{9E0B7C30-ECC3-4ACE-8FDA-AB6AE543C2E4}"/>
              </a:ext>
            </a:extLst>
          </p:cNvPr>
          <p:cNvSpPr/>
          <p:nvPr/>
        </p:nvSpPr>
        <p:spPr>
          <a:xfrm flipH="false" flipV="false" rot="16200000">
            <a:off x="7264660" y="-481860"/>
            <a:ext cx="778849" cy="2979839"/>
          </a:xfrm>
          <a:prstGeom prst="rect">
            <a:avLst/>
          </a:prstGeom>
          <a:noFill/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2B16D8D2-60E6-4BE3-B344-0875B49AF6BC}">
                <a16:creationId xmlns:a16="http://schemas.microsoft.com/office/drawing/2010/main" id="{53C311BA-6F4B-4845-B9EC-D69CDCA839E6}"/>
              </a:ext>
            </a:extLst>
          </p:cNvPr>
          <p:cNvSpPr txBox="1"/>
          <p:nvPr/>
        </p:nvSpPr>
        <p:spPr>
          <a:xfrm flipH="false" flipV="false" rot="0">
            <a:off x="1152601" y="231543"/>
            <a:ext cx="6413840" cy="55843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lvl="1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defRPr dirty="0" lang="en-US" sz="1400"/>
            </a:pPr>
            <a:r>
              <a:rPr b="1" dirty="0" i="0" lang="en-US" sz="3200">
                <a:solidFill>
                  <a:schemeClr val="tx1"/>
                </a:solidFill>
                <a:latin typeface="Zoho Puvi"/>
              </a:rPr>
              <a:t>M</a:t>
            </a:r>
            <a:r>
              <a:rPr b="1" dirty="0" i="0" lang="en-US" sz="3200">
                <a:solidFill>
                  <a:schemeClr val="tx1"/>
                </a:solidFill>
                <a:latin typeface="Zoho Puvi"/>
              </a:rPr>
              <a:t>ulti-</a:t>
            </a:r>
            <a:r>
              <a:rPr b="1" dirty="0" i="0" lang="en-US" sz="3200">
                <a:solidFill>
                  <a:schemeClr val="tx1"/>
                </a:solidFill>
                <a:latin typeface="Zoho Puvi"/>
              </a:rPr>
              <a:t>factor </a:t>
            </a:r>
            <a:r>
              <a:rPr b="1" dirty="0" i="0" lang="en-US" sz="3200">
                <a:solidFill>
                  <a:schemeClr val="tx1"/>
                </a:solidFill>
                <a:latin typeface="Zoho Puvi"/>
              </a:rPr>
              <a:t>a</a:t>
            </a:r>
            <a:r>
              <a:rPr b="1" dirty="0" i="0" lang="en-US" sz="3200">
                <a:solidFill>
                  <a:schemeClr val="tx1"/>
                </a:solidFill>
                <a:latin typeface="Zoho Puvi"/>
              </a:rPr>
              <a:t>uthentication</a:t>
            </a:r>
            <a:endParaRPr b="1" dirty="0" i="0" lang="en-US" sz="3200">
              <a:solidFill>
                <a:schemeClr val="tx1"/>
              </a:solidFill>
              <a:latin typeface="Zoho Puvi"/>
            </a:endParaRPr>
          </a:p>
        </p:txBody>
      </p:sp>
      <p:cxnSp>
        <p:nvCxnSpPr>
          <p:cNvPr id="5" name="">
            <a:extLst>
              <a:ext uri="{70C095F1-3B77-4C38-91B4-1385ACF83CAD}">
                <a16:creationId xmlns:a16="http://schemas.microsoft.com/office/drawing/2010/main" id="{528F8B28-3870-4BC6-81D6-FDCABE2D8850}"/>
              </a:ext>
            </a:extLst>
          </p:cNvPr>
          <p:cNvCxnSpPr/>
          <p:nvPr/>
        </p:nvCxnSpPr>
        <p:spPr>
          <a:xfrm flipH="false" flipV="false" rot="0">
            <a:off x="1631575" y="904875"/>
            <a:ext cx="7395886" cy="0"/>
          </a:xfrm>
          <a:prstGeom prst="line">
            <a:avLst/>
          </a:prstGeom>
          <a:ln cap="flat" w="9525">
            <a:solidFill>
              <a:schemeClr val="bg1">
                <a:alpha val="24000"/>
                <a:lumMod val="6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6" name="">
            <a:extLst>
              <a:ext uri="{80352763-8E37-4871-8530-15358A531A1B}">
                <a16:creationId xmlns:a16="http://schemas.microsoft.com/office/drawing/2010/main" id="{C4AA9843-5BD2-41B6-B294-B97ED099B99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false" flipV="false" rot="16200000">
            <a:off x="7922771" y="-431234"/>
            <a:ext cx="445712" cy="1996716"/>
          </a:xfrm>
          <a:prstGeom prst="rect">
            <a:avLst/>
          </a:prstGeom>
          <a:pattFill prst="pct5">
            <a:fgClr>
              <a:srgbClr val="c2f0ff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hidden="false" id="7" name="">
            <a:extLst>
              <a:ext uri="{6025CF49-DC83-474C-9685-61C3F6FCE744}">
                <a16:creationId xmlns:a16="http://schemas.microsoft.com/office/drawing/2010/main" id="{D1940214-B250-4951-819D-55CB9165E364}"/>
              </a:ext>
            </a:extLst>
          </p:cNvPr>
          <p:cNvSpPr txBox="1">
            <a:spLocks noGrp="true"/>
          </p:cNvSpPr>
          <p:nvPr/>
        </p:nvSpPr>
        <p:spPr>
          <a:xfrm rot="0">
            <a:off x="1631575" y="962025"/>
            <a:ext cx="3502799" cy="786584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-342900" lvl="0" marL="34290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Char char="✧"/>
            </a:pP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Verify identities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 with a diverse set of MFA options like email verification, Google Authenticator, and custom </a:t>
            </a:r>
            <a:r>
              <a:rPr b="0" dirty="0" err="1" i="0" lang="en-US" sz="1000">
                <a:solidFill>
                  <a:schemeClr val="tx1"/>
                </a:solidFill>
                <a:latin typeface="Zoho Puvi"/>
              </a:rPr>
              <a:t>TOTP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 authenticators</a:t>
            </a:r>
            <a:endParaRPr b="0" dirty="0" i="0" lang="en-US" sz="10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8" name="">
            <a:extLst>
              <a:ext uri="{67677F2E-EDF4-4117-B133-9FD7FD76BBC8}">
                <a16:creationId xmlns:a16="http://schemas.microsoft.com/office/drawing/2010/main" id="{CB344F79-EB81-43D0-9116-D416ED546A71}"/>
              </a:ext>
            </a:extLst>
          </p:cNvPr>
          <p:cNvSpPr txBox="1">
            <a:spLocks noGrp="true"/>
          </p:cNvSpPr>
          <p:nvPr/>
        </p:nvSpPr>
        <p:spPr>
          <a:xfrm rot="0">
            <a:off x="1631575" y="1809750"/>
            <a:ext cx="3628406" cy="776792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-342900" lvl="0" marL="34290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Char char="✧"/>
            </a:pP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Generate d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etailed MFA reports for tracking user MFA status and attempts</a:t>
            </a:r>
            <a:endParaRPr b="0" dirty="0" i="0" lang="en-US" sz="1000">
              <a:solidFill>
                <a:schemeClr val="tx1"/>
              </a:solidFill>
              <a:latin typeface="Zoho Puvi"/>
            </a:endParaRPr>
          </a:p>
        </p:txBody>
      </p:sp>
      <p:sp>
        <p:nvSpPr>
          <p:cNvPr hidden="false" id="9" name="">
            <a:extLst>
              <a:ext uri="{C9D101DF-F257-461A-9A8C-86E316CB9333}">
                <a16:creationId xmlns:a16="http://schemas.microsoft.com/office/drawing/2010/main" id="{6D30B26D-B56E-431E-9F08-5FB1680AF21B}"/>
              </a:ext>
            </a:extLst>
          </p:cNvPr>
          <p:cNvSpPr txBox="1">
            <a:spLocks noGrp="true"/>
          </p:cNvSpPr>
          <p:nvPr/>
        </p:nvSpPr>
        <p:spPr>
          <a:xfrm rot="0">
            <a:off x="5241902" y="978398"/>
            <a:ext cx="3362544" cy="595083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-342900" lvl="0" marL="34290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Char char="✧"/>
            </a:pP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Enable granular MFA customization for your organization with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time-limited browser trust, MFA session time limits, CAPTCHA enforcement,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and </a:t>
            </a:r>
            <a:r>
              <a:rPr b="0" dirty="0" i="0" lang="en-US" sz="1000">
                <a:solidFill>
                  <a:schemeClr val="tx1"/>
                </a:solidFill>
                <a:latin typeface="Zoho Puvi"/>
              </a:rPr>
              <a:t>more</a:t>
            </a:r>
            <a:endParaRPr b="0" dirty="0" i="0" lang="en-US" sz="1000">
              <a:solidFill>
                <a:schemeClr val="tx1"/>
              </a:solidFill>
              <a:latin typeface="Zoho Puvi"/>
            </a:endParaRPr>
          </a:p>
        </p:txBody>
      </p:sp>
      <p:pic>
        <p:nvPicPr>
          <p:cNvPr id="10" name="">
            <a:extLst>
              <a:ext uri="{F59308D0-74BF-4366-8789-515AE0089DCD}">
                <a16:creationId xmlns:a16="http://schemas.microsoft.com/office/drawing/2010/main" id="{41536523-8988-47B8-93EF-BC98EA3D8E7D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0" y="1143"/>
            <a:ext cx="9144000" cy="5141214"/>
          </a:xfrm>
          <a:prstGeom prst="rect">
            <a:avLst/>
          </a:prstGeom>
          <a:noFill/>
        </p:spPr>
      </p:pic>
    </p:spTree>
    <p:extLst>
      <p:ext uri="{5162FB3B-F451-4F5B-8E09-72ED8EF9FD22}">
        <p14:creationId xmlns:p14="http://schemas.microsoft.com/office/powerpoint/2010/main" val="1709892021464"/>
      </p:ext>
    </p:extLst>
  </p:cSld>
  <p:clrMapOvr>
    <a:masterClrMapping/>
  </p:clrMapOvr>
</p:sld>
</file>

<file path=ppt/tags/tag1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AYOUT" val="threePicAndTx"/>
</p:tagLst>
</file>

<file path=ppt/tags/tag10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patternRotate" val="45"/>
  <p:tag name="patternFill" val="{&quot;foreground&quot;: [{&quot;dim&quot;: {&quot;width&quot;: 2.0,&quot;height&quot;: 2.0},&quot;fill&quot;: {&quot;type&quot;: &quot;SOLID&quot;,&quot;solid&quot;: {&quot;color&quot;: {&quot;type&quot;: &quot;CUSTOM&quot;,&quot;rgb&quot;: [194,240,255]}}},&quot;geom&quot;: {&quot;type&quot;: &quot;PRESET&quot;,&quot;preset&quot;: {&quot;type&quot;: &quot;RECT&quot;}}}],&quot;background&quot;: {&quot;type&quot;: &quot;SOLID&quot;,&quot;solid&quot;: {&quot;color&quot;: {&quot;type&quot;: &quot;BG1&quot;}}},&quot;distance&quot;: {&quot;left&quot;: 12.0,&quot;top&quot;: 12.0},&quot;preset&quot;: &quot;pct5&quot;,&quot;rotate&quot;: 45}"/>
</p:tagLst>
</file>

<file path=ppt/tags/tag11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patternRotate" val="45"/>
  <p:tag name="patternFill" val="{&quot;foreground&quot;: [{&quot;dim&quot;: {&quot;width&quot;: 2.0,&quot;height&quot;: 2.0},&quot;fill&quot;: {&quot;type&quot;: &quot;SOLID&quot;,&quot;solid&quot;: {&quot;color&quot;: {&quot;type&quot;: &quot;CUSTOM&quot;,&quot;rgb&quot;: [194,240,255]}}},&quot;geom&quot;: {&quot;type&quot;: &quot;PRESET&quot;,&quot;preset&quot;: {&quot;type&quot;: &quot;RECT&quot;}}}],&quot;background&quot;: {&quot;type&quot;: &quot;SOLID&quot;,&quot;solid&quot;: {&quot;color&quot;: {&quot;type&quot;: &quot;BG1&quot;}}},&quot;distance&quot;: {&quot;left&quot;: 12.0,&quot;top&quot;: 12.0},&quot;preset&quot;: &quot;pct5&quot;,&quot;rotate&quot;: 45}"/>
</p:tagLst>
</file>

<file path=ppt/tags/tag12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patternRotate" val="45"/>
  <p:tag name="patternFill" val="{&quot;foreground&quot;: [{&quot;dim&quot;: {&quot;width&quot;: 2.0,&quot;height&quot;: 2.0},&quot;fill&quot;: {&quot;type&quot;: &quot;SOLID&quot;,&quot;solid&quot;: {&quot;color&quot;: {&quot;type&quot;: &quot;CUSTOM&quot;,&quot;rgb&quot;: [194,240,255]}}},&quot;geom&quot;: {&quot;type&quot;: &quot;PRESET&quot;,&quot;preset&quot;: {&quot;type&quot;: &quot;RECT&quot;}}}],&quot;background&quot;: {&quot;type&quot;: &quot;SOLID&quot;,&quot;solid&quot;: {&quot;color&quot;: {&quot;type&quot;: &quot;BG1&quot;}}},&quot;distance&quot;: {&quot;left&quot;: 12.0,&quot;top&quot;: 12.0},&quot;preset&quot;: &quot;pct5&quot;,&quot;rotate&quot;: 45}"/>
</p:tagLst>
</file>

<file path=ppt/tags/tag13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patternRotate" val="45"/>
  <p:tag name="patternFill" val="{&quot;foreground&quot;: [{&quot;dim&quot;: {&quot;width&quot;: 2.0,&quot;height&quot;: 2.0},&quot;fill&quot;: {&quot;type&quot;: &quot;SOLID&quot;,&quot;solid&quot;: {&quot;color&quot;: {&quot;type&quot;: &quot;CUSTOM&quot;,&quot;rgb&quot;: [194,240,255]}}},&quot;geom&quot;: {&quot;type&quot;: &quot;PRESET&quot;,&quot;preset&quot;: {&quot;type&quot;: &quot;RECT&quot;}}}],&quot;background&quot;: {&quot;type&quot;: &quot;SOLID&quot;,&quot;solid&quot;: {&quot;color&quot;: {&quot;type&quot;: &quot;BG1&quot;}}},&quot;distance&quot;: {&quot;left&quot;: 12.0,&quot;top&quot;: 12.0},&quot;preset&quot;: &quot;pct5&quot;,&quot;rotate&quot;: 45}"/>
</p:tagLst>
</file>

<file path=ppt/tags/tag14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patternRotate" val="45"/>
  <p:tag name="patternFill" val="{&quot;foreground&quot;: [{&quot;dim&quot;: {&quot;width&quot;: 2.0,&quot;height&quot;: 2.0},&quot;fill&quot;: {&quot;type&quot;: &quot;SOLID&quot;,&quot;solid&quot;: {&quot;color&quot;: {&quot;type&quot;: &quot;CUSTOM&quot;,&quot;rgb&quot;: [224,247,255]}}},&quot;geom&quot;: {&quot;type&quot;: &quot;PRESET&quot;,&quot;preset&quot;: {&quot;type&quot;: &quot;RECT&quot;}}}],&quot;background&quot;: {&quot;type&quot;: &quot;SOLID&quot;,&quot;solid&quot;: {&quot;color&quot;: {&quot;type&quot;: &quot;BG1&quot;}}},&quot;distance&quot;: {&quot;left&quot;: 7.0,&quot;top&quot;: 7.0},&quot;preset&quot;: &quot;pct5&quot;,&quot;rotate&quot;: 45}"/>
</p:tagLst>
</file>

<file path=ppt/tags/tag15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patternRotate" val="45"/>
  <p:tag name="patternFill" val="{&quot;foreground&quot;: [{&quot;dim&quot;: {&quot;width&quot;: 2.0,&quot;height&quot;: 2.0},&quot;fill&quot;: {&quot;type&quot;: &quot;SOLID&quot;,&quot;solid&quot;: {&quot;color&quot;: {&quot;type&quot;: &quot;CUSTOM&quot;,&quot;rgb&quot;: [194,240,255]}}},&quot;geom&quot;: {&quot;type&quot;: &quot;PRESET&quot;,&quot;preset&quot;: {&quot;type&quot;: &quot;RECT&quot;}}}],&quot;background&quot;: {&quot;type&quot;: &quot;SOLID&quot;,&quot;solid&quot;: {&quot;color&quot;: {&quot;type&quot;: &quot;BG1&quot;}}},&quot;distance&quot;: {&quot;left&quot;: 12.0,&quot;top&quot;: 12.0},&quot;preset&quot;: &quot;pct5&quot;,&quot;rotate&quot;: 45}"/>
</p:tagLst>
</file>

<file path=ppt/tags/tag16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patternRotate" val="45"/>
  <p:tag name="patternFill" val="{&quot;foreground&quot;: [{&quot;dim&quot;: {&quot;width&quot;: 2.0,&quot;height&quot;: 2.0},&quot;fill&quot;: {&quot;type&quot;: &quot;SOLID&quot;,&quot;solid&quot;: {&quot;color&quot;: {&quot;type&quot;: &quot;CUSTOM&quot;,&quot;rgb&quot;: [194,240,255]}}},&quot;geom&quot;: {&quot;type&quot;: &quot;PRESET&quot;,&quot;preset&quot;: {&quot;type&quot;: &quot;RECT&quot;}}}],&quot;background&quot;: {&quot;type&quot;: &quot;SOLID&quot;,&quot;solid&quot;: {&quot;color&quot;: {&quot;type&quot;: &quot;BG1&quot;}}},&quot;distance&quot;: {&quot;left&quot;: 12.0,&quot;top&quot;: 12.0},&quot;preset&quot;: &quot;pct5&quot;,&quot;rotate&quot;: 45}"/>
</p:tagLst>
</file>

<file path=ppt/tags/tag17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patternRotate" val="45"/>
  <p:tag name="patternFill" val="{&quot;foreground&quot;: [{&quot;dim&quot;: {&quot;width&quot;: 2.0,&quot;height&quot;: 2.0},&quot;fill&quot;: {&quot;type&quot;: &quot;SOLID&quot;,&quot;solid&quot;: {&quot;color&quot;: {&quot;type&quot;: &quot;CUSTOM&quot;,&quot;rgb&quot;: [194,240,255]}}},&quot;geom&quot;: {&quot;type&quot;: &quot;PRESET&quot;,&quot;preset&quot;: {&quot;type&quot;: &quot;RECT&quot;}}}],&quot;background&quot;: {&quot;type&quot;: &quot;SOLID&quot;,&quot;solid&quot;: {&quot;color&quot;: {&quot;type&quot;: &quot;BG1&quot;}}},&quot;distance&quot;: {&quot;left&quot;: 12.0,&quot;top&quot;: 12.0},&quot;preset&quot;: &quot;pct5&quot;,&quot;rotate&quot;: 45}"/>
</p:tagLst>
</file>

<file path=ppt/tags/tag18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patternRotate" val="45"/>
  <p:tag name="patternFill" val="{&quot;foreground&quot;: [{&quot;dim&quot;: {&quot;width&quot;: 2.0,&quot;height&quot;: 2.0},&quot;fill&quot;: {&quot;type&quot;: &quot;SOLID&quot;,&quot;solid&quot;: {&quot;color&quot;: {&quot;type&quot;: &quot;CUSTOM&quot;,&quot;rgb&quot;: [194,240,255]}}},&quot;geom&quot;: {&quot;type&quot;: &quot;PRESET&quot;,&quot;preset&quot;: {&quot;type&quot;: &quot;RECT&quot;}}}],&quot;background&quot;: {&quot;type&quot;: &quot;SOLID&quot;,&quot;solid&quot;: {&quot;color&quot;: {&quot;type&quot;: &quot;BG1&quot;}}},&quot;distance&quot;: {&quot;left&quot;: 12.0,&quot;top&quot;: 12.0},&quot;preset&quot;: &quot;pct5&quot;,&quot;rotate&quot;: 45}"/>
</p:tagLst>
</file>

<file path=ppt/tags/tag19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patternRotate" val="45"/>
  <p:tag name="patternFill" val="{&quot;foreground&quot;: [{&quot;dim&quot;: {&quot;width&quot;: 2.0,&quot;height&quot;: 2.0},&quot;fill&quot;: {&quot;type&quot;: &quot;SOLID&quot;,&quot;solid&quot;: {&quot;color&quot;: {&quot;type&quot;: &quot;CUSTOM&quot;,&quot;rgb&quot;: [224,247,255]}}},&quot;geom&quot;: {&quot;type&quot;: &quot;PRESET&quot;,&quot;preset&quot;: {&quot;type&quot;: &quot;RECT&quot;}}}],&quot;background&quot;: {&quot;type&quot;: &quot;SOLID&quot;,&quot;solid&quot;: {&quot;color&quot;: {&quot;type&quot;: &quot;BG1&quot;}}},&quot;distance&quot;: {&quot;left&quot;: 7.0,&quot;top&quot;: 7.0},&quot;preset&quot;: &quot;pct5&quot;,&quot;rotate&quot;: 45}"/>
</p:tagLst>
</file>

<file path=ppt/tags/tag2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AYOUT" val="fourPic"/>
</p:tagLst>
</file>

<file path=ppt/tags/tag3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patternRotate" val="45"/>
  <p:tag name="patternFill" val="{&quot;foreground&quot;: [{&quot;dim&quot;: {&quot;width&quot;: 2.0,&quot;height&quot;: 2.0},&quot;fill&quot;: {&quot;type&quot;: &quot;SOLID&quot;,&quot;solid&quot;: {&quot;color&quot;: {&quot;type&quot;: &quot;CUSTOM&quot;,&quot;rgb&quot;: [194,240,255]}}},&quot;geom&quot;: {&quot;type&quot;: &quot;PRESET&quot;,&quot;preset&quot;: {&quot;type&quot;: &quot;RECT&quot;}}}],&quot;background&quot;: {&quot;type&quot;: &quot;SOLID&quot;,&quot;solid&quot;: {&quot;color&quot;: {&quot;type&quot;: &quot;BG1&quot;}}},&quot;distance&quot;: {&quot;left&quot;: 12.0,&quot;top&quot;: 12.0},&quot;preset&quot;: &quot;pct5&quot;,&quot;rotate&quot;: 45}"/>
</p:tagLst>
</file>

<file path=ppt/tags/tag4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patternRotate" val="45"/>
  <p:tag name="patternFill" val="{&quot;foreground&quot;: [{&quot;dim&quot;: {&quot;width&quot;: 2.0,&quot;height&quot;: 2.0},&quot;fill&quot;: {&quot;type&quot;: &quot;SOLID&quot;,&quot;solid&quot;: {&quot;color&quot;: {&quot;type&quot;: &quot;CUSTOM&quot;,&quot;rgb&quot;: [194,240,255]}}},&quot;geom&quot;: {&quot;type&quot;: &quot;PRESET&quot;,&quot;preset&quot;: {&quot;type&quot;: &quot;RECT&quot;}}}],&quot;background&quot;: {&quot;type&quot;: &quot;SOLID&quot;,&quot;solid&quot;: {&quot;color&quot;: {&quot;type&quot;: &quot;BG1&quot;}}},&quot;distance&quot;: {&quot;left&quot;: 12.0,&quot;top&quot;: 12.0},&quot;preset&quot;: &quot;pct5&quot;,&quot;rotate&quot;: 45}"/>
</p:tagLst>
</file>

<file path=ppt/tags/tag5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patternRotate" val="45"/>
  <p:tag name="patternFill" val="{&quot;foreground&quot;: [{&quot;dim&quot;: {&quot;width&quot;: 2.0,&quot;height&quot;: 2.0},&quot;fill&quot;: {&quot;type&quot;: &quot;SOLID&quot;,&quot;solid&quot;: {&quot;color&quot;: {&quot;type&quot;: &quot;CUSTOM&quot;,&quot;rgb&quot;: [194,240,255]}}},&quot;geom&quot;: {&quot;type&quot;: &quot;PRESET&quot;,&quot;preset&quot;: {&quot;type&quot;: &quot;RECT&quot;}}}],&quot;background&quot;: {&quot;type&quot;: &quot;SOLID&quot;,&quot;solid&quot;: {&quot;color&quot;: {&quot;type&quot;: &quot;BG1&quot;}}},&quot;distance&quot;: {&quot;left&quot;: 12.0,&quot;top&quot;: 12.0},&quot;preset&quot;: &quot;pct5&quot;,&quot;rotate&quot;: 45}"/>
</p:tagLst>
</file>

<file path=ppt/tags/tag6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patternRotate" val="45"/>
  <p:tag name="patternFill" val="{&quot;foreground&quot;: [{&quot;dim&quot;: {&quot;width&quot;: 2.0,&quot;height&quot;: 2.0},&quot;fill&quot;: {&quot;type&quot;: &quot;SOLID&quot;,&quot;solid&quot;: {&quot;color&quot;: {&quot;type&quot;: &quot;CUSTOM&quot;,&quot;rgb&quot;: [194,240,255]}}},&quot;geom&quot;: {&quot;type&quot;: &quot;PRESET&quot;,&quot;preset&quot;: {&quot;type&quot;: &quot;RECT&quot;}}}],&quot;background&quot;: {&quot;type&quot;: &quot;SOLID&quot;,&quot;solid&quot;: {&quot;color&quot;: {&quot;type&quot;: &quot;BG1&quot;}}},&quot;distance&quot;: {&quot;left&quot;: 12.0,&quot;top&quot;: 12.0},&quot;preset&quot;: &quot;pct5&quot;,&quot;rotate&quot;: 45}"/>
</p:tagLst>
</file>

<file path=ppt/tags/tag7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patternRotate" val="45"/>
  <p:tag name="patternFill" val="{&quot;foreground&quot;: [{&quot;dim&quot;: {&quot;width&quot;: 2.0,&quot;height&quot;: 2.0},&quot;fill&quot;: {&quot;type&quot;: &quot;SOLID&quot;,&quot;solid&quot;: {&quot;color&quot;: {&quot;type&quot;: &quot;CUSTOM&quot;,&quot;rgb&quot;: [194,240,255]}}},&quot;geom&quot;: {&quot;type&quot;: &quot;PRESET&quot;,&quot;preset&quot;: {&quot;type&quot;: &quot;RECT&quot;}}}],&quot;background&quot;: {&quot;type&quot;: &quot;SOLID&quot;,&quot;solid&quot;: {&quot;color&quot;: {&quot;type&quot;: &quot;BG1&quot;}}},&quot;distance&quot;: {&quot;left&quot;: 12.0,&quot;top&quot;: 12.0},&quot;preset&quot;: &quot;pct5&quot;,&quot;rotate&quot;: 45}"/>
</p:tagLst>
</file>

<file path=ppt/tags/tag8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patternRotate" val="45"/>
  <p:tag name="patternFill" val="{&quot;foreground&quot;: [{&quot;dim&quot;: {&quot;width&quot;: 2.0,&quot;height&quot;: 2.0},&quot;fill&quot;: {&quot;type&quot;: &quot;SOLID&quot;,&quot;solid&quot;: {&quot;color&quot;: {&quot;type&quot;: &quot;CUSTOM&quot;,&quot;rgb&quot;: [194,240,255]}}},&quot;geom&quot;: {&quot;type&quot;: &quot;PRESET&quot;,&quot;preset&quot;: {&quot;type&quot;: &quot;RECT&quot;}}}],&quot;background&quot;: {&quot;type&quot;: &quot;SOLID&quot;,&quot;solid&quot;: {&quot;color&quot;: {&quot;type&quot;: &quot;BG1&quot;}}},&quot;distance&quot;: {&quot;left&quot;: 12.0,&quot;top&quot;: 12.0},&quot;preset&quot;: &quot;pct5&quot;,&quot;rotate&quot;: 45}"/>
</p:tagLst>
</file>

<file path=ppt/tags/tag9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patternRotate" val="45"/>
  <p:tag name="patternFill" val="{&quot;foreground&quot;: [{&quot;dim&quot;: {&quot;width&quot;: 2.0,&quot;height&quot;: 2.0},&quot;fill&quot;: {&quot;type&quot;: &quot;SOLID&quot;,&quot;solid&quot;: {&quot;color&quot;: {&quot;type&quot;: &quot;CUSTOM&quot;,&quot;rgb&quot;: [194,240,255]}}},&quot;geom&quot;: {&quot;type&quot;: &quot;PRESET&quot;,&quot;preset&quot;: {&quot;type&quot;: &quot;RECT&quot;}}}],&quot;background&quot;: {&quot;type&quot;: &quot;SOLID&quot;,&quot;solid&quot;: {&quot;color&quot;: {&quot;type&quot;: &quot;BG1&quot;}}},&quot;distance&quot;: {&quot;left&quot;: 12.0,&quot;top&quot;: 12.0},&quot;preset&quot;: &quot;pct5&quot;,&quot;rotate&quot;: 45}"/>
</p:tagLst>
</file>

<file path=ppt/theme/_rels/theme1.xml.rels><?xml version="1.0" encoding="UTF-8" standalone="no"?><Relationships xmlns="http://schemas.openxmlformats.org/package/2006/relationships"><Relationship Id="rId1" Target="../media/image1.jpeg" Type="http://schemas.openxmlformats.org/officeDocument/2006/relationships/image"/></Relationships>
</file>

<file path=ppt/theme/_rels/theme2.xml.rels><?xml version="1.0" encoding="UTF-8" standalone="no"?><Relationships xmlns="http://schemas.openxmlformats.org/package/2006/relationships"><Relationship Id="rId1" Target="../media/image1.jpeg" Type="http://schemas.openxmlformats.org/officeDocument/2006/relationships/image"/></Relationships>
</file>

<file path=ppt/theme/theme1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275bd7"/>
      </a:hlink>
      <a:folHlink>
        <a:srgbClr val="ffffff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cap="flat" w="9525">
          <a:noFill/>
          <a:prstDash val="solid"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blipFill dpi="0" rotWithShape="1">
          <a:blip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algn="tl" sx="100000" sy="100000" tx="0" ty="0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 anchor="ctr" rtlCol="0"/>
      <a:lstStyle>
        <a:lvl1pPr algn="ctr" lvl="0"/>
      </a:lstStyle>
      <a:style>
        <a:lnRef idx="0"/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cap="flat" w="19050">
          <a:solidFill>
            <a:schemeClr val="accent1">
              <a:lumMod val="75000"/>
            </a:schemeClr>
          </a:solidFill>
          <a:prstDash val="solid"/>
          <a:round/>
        </a:ln>
      </a:spPr>
      <a:bodyPr anchor="ctr" rtlCol="0"/>
      <a:lstStyle>
        <a:lvl1pPr algn="ctr" lvl="0"/>
      </a:lstStyle>
    </a:ln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275bd7"/>
      </a:hlink>
      <a:folHlink>
        <a:srgbClr val="ffffff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cap="flat" w="9525">
          <a:noFill/>
          <a:prstDash val="solid"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blipFill dpi="0" rotWithShape="1">
          <a:blip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algn="tl" sx="100000" sy="100000" tx="0" ty="0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 anchor="ctr" rtlCol="0"/>
      <a:lstStyle>
        <a:lvl1pPr algn="ctr" lvl="0"/>
      </a:lstStyle>
      <a:style>
        <a:lnRef idx="0"/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cap="flat" w="19050">
          <a:solidFill>
            <a:schemeClr val="accent1">
              <a:lumMod val="75000"/>
            </a:schemeClr>
          </a:solidFill>
          <a:prstDash val="solid"/>
          <a:round/>
        </a:ln>
      </a:spPr>
      <a:bodyPr anchor="ctr" rtlCol="0"/>
      <a:lstStyle>
        <a:lvl1pPr algn="ctr" lvl="0"/>
      </a:lstStyle>
    </a:lnDef>
  </a:objectDefaults>
  <a:extraClrSchemeLst/>
</a:theme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AppVersion>3.0000</properties:AppVersion>
  <properties:ScaleCrop>false</properties:ScaleCrop>
  <properties:Company>Company</properties:Company>
  <properties:LinksUpToDate>false</properties:LinksUpToDate>
  <properties:HyperlinksChanged>false</properties:HyperlinksChanged>
  <properties:PresentationFormat>On-Screen Show (4:3)</properties:PresentationFormat>
  <properties:Application>Zoho Show</properties:Application>
  <properties:SharedDoc>false</properties:SharedDoc>
</properties: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Slide 1</dc:title>
  <cp:revision>1</cp:revision>
  <dc:creator/>
  <cp:lastModifiedBy/>
  <dcterms:created xsi:type="dcterms:W3CDTF">2023-10-20T04:07:48Z</dcterms:created>
  <dcterms:modified xsi:type="dcterms:W3CDTF">2024-03-07T03:09:09Z</dcterms:modified>
</cp:coreProperties>
</file>