
<file path=[Content_Types].xml>�� < ? x m l   v e r s i o n = " 1 . 0 "   e n c o d i n g = " U T F - 1 6 " ? > < T y p e s   x m l n s = " h t t p : / / s c h e m a s . o p e n x m l f o r m a t s . o r g / p a c k a g e / 2 0 0 6 / c o n t e n t - t y p e s "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2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3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4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5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6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7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8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9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0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1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2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3 . x m l " / > < O v e r r i d e   C o n t e n t T y p e = " a p p l i c a t i o n / v n d . o p e n x m l f o r m a t s - o f f i c e d o c u m e n t . p r e s e n t a t i o n m l . s l i d e M a s t e r + x m l "   P a r t N a m e = " / p p t / s l i d e M a s t e r s / s l i d e M a s t e r 1 . x m l " / > < O v e r r i d e   C o n t e n t T y p e = " a p p l i c a t i o n / v n d . o p e n x m l f o r m a t s - o f f i c e d o c u m e n t . t h e m e + x m l "   P a r t N a m e = " / p p t / t h e m e / t h e m e 1 . x m l " / > < O v e r r i d e   C o n t e n t T y p e = " a p p l i c a t i o n / v n d . o p e n x m l f o r m a t s - o f f i c e d o c u m e n t . p r e s e n t a t i o n m l . t a g s + x m l "   P a r t N a m e = " / p p t / t a g s / t a g 1 . x m l " / > < O v e r r i d e   C o n t e n t T y p e = " a p p l i c a t i o n / v n d . o p e n x m l f o r m a t s - o f f i c e d o c u m e n t . p r e s e n t a t i o n m l . t a g s + x m l "   P a r t N a m e = " / p p t / t a g s / t a g 2 . x m l " / > < O v e r r i d e   C o n t e n t T y p e = " a p p l i c a t i o n / v n d . o p e n x m l f o r m a t s - o f f i c e d o c u m e n t . p r e s e n t a t i o n m l . t a g s + x m l "   P a r t N a m e = " / p p t / t a g s / t a g 3 . x m l " / > < O v e r r i d e   C o n t e n t T y p e = " a p p l i c a t i o n / v n d . o p e n x m l f o r m a t s - o f f i c e d o c u m e n t . p r e s e n t a t i o n m l . n o t e s M a s t e r + x m l "   P a r t N a m e = " / p p t / n o t e s M a s t e r s / n o t e s M a s t e r 1 . x m l " / > < O v e r r i d e   C o n t e n t T y p e = " a p p l i c a t i o n / v n d . o p e n x m l f o r m a t s - o f f i c e d o c u m e n t . t h e m e + x m l "   P a r t N a m e = " / p p t / t h e m e / t h e m e 2 . x m l " / > < O v e r r i d e   C o n t e n t T y p e = " a p p l i c a t i o n / v n d . o p e n x m l f o r m a t s - o f f i c e d o c u m e n t . p r e s e n t a t i o n m l . t a g s + x m l "   P a r t N a m e = " / p p t / t a g s / t a g 4 . x m l " / > < O v e r r i d e   C o n t e n t T y p e = " a p p l i c a t i o n / v n d . o p e n x m l f o r m a t s - o f f i c e d o c u m e n t . p r e s e n t a t i o n m l . s l i d e + x m l "   P a r t N a m e = " / p p t / s l i d e s / s l i d e 1 . x m l " / > < O v e r r i d e   C o n t e n t T y p e = " a p p l i c a t i o n / v n d . o p e n x m l f o r m a t s - o f f i c e d o c u m e n t . p r e s e n t a t i o n m l . t a g s + x m l "   P a r t N a m e = " / p p t / t a g s / t a g 5 . x m l " / > < O v e r r i d e   C o n t e n t T y p e = " a p p l i c a t i o n / v n d . o p e n x m l f o r m a t s - o f f i c e d o c u m e n t . p r e s e n t a t i o n m l . s l i d e + x m l "   P a r t N a m e = " / p p t / s l i d e s / s l i d e 2 . x m l " / > < O v e r r i d e   C o n t e n t T y p e = " a p p l i c a t i o n / v n d . o p e n x m l f o r m a t s - o f f i c e d o c u m e n t . p r e s e n t a t i o n m l . s l i d e + x m l "   P a r t N a m e = " / p p t / s l i d e s / s l i d e 3 . x m l " / > < O v e r r i d e   C o n t e n t T y p e = " a p p l i c a t i o n / v n d . o p e n x m l f o r m a t s - o f f i c e d o c u m e n t . p r e s e n t a t i o n m l . s l i d e + x m l "   P a r t N a m e = " / p p t / s l i d e s / s l i d e 4 . x m l " / > < O v e r r i d e   C o n t e n t T y p e = " a p p l i c a t i o n / v n d . o p e n x m l f o r m a t s - o f f i c e d o c u m e n t . p r e s e n t a t i o n m l . s l i d e + x m l "   P a r t N a m e = " / p p t / s l i d e s / s l i d e 5 . x m l " / > < O v e r r i d e   C o n t e n t T y p e = " a p p l i c a t i o n / v n d . o p e n x m l f o r m a t s - o f f i c e d o c u m e n t . p r e s e n t a t i o n m l . s l i d e + x m l "   P a r t N a m e = " / p p t / s l i d e s / s l i d e 6 . x m l " / > < O v e r r i d e   C o n t e n t T y p e = " a p p l i c a t i o n / v n d . o p e n x m l f o r m a t s - o f f i c e d o c u m e n t . p r e s e n t a t i o n m l . s l i d e + x m l "   P a r t N a m e = " / p p t / s l i d e s / s l i d e 7 . x m l " / > < O v e r r i d e   C o n t e n t T y p e = " a p p l i c a t i o n / v n d . o p e n x m l f o r m a t s - o f f i c e d o c u m e n t . p r e s e n t a t i o n m l . t a g s + x m l "   P a r t N a m e = " / p p t / t a g s / t a g 6 . x m l " / > < O v e r r i d e   C o n t e n t T y p e = " a p p l i c a t i o n / v n d . o p e n x m l f o r m a t s - o f f i c e d o c u m e n t . p r e s e n t a t i o n m l . s l i d e + x m l "   P a r t N a m e = " / p p t / s l i d e s / s l i d e 8 . x m l " / > < O v e r r i d e   C o n t e n t T y p e = " a p p l i c a t i o n / v n d . o p e n x m l f o r m a t s - o f f i c e d o c u m e n t . p r e s e n t a t i o n m l . s l i d e + x m l "   P a r t N a m e = " / p p t / s l i d e s / s l i d e 9 . x m l " / > < O v e r r i d e   C o n t e n t T y p e = " a p p l i c a t i o n / v n d . o p e n x m l f o r m a t s - o f f i c e d o c u m e n t . p r e s e n t a t i o n m l . t a g s + x m l "   P a r t N a m e = " / p p t / t a g s / t a g 7 . x m l " / > < O v e r r i d e   C o n t e n t T y p e = " a p p l i c a t i o n / v n d . o p e n x m l f o r m a t s - o f f i c e d o c u m e n t . p r e s e n t a t i o n m l . s l i d e + x m l "   P a r t N a m e = " / p p t / s l i d e s / s l i d e 1 0 . x m l " / > < O v e r r i d e   C o n t e n t T y p e = " a p p l i c a t i o n / v n d . o p e n x m l f o r m a t s - o f f i c e d o c u m e n t . p r e s e n t a t i o n m l . t a b l e S t y l e s + x m l "   P a r t N a m e = " / p p t / t a b l e S t y l e s . x m l " / > < D e f a u l t   C o n t e n t T y p e = " i m a g e / j p e g "   E x t e n s i o n = " j p g " / > < D e f a u l t   C o n t e n t T y p e = " i m a g e / p n g "   E x t e n s i o n = " p n g " / > < D e f a u l t   C o n t e n t T y p e = " i m a g e / j p e g "   E x t e n s i o n = " j p e g " / > < O v e r r i d e   C o n t e n t T y p e = " a p p l i c a t i o n / x - f o n t d a t a "   P a r t N a m e = " / p p t / f o n t s / f o n t 1 . f n t d a t a " / > < O v e r r i d e   C o n t e n t T y p e = " a p p l i c a t i o n / x - f o n t d a t a "   P a r t N a m e = " / p p t / f o n t s / f o n t 2 . f n t d a t a " / > < O v e r r i d e   C o n t e n t T y p e = " a p p l i c a t i o n / x - f o n t d a t a "   P a r t N a m e = " / p p t / f o n t s / f o n t 3 . f n t d a t a " / > < O v e r r i d e   C o n t e n t T y p e = " a p p l i c a t i o n / x - f o n t d a t a "   P a r t N a m e = " / p p t / f o n t s / f o n t 4 . f n t d a t a " / > < O v e r r i d e   C o n t e n t T y p e = " a p p l i c a t i o n / x - f o n t d a t a "   P a r t N a m e = " / p p t / f o n t s / f o n t 5 . f n t d a t a " / > < O v e r r i d e   C o n t e n t T y p e = " a p p l i c a t i o n / x - f o n t d a t a "   P a r t N a m e = " / p p t / f o n t s / f o n t 6 . f n t d a t a " / > < O v e r r i d e   C o n t e n t T y p e = " a p p l i c a t i o n / x - f o n t d a t a "   P a r t N a m e = " / p p t / f o n t s / f o n t 7 . f n t d a t a " / > < O v e r r i d e   C o n t e n t T y p e = " a p p l i c a t i o n / x - f o n t d a t a "   P a r t N a m e = " / p p t / f o n t s / f o n t 8 . f n t d a t a " / > < O v e r r i d e   C o n t e n t T y p e = " a p p l i c a t i o n / x - f o n t d a t a "   P a r t N a m e = " / p p t / f o n t s / f o n t 9 . f n t d a t a " / > < O v e r r i d e   C o n t e n t T y p e = " a p p l i c a t i o n / x - f o n t d a t a "   P a r t N a m e = " / p p t / f o n t s / f o n t 1 0 . f n t d a t a " / > < O v e r r i d e   C o n t e n t T y p e = " a p p l i c a t i o n / x - f o n t d a t a "   P a r t N a m e = " / p p t / f o n t s / f o n t 1 1 . f n t d a t a " / > < O v e r r i d e   C o n t e n t T y p e = " a p p l i c a t i o n / x - f o n t d a t a "   P a r t N a m e = " / p p t / f o n t s / f o n t 1 2 . f n t d a t a " / > < O v e r r i d e   C o n t e n t T y p e = " a p p l i c a t i o n / v n d . o p e n x m l f o r m a t s - o f f i c e d o c u m e n t . p r e s e n t a t i o n m l . t a g s + x m l "   P a r t N a m e = " / p p t / t a g s / t a g 8 . x m l " / > < O v e r r i d e   C o n t e n t T y p e = " a p p l i c a t i o n / v n d . o p e n x m l f o r m a t s - o f f i c e d o c u m e n t . p r e s e n t a t i o n m l . p r e s e n t a t i o n . m a i n + x m l "   P a r t N a m e = " / p p t / p r e s e n t a t i o n . x m l " / > < D e f a u l t   C o n t e n t T y p e = " a p p l i c a t i o n / x m l "   E x t e n s i o n = " x m l " / > < D e f a u l t   C o n t e n t T y p e = " a p p l i c a t i o n / v n d . o p e n x m l f o r m a t s - p a c k a g e . r e l a t i o n s h i p s + x m l "   E x t e n s i o n = " r e l s " / > < O v e r r i d e   C o n t e n t T y p e = " a p p l i c a t i o n / v n d . o p e n x m l f o r m a t s - p a c k a g e . c o r e - p r o p e r t i e s + x m l "   P a r t N a m e = " / d o c P r o p s / c o r e . x m l " / > < O v e r r i d e   C o n t e n t T y p e = " a p p l i c a t i o n / v n d . o p e n x m l f o r m a t s - o f f i c e d o c u m e n t . e x t e n d e d - p r o p e r t i e s + x m l "   P a r t N a m e = " / d o c P r o p s / a p p . x m l " / > < O v e r r i d e   C o n t e n t T y p e = " a p p l i c a t i o n / v n d . o p e n x m l f o r m a t s - o f f i c e d o c u m e n t . p r e s e n t a t i o n m l . p r e s P r o p s + x m l "   P a r t N a m e = " / p p t / p r e s P r o p s . x m l " / > < O v e r r i d e   C o n t e n t T y p e = " a p p l i c a t i o n / v n d . o p e n x m l f o r m a t s - o f f i c e d o c u m e n t . p r e s e n t a t i o n m l . v i e w P r o p s + x m l "   P a r t N a m e = " / p p t / v i e w P r o p s . x m l " / > < / T y p e s >
</file>

<file path=_rels/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/ p p t / m e d i a / i m a g e 1 . j p e g "   T y p e = " h t t p : / / s c h e m a s . o p e n x m l f o r m a t s . o r g / o f f i c e D o c u m e n t / 2 0 0 6 / r e l a t i o n s h i p s / i m a g e " / > < R e l a t i o n s h i p   I d = " r I d 2 "   T a r g e t = " / p p t / m e d i a / i m a g e 2 . p n g "   T y p e = " h t t p : / / s c h e m a s . o p e n x m l f o r m a t s . o r g / o f f i c e D o c u m e n t / 2 0 0 6 / r e l a t i o n s h i p s / i m a g e " / > < R e l a t i o n s h i p   I d = " r I d 3 "   T a r g e t = " / p p t / m e d i a / i m a g e 3 . p n g "   T y p e = " h t t p : / / s c h e m a s . o p e n x m l f o r m a t s . o r g / o f f i c e D o c u m e n t / 2 0 0 6 / r e l a t i o n s h i p s / i m a g e " / > < R e l a t i o n s h i p   I d = " r I d 4 "   T a r g e t = " / p p t / m e d i a / i m a g e 4 . p n g "   T y p e = " h t t p : / / s c h e m a s . o p e n x m l f o r m a t s . o r g / o f f i c e D o c u m e n t / 2 0 0 6 / r e l a t i o n s h i p s / i m a g e " / > < R e l a t i o n s h i p   I d = " r I d 5 "   T a r g e t = " / p p t / m e d i a / i m a g e 5 . p n g "   T y p e = " h t t p : / / s c h e m a s . o p e n x m l f o r m a t s . o r g / o f f i c e D o c u m e n t / 2 0 0 6 / r e l a t i o n s h i p s / i m a g e " / > < R e l a t i o n s h i p   I d = " r I d 6 "   T a r g e t = " / p p t / m e d i a / i m a g e 6 . p n g "   T y p e = " h t t p : / / s c h e m a s . o p e n x m l f o r m a t s . o r g / o f f i c e D o c u m e n t / 2 0 0 6 / r e l a t i o n s h i p s / i m a g e " / > < R e l a t i o n s h i p   I d = " r I d 7 "   T a r g e t = " / p p t / m e d i a / i m a g e 7 . j p g "   T y p e = " h t t p : / / s c h e m a s . o p e n x m l f o r m a t s . o r g / o f f i c e D o c u m e n t / 2 0 0 6 / r e l a t i o n s h i p s / i m a g e " / > < R e l a t i o n s h i p   I d = " r I d 8 "   T a r g e t = " / p p t / m e d i a / i m a g e 8 . p n g "   T y p e = " h t t p : / / s c h e m a s . o p e n x m l f o r m a t s . o r g / o f f i c e D o c u m e n t / 2 0 0 6 / r e l a t i o n s h i p s / i m a g e " / > < R e l a t i o n s h i p   I d = " r I d 9 "   T a r g e t = " / p p t / m e d i a / i m a g e 9 . p n g "   T y p e = " h t t p : / / s c h e m a s . o p e n x m l f o r m a t s . o r g / o f f i c e D o c u m e n t / 2 0 0 6 / r e l a t i o n s h i p s / i m a g e " / > < R e l a t i o n s h i p   I d = " r I d 1 0 "   T a r g e t = " / p p t / m e d i a / i m a g e 1 0 . p n g "   T y p e = " h t t p : / / s c h e m a s . o p e n x m l f o r m a t s . o r g / o f f i c e D o c u m e n t / 2 0 0 6 / r e l a t i o n s h i p s / i m a g e " / > < R e l a t i o n s h i p   I d = " r I d 1 1 "   T a r g e t = " / p p t / m e d i a / i m a g e 1 1 . p n g "   T y p e = " h t t p : / / s c h e m a s . o p e n x m l f o r m a t s . o r g / o f f i c e D o c u m e n t / 2 0 0 6 / r e l a t i o n s h i p s / i m a g e " / > < R e l a t i o n s h i p   I d = " r I d 1 2 "   T a r g e t = " / p p t / m e d i a / i m a g e 1 2 . p n g "   T y p e = " h t t p : / / s c h e m a s . o p e n x m l f o r m a t s . o r g / o f f i c e D o c u m e n t / 2 0 0 6 / r e l a t i o n s h i p s / i m a g e " / > < R e l a t i o n s h i p   I d = " r I d 1 3 "   T a r g e t = " / p p t / m e d i a / i m a g e 1 3 . p n g "   T y p e = " h t t p : / / s c h e m a s . o p e n x m l f o r m a t s . o r g / o f f i c e D o c u m e n t / 2 0 0 6 / r e l a t i o n s h i p s / i m a g e " / > < R e l a t i o n s h i p   I d = " r I d 1 4 "   T a r g e t = " / p p t / m e d i a / i m a g e 1 4 . p n g "   T y p e = " h t t p : / / s c h e m a s . o p e n x m l f o r m a t s . o r g / o f f i c e D o c u m e n t / 2 0 0 6 / r e l a t i o n s h i p s / i m a g e " / > < R e l a t i o n s h i p   I d = " r I d 1 5 "   T a r g e t = " / p p t / m e d i a / i m a g e 1 5 . p n g "   T y p e = " h t t p : / / s c h e m a s . o p e n x m l f o r m a t s . o r g / o f f i c e D o c u m e n t / 2 0 0 6 / r e l a t i o n s h i p s / i m a g e " / > < R e l a t i o n s h i p   I d = " r I d 1 6 "   T a r g e t = " p p t / m e d i a / i m g _ c c _ b l a c k . p n g "   T y p e = " h t t p : / / s c h e m a s . o p e n x m l f o r m a t s . o r g / o f f i c e D o c u m e n t / 2 0 0 6 / r e l a t i o n s h i p s / i m a g e " / > < R e l a t i o n s h i p   I d = " r I d 1 7 "   T a r g e t = " p p t / p r e s e n t a t i o n . x m l "   T y p e = " h t t p : / / s c h e m a s . o p e n x m l f o r m a t s . o r g / o f f i c e D o c u m e n t / 2 0 0 6 / r e l a t i o n s h i p s / o f f i c e D o c u m e n t " / > < R e l a t i o n s h i p   I d = " r I d 1 8 "   T a r g e t = " d o c P r o p s / c o r e . x m l "   T y p e = " h t t p : / / s c h e m a s . o p e n x m l f o r m a t s . o r g / p a c k a g e / 2 0 0 6 / r e l a t i o n s h i p s / m e t a d a t a / c o r e - p r o p e r t i e s " / > < R e l a t i o n s h i p   I d = " r I d 1 9 "   T a r g e t = " d o c P r o p s / a p p . x m l "   T y p e = " h t t p : / / s c h e m a s . o p e n x m l f o r m a t s . o r g / o f f i c e D o c u m e n t / 2 0 0 6 / r e l a t i o n s h i p s / e x t e n d e d - p r o p e r t i e s " / > < / R e l a t i o n s h i p s >
</file>

<file path=ppt/presentation.xml>�� < ? x m l   v e r s i o n = " 1 . 0 "   e n c o d i n g = " U T F - 1 6 " ? > < p : p r e s e n t a t i o n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e m b e d T r u e T y p e F o n t s = " 1 "   s a v e S u b s e t F o n t s = " 1 " > < p : s l d M a s t e r I d L s t > < p : s l d M a s t e r I d   i d = " 2 1 4 7 4 8 3 6 4 8 "   r : i d = " r I d 1 " / > < / p : s l d M a s t e r I d L s t > < p : n o t e s M a s t e r I d L s t > < p : n o t e s M a s t e r I d   r : i d = " r I d 3 " / > < / p : n o t e s M a s t e r I d L s t > < p : s l d I d L s t > < p : s l d I d   i d = " 2 5 6 "   r : i d = " r I d 5 " / > < p : s l d I d   i d = " 2 5 7 "   r : i d = " r I d 6 " / > < p : s l d I d   i d = " 2 5 8 "   r : i d = " r I d 7 " / > < p : s l d I d   i d = " 2 5 9 "   r : i d = " r I d 8 " / > < p : s l d I d   i d = " 2 6 0 "   r : i d = " r I d 9 " / > < p : s l d I d   i d = " 2 6 1 "   r : i d = " r I d 1 0 " / > < p : s l d I d   i d = " 2 6 2 "   r : i d = " r I d 1 1 " / > < p : s l d I d   i d = " 2 6 3 "   r : i d = " r I d 1 2 " / > < p : s l d I d   i d = " 2 6 4 "   r : i d = " r I d 1 3 " / > < p : s l d I d   i d = " 2 6 5 "   r : i d = " r I d 1 4 " / > < / p : s l d I d L s t > < p : s l d S z   c x = " 9 1 4 4 0 0 0 "   c y = " 5 1 4 3 5 0 0 "   t y p e = " s c r e e n 1 6 x 9 " / > < p : n o t e s S z   c x = " 9 1 4 4 0 0 0 "   c y = " 5 1 4 3 5 0 0 " / > < p : e m b e d d e d F o n t L s t > < p : e m b e d d e d F o n t > < p : f o n t   t y p e f a c e = " O p e n   S a n s - l i g h t " / > < p : r e g u l a r   r : i d = " r I d 2 4 " / > < / p : e m b e d d e d F o n t > < p : e m b e d d e d F o n t > < p : f o n t   t y p e f a c e = " R o b o t o " / > < p : r e g u l a r   r : i d = " r I d 1 6 " / > < / p : e m b e d d e d F o n t > < p : e m b e d d e d F o n t > < p : f o n t   t y p e f a c e = " O x y g e n " / > < p : r e g u l a r   r : i d = " r I d 1 8 " / > < p : b o l d   r : i d = " r I d 1 9 " / > < / p : e m b e d d e d F o n t > < p : e m b e d d e d F o n t > < p : f o n t   t y p e f a c e = " A b e l " / > < p : r e g u l a r   r : i d = " r I d 2 0 " / > < p : b o l d   r : i d = " r I d 2 1 " / > < / p : e m b e d d e d F o n t > < p : e m b e d d e d F o n t > < p : f o n t   t y p e f a c e = " Q u i c k s a n d " / > < p : r e g u l a r   r : i d = " r I d 2 2 " / > < p : b o l d   r : i d = " r I d 2 3 " / > < / p : e m b e d d e d F o n t > < p : e m b e d d e d F o n t > < p : f o n t   t y p e f a c e = " O p e n   S a n s - d e m i _ b o l d " / > < p : r e g u l a r   r : i d = " r I d 2 6 " / > < / p : e m b e d d e d F o n t > < p : e m b e d d e d F o n t > < p : f o n t   t y p e f a c e = " O x y g e n - l i g h t " / > < p : r e g u l a r   r : i d = " r I d 1 7 " / > < / p : e m b e d d e d F o n t > < p : e m b e d d e d F o n t > < p : f o n t   t y p e f a c e = " O p e n   S a n s " / > < p : r e g u l a r   r : i d = " r I d 2 5 " / > < p : b o l d   r : i d = " r I d 2 7 " / > < / p : e m b e d d e d F o n t > < / p : e m b e d d e d F o n t L s t > < p : c u s t D a t a L s t > < p : t a g s   r : i d = " r I d 2 8 " / > < / p : c u s t D a t a L s t > < p : d e f a u l t T e x t S t y l e > < a : d e f P P r > < a : d e f R P r   l a n g = " e n - U S " / > < / a : d e f P P r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d e f a u l t T e x t S t y l e > < / p : p r e s e n t a t i o n >
</file>

<file path=ppt/presProps.xml>�� < ? x m l   v e r s i o n = " 1 . 0 "   e n c o d i n g = " U T F - 1 6 " ? > < p : p r e s e n t a t i o n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s h o w P r   s h o w N a r r a t i o n = " 1 " > < p : s l d A l l / > < / p : s h o w P r > < / p : p r e s e n t a t i o n P r >
</file>

<file path=ppt/tableStyles.xml>�� < ? x m l   v e r s i o n = " 1 . 0 "   e n c o d i n g = " U T F - 1 6 " ? > < a : t b l S t y l e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d e f = " { 5 C 2 2 5 4 4 A - 7 E E 6 - 4 3 4 2 - B 0 4 8 - 8 5 B D C 9 F D 1 C 3 A } " / >
</file>

<file path=ppt/viewProps.xml>�� < ? x m l   v e r s i o n = " 1 . 0 "   e n c o d i n g = " U T F - 1 6 " ? > < p : v i e w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n o r m a l V i e w P r   s h o w O u t l i n e I c o n s = " f a l s e " > < p : r e s t o r e d L e f t   s z = " 1 5 6 2 0 " / > < p : r e s t o r e d T o p   s z = " 9 4 6 6 0 " / > < / p : n o r m a l V i e w P r > < p : s l i d e V i e w P r > < p : c S l d V i e w P r > < p : c V i e w P r   v a r S c a l e = " t r u e " > < p : s c a l e > < a : s x   d = " 1 0 0 "   n = " 7 3 " / > < a : s y   d = " 1 0 0 "   n = " 7 3 " / > < / p : s c a l e > < p : o r i g i n   x = " - 1 1 1 0 "   y = " - 1 0 2 " / > < / p : c V i e w P r > < p : g u i d e L s t > < p : g u i d e   o r i e n t = " h o r z "   p o s = " 2 1 6 0 " / > < p : g u i d e   p o s = " 2 8 8 0 " / > < / p : g u i d e L s t > < / p : c S l d V i e w P r > < / p : s l i d e V i e w P r > < p : n o t e s T e x t V i e w P r > < p : c V i e w P r > < p : s c a l e > < a : s x   d = " 1 0 0 "   n = " 1 0 0 " / > < a : s y   d = " 1 0 0 "   n = " 1 0 0 " / > < / p : s c a l e > < p : o r i g i n   x = " 0 "   y = " 0 " / > < / p : c V i e w P r > < / p : n o t e s T e x t V i e w P r > < p : g r i d S p a c i n g   c x = " 7 8 0 2 8 8 0 0 "   c y = " 7 8 0 2 8 8 0 0 " / > < / p : v i e w P r >
</file>

<file path=ppt/_rels/presentation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s l i d e M a s t e r s / s l i d e M a s t e r 1 . x m l "   T y p e = " h t t p : / / s c h e m a s . o p e n x m l f o r m a t s . o r g / o f f i c e D o c u m e n t / 2 0 0 6 / r e l a t i o n s h i p s / s l i d e M a s t e r " / > < R e l a t i o n s h i p   I d = " r I d 2 "   T a r g e t = " t h e m e / t h e m e 1 . x m l "   T y p e = " h t t p : / / s c h e m a s . o p e n x m l f o r m a t s . o r g / o f f i c e D o c u m e n t / 2 0 0 6 / r e l a t i o n s h i p s / t h e m e " / > < R e l a t i o n s h i p   I d = " r I d 3 "   T a r g e t = "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4 "   T a r g e t = " t h e m e / t h e m e 2 . x m l "   T y p e = " h t t p : / / s c h e m a s . o p e n x m l f o r m a t s . o r g / o f f i c e D o c u m e n t / 2 0 0 6 / r e l a t i o n s h i p s / t h e m e " / > < R e l a t i o n s h i p   I d = " r I d 5 "   T a r g e t = " s l i d e s / s l i d e 1 . x m l "   T y p e = " h t t p : / / s c h e m a s . o p e n x m l f o r m a t s . o r g / o f f i c e D o c u m e n t / 2 0 0 6 / r e l a t i o n s h i p s / s l i d e " / > < R e l a t i o n s h i p   I d = " r I d 6 "   T a r g e t = " s l i d e s / s l i d e 2 . x m l "   T y p e = " h t t p : / / s c h e m a s . o p e n x m l f o r m a t s . o r g / o f f i c e D o c u m e n t / 2 0 0 6 / r e l a t i o n s h i p s / s l i d e " / > < R e l a t i o n s h i p   I d = " r I d 7 "   T a r g e t = " s l i d e s / s l i d e 3 . x m l "   T y p e = " h t t p : / / s c h e m a s . o p e n x m l f o r m a t s . o r g / o f f i c e D o c u m e n t / 2 0 0 6 / r e l a t i o n s h i p s / s l i d e " / > < R e l a t i o n s h i p   I d = " r I d 8 "   T a r g e t = " s l i d e s / s l i d e 4 . x m l "   T y p e = " h t t p : / / s c h e m a s . o p e n x m l f o r m a t s . o r g / o f f i c e D o c u m e n t / 2 0 0 6 / r e l a t i o n s h i p s / s l i d e " / > < R e l a t i o n s h i p   I d = " r I d 9 "   T a r g e t = " s l i d e s / s l i d e 5 . x m l "   T y p e = " h t t p : / / s c h e m a s . o p e n x m l f o r m a t s . o r g / o f f i c e D o c u m e n t / 2 0 0 6 / r e l a t i o n s h i p s / s l i d e " / > < R e l a t i o n s h i p   I d = " r I d 1 0 "   T a r g e t = " s l i d e s / s l i d e 6 . x m l "   T y p e = " h t t p : / / s c h e m a s . o p e n x m l f o r m a t s . o r g / o f f i c e D o c u m e n t / 2 0 0 6 / r e l a t i o n s h i p s / s l i d e " / > < R e l a t i o n s h i p   I d = " r I d 1 1 "   T a r g e t = " s l i d e s / s l i d e 7 . x m l "   T y p e = " h t t p : / / s c h e m a s . o p e n x m l f o r m a t s . o r g / o f f i c e D o c u m e n t / 2 0 0 6 / r e l a t i o n s h i p s / s l i d e " / > < R e l a t i o n s h i p   I d = " r I d 1 2 "   T a r g e t = " s l i d e s / s l i d e 8 . x m l "   T y p e = " h t t p : / / s c h e m a s . o p e n x m l f o r m a t s . o r g / o f f i c e D o c u m e n t / 2 0 0 6 / r e l a t i o n s h i p s / s l i d e " / > < R e l a t i o n s h i p   I d = " r I d 1 3 "   T a r g e t = " s l i d e s / s l i d e 9 . x m l "   T y p e = " h t t p : / / s c h e m a s . o p e n x m l f o r m a t s . o r g / o f f i c e D o c u m e n t / 2 0 0 6 / r e l a t i o n s h i p s / s l i d e " / > < R e l a t i o n s h i p   I d = " r I d 1 4 "   T a r g e t = " s l i d e s / s l i d e 1 0 . x m l "   T y p e = " h t t p : / / s c h e m a s . o p e n x m l f o r m a t s . o r g / o f f i c e D o c u m e n t / 2 0 0 6 / r e l a t i o n s h i p s / s l i d e " / > < R e l a t i o n s h i p   I d = " r I d 1 5 "   T a r g e t = " t a b l e S t y l e s . x m l "   T y p e = " h t t p : / / s c h e m a s . o p e n x m l f o r m a t s . o r g / o f f i c e D o c u m e n t / 2 0 0 6 / r e l a t i o n s h i p s / t a b l e S t y l e s " / > < R e l a t i o n s h i p   I d = " r I d 1 6 "   T a r g e t = " f o n t s / f o n t 1 . f n t d a t a "   T y p e = " h t t p : / / s c h e m a s . o p e n x m l f o r m a t s . o r g / o f f i c e D o c u m e n t / 2 0 0 6 / r e l a t i o n s h i p s / f o n t " / > < R e l a t i o n s h i p   I d = " r I d 1 7 "   T a r g e t = " f o n t s / f o n t 2 . f n t d a t a "   T y p e = " h t t p : / / s c h e m a s . o p e n x m l f o r m a t s . o r g / o f f i c e D o c u m e n t / 2 0 0 6 / r e l a t i o n s h i p s / f o n t " / > < R e l a t i o n s h i p   I d = " r I d 1 8 "   T a r g e t = " f o n t s / f o n t 3 . f n t d a t a "   T y p e = " h t t p : / / s c h e m a s . o p e n x m l f o r m a t s . o r g / o f f i c e D o c u m e n t / 2 0 0 6 / r e l a t i o n s h i p s / f o n t " / > < R e l a t i o n s h i p   I d = " r I d 1 9 "   T a r g e t = " f o n t s / f o n t 4 . f n t d a t a "   T y p e = " h t t p : / / s c h e m a s . o p e n x m l f o r m a t s . o r g / o f f i c e D o c u m e n t / 2 0 0 6 / r e l a t i o n s h i p s / f o n t " / > < R e l a t i o n s h i p   I d = " r I d 2 0 "   T a r g e t = " f o n t s / f o n t 5 . f n t d a t a "   T y p e = " h t t p : / / s c h e m a s . o p e n x m l f o r m a t s . o r g / o f f i c e D o c u m e n t / 2 0 0 6 / r e l a t i o n s h i p s / f o n t " / > < R e l a t i o n s h i p   I d = " r I d 2 1 "   T a r g e t = " f o n t s / f o n t 6 . f n t d a t a "   T y p e = " h t t p : / / s c h e m a s . o p e n x m l f o r m a t s . o r g / o f f i c e D o c u m e n t / 2 0 0 6 / r e l a t i o n s h i p s / f o n t " / > < R e l a t i o n s h i p   I d = " r I d 2 2 "   T a r g e t = " f o n t s / f o n t 7 . f n t d a t a "   T y p e = " h t t p : / / s c h e m a s . o p e n x m l f o r m a t s . o r g / o f f i c e D o c u m e n t / 2 0 0 6 / r e l a t i o n s h i p s / f o n t " / > < R e l a t i o n s h i p   I d = " r I d 2 3 "   T a r g e t = " f o n t s / f o n t 8 . f n t d a t a "   T y p e = " h t t p : / / s c h e m a s . o p e n x m l f o r m a t s . o r g / o f f i c e D o c u m e n t / 2 0 0 6 / r e l a t i o n s h i p s / f o n t " / > < R e l a t i o n s h i p   I d = " r I d 2 4 "   T a r g e t = " f o n t s / f o n t 9 . f n t d a t a "   T y p e = " h t t p : / / s c h e m a s . o p e n x m l f o r m a t s . o r g / o f f i c e D o c u m e n t / 2 0 0 6 / r e l a t i o n s h i p s / f o n t " / > < R e l a t i o n s h i p   I d = " r I d 2 5 "   T a r g e t = " f o n t s / f o n t 1 0 . f n t d a t a "   T y p e = " h t t p : / / s c h e m a s . o p e n x m l f o r m a t s . o r g / o f f i c e D o c u m e n t / 2 0 0 6 / r e l a t i o n s h i p s / f o n t " / > < R e l a t i o n s h i p   I d = " r I d 2 6 "   T a r g e t = " f o n t s / f o n t 1 1 . f n t d a t a "   T y p e = " h t t p : / / s c h e m a s . o p e n x m l f o r m a t s . o r g / o f f i c e D o c u m e n t / 2 0 0 6 / r e l a t i o n s h i p s / f o n t " / > < R e l a t i o n s h i p   I d = " r I d 2 7 "   T a r g e t = " f o n t s / f o n t 1 2 . f n t d a t a "   T y p e = " h t t p : / / s c h e m a s . o p e n x m l f o r m a t s . o r g / o f f i c e D o c u m e n t / 2 0 0 6 / r e l a t i o n s h i p s / f o n t " / > < R e l a t i o n s h i p   I d = " r I d 2 8 "   T a r g e t = " t a g s / t a g 8 . x m l "   T y p e = " h t t p : / / s c h e m a s . o p e n x m l f o r m a t s . o r g / o f f i c e D o c u m e n t / 2 0 0 6 / r e l a t i o n s h i p s / t a g s " / > < R e l a t i o n s h i p   I d = " r I d 2 9 "   T a r g e t = " p r e s P r o p s . x m l "   T y p e = " h t t p : / / s c h e m a s . o p e n x m l f o r m a t s . o r g / o f f i c e D o c u m e n t / 2 0 0 6 / r e l a t i o n s h i p s / p r e s P r o p s " / > < R e l a t i o n s h i p   I d = " r I d 3 0 "   T a r g e t = " v i e w P r o p s . x m l "   T y p e = " h t t p : / / s c h e m a s . o p e n x m l f o r m a t s . o r g / o f f i c e D o c u m e n t / 2 0 0 6 / r e l a t i o n s h i p s / v i e w P r o p s " / > < / R e l a t i o n s h i p s >
</file>

<file path=ppt/notesMasters/_rels/notes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t h e m e / t h e m e 2 . x m l "   T y p e = " h t t p : / / s c h e m a s . o p e n x m l f o r m a t s . o r g / o f f i c e D o c u m e n t / 2 0 0 6 / r e l a t i o n s h i p s / t h e m e " / > < / R e l a t i o n s h i p s >
</file>

<file path=ppt/notesMasters/notesMaster1.xml>�� < ? x m l   v e r s i o n = " 1 . 0 "   e n c o d i n g = " U T F - 1 6 " ? > < p : n o t e s M a s t e r   x m l n s : a = " h t t p : / / s c h e m a s . o p e n x m l f o r m a t s . o r g / d r a w i n g m l / 2 0 0 6 / m a i n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> < p : c S l d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H e a d e r   P l a c e h o l d e r   1 " / > < p : c N v S p P r > < a : s p L o c k s   n o G r p = " 1 " / > < / p : c N v S p P r > < p : n v P r > < p : p h   s z = " q u a r t e r "   t y p e = " h d r " / > < / p : n v P r > < / p : n v S p P r > < p : s p P r > < a : x f r m > < a : o f f   x = " 0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3 "   n a m e = " D a t e   P l a c e h o l d e r   2 " / > < p : c N v S p P r > < a : s p L o c k s   n o G r p = " 1 " / > < / p : c N v S p P r > < p : n v P r > < p : p h   i d x = " 1 "   t y p e = " d t " / > < / p : n v P r > < / p : n v S p P r > < p : s p P r > < a : x f r m > < a : o f f   x = " 3 8 8 4 6 1 3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4 4 B 6 5 4 5 9 - 4 C 0 1 - 9 2 4 8 - B D A A - F 2 8 5 9 1 F A F 6 F 5 } "   t y p e = " d a t e t i m e F i g u r e O u t " > < a : r P r   l a n g = " e n - U S "   s m t C l e a n = " 0 " / > < a : t > 4 / 4 / 1 7 < / a : t > < / a : f l d > < a : e n d P a r a R P r   l a n g = " e n - U S " / > < / a : p > < / p : t x B o d y > < / p : s p > < p : s p > < p : n v S p P r > < p : c N v P r   i d = " 4 "   n a m e = " S l i d e   I m a g e   P l a c e h o l d e r   3 " / > < p : c N v S p P r > < a : s p L o c k s   n o C h a n g e A s p e c t = " 1 "   n o G r p = " 1 "   n o R o t = " 1 " / > < / p : c N v S p P r > < p : n v P r > < p : p h   i d x = " 2 "   t y p e = " s l d I m g " / > < / p : n v P r > < / p : n v S p P r > < p : s p P r > < a : x f r m > < a : o f f   x = " 6 8 5 8 0 0 "   y = " 1 1 4 3 0 0 0 " / > < a : e x t   c x = " 5 4 8 6 4 0 0 "   c y = " 3 0 8 6 1 0 0 " / > < / a : x f r m > < a : p r s t G e o m   p r s t = " r e c t " > < a : a v L s t / > < / a : p r s t G e o m > < a : n o F i l l / > < a : l n   w = " 1 2 7 0 0 " > < a : s o l i d F i l l > < a : p r s t C l r   v a l = " b l a c k " / > < / a : s o l i d F i l l > < / a : l n > < / p : s p P r > < p : t x B o d y > < a : b o d y P r   a n c h o r = " c t r "   b I n s = " 4 5 7 2 0 "   l I n s = " 9 1 4 4 0 "   r I n s = " 9 1 4 4 0 "   r t l C o l = " 0 "   t I n s = " 4 5 7 2 0 "   v e r t = " h o r z " / > < a : l s t S t y l e / > < a : p > < a : e n d P a r a R P r   l a n g = " e n - U S " / > < / a : p > < / p : t x B o d y > < / p : s p > < p : s p > < p : n v S p P r > < p : c N v P r   i d = " 5 "   n a m e = " N o t e s   P l a c e h o l d e r   4 " / > < p : c N v S p P r > < a : s p L o c k s   n o G r p = " 1 " / > < / p : c N v S p P r > < p : n v P r > < p : p h   i d x = " 3 "   s z = " q u a r t e r "   t y p e = " b o d y " / > < / p : n v P r > < / p : n v S p P r > < p : s p P r > < a : x f r m > < a : o f f   x = " 6 8 5 8 0 0 "   y = " 4 4 0 0 5 5 0 " / > < a : e x t   c x = " 5 4 8 6 4 0 0 "   c y = " 3 6 0 0 4 5 0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/ > < a : p > < a : p P r   l v l = " 0 " / > < a : r > < a : r P r   l a n g = " e n - U S "   s m t C l e a n = " 0 " / > < a : t > C l i c k   t o   e d i t   M a s t e r   t e x t   s t y l e s < / a : t > < / a : r > < / a : p > < a : p > < a : p P r   l v l = " 1 " / > < a : r > < a : r P r   l a n g = " e n - U S "   s m t C l e a n = " 0 " / > < a : t > S e c o n d   l e v e l < / a : t > < / a : r > < / a : p > < a : p > < a : p P r   l v l = " 2 " / > < a : r > < a : r P r   l a n g = " e n - U S "   s m t C l e a n = " 0 " / > < a : t > T h i r d   l e v e l < / a : t > < / a : r > < / a : p > < a : p > < a : p P r   l v l = " 3 " / > < a : r > < a : r P r   l a n g = " e n - U S "   s m t C l e a n = " 0 " / > < a : t > F o u r t h   l e v e l < / a : t > < / a : r > < / a : p > < a : p > < a : p P r   l v l = " 4 " / > < a : r > < a : r P r   l a n g = " e n - U S "   s m t C l e a n = " 0 " / > < a : t > F i f t h   l e v e l < / a : t > < / a : r > < a : e n d P a r a R P r   l a n g = " e n - U S " / > < / a : p > < / p : t x B o d y > < / p : s p > < p : s p > < p : n v S p P r > < p : c N v P r   i d = " 6 "   n a m e = " F o o t e r   P l a c e h o l d e r   5 " / > < p : c N v S p P r > < a : s p L o c k s   n o G r p = " 1 " / > < / p : c N v S p P r > < p : n v P r > < p : p h   i d x = " 4 "   s z = " q u a r t e r "   t y p e = " f t r " / > < / p : n v P r > < / p : n v S p P r > < p : s p P r > < a : x f r m > < a : o f f   x = " 0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7 "   n a m e = " S l i d e   N u m b e r   P l a c e h o l d e r   6 " / > < p : c N v S p P r > < a : s p L o c k s   n o G r p = " 1 " / > < / p : c N v S p P r > < p : n v P r > < p : p h   i d x = " 5 "   s z = " q u a r t e r "   t y p e = " s l d N u m " / > < / p : n v P r > < / p : n v S p P r > < p : s p P r > < a : x f r m > < a : o f f   x = " 3 8 8 4 6 1 3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6 9 3 2 7 0 4 2 - 6 B 6 1 - B 1 4 8 - 8 4 8 5 - 8 B B B F A A 1 3 D 2 4 } "   t y p e = " s l i d e n u m " > < a : r P r   l a n g = " e n - U S "   s m t C l e a n = " 0 " / > < a : t > 9 # : < / a : t > < / a : f l d > < a : e n d P a r a R P r   l a n g = " e n - U S " / > < / a : p > < / p : t x B o d y > < / p : s p > < / p : s p T r e e > < p : e x t L s t > < p : e x t   u r i = " { B B 9 6 2 C 8 B - B 1 4 F - 4 D 9 7 - A F 6 5 - F 5 3 4 4 C B 8 A C 3 E } " > < p 1 4 : c r e a t i o n I d   x m l n s : p 1 4 = " h t t p : / / s c h e m a s . m i c r o s o f t . c o m / o f f i c e / p o w e r p o i n t / 2 0 1 0 / m a i n "   v a l = " 1 0 8 0 3 2 1 1 3 8 " / > < / p : e x t > < / p : e x t L s t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n o t e s S t y l e > < a : l v l 1 p P r   a l g n = " l "   d e f T a b S z = " 9 1 4 4 0 0 "   e a L n B r k = " 1 "   h a n g i n g P u n c t = " 1 "   l a t i n L n B r k = " 0 "   m a r L = "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1 p P r > < a : l v l 2 p P r   a l g n = " l "   d e f T a b S z = " 9 1 4 4 0 0 "   e a L n B r k = " 1 "   h a n g i n g P u n c t = " 1 "   l a t i n L n B r k = " 0 "   m a r L = " 4 5 7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2 p P r > < a : l v l 3 p P r   a l g n = " l "   d e f T a b S z = " 9 1 4 4 0 0 "   e a L n B r k = " 1 "   h a n g i n g P u n c t = " 1 "   l a t i n L n B r k = " 0 "   m a r L = " 9 1 4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3 p P r > < a : l v l 4 p P r   a l g n = " l "   d e f T a b S z = " 9 1 4 4 0 0 "   e a L n B r k = " 1 "   h a n g i n g P u n c t = " 1 "   l a t i n L n B r k = " 0 "   m a r L = " 1 3 7 1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4 p P r > < a : l v l 5 p P r   a l g n = " l "   d e f T a b S z = " 9 1 4 4 0 0 "   e a L n B r k = " 1 "   h a n g i n g P u n c t = " 1 "   l a t i n L n B r k = " 0 "   m a r L = " 1 8 2 8 8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5 p P r > < a : l v l 6 p P r   a l g n = " l "   d e f T a b S z = " 9 1 4 4 0 0 "   e a L n B r k = " 1 "   h a n g i n g P u n c t = " 1 "   l a t i n L n B r k = " 0 "   m a r L = " 2 2 8 6 0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6 p P r > < a : l v l 7 p P r   a l g n = " l "   d e f T a b S z = " 9 1 4 4 0 0 "   e a L n B r k = " 1 "   h a n g i n g P u n c t = " 1 "   l a t i n L n B r k = " 0 "   m a r L = " 2 7 4 3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7 p P r > < a : l v l 8 p P r   a l g n = " l "   d e f T a b S z = " 9 1 4 4 0 0 "   e a L n B r k = " 1 "   h a n g i n g P u n c t = " 1 "   l a t i n L n B r k = " 0 "   m a r L = " 3 2 0 0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8 p P r > < a : l v l 9 p P r   a l g n = " l "   d e f T a b S z = " 9 1 4 4 0 0 "   e a L n B r k = " 1 "   h a n g i n g P u n c t = " 1 "   l a t i n L n B r k = " 0 "   m a r L = " 3 6 5 7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9 p P r > < / p : n o t e s S t y l e > < / p : n o t e s M a s t e r > < ! - -   $ I d $   - - >
</file>

<file path=ppt/slideLayouts/_rels/slideLayout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t a g s / t a g 2 . x m l "   T y p e = " h t t p : / / s c h e m a s . o p e n x m l f o r m a t s . o r g / o f f i c e D o c u m e n t / 2 0 0 6 / r e l a t i o n s h i p s / t a g s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t a g s / t a g 3 . x m l "   T y p e = " h t t p : / / s c h e m a s . o p e n x m l f o r m a t s . o r g / o f f i c e D o c u m e n t / 2 0 0 6 / r e l a t i o n s h i p s / t a g s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2 . p n g "   T y p e = " h t t p : / / s c h e m a s . o p e n x m l f o r m a t s . o r g / o f f i c e D o c u m e n t / 2 0 0 6 / r e l a t i o n s h i p s / i m a g e " / > < R e l a t i o n s h i p   I d = " r I d 3 "   T a r g e t = " . . / t a g s / t a g 1 . x m l "   T y p e = " h t t p : / / s c h e m a s . o p e n x m l f o r m a t s . o r g / o f f i c e D o c u m e n t / 2 0 0 6 / r e l a t i o n s h i p s / t a g s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slideLayout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t r u e "   t y p e = " t i t l e " > < p : c S l d   n a m e = " T i t l e   S l i d e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2 4 5 9 3 2 B 5 - 2 9 8 E - 4 7 E 8 - 9 C 2 A - 8 B A 0 F 9 5 3 F 4 A 5 } " > < a 1 6 : c r e a t i o n I d   x m l n s : a 1 6 = " h t t p : / / s c h e m a s . m i c r o s o f t . c o m / o f f i c e / d r a w i n g / 2 0 1 0 / m a i n "   i d = " { 2 8 1 5 8 1 C 9 - 8 7 8 C - 4 8 C C - 8 C 4 3 - 3 D 0 E E 0 4 1 0 B A 6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1 3 5 1 6 4 3 "   y = " 2 2 7 1 7 7 1 " / > < a : e x t   c x = " 6 4 3 6 1 7 8 "   c y = " 7 7 6 7 0 2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a l g n = " c t r "   l v l = " 0 " > < a : d e f R P r   d i r t y = " 0 "   l a n g = " e n - U S "   s z = " 4 4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S u b t i t l e   2 " > < a : e x t L s t > < a : e x t   u r i = " { 3 7 D D 9 F D 3 - 1 1 6 6 - 4 0 B 0 - 8 E 4 4 - 3 1 F 4 B E C A E A 7 F } " > < a 1 6 : c r e a t i o n I d   x m l n s : a 1 6 = " h t t p : / / s c h e m a s . m i c r o s o f t . c o m / o f f i c e / d r a w i n g / 2 0 1 0 / m a i n "   i d = " { 9 9 6 8 D 7 5 0 - C 3 9 5 - 4 F F 9 - 8 7 8 B - 5 5 7 6 5 E 1 A 3 5 A 7 } " / > < / a : e x t > < / a : e x t L s t > < / p : c N v P r > < p : c N v S p P r > < a : s p L o c k s   n o G r p = " t r u e " / > < / p : c N v S p P r > < p : n v P r > < p : p h   i d x = " 1 "   t y p e = " s u b T i t l e " / > < / p : n v P r > < / p : n v S p P r > < p : s p P r > < a : x f r m   r o t = " 0 " > < a : o f f   x = " 1 3 5 1 6 4 3 "   y = " 3 0 5 6 6 9 5 " / > < a : e x t   c x = " 6 4 3 6 1 7 8 "   c y = " 4 9 4 9 4 5 " / > < / a : x f r m > < a : p r s t G e o m   p r s t = " r e c t " > < a : a v L s t / > < / a : p r s t G e o m > < / p : s p P r > < p : t x B o d y > < a : b o d y P r   a n c h o r = " t "   l I n s = " 9 1 4 4 0 "   r t l C o l = " 0 "   v e r t = " h o r z " > < a : n o A u t o f i t / > < / a : b o d y P r > < a : l s t S t y l e > < a : l v l 1 p P r   a l g n = " c t r "   i n d e n t = " 0 "   l v l = " 0 "   m a r L = " 0 " > < a : l n S p c > < a : s p c P c t   v a l = " 1 0 0 0 0 0 " / > < / a : l n S p c > < a : s p c B e f > < a : s p c P t s   v a l = " 0 " / > < / a : s p c B e f > < a : b u N o n e / > < a : d e f R P r   b = " 0 "   b a s e l i n e = " 0 "   d i r t y = " 0 "   i = " 0 "   l a n g = " e n - U S "   s z = " 1 4 0 0 " > < a : s o l i d F i l l > < a : s c h e m e C l r   v a l = " a c c e n t 1 " / > < / a : s o l i d F i l l > < a : l a t i n   t y p e f a c e = " + m n - l t " / > < / a : d e f R P r > < / a : l v l 1 p P r > < a : l v l 2 p P r   a l g n = " c t r "   i n d e n t = " 0 "   l v l = " 1 "   m a r L = " 4 5 7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2 p P r > < a : l v l 3 p P r   a l g n = " c t r "   i n d e n t = " 0 "   l v l = " 2 "   m a r L = " 9 1 4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3 p P r > < a : l v l 4 p P r   a l g n = " c t r "   i n d e n t = " 0 "   l v l = " 3 "   m a r L = " 1 3 7 1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4 p P r > < a : l v l 5 p P r   a l g n = " c t r "   i n d e n t = " 0 "   l v l = " 4 "   m a r L = " 1 8 2 8 8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5 p P r > < a : l v l 6 p P r   a l g n = " c t r "   i n d e n t = " 0 "   l v l = " 5 "   m a r L = " 2 2 8 6 0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6 p P r > < a : l v l 7 p P r   a l g n = " c t r "   i n d e n t = " 0 "   l v l = " 6 "   m a r L = " 2 7 4 3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7 p P r > < a : l v l 8 p P r   a l g n = " c t r "   i n d e n t = " 0 "   l v l = " 7 "   m a r L = " 3 2 0 0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8 p P r > < a : l v l 9 p P r   a l g n = " c t r "   i n d e n t = " 0 "   l v l = " 8 "   m a r L = " 3 6 5 7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9 p P r > < / a : l s t S t y l e > < a : p > < a : p P r / > < a : r > < a : r P r   d i r t y = " 0 "   l a n g = " e n - U S " / > < a : t > C l i c k   t o   e d i t   M a s t e r   s u b t i t l e   s t y l e < / a : t > < / a : r > < a : e n d P a r a R P r   d i r t y = " 0 "   l a n g = " e n - U S " / > < / a : p > < / p : t x B o d y > < / p : s p > < p : s p > < p : n v S p P r > < p : c N v P r   i d = " 4 "   n a m e = " S l i d e   N u m b e r   P l a c e h o l d e r   5 " > < a : e x t L s t > < a : e x t   u r i = " { 0 0 B 8 1 D 9 4 - 1 9 E 5 - 4 D A C - B E 2 D - 1 0 2 F 5 7 3 8 F A 6 6 } " > < a 1 6 : c r e a t i o n I d   x m l n s : a 1 6 = " h t t p : / / s c h e m a s . m i c r o s o f t . c o m / o f f i c e / d r a w i n g / 2 0 1 0 / m a i n "   i d = " { A 4 1 9 A 9 E 3 - 7 3 1 1 - 4 6 8 B - 9 1 A A - 5 B 1 7 6 0 5 8 2 C 5 0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5 D 3 1 0 9 3 9 - 3 6 9 3 - 4 F 0 B - B 2 9 D - 2 D 2 E A 5 5 8 8 C 3 4 } " > < a 1 6 : c r e a t i o n I d   x m l n s : a 1 6 = " h t t p : / / s c h e m a s . m i c r o s o f t . c o m / o f f i c e / d r a w i n g / 2 0 1 0 / m a i n "   i d = " { A 1 B 5 7 6 4 E - 2 8 D 1 - 4 2 A 2 - A A 4 B - B 7 7 B 0 C A 1 9 D 3 E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6 "   n a m e = " D a t e   P l a c e h o l d e r   3 " > < a : e x t L s t > < a : e x t   u r i = " { 7 7 4 9 D 1 C 7 - 9 C 1 A - 4 4 4 C - 8 6 9 6 - 2 E B 5 1 2 F 8 0 1 4 B } " > < a 1 6 : c r e a t i o n I d   x m l n s : a 1 6 = " h t t p : / / s c h e m a s . m i c r o s o f t . c o m / o f f i c e / d r a w i n g / 2 0 1 0 / m a i n "   i d = " { 9 A E C 9 C 3 0 - 9 3 B 0 - 4 8 1 7 - B 8 9 7 - 4 1 D 5 C E 4 8 A C C 8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E A D 7 F F A 4 - 3 E C 0 - 4 C 3 D - B 5 E 5 - 7 4 B 3 4 8 0 A 6 1 9 A } " > < p 1 4 : c r e a t i o n I d   x m l n s : p 1 4 = " h t t p : / / s c h e m a s . m i c r o s o f t . c o m / o f f i c e / p o w e r p o i n t / 2 0 1 0 / m a i n "   v a l = " 1 6 0 6 7 2 7 6 9 5 5 6 8 " / > < / p : e x t > < / p : e x t L s t > < / p : c S l d > < p : c l r M a p O v r > < a : m a s t e r C l r M a p p i n g / > < / p : c l r M a p O v r > < / p : s l d L a y o u t >
</file>

<file path=ppt/slideLayouts/slideLayout10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u s e r D r a w n = " 1 " > < p : c S l d   n a m e = " T i t l e , T e x t ,   a n d   I m a g e s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1 9 " > < a : e x t L s t > < a : e x t   u r i = " { E 2 8 0 5 C B B - C 3 A 6 - 4 F 3 D - 9 6 8 3 - 6 7 D A 0 A 2 F A 7 2 E } " > < a 1 6 : c r e a t i o n I d   x m l n s : a 1 6 = " h t t p : / / s c h e m a s . m i c r o s o f t . c o m / o f f i c e / d r a w i n g / 2 0 1 0 / m a i n "   i d = " { 5 C E 0 F 2 0 C - B 9 9 5 - 4 7 3 0 - 8 2 A 7 - 1 3 3 0 B 8 6 6 F D C E } " / > < / a : e x t > < / a : e x t L s t > < / p : c N v P r > < p : c N v S p P r / > < p : n v P r / > < / p : n v S p P r > < p : s p P r > < a : x f r m   r o t = " 0 " > < a : o f f   x = " 7 7 4 7 0 3 "   y = " 1 4 1 7 6 3 7 " / > < a : e x t   c x = " 1 8 5 0 5 2 9 "   c y = " 2 1 9 2 3 3 7 " / > < / a : x f r m > < a : p r s t G e o m   p r s t = " r e c t " > < a : a v L s t / > < / a : p r s t G e o m > < a : n o F i l l / > < a : l n   c a p = " f l a t "   w = " 6 3 5 0 " > < a : s o l i d F i l l > < a : s c h e m e C l r   v a l = " t x 1 " > < a : a l p h a   v a l = " 4 8 0 0 0 " / > < a : l u m M o d   v a l = " 5 0 0 0 0 " / > < a : l u m O f f   v a l = " 5 0 0 0 0 " / > < / a : s c h e m e C l r > < / a : s o l i d F i l l > < a : p r s t D a s h   v a l = " s o l i d " / > < a : m i t e r   l i m = " 8 0 0 0 0 0 "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> < a : l a t i n   t y p e f a c e = " + m n - l t " / > < / a : r P r > < a : t / > < / a : r > < a : e n d P a r a R P r   d i r t y = " 0 "   l a n g = " e n - U S " > < a : l a t i n   t y p e f a c e = " + m n - l t " / > < / a : e n d P a r a R P r > < / a : p > < / p : t x B o d y > < / p : s p > < p : s p > < p : n v S p P r > < p : c N v P r   i d = " 3 "   n a m e = " R e c t a n g l e   2 0 " > < a : e x t L s t > < a : e x t   u r i = " { 4 9 4 8 9 0 5 5 - A 3 C 1 - 4 7 D 7 - 9 C 0 8 - 4 7 E E 9 8 0 2 C 3 7 1 } " > < a 1 6 : c r e a t i o n I d   x m l n s : a 1 6 = " h t t p : / / s c h e m a s . m i c r o s o f t . c o m / o f f i c e / d r a w i n g / 2 0 1 0 / m a i n "   i d = " { D D 2 8 2 B A B - E 8 C 7 - 4 0 5 C - 8 A F 3 - 8 9 3 D 7 1 9 5 5 6 D A } " / > < / a : e x t > < / a : e x t L s t > < / p : c N v P r > < p : c N v S p P r / > < p : n v P r / > < / p : n v S p P r > < p : s p P r > < a : x f r m   r o t = " 0 " > < a : o f f   x = " 2 7 7 4 9 5 0 "   y = " 1 4 1 7 6 3 7 " / > < a : e x t   c x = " 3 5 8 0 3 1 9 "   c y = " 2 1 9 2 3 3 7 " / > < / a : x f r m > < a : p r s t G e o m   p r s t = " r e c t " > < a : a v L s t / > < / a : p r s t G e o m > < a : n o F i l l / > < a : l n   c a p = " f l a t "   w = " 6 3 5 0 " > < a : s o l i d F i l l > < a : s c h e m e C l r   v a l = " t x 1 " > < a : a l p h a   v a l = " 4 8 0 0 0 " / > < a : l u m M o d   v a l = " 5 0 0 0 0 " / > < a : l u m O f f   v a l = " 5 0 0 0 0 " / > < / a : s c h e m e C l r > < / a : s o l i d F i l l > < a : p r s t D a s h   v a l = " s o l i d " / > < a : m i t e r   l i m = " 8 0 0 0 0 0 "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> < a : l a t i n   t y p e f a c e = " + m n - l t " / > < / a : r P r > < a : t / > < / a : r > < a : e n d P a r a R P r   d i r t y = " 0 "   l a n g = " e n - U S " > < a : l a t i n   t y p e f a c e = " + m n - l t " / > < / a : e n d P a r a R P r > < / a : p > < / p : t x B o d y > < / p : s p > < p : s p > < p : n v S p P r > < p : c N v P r   i d = " 4 "   n a m e = " R e c t a n g l e   2 2 " > < a : e x t L s t > < a : e x t   u r i = " { F B 4 7 1 6 3 3 - F 1 B 9 - 4 1 8 F - 9 E D A - D 4 4 2 6 D 3 8 5 5 4 3 } " > < a 1 6 : c r e a t i o n I d   x m l n s : a 1 6 = " h t t p : / / s c h e m a s . m i c r o s o f t . c o m / o f f i c e / d r a w i n g / 2 0 1 0 / m a i n "   i d = " { 4 E 0 C F C A 7 - F F C 4 - 4 D 3 6 - 9 5 7 6 - F A B F 9 4 5 9 8 6 0 4 } " / > < / a : e x t > < / a : e x t L s t > < / p : c N v P r > < p : c N v S p P r / > < p : n v P r / > < / p : n v S p P r > < p : s p P r > < a : x f r m   r o t = " 0 " > < a : o f f   x = " 6 4 9 6 0 5 0 "   y = " 1 4 1 7 6 3 7 " / > < a : e x t   c x = " 1 8 8 2 7 7 6 "   c y = " 2 1 9 2 3 3 7 " / > < / a : x f r m > < a : c u s t G e o m > < a : a v L s t / > < a : g d L s t / > < a : a h L s t / > < a : c x n L s t / > < a : r e c t   b = " b "   l = " 0 "   r = " r "   t = " 0 " / > < a : p a t h L s t > < a : p a t h   h = " 2 1 9 2 3 3 7 "   w = " 1 8 8 2 7 7 6 " > < a : m o v e T o > < a : p t   x = " 9 5 2 5 "   y = " 0 " / > < / a : m o v e T o > < a : l n T o > < a : p t   x = " 1 8 8 2 7 7 7 "   y = " 0 " / > < / a : l n T o > < a : l n T o > < a : p t   x = " 1 8 8 2 7 7 7 "   y = " 2 1 9 2 3 3 7 " / > < / a : l n T o > < a : l n T o > < a : p t   x = " 9 5 2 5 "   y = " 2 1 9 2 3 3 7 " / > < / a : l n T o > < a : c l o s e / > < / a : p a t h > < / a : p a t h L s t > < / a : c u s t G e o m > < a : n o F i l l / > < a : l n   c a p = " f l a t "   w = " 6 3 5 0 " > < a : s o l i d F i l l > < a : s c h e m e C l r   v a l = " t x 1 " > < a : a l p h a   v a l = " 4 8 0 0 0 " / > < a : l u m M o d   v a l = " 5 0 0 0 0 " / > < a : l u m O f f   v a l = " 5 0 0 0 0 " / > < / a : s c h e m e C l r > < / a : s o l i d F i l l > < a : p r s t D a s h   v a l = " s o l i d " / > < a : m i t e r   l i m = " 8 0 0 0 0 0 "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> < a : l a t i n   t y p e f a c e = " + m n - l t " / > < / a : r P r > < a : t / > < / a : r > < a : e n d P a r a R P r   d i r t y = " 0 "   l a n g = " e n - U S " > < a : l a t i n   t y p e f a c e = " + m n - l t " / > < / a : e n d P a r a R P r > < / a : p > < / p : t x B o d y > < / p : s p > < p : s p > < p : n v S p P r > < p : c N v P r   i d = " 5 "   n a m e = " T i t l e   1 " > < a : e x t L s t > < a : e x t   u r i = " { 6 5 7 D 7 3 A 7 - 9 3 E B - 4 E 5 A - A 4 4 5 - 1 F D 7 9 0 9 0 B F D 0 } " > < a 1 6 : c r e a t i o n I d   x m l n s : a 1 6 = " h t t p : / / s c h e m a s . m i c r o s o f t . c o m / o f f i c e / d r a w i n g / 2 0 1 0 / m a i n "   i d = " { 1 8 8 A 9 C 3 5 - E 8 E 5 - 4 8 B 5 - A C 3 6 - 4 B 6 2 4 A 5 4 9 B B F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6 "   n a m e = " P i c t u r e   P l a c e h o l d e r   2 " > < a : e x t L s t > < a : e x t   u r i = " { 6 4 8 2 2 6 5 7 - F B 1 A - 4 2 3 9 - 9 4 D 8 - E 3 9 8 8 4 3 A 5 C F 2 } " > < a 1 6 : c r e a t i o n I d   x m l n s : a 1 6 = " h t t p : / / s c h e m a s . m i c r o s o f t . c o m / o f f i c e / d r a w i n g / 2 0 1 0 / m a i n "   i d = " { 4 9 D 1 F 2 4 C - 3 1 9 3 - 4 3 6 0 - 8 A C 1 - E 1 E 5 5 6 0 8 3 5 9 F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8 3 5 0 2 7 "   y = " 1 4 7 4 7 8 7 " / > < a : e x t   c x = " 1 7 2 3 4 9 9 "   c y = " 2 0 7 4 8 6 3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7 "   n a m e = " C o n t e n t   P l a c e h o l d e r   2 " > < a : e x t L s t > < a : e x t   u r i = " { 5 C F E E 0 9 9 - 9 F B B - 4 B 4 6 - B C C 0 - 3 A B 0 1 7 4 0 4 5 9 B } " > < a 1 6 : c r e a t i o n I d   x m l n s : a 1 6 = " h t t p : / / s c h e m a s . m i c r o s o f t . c o m / o f f i c e / d r a w i n g / 2 0 1 0 / m a i n "   i d = " { 1 A 8 2 2 1 1 C - 0 9 2 F - 4 1 F 7 - 9 7 8 3 - 5 F 0 C 5 B 6 4 A 7 6 0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7 6 2 0 0 0 "   y = " 3 8 1 0 0 0 0 " / > < a : e x t   c x = " 1 8 4 7 8 5 0 "   c y = " 5 2 3 8 7 5 " / > < / a : x f r m > < a : p r s t G e o m   p r s t = " r e c t " > < a : a v L s t / > < / a : p r s t G e o m > < / p : s p P r > < p : t x B o d y > < a : b o d y P r   a n c h o r = " t "   r t l C o l = " 0 "   v e r t = " h o r z " > < a : n o r m A u t o f i t / > < / a : b o d y P r > < a : l s t S t y l e > < a : l v l 1 p P r   a l g n = " c t r "   i n d e n t = " 0 "   l v l = " 0 "   m a r L = " 0 " > < a : l n S p c > < a : s p c P c t   v a l = " 1 0 0 0 0 0 " / > < / a : l n S p c > < a : b u F o n t   t y p e f a c e = " A r i a l " / > < a : b u N o n e / > < a : d e f R P r   b = " 0 "   d i r t y = " 0 "   l a n g = " e n - U S "   s z = " 1 2 0 0 " > < a : s o l i d F i l l > < a : s c h e m e C l r   v a l = " t x 1 " > < a : l u m M o d   v a l = " 8 5 0 0 0 " / > < a : l u m O f f   v a l = " 1 5 0 0 0 " / > < / a : s c h e m e C l r > < / a : s o l i d F i l l > < a : l a t i n   t y p e f a c e = " + m n - l t " / > < / a : d e f R P r > < / a : l v l 1 p P r > < a : l v l 2 p P r   l v l = " 1 " > < a : l n S p c > < a : s p c P c t   v a l = " 1 2 9 9 9 9 " / > < / a : l n S p c > < a : d e f R P r   d i r t y = " 0 "   l a n g = " e n - U S "   s z = " 1 0 0 0 " > < a : s o l i d F i l l > < a : s c h e m e C l r   v a l = " b g 1 " > < a : l u m M o d   v a l = " 6 5 0 0 0 " / > < / a : s c h e m e C l r > < / a : s o l i d F i l l > < / a : d e f R P r > < / a : l v l 2 p P r > < a : l v l 3 p P r   l v l = " 2 " > < a : l n S p c > < a : s p c P t s   v a l = " 1 2 0 0 " / > < / a : l n S p c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3 p P r > < a : l v l 4 p P r   l v l = " 3 " > < a : l n S p c > < a : s p c P t s   v a l = " 1 2 0 0 " / > < / a : l n S p c > < a : d e f R P r   d i r t y = " 0 "   i = " 0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4 p P r > < a : l v l 5 p P r   l v l = " 4 " > < a : l n S p c > < a : s p c P t s   v a l = " 1 2 0 0 " / > < / a : l n S p c > < a : b u F o n t   t y p e f a c e = " A r i a l " / > < a : b u C h a r   c h a r = " � " /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8 "   n a m e = " P i c t u r e   P l a c e h o l d e r   2 " > < a : e x t L s t > < a : e x t   u r i = " { E 3 8 6 8 B 8 B - 9 8 0 1 - 4 5 3 D - B D 2 3 - 0 0 7 C F 9 3 4 9 6 E B } " > < a 1 6 : c r e a t i o n I d   x m l n s : a 1 6 = " h t t p : / / s c h e m a s . m i c r o s o f t . c o m / o f f i c e / d r a w i n g / 2 0 1 0 / m a i n "   i d = " { B 9 E 4 8 D A E - A A A 1 - 4 C D C - B D A D - 0 8 A 3 B 3 9 D 8 A 1 2 } " / > < / a : e x t > < / a : e x t L s t > < / p : c N v P r > < p : c N v S p P r > < a : s p L o c k s   n o G r p = " t r u e " / > < / p : c N v S p P r > < p : n v P r > < p : p h   i d x = " 3 "   t y p e = " p i c " / > < / p : n v P r > < / p : n v S p P r > < p : s p P r > < a : x f r m   r o t = " 0 " > < a : o f f   x = " 2 8 3 5 2 7 5 "   y = " 1 4 7 4 7 8 7 " / > < a : e x t   c x = " 3 4 5 9 6 7 0 "   c y = " 2 0 7 4 8 6 3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9 "   n a m e = " C o n t e n t   P l a c e h o l d e r   2 " > < a : e x t L s t > < a : e x t   u r i = " { F 7 8 B 6 1 6 A - 7 A 9 4 - 4 A A 9 - 9 B F 3 - 3 F 0 7 E 0 3 4 4 9 8 0 } " > < a 1 6 : c r e a t i o n I d   x m l n s : a 1 6 = " h t t p : / / s c h e m a s . m i c r o s o f t . c o m / o f f i c e / d r a w i n g / 2 0 1 0 / m a i n "   i d = " { B D 5 D E 6 0 A - 1 F 1 5 - 4 1 E 8 - B D 5 7 - 2 2 4 E 3 D D 7 E 1 D 1 } " / > < / a : e x t > < / a : e x t L s t > < / p : c N v P r > < p : c N v S p P r > < a : s p L o c k s   n o G r p = " t r u e " / > < / p : c N v S p P r > < p : n v P r > < p : p h   i d x = " 4 "   t y p e = " b o d y " / > < / p : n v P r > < / p : n v S p P r > < p : s p P r > < a : x f r m   r o t = " 0 " > < a : o f f   x = " 2 7 7 7 5 6 1 "   y = " 3 8 1 0 0 0 0 " / > < a : e x t   c x = " 3 5 7 7 7 0 8 "   c y = " 5 2 3 8 7 5 " / > < / a : x f r m > < a : p r s t G e o m   p r s t = " r e c t " > < a : a v L s t / > < / a : p r s t G e o m > < / p : s p P r > < p : t x B o d y > < a : b o d y P r   a n c h o r = " t "   r t l C o l = " 0 "   v e r t = " h o r z " > < a : n o r m A u t o f i t / > < / a : b o d y P r > < a : l s t S t y l e > < a : l v l 1 p P r   a l g n = " c t r "   i n d e n t = " 0 "   l v l = " 0 "   m a r L = " 0 " > < a : l n S p c > < a : s p c P c t   v a l = " 1 0 0 0 0 0 " / > < / a : l n S p c > < a : b u F o n t   t y p e f a c e = " A r i a l " / > < a : b u N o n e / > < a : d e f R P r   b = " 0 "   d i r t y = " 0 "   l a n g = " e n - U S "   s z = " 1 2 0 0 " > < a : s o l i d F i l l > < a : s c h e m e C l r   v a l = " t x 1 " > < a : l u m M o d   v a l = " 8 5 0 0 0 " / > < a : l u m O f f   v a l = " 1 5 0 0 0 " / > < / a : s c h e m e C l r > < / a : s o l i d F i l l > < a : l a t i n   t y p e f a c e = " + m n - l t " / > < / a : d e f R P r > < / a : l v l 1 p P r > < a : l v l 2 p P r   l v l = " 1 " > < a : l n S p c > < a : s p c P c t   v a l = " 1 2 9 9 9 9 " / > < / a : l n S p c > < a : d e f R P r   d i r t y = " 0 "   l a n g = " e n - U S "   s z = " 1 0 0 0 " > < a : s o l i d F i l l > < a : s c h e m e C l r   v a l = " b g 1 " > < a : l u m M o d   v a l = " 6 5 0 0 0 " / > < / a : s c h e m e C l r > < / a : s o l i d F i l l > < / a : d e f R P r > < / a : l v l 2 p P r > < a : l v l 3 p P r   l v l = " 2 " > < a : l n S p c > < a : s p c P t s   v a l = " 1 2 0 0 " / > < / a : l n S p c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3 p P r > < a : l v l 4 p P r   l v l = " 3 " > < a : l n S p c > < a : s p c P t s   v a l = " 1 2 0 0 " / > < / a : l n S p c > < a : d e f R P r   d i r t y = " 0 "   i = " 0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4 p P r > < a : l v l 5 p P r   l v l = " 4 " > < a : l n S p c > < a : s p c P t s   v a l = " 1 2 0 0 " / > < / a : l n S p c > < a : b u F o n t   t y p e f a c e = " A r i a l " / > < a : b u C h a r   c h a r = " � " /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1 0 "   n a m e = " P i c t u r e   P l a c e h o l d e r   2 " > < a : e x t L s t > < a : e x t   u r i = " { 4 B C D A F 9 B - 7 9 5 D - 4 B B B - A E 8 C - E C F 9 D 9 6 B F 8 3 9 } " > < a 1 6 : c r e a t i o n I d   x m l n s : a 1 6 = " h t t p : / / s c h e m a s . m i c r o s o f t . c o m / o f f i c e / d r a w i n g / 2 0 1 0 / m a i n "   i d = " { 8 2 B 7 E 9 1 4 - 0 6 3 9 - 4 5 E D - 9 5 2 B - 3 3 3 6 0 4 B 8 F D 1 0 } " / > < / a : e x t > < / a : e x t L s t > < / p : c N v P r > < p : c N v S p P r > < a : s p L o c k s   n o G r p = " t r u e " / > < / p : c N v S p P r > < p : n v P r > < p : p h   i d x = " 5 "   t y p e = " p i c " / > < / p : n v P r > < / p : n v S p P r > < p : s p P r > < a : x f r m   r o t = " 0 " > < a : o f f   x = " 6 5 8 1 7 7 4 "   y = " 1 4 7 4 7 8 7 " / > < a : e x t   c x = " 1 7 2 4 0 2 5 "   c y = " 2 0 7 4 8 6 3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1 1 "   n a m e = " C o n t e n t   P l a c e h o l d e r   2 " > < a : e x t L s t > < a : e x t   u r i = " { 7 C 4 2 F D 5 5 - 0 1 D 2 - 4 0 F 4 - 9 B 3 D - 1 D 0 8 4 2 F 4 8 D 1 F } " > < a 1 6 : c r e a t i o n I d   x m l n s : a 1 6 = " h t t p : / / s c h e m a s . m i c r o s o f t . c o m / o f f i c e / d r a w i n g / 2 0 1 0 / m a i n "   i d = " { 7 7 1 D 3 8 D 4 - 5 6 C 2 - 4 3 8 C - 9 3 3 2 - 1 5 3 5 3 0 2 8 C 9 2 6 } " / > < / a : e x t > < / a : e x t L s t > < / p : c N v P r > < p : c N v S p P r > < a : s p L o c k s   n o G r p = " t r u e " / > < / p : c N v S p P r > < p : n v P r > < p : p h   i d x = " 6 "   t y p e = " b o d y " / > < / p : n v P r > < / p : n v S p P r > < p : s p P r > < a : x f r m   r o t = " 0 " > < a : o f f   x = " 6 4 9 6 0 5 0 "   y = " 3 8 1 0 0 0 0 " / > < a : e x t   c x = " 1 8 8 2 7 7 5 "   c y = " 5 2 3 8 7 5 " / > < / a : x f r m > < a : p r s t G e o m   p r s t = " r e c t " > < a : a v L s t / > < / a : p r s t G e o m > < / p : s p P r > < p : t x B o d y > < a : b o d y P r   a n c h o r = " t "   r t l C o l = " 0 "   v e r t = " h o r z " > < a : n o r m A u t o f i t / > < / a : b o d y P r > < a : l s t S t y l e > < a : l v l 1 p P r   a l g n = " c t r "   i n d e n t = " 0 "   l v l = " 0 "   m a r L = " 0 " > < a : l n S p c > < a : s p c P c t   v a l = " 1 0 0 0 0 0 " / > < / a : l n S p c > < a : b u F o n t   t y p e f a c e = " A r i a l " / > < a : b u N o n e / > < a : d e f R P r   b = " 0 "   d i r t y = " 0 "   l a n g = " e n - U S "   s z = " 1 2 0 0 " > < a : s o l i d F i l l > < a : s c h e m e C l r   v a l = " t x 1 " > < a : l u m M o d   v a l = " 8 5 0 0 0 " / > < a : l u m O f f   v a l = " 1 5 0 0 0 " / > < / a : s c h e m e C l r > < / a : s o l i d F i l l > < a : l a t i n   t y p e f a c e = " + m n - l t " / > < / a : d e f R P r > < / a : l v l 1 p P r > < a : l v l 2 p P r   l v l = " 1 " > < a : l n S p c > < a : s p c P c t   v a l = " 1 2 9 9 9 9 " / > < / a : l n S p c > < a : d e f R P r   d i r t y = " 0 "   l a n g = " e n - U S "   s z = " 1 0 0 0 " > < a : s o l i d F i l l > < a : s c h e m e C l r   v a l = " b g 1 " > < a : l u m M o d   v a l = " 6 5 0 0 0 " / > < / a : s c h e m e C l r > < / a : s o l i d F i l l > < / a : d e f R P r > < / a : l v l 2 p P r > < a : l v l 3 p P r   l v l = " 2 " > < a : l n S p c > < a : s p c P t s   v a l = " 1 2 0 0 " / > < / a : l n S p c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3 p P r > < a : l v l 4 p P r   l v l = " 3 " > < a : l n S p c > < a : s p c P t s   v a l = " 1 2 0 0 " / > < / a : l n S p c > < a : d e f R P r   d i r t y = " 0 "   i = " 0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4 p P r > < a : l v l 5 p P r   l v l = " 4 " > < a : l n S p c > < a : s p c P t s   v a l = " 1 2 0 0 " / > < / a : l n S p c > < a : b u F o n t   t y p e f a c e = " A r i a l " / > < a : b u C h a r   c h a r = " � " /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1 2 "   n a m e = " S l i d e   N u m b e r   P l a c e h o l d e r   4 " > < a : e x t L s t > < a : e x t   u r i = " { 3 A 9 D B 9 2 6 - E 7 7 4 - 4 A 7 7 - B E 2 C - E 6 8 6 8 7 0 C 9 6 1 E } " > < a 1 6 : c r e a t i o n I d   x m l n s : a 1 6 = " h t t p : / / s c h e m a s . m i c r o s o f t . c o m / o f f i c e / d r a w i n g / 2 0 1 0 / m a i n "   i d = " { 6 3 A 3 B 0 5 7 - E C B E - 4 F 0 1 - B 2 2 9 - 4 A 4 4 8 C 9 E D 3 9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1 3 "   n a m e = " F o o t e r   P l a c e h o l d e r   3 " > < a : e x t L s t > < a : e x t   u r i = " { D 7 5 0 D D F C - A 8 D 6 - 4 7 A A - 8 A 5 0 - D 1 0 E 6 A 9 F D D E B } " > < a 1 6 : c r e a t i o n I d   x m l n s : a 1 6 = " h t t p : / / s c h e m a s . m i c r o s o f t . c o m / o f f i c e / d r a w i n g / 2 0 1 0 / m a i n "   i d = " { 1 3 7 E 9 2 D 4 - 9 C C 7 - 4 2 E 6 - B A 1 6 - B 7 D 3 E A 3 E F B 1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1 4 "   n a m e = " D a t e   P l a c e h o l d e r   1 " > < a : e x t L s t > < a : e x t   u r i = " { 4 C 4 4 7 8 9 B - E A 0 A - 4 E C 4 - 9 0 A F - 6 2 D 5 0 0 1 9 E D 3 8 } " > < a 1 6 : c r e a t i o n I d   x m l n s : a 1 6 = " h t t p : / / s c h e m a s . m i c r o s o f t . c o m / o f f i c e / d r a w i n g / 2 0 1 0 / m a i n "   i d = " { A B 3 2 4 9 F D - 4 5 4 8 - 4 4 E 8 - A 3 1 2 - A 5 D 4 1 F E 2 8 5 5 C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c u s t D a t a L s t > < p : t a g s   r : i d = " r I d 2 " / > < / p : c u s t D a t a L s t > < p : e x t L s t > < p : e x t   u r i = " { 1 0 E F D C 3 4 - 9 B A 4 - 4 B C 5 - 9 D 8 6 - 4 D 9 E 3 7 7 4 3 1 C 9 } " > < p 1 4 : c r e a t i o n I d   x m l n s : p 1 4 = " h t t p : / / s c h e m a s . m i c r o s o f t . c o m / o f f i c e / p o w e r p o i n t / 2 0 1 0 / m a i n "   v a l = " 1 6 0 6 7 2 7 6 9 5 5 9 2 " / > < / p : e x t > < / p : e x t L s t > < / p : c S l d > < p : c l r M a p O v r > < a : m a s t e r C l r M a p p i n g / > < / p : c l r M a p O v r > < / p : s l d L a y o u t >
</file>

<file path=ppt/slideLayouts/slideLayout1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u s e r D r a w n = " 1 " > < p : c S l d   n a m e = " T i t l e   a n d   I m a g e s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6 B 2 1 0 B F E - C 3 7 B - 4 3 2 1 - 9 6 8 F - 5 8 A 4 F D F 0 D E 5 2 } " > < a 1 6 : c r e a t i o n I d   x m l n s : a 1 6 = " h t t p : / / s c h e m a s . m i c r o s o f t . c o m / o f f i c e / d r a w i n g / 2 0 1 0 / m a i n "   i d = " { 3 0 4 D 1 3 B B - 3 7 7 E - 4 B B 5 - 9 F C C - C 3 9 1 2 7 C A 9 4 C A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P i c t u r e   P l a c e h o l d e r   2 " > < a : e x t L s t > < a : e x t   u r i = " { C 9 F 1 8 A 0 D - E 4 1 C - 4 B B A - A 0 0 9 - A E 5 A A F 6 5 5 8 B 7 } " > < a 1 6 : c r e a t i o n I d   x m l n s : a 1 6 = " h t t p : / / s c h e m a s . m i c r o s o f t . c o m / o f f i c e / d r a w i n g / 2 0 1 0 / m a i n "   i d = " { 3 7 0 6 5 A 1 F - 5 A B 9 - 4 8 7 1 - 9 0 7 9 - 9 2 F 4 E 7 4 4 1 4 4 1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3 0 4 8 0 0 "   y = " 1 7 3 3 5 5 0 " / > < a : e x t   c x = " 2 0 9 5 5 0 0 "   c y = " 2 1 9 0 7 5 0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4 "   n a m e = " P i c t u r e   P l a c e h o l d e r   2 " > < a : e x t L s t > < a : e x t   u r i = " { 3 4 E D 7 A 8 5 - B 8 8 9 - 4 6 C F - A 8 5 6 - A B E E 3 2 A 3 F E B F } " > < a 1 6 : c r e a t i o n I d   x m l n s : a 1 6 = " h t t p : / / s c h e m a s . m i c r o s o f t . c o m / o f f i c e / d r a w i n g / 2 0 1 0 / m a i n "   i d = " { B E 0 9 0 1 9 2 - 3 B C A - 4 9 E 9 - 9 5 B 0 - 7 A 5 3 C 3 7 3 B C D 8 } " / > < / a : e x t > < / a : e x t L s t > < / p : c N v P r > < p : c N v S p P r > < a : s p L o c k s   n o G r p = " t r u e " / > < / p : c N v S p P r > < p : n v P r > < p : p h   i d x = " 2 "   t y p e = " p i c " / > < / p : n v P r > < / p : n v S p P r > < p : s p P r > < a : x f r m   r o t = " 0 " > < a : o f f   x = " 2 4 7 0 1 5 0 "   y = " 1 7 3 3 5 5 0 " / > < a : e x t   c x = " 2 0 9 5 5 0 0 "   c y = " 2 1 9 0 7 5 0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5 "   n a m e = " P i c t u r e   P l a c e h o l d e r   2 " > < a : e x t L s t > < a : e x t   u r i = " { F 3 F 5 7 0 0 C - 2 7 B 5 - 4 9 6 5 - A 1 6 5 - 1 4 F B 7 6 F 6 4 4 7 2 } " > < a 1 6 : c r e a t i o n I d   x m l n s : a 1 6 = " h t t p : / / s c h e m a s . m i c r o s o f t . c o m / o f f i c e / d r a w i n g / 2 0 1 0 / m a i n "   i d = " { B A 5 D 9 8 4 3 - 2 D 4 A - 4 4 3 1 - B E 9 A - D 0 D A 4 D D C 7 0 1 1 } " / > < / a : e x t > < / a : e x t L s t > < / p : c N v P r > < p : c N v S p P r > < a : s p L o c k s   n o G r p = " t r u e " / > < / p : c N v S p P r > < p : n v P r > < p : p h   i d x = " 3 "   t y p e = " p i c " / > < / p : n v P r > < / p : n v S p P r > < p : s p P r > < a : x f r m   r o t = " 0 " > < a : o f f   x = " 4 6 3 5 5 0 0 "   y = " 1 7 3 3 5 5 0 " / > < a : e x t   c x = " 2 0 9 5 5 0 0 "   c y = " 2 1 9 0 7 5 0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6 "   n a m e = " P i c t u r e   P l a c e h o l d e r   2 " > < a : e x t L s t > < a : e x t   u r i = " { 4 4 F 3 1 0 D 6 - B E E 8 - 4 2 3 7 - A B 4 5 - F F 2 9 B A 6 3 C 1 A 1 } " > < a 1 6 : c r e a t i o n I d   x m l n s : a 1 6 = " h t t p : / / s c h e m a s . m i c r o s o f t . c o m / o f f i c e / d r a w i n g / 2 0 1 0 / m a i n "   i d = " { 1 4 3 F B 8 4 2 - 3 1 2 3 - 4 5 6 8 - B D 7 A - 4 8 D A 1 9 F E 3 F 9 5 } " / > < / a : e x t > < / a : e x t L s t > < / p : c N v P r > < p : c N v S p P r > < a : s p L o c k s   n o G r p = " t r u e " / > < / p : c N v S p P r > < p : n v P r > < p : p h   i d x = " 4 "   t y p e = " p i c " / > < / p : n v P r > < / p : n v S p P r > < p : s p P r > < a : x f r m   r o t = " 0 " > < a : o f f   x = " 6 8 0 0 8 5 0 "   y = " 1 7 3 3 5 5 0 " / > < a : e x t   c x = " 2 0 9 5 5 0 0 "   c y = " 2 1 9 0 7 5 0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7 "   n a m e = " S l i d e   N u m b e r   P l a c e h o l d e r   4 " > < a : e x t L s t > < a : e x t   u r i = " { 7 5 5 9 F 6 C B - 9 8 F 7 - 4 D 0 4 - 8 B C 3 - 3 B A D A F C 5 8 7 7 B } " > < a 1 6 : c r e a t i o n I d   x m l n s : a 1 6 = " h t t p : / / s c h e m a s . m i c r o s o f t . c o m / o f f i c e / d r a w i n g / 2 0 1 0 / m a i n "   i d = " { 5 5 F 8 2 E C C - 8 7 6 A - 4 0 2 5 - B C 2 2 - 3 0 0 9 6 7 A C 7 F 3 6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8 "   n a m e = " F o o t e r   P l a c e h o l d e r   3 " > < a : e x t L s t > < a : e x t   u r i = " { 9 0 E 9 2 5 2 C - 6 9 8 6 - 4 F 5 1 - A A 1 D - D C 4 5 7 0 D A A B 3 4 } " > < a 1 6 : c r e a t i o n I d   x m l n s : a 1 6 = " h t t p : / / s c h e m a s . m i c r o s o f t . c o m / o f f i c e / d r a w i n g / 2 0 1 0 / m a i n "   i d = " { 7 C B E 9 2 B F - B 3 0 8 - 4 B 6 F - 8 4 3 2 - 4 D 9 7 7 3 7 0 B C 3 6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9 "   n a m e = " D a t e   P l a c e h o l d e r   1 " > < a : e x t L s t > < a : e x t   u r i = " { 9 2 B F B D A B - F E 3 A - 4 8 1 A - 8 4 C 1 - 4 A E 1 7 0 F 7 6 1 C F } " > < a 1 6 : c r e a t i o n I d   x m l n s : a 1 6 = " h t t p : / / s c h e m a s . m i c r o s o f t . c o m / o f f i c e / d r a w i n g / 2 0 1 0 / m a i n "   i d = " { 3 4 8 C 2 8 5 1 - 5 5 0 5 - 4 0 6 6 - B 1 0 1 - 3 B F 5 4 3 4 E 8 3 B 3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c u s t D a t a L s t > < p : t a g s   r : i d = " r I d 2 " / > < / p : c u s t D a t a L s t > < p : e x t L s t > < p : e x t   u r i = " { A 0 E 7 5 0 1 D - B 8 7 F - 4 B 4 2 - A E 4 E - 8 A 1 5 9 2 E 7 2 B D 3 } " > < p 1 4 : c r e a t i o n I d   x m l n s : p 1 4 = " h t t p : / / s c h e m a s . m i c r o s o f t . c o m / o f f i c e / p o w e r p o i n t / 2 0 1 0 / m a i n "   v a l = " 1 6 0 6 7 2 7 6 9 5 5 9 6 " / > < / p : e x t > < / p : e x t L s t > < / p : c S l d > < p : c l r M a p O v r > < a : m a s t e r C l r M a p p i n g / > < / p : c l r M a p O v r > < / p : s l d L a y o u t >
</file>

<file path=ppt/slideLayouts/slideLayout1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c u s t " > < p : c S l d   n a m e = " S a l e s   -   P L A Y B O O K   F O R   B L I T Z   S C A L I N G " > < p : b g > < p : b g P r > < a : g r a d F i l l   r o t W i t h S h a p e = " 1 " > < a : g s L s t > < a : g s   p o s = " 4 4 1 " > < a : s r g b C l r   v a l = " 7 0 3 0 a 0 " / > < / a : g s > < a : g s   p o s = " 1 0 0 0 0 0 " > < a : s r g b C l r   v a l = " 2 f 5 8 b a " / > < / a : g s > < / a : g s L s t > < a : l i n   a n g = " 1 3 2 0 0 0 0 0 "   s c a l e d = " 0 " / > < / a : g r a d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3 B C 0 6 2 0 E - A 0 D D - 4 B 9 F - 9 6 1 3 - 0 E 9 6 6 C 8 2 C B E 3 } " > < a 1 6 : c r e a t i o n I d   x m l n s : a 1 6 = " h t t p : / / s c h e m a s . m i c r o s o f t . c o m / o f f i c e / d r a w i n g / 2 0 1 0 / m a i n "   i d = " { 5 2 D B 1 8 5 7 - B 4 4 9 - 4 F 4 0 - 8 5 8 4 - B 4 4 9 A 7 1 2 2 C 3 7 } " / > < / a : e x t > < / a : e x t L s t > < / p : c N v P r > < p : c N v S p P r > < a : s p L o c k s   n o G r p = " t r u e " / > < / p : c N v S p P r > < p : n v P r > < p : p h   i d x = " 1 0 "   t y p e = " t i t l e " / > < / p : n v P r > < / p : n v S p P r > < p : s p P r > < a : x f r m   r o t = " 0 " > < a : o f f   x = " 1 3 9 3 4 5 0 "   y = " 2 6 4 2 4 9 2 " / > < a : e x t   c x = " 5 8 1 5 5 0 8 "   c y = " 5 6 7 2 5 1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a n c h o r = " t "   b I n s = " 0 "   l I n s = " 9 5 2 5 0 "   n u m C o l = " 1 "   r I n s = " 9 5 2 5 0 "   r t l C o l = " 0 "   s p c C o l = " 0 "   t I n s = " 0 "   v e r t = " h o r z " > < a : n o A u t o f i t / > < / a : b o d y P r > < a : l s t S t y l e > < a : l v l 1 p P r   a l g n = " l "   i n d e n t = " 0 "   l v l = " 0 "   m a r L = " 0 "   r t l = " f a l s e " > < a : l n S p c > < a : s p c P c t   v a l = " 1 0 0 0 0 0 " / > < / a : l n S p c > < a : s p c B e f > < a : s p c P t s   v a l = " 0 " / > < / a : s p c B e f > < a : s p c A f t > < a : s p c P t s   v a l = " 0 " / > < / a : s p c A f t > < a : b u F o n t   t y p e f a c e = " A r i a l " / > < a : b u N o n e / > < a : d e f R P r   b = " 1 "   b a s e l i n e = " 0 "   c a p = " a l l "   d i r t y = " 0 "   i = " 0 "   l a n g = " e n - U S "   s t r i k e = " n o S t r i k e "   s z = " 3 6 0 0 "   u = " n o n e " > < a : s o l i d F i l l > < a : s r g b C l r   v a l = " f f f f f f " / > < / a : s o l i d F i l l > < a : l a t i n   t y p e f a c e = " Q u i c k s a n d " /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h i d d e n = " t r u e "   i d = " 3 "   n a m e = " D a t e   P l a c e h o l d e r   2 " > < a : e x t L s t > < a : e x t   u r i = " { 2 5 3 D 3 2 E 2 - 7 0 9 1 - 4 9 2 C - 8 6 3 6 - 6 2 2 5 A 8 9 D A 8 D F } " > < a 1 6 : c r e a t i o n I d   x m l n s : a 1 6 = " h t t p : / / s c h e m a s . m i c r o s o f t . c o m / o f f i c e / d r a w i n g / 2 0 1 0 / m a i n "   i d = " { 2 7 2 4 5 B 6 8 - 2 1 9 0 - 4 4 C A - 9 7 4 9 - 6 2 5 5 0 6 0 D 9 7 1 A } " / > < / a : e x t > < / a : e x t L s t > < / p : c N v P r > < p : c N v S p P r > < a : s p L o c k s   n o G r p = " t r u e " / > < / p : c N v S p P r > < p : n v P r > < p : p h   i d x = " 1 1 "   s z = " h a l f "   t y p e = " d t " / > < / p : n v P r > < / p : n v S p P r > < p : s p P r > < a : x f r m   r o t = " 0 " > < a : o f f   x = " 7 6 2 0 0 0 "   y = " 4 6 9 5 0 3 3 " / > < a : e x t   c x = " 1 6 3 9 5 7 0 "   c y = " 2 8 5 7 5 0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h i d d e n = " t r u e "   i d = " 4 "   n a m e = " F o o t e r   P l a c e h o l d e r   3 " > < a : e x t L s t > < a : e x t   u r i = " { 4 8 5 2 0 6 D 3 - D 9 A E - 4 7 B C - B 5 5 C - C 8 7 B 0 E E 5 1 1 8 7 } " > < a 1 6 : c r e a t i o n I d   x m l n s : a 1 6 = " h t t p : / / s c h e m a s . m i c r o s o f t . c o m / o f f i c e / d r a w i n g / 2 0 1 0 / m a i n "   i d = " { B 7 F 7 4 6 1 2 - 9 A 6 E - 4 3 3 3 - A 4 A 4 - 1 6 9 1 5 2 A 5 7 C 7 0 } " / > < / a : e x t > < / a : e x t L s t > < / p : c N v P r > < p : c N v S p P r > < a : s p L o c k s   n o G r p = " t r u e " / > < / p : c N v S p P r > < p : n v P r > < p : p h   i d x = " 1 2 "   s z = " q u a r t e r "   t y p e = " f t r " / > < / p : n v P r > < / p : n v S p P r > < p : s p P r > < a : x f r m   r o t = " 0 " > < a : o f f   x = " 2 4 9 5 5 5 0 "   y = " 4 6 8 6 3 0 0 " / > < a : e x t   c x = " 5 1 8 1 6 0 0 "   c y = " 2 8 5 7 5 0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h i d d e n = " t r u e "   i d = " 5 "   n a m e = " S l i d e   N u m b e r   P l a c e h o l d e r   4 " > < a : e x t L s t > < a : e x t   u r i = " { 0 6 F 3 A 5 B 4 - 9 F E 9 - 4 7 C B - B 8 C 5 - 7 2 5 2 9 A 3 3 3 2 F 7 } " > < a 1 6 : c r e a t i o n I d   x m l n s : a 1 6 = " h t t p : / / s c h e m a s . m i c r o s o f t . c o m / o f f i c e / d r a w i n g / 2 0 1 0 / m a i n "   i d = " { 9 1 F 3 6 9 A 6 - B 2 7 F - 4 6 B D - A C 5 8 - D 2 7 2 0 F 7 B 6 5 0 0 } " / > < / a : e x t > < / a : e x t L s t > < / p : c N v P r > < p : c N v S p P r > < a : s p L o c k s   n o G r p = " t r u e " / > < / p : c N v S p P r > < p : n v P r > < p : p h   i d x = " 1 3 "   s z = " q u a r t e r "   t y p e = " s l d N u m " / > < / p : n v P r > < / p : n v S p P r > < p : s p P r > < a : x f r m   r o t = " 0 " > < a : o f f   x = " 7 7 6 7 8 1 5 "   y = " 4 6 9 5 0 3 3 " / > < a : e x t   c x = " 6 1 3 0 1 8 "   c y = " 2 8 5 7 5 0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6 "   n a m e = " " > < a : e x t L s t > < a : e x t   u r i = " { A 4 F 4 1 0 D 7 - 9 8 6 C - 4 6 8 4 - A C 5 9 - 0 9 C 7 3 7 0 6 A 0 F 5 } " > < a 1 6 : c r e a t i o n I d   x m l n s : a 1 6 = " h t t p : / / s c h e m a s . m i c r o s o f t . c o m / o f f i c e / d r a w i n g / 2 0 1 0 / m a i n "   i d = " { B 1 5 E 9 7 F 8 - E C C F - 4 4 3 8 - A 2 0 C - F 1 7 A 7 E 9 2 0 4 A D } " / > < / a : e x t > < / a : e x t L s t > < / p : c N v P r > < p : c N v S p P r / > < p : n v P r > < p : p h   i d x = " 1 4 "   t y p e = " t i t l e " / > < / p : n v P r > < / p : n v S p P r > < p : s p P r > < a : x f r m   f l i p H = " f a l s e "   f l i p V = " f a l s e "   r o t = " 0 " > < a : o f f   x = " 1 3 9 3 4 5 0 "   y = " 2 2 5 3 5 9 6 " / > < a : e x t   c x = " 5 8 1 5 5 0 8 "   c y = " 3 8 8 8 9 6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a n c h o r = " b "   b I n s = " 0 "   l I n s = " 9 5 2 5 0 "   n u m C o l = " 1 "   r I n s = " 9 5 2 5 0 "   r t l C o l = " 0 "   s p c C o l = " 0 "   t I n s = " 0 "   v e r t = " h o r z " > < a : n o A u t o f i t / > < / a : b o d y P r > < a : l s t S t y l e > < a : l v l 1 p P r   a l g n = " l "   i n d e n t = " 0 "   l v l = " 0 "   m a r L = " 0 "   r t l = " f a l s e " > < a : l n S p c > < a : s p c P c t   v a l = " 1 0 0 0 0 0 " / > < / a : l n S p c > < a : s p c B e f > < a : s p c P t s   v a l = " 0 " / > < / a : s p c B e f > < a : s p c A f t > < a : s p c P t s   v a l = " 0 " / > < / a : s p c A f t > < a : b u F o n t   t y p e f a c e = " A r i a l " / > < a : b u N o n e / > < a : d e f R P r   b = " 0 "   b a s e l i n e = " 0 "   c a p = " n o n e "   d i r t y = " 0 "   i = " 0 "   l a n g = " e n - U S "   s t r i k e = " n o S t r i k e "   s z = " 2 4 0 0 "   u = " n o n e " > < a : s o l i d F i l l > < a : s r g b C l r   v a l = " f f f f f f " / > < / a : s o l i d F i l l > < a : l a t i n   t y p e f a c e = " Q u i c k s a n d " / > < / a : d e f R P r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7 "   n a m e = " " > < a : e x t L s t > < a : e x t   u r i = " { B 0 6 3 9 3 D E - 9 E 0 0 - 4 3 1 C - 9 3 3 6 - 2 1 F A 3 7 D 7 B B B 5 } " > < a 1 6 : c r e a t i o n I d   x m l n s : a 1 6 = " h t t p : / / s c h e m a s . m i c r o s o f t . c o m / o f f i c e / d r a w i n g / 2 0 1 0 / m a i n "   i d = " { 0 7 E 4 5 8 1 3 - 6 1 A 8 - 4 3 1 C - 9 A E 3 - 4 F C 7 5 4 C 4 2 F 8 A } " / > < / a : e x t > < / a : e x t L s t > < / p : c N v P r > < p : c N v S p P r / > < p : n v P r   u s e r D r a w n = " 1 " / > < / p : n v S p P r > < p : s p P r > < a : x f r m   f l i p H = " f a l s e "   f l i p V = " f a l s e "   r o t = " 0 " > < a : o f f   x = " 1 2 1 2 4 7 5 "   y = " - 1 1 8 4 9 1 " / > < a : e x t   c x = " 2 1 6 2 "   c y = " 1 7 8 2 0 7 0 " / > < / a : x f r m > < a : c u s t G e o m > < a : a v L s t / > < a : g d L s t / > < a : a h L s t / > < a : c x n L s t / > < a : r e c t   b = " b "   l = " 0 "   r = " r "   t = " 0 " / > < a : p a t h L s t > < a : p a t h   h = " 3 2 7 2 4 9 1 "   w = " 2 1 6 6 " > < a : m o v e T o > < a : p t   x = " 0 "   y = " 0 " / > < / a : m o v e T o > < a : l n T o > < a : p t   x = " 2 1 6 6 "   y = " 3 2 7 2 4 9 1 " / > < / a : l n T o > < / a : p a t h > < / a : p a t h L s t > < / a : c u s t G e o m > < a : n o F i l l / > < a : l n   c a p = " f l a t "   w = " 4 7 6 2 5 " > < a : s o l i d F i l l > < a : s r g b C l r   v a l = " f f f f f f " / > < / a : s o l i d F i l l > < a : p r s t D a s h   v a l = " s o l i d " / > < a : m i t e r   l i m = " 8 0 0 0 0 0 "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t x 1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  l v l = " 0 "   m a r L = " 0 "   r t l = " f a l s e " > < a : l n S p c > < a : s p c P c t   v a l = " 1 0 0 0 0 0 " / > < / a : l n S p c > < a : s p c B e f > < a : s p c P t s   v a l = " 0 " / > < / a : s p c B e f > < a : s p c A f t > < a : s p c P t s   v a l = " 0 " / > < / a : s p c A f t > < a : d e f R P r   d i r t y = " 0 "   l a n g = " e n - U S "   s z = " 1 8 0 0 " > < a : s o l i d F i l l > < a : s c h e m e C l r   v a l = " t x 1 " / > < / a : s o l i d F i l l > < a : l a t i n   t y p e f a c e = " O p e n   S a n s " / > < / a : d e f R P r > < / a : p P r > < a : r > < a : r P r   d i r t y = " 0 "   l a n g = " e n - U S "   s z = " 1 8 0 0 " > < a : s o l i d F i l l > < a : s c h e m e C l r   v a l = " t x 1 " / > < / a : s o l i d F i l l > < a : l a t i n   t y p e f a c e = " O p e n   S a n s " / > < / a : r P r > < a : t / > < / a : r > < a : e n d P a r a R P r   d i r t y = " 0 "   l a n g = " e n - U S "   s z = " 1 8 0 0 " > < a : s o l i d F i l l > < a : s c h e m e C l r   v a l = " t x 1 " / > < / a : s o l i d F i l l > < a : l a t i n   t y p e f a c e = " O p e n   S a n s " / > < / a : e n d P a r a R P r > < / a : p > < / p : t x B o d y > < / p : s p > < / p : s p T r e e > < p : e x t L s t > < p : e x t   u r i = " { 2 1 9 A 7 C 7 F - 4 C 7 9 - 4 3 0 D - B C 3 A - 7 C D 0 4 8 C 0 6 7 8 5 } " > < p 1 4 : c r e a t i o n I d   x m l n s : p 1 4 = " h t t p : / / s c h e m a s . m i c r o s o f t . c o m / o f f i c e / p o w e r p o i n t / 2 0 1 0 / m a i n "   v a l = " 1 6 0 6 7 2 7 6 9 5 5 9 9 " / > < / p : e x t > < / p : e x t L s t > < / p : c S l d > < p : c l r M a p O v r > < a : m a s t e r C l r M a p p i n g / > < / p : c l r M a p O v r > < / p : s l d L a y o u t >
</file>

<file path=ppt/slideLayouts/slideLayout1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c u s t " > < p : c S l d   n a m e = " S t r a t e g i e s   a n d   t r i c k s " > < p : b g > < p : b g P r > < a : p a t t F i l l   p r s t = " o p e n D m n d " > < a : f g C l r > < a : s r g b C l r   v a l = " f c f d f e " / > < / a : f g C l r > < a : b g C l r > < a : s r g b C l r   v a l = " f f f f f f " / > < / a : b g C l r > < / a : p a t t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S l i d e   N u m b e r   P l a c e h o l d e r   3 " > < a : e x t L s t > < a : e x t   u r i = " { 5 B 5 F 9 9 5 3 - 7 7 E 4 - 4 0 8 D - B A 6 E - A 7 B B 5 4 2 7 6 C D E } " > < a 1 6 : c r e a t i o n I d   x m l n s : a 1 6 = " h t t p : / / s c h e m a s . m i c r o s o f t . c o m / o f f i c e / d r a w i n g / 2 0 1 0 / m a i n "   i d = " { E 0 7 F 3 D 6 8 - F 8 0 5 - 4 6 C A - B 4 9 B - 3 A 1 2 B 4 2 3 C D 6 C } " / > < / a : e x t > < / a : e x t L s t > < / p : c N v P r > < p : c N v S p P r > < a : s p L o c k s   n o G r p = " t r u e " / > < / p : c N v S p P r > < p : n v P r > < p : p h   s z = " q u a r t e r "   t y p e = " s l d N u m " / > < / p : n v P r > < / p : n v S p P r > < p : s p P r > < a : x f r m   r o t = " 0 " > < a : o f f   x = " 7 7 6 7 8 1 5 "   y = " 4 6 9 5 0 3 3 " / > < a : e x t   c x = " 6 1 3 0 1 8 "   c y = " 2 8 5 7 5 0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3 "   n a m e = " F o o t e r   P l a c e h o l d e r   2 " > < a : e x t L s t > < a : e x t   u r i = " { 4 F 8 0 3 D 5 C - 6 5 D 1 - 4 1 C 7 - B D 5 9 - 5 C 4 3 B 6 2 1 D 3 D F } " > < a 1 6 : c r e a t i o n I d   x m l n s : a 1 6 = " h t t p : / / s c h e m a s . m i c r o s o f t . c o m / o f f i c e / d r a w i n g / 2 0 1 0 / m a i n "   i d = " { 7 D 7 1 0 9 1 3 - 7 3 2 B - 4 4 1 7 - B 6 B F - 5 A 7 6 A A D E 6 3 D 2 } " / > < / a : e x t > < / a : e x t L s t > < / p : c N v P r > < p : c N v S p P r > < a : s p L o c k s   n o G r p = " t r u e " / > < / p : c N v S p P r > < p : n v P r > < p : p h   i d x = " 1 "   s z = " q u a r t e r "   t y p e = " f t r " / > < / p : n v P r > < / p : n v S p P r > < p : s p P r > < a : x f r m   r o t = " 0 " > < a : o f f   x = " 2 4 9 5 5 5 0 "   y = " 4 6 8 6 3 0 0 " / > < a : e x t   c x = " 5 1 8 1 6 0 0 "   c y = " 2 8 5 7 5 0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4 "   n a m e = " D a t e   P l a c e h o l d e r   1 " > < a : e x t L s t > < a : e x t   u r i = " { 4 4 0 A 9 1 0 2 - D 1 6 6 - 4 A 5 6 - B A 8 0 - 3 D 0 1 7 1 3 B 5 9 4 8 } " > < a 1 6 : c r e a t i o n I d   x m l n s : a 1 6 = " h t t p : / / s c h e m a s . m i c r o s o f t . c o m / o f f i c e / d r a w i n g / 2 0 1 0 / m a i n "   i d = " { B 1 1 F F F 7 4 - F E E 3 - 4 9 2 2 - B 0 1 A - B A 8 A 2 E C 1 6 D D E } " / > < / a : e x t > < / a : e x t L s t > < / p : c N v P r > < p : c N v S p P r > < a : s p L o c k s   n o G r p = " t r u e " / > < / p : c N v S p P r > < p : n v P r > < p : p h   i d x = " 2 "   s z = " h a l f "   t y p e = " d t " / > < / p : n v P r > < / p : n v S p P r > < p : s p P r > < a : x f r m   r o t = " 0 " > < a : o f f   x = " 7 6 2 0 0 0 "   y = " 4 6 9 5 0 3 3 " / > < a : e x t   c x = " 1 6 3 9 5 7 0 "   c y = " 2 8 5 7 5 0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5 "   n a m e = " " > < a : e x t L s t > < a : e x t   u r i = " { 5 D 7 1 0 9 E 1 - 7 7 E 2 - 4 7 7 8 - B D 6 4 - B F E 8 1 5 5 8 F 2 3 F } " > < a 1 6 : c r e a t i o n I d   x m l n s : a 1 6 = " h t t p : / / s c h e m a s . m i c r o s o f t . c o m / o f f i c e / d r a w i n g / 2 0 1 0 / m a i n "   i d = " { F 1 8 8 9 9 3 1 - D 0 2 3 - 4 5 E F - 9 1 0 9 - C 9 3 8 C 9 2 2 E 4 5 6 } " / > < / a : e x t > < / a : e x t L s t > < / p : c N v P r > < p : c N v S p P r / > < p : n v P r > < p : p h   i d x = " 3 " / > < / p : n v P r > < / p : n v S p P r > < p : s p P r > < a : x f r m   f l i p H = " f a l s e "   f l i p V = " f a l s e "   r o t = " 0 " > < a : o f f   x = " 5 0 4 7 0 8 8 "   y = " 8 3 9 4 6 6 " / > < a : e x t   c x = " 3 3 3 3 7 5 0 "   c y = " 3 5 0 3 4 3 8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a n c h o r = " t "   b I n s = " 4 5 7 2 0 "   l I n s = " 9 1 4 4 0 "   n u m C o l = " 1 "   r I n s = " 9 1 4 4 0 "   r t l C o l = " 0 "   s p c C o l = " 0 "   t I n s = " 9 3 6 0 0 "   v e r t = " h o r z " > < a : n o r m A u t o f i t   f o n t S c a l e = " 1 0 0 0 0 0 "   l n S p c R e d u c t i o n = " 0 " / > < / a : b o d y P r > < a : l s t S t y l e > < a : l v l 1 p P r   a l g n = " l "   i n d e n t = " - 3 4 2 9 0 0 "   l v l = " 0 "   m a r L = " 3 4 2 9 0 0 "   r t l = " f a l s e " > < a : l n S p c > < a : s p c P c t   v a l = " 1 0 0 0 0 0 " / > < / a : l n S p c > < a : s p c B e f > < a : s p c P t s   v a l = " 1 2 0 0 " / > < / a : s p c B e f > < a : s p c A f t > < a : s p c P t s   v a l = " 0 " / > < / a : s p c A f t > < a : b u C l r > < a : s r g b C l r   v a l = " 2 9 6 e b 5 " / > < / a : b u C l r > < a : b u F o n t   t y p e f a c e = " S o u r c e   S a n s   P r o " / > < a : b u C h a r   c h a r = "!� " / > < a : d e f R P r   b = " 0 "   b a s e l i n e = " 0 "   c a p = " n o n e "   d i r t y = " 0 "   l a n g = " e n - U S "   s t r i k e = " n o S t r i k e "   s z = " 1 4 0 0 "   u = " n o n e " > < a : s o l i d F i l l > < a : s r g b C l r   v a l = " 0 0 0 0 0 0 " / > < / a : s o l i d F i l l > < a : l a t i n   t y p e f a c e = " A b e l " / > < / a : d e f R P r > < / a : l v l 1 p P r > < a : l v l 2 p P r   a l g n = " l "   l v l = " 1 " > < a : b u C l r > < a : s r g b C l r   v a l = " 2 9 6 e b 5 " / > < / a : b u C l r > < a : b u F o n t   t y p e f a c e = " S o u r c e   S a n s   P r o " / > < a : b u C h a r   c h a r = "!� " / > < a : d e f R P r   b = " 0 "   d i r t y = " 0 "   l a n g = " e n - U S "   s z = " 1 2 0 0 " > < a : l a t i n   t y p e f a c e = " A b e l " / > < / a : d e f R P r > < / a : l v l 2 p P r > < a : l v l 3 p P r   a l g n = " l "   l v l = " 2 " > < a : b u C l r > < a : s r g b C l r   v a l = " 2 9 6 e b 5 " / > < / a : b u C l r > < a : b u F o n t   t y p e f a c e = " S o u r c e   S a n s   P r o " / > < a : b u C h a r   c h a r = "!� " / > < a : d e f R P r   b = " 0 "   d i r t y = " 0 "   l a n g = " e n - U S "   s z = " 1 0 0 0 " > < a : l a t i n   t y p e f a c e = " A b e l " / > < / a : d e f R P r > < / a : l v l 3 p P r > < a : l v l 4 p P r   a l g n = " l "   l v l = " 3 " > < a : b u C l r > < a : s r g b C l r   v a l = " 2 9 6 e b 5 " / > < / a : b u C l r > < a : b u F o n t   t y p e f a c e = " S o u r c e   S a n s   P r o " / > < a : b u C h a r   c h a r = "!� " / > < a : d e f R P r   b = " 0 "   d i r t y = " 0 "   l a n g = " e n - U S "   s z = " 9 0 0 " > < a : l a t i n   t y p e f a c e = " A b e l " / > < / a : d e f R P r > < / a : l v l 4 p P r > < a : l v l 5 p P r   a l g n = " l "   l v l = " 4 " > < a : b u C l r > < a : s r g b C l r   v a l = " 2 9 6 e b 5 " / > < / a : b u C l r > < a : b u F o n t   t y p e f a c e = " S o u r c e   S a n s   P r o " / > < a : b u C h a r   c h a r = "!� " / > < a : d e f R P r   b = " 0 "   d i r t y = " 0 "   l a n g = " e n - U S "   s z = " 8 0 0 " > < a : l a t i n   t y p e f a c e = " A b e l " /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6 "   n a m e = " " > < a : e x t L s t > < a : e x t   u r i = " { 7 0 7 B A 4 8 1 - 3 0 C 4 - 4 8 2 5 - 8 A 0 A - D 5 D F 8 1 4 5 5 B D 5 } " > < a 1 6 : c r e a t i o n I d   x m l n s : a 1 6 = " h t t p : / / s c h e m a s . m i c r o s o f t . c o m / o f f i c e / d r a w i n g / 2 0 1 0 / m a i n "   i d = " { 3 E 7 8 3 3 4 6 - 2 D 7 B - 4 4 F A - 8 1 2 9 - 3 F 0 5 0 C 6 D 9 6 D B } " / > < / a : e x t > < / a : e x t L s t > < / p : c N v P r > < p : c N v S p P r / > < p : n v P r   u s e r D r a w n = " 1 " / > < / p : n v S p P r > < p : s p P r > < a : x f r m   f l i p H = " f a l s e "   f l i p V = " f a l s e "   r o t = " 1 9 0 2 0 0 0 0 " > < a : o f f   x = " 1 5 1 6 6 0 "   y = " 2 2 1 8 2 3 5 " / > < a : e x t   c x = " 4 0 7 1 2 9 3 "   c y = " 2 9 9 7 0 " / > < / a : x f r m > < a : p r s t G e o m   p r s t = " r e c t " > < a : a v L s t / > < / a : p r s t G e o m > < a : s o l i d F i l l > < a : s r g b C l r   v a l = " f f c c 3 3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" > < a : e x t L s t > < a : e x t   u r i = " { 4 4 4 F A 1 7 D - D 4 B F - 4 B 6 2 - 9 B 0 4 - A D 1 E C D F 5 E B 4 F } " > < a 1 6 : c r e a t i o n I d   x m l n s : a 1 6 = " h t t p : / / s c h e m a s . m i c r o s o f t . c o m / o f f i c e / d r a w i n g / 2 0 1 0 / m a i n "   i d = " { F E 4 7 2 B F E - B 2 B 1 - 4 3 8 5 - 9 D B 8 - A 0 B C C 9 0 3 6 2 D 4 } " / > < / a : e x t > < / a : e x t L s t > < / p : c N v P r > < p : c N v S p P r / > < p : n v P r   u s e r D r a w n = " 1 " / > < / p : n v S p P r > < p : s p P r > < a : x f r m   f l i p H = " f a l s e "   f l i p V = " f a l s e "   r o t = " 1 9 0 2 0 0 0 0 " > < a : o f f   x = " 1 8 9 7 6 0 "   y = " 1 9 8 9 6 3 5 " / > < a : e x t   c x = " 4 0 7 1 2 9 3 "   c y = " 2 9 9 7 0 " / > < / a : x f r m > < a : p r s t G e o m   p r s t = " r e c t " > < a : a v L s t / > < / a : p r s t G e o m > < a : s o l i d F i l l > < a : s r g b C l r   v a l = " f f c c 3 3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A D 2 3 7 8 3 9 - 0 A E 5 - 4 E 3 4 - B E 6 1 - D 1 3 2 F 7 D 5 9 7 6 D } " > < a 1 6 : c r e a t i o n I d   x m l n s : a 1 6 = " h t t p : / / s c h e m a s . m i c r o s o f t . c o m / o f f i c e / d r a w i n g / 2 0 1 0 / m a i n "   i d = " { 3 A 5 F 8 E C B - 4 3 A A - 4 3 5 0 - A 6 C 4 - 7 1 5 9 2 3 A 9 1 0 4 3 } " / > < / a : e x t > < / a : e x t L s t > < / p : c N v P r > < p : c N v S p P r / > < p : n v P r   u s e r D r a w n = " 1 " / > < / p : n v S p P r > < p : s p P r > < a : x f r m   f l i p H = " f a l s e "   f l i p V = " f a l s e "   r o t = " 2 4 0 0 0 0 0 " > < a : o f f   x = " 9 1 7 3 8 1 "   y = " 7 4 1 6 0 7 " / > < a : e x t   c x = " 3 3 5 8 7 7 2 "   c y = " 3 3 5 8 7 7 2 " / > < / a : x f r m > < a : p r s t G e o m   p r s t = " r o u n d R e c t " > < a : a v L s t / > < / a : p r s t G e o m > < a : s o l i d F i l l > < a : s r g b C l r   v a l = " f f c c 3 3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9 "   n a m e = " " > < a : e x t L s t > < a : e x t   u r i = " { D 0 3 3 A 6 F C - 5 7 5 8 - 4 0 9 8 - A 2 3 0 - 4 F D B C 6 1 0 2 5 0 B } " > < a 1 6 : c r e a t i o n I d   x m l n s : a 1 6 = " h t t p : / / s c h e m a s . m i c r o s o f t . c o m / o f f i c e / d r a w i n g / 2 0 1 0 / m a i n "   i d = " { C 4 2 9 C D 1 1 - 9 7 A A - 4 4 A D - 8 F 8 1 - E 9 4 F 3 E D C F 8 6 9 } " / > < / a : e x t > < / a : e x t L s t > < / p : c N v P r > < p : c N v S p P r / > < p : n v P r   u s e r D r a w n = " 1 " / > < / p : n v S p P r > < p : s p P r > < a : x f r m   f l i p H = " f a l s e "   f l i p V = " f a l s e "   r o t = " 2 5 8 0 0 0 0 " > < a : o f f   x = " 9 2 7 0 2 0 "   y = " 7 3 2 2 8 2 " / > < a : e x t   c x = " 3 3 5 8 7 7 2 "   c y = " 3 3 5 8 7 7 2 " / > < / a : x f r m > < a : p r s t G e o m   p r s t = " r o u n d R e c t " > < a : a v L s t / > < / a : p r s t G e o m > < a : s o l i d F i l l > < a : s r g b C l r   v a l = " 0 0 5 2 c c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h i d d e n = " f a l s e "   i d = " 1 0 "   n a m e = " T i t l e   1 " > < a : e x t L s t > < a : e x t   u r i = " { E 7 8 5 A A 8 5 - 6 6 6 F - 4 2 C 5 - B A C 5 - A D 1 4 0 E 2 5 5 2 9 9 } " > < a 1 6 : c r e a t i o n I d   x m l n s : a 1 6 = " h t t p : / / s c h e m a s . m i c r o s o f t . c o m / o f f i c e / d r a w i n g / 2 0 1 0 / m a i n "   i d = " { A 1 F 4 D 1 5 E - 5 4 6 3 - 4 1 8 2 - 8 F B B - 7 7 2 B F E B 9 E 2 F 4 } " / > < / a : e x t > < / a : e x t L s t > < / p : c N v P r > < p : c N v S p P r > < a : s p L o c k s   n o G r p = " t r u e " / > < / p : c N v S p P r > < p : n v P r > < p : p h   i d x = " 4 "   t y p e = " t i t l e " / > < / p : n v P r > < / p : n v S p P r > < p : s p P r > < a : x f r m   r o t = " 0 " > < a : o f f   x = " 1 0 2 6 9 1 8 "   y = " 1 5 7 0 1 7 7 " / > < a : e x t   c x = " 3 0 8 2 7 7 5 "   c y = " 1 6 0 6 7 8 1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a n c h o r = " c t r "   b I n s = " 4 5 7 2 0 "   l I n s = " 9 1 4 4 0 "   n u m C o l = " 1 "   r I n s = " 9 1 4 4 0 "   r t l C o l = " 0 "   s p c C o l = " 0 "   t I n s = " 4 5 7 2 0 "   v e r t = " h o r z " > < a : n o A u t o f i t / > < / a : b o d y P r > < a : l s t S t y l e > < a : l v l 1 p P r   a l g n = " c t r "   i n d e n t = " 0 "   l v l = " 0 "   m a r L = " 0 "   r t l = " f a l s e " > < a : l n S p c > < a : s p c P c t   v a l = " 1 0 0 0 0 0 " / > < / a : l n S p c > < a : s p c B e f > < a : s p c P c t   v a l = " 0 " / > < / a : s p c B e f > < a : s p c A f t > < a : s p c P t s   v a l = " 0 " / > < / a : s p c A f t > < a : b u N o n e / > < a : d e f R P r   b = " 1 "   b a s e l i n e = " 0 "   c a p = " n o n e "   d i r t y = " 0 "   l a n g = " e n - U S "   s t r i k e = " n o S t r i k e "   s z = " 2 4 0 0 "   u = " n o n e " > < a : s o l i d F i l l > < a : s r g b C l r   v a l = " f f f f f f " / > < / a : s o l i d F i l l > < a : l a t i n   t y p e f a c e = " A b e l " /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1 1 "   n a m e = " " > < a : e x t L s t > < a : e x t   u r i = " { 3 5 A 6 F 8 4 8 - E B B 1 - 4 D 2 7 - B 7 5 9 - 8 B 5 7 7 D B A 4 A 7 0 } " > < a 1 6 : c r e a t i o n I d   x m l n s : a 1 6 = " h t t p : / / s c h e m a s . m i c r o s o f t . c o m / o f f i c e / d r a w i n g / 2 0 1 0 / m a i n "   i d = " { 4 2 2 9 1 3 4 0 - 1 4 4 1 - 4 D 2 3 - 8 5 6 1 - 7 3 C 7 1 F C 2 D 2 9 2 } " / > < / a : e x t > < / a : e x t L s t > < / p : c N v P r > < p : c N v S p P r / > < p : n v P r   u s e r D r a w n = " 1 " / > < / p : n v S p P r > < p : s p P r > < a : x f r m   f l i p H = " f a l s e "   f l i p V = " f a l s e "   r o t = " 2 5 8 0 0 0 0 " > < a : o f f   x = " 8 7 7 0 7 3 9 "   y = " 4 7 2 0 7 6 5 " / > < a : e x t   c x = " 4 6 2 5 2 2 "   c y = " 4 7 4 8 3 0 " / > < / a : x f r m > < a : c u s t G e o m > < a : a v L s t / > < a : g d L s t / > < a : a h L s t / > < a : c x n L s t / > < a : r e c t   b = " b "   l = " 0 "   r = " r "   t = " 0 " / > < a : p a t h L s t > < a : p a t h   h = " 4 7 4 8 3 1 "   w = " 4 6 2 5 2 3 " > < a : m o v e T o > < a : p t   x = " 7 5 9 7 3 "   y = " 0 " / > < / a : m o v e T o > < a : l n T o > < a : p t   x = " 2 2 2 8 0 4 "   y = " 0 " / > < / a : l n T o > < a : l n T o > < a : p t   x = " 4 6 2 5 2 3 "   y = " 2 6 5 5 1 1 " / > < / a : l n T o > < a : l n T o > < a : p t   x = " 2 5 7 9 2 2 "   y = " 4 7 4 8 3 1 " / > < / a : l n T o > < a : l n T o > < a : p t   x = " 7 5 9 7 3 "   y = " 4 7 4 8 3 1 " / > < / a : l n T o > < a : c u b i c B e z T o > < a : p t   x = " 3 4 0 1 4 "   y = " 4 7 4 8 3 1 " / > < a : p t   x = " 0 "   y = " 4 4 0 8 1 7 " / > < a : p t   x = " 0 "   y = " 3 9 8 8 5 8 " / > < / a : c u b i c B e z T o > < a : l n T o > < a : p t   x = " 0 "   y = " 7 5 9 7 3 " / > < / a : l n T o > < a : c u b i c B e z T o > < a : p t   x = " 0 "   y = " 3 4 0 1 4 " / > < a : p t   x = " 3 4 0 1 4 "   y = " 0 " / > < a : p t   x = " 7 5 9 7 3 "   y = " 0 " / > < / a : c u b i c B e z T o > < a : c l o s e / > < / a : p a t h > < / a : p a t h L s t > < / a : c u s t G e o m > < a : s o l i d F i l l > < a : s r g b C l r   v a l = " 0 0 5 2 c c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2 "   n a m e = " " > < a : e x t L s t > < a : e x t   u r i = " { 9 5 2 C 2 D 5 1 - E 5 6 5 - 4 0 E C - A 2 F 2 - 7 1 B C 6 A 6 6 1 9 C 0 } " > < a 1 6 : c r e a t i o n I d   x m l n s : a 1 6 = " h t t p : / / s c h e m a s . m i c r o s o f t . c o m / o f f i c e / d r a w i n g / 2 0 1 0 / m a i n "   i d = " { 3 B C 7 1 D 5 3 - 1 2 6 2 - 4 8 C 4 - 9 0 3 B - D E 2 2 5 D D 9 2 0 2 A } " / > < / a : e x t > < / a : e x t L s t > < / p : c N v P r > < p : c N v S p P r / > < p : n v P r   u s e r D r a w n = " 1 " / > < / p : n v S p P r > < p : s p P r > < a : x f r m   f l i p H = " f a l s e "   f l i p V = " f a l s e "   r o t = " 2 4 0 0 0 0 0 " > < a : o f f   x = " 8 8 9 7 1 0 1 "   y = " 4 6 4 9 2 7 1 " / > < a : e x t   c x = " 4 1 4 9 1 8 "   c y = " 5 0 0 6 4 3 " / > < / a : x f r m > < a : c u s t G e o m > < a : a v L s t / > < a : g d L s t / > < a : a h L s t / > < a : c x n L s t / > < a : r e c t   b = " b "   l = " 0 "   r = " r "   t = " 0 " / > < a : p a t h L s t > < a : p a t h   h = " 5 0 0 6 4 4 "   w = " 4 1 4 9 1 9 " > < a : m o v e T o > < a : p t   x = " 8 0 1 0 3 "   y = " 0 " / > < / a : m o v e T o > < a : l n T o > < a : p t   x = " 4 1 4 9 1 9 "   y = " 3 9 1 9 6 6 " / > < / a : l n T o > < a : l n T o > < a : p t   x = " 2 9 1 1 9 9 "   y = " 5 0 0 6 4 4 " / > < / a : l n T o > < a : l n T o > < a : p t   x = " 8 0 1 0 3 "   y = " 5 0 0 6 4 4 " / > < / a : l n T o > < a : c u b i c B e z T o > < a : p t   x = " 3 5 8 6 3 "   y = " 5 0 0 6 4 4 " / > < a : p t   x = " 0 "   y = " 4 6 4 7 8 0 " / > < a : p t   x = " 0 "   y = " 4 2 0 5 4 1 " / > < / a : c u b i c B e z T o > < a : l n T o > < a : p t   x = " 0 "   y = " 8 0 1 0 3 " / > < / a : l n T o > < a : c u b i c B e z T o > < a : p t   x = " 0 "   y = " 3 5 8 6 3 " / > < a : p t   x = " 3 5 8 6 3 "   y = " 0 " / > < a : p t   x = " 8 0 1 0 3 "   y = " 0 " / > < / a : c u b i c B e z T o > < a : c l o s e / > < / a : p a t h > < / a : p a t h L s t > < / a : c u s t G e o m > < a : s o l i d F i l l > < a : s r g b C l r   v a l = " f f c c 3 3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/ p : s p T r e e > < p : e x t L s t > < p : e x t   u r i = " { F F C B 1 F 1 8 - E D B 9 - 4 2 A F - A 0 5 7 - 6 A D F F 5 2 2 A 4 E 9 } " > < p 1 4 : c r e a t i o n I d   x m l n s : p 1 4 = " h t t p : / / s c h e m a s . m i c r o s o f t . c o m / o f f i c e / p o w e r p o i n t / 2 0 1 0 / m a i n "   v a l = " 1 6 0 6 7 2 7 6 9 5 6 0 3 " / > < / p : e x t > < / p : e x t L s t > < / p : c S l d > < p : c l r M a p O v r > < a : m a s t e r C l r M a p p i n g / > < / p : c l r M a p O v r > < / p : s l d L a y o u t >
</file>

<file path=ppt/slideLayouts/slideLayout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" > < p : c S l d   n a m e = " T i t l e   a n d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7 " > < a : e x t L s t > < a : e x t   u r i = " { 1 C A C 3 7 3 F - 0 0 E F - 4 D E 1 - 8 C 0 7 - 3 2 A 0 4 3 9 6 D E 7 6 } " > < a 1 6 : c r e a t i o n I d   x m l n s : a 1 6 = " h t t p : / / s c h e m a s . m i c r o s o f t . c o m / o f f i c e / d r a w i n g / 2 0 1 0 / m a i n "   i d = " { B A 8 A 6 E 3 7 - 6 2 2 A - 4 5 5 B - 8 D 1 E - 6 B A 3 D 6 3 3 4 E 8 8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> < a : l v l 1 p P r   l v l = " 0 " > < a : d e f R P r   b = " 1 "   d i r t y = " 0 "   l a n g = " e n - U S "   s z = " 2 8 0 0 " > < a : l a t i n   t y p e f a c e = " O x y g e n " /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6 F D 7 5 4 4 3 - 7 1 2 8 - 4 5 8 4 - 8 B A E - 4 B B 8 9 8 D 8 C 8 B B } " > < a 1 6 : c r e a t i o n I d   x m l n s : a 1 6 = " h t t p : / / s c h e m a s . m i c r o s o f t . c o m / o f f i c e / d r a w i n g / 2 0 1 0 / m a i n "   i d = " { D 3 C D 2 5 9 F - 6 D 6 2 - 4 A 2 3 - B 0 7 2 - 8 3 4 D 9 F 7 9 D 5 A 6 } " / > < / a : e x t > < / a : e x t L s t > < / p : c N v P r > < p : c N v S p P r > < a : s p L o c k s   n o G r p = " t r u e " / > < / p : c N v S p P r > < p : n v P r > < p : p h   i d x = " 1 " / > < / p : n v P r > < / p : n v S p P r > < p : s p P r / > < p : t x B o d y > < a : b o d y P r   r t l C o l = " 0 " / > < a : l s t S t y l e > < a : l v l 1 p P r   l v l = " 0 " > < a : d e f R P r   d i r t y = " 0 "   l a n g = " e n - U S " > < a : l a t i n   t y p e f a c e = " O x y g e n - l i g h t " / > < / a : d e f R P r > < / a : l v l 1 p P r > < a : l v l 2 p P r   l v l = " 1 " > < a : d e f R P r   b = " 0 "   d i r t y = " 0 "   l a n g = " e n - U S " > < a : l a t i n   t y p e f a c e = " O x y g e n " / > < / a : d e f R P r > < / a : l v l 2 p P r > < a : l v l 3 p P r   l v l = " 2 " > < a : d e f R P r   b = " 0 "   d i r t y = " 0 "   l a n g = " e n - U S " > < a : l a t i n   t y p e f a c e = " O x y g e n " / > < / a : d e f R P r > < / a : l v l 3 p P r > < a : l v l 4 p P r   l v l = " 3 " > < a : d e f R P r   b = " 0 "   d i r t y = " 0 "   l a n g = " e n - U S " > < a : l a t i n   t y p e f a c e = " O x y g e n " / > < / a : d e f R P r > < / a : l v l 4 p P r > < a : l v l 5 p P r   l v l = " 4 " > < a : d e f R P r   b = " 0 "   d i r t y = " 0 "   l a n g = " e n - U S " > < a : l a t i n   t y p e f a c e = " O x y g e n " /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S l i d e   N u m b e r   P l a c e h o l d e r   4 " > < a : e x t L s t > < a : e x t   u r i = " { A 7 E 6 D 9 D 7 - 6 6 D A - 4 9 6 E - B 9 4 5 - 8 B F 9 7 A C 2 9 3 0 F } " > < a 1 6 : c r e a t i o n I d   x m l n s : a 1 6 = " h t t p : / / s c h e m a s . m i c r o s o f t . c o m / o f f i c e / d r a w i n g / 2 0 1 0 / m a i n "   i d = " { F B E 5 C D A 1 - 8 4 0 E - 4 C 5 A - 9 0 7 4 - 0 6 F A 4 6 1 1 1 4 B 5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5 "   n a m e = " F o o t e r   P l a c e h o l d e r   3 " > < a : e x t L s t > < a : e x t   u r i = " { A 3 8 D 3 5 0 5 - 0 E 5 3 - 4 9 4 6 - 8 6 D 7 - C 1 F 3 6 C 0 4 1 9 5 D } " > < a 1 6 : c r e a t i o n I d   x m l n s : a 1 6 = " h t t p : / / s c h e m a s . m i c r o s o f t . c o m / o f f i c e / d r a w i n g / 2 0 1 0 / m a i n "   i d = " { D 7 F 2 A D 6 8 - 9 7 7 1 - 4 E 6 F - 9 A 2 6 - A 9 A 6 5 A A A 8 2 F B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6 "   n a m e = " D a t e   P l a c e h o l d e r   1 " > < a : e x t L s t > < a : e x t   u r i = " { 9 6 8 9 C 1 2 8 - 9 D 8 7 - 4 B 4 5 - B 7 8 D - C D F 2 8 2 8 8 6 C 2 C } " > < a 1 6 : c r e a t i o n I d   x m l n s : a 1 6 = " h t t p : / / s c h e m a s . m i c r o s o f t . c o m / o f f i c e / d r a w i n g / 2 0 1 0 / m a i n "   i d = " { D 2 D 8 9 9 B E - 0 4 4 1 - 4 2 A 7 - 8 8 2 C - 8 2 9 0 C B F 1 7 5 1 C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7 "   n a m e = " " > < a : e x t L s t > < a : e x t   u r i = " { D C 9 D 7 D D 4 - 1 E 1 7 - 4 8 8 2 - 9 F 1 F - 7 8 F 5 7 5 7 F B 3 C D } " > < a 1 6 : c r e a t i o n I d   x m l n s : a 1 6 = " h t t p : / / s c h e m a s . m i c r o s o f t . c o m / o f f i c e / d r a w i n g / 2 0 1 0 / m a i n "   i d = " { A 6 F 6 0 E 3 2 - 3 6 F 8 - 4 D 8 6 - 8 6 C 9 - 5 B 3 3 D 7 E 3 7 B A 6 } " / > < / a : e x t > < / a : e x t L s t > < / p : c N v P r > < p : c N v S p P r / > < p : n v P r   u s e r D r a w n = " 1 " / > < / p : n v S p P r > < p : s p P r > < a : x f r m   f l i p H = " f a l s e "   f l i p V = " f a l s e "   r o t = " 2 5 8 0 0 0 0 " > < a : o f f   x = " 8 7 7 0 7 3 9 "   y = " 4 7 2 0 7 6 5 " / > < a : e x t   c x = " 4 6 2 5 2 2 "   c y = " 4 7 4 8 3 0 " / > < / a : x f r m > < a : c u s t G e o m > < a : a v L s t / > < a : g d L s t / > < a : a h L s t / > < a : c x n L s t / > < a : r e c t   b = " b "   l = " 0 "   r = " r "   t = " 0 " / > < a : p a t h L s t > < a : p a t h   h = " 4 7 4 8 3 1 "   w = " 4 6 2 5 2 3 " > < a : m o v e T o > < a : p t   x = " 7 5 9 7 3 "   y = " 0 " / > < / a : m o v e T o > < a : l n T o > < a : p t   x = " 2 2 2 8 0 4 "   y = " 0 " / > < / a : l n T o > < a : l n T o > < a : p t   x = " 4 6 2 5 2 3 "   y = " 2 6 5 5 1 1 " / > < / a : l n T o > < a : l n T o > < a : p t   x = " 2 5 7 9 2 2 "   y = " 4 7 4 8 3 1 " / > < / a : l n T o > < a : l n T o > < a : p t   x = " 7 5 9 7 3 "   y = " 4 7 4 8 3 1 " / > < / a : l n T o > < a : c u b i c B e z T o > < a : p t   x = " 3 4 0 1 4 "   y = " 4 7 4 8 3 1 " / > < a : p t   x = " 0 "   y = " 4 4 0 8 1 7 " / > < a : p t   x = " 0 "   y = " 3 9 8 8 5 8 " / > < / a : c u b i c B e z T o > < a : l n T o > < a : p t   x = " 0 "   y = " 7 5 9 7 3 " / > < / a : l n T o > < a : c u b i c B e z T o > < a : p t   x = " 0 "   y = " 3 4 0 1 4 " / > < a : p t   x = " 3 4 0 1 4 "   y = " 0 " / > < a : p t   x = " 7 5 9 7 3 "   y = " 0 " / > < / a : c u b i c B e z T o > < a : c l o s e / > < / a : p a t h > < / a : p a t h L s t > < / a : c u s t G e o m > < a : s o l i d F i l l > < a : s r g b C l r   v a l = " 0 0 5 2 c c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F D 9 4 6 5 6 6 - 7 7 4 9 - 4 C 5 A - 9 3 0 C - 0 0 B 4 E 5 D 9 1 4 D 3 } " > < a 1 6 : c r e a t i o n I d   x m l n s : a 1 6 = " h t t p : / / s c h e m a s . m i c r o s o f t . c o m / o f f i c e / d r a w i n g / 2 0 1 0 / m a i n "   i d = " { B C 0 7 C A 6 8 - D 9 6 1 - 4 1 7 4 - B E 5 B - 4 4 6 F C E E 7 E 2 1 4 } " / > < / a : e x t > < / a : e x t L s t > < / p : c N v P r > < p : c N v S p P r / > < p : n v P r   u s e r D r a w n = " 1 " / > < / p : n v S p P r > < p : s p P r > < a : x f r m   f l i p H = " f a l s e "   f l i p V = " f a l s e "   r o t = " 2 4 0 0 0 0 0 " > < a : o f f   x = " 8 8 9 7 1 0 1 "   y = " 4 6 4 9 2 7 1 " / > < a : e x t   c x = " 4 1 4 9 1 8 "   c y = " 5 0 0 6 4 3 " / > < / a : x f r m > < a : c u s t G e o m > < a : a v L s t / > < a : g d L s t / > < a : a h L s t / > < a : c x n L s t / > < a : r e c t   b = " b "   l = " 0 "   r = " r "   t = " 0 " / > < a : p a t h L s t > < a : p a t h   h = " 5 0 0 6 4 4 "   w = " 4 1 4 9 1 9 " > < a : m o v e T o > < a : p t   x = " 8 0 1 0 3 "   y = " 0 " / > < / a : m o v e T o > < a : l n T o > < a : p t   x = " 4 1 4 9 1 9 "   y = " 3 9 1 9 6 6 " / > < / a : l n T o > < a : l n T o > < a : p t   x = " 2 9 1 1 9 9 "   y = " 5 0 0 6 4 4 " / > < / a : l n T o > < a : l n T o > < a : p t   x = " 8 0 1 0 3 "   y = " 5 0 0 6 4 4 " / > < / a : l n T o > < a : c u b i c B e z T o > < a : p t   x = " 3 5 8 6 3 "   y = " 5 0 0 6 4 4 " / > < a : p t   x = " 0 "   y = " 4 6 4 7 8 0 " / > < a : p t   x = " 0 "   y = " 4 2 0 5 4 1 " / > < / a : c u b i c B e z T o > < a : l n T o > < a : p t   x = " 0 "   y = " 8 0 1 0 3 " / > < / a : l n T o > < a : c u b i c B e z T o > < a : p t   x = " 0 "   y = " 3 5 8 6 3 " / > < a : p t   x = " 3 5 8 6 3 "   y = " 0 " / > < a : p t   x = " 8 0 1 0 3 "   y = " 0 " / > < / a : c u b i c B e z T o > < a : c l o s e / > < / a : p a t h > < / a : p a t h L s t > < / a : c u s t G e o m > < a : s o l i d F i l l > < a : s r g b C l r   v a l = " f f c c 3 3 " / > < / a : s o l i d F i l l > < a : l n   c a p = " f l a t "   w = " 9 5 2 5 " > < a : n o F i l l /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9 "   n a m e = " " > < a : e x t L s t > < a : e x t   u r i = " { 6 7 3 1 A F 6 F - A C A 2 - 4 2 9 E - 8 5 8 C - F A 1 4 A 1 1 C 6 2 2 4 } " > < a 1 6 : c r e a t i o n I d   x m l n s : a 1 6 = " h t t p : / / s c h e m a s . m i c r o s o f t . c o m / o f f i c e / d r a w i n g / 2 0 1 0 / m a i n "   i d = " { 6 0 0 1 E 5 A 2 - 1 4 F C - 4 B 2 7 - A B 7 B - D F 2 D B C 4 3 7 F 5 9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2 " > < a : a l p h a M o d F i x   a m t = " 6 6 0 0 0 " / > < / a : b l i p > < a : s t r e t c h > < a : f i l l R e c t / > < / a : s t r e t c h > < / p : b l i p F i l l > < p : s p P r > < a : x f r m   f l i p H = " f a l s e "   f l i p V = " f a l s e "   r o t = " 0 " > < a : o f f   x = " 0 "   y = " 4 7 2 4 4 0 0 " / > < a : e x t   c x = " 2 6 3 9 0 0 6 "   c y = " 4 3 4 9 6 8 " / > < / a : x f r m > < a : p r s t G e o m   p r s t = " r e c t " > < a : a v L s t / > < / a : p r s t G e o m > < a : n o F i l l / > < / p : s p P r > < / p : p i c > < / p : s p T r e e > < p : c u s t D a t a L s t > < p : t a g s   r : i d = " r I d 3 " / > < / p : c u s t D a t a L s t > < p : e x t L s t > < p : e x t   u r i = " { 0 1 D 0 B 3 6 6 - 7 C 8 B - 4 4 F 8 - 9 B F 4 - D 3 D 5 B 7 D E 2 9 B A } " > < p 1 4 : c r e a t i o n I d   x m l n s : p 1 4 = " h t t p : / / s c h e m a s . m i c r o s o f t . c o m / o f f i c e / p o w e r p o i n t / 2 0 1 0 / m a i n "   v a l = " 1 6 0 6 7 2 7 6 9 5 5 7 1 " / > < / p : e x t > < / p : e x t L s t > < / p : c S l d > < p : c l r M a p O v r > < a : m a s t e r C l r M a p p i n g / > < / p : c l r M a p O v r > < / p : s l d L a y o u t >
</file>

<file path=ppt/slideLayouts/slideLayout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t r u e "   t y p e = " s e c H e a d " > < p : c S l d   n a m e = " S e c t i o n   H e a d e r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e x t   P l a c e h o l d e r   2 " > < a : e x t L s t > < a : e x t   u r i = " { 4 C F 6 2 3 2 D - 1 0 F 0 - 4 C C 1 - 8 B 4 3 - 9 C 0 4 6 5 5 3 5 4 E B } " > < a 1 6 : c r e a t i o n I d   x m l n s : a 1 6 = " h t t p : / / s c h e m a s . m i c r o s o f t . c o m / o f f i c e / d r a w i n g / 2 0 1 0 / m a i n "   i d = " { 9 D 7 1 D 8 A 5 - C 3 4 4 - 4 1 A 1 - B C 2 8 - 1 A 6 7 9 7 C E 3 E F 4 } " / > < / a : e x t > < / a : e x t L s t > < / p : c N v P r > < p : c N v S p P r > < a : s p L o c k s   n o G r p = " t r u e " / > < / p : c N v S p P r > < p : n v P r > < p : p h   t y p e = " b o d y " / > < / p : n v P r > < / p : n v S p P r > < p : s p P r > < a : x f r m   r o t = " 0 " > < a : o f f   x = " 7 6 2 0 0 0 "   y = " 2 1 9 2 0 5 9 " / > < a : e x t   c x = " 7 6 2 0 0 0 0 "   c y = " 5 1 1 8 1 2 " / > < / a : x f r m > < a : p r s t G e o m   p r s t = " r e c t " > < a : a v L s t / > < / a : p r s t G e o m > < / p : s p P r > < p : t x B o d y > < a : b o d y P r   a n c h o r = " b "   r t l C o l = " 0 "   v e r t = " h o r z " > < a : n o r m A u t o f i t / > < / a : b o d y P r > < a : l s t S t y l e > < a : l v l 1 p P r   i n d e n t = " 0 "   l v l = " 0 "   m a r L = " 0 " > < a : l n S p c > < a : s p c P c t   v a l = " 1 0 0 0 0 0 " / > < / a : l n S p c > < a : b u N o n e / > < a : d e f R P r   b = " 0 "   d i r t y = " 0 "   i = " 0 "   l a n g = " e n - U S "   s z = " 1 4 0 0 " > < a : s o l i d F i l l > < a : s c h e m e C l r   v a l = " a c c e n t 1 " / > < / a : s o l i d F i l l > < a : l a t i n   t y p e f a c e = " + m n - l t " / > < / a : d e f R P r > < / a : l v l 1 p P r > < a : l v l 2 p P r   i n d e n t = " 0 "   l v l = " 1 "   m a r L = " 4 5 7 2 0 0 " > < a : b u N o n e / > < a : d e f R P r   d i r t y = " 0 "   l a n g = " e n - U S "   s z = " 1 8 0 0 " > < a : s o l i d F i l l > < a : s c h e m e C l r   v a l = " t x 1 " > < a : t i n t   v a l = " 7 5 0 0 0 " / > < / a : s c h e m e C l r > < / a : s o l i d F i l l > < / a : d e f R P r > < / a : l v l 2 p P r > < a : l v l 3 p P r   i n d e n t = " 0 "   l v l = " 2 "   m a r L = " 9 1 4 4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3 p P r > < a : l v l 4 p P r   i n d e n t = " 0 "   l v l = " 3 "   m a r L = " 1 3 7 1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4 p P r > < a : l v l 5 p P r   i n d e n t = " 0 "   l v l = " 4 "   m a r L = " 1 8 2 8 8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5 p P r > < a : l v l 6 p P r   i n d e n t = " 0 "   l v l = " 5 "   m a r L = " 2 2 8 6 0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6 p P r > < a : l v l 7 p P r   i n d e n t = " 0 "   l v l = " 6 "   m a r L = " 2 7 4 3 2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7 p P r > < a : l v l 8 p P r   i n d e n t = " 0 "   l v l = " 7 "   m a r L = " 3 2 0 0 4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8 p P r > < a : l v l 9 p P r   i n d e n t = " 0 "   l v l = " 8 "   m a r L = " 3 6 5 7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h i d d e n = " f a l s e "   i d = " 3 "   n a m e = " T i t l e   1 " > < a : e x t L s t > < a : e x t   u r i = " { E A 1 5 4 5 8 A - E 7 5 4 - 4 C 1 6 - 9 A 6 F - 8 8 6 3 7 2 A 6 E 9 2 A } " > < a 1 6 : c r e a t i o n I d   x m l n s : a 1 6 = " h t t p : / / s c h e m a s . m i c r o s o f t . c o m / o f f i c e / d r a w i n g / 2 0 1 0 / m a i n "   i d = " { 5 3 F 1 1 1 5 D - 9 0 4 2 - 4 2 5 6 - B F B 3 - 0 D 1 6 1 3 6 E A E 1 D } " / > < / a : e x t > < / a : e x t L s t > < / p : c N v P r > < p : c N v S p P r > < a : s p L o c k s   n o G r p = " t r u e " / > < / p : c N v S p P r > < p : n v P r > < p : p h   i d x = " 1 "   t y p e = " t i t l e " / > < / p : n v P r > < / p : n v S p P r > < p : s p P r > < a : x f r m   r o t = " 0 " > < a : o f f   x = " 7 6 2 0 0 0 "   y = " 2 7 3 5 6 6 2 " / > < a : e x t   c x = " 7 6 2 0 0 0 0 "   c y = " 8 8 2 2 6 3 " / > < / a : x f r m > < a : p r s t G e o m   p r s t = " r e c t " > < a : a v L s t / > < / a : p r s t G e o m > < / p : s p P r > < p : t x B o d y > < a : b o d y P r   a n c h o r = " t "   r t l C o l = " 0 "   v e r t = " h o r z " / > < a : l s t S t y l e > < a : l v l 1 p P r   l v l = " 0 " > < a : d e f R P r   d i r t y = " 0 "   l a n g = " e n - U S "   s z = " 4 0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4 "   n a m e = " S l i d e   N u m b e r   P l a c e h o l d e r   5 " > < a : e x t L s t > < a : e x t   u r i = " { 8 C 0 B 6 D 5 9 - 4 3 1 9 - 4 D 8 A - 8 F 3 6 - D 6 3 4 9 5 F 2 7 6 A 9 } " > < a 1 6 : c r e a t i o n I d   x m l n s : a 1 6 = " h t t p : / / s c h e m a s . m i c r o s o f t . c o m / o f f i c e / d r a w i n g / 2 0 1 0 / m a i n "   i d = " { F D D 4 4 D D 9 - 8 9 5 C - 4 1 6 2 - 8 F 7 D - 4 D 6 B 7 D 7 9 7 E 1 7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E 4 1 7 1 F C D - 3 F B 4 - 4 A D C - A B 1 6 - 8 E B D E 3 6 7 0 0 9 F } " > < a 1 6 : c r e a t i o n I d   x m l n s : a 1 6 = " h t t p : / / s c h e m a s . m i c r o s o f t . c o m / o f f i c e / d r a w i n g / 2 0 1 0 / m a i n "   i d = " { 0 D 8 7 0 1 C 8 - A B 9 4 - 4 C 5 4 - 8 3 D 1 - 5 3 1 C 6 1 5 8 C 6 B F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6 "   n a m e = " D a t e   P l a c e h o l d e r   3 " > < a : e x t L s t > < a : e x t   u r i = " { 4 2 5 0 0 6 4 8 - F A 0 C - 4 2 4 A - B 8 7 1 - F 3 B 7 8 7 8 9 B 1 7 5 } " > < a 1 6 : c r e a t i o n I d   x m l n s : a 1 6 = " h t t p : / / s c h e m a s . m i c r o s o f t . c o m / o f f i c e / d r a w i n g / 2 0 1 0 / m a i n "   i d = " { A 3 E 4 3 3 A 5 - 9 0 5 4 - 4 4 7 C - 9 0 0 9 - 7 1 E E 5 D D 6 A 9 1 4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3 1 8 B C 6 0 2 - A 7 3 5 - 4 4 4 1 - B E 1 9 - 8 F 4 2 2 3 0 9 5 5 8 C } " > < p 1 4 : c r e a t i o n I d   x m l n s : p 1 4 = " h t t p : / / s c h e m a s . m i c r o s o f t . c o m / o f f i c e / p o w e r p o i n t / 2 0 1 0 / m a i n "   v a l = " 1 6 0 6 7 2 7 6 9 5 5 7 5 " / > < / p : e x t > < / p : e x t L s t > < / p : c S l d > < p : c l r M a p O v r > < a : m a s t e r C l r M a p p i n g / > < / p : c l r M a p O v r > < / p : s l d L a y o u t >
</file>

<file path=ppt/slideLayouts/slideLayout4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O b j " > < p : c S l d   n a m e = " T w o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6 1 F B 8 4 7 5 - 1 E 4 4 - 4 A B C - 9 0 C C - 6 C B B 3 5 F B C F 1 B } " > < a 1 6 : c r e a t i o n I d   x m l n s : a 1 6 = " h t t p : / / s c h e m a s . m i c r o s o f t . c o m / o f f i c e / d r a w i n g / 2 0 1 0 / m a i n "   i d = " { 2 D D D 4 1 6 B - 7 2 5 D - 4 4 3 1 - 8 A 1 B - E 6 E E 0 A 1 B 7 4 1 7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3 3 C 9 C 1 E B - 0 E A 8 - 4 4 E D - B 8 0 8 - 3 4 3 F 1 2 3 5 E 8 A 5 } " > < a 1 6 : c r e a t i o n I d   x m l n s : a 1 6 = " h t t p : / / s c h e m a s . m i c r o s o f t . c o m / o f f i c e / d r a w i n g / 2 0 1 0 / m a i n "   i d = " { 7 7 F D 6 6 B 2 - 0 E D 1 - 4 1 5 2 - B 0 5 C - C C E 4 7 D 9 5 9 5 5 E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7 6 2 0 0 0 "   y = " 1 4 0 3 3 5 2 " / > < a : e x t   c x = " 3 6 1 9 5 0 0 "   c y = " 3 0 6 9 0 5 0 " / > < / a : x f r m > < / p : s p P r > < p : t x B o d y > < a : b o d y P r   r t l C o l = " 0 " / > < a : l s t S t y l e > < a : l v l 1 p P r   l v l = " 0 " / > < a : l v l 2 p P r   l v l = " 1 " / > < a : l v l 3 p P r   l v l = " 2 " / > < a : l v l 4 p P r   l v l = " 3 " / > < a : l v l 5 p P r   l v l = " 4 " /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5 9 8 0 0 C C 2 - C B 3 1 - 4 D A C - B 8 7 5 - C 1 1 7 6 1 3 9 A E 9 2 } " > < a 1 6 : c r e a t i o n I d   x m l n s : a 1 6 = " h t t p : / / s c h e m a s . m i c r o s o f t . c o m / o f f i c e / d r a w i n g / 2 0 1 0 / m a i n "   i d = " { B 6 A 5 9 0 1 9 - C 0 1 F - 4 A 9 E - 8 2 C 0 - 9 4 B 2 E 8 4 D 1 7 5 0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4 7 5 2 9 7 5 "   y = " 1 4 0 3 3 5 2 " / > < a : e x t   c x = " 3 6 1 9 5 0 0 "   c y = " 3 0 6 9 0 5 0 " / > < / a : x f r m > < / p : s p P r > < p : t x B o d y > < a : b o d y P r   r t l C o l = " 0 " / > < a : l s t S t y l e > < a : l v l 1 p P r   l v l = " 0 " / > < a : l v l 2 p P r   l v l = " 1 " / > < a : l v l 3 p P r   l v l = " 2 " / > < a : l v l 4 p P r   l v l = " 3 " / > < a : l v l 5 p P r   l v l = " 4 " /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S l i d e   N u m b e r   P l a c e h o l d e r   6 " > < a : e x t L s t > < a : e x t   u r i = " { F D A 1 F C 1 0 - E 0 4 5 - 4 8 2 B - A 8 4 5 - C 2 1 D 5 D A 1 0 8 B C } " > < a 1 6 : c r e a t i o n I d   x m l n s : a 1 6 = " h t t p : / / s c h e m a s . m i c r o s o f t . c o m / o f f i c e / d r a w i n g / 2 0 1 0 / m a i n "   i d = " { B 9 1 F 2 0 4 2 - 0 D B D - 4 F D B - B 5 2 2 - 4 1 C 5 8 9 3 5 1 8 4 8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F A B 0 4 1 7 1 - B C 1 5 - 4 D 3 E - 8 2 1 9 - 2 0 2 8 7 4 1 3 9 E 6 E } " > < a 1 6 : c r e a t i o n I d   x m l n s : a 1 6 = " h t t p : / / s c h e m a s . m i c r o s o f t . c o m / o f f i c e / d r a w i n g / 2 0 1 0 / m a i n "   i d = " { 3 1 6 9 D 9 F D - 2 7 5 B - 4 5 7 F - A 5 F 3 - C C 5 F 4 5 9 A C 8 5 6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7 "   n a m e = " D a t e   P l a c e h o l d e r   4 " > < a : e x t L s t > < a : e x t   u r i = " { 4 E F C C B 1 A - C 4 D F - 4 F F 8 - 9 4 8 7 - 5 1 2 0 D 2 E 4 E B 2 5 } " > < a 1 6 : c r e a t i o n I d   x m l n s : a 1 6 = " h t t p : / / s c h e m a s . m i c r o s o f t . c o m / o f f i c e / d r a w i n g / 2 0 1 0 / m a i n "   i d = " { C A 9 D B D 4 C - 1 A 8 D - 4 F A C - B C D D - E C F B 0 4 8 5 6 8 4 D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6 6 B 1 1 F 7 7 - 6 5 7 8 - 4 3 C 7 - 9 5 F D - E B E C 5 6 2 3 F F 9 0 } " > < p 1 4 : c r e a t i o n I d   x m l n s : p 1 4 = " h t t p : / / s c h e m a s . m i c r o s o f t . c o m / o f f i c e / p o w e r p o i n t / 2 0 1 0 / m a i n "   v a l = " 1 6 0 6 7 2 7 6 9 5 5 7 7 " / > < / p : e x t > < / p : e x t L s t > < / p : c S l d > < p : c l r M a p O v r > < a : m a s t e r C l r M a p p i n g / > < / p : c l r M a p O v r > < / p : s l d L a y o u t >
</file>

<file path=ppt/slideLayouts/slideLayout5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T x T w o O b j " > < p : c S l d   n a m e = " C o m p a r i s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e x t   P l a c e h o l d e r   2 " > < a : e x t L s t > < a : e x t   u r i = " { B 0 C 4 8 2 D 9 - 0 1 E D - 4 3 D 6 - 8 6 0 6 - 9 B B D 9 4 F 5 E 8 7 D } " > < a 1 6 : c r e a t i o n I d   x m l n s : a 1 6 = " h t t p : / / s c h e m a s . m i c r o s o f t . c o m / o f f i c e / d r a w i n g / 2 0 1 0 / m a i n "   i d = " { B 3 3 B 6 7 9 7 - F F A C - 4 9 6 A - B 9 0 A - D C 7 3 F 2 2 3 2 6 6 5 } " / > < / a : e x t > < / a : e x t L s t > < / p : c N v P r > < p : c N v S p P r > < a : s p L o c k s   n o G r p = " t r u e " / > < / p : c N v S p P r > < p : n v P r > < p : p h   t y p e = " b o d y " / > < / p : n v P r > < / p : n v S p P r > < p : s p P r > < a : x f r m   r o t = " 0 " > < a : o f f   x = " 7 6 2 0 0 0 "   y = " 1 4 0 0 1 7 5 " / > < a : e x t   c x = " 3 6 1 9 5 0 0 "   c y = " 5 4 0 6 4 4 " / > < / a : x f r m > < a : p r s t G e o m   p r s t = " r e c t " > < a : a v L s t / > < / a : p r s t G e o m > < / p : s p P r > < p : t x B o d y > < a : b o d y P r   a n c h o r = " c t r "   r t l C o l = " 0 "   v e r t = " h o r z " > < a : n o r m A u t o f i t   f o n t S c a l e = " 1 0 0 0 0 0 "   l n S p c R e d u c t i o n = " 0 " / > < / a : b o d y P r > < a : l s t S t y l e > < a : l v l 1 p P r   i n d e n t = " 0 "   l v l = " 0 "   m a r L = " 0 " > < a : b u N o n e / > < a : d e f R P r   b = " 0 "   c a p = " n o n e "   d i r t y = " 0 "   i = " 0 "   l a n g = " e n - U S "   s z = " 1 6 0 0 " > < a : s o l i d F i l l > < a : s c h e m e C l r   v a l = " a c c e n t 1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3 "   n a m e = " T e x t   P l a c e h o l d e r   4 " > < a : e x t L s t > < a : e x t   u r i = " { 3 7 1 C 7 0 A 2 - B 2 3 3 - 4 6 9 D - B 5 A C - C A F E 5 3 6 3 3 C 7 4 } " > < a 1 6 : c r e a t i o n I d   x m l n s : a 1 6 = " h t t p : / / s c h e m a s . m i c r o s o f t . c o m / o f f i c e / d r a w i n g / 2 0 1 0 / m a i n "   i d = " { B 1 5 F E 4 D B - 5 4 B D - 4 0 8 F - 9 9 1 9 - 3 1 5 3 9 F 7 8 5 2 7 4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4 7 5 4 7 1 7 "   y = " 1 4 0 0 1 7 5 " / > < a : e x t   c x = " 3 6 1 9 5 0 0 "   c y = " 5 4 0 6 4 4 " / > < / a : x f r m > < a : p r s t G e o m   p r s t = " r e c t " > < a : a v L s t / > < / a : p r s t G e o m > < / p : s p P r > < p : t x B o d y > < a : b o d y P r   a n c h o r = " c t r "   r t l C o l = " 0 "   v e r t = " h o r z " > < a : n o r m A u t o f i t   f o n t S c a l e = " 1 0 0 0 0 0 "   l n S p c R e d u c t i o n = " 0 " / > < / a : b o d y P r > < a : l s t S t y l e > < a : l v l 1 p P r   i n d e n t = " 0 "   l v l = " 0 "   m a r L = " 0 " > < a : b u N o n e / > < a : d e f R P r   b = " 0 "   c a p = " n o n e "   d i r t y = " 0 "   i = " 0 "   l a n g = " e n - U S "   s z = " 1 6 0 0 " > < a : s o l i d F i l l > < a : s c h e m e C l r   v a l = " a c c e n t 1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5 4 E F D E B F - 7 7 F 1 - 4 5 4 6 - B 0 F 3 - A 0 0 7 4 8 0 9 F D 7 F } " > < a 1 6 : c r e a t i o n I d   x m l n s : a 1 6 = " h t t p : / / s c h e m a s . m i c r o s o f t . c o m / o f f i c e / d r a w i n g / 2 0 1 0 / m a i n "   i d = " { 1 A 8 F 9 F 5 D - 9 4 9 B - 4 6 8 E - B 1 6 E - 4 2 6 5 B F 5 6 E C 0 0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7 6 2 0 0 0 "   y = " 1 9 6 1 5 3 7 " / > < a : e x t   c x = " 3 6 1 9 5 0 0 "   c y = " 2 5 1 0 8 6 5 " / > < / a : x f r m > < / p : s p P r > < p : t x B o d y > < a : b o d y P r   r t l C o l = " 0 " / > < a : l s t S t y l e > < a : l v l 1 p P r   l v l = " 0 " / > < a : l v l 2 p P r   l v l = " 1 " / > < a : l v l 3 p P r   l v l = " 2 " / > < a : l v l 4 p P r   l v l = " 3 " / > < a : l v l 5 p P r   l v l = " 4 " /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T i t l e   1 " > < a : e x t L s t > < a : e x t   u r i = " { A 9 4 7 1 8 C 1 - 6 2 2 F - 4 E 3 4 - B 7 9 7 - 0 4 C D 5 E 7 C 3 6 9 8 } " > < a 1 6 : c r e a t i o n I d   x m l n s : a 1 6 = " h t t p : / / s c h e m a s . m i c r o s o f t . c o m / o f f i c e / d r a w i n g / 2 0 1 0 / m a i n "   i d = " { 7 3 C 8 2 3 5 9 - 2 3 0 D - 4 B 2 4 - B 3 7 4 - 3 4 5 4 C 8 7 E C B D 5 } " / > < / a : e x t > < / a : e x t L s t > < / p : c N v P r > < p : c N v S p P r > < a : s p L o c k s   n o G r p = " t r u e " / > < / p : c N v S p P r > < p : n v P r > < p : p h   i d x = " 3 "   t y p e = " t i t l e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6 "   n a m e = " C o n t e n t   P l a c e h o l d e r   2 " > < a : e x t L s t > < a : e x t   u r i = " { 6 3 0 6 F 3 1 2 - 2 3 A 1 - 4 5 D 8 - A 6 8 6 - 4 C 1 0 7 7 2 B 6 C 4 F } " > < a 1 6 : c r e a t i o n I d   x m l n s : a 1 6 = " h t t p : / / s c h e m a s . m i c r o s o f t . c o m / o f f i c e / d r a w i n g / 2 0 1 0 / m a i n "   i d = " { 1 0 8 A 3 F 0 E - 5 C 1 B - 4 D 0 E - 8 B F 9 - 2 7 0 8 A 0 7 4 1 2 B 3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4 7 5 1 4 4 3 "   y = " 1 9 6 1 5 3 7 " / > < a : e x t   c x = " 3 6 1 9 5 0 0 "   c y = " 2 5 1 0 8 6 5 " / > < / a : x f r m > < / p : s p P r > < p : t x B o d y > < a : b o d y P r   r t l C o l = " 0 " / > < a : l s t S t y l e > < a : l v l 1 p P r   l v l = " 0 " / > < a : l v l 2 p P r   l v l = " 1 " / > < a : l v l 3 p P r   l v l = " 2 " / > < a : l v l 4 p P r   l v l = " 3 " / > < a : l v l 5 p P r   l v l = " 4 " /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7 "   n a m e = " D a t e   P l a c e h o l d e r   4 " > < a : e x t L s t > < a : e x t   u r i = " { 2 4 4 1 0 9 A F - 4 E 2 9 - 4 3 E 1 - 9 6 F 7 - 6 C 1 9 8 9 6 D D 6 7 E } " > < a 1 6 : c r e a t i o n I d   x m l n s : a 1 6 = " h t t p : / / s c h e m a s . m i c r o s o f t . c o m / o f f i c e / d r a w i n g / 2 0 1 0 / m a i n "   i d = " { 5 6 0 0 F 6 7 6 - 6 B 3 9 - 4 D 7 4 - A 8 D A - 4 5 7 F 2 B 0 D 7 7 6 D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8 "   n a m e = " F o o t e r   P l a c e h o l d e r   5 " > < a : e x t L s t > < a : e x t   u r i = " { 2 A 8 F 9 A 0 B - 5 8 B B - 4 E B F - B A C 7 - E 4 9 6 6 6 E A 4 D F D } " > < a 1 6 : c r e a t i o n I d   x m l n s : a 1 6 = " h t t p : / / s c h e m a s . m i c r o s o f t . c o m / o f f i c e / d r a w i n g / 2 0 1 0 / m a i n "   i d = " { 1 2 B A 7 F 7 7 - 8 F 0 8 - 4 9 7 6 - 9 C E E - 4 A A 6 2 3 F 7 5 6 C D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9 "   n a m e = " S l i d e   N u m b e r   P l a c e h o l d e r   6 " > < a : e x t L s t > < a : e x t   u r i = " { B 8 F B 1 9 6 9 - E F 7 1 - 4 7 8 E - 9 A 5 8 - A E 2 6 A E 4 3 C E 9 E } " > < a 1 6 : c r e a t i o n I d   x m l n s : a 1 6 = " h t t p : / / s c h e m a s . m i c r o s o f t . c o m / o f f i c e / d r a w i n g / 2 0 1 0 / m a i n "   i d = " { 4 0 0 C 7 D 5 7 - 9 8 5 F - 4 7 2 0 - 8 8 9 8 - C F D 4 B 7 3 F B 7 0 2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/ p : s p T r e e > < p : e x t L s t > < p : e x t   u r i = " { 8 A 7 1 6 1 5 F - 5 C C 6 - 4 9 9 7 - A 5 0 7 - 1 E 4 3 8 8 3 0 B 6 7 F } " > < p 1 4 : c r e a t i o n I d   x m l n s : p 1 4 = " h t t p : / / s c h e m a s . m i c r o s o f t . c o m / o f f i c e / p o w e r p o i n t / 2 0 1 0 / m a i n "   v a l = " 1 6 0 6 7 2 7 6 9 5 5 7 9 " / > < / p : e x t > < / p : e x t L s t > < / p : c S l d > < p : c l r M a p O v r > < a : m a s t e r C l r M a p p i n g / > < / p : c l r M a p O v r > < / p : s l d L a y o u t >
</file>

<file path=ppt/slideLayouts/slideLayout6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O n l y " > < p : c S l d   n a m e = " T i t l e   O n l y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3 8 8 1 A 1 9 C - B D 1 3 - 4 0 7 9 - A 7 F 4 - B E A D 7 3 8 3 3 9 7 3 } " > < a 1 6 : c r e a t i o n I d   x m l n s : a 1 6 = " h t t p : / / s c h e m a s . m i c r o s o f t . c o m / o f f i c e / d r a w i n g / 2 0 1 0 / m a i n "   i d = " { 0 B 7 F C A A 7 - 7 4 A B - 4 3 8 5 - A 2 8 8 - 7 0 D 4 D 4 4 8 A 1 F F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7 6 2 0 0 0 "   y = " 1 9 1 4 5 2 5 " / > < a : e x t   c x = " 7 6 2 0 0 0 0 "   c y = " 8 5 7 2 5 0 " / > < / a : x f r m > < / p : s p P r > < p : t x B o d y > < a : b o d y P r   a n c h o r = " c t r "   r t l C o l = " 0 "   v e r t = " h o r z " / > < a : l s t S t y l e > < a : l v l 1 p P r   a l g n = " c t r "   l v l = " 0 " > < a : d e f R P r   d i r t y = " 0 "   l a n g = " e n - U S "   s z = " 3 6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S l i d e   N u m b e r   P l a c e h o l d e r   3 " > < a : e x t L s t > < a : e x t   u r i = " { 1 1 4 6 8 D 2 A - 2 B D B - 4 0 F 5 - 8 5 E D - C C C 3 0 C C 8 E E 6 3 } " > < a 1 6 : c r e a t i o n I d   x m l n s : a 1 6 = " h t t p : / / s c h e m a s . m i c r o s o f t . c o m / o f f i c e / d r a w i n g / 2 0 1 0 / m a i n "   i d = " { 6 D D E 0 1 C 8 - D 5 C 2 - 4 E 1 2 - 8 F 2 9 - 1 E 1 2 6 8 9 0 E D 9 0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4 "   n a m e = " F o o t e r   P l a c e h o l d e r   2 " > < a : e x t L s t > < a : e x t   u r i = " { C 9 E B 7 1 3 C - A D 7 0 - 4 F 3 5 - B 8 C 5 - A 7 3 0 2 B A 2 A 2 5 A } " > < a 1 6 : c r e a t i o n I d   x m l n s : a 1 6 = " h t t p : / / s c h e m a s . m i c r o s o f t . c o m / o f f i c e / d r a w i n g / 2 0 1 0 / m a i n "   i d = " { 8 A F 7 8 2 E B - A C 3 0 - 4 C D 8 - 9 E 9 1 - D F F 6 0 4 3 6 A 8 1 4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5 "   n a m e = " D a t e   P l a c e h o l d e r   1 " > < a : e x t L s t > < a : e x t   u r i = " { F 0 6 F 9 7 9 F - 4 E 4 5 - 4 3 B 5 - 8 1 2 5 - C E D 9 6 9 B 5 C 2 5 D } " > < a 1 6 : c r e a t i o n I d   x m l n s : a 1 6 = " h t t p : / / s c h e m a s . m i c r o s o f t . c o m / o f f i c e / d r a w i n g / 2 0 1 0 / m a i n "   i d = " { E 6 0 8 3 6 1 B - 6 0 5 E - 4 1 7 C - 8 0 E 1 - B 3 C A 5 9 F E 5 9 E 8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B F 0 4 0 D 1 0 - 8 8 0 4 - 4 E F 4 - 8 A F 7 - D 1 7 5 A 6 B 4 B 1 F A } " > < p 1 4 : c r e a t i o n I d   x m l n s : p 1 4 = " h t t p : / / s c h e m a s . m i c r o s o f t . c o m / o f f i c e / p o w e r p o i n t / 2 0 1 0 / m a i n "   v a l = " 1 6 0 6 7 2 7 6 9 5 5 8 2 " / > < / p : e x t > < / p : e x t L s t > < / p : c S l d > < p : c l r M a p O v r > < a : m a s t e r C l r M a p p i n g / > < / p : c l r M a p O v r > < / p : s l d L a y o u t >
</file>

<file path=ppt/slideLayouts/slideLayout7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t r u e "   t y p e = " b l a n k " > < p : c S l d   n a m e = " B l a n k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S l i d e   N u m b e r   P l a c e h o l d e r   3 " > < a : e x t L s t > < a : e x t   u r i = " { 5 9 7 8 1 1 1 0 - E 0 D B - 4 E 7 4 - 9 8 A 5 - 2 7 4 0 9 9 4 F 8 7 E 3 } " > < a 1 6 : c r e a t i o n I d   x m l n s : a 1 6 = " h t t p : / / s c h e m a s . m i c r o s o f t . c o m / o f f i c e / d r a w i n g / 2 0 1 0 / m a i n "   i d = " { 4 1 8 C E F 9 5 - 1 3 4 B - 4 8 0 C - A 8 E 1 - C 5 4 A 9 9 7 C 8 5 7 2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3 "   n a m e = " F o o t e r   P l a c e h o l d e r   2 " > < a : e x t L s t > < a : e x t   u r i = " { 1 1 D 4 5 5 4 1 - 2 E E E - 4 A F 5 - 9 E A 0 - 1 D A 9 0 E C C B 5 8 9 } " > < a 1 6 : c r e a t i o n I d   x m l n s : a 1 6 = " h t t p : / / s c h e m a s . m i c r o s o f t . c o m / o f f i c e / d r a w i n g / 2 0 1 0 / m a i n "   i d = " { E 8 0 2 5 9 9 B - F 7 2 C - 4 D B 6 - 9 8 7 0 - D 0 7 1 A 9 5 F D 9 9 5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4 "   n a m e = " D a t e   P l a c e h o l d e r   1 " > < a : e x t L s t > < a : e x t   u r i = " { 9 8 A 4 4 1 3 F - 2 8 7 5 - 4 8 C B - B 6 A 2 - D 1 B 1 E 4 7 5 F 8 F C } " > < a 1 6 : c r e a t i o n I d   x m l n s : a 1 6 = " h t t p : / / s c h e m a s . m i c r o s o f t . c o m / o f f i c e / d r a w i n g / 2 0 1 0 / m a i n "   i d = " { A 9 C A F 3 6 F - 0 7 4 A - 4 0 E 0 - A 0 1 D - 7 3 D 5 9 1 9 C E A 5 2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8 4 9 1 4 7 A 4 - C B 4 D - 4 1 B C - 8 7 C 9 - D 5 6 8 B B B C F F 0 D } " > < p 1 4 : c r e a t i o n I d   x m l n s : p 1 4 = " h t t p : / / s c h e m a s . m i c r o s o f t . c o m / o f f i c e / p o w e r p o i n t / 2 0 1 0 / m a i n "   v a l = " 1 6 0 6 7 2 7 6 9 5 5 8 4 " / > < / p : e x t > < / p : e x t L s t > < / p : c S l d > < p : c l r M a p O v r > < a : m a s t e r C l r M a p p i n g / > < / p : c l r M a p O v r > < / p : s l d L a y o u t >
</file>

<file path=ppt/slideLayouts/slideLayout8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t r u e "   t y p e = " o b j T x " > < p : c S l d   n a m e = " C o n t e n t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1 2 5 7 D C 6 D - 4 6 1 E - 4 8 1 F - A 9 1 3 - 8 7 9 1 A 2 E D 8 1 3 4 } " > < a 1 6 : c r e a t i o n I d   x m l n s : a 1 6 = " h t t p : / / s c h e m a s . m i c r o s o f t . c o m / o f f i c e / d r a w i n g / 2 0 1 0 / m a i n "   i d = " { 3 C 3 D 9 1 5 A - 3 8 F 2 - 4 4 B 3 - B 0 2 A - 6 5 C 4 D F 6 D 0 3 A 0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3 " > < a : e x t L s t > < a : e x t   u r i = " { 4 5 1 8 A 3 1 0 - 6 A 6 9 - 4 E C 5 - B 5 5 F - E B D A 5 7 9 C F 5 A 3 } " > < a 1 6 : c r e a t i o n I d   x m l n s : a 1 6 = " h t t p : / / s c h e m a s . m i c r o s o f t . c o m / o f f i c e / d r a w i n g / 2 0 1 0 / m a i n "   i d = " { 1 A 0 7 E C 4 E - 7 F F 5 - 4 1 8 7 - B 0 F D - 4 7 B D E D 2 A 1 4 5 1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7 6 2 0 0 0 "   y = " 1 4 5 5 9 0 0 " / > < a : e x t   c x = " 2 8 2 2 3 9 9 "   c y = " 2 9 8 4 4 0 0 " / > < / a : x f r m > < / p : s p P r > < p : t x B o d y > < a : b o d y P r   a n c h o r = " t "   b I n s = " 4 5 7 2 0 "   l I n s = " 9 1 4 4 0 "   r I n s = " 9 1 4 4 0 "   r t l C o l = " 0 "   t I n s = " 9 3 6 0 0 "   v e r t = " h o r z " > < a : n o r m A u t o f i t / > < / a : b o d y P r > < a : l s t S t y l e > < a : l v l 1 p P r   i n d e n t = " 0 "   l v l = " 0 "   m a r L = " 0 " > < a : l n S p c > < a : s p c P c t   v a l = " 1 0 0 0 0 0 " / > < / a : l n S p c > < a : b u N o n e / > < a : d e f R P r   b = " 0 "   d i r t y = " 0 "   l a n g = " e n - U S " > < a : l a t i n   t y p e f a c e = " + m n - l t " / > < / a : d e f R P r > < / a : l v l 1 p P r > < / a : l s t S t y l e > < a : p > < a : p P r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1 E A 0 7 4 3 F - 2 8 3 B - 4 A 5 8 - B C A 4 - B 4 2 B 2 E 8 4 9 0 8 A } " > < a 1 6 : c r e a t i o n I d   x m l n s : a 1 6 = " h t t p : / / s c h e m a s . m i c r o s o f t . c o m / o f f i c e / d r a w i n g / 2 0 1 0 / m a i n "   i d = " { 7 D E 4 4 2 3 B - 3 9 D 4 - 4 6 B 1 - 9 B 3 B - 7 D 9 4 8 0 D 5 4 3 C D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3 7 7 6 7 5 8 "   y = " 1 4 4 7 8 0 0 " / > < a : e x t   c x = " 4 6 0 5 2 4 2 "   c y = " 3 0 0 0 3 7 5 " / > < / a : x f r m > < / p : s p P r > < p : t x B o d y > < a : b o d y P r   r t l C o l = " 0 " / > < a : l s t S t y l e > < a : l v l 1 p P r   l v l = " 0 " / > < a : l v l 2 p P r   l v l = " 1 " / > < a : l v l 3 p P r   l v l = " 2 " / > < a : l v l 4 p P r   l v l = " 3 " / > < a : l v l 5 p P r   l v l = " 4 " /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S l i d e   N u m b e r   P l a c e h o l d e r   3 " > < a : e x t L s t > < a : e x t   u r i = " { 5 6 9 A 4 7 D F - F A E 1 - 4 5 5 5 - B 9 B A - 4 3 4 B F 8 2 A 7 F 0 7 } " > < a 1 6 : c r e a t i o n I d   x m l n s : a 1 6 = " h t t p : / / s c h e m a s . m i c r o s o f t . c o m / o f f i c e / d r a w i n g / 2 0 1 0 / m a i n "   i d = " { 4 C 4 8 1 0 B 4 - 4 6 1 6 - 4 0 C 5 - 8 2 A 2 - 8 8 6 0 0 9 9 3 D 9 5 9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6 "   n a m e = " F o o t e r   P l a c e h o l d e r   2 " > < a : e x t L s t > < a : e x t   u r i = " { 7 9 F 9 9 D E D - 7 D 3 9 - 4 0 5 7 - A 8 2 3 - E F C C 5 5 A 2 5 C F 8 } " > < a 1 6 : c r e a t i o n I d   x m l n s : a 1 6 = " h t t p : / / s c h e m a s . m i c r o s o f t . c o m / o f f i c e / d r a w i n g / 2 0 1 0 / m a i n "   i d = " { 5 0 E 7 C 1 9 8 - E B 7 0 - 4 A C 1 - 8 5 6 C - 9 0 B C 2 E E 6 6 4 A B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7 "   n a m e = " D a t e   P l a c e h o l d e r   1 " > < a : e x t L s t > < a : e x t   u r i = " { 8 4 9 1 4 1 A A - 1 A B 1 - 4 5 0 E - 9 9 1 0 - C A C 9 8 C 0 5 2 5 4 C } " > < a 1 6 : c r e a t i o n I d   x m l n s : a 1 6 = " h t t p : / / s c h e m a s . m i c r o s o f t . c o m / o f f i c e / d r a w i n g / 2 0 1 0 / m a i n "   i d = " { F 7 6 9 9 0 E 6 - B C 0 4 - 4 1 5 D - 8 A 8 9 - B B 3 1 7 C 6 F 4 5 3 7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2 C A 8 8 8 3 1 - 5 B 1 E - 4 3 4 1 - B B 7 E - 5 2 2 6 E 3 D 3 E 4 1 4 } " > < p 1 4 : c r e a t i o n I d   x m l n s : p 1 4 = " h t t p : / / s c h e m a s . m i c r o s o f t . c o m / o f f i c e / p o w e r p o i n t / 2 0 1 0 / m a i n "   v a l = " 1 6 0 6 7 2 7 6 9 5 5 8 6 " / > < / p : e x t > < / p : e x t L s t > < / p : c S l d > < p : c l r M a p O v r > < a : m a s t e r C l r M a p p i n g / > < / p : c l r M a p O v r > < / p : s l d L a y o u t >
</file>

<file path=ppt/slideLayouts/slideLayout9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p i c T x " > < p : c S l d   n a m e = " P i c t u r e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1 6 " > < a : e x t L s t > < a : e x t   u r i = " { 6 0 7 0 8 4 E 8 - 6 3 E D - 4 E 1 5 - 8 D D F - A F 2 6 9 E 1 1 D F 7 1 } " > < a 1 6 : c r e a t i o n I d   x m l n s : a 1 6 = " h t t p : / / s c h e m a s . m i c r o s o f t . c o m / o f f i c e / d r a w i n g / 2 0 1 0 / m a i n "   i d = " { 3 D E 8 D A 0 D - 5 E 9 5 - 4 5 9 F - A 3 4 7 - 4 F 2 2 7 6 2 5 6 F 2 F } " / > < / a : e x t > < / a : e x t L s t > < / p : c N v P r > < p : c N v S p P r / > < p : n v P r / > < / p : n v S p P r > < p : s p P r > < a : x f r m   r o t = " 0 " > < a : o f f   x = " 3 7 1 8 3 0 7 "   y = " 1 4 3 7 4 1 1 " / > < a : e x t   c x = " 4 6 6 3 6 9 3 "   c y = " 3 0 3 7 0 2 9 " / > < / a : x f r m > < a : p r s t G e o m   p r s t = " r e c t " > < a : a v L s t / > < / a : p r s t G e o m > < a : n o F i l l / > < a : l n   c a p = " f l a t "   w = " 6 3 5 0 " > < a : s o l i d F i l l > < a : s c h e m e C l r   v a l = " b g 1 " > < a : l u m M o d   v a l = " 7 5 0 0 0 " / > < / a : s c h e m e C l r > < / a : s o l i d F i l l > < a : m i t e r   l i m = " 8 0 0 0 0 0 "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> < a : l a t i n   t y p e f a c e = " + m n - l t " / > < / a : r P r > < a : t / > < / a : r > < a : e n d P a r a R P r   d i r t y = " 0 "   l a n g = " e n - U S " > < a : l a t i n   t y p e f a c e = " + m n - l t " / > < / a : e n d P a r a R P r > < / a : p > < / p : t x B o d y > < / p : s p > < p : s p > < p : n v S p P r > < p : c N v P r   i d = " 3 "   n a m e = " T i t l e   1 " > < a : e x t L s t > < a : e x t   u r i = " { F E D 8 A A E 9 - A E 1 2 - 4 E 1 7 - A 4 5 4 - E 3 1 9 D 6 C 6 B F 8 1 } " > < a 1 6 : c r e a t i o n I d   x m l n s : a 1 6 = " h t t p : / / s c h e m a s . m i c r o s o f t . c o m / o f f i c e / d r a w i n g / 2 0 1 0 / m a i n "   i d = " { 7 6 F B 2 E 9 C - B D 7 1 - 4 9 D 8 - B F 7 E - 7 7 C 5 4 F A 5 5 9 A 5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> < a : l v l 1 p P r   l v l = " 0 " /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6 3 0 B 9 3 F A - A B 2 B - 4 7 F 0 - A A 0 9 - 4 C 0 F 2 8 5 2 1 B 9 6 } " > < a 1 6 : c r e a t i o n I d   x m l n s : a 1 6 = " h t t p : / / s c h e m a s . m i c r o s o f t . c o m / o f f i c e / d r a w i n g / 2 0 1 0 / m a i n "   i d = " { 3 1 2 9 E 4 5 3 - 6 B E 8 - 4 C 7 7 - A F 4 D - D 8 9 5 7 3 F 1 0 0 3 1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7 6 2 0 0 0 "   y = " 1 4 5 5 9 0 0 " / > < a : e x t   c x = " 2 8 2 2 3 9 9 "   c y = " 2 9 8 4 4 0 0 " / > < / a : x f r m > < / p : s p P r > < p : t x B o d y > < a : b o d y P r   a n c h o r = " t "   b I n s = " 4 5 7 2 0 "   l I n s = " 9 1 4 4 0 "   r I n s = " 9 1 4 4 0 "   r t l C o l = " 0 "   t I n s = " 9 3 6 0 0 "   v e r t = " h o r z " > < a : n o r m A u t o f i t / > < / a : b o d y P r > < a : l s t S t y l e > < a : l v l 1 p P r   i n d e n t = " 0 "   l v l = " 0 "   m a r L = " 0 " > < a : l n S p c > < a : s p c P c t   v a l = " 1 0 0 0 0 0 " / > < / a : l n S p c > < a : b u N o n e / > < a : d e f R P r   b = " 0 "   d i r t y = " 0 "   l a n g = " e n - U S " > < a : l a t i n   t y p e f a c e = " + m n - l t " / > < / a : d e f R P r > < / a : l v l 1 p P r > < / a : l s t S t y l e > < a : p > < a : p P r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P i c t u r e   P l a c e h o l d e r   2 " > < a : e x t L s t > < a : e x t   u r i = " { 0 5 1 5 7 2 3 6 - 2 C 0 4 - 4 2 6 B - 9 0 8 2 - B D 2 4 C C 6 2 4 B 6 9 } " > < a 1 6 : c r e a t i o n I d   x m l n s : a 1 6 = " h t t p : / / s c h e m a s . m i c r o s o f t . c o m / o f f i c e / d r a w i n g / 2 0 1 0 / m a i n "   i d = " { 2 2 D 8 A 1 F 2 - F B 5 4 - 4 D 7 0 - 9 2 7 E - 5 0 5 B 5 3 2 D 5 F 9 0 } " / > < / a : e x t > < / a : e x t L s t > < / p : c N v P r > < p : c N v S p P r > < a : s p L o c k s   n o G r p = " t r u e " / > < / p : c N v S p P r > < p : n v P r > < p : p h   i d x = " 2 "   t y p e = " p i c " / > < / p : n v P r > < / p : n v S p P r > < p : s p P r > < a : x f r m   r o t = " 0 " > < a : o f f   x = " 3 7 7 5 2 2 0 "   y = " 1 4 9 2 9 4 4 " / > < a : e x t   c x = " 4 5 4 3 2 8 3 "   c y = " 2 9 2 5 9 6 2 " / > < / a : x f r m > < a : s o l i d F i l l > < a : s c h e m e C l r   v a l = " b g 1 " > < a : l u m M o d   v a l = " 9 5 0 0 0 " / > < / a : s c h e m e C l r > < / a : s o l i d F i l l > < a : l n   w = " 3 8 1 0 0 " > < a : n o F i l l / > < a : m i t e r   l i m = " 8 0 0 0 0 0 " / > < / a : l n > < / p : s p P r > < p : t x B o d y > < a : b o d y P r   r t l C o l = " 0 " / > < a : l s t S t y l e / > < a : p > < a : p P r / > < a : r > < a : r P r   d i r t y = " 0 "   l a n g = " e n - U S " / > < a : t > C l i c k   i c o n   t o   a d d   p i c t u r e < / a : t > < / a : r > < a : e n d P a r a R P r   d i r t y = " 0 "   l a n g = " e n - U S " / > < / a : p > < / p : t x B o d y > < / p : s p > < p : s p > < p : n v S p P r > < p : c N v P r   i d = " 6 "   n a m e = " S l i d e   N u m b e r   P l a c e h o l d e r   4 " > < a : e x t L s t > < a : e x t   u r i = " { 7 F D 8 B 5 6 2 - D 9 7 C - 4 A 2 3 - B 3 2 D - D 1 6 E E 3 B F 4 5 B A } " > < a 1 6 : c r e a t i o n I d   x m l n s : a 1 6 = " h t t p : / / s c h e m a s . m i c r o s o f t . c o m / o f f i c e / d r a w i n g / 2 0 1 0 / m a i n "   i d = " { 3 8 2 E 1 C 4 3 - 8 7 9 7 - 4 8 C 0 - 9 6 2 4 - 2 E 6 C 5 6 B 1 7 7 3 C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7 "   n a m e = " F o o t e r   P l a c e h o l d e r   3 " > < a : e x t L s t > < a : e x t   u r i = " { 6 2 0 1 E B E B - 1 7 F 3 - 4 C 3 0 - 8 6 D 7 - E A E 2 D 6 E 1 1 6 B D } " > < a 1 6 : c r e a t i o n I d   x m l n s : a 1 6 = " h t t p : / / s c h e m a s . m i c r o s o f t . c o m / o f f i c e / d r a w i n g / 2 0 1 0 / m a i n "   i d = " { F 1 D 9 F D 1 3 - A A B 7 - 4 B C 5 - A 7 8 3 - 7 4 C 1 6 C A F 9 1 8 7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8 "   n a m e = " D a t e   P l a c e h o l d e r   1 " > < a : e x t L s t > < a : e x t   u r i = " { F B A 5 7 E 4 C - 4 4 A D - 4 C 1 6 - B 4 4 D - 0 6 F 2 0 A 9 1 6 1 0 9 } " > < a 1 6 : c r e a t i o n I d   x m l n s : a 1 6 = " h t t p : / / s c h e m a s . m i c r o s o f t . c o m / o f f i c e / d r a w i n g / 2 0 1 0 / m a i n "   i d = " { 1 B 1 D 6 D F 1 - D D A C - 4 F D 8 - B D F C - D D 9 3 5 A 7 C 4 2 4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7 0 9 B A 8 7 1 - 4 A 7 3 - 4 2 C C - B 1 D B - A 4 B 7 1 B A 1 9 8 3 2 } " > < p 1 4 : c r e a t i o n I d   x m l n s : p 1 4 = " h t t p : / / s c h e m a s . m i c r o s o f t . c o m / o f f i c e / p o w e r p o i n t / 2 0 1 0 / m a i n "   v a l = " 1 6 0 6 7 2 7 6 9 5 5 8 8 " / > < / p : e x t > < / p : e x t L s t > < / p : c S l d > < p : c l r M a p O v r > < a : m a s t e r C l r M a p p i n g / > < / p : c l r M a p O v r > < / p : s l d L a y o u t >
</file>

<file path=ppt/slideMasters/_rels/slide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R e l a t i o n s h i p   I d = " r I d 2 "   T a r g e t = " . . / s l i d e L a y o u t s / s l i d e L a y o u t 2 . x m l "   T y p e = " h t t p : / / s c h e m a s . o p e n x m l f o r m a t s . o r g / o f f i c e D o c u m e n t / 2 0 0 6 / r e l a t i o n s h i p s / s l i d e L a y o u t " / > < R e l a t i o n s h i p   I d = " r I d 3 "   T a r g e t = " . . / s l i d e L a y o u t s / s l i d e L a y o u t 3 . x m l "   T y p e = " h t t p : / / s c h e m a s . o p e n x m l f o r m a t s . o r g / o f f i c e D o c u m e n t / 2 0 0 6 / r e l a t i o n s h i p s / s l i d e L a y o u t " / > < R e l a t i o n s h i p   I d = " r I d 4 "   T a r g e t = " . . / s l i d e L a y o u t s / s l i d e L a y o u t 4 . x m l "   T y p e = " h t t p : / / s c h e m a s . o p e n x m l f o r m a t s . o r g / o f f i c e D o c u m e n t / 2 0 0 6 / r e l a t i o n s h i p s / s l i d e L a y o u t " / > < R e l a t i o n s h i p   I d = " r I d 5 "   T a r g e t = " . . / s l i d e L a y o u t s / s l i d e L a y o u t 5 . x m l "   T y p e = " h t t p : / / s c h e m a s . o p e n x m l f o r m a t s . o r g / o f f i c e D o c u m e n t / 2 0 0 6 / r e l a t i o n s h i p s / s l i d e L a y o u t " / > < R e l a t i o n s h i p   I d = " r I d 6 "   T a r g e t = " . . / s l i d e L a y o u t s / s l i d e L a y o u t 6 . x m l "   T y p e = " h t t p : / / s c h e m a s . o p e n x m l f o r m a t s . o r g / o f f i c e D o c u m e n t / 2 0 0 6 / r e l a t i o n s h i p s / s l i d e L a y o u t " / > < R e l a t i o n s h i p   I d = " r I d 7 "   T a r g e t = " . . / s l i d e L a y o u t s / s l i d e L a y o u t 7 . x m l "   T y p e = " h t t p : / / s c h e m a s . o p e n x m l f o r m a t s . o r g / o f f i c e D o c u m e n t / 2 0 0 6 / r e l a t i o n s h i p s / s l i d e L a y o u t " / > < R e l a t i o n s h i p   I d = " r I d 8 "   T a r g e t = " . . / s l i d e L a y o u t s / s l i d e L a y o u t 8 . x m l "   T y p e = " h t t p : / / s c h e m a s . o p e n x m l f o r m a t s . o r g / o f f i c e D o c u m e n t / 2 0 0 6 / r e l a t i o n s h i p s / s l i d e L a y o u t " / > < R e l a t i o n s h i p   I d = " r I d 9 "   T a r g e t = " . . / s l i d e L a y o u t s / s l i d e L a y o u t 9 . x m l "   T y p e = " h t t p : / / s c h e m a s . o p e n x m l f o r m a t s . o r g / o f f i c e D o c u m e n t / 2 0 0 6 / r e l a t i o n s h i p s / s l i d e L a y o u t " / > < R e l a t i o n s h i p   I d = " r I d 1 0 "   T a r g e t = " . . / s l i d e L a y o u t s / s l i d e L a y o u t 1 0 . x m l "   T y p e = " h t t p : / / s c h e m a s . o p e n x m l f o r m a t s . o r g / o f f i c e D o c u m e n t / 2 0 0 6 / r e l a t i o n s h i p s / s l i d e L a y o u t " / > < R e l a t i o n s h i p   I d = " r I d 1 1 "   T a r g e t = " . . / s l i d e L a y o u t s / s l i d e L a y o u t 1 1 . x m l "   T y p e = " h t t p : / / s c h e m a s . o p e n x m l f o r m a t s . o r g / o f f i c e D o c u m e n t / 2 0 0 6 / r e l a t i o n s h i p s / s l i d e L a y o u t " / > < R e l a t i o n s h i p   I d = " r I d 1 2 "   T a r g e t = " . . / s l i d e L a y o u t s / s l i d e L a y o u t 1 2 . x m l "   T y p e = " h t t p : / / s c h e m a s . o p e n x m l f o r m a t s . o r g / o f f i c e D o c u m e n t / 2 0 0 6 / r e l a t i o n s h i p s / s l i d e L a y o u t " / > < R e l a t i o n s h i p   I d = " r I d 1 3 "   T a r g e t = " . . / s l i d e L a y o u t s / s l i d e L a y o u t 1 3 . x m l "   T y p e = " h t t p : / / s c h e m a s . o p e n x m l f o r m a t s . o r g / o f f i c e D o c u m e n t / 2 0 0 6 / r e l a t i o n s h i p s / s l i d e L a y o u t " / > < R e l a t i o n s h i p   I d = " r I d 1 4 "   T a r g e t = " . . / t h e m e / t h e m e 1 . x m l "   T y p e = " h t t p : / / s c h e m a s . o p e n x m l f o r m a t s . o r g / o f f i c e D o c u m e n t / 2 0 0 6 / r e l a t i o n s h i p s / t h e m e " / > < / R e l a t i o n s h i p s >
</file>

<file path=ppt/slideMasters/slideMaster1.xml>�� < ? x m l   v e r s i o n = " 1 . 0 "   e n c o d i n g = " U T F - 1 6 " ? > < p : s l d M a s t e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M a s t e r 1 " > < p : b g > < p : b g P r > < a : s o l i d F i l l > < a : s c h e m e C l r   v a l = " b g 1 " / > < / a : s o l i d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h i d d e n = " t r u e "   i d = " 2 "   n a m e = " S l i d e   N u m b e r   P l a c e h o l d e r   5 " > < a : e x t L s t > < a : e x t   u r i = " { 9 7 8 D D F E 6 - F F F 0 - 4 2 F E - 8 4 5 F - 9 9 0 1 E 1 D F C 7 6 B } " > < a 1 6 : c r e a t i o n I d   x m l n s : a 1 6 = " h t t p : / / s c h e m a s . m i c r o s o f t . c o m / o f f i c e / d r a w i n g / 2 0 1 0 / m a i n "   i d = " { 5 7 F A 3 C D 2 - 6 A C 8 - 4 5 1 7 - 8 C B 2 - D C 1 A A 7 1 C 3 9 C 7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6 1 2 3 4 4 8 "   y = " 4 7 7 1 2 3 3 " / > < a : e x t   c x = " 2 1 3 3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r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r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h i d d e n = " t r u e "   i d = " 3 "   n a m e = " F o o t e r   P l a c e h o l d e r   4 " > < a : e x t L s t > < a : e x t   u r i = " { 1 1 E 8 5 0 0 9 - C D F 3 - 4 B B 9 - 8 7 1 1 - 2 E 2 3 0 6 8 4 9 C 0 5 } " > < a 1 6 : c r e a t i o n I d   x m l n s : a 1 6 = " h t t p : / / s c h e m a s . m i c r o s o f t . c o m / o f f i c e / d r a w i n g / 2 0 1 0 / m a i n "   i d = " { 0 9 9 4 B B C 7 - D 1 F 0 - 4 7 9 F - B 5 8 B - E A 9 A 4 4 A 2 F C 1 2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3 1 2 4 2 0 0 "   y = " 4 7 7 1 2 3 3 " / > < a : e x t   c x = " 2 8 9 5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c t r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c t r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h i d d e n = " t r u e "   i d = " 4 "   n a m e = " D a t e   P l a c e h o l d e r   3 " > < a : e x t L s t > < a : e x t   u r i = " { 4 6 D 4 8 3 D 0 - A 8 A 9 - 4 A D D - 9 7 A A - C C 0 8 F 5 A 2 2 7 0 E } " > < a 1 6 : c r e a t i o n I d   x m l n s : a 1 6 = " h t t p : / / s c h e m a s . m i c r o s o f t . c o m / o f f i c e / d r a w i n g / 2 0 1 0 / m a i n "   i d = " { 6 2 6 8 2 E 2 3 - E F 5 0 - 4 0 C 6 - B 2 3 3 - C 8 5 F B 9 E D B 0 C 5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8 9 4 6 3 3 "   y = " 4 7 7 1 2 3 3 " / > < a : e x t   c x = " 2 1 3 3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l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l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h i d d e n = " t r u e "   i d = " 5 "   n a m e = " S l i d e   N u m b e r   P l a c e h o l d e r   5 " > < a : e x t L s t > < a : e x t   u r i = " { 1 9 7 2 2 B 7 B - E 9 A 1 - 4 E 5 4 - 9 B 7 3 - 3 A 8 9 7 3 1 8 F E C 8 } " > < a 1 6 : c r e a t i o n I d   x m l n s : a 1 6 = " h t t p : / / s c h e m a s . m i c r o s o f t . c o m / o f f i c e / d r a w i n g / 2 0 1 0 / m a i n "   i d = " { D F E 0 8 A 4 6 - 0 A 7 7 - 4 A 3 0 - B C 9 4 - 9 E 8 0 4 D 9 2 1 4 E A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6 1 2 3 4 4 8 "   y = " 4 7 7 1 2 3 3 " / > < a : e x t   c x = " 2 1 3 3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r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r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h i d d e n = " t r u e "   i d = " 6 "   n a m e = " F o o t e r   P l a c e h o l d e r   4 " > < a : e x t L s t > < a : e x t   u r i = " { 2 4 0 5 E 0 F 0 - E A 2 C - 4 3 C 8 - 8 3 7 E - 7 C E 3 C 2 3 2 2 5 6 C } " > < a 1 6 : c r e a t i o n I d   x m l n s : a 1 6 = " h t t p : / / s c h e m a s . m i c r o s o f t . c o m / o f f i c e / d r a w i n g / 2 0 1 0 / m a i n "   i d = " { 9 9 2 1 7 6 1 D - C 9 0 B - 4 6 4 5 - 9 0 F 1 - 5 F C 9 1 4 6 8 C 7 9 A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3 1 2 4 2 0 0 "   y = " 4 7 7 1 2 3 3 " / > < a : e x t   c x = " 2 8 9 5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c t r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c t r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h i d d e n = " t r u e "   i d = " 7 "   n a m e = " D a t e   P l a c e h o l d e r   3 " > < a : e x t L s t > < a : e x t   u r i = " { 6 A B 8 E 5 8 D - 6 F 6 1 - 4 8 E A - 9 4 E F - 1 A 6 4 4 8 9 F 4 7 5 E } " > < a 1 6 : c r e a t i o n I d   x m l n s : a 1 6 = " h t t p : / / s c h e m a s . m i c r o s o f t . c o m / o f f i c e / d r a w i n g / 2 0 1 0 / m a i n "   i d = " { 2 3 0 E 7 5 0 C - 2 8 6 E - 4 E 0 8 - A 2 9 9 - 0 D 3 3 C 9 9 8 4 3 9 1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8 9 4 6 3 3 "   y = " 4 7 7 1 2 3 3 " / > < a : e x t   c x = " 2 1 3 3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l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l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h i d d e n = " t r u e "   i d = " 8 "   n a m e = " S l i d e   N u m b e r   P l a c e h o l d e r   5 " > < a : e x t L s t > < a : e x t   u r i = " { C B C 3 D E 0 0 - D C D D - 4 8 B 2 - 8 1 A A - 0 6 1 4 1 1 E 5 B 8 2 0 } " > < a 1 6 : c r e a t i o n I d   x m l n s : a 1 6 = " h t t p : / / s c h e m a s . m i c r o s o f t . c o m / o f f i c e / d r a w i n g / 2 0 1 0 / m a i n "   i d = " { 2 F 5 F 6 6 1 1 - 4 C 7 6 - 4 8 E 6 - 8 5 7 3 - 9 5 8 F 7 D 0 D 0 6 A C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6 1 2 3 4 4 8 "   y = " 4 7 7 1 2 3 3 " / > < a : e x t   c x = " 2 1 3 3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r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r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h i d d e n = " t r u e "   i d = " 9 "   n a m e = " F o o t e r   P l a c e h o l d e r   4 " > < a : e x t L s t > < a : e x t   u r i = " { 9 3 9 3 6 4 E 5 - 4 3 6 1 - 4 E F 4 - B 4 5 B - 9 6 F 1 4 A 8 3 2 F 0 5 } " > < a 1 6 : c r e a t i o n I d   x m l n s : a 1 6 = " h t t p : / / s c h e m a s . m i c r o s o f t . c o m / o f f i c e / d r a w i n g / 2 0 1 0 / m a i n "   i d = " { 2 A F F 4 3 1 2 - 8 F 0 E - 4 E 0 D - B 0 0 0 - 3 3 3 A 2 3 E 6 D 7 D 3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3 1 2 4 2 0 0 "   y = " 4 7 7 1 2 3 3 " / > < a : e x t   c x = " 2 8 9 5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c t r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c t r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h i d d e n = " t r u e "   i d = " 1 0 "   n a m e = " D a t e   P l a c e h o l d e r   3 " > < a : e x t L s t > < a : e x t   u r i = " { 7 4 D D 5 5 E B - 4 6 4 B - 4 9 F F - A 0 5 0 - 3 7 1 A 2 A C 0 2 E 5 B } " > < a 1 6 : c r e a t i o n I d   x m l n s : a 1 6 = " h t t p : / / s c h e m a s . m i c r o s o f t . c o m / o f f i c e / d r a w i n g / 2 0 1 0 / m a i n "   i d = " { F C E 4 7 9 3 2 - 1 C B 4 - 4 4 D C - 9 9 E D - F 7 4 B A C E 9 0 5 8 8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8 9 4 6 3 3 "   y = " 4 7 7 1 2 3 3 " / > < a : e x t   c x = " 2 1 3 3 6 0 0 "   c y = " 2 7 3 8 4 4 " / > < / a : x f r m > < a : p r s t G e o m   p r s t = " r e c t " > < a : a v L s t / > < / a : p r s t G e o m > < a : e f f e c t L s t / > < / p : s p P r > < p : t x B o d y > < a : b o d y P r   a n c h o r = " c t r "   b I n s = " 4 5 7 2 0 "   l I n s = " 9 1 4 4 0 "   n u m C o l = " 1 "   r I n s = " 9 1 4 4 0 "   r t l C o l = " 0 "   s p c C o l = " 0 "   t I n s = " 4 5 7 2 0 "   v e r t = " h o r z " / > < a : l s t S t y l e > < a : l v l 1 p P r   a l g n = " l "   l v l = " 0 "   m a r L = " 0 "   r t l = " f a l s e " > < a : l n S p c > < a : s p c P c t   v a l = " 1 0 0 0 0 0 " / > < / a : l n S p c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R o b o t o " / > < / a : d e f R P r > < / a : l v l 1 p P r > < a : l v l 2 p P r   a l g n = " l "   l v l = " 1 "   m a r L = " 4 5 7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2 p P r > < a : l v l 3 p P r   a l g n = " l "   l v l = " 2 "   m a r L = " 9 1 4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3 p P r > < a : l v l 4 p P r   a l g n = " l "   l v l = " 3 "   m a r L = " 1 3 7 1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4 p P r > < a : l v l 5 p P r   a l g n = " l "   l v l = " 4 "   m a r L = " 1 8 2 8 8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5 p P r > < a : l v l 6 p P r   a l g n = " l "   l v l = " 5 "   m a r L = " 2 2 8 6 0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6 p P r > < a : l v l 7 p P r   a l g n = " l "   l v l = " 6 "   m a r L = " 2 7 4 3 2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7 p P r > < a : l v l 8 p P r   a l g n = " l "   l v l = " 7 "   m a r L = " 3 2 0 0 4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8 p P r > < a : l v l 9 p P r   a l g n = " l "   l v l = " 8 "   m a r L = " 3 6 5 7 6 0 0 "   r t l = " f a l s e " > < a : l n S p c > < a : s p c P c t   v a l = " 1 0 0 0 0 0 " / > < / a : l n S p c > < a : d e f R P r   d i r t y = " 0 "   l a n g = " e n - U S "   s z = " 1 8 0 0 " > < a : s o l i d F i l l > < a : s c h e m e C l r   v a l = " t x 1 " / > < / a : s o l i d F i l l > < a : l a t i n   t y p e f a c e = " R o b o t o " / > < / a : d e f R P r > < / a : l v l 9 p P r > < / a : l s t S t y l e > < a : p > < a : p P r   a l g n = " l "   l v l = " 0 "   m a r L = " 0 "   r t l = " f a l s e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p P r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1 1 "   n a m e = " T i t l e   P l a c e h o l d e r   1 " > < a : e x t L s t > < a : e x t   u r i = " { 4 6 4 2 B D D E - 3 4 9 0 - 4 4 3 5 - 9 D 8 2 - D 4 2 B 7 8 1 9 2 B 6 B } " > < a 1 6 : c r e a t i o n I d   x m l n s : a 1 6 = " h t t p : / / s c h e m a s . m i c r o s o f t . c o m / o f f i c e / d r a w i n g / 2 0 1 0 / m a i n "   i d = " { 1 A 3 C D C 5 7 - 2 3 9 B - 4 3 F 1 - 8 5 C 5 - 6 A B 6 2 6 8 6 9 7 8 7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7 6 2 0 0 0 "   y = " 3 4 9 0 4 5 " / > < a : e x t   c x = " 7 6 2 0 0 0 0 "   c y = " 8 5 7 2 5 0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> < a : n o A u t o f i t / > < / a : b o d y P r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1 2 "   n a m e = " T e x t   P l a c e h o l d e r   2 " > < a : e x t L s t > < a : e x t   u r i = " { 2 A F 3 9 1 4 0 - D D D 1 - 4 8 1 3 - A 1 B 9 - C 0 2 4 0 0 3 7 8 F 8 1 } " > < a 1 6 : c r e a t i o n I d   x m l n s : a 1 6 = " h t t p : / / s c h e m a s . m i c r o s o f t . c o m / o f f i c e / d r a w i n g / 2 0 1 0 / m a i n "   i d = " { 9 9 6 E 8 B F 2 - F 0 5 C - 4 8 5 C - B 5 D E - 4 3 D 4 4 4 1 3 8 B 4 F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7 6 2 0 0 0 "   y = " 1 4 2 8 7 5 0 " / > < a : e x t   c x = " 7 6 2 0 0 0 0 "   c y = " 3 0 4 8 0 0 0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9 3 6 0 0 "   v e r t = " h o r z " > < a : n o r m A u t o f i t   f o n t S c a l e = " 1 0 0 0 0 0 "   l n S p c R e d u c t i o n = " 0 " / > < / a : b o d y P r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h i d d e n = " f a l s e "   i d = " 1 3 "   n a m e = " S l i d e   N u m b e r   P l a c e h o l d e r   5 " > < a : e x t L s t > < a : e x t   u r i = " { 3 7 B A 5 5 2 6 - 7 1 1 B - 4 6 A 0 - 8 1 C 4 - F 3 D 9 3 7 2 5 C A 2 2 } " > < a 1 6 : c r e a t i o n I d   x m l n s : a 1 6 = " h t t p : / / s c h e m a s . m i c r o s o f t . c o m / o f f i c e / d r a w i n g / 2 0 1 0 / m a i n "   i d = " { 3 3 E E 4 3 F A - A 7 4 D - 4 4 1 A - B E 0 E - F C A F 8 8 3 F 2 3 5 6 } " / > < / a : e x t > < / a : e x t L s t > < / p : c N v P r > < p : c N v S p P r > < a : s p L o c k s   n o G r p = " t r u e " / > < / p : c N v S p P r > < p : n v P r > < p : p h   i d x = " 4 "   s z = " q u a r t e r "   t y p e = " s l d N u m " / > < / p : n v P r > < / p : n v S p P r > < p : s p P r > < a : x f r m   r o t = " 0 " > < a : o f f   x = " 7 7 6 7 8 1 5 "   y = " 4 6 9 5 0 3 3 " / > < a : e x t   c x = " 6 1 3 0 1 8 "   c y = " 2 8 5 7 5 0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l v l 1 p P r > < / a : l s t S t y l e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h i d d e n = " f a l s e "   i d = " 1 4 "   n a m e = " F o o t e r   P l a c e h o l d e r   4 " > < a : e x t L s t > < a : e x t   u r i = " { 1 6 1 F 8 7 5 0 - A 6 E 6 - 4 1 A F - 9 4 C 3 - F B 1 8 7 5 7 1 6 3 F E } " > < a 1 6 : c r e a t i o n I d   x m l n s : a 1 6 = " h t t p : / / s c h e m a s . m i c r o s o f t . c o m / o f f i c e / d r a w i n g / 2 0 1 0 / m a i n "   i d = " { 8 9 6 7 0 6 0 F - 5 A 9 F - 4 3 A 0 - 8 9 3 5 - 2 8 C 8 1 6 E F 4 D D 9 } " / > < / a : e x t > < / a : e x t L s t > < / p : c N v P r > < p : c N v S p P r > < a : s p L o c k s   n o G r p = " t r u e " / > < / p : c N v S p P r > < p : n v P r > < p : p h   i d x = " 3 "   s z = " q u a r t e r "   t y p e = " f t r " / > < / p : n v P r > < / p : n v S p P r > < p : s p P r > < a : x f r m   r o t = " 0 " > < a : o f f   x = " 2 4 9 5 5 5 0 "   y = " 4 6 8 6 3 0 0 " / > < a : e x t   c x = " 5 1 8 1 6 0 0 "   c y = " 2 8 5 7 5 0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l v l 1 p P r > < / a : l s t S t y l e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h i d d e n = " f a l s e "   i d = " 1 5 "   n a m e = " D a t e   P l a c e h o l d e r   3 " > < a : e x t L s t > < a : e x t   u r i = " { 1 6 7 D 4 B 8 5 - A B 7 5 - 4 1 F F - A F E 8 - 9 B 8 A D 7 1 5 4 5 A C } " > < a 1 6 : c r e a t i o n I d   x m l n s : a 1 6 = " h t t p : / / s c h e m a s . m i c r o s o f t . c o m / o f f i c e / d r a w i n g / 2 0 1 0 / m a i n "   i d = " { 0 C E 7 D E 6 F - 4 1 8 E - 4 A D 2 - B C 5 D - F E 1 3 C F 1 6 A 6 B A } " / > < / a : e x t > < / a : e x t L s t > < / p : c N v P r > < p : c N v S p P r > < a : s p L o c k s   n o G r p = " t r u e " / > < / p : c N v S p P r > < p : n v P r > < p : p h   i d x = " 2 "   s z = " h a l f "   t y p e = " d t " / > < / p : n v P r > < / p : n v S p P r > < p : s p P r > < a : x f r m   r o t = " 0 " > < a : o f f   x = " 7 6 2 0 0 0 "   y = " 4 6 9 5 0 3 3 " / > < a : e x t   c x = " 1 6 3 9 5 7 0 "   c y = " 2 8 5 7 5 0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b = " 0 "   d i r t y = " 0 "   i = " 0 "   l a n g = " e n - U S "   s z = " 6 0 0 " > < a : s o l i d F i l l > < a : s c h e m e C l r   v a l = " b g 1 " > < a : l u m M o d   v a l = " 5 0 0 0 0 " / > < / a : s c h e m e C l r > < / a : s o l i d F i l l > < a : l a t i n   t y p e f a c e = " + m n - l t " / > < / a : d e f R P r > < / a : l v l 1 p P r > < / a : l s t S t y l e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s l d L a y o u t I d L s t > < p : s l d L a y o u t I d   i d = " 2 1 4 7 4 8 3 6 4 9 "   r : i d = " r I d 1 " / > < p : s l d L a y o u t I d   i d = " 2 1 4 7 4 8 3 6 5 0 "   r : i d = " r I d 2 " / > < p : s l d L a y o u t I d   i d = " 2 1 4 7 4 8 3 6 5 1 "   r : i d = " r I d 3 " / > < p : s l d L a y o u t I d   i d = " 2 1 4 7 4 8 3 6 5 2 "   r : i d = " r I d 4 " / > < p : s l d L a y o u t I d   i d = " 2 1 4 7 4 8 3 6 5 3 "   r : i d = " r I d 5 " / > < p : s l d L a y o u t I d   i d = " 2 1 4 7 4 8 3 6 5 4 "   r : i d = " r I d 6 " / > < p : s l d L a y o u t I d   i d = " 2 1 4 7 4 8 3 6 5 5 "   r : i d = " r I d 7 " / > < p : s l d L a y o u t I d   i d = " 2 1 4 7 4 8 3 6 5 6 "   r : i d = " r I d 8 " / > < p : s l d L a y o u t I d   i d = " 2 1 4 7 4 8 3 6 5 7 "   r : i d = " r I d 9 " / > < p : s l d L a y o u t I d   i d = " 2 1 4 7 4 8 3 6 5 8 "   r : i d = " r I d 1 0 " / > < p : s l d L a y o u t I d   i d = " 2 1 4 7 4 8 3 6 5 9 "   r : i d = " r I d 1 1 " / > < p : s l d L a y o u t I d   i d = " 2 1 4 7 4 8 3 6 6 0 "   r : i d = " r I d 1 2 " / > < p : s l d L a y o u t I d   i d = " 2 1 4 7 4 8 3 6 6 1 "   r : i d = " r I d 1 3 " / > < / p : s l d L a y o u t I d L s t > < p : h f   d t = " 0 "   f t r = " 0 "   s l d N u m = " 0 " / > < p : t x S t y l e s > < p : t i t l e S t y l e > < a : l v l 1 p P r   a l g n = " l "   l v l = " 0 "   r t l = " f a l s e " > < a : l n S p c > < a : s p c P c t   v a l = " 1 0 0 0 0 0 " / > < / a : l n S p c > < a : s p c B e f > < a : s p c P c t   v a l = " 0 " / > < / a : s p c B e f > < a : b u N o n e / > < a : d e f R P r   b = " 1 "   d i r t y = " 0 "   i = " 0 "   l a n g = " e n - U S "   s z = " 3 2 0 0 " > < a : s o l i d F i l l > < a : s c h e m e C l r   v a l = " t x 1 " / > < / a : s o l i d F i l l > < a : l a t i n   t y p e f a c e = " + m j - l t " / > < / a : d e f R P r > < / a : l v l 1 p P r > < / p : t i t l e S t y l e > < p : b o d y S t y l e > < a : l v l 1 p P r   a l g n = " l "   i n d e n t = " - 3 4 2 9 0 0 "   l v l = " 0 "   m a r L = " 3 4 2 9 0 0 "   r t l = " f a l s e " > < a : s p c B e f > < a : s p c P t s   v a l = " 1 2 0 0 " / > < / a : s p c B e f > < a : b u C l r > < a : s c h e m e C l r   v a l = " a c c e n t 1 " / > < / a : b u C l r > < a : b u F o n t   t y p e f a c e = " A r i a l " / > < a : b u C h a r   c h a r = " " " / > < a : d e f R P r   b = " 0 "   d i r t y = " 0 "   i = " 0 "   l a n g = " e n - U S "   s z = " 1 6 0 0 " > < a : s o l i d F i l l > < a : s c h e m e C l r   v a l = " t x 1 " / > < / a : s o l i d F i l l > < a : l a t i n   t y p e f a c e = " + m n - l t " / > < / a : d e f R P r > < / a : l v l 1 p P r > < a : l v l 2 p P r   a l g n = " l "   i n d e n t = " - 2 8 5 7 5 0 "   l v l = " 1 "   m a r L = " 7 4 2 9 5 0 "   r t l = " f a l s e " > < a : s p c B e f > < a : s p c P t s   v a l = " 3 0 0 " / > < / a : s p c B e f > < a : b u C l r > < a : s c h e m e C l r   v a l = " t x 1 " > < a : l u m M o d   v a l = " 5 0 0 0 0 " / > < a : l u m O f f   v a l = " 5 0 0 0 0 " / > < / a : s c h e m e C l r > < / a : b u C l r > < a : b u F o n t   t y p e f a c e = " A r i a l " / > < a : b u C h a r   c h a r = " - " / > < a : d e f R P r   b = " 0 "   d i r t y = " 0 "   i = " 0 "   l a n g = " e n - U S "   s z = " 1 4 0 0 " > < a : s o l i d F i l l > < a : s c h e m e C l r   v a l = " b g 1 " > < a : l u m M o d   v a l = " 5 0 0 0 0 " / > < / a : s c h e m e C l r > < / a : s o l i d F i l l > < a : l a t i n   t y p e f a c e = " + m n - l t " / > < / a : d e f R P r > < / a : l v l 2 p P r > < a : l v l 3 p P r   a l g n = " l "   i n d e n t = " - 2 2 8 6 0 0 "   l v l = " 2 "   m a r L = " 1 1 4 3 0 0 0 "   r t l = " f a l s e " > < a : s p c B e f > < a : s p c P t s   v a l = " 3 0 0 " / > < / a : s p c B e f > < a : b u C l r > < a : s c h e m e C l r   v a l = " t x 1 " > < a : l u m M o d   v a l = " 5 0 0 0 0 " / > < a : l u m O f f   v a l = " 5 0 0 0 0 " / > < / a : s c h e m e C l r > < / a : b u C l r > < a : b u F o n t   t y p e f a c e = " A r i a l " / > < a : b u C h a r   c h a r = " - " / > < a : d e f R P r   b = " 0 "   d i r t y = " 0 "   i = " 0 "   l a n g = " e n - U S "   s z = " 1 2 0 0 " > < a : s o l i d F i l l > < a : s c h e m e C l r   v a l = " b g 1 " > < a : l u m M o d   v a l = " 5 0 0 0 0 " / > < / a : s c h e m e C l r > < / a : s o l i d F i l l > < a : l a t i n   t y p e f a c e = " + m n - l t " / > < / a : d e f R P r > < / a : l v l 3 p P r > < a : l v l 4 p P r   a l g n = " l "   i n d e n t = " - 2 2 8 6 0 0 "   l v l = " 3 "   m a r L = " 1 6 0 0 2 0 0 "   r t l = " f a l s e " > < a : s p c B e f > < a : s p c P t s   v a l = " 3 0 0 " / > < / a : s p c B e f > < a : b u C l r > < a : s c h e m e C l r   v a l = " t x 1 " > < a : l u m M o d   v a l = " 5 0 0 0 0 " / > < a : l u m O f f   v a l = " 5 0 0 0 0 " / > < / a : s c h e m e C l r > < / a : b u C l r > < a : b u F o n t   t y p e f a c e = " A r i a l " / > < a : b u C h a r   c h a r = " - " / > < a : d e f R P r   b = " 0 "   d i r t y = " 0 "   i = " 0 "   l a n g = " e n - U S "   s z = " 1 0 0 0 " > < a : s o l i d F i l l > < a : s c h e m e C l r   v a l = " b g 1 " > < a : l u m M o d   v a l = " 5 0 0 0 0 " / > < / a : s c h e m e C l r > < / a : s o l i d F i l l > < a : l a t i n   t y p e f a c e = " + m n - l t " / > < / a : d e f R P r > < / a : l v l 4 p P r > < a : l v l 5 p P r   a l g n = " l "   i n d e n t = " - 2 2 8 6 0 0 "   l v l = " 4 "   m a r L = " 2 0 5 7 4 0 0 "   r t l = " f a l s e " > < a : s p c B e f > < a : s p c P t s   v a l = " 3 0 0 " / > < / a : s p c B e f > < a : b u C l r > < a : s c h e m e C l r   v a l = " t x 1 " > < a : l u m M o d   v a l = " 5 0 0 0 0 " / > < a : l u m O f f   v a l = " 5 0 0 0 0 " / > < / a : s c h e m e C l r > < / a : b u C l r > < a : b u F o n t   t y p e f a c e = " A r i a l " / > < a : b u C h a r   c h a r = " - " / > < a : d e f R P r   b = " 0 "   d i r t y = " 0 "   i = " 0 "   l a n g = " e n - U S "   s z = " 9 0 0 " > < a : s o l i d F i l l > < a : s c h e m e C l r   v a l = " b g 1 " > < a : l u m M o d   v a l = " 5 0 0 0 0 " / > < / a : s c h e m e C l r > < / a : s o l i d F i l l > < a : l a t i n   t y p e f a c e = " + m n - l t " / > < / a : d e f R P r > < / a : l v l 5 p P r > < a : l v l 6 p P r   a l g n = " l "   i n d e n t = " - 2 2 8 6 0 0 "   l v l = " 5 "   m a r L = " 2 5 1 4 6 0 0 "   r t l = " f a l s e " > < a : s p c B e f > < a : s p c P c t   v a l = " 2 0 0 0 0 " / > < / a : s p c B e f > < a : b u F o n t   t y p e f a c e = " A r i a l " / > < a : b u C h a r   c h a r = " - " / > < a : d e f R P r   b = " 0 "   d i r t y = " 0 "   i = " 0 "   l a n g = " e n - U S "   s z = " 9 0 0 " > < a : s o l i d F i l l > < a : s c h e m e C l r   v a l = " b g 1 " > < a : l u m M o d   v a l = " 5 0 0 0 0 " / > < / a : s c h e m e C l r > < / a : s o l i d F i l l > < a : l a t i n   t y p e f a c e = " + m n - l t " / > < / a : d e f R P r > < / a : l v l 6 p P r > < a : l v l 7 p P r   a l g n = " l "   i n d e n t = " - 2 2 8 6 0 0 "   l v l = " 6 "   m a r L = " 2 9 7 1 8 0 0 "   r t l = " f a l s e " > < a : s p c B e f > < a : s p c P c t   v a l = " 2 0 0 0 0 " / > < / a : s p c B e f > < a : b u F o n t   t y p e f a c e = " A r i a l " / > < a : b u C h a r   c h a r = " - " / > < a : d e f R P r   b = " 0 "   d i r t y = " 0 "   i = " 0 "   l a n g = " e n - U S "   s z = " 9 0 0 " > < a : s o l i d F i l l > < a : s c h e m e C l r   v a l = " b g 1 " > < a : l u m M o d   v a l = " 5 0 0 0 0 " / > < / a : s c h e m e C l r > < / a : s o l i d F i l l > < a : l a t i n   t y p e f a c e = " + m n - l t " / > < / a : d e f R P r > < / a : l v l 7 p P r > < a : l v l 8 p P r   a l g n = " l "   i n d e n t = " - 2 2 8 6 0 0 "   l v l = " 7 "   m a r L = " 3 4 2 9 0 0 0 "   r t l = " f a l s e " > < a : s p c B e f > < a : s p c P c t   v a l = " 2 0 0 0 0 " / > < / a : s p c B e f > < a : b u F o n t   t y p e f a c e = " A r i a l " / > < a : b u C h a r   c h a r = " - " / > < a : d e f R P r   b = " 0 "   d i r t y = " 0 "   i = " 0 "   l a n g = " e n - U S "   s z = " 9 0 0 " > < a : s o l i d F i l l > < a : s c h e m e C l r   v a l = " b g 1 " > < a : l u m M o d   v a l = " 5 0 0 0 0 " / > < / a : s c h e m e C l r > < / a : s o l i d F i l l > < a : l a t i n   t y p e f a c e = " + m n - l t " / > < / a : d e f R P r > < / a : l v l 8 p P r > < a : l v l 9 p P r   a l g n = " l "   i n d e n t = " - 2 2 8 6 0 0 "   l v l = " 8 "   m a r L = " 3 8 8 6 2 0 0 "   r t l = " f a l s e " > < a : s p c B e f > < a : s p c P c t   v a l = " 2 0 0 0 0 " / > < / a : s p c B e f > < a : b u F o n t   t y p e f a c e = " A r i a l " / > < a : b u C h a r   c h a r = " - " / > < a : d e f R P r   b = " 0 "   d i r t y = " 0 "   i = " 0 "   l a n g = " e n - U S "   s z = " 9 0 0 " > < a : s o l i d F i l l > < a : s c h e m e C l r   v a l = " b g 1 " > < a : l u m M o d   v a l = " 5 0 0 0 0 " / > < / a : s c h e m e C l r > < / a : s o l i d F i l l > < a : l a t i n   t y p e f a c e = " + m n - l t " / > < / a : d e f R P r > < / a : l v l 9 p P r > < / p : b o d y S t y l e > < p : o t h e r S t y l e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o t h e r S t y l e > < / p : t x S t y l e s > < / p : s l d M a s t e r >
</file>

<file path=ppt/slides/_rels/slide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8 . p n g "   T y p e = " h t t p : / / s c h e m a s . o p e n x m l f o r m a t s . o r g / o f f i c e D o c u m e n t / 2 0 0 6 / r e l a t i o n s h i p s / i m a g e " / > < R e l a t i o n s h i p   I d = " r I d 3 "   T a r g e t = " . . / t a g s / t a g 4 . x m l "   T y p e = " h t t p : / / s c h e m a s . o p e n x m l f o r m a t s . o r g / o f f i c e D o c u m e n t / 2 0 0 6 / r e l a t i o n s h i p s / t a g s " / > < R e l a t i o n s h i p   I d = " r I d 1 "   T a r g e t = " . . / s l i d e L a y o u t s / s l i d e L a y o u t 7 . x m l "   T y p e = " h t t p : / / s c h e m a s . o p e n x m l f o r m a t s . o r g / o f f i c e D o c u m e n t / 2 0 0 6 / r e l a t i o n s h i p s / s l i d e L a y o u t " / > < / R e l a t i o n s h i p s >
</file>

<file path=ppt/slides/_rels/slide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3 "   T a r g e t = " . . / m e d i a / i m a g e 9 . p n g "   T y p e = " h t t p : / / s c h e m a s . o p e n x m l f o r m a t s . o r g / o f f i c e D o c u m e n t / 2 0 0 6 / r e l a t i o n s h i p s / i m a g e " / > < R e l a t i o n s h i p   I d = " r I d 4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5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6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7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8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9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1 0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1 1 "   T a r g e t = " h t t p s : / / m n g e . i t / M y X "   T a r g e t M o d e = " E x t e r n a l "   T y p e = " h t t p : / / s c h e m a s . o p e n x m l f o r m a t s . o r g / o f f i c e D o c u m e n t / 2 0 0 6 / r e l a t i o n s h i p s / h y p e r l i n k " / > < R e l a t i o n s h i p   I d = " r I d 1 2 "   T a r g e t = " . . / m e d i a / i m a g e 1 0 . p n g "   T y p e = " h t t p : / / s c h e m a s . o p e n x m l f o r m a t s . o r g / o f f i c e D o c u m e n t / 2 0 0 6 / r e l a t i o n s h i p s / i m a g e " / > < R e l a t i o n s h i p   I d = " r I d 1 3 "   T a r g e t = " . . / m e d i a / i m a g e 1 3 . p n g "   T y p e = " h t t p : / / s c h e m a s . o p e n x m l f o r m a t s . o r g / o f f i c e D o c u m e n t / 2 0 0 6 / r e l a t i o n s h i p s / i m a g e " / > < R e l a t i o n s h i p   I d = " r I d 1 4 "   T a r g e t = " . . / t a g s / t a g 7 . x m l "   T y p e = " h t t p : / / s c h e m a s . o p e n x m l f o r m a t s . o r g / o f f i c e D o c u m e n t / 2 0 0 6 / r e l a t i o n s h i p s / t a g s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p n g "   T y p e = " h t t p : / / s c h e m a s . o p e n x m l f o r m a t s . o r g / o f f i c e D o c u m e n t / 2 0 0 6 / r e l a t i o n s h i p s / i m a g e " / > < R e l a t i o n s h i p   I d = " r I d 3 "   T a r g e t = " . . / t a g s / t a g 5 . x m l "   T y p e = " h t t p : / / s c h e m a s . o p e n x m l f o r m a t s . o r g / o f f i c e D o c u m e n t / 2 0 0 6 / r e l a t i o n s h i p s / t a g s " / > < R e l a t i o n s h i p   I d = " r I d 1 "   T a r g e t = " . . / s l i d e L a y o u t s / s l i d e L a y o u t 1 3 . x m l "   T y p e = " h t t p : / / s c h e m a s . o p e n x m l f o r m a t s . o r g / o f f i c e D o c u m e n t / 2 0 0 6 / r e l a t i o n s h i p s / s l i d e L a y o u t " / > < / R e l a t i o n s h i p s >
</file>

<file path=ppt/slides/_rels/slide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2 . p n g "   T y p e = " h t t p : / / s c h e m a s . o p e n x m l f o r m a t s . o r g / o f f i c e D o c u m e n t / 2 0 0 6 / r e l a t i o n s h i p s / i m a g e " / > < R e l a t i o n s h i p   I d = " r I d 3 "   T a r g e t = " . . / m e d i a / i m a g e 1 3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3 . p n g "   T y p e = " h t t p : / / s c h e m a s . o p e n x m l f o r m a t s . o r g / o f f i c e D o c u m e n t / 2 0 0 6 / r e l a t i o n s h i p s / i m a g e " / > < R e l a t i o n s h i p   I d = " r I d 3 "   T a r g e t = " . . / m e d i a / i m a g e 1 3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4 . p n g "   T y p e = " h t t p : / / s c h e m a s . o p e n x m l f o r m a t s . o r g / o f f i c e D o c u m e n t / 2 0 0 6 / r e l a t i o n s h i p s / i m a g e " / > < R e l a t i o n s h i p   I d = " r I d 3 "   T a r g e t = " . . / m e d i a / i m a g e 1 3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5 . p n g "   T y p e = " h t t p : / / s c h e m a s . o p e n x m l f o r m a t s . o r g / o f f i c e D o c u m e n t / 2 0 0 6 / r e l a t i o n s h i p s / i m a g e " / > < R e l a t i o n s h i p   I d = " r I d 3 "   T a r g e t = " . . / m e d i a / i m a g e 1 3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1 . p n g "   T y p e = " h t t p : / / s c h e m a s . o p e n x m l f o r m a t s . o r g / o f f i c e D o c u m e n t / 2 0 0 6 / r e l a t i o n s h i p s / i m a g e " / > < R e l a t i o n s h i p   I d = " r I d 3 "   T a r g e t = " . . / m e d i a / i m a g e 1 3 . p n g "   T y p e = " h t t p : / / s c h e m a s . o p e n x m l f o r m a t s . o r g / o f f i c e D o c u m e n t / 2 0 0 6 / r e l a t i o n s h i p s / i m a g e " / > < R e l a t i o n s h i p   I d = " r I d 4 "   T a r g e t = " . . / m e d i a / i m a g e 1 4 . p n g "   T y p e = " h t t p : / / s c h e m a s . o p e n x m l f o r m a t s . o r g / o f f i c e D o c u m e n t / 2 0 0 6 / r e l a t i o n s h i p s / i m a g e " / > < R e l a t i o n s h i p   I d = " r I d 5 "   T a r g e t = " . . / m e d i a / i m a g e 1 5 . p n g "   T y p e = " h t t p : / / s c h e m a s . o p e n x m l f o r m a t s . o r g / o f f i c e D o c u m e n t / 2 0 0 6 / r e l a t i o n s h i p s / i m a g e " / > < R e l a t i o n s h i p   I d = " r I d 6 "   T a r g e t = " . . / t a g s / t a g 6 . x m l "   T y p e = " h t t p : / / s c h e m a s . o p e n x m l f o r m a t s . o r g / o f f i c e D o c u m e n t / 2 0 0 6 / r e l a t i o n s h i p s / t a g s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6 . p n g "   T y p e = " h t t p : / / s c h e m a s . o p e n x m l f o r m a t s . o r g / o f f i c e D o c u m e n t / 2 0 0 6 / r e l a t i o n s h i p s / i m a g e " / > < R e l a t i o n s h i p   I d = " r I d 3 "   T a r g e t = " . . / m e d i a / i m a g e 1 3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slide1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b g > < p : b g P r > < a : s o l i d F i l l > < a : s r g b C l r   v a l = " 0 0 5 2 c c " / > < / a : s o l i d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9 A E 5 7 F A F - D 1 5 8 - 4 8 5 E - B 4 D 4 - A A 1 A 1 6 7 3 9 F 0 E } " > < a 1 6 : c r e a t i o n I d   x m l n s : a 1 6 = " h t t p : / / s c h e m a s . m i c r o s o f t . c o m / o f f i c e / d r a w i n g / 2 0 1 0 / m a i n "   i d = " { 1 6 1 2 A C C E - 1 D C 4 - 4 F 6 D - A C 2 D - C F 0 8 D C 8 6 8 6 1 3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5 0 6 3 9 6 "   y = " 1 4 5 7 4 4 8 " / > < a : e x t   c x = " 3 3 1 4 4 0 4 "   c y = " 9 9 5 1 0 5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c a p = " n o n e "   d i r t y = " 0 "   l a n g = " e n - U S "   s z = " 3 0 0 0 " > < a : s o l i d F i l l > < a : s c h e m e C l r   v a l = " b g 1 " / > < / a : s o l i d F i l l > < a : l a t i n   t y p e f a c e = " O p e n   S a n s - l i g h t " / > < / a : r P r > < a : t > A n a l y t i c s   P l u s   f o r < / a : t > < / a : r > < a : r > < a : r P r   b = " 0 "   c a p = " n o n e "   d i r t y = " 0 "   l a n g = " e n - U S "   s z = " 3 0 0 0 " > < a : s o l i d F i l l > < a : s c h e m e C l r   v a l = " b g 1 " / > < / a : s o l i d F i l l > < a : l a t i n   t y p e f a c e = " O p e n   S a n s " / > < / a : r P r > < a : t >   < / a : t > < / a : r > < / a : p > < a : p > < a : p P r / > < a : r > < a : r P r   b = " 1 "   c a p = " n o n e "   d i r t y = " 0 "   l a n g = " e n - U S "   s z = " 3 0 0 0 " > < a : s o l i d F i l l > < a : s c h e m e C l r   v a l = " b g 1 " / > < / a : s o l i d F i l l > < a : l a t i n   t y p e f a c e = " O p e n   S a n s " / > < / a : r P r > < a : t > J < / a : t > < / a : r > < a : r > < a : r P r   b = " 1 "   c a p = " n o n e "   d i r t y = " 0 "   l a n g = " e n - U S "   s z = " 3 0 0 0 " > < a : s o l i d F i l l > < a : s c h e m e C l r   v a l = " b g 1 " / > < / a : s o l i d F i l l > < a : l a t i n   t y p e f a c e = " O p e n   S a n s " / > < / a : r P r > < a : t > i r a < / a : t > < / a : r > < a : r > < a : r P r   b = " 1 "   c a p = " n o n e "   d i r t y = " 0 "   l a n g = " e n - U S "   s z = " 3 0 0 0 " > < a : s o l i d F i l l > < a : s c h e m e C l r   v a l = " b g 1 " / > < / a : s o l i d F i l l > < a : l a t i n   t y p e f a c e = " O p e n   S a n s " / > < / a : r P r > < a : t >   S o f t w a r e < / a : t > < / a : r > < a : e n d P a r a R P r   b = " 1 "   c a p = " n o n e "   d i r t y = " 0 "   l a n g = " e n - U S "   s z = " 3 0 0 0 " > < a : s o l i d F i l l > < a : s c h e m e C l r   v a l = " b g 1 " / > < / a : s o l i d F i l l > < a : l a t i n   t y p e f a c e = " O p e n   S a n s " / > < / a : e n d P a r a R P r > < / a : p > < / p : t x B o d y > < / p : s p > < p : s p > < p : n v S p P r > < p : c N v P r   i d = " 3 "   n a m e = " " > < a : e x t L s t > < a : e x t   u r i = " { 8 4 A 8 0 9 6 0 - A 8 F E - 4 C 9 C - A 7 F D - 6 9 9 4 F E F 2 0 4 4 0 } " > < a 1 6 : c r e a t i o n I d   x m l n s : a 1 6 = " h t t p : / / s c h e m a s . m i c r o s o f t . c o m / o f f i c e / d r a w i n g / 2 0 1 0 / m a i n "   i d = " { 1 3 6 1 9 0 4 A - 2 E C F - 4 C 5 B - A C A 1 - 9 4 2 0 7 8 A 8 9 C 2 2 } " / > < / a : e x t > < / a : e x t L s t > < / p : c N v P r > < p : c N v S p P r / > < p : n v P r > < p : p h   t y p e = " t i t l e " / > < / p : n v P r > < / p : n v S p P r > < p : s p P r > < a : x f r m   f l i p H = " f a l s e "   f l i p V = " f a l s e "   r o t = " 0 " > < a : o f f   x = " 5 0 6 3 7 7 "   y = " 2 4 3 2 5 8 0 " / > < a : e x t   c x = " 3 1 3 0 0 7 7 "   c y = " 5 0 7 0 0 6 " / > < / a : x f r m > < a : p r s t G e o m   p r s t = " r e c t " > < a : a v L s t / > < / a : p r s t G e o m > < a : n o F i l l / > < a : l n > < a : n o F i l l / > < a : p r s t D a s h   v a l = " s o l i d " / > < / a : l n > < / p : s p P r > < p : t x B o d y > < a : b o d y P r   r t l C o l = " 0 " / > < a : l s t S t y l e / > < a : p > < a : p P r / > < a : r > < a : r P r   b = " 0 "   c a p = " n o n e "   d i r t y = " 0 "   l a n g = " e n - U S "   s z = " 1 2 0 0 " > < a : s o l i d F i l l > < a : s c h e m e C l r   v a l = " b g 1 " / > < / a : s o l i d F i l l > < a : l a t i n   t y p e f a c e = " O p e n   S a n s " / > < / a : r P r > < a : t > S t r e a m l i n e   p r o j e c t   m a n a g e m e n t   < / a : t > < / a : r > < a : r > < a : r P r   b = " 0 "   c a p = " n o n e "   d i r t y = " 0 "   l a n g = " e n - U S "   s z = " 1 2 0 0 " > < a : s o l i d F i l l > < a : s c h e m e C l r   v a l = " b g 1 " / > < / a : s o l i d F i l l > < a : l a t i n   t y p e f a c e = " O p e n   S a n s " / > < / a : r P r > < a : t > w i t h   < / a : t > < / a : r > < / a : p > < a : p > < a : p P r / > < a : r > < a : r P r   b = " 0 "   c a p = " n o n e "   d i r t y = " 0 "   l a n g = " e n - U S "   s z = " 1 2 0 0 " > < a : s o l i d F i l l > < a : s c h e m e C l r   v a l = " b g 1 " / > < / a : s o l i d F i l l > < a : l a t i n   t y p e f a c e = " O p e n   S a n s " / > < / a : r P r > < a : t > a d v a n c e d   a n a l y t i c s < / a : t > < / a : r > < a : r > < a : r P r   b = " 0 "   c a p = " n o n e "   d i r t y = " 0 "   l a n g = " e n - U S "   s z = " 1 4 0 0 " > < a : s o l i d F i l l > < a : s c h e m e C l r   v a l = " b g 1 " / > < / a : s o l i d F i l l > < a : l a t i n   t y p e f a c e = " O p e n   S a n s " / > < / a : r P r > < a : t >   < / a : t > < / a : r > < a : e n d P a r a R P r   b = " 0 "   c a p = " n o n e "   d i r t y = " 0 "   l a n g = " e n - U S "   s z = " 1 4 0 0 " > < a : s o l i d F i l l > < a : s c h e m e C l r   v a l = " b g 1 " / > < / a : s o l i d F i l l > < a : l a t i n   t y p e f a c e = " O p e n   S a n s " / > < / a : e n d P a r a R P r > < / a : p > < / p : t x B o d y > < / p : s p > < p : s p > < p : n v S p P r > < p : c N v P r   i d = " 4 "   n a m e = " " > < a : e x t L s t > < a : e x t   u r i = " { 2 1 F E 1 B E 0 - D 9 5 9 - 4 A C 7 - 8 3 6 A - D D E 1 4 C 3 1 A 8 D 6 } " > < a 1 6 : c r e a t i o n I d   x m l n s : a 1 6 = " h t t p : / / s c h e m a s . m i c r o s o f t . c o m / o f f i c e / d r a w i n g / 2 0 1 0 / m a i n "   i d = " { D A 8 5 0 3 0 1 - 0 E 7 4 - 4 3 A 6 - 9 B 6 4 - B 2 D B 1 D A C A D C C } " / > < / a : e x t > < / a : e x t L s t > < / p : c N v P r > < p : c N v S p P r / > < p : n v P r / > < / p : n v S p P r > < p : s p P r > < a : x f r m   f l i p H = " f a l s e "   f l i p V = " f a l s e "   r o t = " 0 " > < a : o f f   x = " 6 0 2 5 2 2 "   y = " 1 0 5 7 2 3 6 " / > < a : e x t   c x = " 1 8 7 9 5 6 8 "   c y = " 3 3 3 8 9 8 " / > < / a : x f r m > < a : p r s t G e o m   p r s t = " r o u n d R e c t " > < a : a v L s t / > < / a : p r s t G e o m > < a : s o l i d F i l l > < a : s r g b C l r   v a l = " f f d 6 4 f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b = " 1 "   d i r t y = " 0 "   l a n g = " e n - U S "   s z = " 1 2 0 0 " > < a : s o l i d F i l l > < a : s c h e m e C l r   v a l = " t x 1 " / > < / a : s o l i d F i l l > < a : l a t i n   t y p e f a c e = " O p e n   S a n s " / > < / a : r P r > < a : t > P r o d u c t   o v e r v i e w < / a : t > < / a : r > < a : e n d P a r a R P r   b = " 1 "   d i r t y = " 0 "   l a n g = " e n - U S "   s z = " 1 2 0 0 " > < a : s o l i d F i l l > < a : s c h e m e C l r   v a l = " t x 1 " / > < / a : s o l i d F i l l > < a : l a t i n   t y p e f a c e = " O p e n   S a n s " / > < / a : e n d P a r a R P r > < / a : p > < / p : t x B o d y > < / p : s p > < p : p i c > < p : n v P i c P r > < p : c N v P r   i d = " 5 "   n a m e = " " > < a : e x t L s t > < a : e x t   u r i = " { 4 9 9 9 6 B B F - E 6 D 5 - 4 C D F - 9 0 3 9 - 0 8 6 B D 9 0 0 D F 5 2 } " > < a 1 6 : c r e a t i o n I d   x m l n s : a 1 6 = " h t t p : / / s c h e m a s . m i c r o s o f t . c o m / o f f i c e / d r a w i n g / 2 0 1 0 / m a i n "   i d = " { 9 2 D F F 9 E 3 - D 8 0 F - 4 6 A 2 - A A 3 7 - D 7 C C 0 D 2 0 7 D 7 B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f l i p H = " f a l s e "   f l i p V = " f a l s e "   r o t = " 0 " > < a : o f f   x = " 9 0 3 4 3 6 "   y = " 8 1 5 7 9 7 " / > < a : e x t   c x = " 8 2 4 0 5 6 3 "   c y = " 4 3 3 3 3 8 9 " / > < / a : x f r m > < a : p r s t G e o m   p r s t = " r e c t " > < a : a v L s t / > < / a : p r s t G e o m > < a : n o F i l l / > < / p : s p P r > < / p : p i c > < p : c x n S p > < p : n v C x n S p P r > < p : c N v P r   i d = " 6 "   n a m e = " " > < a : e x t L s t > < a : e x t   u r i = " { D F 8 9 E 0 3 3 - 6 1 2 9 - 4 E C 4 - A 0 6 6 - 6 2 3 A E 1 2 6 5 C 9 2 } " > < a 1 6 : c r e a t i o n I d   x m l n s : a 1 6 = " h t t p : / / s c h e m a s . m i c r o s o f t . c o m / o f f i c e / d r a w i n g / 2 0 1 0 / m a i n "   i d = " { E E 8 2 4 C 7 8 - 0 8 A 3 - 4 4 6 9 - A 4 0 7 - 5 8 4 4 D A 4 4 9 8 6 7 } " / > < / a : e x t > < / a : e x t L s t > < / p : c N v P r > < p : c N v C x n S p P r / > < p : n v P r / > < / p : n v C x n S p P r > < p : s p P r > < a : x f r m   f l i p H = " t r u e "   f l i p V = " t r u e "   r o t = " 1 0 8 0 0 0 0 0 " > < a : o f f   x = " 6 2 5 6 8 7 "   y = " 1 1 4 3 9 " / > < a : e x t   c x = " 5 5 8 1 "   c y = " 8 0 4 3 5 7 " / > < / a : x f r m > < a : p r s t G e o m   p r s t = " l i n e " > < a : a v L s t / > < / a : p r s t G e o m > < a : l n   c a p = " f l a t "   w = " 1 9 0 5 0 " > < a : s o l i d F i l l > < a : s c h e m e C l r   v a l = " b g 1 " /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s p > < p : n v S p P r > < p : c N v P r   i d = " 7 "   n a m e = " " > < a : e x t L s t > < a : e x t   u r i = " { D 4 1 8 1 8 9 0 - F 5 0 2 - 4 9 6 A - 8 1 5 E - 5 C 5 A 6 1 B 4 E C 9 9 } " > < a 1 6 : c r e a t i o n I d   x m l n s : a 1 6 = " h t t p : / / s c h e m a s . m i c r o s o f t . c o m / o f f i c e / d r a w i n g / 2 0 1 0 / m a i n "   i d = " { 6 3 9 9 3 C F 1 - 9 7 D 5 - 4 5 1 D - 9 7 D 1 - B A E 8 8 6 F 5 B F 9 F } " / > < / a : e x t > < / a : e x t L s t > < / p : c N v P r > < p : c N v S p P r / > < p : n v P r / > < / p : n v S p P r > < p : s p P r > < a : x f r m   f l i p H = " f a l s e "   f l i p V = " f a l s e "   r o t = " 0 " > < a : o f f   x = " 5 7 5 4 1 4 "   y = " 8 3 4 2 2 8 " / > < a : e x t   c x = " 1 1 1 7 1 8 "   c y = " 8 7 6 8 7 " / > < / a : x f r m > < a : p r s t G e o m   p r s t = " r e c t " > < a : a v L s t / > < / a : p r s t G e o m > < a : s o l i d F i l l > < a : s c h e m e C l r   v a l = " b g 1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3 B 4 D C 6 7 E - 3 F 8 D - 4 B C B - 9 3 6 6 - B 9 6 A 4 F 5 E A 1 2 1 } " > < a 1 6 : c r e a t i o n I d   x m l n s : a 1 6 = " h t t p : / / s c h e m a s . m i c r o s o f t . c o m / o f f i c e / d r a w i n g / 2 0 1 0 / m a i n "   i d = " { 0 B E 1 A 7 C 1 - B 2 A A - 4 4 2 C - B 4 0 A - 4 5 5 6 3 1 A 6 A 3 4 4 } " / > < / a : e x t > < / a : e x t L s t > < / p : c N v P r > < p : c N v S p P r / > < p : n v P r / > < / p : n v S p P r > < p : s p P r > < a : x f r m   f l i p H = " f a l s e "   f l i p V = " f a l s e "   r o t = " 0 " > < a : o f f   x = " 5 9 1 5 2 1 "   y = " 8 5 7 9 1 6 " / > < a : e x t   c x = " 1 1 1 7 1 8 "   c y = " 8 7 6 8 7 " / > < / a : x f r m > < a : p r s t G e o m   p r s t = " r e c t " > < a : a v L s t / > < / a : p r s t G e o m > < a : n o F i l l / > < a : l n   c a p = " f l a t "   w = " 9 5 2 5 " > < a : s o l i d F i l l > < a : s c h e m e C l r   v a l = " a c c e n t 2 " > < a : l u m M o d   v a l = " 7 5 0 0 0 " / > < / a : s c h e m e C l r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/ p : s p T r e e > < p : e x t L s t > < p : e x t   u r i = " { 3 3 1 B 0 9 6 1 - 9 5 8 9 - 4 A 9 7 - 9 6 9 F - 9 3 7 2 8 7 B D D D 4 1 } " > < p 1 4 : c r e a t i o n I d   x m l n s : p 1 4 = " h t t p : / / s c h e m a s . m i c r o s o f t . c o m / o f f i c e / p o w e r p o i n t / 2 0 1 0 / m a i n "   v a l = " 1 6 0 6 7 2 7 6 9 5 6 1 0 " / > < / p : e x t > < / p : e x t L s t > < p : c u s t D a t a L s t > < p : t a g s   r : i d = " r I d 3 " / > < / p : c u s t D a t a L s t > < / p : c S l d > < p : c l r M a p O v r > < a : m a s t e r C l r M a p p i n g / > < / p : c l r M a p O v r > < / p : s l d >
</file>

<file path=ppt/slides/slide10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7 " > < a : e x t L s t > < a : e x t   u r i = " { F B B F C 3 7 4 - 2 D 9 0 - 4 E E C - A 5 F 1 - 2 D C B 4 8 3 C F A F C } " > < a 1 6 : c r e a t i o n I d   x m l n s : a 1 6 = " h t t p : / / s c h e m a s . m i c r o s o f t . c o m / o f f i c e / d r a w i n g / 2 0 1 0 / m a i n "   i d = " { 8 3 2 7 7 A 1 4 - 9 7 8 7 - 4 C 3 4 - B 7 F C - C 7 B 1 F 2 1 4 5 B 7 3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7 6 2 0 0 0 "   y = " 3 4 9 0 4 3 " / > < a : e x t   c x = " 7 6 2 0 0 0 0 "   c y = " 4 8 7 2 2 2 " / > < / a : x f r m > < / p : s p P r > < p : t x B o d y > < a : b o d y P r   r t l C o l = " 0 " / > < a : l s t S t y l e / > < a : p > < a : p P r / > < a : r > < a : r P r   b = " 1 "   d i r t y = " 0 "   l a n g = " e n - U S "   s z = " 2 7 0 0 " > < a : l a t i n   t y p e f a c e = " O p e n   S a n s " / > < / a : r P r > < a : t > F o r   m o r e   i n f o r m a t i o n < / a : t > < / a : r > < a : e n d P a r a R P r   b = " 1 "   d i r t y = " 0 "   l a n g = " e n - U S "   s z = " 2 7 0 0 " > < a : l a t i n   t y p e f a c e = " O p e n   S a n s " / > < / a : e n d P a r a R P r > < / a : p > < / p : t x B o d y > < / p : s p > < p : s p > < p : n v S p P r > < p : c N v P r   i d = " 3 "   n a m e = " C o n t e n t   P l a c e h o l d e r   2 " > < a : e x t L s t > < a : e x t   u r i = " { 0 A 9 E 1 A 3 3 - B 5 F 6 - 4 0 D 6 - 9 2 E E - 1 6 D 1 9 7 3 5 3 B D E } " > < a 1 6 : c r e a t i o n I d   x m l n s : a 1 6 = " h t t p : / / s c h e m a s . m i c r o s o f t . c o m / o f f i c e / d r a w i n g / 2 0 1 0 / m a i n "   i d = " { 2 B 1 1 C F 7 E - 5 8 0 5 - 4 0 1 7 - 8 E 6 B - B 4 6 0 6 3 2 0 7 F 4 1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1 8 9 5 4 7 5 "   y = " 1 8 3 4 7 5 3 " / > < a : e x t   c x = " 2 1 9 5 5 1 2 "   c y = " 1 0 4 0 6 0 6 " / > < / a : x f r m > < / p : s p P r > < p : t x B o d y > < a : b o d y P r   r t l C o l = " 0 "   v e r t = " h o r z " > < a : n o r m A u t o f i t   f o n t S c a l e = " 9 2 5 0 0 "   l n S p c R e d u c t i o n = " 1 0 0 0 0 " / > < / a : b o d y P r > < a : l s t S t y l e / > < a : p > < a : p P r   i n d e n t = " 0 "   m a r L = " 0 " > < a : b u N o n e / > < / a : p P r > < a : r > < a : r P r   b = " 0 "   d i r t y = " 0 "   l a n g = " e n - U S "   s z = " 1 4 0 0 " > < a : l a t i n   t y p e f a c e = " O p e n   S a n s " / > < / a : r P r > < a : t > C h e c k   o u t   o u r   w e b s i t e < / a : t > < / a : r > < / a : p > < a : p > < a : p P r   i n d e n t = " 0 "   m a r L = " 0 " > < a : b u N o n e / > < / a : p P r > < a : r > < a : r P r   b = " 1 "   d i r t y = " 0 "   l a n g = " e n - U S " > < a : l a t i n   t y p e f a c e = " + m n - l t " / > < a : h l i n k C l i c k   r : i d = " r I d 2 " / > < / a : r P r > < a : t > < / a : t > < / a : r > < / a : p > < a : p > < a : p P r   i n d e n t = " 0 "   m a r L = " 0 " > < a : b u N o n e / > < / a : p P r > < a : r > < a : r P r   d i r t y = " 0 "   l a n g = " e n - U S " / > < a : t > < / a : t > < / a : r > < a : e n d P a r a R P r   d i r t y = " 0 "   l a n g = " e n - U S " / > < / a : p > < / p : t x B o d y > < / p : s p > < p : s p > < p : n v S p P r > < p : c N v P r   i d = " 4 "   n a m e = " " > < a : e x t L s t > < a : e x t   u r i = " { 7 D 5 A 2 3 9 8 - 2 9 7 5 - 4 6 8 2 - 9 2 6 7 - 2 9 3 B A 1 A A 7 2 6 6 } " > < a 1 6 : c r e a t i o n I d   x m l n s : a 1 6 = " h t t p : / / s c h e m a s . m i c r o s o f t . c o m / o f f i c e / d r a w i n g / 2 0 1 0 / m a i n "   i d = " { 9 5 9 0 2 6 F 9 - 9 D 4 C - 4 F 7 1 - A 8 5 7 - 8 3 0 C 2 5 F F 0 3 2 E } " / > < / a : e x t > < / a : e x t L s t > < / p : c N v P r > < p : c N v S p P r   t x B o x = " 1 " / > < p : n v P r / > < / p : n v S p P r > < p : s p P r > < a : x f r m   f l i p H = " f a l s e "   f l i p V = " f a l s e "   r o t = " 0 " > < a : o f f   x = " 8 0 0 1 0 0 "   y = " 8 2 5 8 3 6 " / > < a : e x t   c x = " 7 6 2 0 0 0 0 "   c y = " 3 3 9 0 3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d i r t y = " 0 "   l a n g = " e n - U S "   s z = " 1 6 0 0 " > < a : l a t i n   t y p e f a c e = " O x y g e n - l i g h t " / > < / a : r P r > < a : t > < / a : t > < / a : r > < a : e n d P a r a R P r   d i r t y = " 0 "   l a n g = " e n - U S "   s z = " 1 6 0 0 " > < a : l a t i n   t y p e f a c e = " O x y g e n - l i g h t " / > < / a : e n d P a r a R P r > < / a : p > < / p : t x B o d y > < / p : s p > < p : c x n S p > < p : n v C x n S p P r > < p : c N v P r   i d = " 5 "   n a m e = " " > < a : e x t L s t > < a : e x t   u r i = " { 4 E A 9 5 B B B - 0 D A 9 - 4 B B 3 - B 7 6 A - 9 3 1 1 6 4 9 D 9 1 6 D } " > < a 1 6 : c r e a t i o n I d   x m l n s : a 1 6 = " h t t p : / / s c h e m a s . m i c r o s o f t . c o m / o f f i c e / d r a w i n g / 2 0 1 0 / m a i n "   i d = " { 0 5 6 5 C E 2 D - D D 1 1 - 4 2 B 6 - 9 0 0 3 - 3 6 0 1 4 1 D 1 4 E D F } " / > < / a : e x t > < / a : e x t L s t > < / p : c N v P r > < p : c N v C x n S p P r / > < p : n v P r / > < / p : n v C x n S p P r > < p : s p P r > < a : x f r m   f l i p H = " t r u e "   f l i p V = " t r u e "   r o t = " 1 0 8 0 0 0 0 0 " > < a : o f f   x = " 4 5 7 1 1 8 1 "   y = " 1 7 4 9 5 8 0 " / > < a : e x t   c x = " 1 6 3 8 "   c y = " 1 5 6 3 3 7 6 " / > < / a : x f r m > < a : p r s t G e o m   p r s t = " l i n e " > < a : a v L s t / > < / a : p r s t G e o m > < a : l n   c a p = " f l a t "   w = " 1 9 0 5 0 " > < a : s o l i d F i l l > < a : s c h e m e C l r   v a l = " b g 1 " > < a : l u m M o d   v a l = " 9 5 0 0 0 " / > < / a : s c h e m e C l r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s p > < p : n v S p P r > < p : c N v P r   i d = " 6 "   n a m e = " " > < a : e x t L s t > < a : e x t   u r i = " { B D 0 2 0 C 3 7 - C 8 9 1 - 4 C D 6 - 9 C D D - 8 C 2 A A 1 1 1 D 6 6 A } " > < a 1 6 : c r e a t i o n I d   x m l n s : a 1 6 = " h t t p : / / s c h e m a s . m i c r o s o f t . c o m / o f f i c e / d r a w i n g / 2 0 1 0 / m a i n "   i d = " { 3 7 B E 8 0 2 0 - 5 3 2 D - 4 9 6 F - 9 C 8 2 - E 0 D 3 F 9 5 2 F E 7 C } " / > < / a : e x t > < / a : e x t L s t > < / p : c N v P r > < p : c N v S p P r / > < p : n v P r / > < / p : n v S p P r > < p : s p P r > < a : x f r m   f l i p H = " f a l s e "   f l i p V = " f a l s e "   r o t = " 0 " > < a : o f f   x = " 1 2 9 5 4 0 0 "   y = " 1 8 1 1 5 1 2 " / > < a : e x t   c x = " 4 3 3 3 8 7 "   c y = " 4 3 3 3 8 7 " / > < / a : x f r m > < a : p r s t G e o m   p r s t = " e l l i p s e " > < a : a v L s t / > < / a : p r s t G e o m > < a : s o l i d F i l l > < a : s r g b C l r   v a l = " 3 a 6 4 a f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> < / a : t > < / a : r > < a : e n d P a r a R P r   d i r t y = " 0 "   l a n g = " e n - U S " / > < / a : p > < / p : t x B o d y > < / p : s p > < p : p i c > < p : n v P i c P r > < p : c N v P r   i d = " 7 "   n a m e = " " > < a : e x t L s t > < a : e x t   u r i = " { 7 2 3 7 F 0 B F - A B 9 5 - 4 F 3 8 - A F 9 4 - 2 3 8 C F 2 4 4 F 9 F E } " > < a 1 6 : c r e a t i o n I d   x m l n s : a 1 6 = " h t t p : / / s c h e m a s . m i c r o s o f t . c o m / o f f i c e / d r a w i n g / 2 0 1 0 / m a i n "   i d = " { 5 F 3 A 2 A A 3 - 5 B A D - 4 6 7 E - B 3 7 8 - F 2 D 2 2 7 2 4 8 7 E 2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f l i p H = " f a l s e "   f l i p V = " f a l s e "   r o t = " 0 " > < a : o f f   x = " 1 3 8 5 8 4 9 "   y = " 1 9 0 1 9 6 1 " / > < a : e x t   c x = " 2 7 5 7 2 9 "   c y = " 2 7 5 7 2 9 " / > < / a : x f r m > < a : p r s t G e o m   p r s t = " r e c t " > < a : a v L s t / > < / a : p r s t G e o m > < a : n o F i l l / > < / p : s p P r > < / p : p i c > < p : s p > < p : n v S p P r > < p : c N v P r   i d = " 8 "   n a m e = " " > < a : e x t L s t > < a : e x t   u r i = " { D D 3 4 C 7 4 0 - 2 8 B 7 - 4 A E 6 - 9 E A E - 5 4 E 9 3 5 6 6 B 7 5 1 } " > < a 1 6 : c r e a t i o n I d   x m l n s : a 1 6 = " h t t p : / / s c h e m a s . m i c r o s o f t . c o m / o f f i c e / d r a w i n g / 2 0 1 0 / m a i n "   i d = " { 2 4 C A 2 1 2 E - A 0 5 E - 4 7 2 D - B D 8 A - F B 8 F 3 1 0 9 E 1 F 6 } " / > < / a : e x t > < / a : e x t L s t > < / p : c N v P r > < p : c N v S p P r / > < p : n v P r / > < / p : n v S p P r > < p : s p P r > < a : x f r m   f l i p H = " f a l s e "   f l i p V = " f a l s e "   r o t = " 0 " > < a : o f f   x = " 1 3 0 9 6 8 7 "   y = " 1 8 1 6 2 7 4 " / > < a : e x t   c x = " 4 3 3 3 8 7 "   c y = " 4 3 3 3 8 7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> < / a : t > < / a : r > < a : e n d P a r a R P r   d i r t y = " 0 "   l a n g = " e n - U S " / > < / a : p > < / p : t x B o d y > < / p : s p > < p : s p > < p : n v S p P r > < p : c N v P r   i d = " 9 "   n a m e = " " > < a : e x t L s t > < a : e x t   u r i = " { 5 E 4 8 4 9 6 B - 4 2 7 F - 4 E 8 4 - 8 4 E D - A 4 3 8 F 1 E 0 0 7 2 9 } " > < a 1 6 : c r e a t i o n I d   x m l n s : a 1 6 = " h t t p : / / s c h e m a s . m i c r o s o f t . c o m / o f f i c e / d r a w i n g / 2 0 1 0 / m a i n "   i d = " { 3 2 A 2 B A 5 5 - 6 C 2 1 - 4 F F 8 - B D 6 0 - 0 A 6 5 1 E 0 5 3 3 3 2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5 5 6 7 0 1 0 "   y = " 1 8 2 3 1 3 2 " / > < a : e x t   c x = " 2 4 2 5 7 8 8 "   c y = " 1 0 4 0 6 0 6 " / > < / a : x f r m > < a : p r s t G e o m   p r s t = " r e c t " > < a : a v L s t / > < / a : p r s t G e o m > < / p : s p P r > < p : t x B o d y > < a : b o d y P r   r t l C o l = " 0 "   v e r t = " h o r z " > < a : n o r m A u t o f i t   f o n t S c a l e = " 1 0 0 0 0 0 "   l n S p c R e d u c t i o n = " 0 " / > < / a : b o d y P r > < a : l s t S t y l e / > < a : p > < a : p P r   i n d e n t = " 0 "   m a r L = " 0 " > < a : b u N o n e / > < / a : p P r > < a : r > < a : r P r   b = " 0 "   d i r t y = " 0 "   l a n g = " e n - U S "   s z = " 1 4 0 0 " > < a : l a t i n   t y p e f a c e = " O p e n   S a n s " / > < / a : r P r > < a : t > C o n t a c t   < / a : t > < / a : r > < a : r > < a : r P r   b = " 0 "   d i r t y = " 0 "   l a n g = " e n - U S "   s z = " 1 4 0 0 " > < a : l a t i n   t y p e f a c e = " O p e n   S a n s " / > < / a : r P r > < a : t > s u p p o r t   a t < / a : t > < / a : r > < / a : p > < a : p > < a : p P r   i n d e n t = " 0 "   m a r L = " 0 " > < a : b u N o n e / > < / a : p P r > < a : r > < a : r P r   b = " 1 "   d i r t y = " 0 "   l a n g = " e n - U S " > < a : l a t i n   t y p e f a c e = " + m j - l t " / > < a : h l i n k C l i c k   r : i d = " r I d 4 " / > < / a : r P r > < a : t > < / a : t > < / a : r > < / a : p > < a : p > < a : p P r   i n d e n t = " 0 "   m a r L = " 0 " > < a : b u N o n e / > < / a : p P r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0 "   n a m e = " " > < a : e x t L s t > < a : e x t   u r i = " { 7 6 4 6 5 B 6 D - 0 9 5 2 - 4 8 1 F - A C 1 7 - 5 9 7 7 5 1 7 5 5 C 8 6 } " > < a 1 6 : c r e a t i o n I d   x m l n s : a 1 6 = " h t t p : / / s c h e m a s . m i c r o s o f t . c o m / o f f i c e / d r a w i n g / 2 0 1 0 / m a i n "   i d = " { 1 8 7 0 0 D 9 5 - 5 3 5 7 - 4 B 5 1 - B F 2 1 - E D 0 0 5 B 9 E 0 9 4 A } " / > < / a : e x t > < / a : e x t L s t > < / p : c N v P r > < p : c N v S p P r   t x B o x = " 1 " / > < p : n v P r / > < / p : n v S p P r > < p : s p P r > < a : x f r m   f l i p H = " f a l s e "   f l i p V = " f a l s e "   r o t = " 0 " > < a : o f f   x = " 1 9 0 7 0 9 5 "   y = " 2 4 4 2 5 3 3 " / > < a : e x t   c x = " 2 3 5 7 0 1 8 "   c y = " 2 7 8 0 8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1 "   d i r t y = " 0 "   l a n g = " e n - U S "   s z = " 1 2 0 0 " > < a : l a t i n   t y p e f a c e = " O p e n   S a n s " / > < a : h l i n k C l i c k   r : i d = " r I d 5 " / > < / a : r P r > < a : t > h t t p s : / / < / a : t > < / a : r > < a : r > < a : r P r   b = " 1 "   d i r t y = " 0 "   e r r = " 1 "   l a n g = " e n - U S "   s z = " 1 2 0 0 " > < a : l a t i n   t y p e f a c e = " O p e n   S a n s " / > < a : h l i n k C l i c k   r : i d = " r I d 6 " / > < / a : r P r > < a : t > m n g e < / a : t > < / a : r > < a : r > < a : r P r   b = " 1 "   d i r t y = " 0 "   l a n g = " e n - U S "   s z = " 1 2 0 0 " > < a : l a t i n   t y p e f a c e = " O p e n   S a n s " / > < a : h l i n k C l i c k   r : i d = " r I d 7 " / > < / a : r P r > < a : t > . i t / < / a : t > < / a : r > < a : r > < a : r P r   b = " 1 "   d i r t y = " 0 "   e r r = " 1 "   l a n g = " e n - U S "   s z = " 1 2 0 0 " > < a : l a t i n   t y p e f a c e = " O p e n   S a n s " / > < a : h l i n k C l i c k   r : i d = " r I d 8 " / > < / a : r P r > < a : t > M y X < / a : t > < / a : r > < a : e n d P a r a R P r   b = " 1 "   d i r t y = " 0 "   e r r = " 1 "   l a n g = " e n - U S "   s z = " 1 2 0 0 " > < a : l a t i n   t y p e f a c e = " O p e n   S a n s " / > < a : h l i n k C l i c k   r : i d = " r I d 9 " / > < / a : e n d P a r a R P r > < / a : p > < / p : t x B o d y > < / p : s p > < p : s p > < p : n v S p P r > < p : c N v P r   i d = " 1 1 "   n a m e = " " > < a : e x t L s t > < a : e x t   u r i = " { F 9 D 1 B 3 5 B - 6 0 E B - 4 4 C 6 - A 6 4 B - 9 2 4 3 0 2 6 7 7 D E 8 } " > < a 1 6 : c r e a t i o n I d   x m l n s : a 1 6 = " h t t p : / / s c h e m a s . m i c r o s o f t . c o m / o f f i c e / d r a w i n g / 2 0 1 0 / m a i n "   i d = " { D D 6 F 0 A 4 C - 7 C 5 8 - 4 B F 3 - A 6 5 B - B E 6 4 A 0 5 0 5 2 D 5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4 9 6 2 8 3 9 "   y = " 2 3 6 2 2 0 0 " / > < a : e x t   c x = " 4 1 8 1 2 5 5 "   c y = " 1 0 4 0 6 0 6 " / > < / a : x f r m > < a : p r s t G e o m   p r s t = " r e c t " > < a : a v L s t / > < / a : p r s t G e o m > < / p : s p P r > < p : t x B o d y > < a : b o d y P r   r t l C o l = " 0 "   v e r t = " h o r z " > < a : n o r m A u t o f i t   f o n t S c a l e = " 1 0 0 0 0 0 "   l n S p c R e d u c t i o n = " 0 " / > < / a : b o d y P r > < a : l s t S t y l e / > < a : p > < a : p P r   i n d e n t = " 0 "   m a r L = " 0 " > < a : b u N o n e / > < / a : p P r > < a : r > < a : r P r   b = " 1 "   d i r t y = " 0 "   l a n g = " e n - U S "   s z = " 1 4 0 0 " > < a : l a t i n   t y p e f a c e = " O p e n   S a n s " / > < / a : r P r > < a : t > E m a i l < / a : t > < / a : r > < a : r > < a : r P r   d i r t y = " 0 "   l a n g = " e n - U S "   s z = " 1 4 0 0 " > < a : l a t i n   t y p e f a c e = " O p e n   S a n s - l i g h t " / > < / a : r P r > < a : t >     :     < / a : t > < / a : r > < a : r > < a : r P r   b = " 1 "   d i r t y = " 0 "   e r r = " 1 "   l a n g = " e n - U S "   s z = " 1 2 0 0 " > < a : s o l i d F i l l > < a : s r g b C l r   v a l = " 3 a 6 4 a f " / > < / a : s o l i d F i l l > < a : l a t i n   t y p e f a c e = " O p e n   S a n s " / > < / a : r P r > < a : t > a n a l y t i c s p l u s < / a : t > < / a : r > < a : r > < a : r P r   b = " 1 "   d i r t y = " 0 "   l a n g = " e n - U S "   s z = " 1 2 0 0 " > < a : s o l i d F i l l > < a : s r g b C l r   v a l = " 3 a 6 4 a f " / > < / a : s o l i d F i l l > < a : l a t i n   t y p e f a c e = " O p e n   S a n s " / > < / a : r P r > < a : t > - s u p p o r t @ m a n a g e e n g i n e . c o m < / a : t > < / a : r > < / a : p > < a : p > < a : p P r   i n d e n t = " 0 "   m a r L = " 0 " > < a : b u N o n e / > < / a : p P r > < a : r > < a : r P r   b = " 1 "   d i r t y = " 0 "   l a n g = " e n - U S " > < a : l a t i n   t y p e f a c e = " + m j - l t " / > < a : h l i n k C l i c k   r : i d = " r I d 1 0 " / > < / a : r P r > < a : t > < / a : t > < / a : r > < / a : p > < a : p > < a : p P r   i n d e n t = " 0 "   m a r L = " 0 " > < a : b u N o n e / > < / a : p P r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2 "   n a m e = " " > < a : e x t L s t > < a : e x t   u r i = " { F 7 3 D 4 A E 1 - 6 A C 5 - 4 4 1 6 - B 6 4 6 - D 7 B 4 0 F 9 4 9 B 9 C } " > < a 1 6 : c r e a t i o n I d   x m l n s : a 1 6 = " h t t p : / / s c h e m a s . m i c r o s o f t . c o m / o f f i c e / d r a w i n g / 2 0 1 0 / m a i n "   i d = " { 3 F 9 E 3 C C B - D 7 D D - 4 3 0 0 - 9 C E B - 6 0 1 A 5 B 8 4 5 E 9 8 } " / > < / a : e x t > < / a : e x t L s t > < / p : c N v P r > < p : c N v S p P r   t x B o x = " 1 " > < a : s p L o c k s   n o G r p = " t r u e " / > < / p : c N v S p P r > < p : n v P r / > < / p : n v S p P r > < p : s p P r > < a : x f r m   r o t = " 0 " > < a : o f f   x = " 4 9 7 4 4 5 9 "   y = " 2 8 0 6 8 1 7 " / > < a : e x t   c x = " 2 6 6 9 8 5 7 "   c y = " 1 0 4 0 6 0 6 " / > < / a : x f r m > < a : p r s t G e o m   p r s t = " r e c t " > < a : a v L s t / > < / a : p r s t G e o m > < / p : s p P r > < p : t x B o d y > < a : b o d y P r   r t l C o l = " 0 "   v e r t = " h o r z " > < a : n o r m A u t o f i t   f o n t S c a l e = " 1 0 0 0 0 0 "   l n S p c R e d u c t i o n = " 0 " / > < / a : b o d y P r > < a : l s t S t y l e / > < a : p > < a : p P r   i n d e n t = " 0 "   m a r L = " 0 " > < a : b u N o n e / > < / a : p P r > < a : r > < a : r P r   b = " 1 "   d i r t y = " 0 "   l a n g = " e n - U S "   s z = " 1 4 0 0 " > < a : l a t i n   t y p e f a c e = " O p e n   S a n s " / > < / a : r P r > < a : t > P h o n e < / a : t > < / a : r > < a : r > < a : r P r   d i r t y = " 0 "   l a n g = " e n - U S "   s z = " 1 4 0 0 " > < a : l a t i n   t y p e f a c e = " O p e n   S a n s - l i g h t " / > < / a : r P r > < a : t >   :   < / a : t > < / a : r > < a : r > < a : r P r   d i r t y = " 0 "   l a n g = " e n - U S "   s z = " 1 4 0 0 " > < a : l a t i n   t y p e f a c e = " O x y g e n - l i g h t " / > < / a : r P r > < a : t >     < / a : t > < / a : r > < a : r > < a : r P r   b = " 0 "   d i r t y = " 0 "   l a n g = " e n - U S "   s z = " 1 2 0 0 " > < a : s o l i d F i l l > < a : s c h e m e C l r   v a l = " t x 1 " / > < / a : s o l i d F i l l > < a : l a t i n   t y p e f a c e = " O p e n   S a n s " / > < / a : r P r > < a : t > + 1 - 8 8 8 - 7 2 0 - 9 5 0 0 < / a : t > < / a : r > < / a : p > < a : p > < a : p P r   i n d e n t = " 0 "   m a r L = " 0 " > < a : b u N o n e / > < / a : p P r > < a : r > < a : r P r   b = " 1 "   d i r t y = " 0 "   l a n g = " e n - U S " > < a : l a t i n   t y p e f a c e = " + m j - l t " / > < a : h l i n k C l i c k   r : i d = " r I d 1 1 " / > < / a : r P r > < a : t > < / a : t > < / a : r > < / a : p > < a : p > < a : p P r   i n d e n t = " 0 "   m a r L = " 0 " > < a : b u N o n e / > < / a : p P r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3 "   n a m e = " " > < a : e x t L s t > < a : e x t   u r i = " { 7 A 4 9 9 C D 0 - B 8 5 3 - 4 1 2 1 - 8 5 4 0 - 1 9 4 D 5 9 E F C 4 2 2 } " > < a 1 6 : c r e a t i o n I d   x m l n s : a 1 6 = " h t t p : / / s c h e m a s . m i c r o s o f t . c o m / o f f i c e / d r a w i n g / 2 0 1 0 / m a i n "   i d = " { 5 3 2 0 4 D 8 1 - 7 8 3 C - 4 0 2 4 - 9 6 8 8 - 9 0 7 D 3 6 C C C 3 B 8 } " / > < / a : e x t > < / a : e x t L s t > < / p : c N v P r > < p : c N v S p P r / > < p : n v P r / > < / p : n v S p P r > < p : s p P r > < a : x f r m   f l i p H = " f a l s e "   f l i p V = " f a l s e "   r o t = " 0 " > < a : o f f   x = " 5 0 1 0 9 8 8 "   y = " 1 7 4 9 5 8 0 " / > < a : e x t   c x = " 4 3 3 3 8 7 "   c y = " 4 3 3 3 8 7 " / > < / a : x f r m > < a : p r s t G e o m   p r s t = " e l l i p s e " > < a : a v L s t / > < / a : p r s t G e o m > < a : s o l i d F i l l > < a : s r g b C l r   v a l = " 3 a 6 4 a f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> < / a : t > < / a : r > < a : e n d P a r a R P r   d i r t y = " 0 "   l a n g = " e n - U S " / > < / a : p > < / p : t x B o d y > < / p : s p > < p : s p > < p : n v S p P r > < p : c N v P r   i d = " 1 4 "   n a m e = " " > < a : e x t L s t > < a : e x t   u r i = " { D 4 1 F 8 B A 9 - E 9 5 A - 4 8 B 4 - 9 9 8 3 - 5 6 5 2 3 3 B 9 6 6 1 7 } " > < a 1 6 : c r e a t i o n I d   x m l n s : a 1 6 = " h t t p : / / s c h e m a s . m i c r o s o f t . c o m / o f f i c e / d r a w i n g / 2 0 1 0 / m a i n "   i d = " { A 3 C 9 9 3 C 3 - E 8 C B - 4 4 B 8 - A 2 B E - A D A 3 D F 5 A A B C F } " / > < / a : e x t > < / a : e x t L s t > < / p : c N v P r > < p : c N v S p P r / > < p : n v P r / > < / p : n v S p P r > < p : s p P r > < a : x f r m   f l i p H = " f a l s e "   f l i p V = " f a l s e "   r o t = " 0 " > < a : o f f   x = " 5 0 2 5 2 7 5 "   y = " 1 7 5 4 3 4 3 " / > < a : e x t   c x = " 4 3 3 3 8 7 "   c y = " 4 3 3 3 8 7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> < / a : t > < / a : r > < a : e n d P a r a R P r   d i r t y = " 0 "   l a n g = " e n - U S " / > < / a : p > < / p : t x B o d y > < / p : s p > < p : p i c > < p : n v P i c P r > < p : c N v P r   i d = " 1 5 "   n a m e = " " > < a : e x t L s t > < a : e x t   u r i = " { A 5 0 1 C 1 0 9 - 1 A 8 E - 4 C F 0 - 9 F D 2 - 6 E C 7 7 C D 1 D 1 B C } " > < a 1 6 : c r e a t i o n I d   x m l n s : a 1 6 = " h t t p : / / s c h e m a s . m i c r o s o f t . c o m / o f f i c e / d r a w i n g / 2 0 1 0 / m a i n "   i d = " { C E 0 4 6 7 3 E - 7 D 9 B - 4 A 0 4 - B 5 A C - 7 8 5 D C 6 7 7 4 7 3 5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2 " / > < a : s t r e t c h > < a : f i l l R e c t / > < / a : s t r e t c h > < / p : b l i p F i l l > < p : s p P r > < a : x f r m   f l i p H = " f a l s e "   f l i p V = " f a l s e "   r o t = " 0 " > < a : o f f   x = " 5 0 6 5 6 8 1 "   y = " 1 8 4 7 4 4 9 " / > < a : e x t   c x = " 3 0 8 5 5 2 "   c y = " 3 0 8 5 5 2 " / > < / a : x f r m > < a : p r s t G e o m   p r s t = " r e c t " > < a : a v L s t / > < / a : p r s t G e o m > < a : n o F i l l / > < / p : s p P r > < / p : p i c > < p : p i c > < p : n v P i c P r > < p : c N v P r   i d = " 1 6 "   n a m e = " " > < a : e x t L s t > < a : e x t   u r i = " { 2 9 B B 2 E 9 2 - 4 D 2 D - 4 B C A - 9 1 5 1 - D F F 5 3 7 9 4 8 A 4 E } " > < a 1 6 : c r e a t i o n I d   x m l n s : a 1 6 = " h t t p : / / s c h e m a s . m i c r o s o f t . c o m / o f f i c e / d r a w i n g / 2 0 1 0 / m a i n "   i d = " { D D A 8 C F 3 1 - 6 E 1 B - 4 0 D A - 8 6 2 D - C 7 1 A 2 7 C B A A 2 9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3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/ p : s p T r e e > < p : e x t L s t > < p : e x t   u r i = " { 4 A E 4 0 F C 0 - 8 8 7 5 - 4 8 4 A - A 8 3 B - 7 B 1 8 E 5 D C A 3 B 1 } " > < p 1 4 : c r e a t i o n I d   x m l n s : p 1 4 = " h t t p : / / s c h e m a s . m i c r o s o f t . c o m / o f f i c e / p o w e r p o i n t / 2 0 1 0 / m a i n "   v a l = " 1 6 0 6 7 2 7 6 9 5 6 4 2 " / > < / p : e x t > < / p : e x t L s t > < p : c u s t D a t a L s t > < p : t a g s   r : i d = " r I d 1 4 " / > < / p : c u s t D a t a L s t > < / p : c S l d > < p : c l r M a p O v r > < a : m a s t e r C l r M a p p i n g / > < / p : c l r M a p O v r > < / p : s l d >
</file>

<file path=ppt/slides/slide2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b g > < p : b g P r > < a : s o l i d F i l l > < a : s c h e m e C l r   v a l = " b g 1 " / > < / a : s o l i d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h i d d e n = " f a l s e "   i d = " 2 "   n a m e = " T i t l e   1 " > < a : e x t L s t > < a : e x t   u r i = " { 1 2 B F 2 F 7 3 - F 9 5 9 - 4 6 2 4 - A 2 C E - 3 9 4 A 9 A 9 1 C 7 9 6 } " > < a 1 6 : c r e a t i o n I d   x m l n s : a 1 6 = " h t t p : / / s c h e m a s . m i c r o s o f t . c o m / o f f i c e / d r a w i n g / 2 0 1 0 / m a i n "   i d = " { 2 9 9 6 4 A 2 4 - A 7 D A - 4 3 4 7 - A 6 B C - E 1 F D 9 8 C 0 D 6 4 F } " / > < / a : e x t > < / a : e x t L s t > < / p : c N v P r > < p : c N v S p P r > < a : s p L o c k s   n o G r p = " t r u e " / > < / p : c N v S p P r > < p : n v P r > < p : p h   i d x = " 4 "   t y p e = " t i t l e " / > < / p : n v P r > < / p : n v S p P r > < p : s p P r > < a : x f r m   r o t = " 0 " > < a : o f f   x = " 1 0 3 3 3 2 9 "   y = " 1 3 8 4 9 8 2 " / > < a : e x t   c x = " 3 0 8 2 7 7 5 "   c y = " 1 6 0 6 7 8 1 " / > < / a : x f r m > < / p : s p P r > < p : t x B o d y > < a : b o d y P r   r t l C o l = " 0 " / > < a : l s t S t y l e / > < a : p > < a : p P r   l v l = " 0 " / > < a : r > < a : r P r   d i r t y = " 0 "   l a n g = " e n - U S "   s z = " 2 8 0 0 " > < a : l a t i n   t y p e f a c e = " O p e n   S a n s - l i g h t " / > < / a : r P r > < a : t > W h y < / a : t > < / a : r > < a : r > < a : r P r   b = " 1 "   d i r t y = " 0 "   l a n g = " e n - U S "   s z = " 2 8 0 0 " > < a : l a t i n   t y p e f a c e = " O p e n   S a n s " / > < / a : r P r > < a : t >   < / a : t > < / a : r > < / a : p > < a : p > < a : p P r   l v l = " 0 " / > < a : r > < a : r P r   b = " 1 "   d i r t y = " 0 "   l a n g = " e n - U S "   s z = " 2 8 0 0 " > < a : l a t i n   t y p e f a c e = " O p e n   S a n s " / > < / a : r P r > < a : t > A n a l y t i c s   P l u s ? < / a : t > < / a : r > < a : e n d P a r a R P r   b = " 1 "   d i r t y = " 0 "   l a n g = " e n - U S "   s z = " 2 8 0 0 " > < a : l a t i n   t y p e f a c e = " O p e n   S a n s " / > < / a : e n d P a r a R P r > < / a : p > < / p : t x B o d y > < / p : s p > < p : s p > < p : n v S p P r > < p : c N v P r   i d = " 3 "   n a m e = " " > < a : e x t L s t > < a : e x t   u r i = " { 1 A 8 C 2 5 1 7 - 4 F 7 F - 4 5 9 9 - B 0 E 5 - 4 C 6 3 9 B 3 8 6 3 F A } " > < a 1 6 : c r e a t i o n I d   x m l n s : a 1 6 = " h t t p : / / s c h e m a s . m i c r o s o f t . c o m / o f f i c e / d r a w i n g / 2 0 1 0 / m a i n "   i d = " { 9 5 C 7 3 0 B C - 2 F 4 4 - 4 2 9 F - 9 E 0 1 - B C 3 5 D 3 5 E 2 A D 8 } " / > < / a : e x t > < / a : e x t L s t > < / p : c N v P r > < p : c N v S p P r   t x B o x = " 1 " / > < p : n v P r / > < / p : n v S p P r > < p : s p P r > < a : x f r m   f l i p H = " f a l s e "   f l i p V = " f a l s e "   r o t = " 0 " > < a : o f f   x = " 5 1 9 0 3 6 3 "   y = " 2 0 1 3 7 1 8 " / > < a : e x t   c x = " 1 7 2 0 5 1 0 "   c y = " 4 9 1 3 9 4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 y e a r s   o f   I T < / a : t > < / a : r > < a : r > < a : r P r   b = " 0 "   d i r t y = " 0 "   l a n g = " e n - U S "   s z = " 1 6 0 0 " > < a : l a t i n   t y p e f a c e = " O p e n   S a n s " / > < / a : r P r > < a : t >   < / a : t > < / a : r > < / a : p > < a : p > < a : p P r > < a : d e f R P r   d i r t y = " 0 "   l a n g = " e n - U S "   s z = " 1 4 0 0 " / > < / a : p P r > < a : r > < a : r P r   b = " 0 "   d i r t y = " 0 "   l a n g = " e n - U S "   s z = " 1 0 0 0 " > < a : l a t i n   t y p e f a c e = " O p e n   S a n s " / > < / a : r P r > < a : t > m a n a g e m e n t   e x p e r i e n c e < / a : t > < / a : r > < a : e n d P a r a R P r   b = " 0 "   d i r t y = " 0 "   l a n g = " e n - U S "   s z = " 1 0 0 0 " > < a : l a t i n   t y p e f a c e = " O p e n   S a n s " / > < / a : e n d P a r a R P r > < / a : p > < / p : t x B o d y > < / p : s p > < p : s p > < p : n v S p P r > < p : c N v P r   i d = " 4 "   n a m e = " " > < a : e x t L s t > < a : e x t   u r i = " { 3 0 2 F 1 3 D 4 - C A B B - 4 7 F 9 - B 4 9 7 - B 5 A 0 D 9 A 4 0 1 E 4 } " > < a 1 6 : c r e a t i o n I d   x m l n s : a 1 6 = " h t t p : / / s c h e m a s . m i c r o s o f t . c o m / o f f i c e / d r a w i n g / 2 0 1 0 / m a i n "   i d = " { 4 3 B 4 6 5 3 3 - 4 4 B 5 - 4 A 4 6 - B C 2 1 - 6 7 2 E 1 F 5 2 F C A A } " / > < / a : e x t > < / a : e x t L s t > < / p : c N v P r > < p : c N v S p P r   t x B o x = " 1 " / > < p : n v P r / > < / p : n v S p P r > < p : s p P r > < a : x f r m   f l i p H = " f a l s e "   f l i p V = " f a l s e "   r o t = " 0 " > < a : o f f   x = " 5 1 3 2 6 8 9 "   y = " 1 5 0 1 7 1 1 " / > < a : e x t   c x = " 1 3 2 9 2 2 3 "   c y = " 7 0 4 6 9 7 " / > < / a : x f r m > < a : p r s t G e o m   p r s t = " r e c t " > < a : a v L s t / > < / a : p r s t G e o m > < / p : s p P r > < p : t x B o d y > < a : b o d y P r   a n c h o r = " c t r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5 0 0 " / > < / a : p P r > < a : r > < a : r P r   b = " 1 "   d i r t y = " 0 "   l a n g = " e n - U S "   s z = " 4 0 0 0 " > < a : s o l i d F i l l > < a : s r g b C l r   v a l = " 0 0 2 0 6 0 " / > < / a : s o l i d F i l l > < a : l a t i n   t y p e f a c e = " O p e n   S a n s " / > < / a : r P r > < a : t > 1 8 + < / a : t > < / a : r > < a : e n d P a r a R P r   b = " 1 "   d i r t y = " 0 "   l a n g = " e n - U S "   s z = " 4 0 0 0 " > < a : s o l i d F i l l > < a : s r g b C l r   v a l = " 0 0 2 0 6 0 " / > < / a : s o l i d F i l l > < a : l a t i n   t y p e f a c e = " O p e n   S a n s " / > < / a : e n d P a r a R P r > < / a : p > < / p : t x B o d y > < / p : s p > < p : s p > < p : n v S p P r > < p : c N v P r   i d = " 5 "   n a m e = " " > < a : e x t L s t > < a : e x t   u r i = " { 0 9 F 8 E D 5 D - 9 3 9 0 - 4 C A C - 9 C 5 D - C 7 C F C 8 4 C 6 6 8 A } " > < a 1 6 : c r e a t i o n I d   x m l n s : a 1 6 = " h t t p : / / s c h e m a s . m i c r o s o f t . c o m / o f f i c e / d r a w i n g / 2 0 1 0 / m a i n "   i d = " { E D A E E B 5 A - C 6 5 F - 4 5 B F - 9 D 2 3 - E F F 3 F 2 F E 9 E 8 9 } " / > < / a : e x t > < / a : e x t L s t > < / p : c N v P r > < p : c N v S p P r   t x B o x = " 1 " / > < p : n v P r / > < / p : n v S p P r > < p : s p P r > < a : x f r m   f l i p H = " f a l s e "   f l i p V = " f a l s e "   r o t = " 0 " > < a : o f f   x = " 7 1 2 1 2 4 2 "   y = " 2 0 2 9 0 7 2 " / > < a : e x t   c x = " 3 2 4 5 5 7 7 "   c y = " 4 9 1 3 9 4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 y e a r s   o f   R & a m p ; D < / a : t > < / a : r > < a : r > < a : r P r   b = " 0 "   d i r t y = " 0 "   l a n g = " e n - U S "   s z = " 1 6 0 0 " > < a : l a t i n   t y p e f a c e = " O p e n   S a n s " / > < / a : r P r > < a : t >   < / a : t > < / a : r > < / a : p > < a : p > < a : p P r > < a : d e f R P r   d i r t y = " 0 "   l a n g = " e n - U S "   s z = " 1 4 0 0 " / > < / a : p P r > < a : r > < a : r P r   b = " 0 "   d i r t y = " 0 "   l a n g = " e n - U S "   s z = " 1 0 0 0 " > < a : l a t i n   t y p e f a c e = " O p e n   S a n s " / > < / a : r P r > < a : t > I n   I T   a n a l y t i c s < / a : t > < / a : r > < a : e n d P a r a R P r   b = " 0 "   d i r t y = " 0 "   l a n g = " e n - U S "   s z = " 1 0 0 0 " > < a : l a t i n   t y p e f a c e = " O p e n   S a n s " / > < / a : e n d P a r a R P r > < / a : p > < / p : t x B o d y > < / p : s p > < p : s p > < p : n v S p P r > < p : c N v P r   i d = " 6 "   n a m e = " " > < a : e x t L s t > < a : e x t   u r i = " { 0 F C 8 9 A 2 B - 2 B 5 9 - 4 C D D - B B 4 7 - 9 2 0 F B A B 3 8 4 5 C } " > < a 1 6 : c r e a t i o n I d   x m l n s : a 1 6 = " h t t p : / / s c h e m a s . m i c r o s o f t . c o m / o f f i c e / d r a w i n g / 2 0 1 0 / m a i n "   i d = " { 4 2 0 B E 8 5 3 - 1 0 E 8 - 4 E 6 E - B B 5 0 - 5 5 F 4 2 5 7 6 4 1 6 1 } " / > < / a : e x t > < / a : e x t L s t > < / p : c N v P r > < p : c N v S p P r   t x B o x = " 1 " / > < p : n v P r / > < / p : n v S p P r > < p : s p P r > < a : x f r m   f l i p H = " f a l s e "   f l i p V = " f a l s e "   r o t = " 0 " > < a : o f f   x = " 7 0 5 7 1 6 7 "   y = " 1 5 1 4 0 5 5 " / > < a : e x t   c x = " 1 4 2 8 5 3 1 "   c y = " 7 0 4 6 9 7 " / > < / a : x f r m > < a : p r s t G e o m   p r s t = " r e c t " > < a : a v L s t / > < / a : p r s t G e o m > < / p : s p P r > < p : t x B o d y > < a : b o d y P r   a n c h o r = " c t r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5 0 0 " / > < / a : p P r > < a : r > < a : r P r   b = " 1 "   d i r t y = " 0 "   l a n g = " e n - U S "   s z = " 4 0 0 0 " > < a : s o l i d F i l l > < a : s r g b C l r   v a l = " 0 0 2 0 6 0 " / > < / a : s o l i d F i l l > < a : l a t i n   t y p e f a c e = " O p e n   S a n s " / > < / a : r P r > < a : t > 1 0 < / a : t > < / a : r > < a : r > < a : r P r   b = " 1 "   d i r t y = " 0 "   l a n g = " e n - U S "   s z = " 4 0 0 0 " > < a : s o l i d F i l l > < a : s r g b C l r   v a l = " 0 0 2 0 6 0 " / > < / a : s o l i d F i l l > < a : l a t i n   t y p e f a c e = " O p e n   S a n s " / > < / a : r P r > < a : t > + < / a : t > < / a : r > < a : e n d P a r a R P r   b = " 1 "   d i r t y = " 0 "   l a n g = " e n - U S "   s z = " 4 0 0 0 " > < a : s o l i d F i l l > < a : s r g b C l r   v a l = " 0 0 2 0 6 0 " / > < / a : s o l i d F i l l > < a : l a t i n   t y p e f a c e = " O p e n   S a n s " / > < / a : e n d P a r a R P r > < / a : p > < / p : t x B o d y > < / p : s p > < p : s p > < p : n v S p P r > < p : c N v P r   i d = " 7 "   n a m e = " " > < a : e x t L s t > < a : e x t   u r i = " { 2 7 8 B 8 6 4 1 - 6 6 4 D - 4 9 6 E - A 3 B 9 - C 6 9 1 7 9 F 5 4 8 1 C } " > < a 1 6 : c r e a t i o n I d   x m l n s : a 1 6 = " h t t p : / / s c h e m a s . m i c r o s o f t . c o m / o f f i c e / d r a w i n g / 2 0 1 0 / m a i n "   i d = " { D E 8 7 1 7 5 C - C 0 7 2 - 4 6 E 4 - 9 B 5 F - 2 8 B C 7 0 A 8 F 1 6 2 } " / > < / a : e x t > < / a : e x t L s t > < / p : c N v P r > < p : c N v S p P r   t x B o x = " 1 " / > < p : n v P r / > < / p : n v S p P r > < p : s p P r > < a : x f r m   f l i p H = " f a l s e "   f l i p V = " f a l s e "   r o t = " 0 " > < a : o f f   x = " 5 2 1 9 2 0 4 "   y = " 3 3 7 7 8 8 9 " / > < a : e x t   c x = " 1 2 6 8 1 1 0 "   c y = " 4 9 1 3 9 4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 P r o d u c t s < / a : t > < / a : r > < a : r > < a : r P r   b = " 0 "   d i r t y = " 0 "   l a n g = " e n - U S "   s z = " 1 6 0 0 " > < a : l a t i n   t y p e f a c e = " O p e n   S a n s " / > < / a : r P r > < a : t >   < / a : t > < / a : r > < / a : p > < a : p > < a : p P r > < a : d e f R P r   d i r t y = " 0 "   l a n g = " e n - U S "   s z = " 1 4 0 0 " / > < / a : p P r > < a : r > < a : r P r   b = " 0 "   d i r t y = " 0 "   l a n g = " e n - U S "   s z = " 1 0 0 0 " > < a : l a t i n   t y p e f a c e = " O p e n   S a n s " / > < / a : r P r > < a : t > a n d   f r e e   t o o l s < / a : t > < / a : r > < a : e n d P a r a R P r   b = " 0 "   d i r t y = " 0 "   l a n g = " e n - U S "   s z = " 1 0 0 0 " > < a : l a t i n   t y p e f a c e = " O p e n   S a n s " / > < / a : e n d P a r a R P r > < / a : p > < / p : t x B o d y > < / p : s p > < p : s p > < p : n v S p P r > < p : c N v P r   i d = " 8 "   n a m e = " " > < a : e x t L s t > < a : e x t   u r i = " { 8 8 1 2 F 8 A 3 - B 0 F A - 4 F D B - 8 6 1 2 - 5 1 1 C 4 8 A 2 7 0 8 8 } " > < a 1 6 : c r e a t i o n I d   x m l n s : a 1 6 = " h t t p : / / s c h e m a s . m i c r o s o f t . c o m / o f f i c e / d r a w i n g / 2 0 1 0 / m a i n "   i d = " { E 4 0 2 6 A B 6 - E 6 A 8 - 4 0 C C - 8 A 2 C - 5 A 9 5 C B B B D F 5 5 } " / > < / a : e x t > < / a : e x t L s t > < / p : c N v P r > < p : c N v S p P r   t x B o x = " 1 " / > < p : n v P r / > < / p : n v S p P r > < p : s p P r > < a : x f r m   f l i p H = " f a l s e "   f l i p V = " f a l s e "   r o t = " 0 " > < a : o f f   x = " 5 1 6 7 9 4 1 "   y = " 2 8 1 5 2 1 8 " / > < a : e x t   c x = " 1 2 1 4 2 9 4 "   c y = " 7 0 4 6 9 7 " / > < / a : x f r m > < a : p r s t G e o m   p r s t = " r e c t " > < a : a v L s t / > < / a : p r s t G e o m > < / p : s p P r > < p : t x B o d y > < a : b o d y P r   a n c h o r = " c t r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5 0 0 " / > < / a : p P r > < a : r > < a : r P r   b = " 1 "   d i r t y = " 0 "   l a n g = " e n - U S "   s z = " 4 0 0 0 " > < a : s o l i d F i l l > < a : s r g b C l r   v a l = " 0 0 2 0 6 0 " / > < / a : s o l i d F i l l > < a : l a t i n   t y p e f a c e = " O p e n   S a n s " / > < / a : r P r > < a : t > 9 0 + < / a : t > < / a : r > < a : e n d P a r a R P r   b = " 1 "   d i r t y = " 0 "   l a n g = " e n - U S "   s z = " 4 0 0 0 " > < a : s o l i d F i l l > < a : s r g b C l r   v a l = " 0 0 2 0 6 0 " / > < / a : s o l i d F i l l > < a : l a t i n   t y p e f a c e = " O p e n   S a n s " / > < / a : e n d P a r a R P r > < / a : p > < / p : t x B o d y > < / p : s p > < p : s p > < p : n v S p P r > < p : c N v P r   i d = " 9 "   n a m e = " " > < a : e x t L s t > < a : e x t   u r i = " { B 8 3 0 8 5 2 F - 4 E 3 2 - 4 9 2 2 - 9 F 5 6 - 4 A 0 1 E F B 3 9 7 8 6 } " > < a 1 6 : c r e a t i o n I d   x m l n s : a 1 6 = " h t t p : / / s c h e m a s . m i c r o s o f t . c o m / o f f i c e / d r a w i n g / 2 0 1 0 / m a i n "   i d = " { C 8 E F 6 7 1 2 - 4 2 1 4 - 4 6 A 5 - B 4 B B - C 8 C 6 5 B 9 9 B E 1 D } " / > < / a : e x t > < / a : e x t L s t > < / p : c N v P r > < p : c N v S p P r   t x B o x = " 1 " / > < p : n v P r / > < / p : n v S p P r > < p : s p P r > < a : x f r m   f l i p H = " f a l s e "   f l i p V = " f a l s e "   r o t = " 0 " > < a : o f f   x = " 7 1 3 5 7 6 8 "   y = " 2 8 3 8 4 5 0 " / > < a : e x t   c x = " 1 3 4 9 9 3 0 "   c y = " 7 0 4 6 9 7 " / > < / a : x f r m > < a : p r s t G e o m   p r s t = " r e c t " > < a : a v L s t / > < / a : p r s t G e o m > < / p : s p P r > < p : t x B o d y > < a : b o d y P r   a n c h o r = " c t r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5 0 0 " / > < / a : p P r > < a : r > < a : r P r   b = " 1 "   d i r t y = " 0 "   l a n g = " e n - U S "   s z = " 4 0 0 0 " > < a : s o l i d F i l l > < a : s r g b C l r   v a l = " 0 0 2 0 6 0 " / > < / a : s o l i d F i l l > < a : l a t i n   t y p e f a c e = " O p e n   S a n s " / > < / a : r P r > < a : t > 1 9 0 + < / a : t > < / a : r > < a : e n d P a r a R P r   b = " 1 "   d i r t y = " 0 "   l a n g = " e n - U S "   s z = " 4 0 0 0 " > < a : s o l i d F i l l > < a : s r g b C l r   v a l = " 0 0 2 0 6 0 " / > < / a : s o l i d F i l l > < a : l a t i n   t y p e f a c e = " O p e n   S a n s " / > < / a : e n d P a r a R P r > < / a : p > < / p : t x B o d y > < / p : s p > < p : s p > < p : n v S p P r > < p : c N v P r   i d = " 1 0 "   n a m e = " " > < a : e x t L s t > < a : e x t   u r i = " { 9 3 3 8 A 2 4 B - 8 E A C - 4 8 5 9 - B 8 D C - E 7 7 5 3 C 0 5 A 8 4 3 } " > < a 1 6 : c r e a t i o n I d   x m l n s : a 1 6 = " h t t p : / / s c h e m a s . m i c r o s o f t . c o m / o f f i c e / d r a w i n g / 2 0 1 0 / m a i n "   i d = " { 5 9 8 C 3 5 1 A - C 5 4 C - 4 F 5 6 - 9 D 8 6 - 2 5 E 6 6 2 4 E F 4 6 6 } " / > < / a : e x t > < / a : e x t L s t > < / p : c N v P r > < p : c N v S p P r   t x B o x = " 1 " / > < p : n v P r / > < / p : n v S p P r > < p : s p P r > < a : x f r m   f l i p H = " f a l s e "   f l i p V = " f a l s e "   r o t = " 0 " > < a : o f f   x = " 7 1 9 9 8 5 2 "   y = " 3 3 5 6 0 4 8 " / > < a : e x t   c x = " 1 0 7 5 5 7 2 "   c y = " 4 9 1 3 9 4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 C o u n t r i e s < / a : t > < / a : r > < a : r > < a : r P r   b = " 0 "   d i r t y = " 0 "   l a n g = " e n - U S "   s z = " 1 6 0 0 " > < a : l a t i n   t y p e f a c e = " O p e n   S a n s " / > < / a : r P r > < a : t >   < / a : t > < / a : r > < / a : p > < a : p > < a : p P r > < a : d e f R P r   d i r t y = " 0 "   l a n g = " e n - U S "   s z = " 1 4 0 0 " / > < / a : p P r > < a : r > < a : r P r   b = " 0 "   d i r t y = " 0 "   l a n g = " e n - U S "   s z = " 1 0 0 0 " > < a : l a t i n   t y p e f a c e = " O p e n   S a n s " / > < / a : r P r > < a : t > S e r v e d < / a : t > < / a : r > < a : e n d P a r a R P r   b = " 0 "   d i r t y = " 0 "   l a n g = " e n - U S "   s z = " 1 0 0 0 " > < a : l a t i n   t y p e f a c e = " O p e n   S a n s " / > < / a : e n d P a r a R P r > < / a : p > < / p : t x B o d y > < / p : s p > < p : c x n S p > < p : n v C x n S p P r > < p : c N v P r   i d = " 1 1 "   n a m e = " " > < a : e x t L s t > < a : e x t   u r i = " { B F 4 E E B D 7 - 1 4 6 0 - 4 9 5 2 - 9 B 9 C - A A 7 A 6 C 6 5 5 9 4 5 } " > < a 1 6 : c r e a t i o n I d   x m l n s : a 1 6 = " h t t p : / / s c h e m a s . m i c r o s o f t . c o m / o f f i c e / d r a w i n g / 2 0 1 0 / m a i n "   i d = " { 0 E 0 6 4 6 D 5 - A 4 A 3 - 4 7 0 8 - A 5 D B - 8 0 2 E 5 7 C F 9 9 5 B } " / > < / a : e x t > < / a : e x t L s t > < / p : c N v P r > < p : c N v C x n S p P r / > < p : n v P r / > < / p : n v C x n S p P r > < p : s p P r > < a : x f r m   f l i p H = " t r u e "   f l i p V = " t r u e "   r o t = " 1 0 8 0 0 0 0 0 " > < a : o f f   x = " 6 8 3 7 1 7 8 "   y = " 1 4 4 1 7 6 1 " / > < a : e x t   c x = " 1 2 8 1 1 "   c y = " 2 5 0 5 4 6 5 " / > < / a : x f r m > < a : p r s t G e o m   p r s t = " l i n e " > < a : a v L s t / > < / a : p r s t G e o m > < a : l n   c a p = " f l a t "   w = " 1 9 0 5 0 " > < a : s o l i d F i l l > < a : s c h e m e C l r   v a l = " b g 1 " > < a : l u m M o d   v a l = " 9 5 0 0 0 " / > < / a : s c h e m e C l r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p i c > < p : n v P i c P r > < p : c N v P r   i d = " 1 2 "   n a m e = " " > < a : e x t L s t > < a : e x t   u r i = " { 0 3 E E 9 1 7 2 - 7 E A 2 - 4 0 D 1 - 8 3 C F - D 4 4 D A 7 8 A 7 9 F 2 } " > < a 1 6 : c r e a t i o n I d   x m l n s : a 1 6 = " h t t p : / / s c h e m a s . m i c r o s o f t . c o m / o f f i c e / d r a w i n g / 2 0 1 0 / m a i n "   i d = " { 6 8 C F A 0 8 1 - 0 C 7 3 - 4 4 1 6 - 9 B 6 A - 0 5 B 4 4 9 5 0 8 7 0 5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p : c x n S p > < p : n v C x n S p P r > < p : c N v P r   i d = " 1 3 "   n a m e = " " > < a : e x t L s t > < a : e x t   u r i = " { D 7 2 6 F 9 C 5 - 9 D E B - 4 F B 9 - 8 B 1 9 - 7 2 3 B 9 6 6 0 4 9 F F } " > < a 1 6 : c r e a t i o n I d   x m l n s : a 1 6 = " h t t p : / / s c h e m a s . m i c r o s o f t . c o m / o f f i c e / d r a w i n g / 2 0 1 0 / m a i n "   i d = " { A A 4 F 3 E 0 0 - 7 4 1 0 - 4 8 4 2 - A E B D - 9 F 7 B F 5 E 2 5 5 4 B } " / > < / a : e x t > < / a : e x t L s t > < / p : c N v P r > < p : c N v C x n S p P r / > < p : n v P r / > < / p : n v C x n S p P r > < p : s p P r > < a : x f r m   f l i p H = " t r u e "   f l i p V = " f a l s e "   r o t = " 1 0 8 0 0 0 0 0 " > < a : o f f   x = " 5 1 5 1 9 1 0 "   y = " 2 7 1 0 1 7 6 " / > < a : e x t   c x = " 3 4 0 2 5 6 8 "   c y = " 1 2 8 1 1 " / > < / a : x f r m > < a : p r s t G e o m   p r s t = " l i n e " > < a : a v L s t / > < / a : p r s t G e o m > < a : l n   c a p = " f l a t "   w = " 1 9 0 5 0 " > < a : s o l i d F i l l > < a : s r g b C l r   v a l = " f 2 f 2 f 2 " /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/ p : s p T r e e > < p : e x t L s t > < p : e x t   u r i = " { 4 4 F 3 B C 9 5 - 3 0 9 E - 4 7 C D - A 5 7 F - 3 E 7 3 9 E 7 F 3 4 D 2 } " > < p 1 4 : c r e a t i o n I d   x m l n s : p 1 4 = " h t t p : / / s c h e m a s . m i c r o s o f t . c o m / o f f i c e / p o w e r p o i n t / 2 0 1 0 / m a i n "   v a l = " 1 6 0 6 7 2 7 6 9 5 6 1 4 " / > < / p : e x t > < / p : e x t L s t > < p : c u s t D a t a L s t > < p : t a g s   r : i d = " r I d 3 " / > < / p : c u s t D a t a L s t > < / p : c S l d > < p : c l r M a p O v r > < a : m a s t e r C l r M a p p i n g / > < / p : c l r M a p O v r > < / p : s l d >
</file>

<file path=ppt/slides/slide3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" > < a : e x t L s t > < a : e x t   u r i = " { 3 8 4 0 7 A 0 8 - 8 8 7 A - 4 1 8 6 - 8 9 0 7 - 3 A 0 C 5 8 7 C 2 C 4 3 } " > < a 1 6 : c r e a t i o n I d   x m l n s : a 1 6 = " h t t p : / / s c h e m a s . m i c r o s o f t . c o m / o f f i c e / d r a w i n g / 2 0 1 0 / m a i n "   i d = " { 4 6 9 E 9 A 3 E - 6 C B 0 - 4 8 D B - B 9 6 9 - 6 7 D E 9 B 8 D 4 7 3 A } " / > < / a : e x t > < / a : e x t L s t > < / p : c N v P r > < p : c N v S p P r / > < p : n v P r > < p : p h   i d x = " 1 " / > < / p : n v P r > < / p : n v S p P r > < p : s p P r > < a : x f r m   r o t = " 0 " > < a : o f f   x = " 7 6 2 0 0 0 "   y = " 1 1 0 2 0 5 2 " / > < a : e x t   c x = " 7 6 2 0 0 0 0 "   c y = " 2 7 6 3 9 2 6 " / > < / a : x f r m > < / p : s p P r > < p : t x B o d y > < a : b o d y P r   r t l C o l = " 0 "   v e r t = " h o r z " > < a : n o r m A u t o f i t   f o n t S c a l e = " 1 0 0 0 0 0 "   l n S p c R e d u c t i o n = " 0 " / > < / a : b o d y P r > < a : l s t S t y l e / > < a : p > < a : p P r > < a : b u F o n t   t y p e f a c e = " S o u r c e   S a n s   P r o " / > < a : b u C h a r   c h a r = "!� " / > < / a : p P r > < a : r > < a : r P r   b = " 0 "   d i r t y = " 0 "   l a n g = " e n - U S "   s z = " 1 4 0 0 " > < a : l a t i n   t y p e f a c e = " O p e n   S a n s " / > < / a : r P r > < a : t > P l u g - a n d - p l a y   I T   a n a l y t i c s   s o l u t i o n   t a i l o r e d   f o r   < / a : t > < / a : r > < a : r > < a : r P r   b = " 0 "   d i r t y = " 0 "   e r r = " 1 "   l a n g = " e n - U S "   s z = " 1 4 0 0 " > < a : l a t i n   t y p e f a c e = " O p e n   S a n s " / > < / a : r P r > < a : t > J i r a < / a : t > < / a : r > < a : r > < a : r P r   b = " 0 "   d i r t y = " 0 "   l a n g = " e n - U S "   s z = " 1 4 0 0 " > < a : l a t i n   t y p e f a c e = " O p e n   S a n s " / > < / a : r P r > < a : t >   u s e r s < / a : t > < / a : r > < a : r > < a : r P r   b = " 0 "   d i r t y = " 0 "   l a n g = " e n - U S "   s z = " 1 4 0 0 " > < a : l a t i n   t y p e f a c e = " O p e n   S a n s " / > < / a : r P r > < a : t > . < / a : t > < / a : r > < / a : p > < a : p > < a : p P r > < a : b u F o n t   t y p e f a c e = " S o u r c e   S a n s   P r o " / > < a : b u C h a r   c h a r = "!� " / > < / a : p P r > < a : r > < a : r P r   b = " 0 "   d i r t y = " 0 "   l a n g = " e n - U S "   s z = " 1 4 0 0 " > < a : l a t i n   t y p e f a c e = " O p e n   S a n s " / > < / a : r P r > < a : t > O f f e r s   o u t - o f - t h e - b o x   i n s i g h t s   w i t h   < / a : t > < / a : r > < a : r > < a : r P r   b = " 0 "   d i r t y = " 0 "   l a n g = " e n - U S "   s z = " 1 4 0 0 " > < a : l a t i n   t y p e f a c e = " O p e n   S a n s " / > < / a : r P r > < a : t > 1 5 0 +   p r e - b u i l t   r e p o r t s   a n d   d a s h b o a r d s < / a : t > < / a : r > < a : r > < a : r P r   b = " 0 "   d i r t y = " 0 "   l a n g = " e n - U S "   s z = " 1 4 0 0 " > < a : l a t i n   t y p e f a c e = " O p e n   S a n s " / > < / a : r P r > < a : t > . < / a : t > < / a : r > < / a : p > < a : p > < a : p P r > < a : b u F o n t   t y p e f a c e = " S o u r c e   S a n s   P r o " / > < a : b u C h a r   c h a r = "!� " / > < / a : p P r > < a : r > < a : r P r   b = " 0 "   d i r t y = " 0 "   l a n g = " e n - U S "   s z = " 1 4 0 0 " > < a : l a t i n   t y p e f a c e = " O p e n   S a n s " / > < / a : r P r > < a : t > F e a t u r e s   a   v o i c e - a c t i v a t e d   A I   a s s i s t a n t ,   < / a : t > < / a : r > < a : r > < a : r P r   b = " 0 "   d i r t y = " 0 "   l a n g = " e n - U S "   s z = " 1 4 0 0 " > < a : l a t i n   t y p e f a c e = " O p e n   S a n s " / > < / a : r P r > < a : t > Z i a < / a : t > < / a : r > < a : r > < a : r P r   b = " 0 "   d i r t y = " 0 "   l a n g = " e n - U S "   s z = " 1 4 0 0 " > < a : l a t i n   t y p e f a c e = " O p e n   S a n s " / > < / a : r P r > < a : t > . < / a : t > < / a : r > < / a : p > < a : p > < a : p P r > < a : b u F o n t   t y p e f a c e = " S o u r c e   S a n s   P r o " / > < a : b u C h a r   c h a r = "!� " / > < / a : p P r > < a : r > < a : r P r   b = " 0 "   d i r t y = " 0 "   l a n g = " e n - U S "   s z = " 1 4 0 0 " > < a : l a t i n   t y p e f a c e = " O p e n   S a n s " / > < / a : r P r > < a : t > P r o v i d e s   u s e r s   w i t h   p r e d i c t i v e   a n a l y t i c a l   i n s i g h t s . < / a : t > < / a : r > < / a : p > < a : p > < a : p P r > < a : b u F o n t   t y p e f a c e = " S o u r c e   S a n s   P r o " / > < a : b u C h a r   c h a r = "!� " / > < / a : p P r > < a : r > < a : r P r   b = " 0 "   d i r t y = " 0 "   l a n g = " e n - U S "   s z = " 1 4 0 0 " > < a : l a t i n   t y p e f a c e = " O p e n   S a n s " / > < / a : r P r > < a : t > K e e p s   y o u   u p d a t e d   w i t h   c h a n g e s   i n   y o u r   d a t a . < / a : t > < / a : r > < / a : p > < a : p > < a : p P r > < a : b u F o n t   t y p e f a c e = " S o u r c e   S a n s   P r o " / > < a : b u C h a r   c h a r = "!� " / > < / a : p P r > < a : r > < a : r P r   b = " 0 "   d i r t y = " 0 "   l a n g = " e n - U S "   s z = " 1 4 0 0 " > < a : l a t i n   t y p e f a c e = " O p e n   S a n s " / > < / a : r P r > < a : t > D e l i v e r s   d e e p   i n s i g h t s   i n t o   m u l t i - p r o j e c t   m e t r i c s   u s i n g   d a t a   b l e n d i n g . < / a : t > < / a : r > < / a : p > < a : p > < a : p P r > < a : b u F o n t   t y p e f a c e = " S o u r c e   S a n s   P r o " / > < a : b u C h a r   c h a r = "!� " / > < / a : p P r > < a : r > < a : r P r   b = " 0 "   d i r t y = " 0 "   l a n g = " e n - U S "   s z = " 1 4 0 0 " > < a : l a t i n   t y p e f a c e = " O p e n   S a n s " / > < / a : r P r > < a : t > E n a b l e s   s e c u r e   s h a r i n g   a n d   r e a l - t i m e   c o l l a b o r a t i o n . < / a : t > < / a : r > < a : e n d P a r a R P r   b = " 0 "   d i r t y = " 0 "   l a n g = " e n - U S "   s z = " 1 4 0 0 " > < a : l a t i n   t y p e f a c e = " O p e n   S a n s " / > < / a : e n d P a r a R P r > < / a : p > < / p : t x B o d y > < / p : s p > < p : s p > < p : n v S p P r > < p : c N v P r   h i d d e n = " f a l s e "   i d = " 3 "   n a m e = " T i t l e   1 " > < a : e x t L s t > < a : e x t   u r i = " { 3 5 8 5 0 6 4 C - 7 6 2 3 - 4 6 B E - 8 1 3 7 - 5 E 4 C 3 1 5 2 2 8 6 C } " > < a 1 6 : c r e a t i o n I d   x m l n s : a 1 6 = " h t t p : / / s c h e m a s . m i c r o s o f t . c o m / o f f i c e / d r a w i n g / 2 0 1 0 / m a i n "   i d = " { A 8 6 F B 6 6 0 - 8 E B A - 4 7 3 F - 8 4 D 9 - 5 6 4 8 7 0 A 3 8 E 6 8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7 6 2 0 0 0 "   y = " 0 " / > < a : e x t   c x = " 7 6 2 0 0 0 0 "   c y = " 8 5 7 2 5 0 " / > < / a : x f r m > < / p : s p P r > < p : t x B o d y > < a : b o d y P r   r t l C o l = " 0 " / > < a : l s t S t y l e / > < a : p > < a : p P r / > < a : r > < a : r P r   b = " 0 "   d i r t y = " 0 "   l a n g = " e n - U S " > < a : l a t i n   t y p e f a c e = " O p e n   S a n s " / > < / a : r P r > < a : t > W h a t   i s   A n a l y t i c s   P l u s < / a : t > < / a : r > < a : r > < a : r P r   b = " 1 "   d i r t y = " 0 "   l a n g = " e n - U S " > < a : l a t i n   t y p e f a c e = " O p e n   S a n s " / > < / a : r P r > < a : t >   f o r   J i r a   S o f t w a r e ?   < / a : t > < / a : r > < a : e n d P a r a R P r   b = " 1 "   d i r t y = " 0 "   l a n g = " e n - U S " > < a : l a t i n   t y p e f a c e = " O p e n   S a n s " / > < / a : e n d P a r a R P r > < / a : p > < / p : t x B o d y > < / p : s p > < p : p i c > < p : n v P i c P r > < p : c N v P r   i d = " 4 "   n a m e = " " > < a : e x t L s t > < a : e x t   u r i = " { 1 9 E B 1 5 8 F - 2 1 B D - 4 E 2 3 - B 5 A 4 - 2 3 D 6 2 0 5 A 8 1 5 9 } " > < a 1 6 : c r e a t i o n I d   x m l n s : a 1 6 = " h t t p : / / s c h e m a s . m i c r o s o f t . c o m / o f f i c e / d r a w i n g / 2 0 1 0 / m a i n "   i d = " { 2 8 4 7 C 0 9 6 - 7 D D 1 - 4 E E D - 8 7 A 8 - F 9 1 E 9 9 8 D 1 A 9 2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/ p : s p T r e e > < p : e x t L s t > < p : e x t   u r i = " { F 2 8 7 2 1 F 3 - 4 8 5 E - 4 A 4 D - B 6 1 A - F E 6 0 9 2 E A 3 6 7 B } " > < p 1 4 : c r e a t i o n I d   x m l n s : p 1 4 = " h t t p : / / s c h e m a s . m i c r o s o f t . c o m / o f f i c e / p o w e r p o i n t / 2 0 1 0 / m a i n "   v a l = " 1 6 0 6 7 2 7 6 9 5 6 1 8 " / > < / p : e x t > < / p : e x t L s t > < / p : c S l d > < p : c l r M a p O v r > < a : m a s t e r C l r M a p p i n g / > < / p : c l r M a p O v r > < / p : s l d >
</file>

<file path=ppt/slides/slide4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" > < a : e x t L s t > < a : e x t   u r i = " { E 2 A A 8 7 9 2 - D F 1 D - 4 2 A F - 9 E B 7 - 0 F F B 9 A B A E D C E } " > < a 1 6 : c r e a t i o n I d   x m l n s : a 1 6 = " h t t p : / / s c h e m a s . m i c r o s o f t . c o m / o f f i c e / d r a w i n g / 2 0 1 0 / m a i n "   i d = " { E 7 E B 6 A C 6 - 7 9 D 2 - 4 0 C C - B 4 8 3 - 4 B B A B 2 5 F 9 0 9 9 } " / > < / a : e x t > < / a : e x t L s t > < / p : c N v P r > < p : c N v S p P r / > < p : n v P r / > < / p : n v S p P r > < p : s p P r > < a : x f r m   f l i p H = " f a l s e "   f l i p V = " f a l s e "   r o t = " 0 " > < a : o f f   x = " 2 7 1 4 6 1 5 "   y = " 1 5 2 9 4 1 9 " / > < a : e x t   c x = " 5 8 1 5 3 9 "   c y = " 5 7 6 8 2 8 " / > < / a : x f r m > < a : p r s t G e o m   p r s t = " e l l i p s e " > < a : a v L s t / > < / a : p r s t G e o m > < a : s o l i d F i l l > < a : s r g b C l r   v a l = " 0 0 7 0 c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" > < a : e x t L s t > < a : e x t   u r i = " { 4 E 3 A F 5 A D - 4 0 B D - 4 9 1 D - 9 C 8 F - F A 1 F F 9 5 1 A 5 3 1 } " > < a 1 6 : c r e a t i o n I d   x m l n s : a 1 6 = " h t t p : / / s c h e m a s . m i c r o s o f t . c o m / o f f i c e / d r a w i n g / 2 0 1 0 / m a i n "   i d = " { B 6 0 A E E 5 7 - 0 D D E - 4 F C 0 - B B 1 0 - F E C 7 C 8 9 1 C 0 F 5 } " / > < / a : e x t > < / a : e x t L s t > < / p : c N v P r > < p : c N v S p P r / > < p : n v P r / > < / p : n v S p P r > < p : s p P r > < a : x f r m   f l i p H = " f a l s e "   f l i p V = " f a l s e "   r o t = " 0 " > < a : o f f   x = " 6 0 4 7 2 6 0 "   y = " 1 5 3 0 2 1 9 " / > < a : e x t   c x = " 5 8 1 5 3 9 "   c y = " 5 7 6 8 2 8 " / > < / a : x f r m > < a : p r s t G e o m   p r s t = " e l l i p s e " > < a : a v L s t / > < / a : p r s t G e o m > < a : s o l i d F i l l > < a : s r g b C l r   v a l = " 0 0 7 0 c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" > < a : e x t L s t > < a : e x t   u r i = " { A 4 4 3 C 1 9 9 - 1 0 0 8 - 4 6 E A - 9 D 6 8 - B E C 1 9 B 9 C 9 0 C F } " > < a 1 6 : c r e a t i o n I d   x m l n s : a 1 6 = " h t t p : / / s c h e m a s . m i c r o s o f t . c o m / o f f i c e / d r a w i n g / 2 0 1 0 / m a i n "   i d = " { F 4 B 1 B 5 0 4 - 7 5 E 8 - 4 E 5 C - B 2 6 C - F A 6 9 3 7 6 2 8 B D 9 } " / > < / a : e x t > < / a : e x t L s t > < / p : c N v P r > < p : c N v S p P r / > < p : n v P r / > < / p : n v S p P r > < p : s p P r > < a : x f r m   f l i p H = " f a l s e "   f l i p V = " f a l s e "   r o t = " 0 " > < a : o f f   x = " 6 6 3 2 4 9 6 "   y = " 2 5 6 3 8 0 6 " / > < a : e x t   c x = " 5 8 1 5 3 9 "   c y = " 5 7 6 8 2 8 " / > < / a : x f r m > < a : p r s t G e o m   p r s t = " e l l i p s e " > < a : a v L s t / > < / a : p r s t G e o m > < a : s o l i d F i l l > < a : s r g b C l r   v a l = " 0 0 7 0 c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" > < a : e x t L s t > < a : e x t   u r i = " { 0 5 1 5 5 5 0 B - E 9 8 C - 4 5 C 0 - 9 9 0 B - C 3 2 3 5 2 D E 4 8 E F } " > < a 1 6 : c r e a t i o n I d   x m l n s : a 1 6 = " h t t p : / / s c h e m a s . m i c r o s o f t . c o m / o f f i c e / d r a w i n g / 2 0 1 0 / m a i n "   i d = " { 3 0 1 B 8 C F 5 - D F 8 4 - 4 B F 0 - A 4 E D - 4 7 B 7 6 7 E 9 3 4 3 7 } " / > < / a : e x t > < / a : e x t L s t > < / p : c N v P r > < p : c N v S p P r / > < p : n v P r / > < / p : n v S p P r > < p : s p P r > < a : x f r m   f l i p H = " f a l s e "   f l i p V = " f a l s e "   r o t = " 0 " > < a : o f f   x = " 5 9 6 7 5 8 4 "   y = " 3 7 4 4 2 3 0 " / > < a : e x t   c x = " 5 8 1 5 3 9 "   c y = " 5 7 6 8 2 8 " / > < / a : x f r m > < a : p r s t G e o m   p r s t = " e l l i p s e " > < a : a v L s t / > < / a : p r s t G e o m > < a : s o l i d F i l l > < a : s r g b C l r   v a l = " 0 0 7 0 c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" > < a : e x t L s t > < a : e x t   u r i = " { 4 0 7 4 5 C B 8 - 4 4 3 D - 4 3 2 A - 8 8 4 E - 2 9 1 3 1 A 1 4 3 D A 0 } " > < a 1 6 : c r e a t i o n I d   x m l n s : a 1 6 = " h t t p : / / s c h e m a s . m i c r o s o f t . c o m / o f f i c e / d r a w i n g / 2 0 1 0 / m a i n "   i d = " { 2 8 C B F 6 5 9 - F 7 9 C - 4 3 D B - A D D 2 - 8 8 B 4 F B 7 4 D 3 3 7 } " / > < / a : e x t > < / a : e x t L s t > < / p : c N v P r > < p : c N v S p P r / > < p : n v P r / > < / p : n v S p P r > < p : s p P r > < a : x f r m   f l i p H = " f a l s e "   f l i p V = " f a l s e "   r o t = " 0 " > < a : o f f   x = " 2 7 9 5 7 3 0 "   y = " 3 7 2 5 1 7 0 " / > < a : e x t   c x = " 5 8 1 5 3 9 "   c y = " 5 7 6 8 2 8 " / > < / a : x f r m > < a : p r s t G e o m   p r s t = " e l l i p s e " > < a : a v L s t / > < / a : p r s t G e o m > < a : s o l i d F i l l > < a : s r g b C l r   v a l = " 0 0 7 0 c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T i t l e   7 " > < a : e x t L s t > < a : e x t   u r i = " { F D A 7 A F 6 5 - F F A A - 4 C A 3 - 9 C 6 3 - F 7 E 6 E 8 9 B 5 6 B 8 } " > < a 1 6 : c r e a t i o n I d   x m l n s : a 1 6 = " h t t p : / / s c h e m a s . m i c r o s o f t . c o m / o f f i c e / d r a w i n g / 2 0 1 0 / m a i n "   i d = " { 8 3 7 E 8 C E F - 6 8 9 E - 4 0 2 8 - 9 2 7 8 - A B 7 C 2 A 3 A 6 5 6 4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9 7 1 5 5 0 "   y = " 3 3 8 6 1 3 " / > < a : e x t   c x = " 7 1 9 5 4 0 4 "   c y = " 4 8 7 2 2 2 " / > < / a : x f r m > < / p : s p P r > < p : t x B o d y > < a : b o d y P r   r t l C o l = " 0 " / > < a : l s t S t y l e / > < a : p > < a : p P r / > < a : r > < a : r P r   b = " 1 "   d i r t y = " 0 "   l a n g = " e n - U S " > < a : l a t i n   t y p e f a c e = " O p e n   S a n s " / > < / a : r P r > < a : t > C o n n e c t   a n d   a n a l y z e   J i r a   d a t a   i n s t a n t l y < / a : t > < / a : r > < a : e n d P a r a R P r   b = " 1 "   d i r t y = " 0 "   l a n g = " e n - U S " > < a : l a t i n   t y p e f a c e = " O p e n   S a n s " / > < / a : e n d P a r a R P r > < / a : p > < / p : t x B o d y > < / p : s p > < p : s p > < p : n v S p P r > < p : c N v P r   i d = " 8 "   n a m e = " " > < a : e x t L s t > < a : e x t   u r i = " { 2 5 D 6 F 9 8 9 - B 3 3 A - 4 E B 5 - 8 B 1 2 - C 1 D 1 C C 0 2 1 5 2 7 } " > < a 1 6 : c r e a t i o n I d   x m l n s : a 1 6 = " h t t p : / / s c h e m a s . m i c r o s o f t . c o m / o f f i c e / d r a w i n g / 2 0 1 0 / m a i n "   i d = " { E 7 B B E 8 8 0 - 3 A 3 C - 4 7 9 F - 9 7 6 8 - 9 A F 7 8 8 9 E D 3 E 0 } " / > < / a : e x t > < / a : e x t L s t > < / p : c N v P r > < p : c N v S p P r   t x B o x = " 1 " / > < p : n v P r / > < / p : n v S p P r > < p : s p P r > < a : x f r m   f l i p H = " f a l s e "   f l i p V = " f a l s e "   r o t = " 0 " > < a : o f f   x = " 1 7 9 0 7 0 0 "   y = " 8 5 2 9 9 2 " / > < a : e x t   c x = " 5 5 5 6 7 6 1 "   c y = " 3 0 8 5 5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 I n s t a l l s   i n   m i n u t e s   e n a b l i n g   y o u   t o   c r e a t e   a g i l e   m e t r i c s   i n s t a n t l y . < / a : t > < / a : r > < a : e n d P a r a R P r   b = " 0 "   d i r t y = " 0 "   l a n g = " e n - U S "   s z = " 1 4 0 0 " > < a : l a t i n   t y p e f a c e = " O p e n   S a n s " / > < / a : e n d P a r a R P r > < / a : p > < / p : t x B o d y > < / p : s p > < p : s p > < p : n v S p P r > < p : c N v P r   i d = " 9 "   n a m e = " " > < a : e x t L s t > < a : e x t   u r i = " { 1 F 9 7 3 0 8 B - E 5 8 C - 4 8 1 B - 8 4 5 4 - A 9 F 2 4 2 2 B 8 7 9 1 } " > < a 1 6 : c r e a t i o n I d   x m l n s : a 1 6 = " h t t p : / / s c h e m a s . m i c r o s o f t . c o m / o f f i c e / d r a w i n g / 2 0 1 0 / m a i n "   i d = " { 5 E D A F E D 3 - F A 4 0 - 4 6 0 F - 9 4 8 6 - A 2 C 1 D 6 C B A 3 E 8 } " / > < / a : e x t > < / a : e x t L s t > < / p : c N v P r > < p : c N v S p P r / > < p : n v P r / > < / p : n v S p P r > < p : s p P r > < a : x f r m   f l i p H = " f a l s e "   f l i p V = " f a l s e "   r o t = " 0 " > < a : o f f   x = " 3 8 2 6 2 4 9 "   y = " 2 5 9 7 1 0 5 " / > < a : e x t   c x = " 1 9 1 3 5 4 4 "   c y = " 5 0 4 8 2 6 " / > < / a : x f r m > < a : p r s t G e o m   p r s t = " r o u n d R e c t " > < a : a v L s t / > < / a : p r s t G e o m > < a : s o l i d F i l l > < a : s r g b C l r   v a l = " f f d 6 4 f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1 0 "   n a m e = " " > < a : e x t L s t > < a : e x t   u r i = " { 6 E E B 3 7 9 5 - F B 2 E - 4 5 E 1 - A 9 3 F - 3 B C A 4 8 5 B B 2 8 7 } " > < a 1 6 : c r e a t i o n I d   x m l n s : a 1 6 = " h t t p : / / s c h e m a s . m i c r o s o f t . c o m / o f f i c e / d r a w i n g / 2 0 1 0 / m a i n "   i d = " { 2 7 9 C E 0 8 8 - B 2 D 1 - 4 3 3 4 - B 5 B 7 - 4 1 D 9 F F 2 B 1 F 6 5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f l i p H = " f a l s e "   f l i p V = " f a l s e " > < a : o f f   x = " 3 7 5 0 5 8 3 "   y = " 2 6 7 7 1 6 3 " / > < a : e x t   c x = " 2 0 6 4 8 8 3 "   c y = " 3 5 8 3 0 0 " / > < / a : x f r m > < a : p r s t G e o m   p r s t = " r e c t " > < a : a v L s t / > < / a : p r s t G e o m > < a : n o F i l l / > < / p : s p P r > < / p : p i c > < p : s p > < p : n v S p P r > < p : c N v P r   i d = " 1 1 "   n a m e = " " > < a : e x t L s t > < a : e x t   u r i = " { 3 3 B 9 1 0 5 0 - 5 9 1 D - 4 B 1 5 - A C 8 4 - E B 3 C B 5 6 A 8 E 2 8 } " > < a 1 6 : c r e a t i o n I d   x m l n s : a 1 6 = " h t t p : / / s c h e m a s . m i c r o s o f t . c o m / o f f i c e / d r a w i n g / 2 0 1 0 / m a i n "   i d = " { 3 A 7 6 B 6 8 3 - 5 3 3 3 - 4 8 E 5 - A 9 2 7 - 8 C 4 C F A D 9 6 1 D 8 } " / > < / a : e x t > < / a : e x t L s t > < / p : c N v P r > < p : c N v S p P r / > < p : n v P r / > < / p : n v S p P r > < p : s p P r > < a : x f r m   f l i p H = " f a l s e "   f l i p V = " f a l s e "   r o t = " 0 " > < a : o f f   x = " 3 8 4 3 9 9 4 "   y = " 2 6 1 1 0 7 8 " / > < a : e x t   c x = " 1 9 1 3 5 4 4 "   c y = " 5 0 4 8 2 6 " / > < / a : x f r m > < a : p r s t G e o m   p r s t = " r o u n d R e c t " > < a : a v L s t / > < / a : p r s t G e o m > < a : n o F i l l / > < a : l n   c a p = " f l a t "   w = " 9 5 2 5 " > < a : s o l i d F i l l > < a : s r g b C l r   v a l = " d 5 a 8 4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c x n S p > < p : n v C x n S p P r > < p : c N v P r   i d = " 1 2 "   n a m e = " " > < a : e x t L s t > < a : e x t   u r i = " { 0 7 8 9 3 D C E - 7 A D 9 - 4 9 1 1 - B A D 2 - 4 C B 8 4 4 B D 3 0 4 B } " > < a 1 6 : c r e a t i o n I d   x m l n s : a 1 6 = " h t t p : / / s c h e m a s . m i c r o s o f t . c o m / o f f i c e / d r a w i n g / 2 0 1 0 / m a i n "   i d = " { 7 E F F A F A D - 3 6 F A - 4 0 9 2 - 8 A 1 E - F 0 E 6 5 8 B 4 8 8 9 9 } " / > < / a : e x t > < / a : e x t L s t > < / p : c N v P r > < p : c N v C x n S p P r / > < p : n v P r / > < / p : n v C x n S p P r > < p : s p P r > < a : x f r m   f l i p H = " t r u e "   f l i p V = " f a l s e "   r o t = " 0 " > < a : o f f   x = " 2 9 6 9 7 3 3 "   y = " 2 8 6 8 8 2 5 " / > < a : e x t   c x = " 8 0 9 0 7 2 "   c y = " 1 3 8 8 " / > < / a : x f r m > < a : p r s t G e o m   p r s t = " l i n e " > < a : a v L s t / > < / a : p r s t G e o m > < a : l n   c a p = " f l a t "   w = " 1 9 0 5 0 " > < a : s o l i d F i l l > < a : s c h e m e C l r   v a l = " b g 1 " > < a : l u m M o d   v a l = " 8 5 0 0 0 " / > < / a : s c h e m e C l r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c x n S p > < p : n v C x n S p P r > < p : c N v P r   i d = " 1 3 "   n a m e = " " > < a : e x t L s t > < a : e x t   u r i = " { E 8 C A 6 A 2 0 - 5 0 3 6 - 4 6 A B - 8 C C 7 - 7 8 9 5 F 1 8 C 8 C 2 1 } " > < a 1 6 : c r e a t i o n I d   x m l n s : a 1 6 = " h t t p : / / s c h e m a s . m i c r o s o f t . c o m / o f f i c e / d r a w i n g / 2 0 1 0 / m a i n "   i d = " { 1 2 F C B 7 B 2 - A 6 2 8 - 4 A 3 5 - 9 4 6 B - A 2 E 1 1 F 6 6 9 2 A C } " / > < / a : e x t > < / a : e x t L s t > < / p : c N v P r > < p : c N v C x n S p P r / > < p : n v P r / > < / p : n v C x n S p P r > < p : s p P r > < a : x f r m   f l i p H = " t r u e "   f l i p V = " t r u e "   r o t = " 0 " > < a : o f f   x = " 5 8 0 9 8 0 2 "   y = " 2 8 6 9 8 9 2 " / > < a : e x t   c x = " 7 5 0 5 9 8 "   c y = " 3 3 0 " / > < / a : x f r m > < a : p r s t G e o m   p r s t = " l i n e " > < a : a v L s t / > < / a : p r s t G e o m > < a : l n   c a p = " f l a t "   w = " 1 9 0 5 0 " > < a : s o l i d F i l l > < a : s c h e m e C l r   v a l = " b g 1 " > < a : l u m M o d   v a l = " 8 5 0 0 0 " / > < / a : s c h e m e C l r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s p > < p : n v S p P r > < p : c N v P r   i d = " 1 4 "   n a m e = " " > < a : e x t L s t > < a : e x t   u r i = " { E 6 2 C 9 5 F D - 5 B 4 0 - 4 6 F 2 - B 0 5 A - C B 5 D 1 7 0 7 9 7 8 5 } " > < a 1 6 : c r e a t i o n I d   x m l n s : a 1 6 = " h t t p : / / s c h e m a s . m i c r o s o f t . c o m / o f f i c e / d r a w i n g / 2 0 1 0 / m a i n "   i d = " { C C 6 B 4 1 4 D - 8 E 5 9 - 4 E 9 3 - B 3 1 0 - 7 9 F 2 B 0 3 A 4 9 1 9 } " / > < / a : e x t > < / a : e x t L s t > < / p : c N v P r > < p : c N v S p P r / > < p : n v P r / > < / p : n v S p P r > < p : s p P r > < a : x f r m   f l i p H = " f a l s e "   f l i p V = " f a l s e "   r o t = " 0 " > < a : o f f   x = " 2 3 0 1 8 4 0 "   y = " 2 5 6 9 3 0 2 " / > < a : e x t   c x = " 5 8 1 5 3 9 "   c y = " 5 7 6 8 2 8 " / > < / a : x f r m > < a : p r s t G e o m   p r s t = " e l l i p s e " > < a : a v L s t / > < / a : p r s t G e o m > < a : s o l i d F i l l > < a : s r g b C l r   v a l = " 0 0 7 0 c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c x n S p > < p : n v C x n S p P r > < p : c N v P r   i d = " 1 5 "   n a m e = " " > < a : e x t L s t > < a : e x t   u r i = " { A A B E 0 8 7 6 - F 5 B A - 4 0 5 3 - 8 1 2 A - 3 E E 2 D F 7 3 8 2 5 A } " > < a 1 6 : c r e a t i o n I d   x m l n s : a 1 6 = " h t t p : / / s c h e m a s . m i c r o s o f t . c o m / o f f i c e / d r a w i n g / 2 0 1 0 / m a i n "   i d = " { 9 4 6 9 0 0 D D - 5 2 B 7 - 4 C 1 E - A 0 8 4 - D 7 9 9 1 0 E 3 2 E 5 A } " / > < / a : e x t > < / a : e x t L s t > < / p : c N v P r > < p : c N v C x n S p P r / > < p : n v P r / > < / p : n v C x n S p P r > < p : s p P r > < a : x f r m   f l i p H = " f a l s e "   f l i p V = " f a l s e "   r o t = " 0 " > < a : o f f   x = " 3 2 9 4 7 7 3 "   y = " 2 0 7 9 1 7 4 " / > < a : e x t   c x = " 5 2 3 9 2 2 "   c y = " 4 9 1 2 6 9 " / > < / a : x f r m > < a : p r s t G e o m   p r s t = " l i n e " > < a : a v L s t / > < / a : p r s t G e o m > < a : l n   c a p = " f l a t "   w = " 1 9 0 5 0 " > < a : s o l i d F i l l > < a : s r g b C l r   v a l = " d 9 d 9 d 9 " /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c x n S p > < p : n v C x n S p P r > < p : c N v P r   i d = " 1 6 "   n a m e = " " > < a : e x t L s t > < a : e x t   u r i = " { 6 6 6 3 1 0 D C - B E 6 0 - 4 A A 3 - 9 7 4 C - D E 4 1 9 9 B 6 7 8 F 3 } " > < a 1 6 : c r e a t i o n I d   x m l n s : a 1 6 = " h t t p : / / s c h e m a s . m i c r o s o f t . c o m / o f f i c e / d r a w i n g / 2 0 1 0 / m a i n "   i d = " { 7 5 B E F F A B - 9 2 7 C - 4 0 8 A - 8 0 C 0 - D 8 C 2 C 4 1 4 7 4 1 7 } " / > < / a : e x t > < / a : e x t L s t > < / p : c N v P r > < p : c N v C x n S p P r / > < p : n v P r / > < / p : n v C x n S p P r > < p : s p P r > < a : x f r m   f l i p H = " t r u e "   f l i p V = " f a l s e "   r o t = " 0 " > < a : o f f   x = " 5 7 2 8 8 0 1 "   y = " 2 0 9 2 2 9 9 " / > < a : e x t   c x = " 3 8 3 7 8 1 "   c y = " 4 6 8 0 4 6 " / > < / a : x f r m > < a : p r s t G e o m   p r s t = " l i n e " > < a : a v L s t / > < / a : p r s t G e o m > < a : l n   c a p = " f l a t "   w = " 1 9 0 5 0 " > < a : s o l i d F i l l > < a : s r g b C l r   v a l = " d 9 d 9 d 9 " /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c x n S p > < p : n v C x n S p P r > < p : c N v P r   i d = " 1 7 "   n a m e = " " > < a : e x t L s t > < a : e x t   u r i = " { F C 7 F 2 9 5 5 - 0 A 4 4 - 4 8 6 8 - A 8 D 1 - A F 7 9 1 4 0 1 F 5 9 3 } " > < a 1 6 : c r e a t i o n I d   x m l n s : a 1 6 = " h t t p : / / s c h e m a s . m i c r o s o f t . c o m / o f f i c e / d r a w i n g / 2 0 1 0 / m a i n "   i d = " { 0 7 9 6 7 1 E D - F 6 0 A - 4 9 F 0 - B 2 7 6 - 5 5 6 1 1 C 5 0 8 1 8 0 } " / > < / a : e x t > < / a : e x t L s t > < / p : c N v P r > < p : c N v C x n S p P r / > < p : n v P r / > < / p : n v C x n S p P r > < p : s p P r > < a : x f r m   f l i p H = " t r u e "   f l i p V = " f a l s e "   r o t = " 0 " > < a : o f f   x = " 3 3 2 6 9 2 0 "   y = " 3 1 5 0 4 2 2 " / > < a : e x t   c x = " 4 9 1 7 8 5 "   c y = " 5 8 8 4 3 0 " / > < / a : x f r m > < a : p r s t G e o m   p r s t = " l i n e " > < a : a v L s t / > < / a : p r s t G e o m > < a : l n   c a p = " f l a t "   w = " 1 9 0 5 0 " > < a : s o l i d F i l l > < a : s c h e m e C l r   v a l = " b g 1 " > < a : l u m M o d   v a l = " 8 5 0 0 0 " / > < / a : s c h e m e C l r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c x n S p > < p : n v C x n S p P r > < p : c N v P r   i d = " 1 8 "   n a m e = " " > < a : e x t L s t > < a : e x t   u r i = " { 5 3 C 2 7 0 B 9 - D A D 0 - 4 5 E 0 - 9 5 9 C - 8 E 6 8 8 D C 7 F C A 0 } " > < a 1 6 : c r e a t i o n I d   x m l n s : a 1 6 = " h t t p : / / s c h e m a s . m i c r o s o f t . c o m / o f f i c e / d r a w i n g / 2 0 1 0 / m a i n "   i d = " { A 4 4 3 0 E 7 7 - F F 9 2 - 4 3 E 8 - 9 7 5 6 - 1 C 0 E A 0 8 3 6 A 7 6 } " / > < / a : e x t > < / a : e x t L s t > < / p : c N v P r > < p : c N v C x n S p P r / > < p : n v P r / > < / p : n v C x n S p P r > < p : s p P r > < a : x f r m   f l i p H = " f a l s e "   f l i p V = " f a l s e "   r o t = " 0 " > < a : o f f   x = " 5 7 3 3 8 9 8 "   y = " 3 1 5 5 3 6 5 " / > < a : e x t   c x = " 3 3 1 4 6 0 "   c y = " 5 5 2 3 0 2 " / > < / a : x f r m > < a : p r s t G e o m   p r s t = " l i n e " > < a : a v L s t / > < / a : p r s t G e o m > < a : l n   c a p = " f l a t "   w = " 1 9 0 5 0 " > < a : s o l i d F i l l > < a : s c h e m e C l r   v a l = " b g 1 " > < a : l u m M o d   v a l = " 8 5 0 0 0 " / > < / a : s c h e m e C l r > < / a : s o l i d F i l l > < a : p r s t D a s h   v a l = " s o l i d " / > < a : r o u n d / > < / a : l n > < / p : s p P r > < p : s t y l e > < a : l n R e f   i d x = " 1 " > < a : s c h e m e C l r   v a l = " a c c e n t 1 " /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/ p : c x n S p > < p : s p > < p : n v S p P r > < p : c N v P r   i d = " 1 9 "   n a m e = " " > < a : e x t L s t > < a : e x t   u r i = " { B D F 2 2 0 3 C - B 4 D 3 - 4 C E F - 9 E 3 2 - B E 2 C 1 F F A A A C 4 } " > < a 1 6 : c r e a t i o n I d   x m l n s : a 1 6 = " h t t p : / / s c h e m a s . m i c r o s o f t . c o m / o f f i c e / d r a w i n g / 2 0 1 0 / m a i n "   i d = " { 1 2 2 B A 1 E 3 - E C B E - 4 1 0 8 - 8 C B A - 7 2 8 C F 5 A D 5 3 2 A } " / > < / a : e x t > < / a : e x t L s t > < / p : c N v P r > < p : c N v S p P r / > < p : n v P r / > < / p : n v S p P r > < p : s p P r > < a : x f r m   f l i p H = " f a l s e "   f l i p V = " f a l s e "   r o t = " 0 " > < a : o f f   x = " 2 3 1 7 1 1 8 "   y = " 2 5 7 9 4 8 4 " / > < a : e x t   c x = " 5 8 1 5 3 9 "   c y = " 5 7 6 8 2 8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2 0 "   n a m e = " " > < a : e x t L s t > < a : e x t   u r i = " { 6 F F C 6 C 8 0 - B 9 D 1 - 4 6 C 3 - 9 2 4 4 - C 8 E 3 3 A E 0 6 F 3 6 } " > < a 1 6 : c r e a t i o n I d   x m l n s : a 1 6 = " h t t p : / / s c h e m a s . m i c r o s o f t . c o m / o f f i c e / d r a w i n g / 2 0 1 0 / m a i n "   i d = " { 2 5 A 6 4 8 2 3 - 7 4 D F - 4 2 6 9 - A F 7 6 - 1 7 E 0 2 3 F 4 C A C E } " / > < / a : e x t > < / a : e x t L s t > < / p : c N v P r > < p : c N v S p P r / > < p : n v P r / > < / p : n v S p P r > < p : s p P r > < a : x f r m   f l i p H = " f a l s e "   f l i p V = " f a l s e "   r o t = " 0 " > < a : o f f   x = " 2 7 2 9 8 9 3 "   y = " 1 5 3 9 6 0 2 " / > < a : e x t   c x = " 5 8 1 5 3 9 "   c y = " 5 7 6 8 2 8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2 1 "   n a m e = " " > < a : e x t L s t > < a : e x t   u r i = " { F 0 7 8 4 1 1 A - 1 D 9 2 - 4 9 0 2 - 9 5 6 1 - A 1 1 4 D 0 A F 0 8 F 3 } " > < a 1 6 : c r e a t i o n I d   x m l n s : a 1 6 = " h t t p : / / s c h e m a s . m i c r o s o f t . c o m / o f f i c e / d r a w i n g / 2 0 1 0 / m a i n "   i d = " { 9 5 E B E 2 9 4 - B 9 3 8 - 4 C 9 0 - 8 1 C F - 4 B C 8 3 2 0 2 5 B F A } " / > < / a : e x t > < / a : e x t L s t > < / p : c N v P r > < p : c N v S p P r / > < p : n v P r / > < / p : n v S p P r > < p : s p P r > < a : x f r m   f l i p H = " f a l s e "   f l i p V = " f a l s e "   r o t = " 0 " > < a : o f f   x = " 6 0 6 2 5 3 8 "   y = " 1 5 4 0 4 0 2 " / > < a : e x t   c x = " 5 8 1 5 3 9 "   c y = " 5 7 6 8 2 8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2 2 "   n a m e = " " > < a : e x t L s t > < a : e x t   u r i = " { B B 6 8 1 0 6 D - 9 D 7 2 - 4 0 B 5 - 8 E 3 F - 1 A 0 3 F 4 E 5 8 7 3 C } " > < a 1 6 : c r e a t i o n I d   x m l n s : a 1 6 = " h t t p : / / s c h e m a s . m i c r o s o f t . c o m / o f f i c e / d r a w i n g / 2 0 1 0 / m a i n "   i d = " { 9 4 3 6 C 2 2 2 - A 9 5 C - 4 0 C 7 - B 4 C 7 - 9 B B 9 7 7 6 8 3 B 6 6 } " / > < / a : e x t > < / a : e x t L s t > < / p : c N v P r > < p : c N v S p P r / > < p : n v P r / > < / p : n v S p P r > < p : s p P r > < a : x f r m   f l i p H = " f a l s e "   f l i p V = " f a l s e "   r o t = " 0 " > < a : o f f   x = " 6 6 4 7 7 7 4 "   y = " 2 5 7 3 9 8 8 " / > < a : e x t   c x = " 5 8 1 5 3 9 "   c y = " 5 7 6 8 2 8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2 3 "   n a m e = " " > < a : e x t L s t > < a : e x t   u r i = " { E 7 8 0 1 A 5 9 - 0 7 A 0 - 4 D 2 3 - B 2 9 F - D 2 6 3 C 2 B 5 1 4 5 6 } " > < a 1 6 : c r e a t i o n I d   x m l n s : a 1 6 = " h t t p : / / s c h e m a s . m i c r o s o f t . c o m / o f f i c e / d r a w i n g / 2 0 1 0 / m a i n "   i d = " { F B 5 C D 9 3 A - D 7 5 C - 4 6 D 5 - 8 5 A 9 - 4 F 7 C 0 9 9 A 5 8 8 5 } " / > < / a : e x t > < / a : e x t L s t > < / p : c N v P r > < p : c N v S p P r / > < p : n v P r / > < / p : n v S p P r > < p : s p P r > < a : x f r m   f l i p H = " f a l s e "   f l i p V = " f a l s e "   r o t = " 0 " > < a : o f f   x = " 5 9 8 2 8 6 2 "   y = " 3 7 5 4 4 1 2 " / > < a : e x t   c x = " 5 8 1 5 3 9 "   c y = " 5 7 6 8 2 8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2 4 "   n a m e = " " > < a : e x t L s t > < a : e x t   u r i = " { 0 8 7 D 2 2 7 D - 6 7 9 F - 4 5 6 1 - 9 4 1 B - 7 B 6 F D 7 A 7 4 D 6 C } " > < a 1 6 : c r e a t i o n I d   x m l n s : a 1 6 = " h t t p : / / s c h e m a s . m i c r o s o f t . c o m / o f f i c e / d r a w i n g / 2 0 1 0 / m a i n "   i d = " { C 8 C 2 C C F 9 - 3 A 5 5 - 4 5 3 6 - A E 2 4 - 2 3 8 A 0 5 B 3 2 8 9 E } " / > < / a : e x t > < / a : e x t L s t > < / p : c N v P r > < p : c N v S p P r / > < p : n v P r / > < / p : n v S p P r > < p : s p P r > < a : x f r m   f l i p H = " f a l s e "   f l i p V = " f a l s e "   r o t = " 0 " > < a : o f f   x = " 2 8 1 1 0 0 8 "   y = " 3 7 3 5 3 5 2 " / > < a : e x t   c x = " 5 8 1 5 3 9 "   c y = " 5 7 6 8 2 8 " / > < / a : x f r m > < a : p r s t G e o m   p r s t = " e l l i p s e " > < a : a v L s t / > < / a : p r s t G e o m > < a : n o F i l l / > < a : l n   c a p = " f l a t "   w = " 9 5 2 5 " > < a : s o l i d F i l l > < a : s r g b C l r   v a l = " 0 0 2 0 6 0 " / > < / a : s o l i d F i l l > < a : p r s t D a s h   v a l = " s o l i d " / > < a : r o u n d / > < / a : l n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2 5 "   n a m e = " " > < a : e x t L s t > < a : e x t   u r i = " { C E 0 E 4 6 5 5 - A 0 4 3 - 4 6 2 6 - B C F 5 - C E C 5 6 7 9 8 7 5 3 5 } " > < a 1 6 : c r e a t i o n I d   x m l n s : a 1 6 = " h t t p : / / s c h e m a s . m i c r o s o f t . c o m / o f f i c e / d r a w i n g / 2 0 1 0 / m a i n "   i d = " { 7 F E 9 9 0 F 8 - 7 8 7 E - 4 B F 2 - A F 6 7 - 8 E 5 8 9 8 A 1 2 4 5 0 } " / > < / a : e x t > < / a : e x t L s t > < / p : c N v P r > < p : c N v S p P r   t x B o x = " 1 " / > < p : n v P r / > < / p : n v S p P r > < p : s p P r > < a : x f r m   f l i p H = " f a l s e "   f l i p V = " f a l s e "   r o t = " 0 " > < a : o f f   x = " 2 2 3 7 3 4 6 "   y = " 2 7 0 4 7 3 8 " / > < a : e x t   c x = " 7 1 6 2 8 0 "   c y = " 3 0 6 0 5 3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 R o l e - b a s e d < / a : t > < / a : r > < / a : p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 d a s h b o a r d < / a : t > < / a : r > < a : e n d P a r a R P r   b = " 0 "   d i r t y = " 0 "   l a n g = " e n - U S "   s z = " 7 0 0 " > < a : s o l i d F i l l > < a : s c h e m e C l r   v a l = " b g 1 " / > < / a : s o l i d F i l l > < a : l a t i n   t y p e f a c e = " O p e n   S a n s " / > < / a : e n d P a r a R P r > < / a : p > < / p : t x B o d y > < / p : s p > < p : s p > < p : n v S p P r > < p : c N v P r   i d = " 2 6 "   n a m e = " " > < a : e x t L s t > < a : e x t   u r i = " { 1 8 E F D 2 9 3 - 1 E 3 9 - 4 2 1 C - 9 3 0 C - 2 1 4 3 3 2 4 1 8 9 9 3 } " > < a 1 6 : c r e a t i o n I d   x m l n s : a 1 6 = " h t t p : / / s c h e m a s . m i c r o s o f t . c o m / o f f i c e / d r a w i n g / 2 0 1 0 / m a i n "   i d = " { B F C 8 B D A 5 - 2 8 5 5 - 4 A 9 E - A A B F - 5 A 8 0 1 C F 2 A 1 1 7 } " / > < / a : e x t > < / a : e x t L s t > < / p : c N v P r > < p : c N v S p P r   t x B o x = " 1 " / > < p : n v P r / > < / p : n v S p P r > < p : s p P r > < a : x f r m   f l i p H = " f a l s e "   f l i p V = " f a l s e "   r o t = " 0 " > < a : o f f   x = " 2 7 3 9 6 8 5 "   y = " 3 8 6 4 9 3 0 " / > < a : e x t   c x = " 7 1 6 2 8 0 "   c y = " 3 0 6 0 5 3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 T r e n d < / a : t > < / a : r > < / a : p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 F o r e c a s t i n g < / a : t > < / a : r > < a : e n d P a r a R P r   b = " 0 "   d i r t y = " 0 "   l a n g = " e n - U S "   s z = " 7 0 0 " > < a : s o l i d F i l l > < a : s c h e m e C l r   v a l = " b g 1 " / > < / a : s o l i d F i l l > < a : l a t i n   t y p e f a c e = " O p e n   S a n s " / > < / a : e n d P a r a R P r > < / a : p > < / p : t x B o d y > < / p : s p > < p : s p > < p : n v S p P r > < p : c N v P r   i d = " 2 7 "   n a m e = " " > < a : e x t L s t > < a : e x t   u r i = " { A 1 F F E 1 D 7 - 5 B 7 A - 4 3 A D - B 1 6 D - 3 F F 7 7 6 C E 2 6 C 5 } " > < a 1 6 : c r e a t i o n I d   x m l n s : a 1 6 = " h t t p : / / s c h e m a s . m i c r o s o f t . c o m / o f f i c e / d r a w i n g / 2 0 1 0 / m a i n "   i d = " { 9 0 5 3 0 1 7 D - 4 6 4 E - 4 5 F C - B 7 F B - F 7 A 9 2 8 A A 9 9 3 4 } " / > < / a : e x t > < / a : e x t L s t > < / p : c N v P r > < p : c N v S p P r   t x B o x = " 1 " / > < p : n v P r / > < / p : n v S p P r > < p : s p P r > < a : x f r m   f l i p H = " f a l s e "   f l i p V = " f a l s e "   r o t = " 0 " > < a : o f f   x = " 5 9 1 0 4 0 5 "   y = " 3 8 9 9 9 9 2 " / > < a : e x t   c x = " 7 1 6 2 8 0 "   c y = " 3 0 6 0 5 3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 A I - a s s i s t e d < / a : t > < / a : r > < / a : p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 I n s i g h t s < / a : t > < / a : r > < a : e n d P a r a R P r   b = " 0 "   d i r t y = " 0 "   l a n g = " e n - U S "   s z = " 7 0 0 " > < a : s o l i d F i l l > < a : s c h e m e C l r   v a l = " b g 1 " / > < / a : s o l i d F i l l > < a : l a t i n   t y p e f a c e = " O p e n   S a n s " / > < / a : e n d P a r a R P r > < / a : p > < / p : t x B o d y > < / p : s p > < p : s p > < p : n v S p P r > < p : c N v P r   i d = " 2 8 "   n a m e = " " > < a : e x t L s t > < a : e x t   u r i = " { 0 2 8 E 9 A D 1 - B 5 C B - 4 1 8 B - 9 2 5 F - F 1 8 7 A 6 C 4 C 7 7 1 } " > < a 1 6 : c r e a t i o n I d   x m l n s : a 1 6 = " h t t p : / / s c h e m a s . m i c r o s o f t . c o m / o f f i c e / d r a w i n g / 2 0 1 0 / m a i n "   i d = " { 7 5 5 D B 2 C B - F 9 E E - 4 5 5 F - 8 C 8 E - 6 9 2 F 7 6 E 8 4 C 2 E } " / > < / a : e x t > < / a : e x t L s t > < / p : c N v P r > < p : c N v S p P r   t x B o x = " 1 " / > < p : n v P r / > < / p : n v S p P r > < p : s p P r > < a : x f r m   f l i p H = " f a l s e "   f l i p V = " f a l s e "   r o t = " 0 " > < a : o f f   x = " 6 5 7 6 5 0 8 "   y = " 2 6 4 8 6 9 3 " / > < a : e x t   c x = " 7 1 6 2 8 0 "   c y = " 4 1 1 8 4 1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 S t r a t e g i c < / a : t > < / a : r > < / a : p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 P r o j e c t < / a : t > < / a : r > < / a : p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 a n a l y s i s < / a : t > < / a : r > < a : e n d P a r a R P r   b = " 0 "   d i r t y = " 0 "   l a n g = " e n - U S "   s z = " 7 0 0 " > < a : s o l i d F i l l > < a : s c h e m e C l r   v a l = " b g 1 " / > < / a : s o l i d F i l l > < a : l a t i n   t y p e f a c e = " O p e n   S a n s " / > < / a : e n d P a r a R P r > < / a : p > < / p : t x B o d y > < / p : s p > < p : s p > < p : n v S p P r > < p : c N v P r   i d = " 2 9 "   n a m e = " " > < a : e x t L s t > < a : e x t   u r i = " { 2 E 9 5 D 2 A 1 - 1 2 6 0 - 4 B E 9 - 9 C A E - 9 6 0 6 2 0 3 D 5 A D A } " > < a 1 6 : c r e a t i o n I d   x m l n s : a 1 6 = " h t t p : / / s c h e m a s . m i c r o s o f t . c o m / o f f i c e / d r a w i n g / 2 0 1 0 / m a i n "   i d = " { 1 6 3 5 5 0 C 0 - C 1 8 E - 4 2 0 1 - 9 5 0 E - D D 2 6 E D 5 6 5 D 0 E } " / > < / a : e x t > < / a : e x t L s t > < / p : c N v P r > < p : c N v S p P r   t x B o x = " 1 " / > < p : n v P r / > < / p : n v S p P r > < p : s p P r > < a : x f r m   f l i p H = " f a l s e "   f l i p V = " f a l s e "   r o t = " 0 " > < a : o f f   x = " 5 9 8 4 9 8 6 "   y = " 1 6 6 6 7 8 9 " / > < a : e x t   c x = " 7 1 6 2 8 0 "   c y = " 3 0 6 0 5 3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 P r e - b u i l t < / a : t > < / a : r > < / a : p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 r e p o r t s < / a : t > < / a : r > < a : e n d P a r a R P r   b = " 0 "   d i r t y = " 0 "   l a n g = " e n - U S "   s z = " 7 0 0 " > < a : s o l i d F i l l > < a : s c h e m e C l r   v a l = " b g 1 " / > < / a : s o l i d F i l l > < a : l a t i n   t y p e f a c e = " O p e n   S a n s " / > < / a : e n d P a r a R P r > < / a : p > < / p : t x B o d y > < / p : s p > < p : p i c > < p : n v P i c P r > < p : c N v P r   i d = " 3 0 "   n a m e = " " > < a : e x t L s t > < a : e x t   u r i = " { 4 3 8 F 7 7 B 2 - A F F 6 - 4 8 4 4 - A C 6 2 - 4 4 A 0 5 F 9 5 0 3 3 B } " > < a 1 6 : c r e a t i o n I d   x m l n s : a 1 6 = " h t t p : / / s c h e m a s . m i c r o s o f t . c o m / o f f i c e / d r a w i n g / 2 0 1 0 / m a i n "   i d = " { E 9 4 D D 8 8 B - A D 4 3 - 4 B 3 B - A 9 3 C - 5 6 B 9 2 C 8 3 2 1 3 2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f l i p H = " f a l s e "   f l i p V = " f a l s e "   r o t = " 0 " > < a : o f f   x = " - 3 2 4 5 1 "   y = " 3 6 2 9 0 2 5 " / > < a : e x t   c x = " 9 2 0 8 9 0 3 "   c y = " 2 3 3 6 2 2 5 " / > < / a : x f r m > < a : p r s t G e o m   p r s t = " r e c t " > < a : a v L s t / > < / a : p r s t G e o m > < a : n o F i l l / > < / p : s p P r > < / p : p i c > < p : s p > < p : n v S p P r > < p : c N v P r   i d = " 3 1 "   n a m e = " " > < a : e x t L s t > < a : e x t   u r i = " { F 0 C 0 4 C 9 1 - 5 F 6 8 - 4 5 4 5 - 8 F F 3 - 4 3 4 5 3 9 2 F 4 2 9 C } " > < a 1 6 : c r e a t i o n I d   x m l n s : a 1 6 = " h t t p : / / s c h e m a s . m i c r o s o f t . c o m / o f f i c e / d r a w i n g / 2 0 1 0 / m a i n "   i d = " { E 9 7 C A 0 F A - 0 A 4 2 - 4 B F A - A 8 0 E - 4 A 9 3 9 A F 6 8 6 9 A } " / > < / a : e x t > < / a : e x t L s t > < / p : c N v P r > < p : c N v S p P r   t x B o x = " 1 " / > < p : n v P r / > < / p : n v S p P r > < p : s p P r > < a : x f r m   f l i p H = " f a l s e "   f l i p V = " f a l s e "   r o t = " 0 " > < a : o f f   x = " 2 6 5 2 3 3 1 "   y = " 1 6 6 2 2 2 6 " / > < a : e x t   c x = " 7 1 6 2 8 0 "   c y = " 3 0 6 0 5 3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 D a t a < / a : t > < / a : r > < / a : p > < a : p > < a : p P r   a l g n = " c t r " > < a : d e f R P r   d i r t y = " 0 "   l a n g = " e n - U S "   s z = " 1 4 0 0 " / > < / a : p P r > < a : r > < a : r P r   b = " 0 "   d i r t y = " 0 "   l a n g = " e n - U S "   s z = " 7 0 0 " > < a : s o l i d F i l l > < a : s c h e m e C l r   v a l = " b g 1 " / > < / a : s o l i d F i l l > < a : l a t i n   t y p e f a c e = " O p e n   S a n s " / > < / a : r P r > < a : t > B l e n d i n g < / a : t > < / a : r > < a : e n d P a r a R P r   b = " 0 "   d i r t y = " 0 "   l a n g = " e n - U S "   s z = " 7 0 0 " > < a : s o l i d F i l l > < a : s c h e m e C l r   v a l = " b g 1 " / > < / a : s o l i d F i l l > < a : l a t i n   t y p e f a c e = " O p e n   S a n s " / > < / a : e n d P a r a R P r > < / a : p > < / p : t x B o d y > < / p : s p > < / p : s p T r e e > < p : e x t L s t > < p : e x t   u r i = " { 1 9 2 5 A 0 2 0 - 9 5 9 6 - 4 3 E E - 9 D C E - 5 2 7 8 B 3 C 7 6 8 1 6 } " > < p 1 4 : c r e a t i o n I d   x m l n s : p 1 4 = " h t t p : / / s c h e m a s . m i c r o s o f t . c o m / o f f i c e / p o w e r p o i n t / 2 0 1 0 / m a i n "   v a l = " 1 6 0 6 7 2 7 6 9 5 6 2 1 " / > < / p : e x t > < / p : e x t L s t > < / p : c S l d > < p : c l r M a p O v r > < a : m a s t e r C l r M a p p i n g / > < / p : c l r M a p O v r > < / p : s l d >
</file>

<file path=ppt/slides/slide5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" > < a : e x t L s t > < a : e x t   u r i = " { 5 3 D 5 6 0 C 7 - 7 5 9 7 - 4 1 6 0 - A A D D - E 5 5 D 7 F 6 0 D 3 D B } " > < a 1 6 : c r e a t i o n I d   x m l n s : a 1 6 = " h t t p : / / s c h e m a s . m i c r o s o f t . c o m / o f f i c e / d r a w i n g / 2 0 1 0 / m a i n "   i d = " { B A F 7 6 2 6 C - D 7 5 E - 4 9 7 3 - 8 2 2 7 - 5 6 7 0 F 9 3 2 8 1 5 B } " / > < / a : e x t > < / a : e x t L s t > < / p : c N v P r > < p : c N v S p P r / > < p : n v P r / > < / p : n v S p P r > < p : s p P r > < a : x f r m   f l i p H = " f a l s e "   f l i p V = " f a l s e "   r o t = " 0 " > < a : o f f   x = " 2 0 2 8 2 8 2 "   y = " 1 5 0 8 1 1 2 " / > < a : e x t   c x = " 5 0 6 8 9 0 0 "   c y = " 2 7 3 1 8 0 7 " / > < / a : x f r m > < a : p r s t G e o m   p r s t = " r e c t " > < a : a v L s t / > < / a : p r s t G e o m > < a : s o l i d F i l l > < a : s r g b C l r   v a l = " d a d b d d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" > < a : e x t L s t > < a : e x t   u r i = " { B E 1 5 9 A B 0 - 8 B 8 6 - 4 2 C C - 8 C 1 D - F C 5 6 F 5 C 6 1 F 2 A } " > < a 1 6 : c r e a t i o n I d   x m l n s : a 1 6 = " h t t p : / / s c h e m a s . m i c r o s o f t . c o m / o f f i c e / d r a w i n g / 2 0 1 0 / m a i n "   i d = " { 8 B B B D 7 4 8 - 1 7 2 0 - 4 D 2 5 - 8 E 8 A - F 8 7 F 3 3 F 5 4 4 0 E } " / > < / a : e x t > < / a : e x t L s t > < / p : c N v P r > < p : c N v S p P r / > < p : n v P r / > < / p : n v S p P r > < p : s p P r > < a : x f r m   f l i p H = " f a l s e "   f l i p V = " f a l s e "   r o t = " 0 " > < a : o f f   x = " 1 9 7 7 3 2 3 "   y = " 1 4 5 2 2 1 0 " / > < a : e x t   c x = " 5 0 6 8 9 0 0 "   c y = " 2 7 3 1 8 0 7 " / > < / a : x f r m > < a : p r s t G e o m   p r s t = " r e c t " > < a : a v L s t / > < / a : p r s t G e o m > < a : s o l i d F i l l > < a : s c h e m e C l r   v a l = " b g 1 " > < a : l u m M o d   v a l = " 9 5 0 0 0 " / > < / a : s c h e m e C l r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T i t l e   7 " > < a : e x t L s t > < a : e x t   u r i = " { 8 4 1 4 C 0 2 1 - E C 6 E - 4 B D A - A 6 1 A - 1 F 1 F 3 C 8 C 6 D F A } " > < a 1 6 : c r e a t i o n I d   x m l n s : a 1 6 = " h t t p : / / s c h e m a s . m i c r o s o f t . c o m / o f f i c e / d r a w i n g / 2 0 1 0 / m a i n "   i d = " { 2 6 3 7 1 8 D D - E A 6 6 - 4 D 6 0 - B 3 8 C - E 0 9 E E 0 5 8 D 7 E 9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1 2 9 5 4 0 0 "   y = " 4 2 8 8 8 2 " / > < a : e x t   c x = " 6 5 4 9 8 7 6 "   c y = " 4 8 7 2 2 2 " / > < / a : x f r m > < / p : s p P r > < p : t x B o d y > < a : b o d y P r   r t l C o l = " 0 " / > < a : l s t S t y l e / > < a : p > < a : p P r / > < a : r > < a : r P r   b = " 1 "   d i r t y = " 0 "   l a n g = " e n - U S " > < a : l a t i n   t y p e f a c e = " O p e n   S a n s " / > < / a : r P r > < a : t > G a i n   i n s t a n t   i n s i g h t s   i n t o   < / a : t > < / a : r > < a : r > < a : r P r   b = " 1 "   d i r t y = " 0 "   e r r = " 1 "   l a n g = " e n - U S " > < a : l a t i n   t y p e f a c e = " O p e n   S a n s " / > < / a : r P r > < a : t > J i r a < / a : t > < / a : r > < a : r > < a : r P r   b = " 1 "   d i r t y = " 0 "   l a n g = " e n - U S " > < a : l a t i n   t y p e f a c e = " O p e n   S a n s " / > < / a : r P r > < a : t >   d a t a < / a : t > < / a : r > < a : e n d P a r a R P r   b = " 1 "   d i r t y = " 0 "   l a n g = " e n - U S " > < a : l a t i n   t y p e f a c e = " O p e n   S a n s " / > < / a : e n d P a r a R P r > < / a : p > < / p : t x B o d y > < / p : s p > < p : p i c > < p : n v P i c P r > < p : c N v P r   i d = " 5 "   n a m e = " C o n t e n t   P l a c e h o l d e r   2 " > < a : e x t L s t > < a : e x t   u r i = " { 3 7 B 8 3 1 3 6 - D D 5 7 - 4 A 5 D - B 7 6 E - 4 2 8 D E A F 5 B 2 1 1 } " > < a 1 6 : c r e a t i o n I d   x m l n s : a 1 6 = " h t t p : / / s c h e m a s . m i c r o s o f t . c o m / o f f i c e / d r a w i n g / 2 0 1 0 / m a i n "   i d = " { A E D 3 3 E 3 4 - 5 E 1 F - 4 A B E - 8 A 2 0 - D 6 4 6 9 8 2 B 8 9 5 B } " / > < / a : e x t > < / a : e x t L s t > < / p : c N v P r > < p : c N v P i c P r > < a : p i c L o c k s   n o C h a n g e A s p e c t = " t r u e "   n o G r p = " t r u e " / > < / p : c N v P i c P r > < p : n v P r > < p : p h   i d x = " 1 " / > < / p : n v P r > < / p : n v P i c P r > < p : b l i p F i l l > < a : b l i p   r : e m b e d = " r I d 2 " / > < a : s r c R e c t   b = " 0 "   l = " - 1 1 1 7 6 "   r = " - 1 1 1 7 6 "   t = " 0 " / > < a : s t r e t c h > < a : f i l l R e c t / > < / a : s t r e t c h > < / p : b l i p F i l l > < p : s p P r > < a : x f r m   r o t = " 0 " > < a : o f f   x = " 1 6 1 1 3 2 5 "   y = " 1 8 0 3 5 3 9 " / > < a : e x t   c x = " 5 8 2 6 1 0 0 "   c y = " 2 2 2 8 6 2 4 " / > < / a : x f r m > < a : n o F i l l / > < / p : s p P r > < / p : p i c > < p : s p > < p : n v S p P r > < p : c N v P r   i d = " 6 "   n a m e = " " > < a : e x t L s t > < a : e x t   u r i = " { 5 3 2 7 5 E A 6 - 2 F 6 A - 4 A E 7 - 9 A 7 7 - 9 0 9 2 D D 8 5 0 3 4 D } " > < a 1 6 : c r e a t i o n I d   x m l n s : a 1 6 = " h t t p : / / s c h e m a s . m i c r o s o f t . c o m / o f f i c e / d r a w i n g / 2 0 1 0 / m a i n "   i d = " { B F 3 1 A A 6 9 - 7 5 A D - 4 B 3 9 - 8 6 D 5 - C 5 8 8 4 3 0 0 9 4 1 1 } " / > < / a : e x t > < / a : e x t L s t > < / p : c N v P r > < p : c N v S p P r   t x B o x = " 1 " / > < p : n v P r / > < / p : n v S p P r > < p : s p P r > < a : x f r m   f l i p H = " f a l s e "   f l i p V = " f a l s e "   r o t = " 0 " > < a : o f f   x = " 1 2 3 8 2 5 0 "   y = " 9 0 2 9 1 2 " / > < a : e x t   c x = " 6 6 6 0 3 6 5 "   c y = " 3 0 8 5 5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 1 0 0 +   o u t - o f - t h e - b o x   r e p o r t s   a n d   d a s h b o a r d s   o f f e r   i n s i g h t   i n t o   k e y   < / a : t > < / a : r > < a : r > < a : r P r   b = " 0 "   d i r t y = " 0 "   e r r = " 1 "   l a n g = " e n - U S "   s z = " 1 4 0 0 " > < a : l a t i n   t y p e f a c e = " O p e n   S a n s " / > < / a : r P r > < a : t > J i r a < / a : t > < / a : r > < a : r > < a : r P r   b = " 0 "   d i r t y = " 0 "   l a n g = " e n - U S "   s z = " 1 4 0 0 " > < a : l a t i n   t y p e f a c e = " O p e n   S a n s " / > < / a : r P r > < a : t >   m e t r i c s . < / a : t > < / a : r > < a : e n d P a r a R P r   b = " 0 "   d i r t y = " 0 "   l a n g = " e n - U S "   s z = " 1 4 0 0 " > < a : l a t i n   t y p e f a c e = " O p e n   S a n s " / > < / a : e n d P a r a R P r > < / a : p > < / p : t x B o d y > < / p : s p > < p : s p > < p : n v S p P r > < p : c N v P r   i d = " 7 "   n a m e = " " > < a : e x t L s t > < a : e x t   u r i = " { A 1 E 5 D 2 C E - 7 8 7 A - 4 1 3 E - 8 7 3 A - 5 1 E C 3 2 D F F A 9 9 } " > < a 1 6 : c r e a t i o n I d   x m l n s : a 1 6 = " h t t p : / / s c h e m a s . m i c r o s o f t . c o m / o f f i c e / d r a w i n g / 2 0 1 0 / m a i n "   i d = " { 6 0 5 3 5 F 2 9 - 2 C 3 5 - 4 2 B C - A 3 D 1 - 5 4 E C D F B 1 4 F 8 D } " / > < / a : e x t > < / a : e x t L s t > < / p : c N v P r > < p : c N v S p P r / > < p : n v P r / > < / p : n v S p P r > < p : s p P r > < a : x f r m   f l i p H = " f a l s e "   f l i p V = " f a l s e "   r o t = " 0 " > < a : o f f   x = " 2 1 4 8 8 2 1 "   y = " 1 5 8 1 1 3 1 " / > < a : e x t   c x = " 1 0 2 1 1 7 "   c y = " 1 0 1 2 9 0 " / > < / a : x f r m > < a : p r s t G e o m   p r s t = " e l l i p s e " > < a : a v L s t / > < / a : p r s t G e o m > < a : s o l i d F i l l > < a : s c h e m e C l r   v a l = " a c c e n t 3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6 3 3 8 5 A 5 2 - 9 D 3 1 - 4 A 1 3 - 9 D 9 3 - 2 5 E D F 5 B 4 9 7 8 7 } " > < a 1 6 : c r e a t i o n I d   x m l n s : a 1 6 = " h t t p : / / s c h e m a s . m i c r o s o f t . c o m / o f f i c e / d r a w i n g / 2 0 1 0 / m a i n "   i d = " { F 9 F 2 1 5 C F - E 6 E 1 - 4 E B 4 - A E F B - D E 4 8 2 3 9 9 2 6 1 8 } " / > < / a : e x t > < / a : e x t L s t > < / p : c N v P r > < p : c N v S p P r / > < p : n v P r / > < / p : n v S p P r > < p : s p P r > < a : x f r m   f l i p H = " f a l s e "   f l i p V = " f a l s e "   r o t = " 0 " > < a : o f f   x = " 2 2 9 5 1 8 2 "   y = " 1 5 8 0 0 6 4 " / > < a : e x t   c x = " 1 0 2 1 1 7 "   c y = " 1 0 1 2 9 0 " / > < / a : x f r m > < a : p r s t G e o m   p r s t = " e l l i p s e " > < a : a v L s t / > < / a : p r s t G e o m > < a : s o l i d F i l l > < a : s c h e m e C l r   v a l = " a c c e n t 2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9 "   n a m e = " " > < a : e x t L s t > < a : e x t   u r i = " { 9 E 5 9 B 9 1 4 - 1 3 D 4 - 4 B D 9 - 9 5 1 D - 0 D E 2 4 6 D 1 F 7 A 1 } " > < a 1 6 : c r e a t i o n I d   x m l n s : a 1 6 = " h t t p : / / s c h e m a s . m i c r o s o f t . c o m / o f f i c e / d r a w i n g / 2 0 1 0 / m a i n "   i d = " { 5 B C 4 3 F F 4 - E B 0 2 - 4 B 3 1 - 8 2 D E - 7 9 6 D A 9 6 4 3 0 D B } " / > < / a : e x t > < / a : e x t L s t > < / p : c N v P r > < p : c N v S p P r / > < p : n v P r / > < / p : n v S p P r > < p : s p P r > < a : x f r m   f l i p H = " f a l s e "   f l i p V = " f a l s e "   r o t = " 0 " > < a : o f f   x = " 2 4 4 1 5 4 3 "   y = " 1 5 8 1 2 9 2 " / > < a : e x t   c x = " 1 0 2 1 1 7 "   c y = " 1 0 1 2 9 0 " / > < / a : x f r m > < a : p r s t G e o m   p r s t = " e l l i p s e " > < a : a v L s t / > < / a : p r s t G e o m > < a : s o l i d F i l l > < a : s r g b C l r   v a l = " 0 0 b 0 5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1 0 "   n a m e = " " > < a : e x t L s t > < a : e x t   u r i = " { 4 F F 9 0 F 5 8 - 9 B A 6 - 4 1 A 5 - 9 0 3 F - 9 0 5 0 1 D F C 3 5 A 2 } " > < a 1 6 : c r e a t i o n I d   x m l n s : a 1 6 = " h t t p : / / s c h e m a s . m i c r o s o f t . c o m / o f f i c e / d r a w i n g / 2 0 1 0 / m a i n "   i d = " { 7 6 8 2 7 1 8 C - 5 1 4 F - 4 D 0 5 - 9 E D D - 5 2 9 1 F E 7 7 0 1 1 6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/ p : s p T r e e > < p : e x t L s t > < p : e x t   u r i = " { 3 B 5 5 4 0 F 0 - 2 7 7 B - 4 6 5 E - 9 D A 1 - 9 A C E B 6 9 1 8 B A B } " > < p 1 4 : c r e a t i o n I d   x m l n s : p 1 4 = " h t t p : / / s c h e m a s . m i c r o s o f t . c o m / o f f i c e / p o w e r p o i n t / 2 0 1 0 / m a i n "   v a l = " 1 6 0 6 7 2 7 6 9 5 6 2 6 " / > < / p : e x t > < / p : e x t L s t > < / p : c S l d > < p : c l r M a p O v r > < a : m a s t e r C l r M a p p i n g / > < / p : c l r M a p O v r > < / p : s l d >
</file>

<file path=ppt/slides/slide6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7 " > < a : e x t L s t > < a : e x t   u r i = " { 2 A A 6 9 D F 9 - C F C 0 - 4 9 6 B - A 5 6 A - 6 6 8 C 8 0 3 A 8 B D E } " > < a 1 6 : c r e a t i o n I d   x m l n s : a 1 6 = " h t t p : / / s c h e m a s . m i c r o s o f t . c o m / o f f i c e / d r a w i n g / 2 0 1 0 / m a i n "   i d = " { 1 B B D A E 2 B - 5 5 4 0 - 4 4 A 5 - B B 3 F - C 0 0 2 1 8 9 5 7 0 0 9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2 3 0 5 0 5 0 "   y = " 3 1 1 6 8 6 " / > < a : e x t   c x = " 4 5 3 9 9 9 6 "   c y = " 4 8 7 2 2 2 " / > < / a : x f r m > < / p : s p P r > < p : t x B o d y > < a : b o d y P r   r t l C o l = " 0 " / > < a : l s t S t y l e / > < a : p > < a : p P r / > < a : r > < a : r P r   b = " 1 "   d i r t y = " 0 "   l a n g = " e n - U S " > < a : l a t i n   t y p e f a c e = " O p e n   S a n s " / > < / a : r P r > < a : t > A n a l y z e   < / a : t > < / a : r > < a : r > < a : r P r   b = " 1 "   d i r t y = " 0 "   l a n g = " e n - U S " > < a : l a t i n   t y p e f a c e = " O p e n   S a n s " / > < / a : r P r > < a : t > J i r a < / a : t > < / a : r > < a : r > < a : r P r   b = " 1 "   d i r t y = " 0 "   l a n g = " e n - U S " > < a : l a t i n   t y p e f a c e = " O p e n   S a n s " / > < / a : r P r > < a : t >   d a t a   w i t h   A I < / a : t > < / a : r > < a : e n d P a r a R P r   b = " 1 "   d i r t y = " 0 "   l a n g = " e n - U S " > < a : l a t i n   t y p e f a c e = " O p e n   S a n s " / > < / a : e n d P a r a R P r > < / a : p > < / p : t x B o d y > < / p : s p > < p : s p > < p : n v S p P r > < p : c N v P r   i d = " 3 "   n a m e = " " > < a : e x t L s t > < a : e x t   u r i = " { A D 9 4 7 5 D 4 - 2 1 B C - 4 7 8 9 - A 2 2 F - 0 1 C C 2 2 2 C 4 C C C } " > < a 1 6 : c r e a t i o n I d   x m l n s : a 1 6 = " h t t p : / / s c h e m a s . m i c r o s o f t . c o m / o f f i c e / d r a w i n g / 2 0 1 0 / m a i n "   i d = " { A E 0 A 8 5 0 4 - F D 5 9 - 4 B 4 A - 9 C 2 9 - 0 1 7 4 3 0 0 F 4 6 3 2 } " / > < / a : e x t > < / a : e x t L s t > < / p : c N v P r > < p : c N v S p P r   t x B o x = " 1 " / > < p : n v P r / > < / p : n v S p P r > < p : s p P r > < a : x f r m   f l i p H = " f a l s e "   f l i p V = " f a l s e "   r o t = " 0 " > < a : o f f   x = " 1 1 3 3 4 7 5 "   y = " 7 7 1 5 2 5 " / > < a : e x t   c x = " 6 8 7 9 9 1 7 "   c y = " 3 0 8 5 5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 B u i l t - i n   A I - a s s i s t a n t   p r o v i d e s   v i s u a l   < / a : t > < / a : r > < a : r > < a : r P r   b = " 0 "   d i r t y = " 0 "   l a n g = " e n - U S "   s z = " 1 4 0 0 " > < a : l a t i n   t y p e f a c e = " O p e n   S a n s " / > < / a : r P r > < a : t > r e s p o n s e s < / a : t > < / a : r > < a : r > < a : r P r   b = " 0 "   d i r t y = " 0 "   l a n g = " e n - U S "   s z = " 1 4 0 0 " > < a : l a t i n   t y p e f a c e = " O p e n   S a n s " / > < / a : r P r > < a : t >   t o   t e x t   a n d   v o i c e - b a s e d   q u e s t i o n s . < / a : t > < / a : r > < a : e n d P a r a R P r   b = " 0 "   d i r t y = " 0 "   l a n g = " e n - U S "   s z = " 1 4 0 0 " > < a : l a t i n   t y p e f a c e = " O p e n   S a n s " / > < / a : e n d P a r a R P r > < / a : p > < / p : t x B o d y > < / p : s p > < p : s p > < p : n v S p P r > < p : c N v P r   i d = " 4 "   n a m e = " " > < a : e x t L s t > < a : e x t   u r i = " { 3 A 1 D F D C 3 - 4 E 3 8 - 4 7 A 2 - B 3 8 6 - 7 B 1 1 E 9 7 A E 0 E 6 } " > < a 1 6 : c r e a t i o n I d   x m l n s : a 1 6 = " h t t p : / / s c h e m a s . m i c r o s o f t . c o m / o f f i c e / d r a w i n g / 2 0 1 0 / m a i n "   i d = " { F E 8 7 5 9 A 3 - F A 2 F - 4 E 0 3 - B C 4 8 - 1 1 B 8 3 9 0 5 8 8 8 4 } " / > < / a : e x t > < / a : e x t L s t > < / p : c N v P r > < p : c N v S p P r / > < p : n v P r / > < / p : n v S p P r > < p : s p P r > < a : x f r m   f l i p H = " f a l s e "   f l i p V = " f a l s e "   r o t = " 0 " > < a : o f f   x = " 2 0 1 4 0 7 0 "   y = " 1 4 2 3 8 2 5 " / > < a : e x t   c x = " 5 0 6 8 9 0 0 "   c y = " 2 9 5 1 2 3 5 " / > < / a : x f r m > < a : p r s t G e o m   p r s t = " r e c t " > < a : a v L s t / > < / a : p r s t G e o m > < a : s o l i d F i l l > < a : s r g b C l r   v a l = " d a d b d d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" > < a : e x t L s t > < a : e x t   u r i = " { 1 F F 8 A 1 7 2 - D 8 1 B - 4 0 E 2 - A B 6 2 - E 9 D 3 0 F D A C C D 8 } " > < a 1 6 : c r e a t i o n I d   x m l n s : a 1 6 = " h t t p : / / s c h e m a s . m i c r o s o f t . c o m / o f f i c e / d r a w i n g / 2 0 1 0 / m a i n "   i d = " { B 3 3 5 3 0 3 9 - 0 0 2 0 - 4 B F 2 - A D 6 3 - A D 5 F D 9 7 C B 9 C 1 } " / > < / a : e x t > < / a : e x t L s t > < / p : c N v P r > < p : c N v S p P r / > < p : n v P r / > < / p : n v S p P r > < p : s p P r > < a : x f r m   f l i p H = " f a l s e "   f l i p V = " f a l s e "   r o t = " 0 " > < a : o f f   x = " 1 9 6 3 1 2 1 "   y = " 1 3 6 7 9 2 3 " / > < a : e x t   c x = " 5 0 6 8 9 0 0 "   c y = " 2 9 5 1 2 3 5 " / > < / a : x f r m > < a : p r s t G e o m   p r s t = " r e c t " > < a : a v L s t / > < / a : p r s t G e o m > < a : s o l i d F i l l > < a : s c h e m e C l r   v a l = " b g 1 " > < a : l u m M o d   v a l = " 9 5 0 0 0 " / > < / a : s c h e m e C l r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" > < a : e x t L s t > < a : e x t   u r i = " { D 2 D 2 D 2 4 6 - 3 8 9 8 - 4 7 0 F - 8 D 0 7 - 6 6 D 4 A E 9 9 B 9 0 7 } " > < a 1 6 : c r e a t i o n I d   x m l n s : a 1 6 = " h t t p : / / s c h e m a s . m i c r o s o f t . c o m / o f f i c e / d r a w i n g / 2 0 1 0 / m a i n "   i d = " { 5 3 6 C 7 C 5 9 - F 9 6 7 - 4 A 6 F - B 8 F 4 - 0 8 7 5 1 0 0 1 4 6 D 5 } " / > < / a : e x t > < / a : e x t L s t > < / p : c N v P r > < p : c N v S p P r / > < p : n v P r / > < / p : n v S p P r > < p : s p P r > < a : x f r m   f l i p H = " f a l s e "   f l i p V = " f a l s e "   r o t = " 0 " > < a : o f f   x = " 2 5 0 3 5 4 1 "   y = " 1 5 1 6 0 5 6 " / > < a : e x t   c x = " 1 0 2 1 1 7 "   c y = " 1 0 1 2 9 0 " / > < / a : x f r m > < a : p r s t G e o m   p r s t = " e l l i p s e " > < a : a v L s t / > < / a : p r s t G e o m > < a : s o l i d F i l l > < a : s r g b C l r   v a l = " 0 0 b 0 5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" > < a : e x t L s t > < a : e x t   u r i = " { C C 4 F 8 B E 0 - 9 2 3 4 - 4 4 F 5 - A 5 A B - 9 2 E 4 B C 1 D 2 1 E 3 } " > < a 1 6 : c r e a t i o n I d   x m l n s : a 1 6 = " h t t p : / / s c h e m a s . m i c r o s o f t . c o m / o f f i c e / d r a w i n g / 2 0 1 0 / m a i n "   i d = " { 8 4 6 1 2 D 8 2 - F 4 F A - 4 E 3 0 - 8 7 D 2 - C E 8 C A A 7 2 5 B 8 D } " / > < / a : e x t > < / a : e x t L s t > < / p : c N v P r > < p : c N v S p P r / > < p : n v P r / > < / p : n v S p P r > < p : s p P r > < a : x f r m   f l i p H = " f a l s e "   f l i p V = " f a l s e "   r o t = " 0 " > < a : o f f   x = " 2 3 5 7 1 8 0 "   y = " 1 5 1 4 8 2 7 " / > < a : e x t   c x = " 1 0 2 1 1 7 "   c y = " 1 0 1 2 9 0 " / > < / a : x f r m > < a : p r s t G e o m   p r s t = " e l l i p s e " > < a : a v L s t / > < / a : p r s t G e o m > < a : s o l i d F i l l > < a : s c h e m e C l r   v a l = " a c c e n t 2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7 6 C B 3 F 2 2 - C D C 8 - 4 0 B 5 - 9 D D 0 - F 9 2 B 0 F 5 C 9 F 6 B } " > < a 1 6 : c r e a t i o n I d   x m l n s : a 1 6 = " h t t p : / / s c h e m a s . m i c r o s o f t . c o m / o f f i c e / d r a w i n g / 2 0 1 0 / m a i n "   i d = " { 3 B 5 2 7 F 1 4 - E 0 0 0 - 4 1 5 3 - A D 6 2 - D 4 0 8 1 7 8 0 F 0 1 B } " / > < / a : e x t > < / a : e x t L s t > < / p : c N v P r > < p : c N v S p P r / > < p : n v P r / > < / p : n v S p P r > < p : s p P r > < a : x f r m   f l i p H = " f a l s e "   f l i p V = " f a l s e "   r o t = " 0 " > < a : o f f   x = " 2 2 1 0 8 0 9 "   y = " 1 5 1 5 8 9 4 " / > < a : e x t   c x = " 1 0 2 1 1 7 "   c y = " 1 0 1 2 9 0 " / > < / a : x f r m > < a : p r s t G e o m   p r s t = " e l l i p s e " > < a : a v L s t / > < / a : p r s t G e o m > < a : s o l i d F i l l > < a : s c h e m e C l r   v a l = " a c c e n t 3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9 "   n a m e = " C o n t e n t   P l a c e h o l d e r   2 " > < a : e x t L s t > < a : e x t   u r i = " { 8 7 A 2 0 E 2 9 - 4 4 3 7 - 4 8 D 4 - 8 0 9 7 - 4 2 A 5 7 0 F E 5 A C 9 } " > < a 1 6 : c r e a t i o n I d   x m l n s : a 1 6 = " h t t p : / / s c h e m a s . m i c r o s o f t . c o m / o f f i c e / d r a w i n g / 2 0 1 0 / m a i n "   i d = " { 1 0 D E A 1 0 E - B A 9 D - 4 1 0 E - B 7 B 4 - A A 7 B 4 5 2 A A 2 D 1 } " / > < / a : e x t > < / a : e x t L s t > < / p : c N v P r > < p : c N v P i c P r > < a : p i c L o c k s   n o C h a n g e A s p e c t = " t r u e "   n o G r p = " t r u e " / > < / p : c N v P i c P r > < p : n v P r > < p : p h   i d x = " 1 " / > < / p : n v P r > < / p : n v P i c P r > < p : b l i p F i l l > < a : b l i p   r : e m b e d = " r I d 2 " / > < a : s r c R e c t   b = " 0 "   l = " - 1 1 1 7 6 "   r = " - 1 1 1 7 6 "   t = " 0 " / > < a : s t r e t c h > < a : f i l l R e c t / > < / a : s t r e t c h > < / p : b l i p F i l l > < p : s p P r > < a : x f r m   r o t = " 0 " > < a : o f f   x = " 1 7 1 1 6 2 3 "   y = " 1 7 5 2 6 0 0 " / > < a : e x t   c x = " 5 6 0 2 0 4 2 "   c y = " 2 5 1 7 7 4 3 " / > < / a : x f r m > < a : n o F i l l / > < / p : s p P r > < / p : p i c > < p : p i c > < p : n v P i c P r > < p : c N v P r   i d = " 1 0 "   n a m e = " " > < a : e x t L s t > < a : e x t   u r i = " { 5 1 7 7 8 A 7 2 - 6 2 E 7 - 4 F A 0 - B 0 7 B - 1 0 7 7 A 6 F 5 9 7 E E } " > < a 1 6 : c r e a t i o n I d   x m l n s : a 1 6 = " h t t p : / / s c h e m a s . m i c r o s o f t . c o m / o f f i c e / d r a w i n g / 2 0 1 0 / m a i n "   i d = " { 6 C 6 4 0 9 8 5 - 6 F B 1 - 4 7 1 2 - 8 6 2 5 - 2 2 B E B 3 6 B 2 0 E 2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/ p : s p T r e e > < p : e x t L s t > < p : e x t   u r i = " { 7 7 F 1 0 3 9 E - D 0 D 7 - 4 8 3 E - B B 3 2 - 2 A E 6 9 B 8 F F 0 4 2 } " > < p 1 4 : c r e a t i o n I d   x m l n s : p 1 4 = " h t t p : / / s c h e m a s . m i c r o s o f t . c o m / o f f i c e / p o w e r p o i n t / 2 0 1 0 / m a i n "   v a l = " 1 6 0 6 7 2 7 6 9 5 6 2 9 " / > < / p : e x t > < / p : e x t L s t > < / p : c S l d > < p : c l r M a p O v r > < a : m a s t e r C l r M a p p i n g / > < / p : c l r M a p O v r > < / p : s l d >
</file>

<file path=ppt/slides/slide7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7 " > < a : e x t L s t > < a : e x t   u r i = " { D 7 3 B D 1 5 7 - 5 7 9 F - 4 0 D 8 - B 7 0 B - 4 7 8 F E 0 0 7 A 8 B 7 } " > < a 1 6 : c r e a t i o n I d   x m l n s : a 1 6 = " h t t p : / / s c h e m a s . m i c r o s o f t . c o m / o f f i c e / d r a w i n g / 2 0 1 0 / m a i n "   i d = " { 3 3 2 5 B 1 8 B - 8 F 7 D - 4 5 9 F - 9 A 5 E - D A 9 E 1 D 1 1 5 2 5 0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8 2 0 0 "   y = " 4 8 2 4 6 0 " / > < a : e x t   c x = " 7 4 6 7 6 7 6 "   c y = " 4 8 7 2 2 2 " / > < / a : x f r m > < / p : s p P r > < p : t x B o d y > < a : b o d y P r   r t l C o l = " 0 " / > < a : l s t S t y l e / > < a : p > < a : p P r / > < a : r > < a : r P r   b = " 1 "   d i r t y = " 0 "   l a n g = " e n - U S " > < a : l a t i n   t y p e f a c e = " O p e n   S a n s " / > < / a : r P r > < a : t > P r o a c t i v e l y   p r e d i c t   p r o j e c t   r e q u i r e m e n t s < / a : t > < / a : r > < a : e n d P a r a R P r   b = " 1 "   d i r t y = " 0 "   l a n g = " e n - U S " > < a : l a t i n   t y p e f a c e = " O p e n   S a n s " / > < / a : e n d P a r a R P r > < / a : p > < / p : t x B o d y > < / p : s p > < p : s p > < p : n v S p P r > < p : c N v P r   i d = " 3 "   n a m e = " " > < a : e x t L s t > < a : e x t   u r i = " { 6 0 F 9 E 8 1 4 - 3 F 8 A - 4 F 9 4 - A 2 A 0 - A B 7 8 E 9 6 7 0 0 2 A } " > < a 1 6 : c r e a t i o n I d   x m l n s : a 1 6 = " h t t p : / / s c h e m a s . m i c r o s o f t . c o m / o f f i c e / d r a w i n g / 2 0 1 0 / m a i n "   i d = " { C 1 8 1 6 D 3 3 - 3 0 E 2 - 4 5 6 7 - 8 4 1 9 - 9 D E F A 7 2 5 3 B D 7 } " / > < / a : e x t > < / a : e x t L s t > < / p : c N v P r > < p : c N v S p P r   t x B o x = " 1 " / > < p : n v P r / > < / p : n v S p P r > < p : s p P r > < a : x f r m   f l i p H = " f a l s e "   f l i p V = " f a l s e "   r o t = " 0 " > < a : o f f   x = " 1 0 7 6 3 2 5 "   y = " 9 3 2 5 5 4 " / > < a : e x t   c x = " 6 9 9 4 4 9 3 "   c y = " 3 0 8 5 5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 L e v e r a g e   A n a l y t i c s   P l u s '   p r e d i c t i v e   a l g o r i t h m s   t o   a c c u r a t e l y   f o r e c a s t   r e q u i r e m e n t s . < / a : t > < / a : r > < a : e n d P a r a R P r   b = " 0 "   d i r t y = " 0 "   l a n g = " e n - U S "   s z = " 1 4 0 0 " > < a : l a t i n   t y p e f a c e = " O p e n   S a n s " / > < / a : e n d P a r a R P r > < / a : p > < / p : t x B o d y > < / p : s p > < p : s p > < p : n v S p P r > < p : c N v P r   i d = " 4 "   n a m e = " " > < a : e x t L s t > < a : e x t   u r i = " { A D E F 5 D C 5 - 8 1 0 3 - 4 0 4 B - 8 4 D 6 - 6 9 8 A B 2 B D F E 0 8 } " > < a 1 6 : c r e a t i o n I d   x m l n s : a 1 6 = " h t t p : / / s c h e m a s . m i c r o s o f t . c o m / o f f i c e / d r a w i n g / 2 0 1 0 / m a i n "   i d = " { 3 5 6 E 1 F E 5 - 8 3 1 3 - 4 F A 9 - 8 D 9 8 - 0 A 5 3 4 2 A 3 D D 4 2 } " / > < / a : e x t > < / a : e x t L s t > < / p : c N v P r > < p : c N v S p P r / > < p : n v P r / > < / p : n v S p P r > < p : s p P r > < a : x f r m   f l i p H = " f a l s e "   f l i p V = " f a l s e "   r o t = " 0 " > < a : o f f   x = " 2 0 6 9 4 5 8 "   y = " 1 4 8 5 5 9 5 " / > < a : e x t   c x = " 5 0 6 8 9 0 0 "   c y = " 2 8 2 4 4 6 7 " / > < / a : x f r m > < a : p r s t G e o m   p r s t = " r e c t " > < a : a v L s t / > < / a : p r s t G e o m > < a : s o l i d F i l l > < a : s r g b C l r   v a l = " d a d b d d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" > < a : e x t L s t > < a : e x t   u r i = " { A 1 9 B 6 7 9 9 - 5 7 8 A - 4 5 7 A - B 6 B 6 - D 4 D 7 6 0 F 9 9 B 6 B } " > < a 1 6 : c r e a t i o n I d   x m l n s : a 1 6 = " h t t p : / / s c h e m a s . m i c r o s o f t . c o m / o f f i c e / d r a w i n g / 2 0 1 0 / m a i n "   i d = " { 1 9 6 9 6 C A B - 9 E 1 8 - 4 2 0 E - B C 6 4 - D E 9 A 1 2 0 D 2 8 A 1 } " / > < / a : e x t > < / a : e x t L s t > < / p : c N v P r > < p : c N v S p P r / > < p : n v P r / > < / p : n v S p P r > < p : s p P r > < a : x f r m   f l i p H = " f a l s e "   f l i p V = " f a l s e "   r o t = " 0 " > < a : o f f   x = " 2 0 1 8 4 9 9 "   y = " 1 4 2 9 6 9 3 " / > < a : e x t   c x = " 5 0 6 8 9 0 0 "   c y = " 2 8 2 4 4 6 7 " / > < / a : x f r m > < a : p r s t G e o m   p r s t = " r e c t " > < a : a v L s t / > < / a : p r s t G e o m > < a : s o l i d F i l l > < a : s c h e m e C l r   v a l = " b g 1 " > < a : l u m M o d   v a l = " 9 5 0 0 0 " / > < / a : s c h e m e C l r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" > < a : e x t L s t > < a : e x t   u r i = " { 2 2 9 5 B 7 D F - 7 C 7 F - 4 7 3 5 - A 5 2 F - 3 6 5 D 2 E A C 7 B 2 7 } " > < a 1 6 : c r e a t i o n I d   x m l n s : a 1 6 = " h t t p : / / s c h e m a s . m i c r o s o f t . c o m / o f f i c e / d r a w i n g / 2 0 1 0 / m a i n "   i d = " { D 9 3 D 5 8 9 6 - 3 A 9 1 - 4 3 F 2 - B 6 F A - 5 7 8 9 C 2 A D 1 A A C } " / > < / a : e x t > < / a : e x t L s t > < / p : c N v P r > < p : c N v S p P r / > < p : n v P r / > < / p : n v S p P r > < p : s p P r > < a : x f r m   f l i p H = " f a l s e "   f l i p V = " f a l s e "   r o t = " 0 " > < a : o f f   x = " 2 5 9 0 9 2 3 "   y = " 1 5 9 1 9 0 3 " / > < a : e x t   c x = " 1 0 2 1 1 7 "   c y = " 1 0 1 2 9 0 " / > < / a : x f r m > < a : p r s t G e o m   p r s t = " e l l i p s e " > < a : a v L s t / > < / a : p r s t G e o m > < a : s o l i d F i l l > < a : s r g b C l r   v a l = " 0 0 b 0 5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" > < a : e x t L s t > < a : e x t   u r i = " { 8 D 5 2 2 6 6 0 - C C 6 3 - 4 F C 6 - 8 C F B - E 4 3 A 2 A 8 8 E C 0 B } " > < a 1 6 : c r e a t i o n I d   x m l n s : a 1 6 = " h t t p : / / s c h e m a s . m i c r o s o f t . c o m / o f f i c e / d r a w i n g / 2 0 1 0 / m a i n "   i d = " { 5 B D F A D 1 7 - 9 0 E 9 - 4 A 3 D - 8 0 5 4 - D 1 C F 4 A 5 0 C 3 6 5 } " / > < / a : e x t > < / a : e x t L s t > < / p : c N v P r > < p : c N v S p P r / > < p : n v P r / > < / p : n v S p P r > < p : s p P r > < a : x f r m   f l i p H = " f a l s e "   f l i p V = " f a l s e "   r o t = " 0 " > < a : o f f   x = " 2 4 4 4 5 6 2 "   y = " 1 5 9 0 6 7 5 " / > < a : e x t   c x = " 1 0 2 1 1 7 "   c y = " 1 0 1 2 9 0 " / > < / a : x f r m > < a : p r s t G e o m   p r s t = " e l l i p s e " > < a : a v L s t / > < / a : p r s t G e o m > < a : s o l i d F i l l > < a : s c h e m e C l r   v a l = " a c c e n t 2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3 1 B 7 C B 0 8 - D 4 C 4 - 4 0 C 9 - B A 2 6 - A D 0 F D A 0 7 4 8 E C } " > < a 1 6 : c r e a t i o n I d   x m l n s : a 1 6 = " h t t p : / / s c h e m a s . m i c r o s o f t . c o m / o f f i c e / d r a w i n g / 2 0 1 0 / m a i n "   i d = " { 5 3 3 6 2 D F 1 - A 0 4 2 - 4 5 1 5 - 9 C 5 5 - 9 C 3 1 3 E 3 7 4 3 3 C } " / > < / a : e x t > < / a : e x t L s t > < / p : c N v P r > < p : c N v S p P r / > < p : n v P r / > < / p : n v S p P r > < p : s p P r > < a : x f r m   f l i p H = " f a l s e "   f l i p V = " f a l s e "   r o t = " 0 " > < a : o f f   x = " 2 2 9 8 2 0 1 "   y = " 1 5 9 1 7 4 1 " / > < a : e x t   c x = " 1 0 2 1 1 7 "   c y = " 1 0 1 2 9 0 " / > < / a : x f r m > < a : p r s t G e o m   p r s t = " e l l i p s e " > < a : a v L s t / > < / a : p r s t G e o m > < a : s o l i d F i l l > < a : s c h e m e C l r   v a l = " a c c e n t 3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9 "   n a m e = " C o n t e n t   P l a c e h o l d e r   2 " > < a : e x t L s t > < a : e x t   u r i = " { E 1 0 5 0 1 3 D - 8 E 9 1 - 4 8 7 2 - B 5 7 2 - 1 4 1 8 E 0 E 1 A B 6 9 } " > < a 1 6 : c r e a t i o n I d   x m l n s : a 1 6 = " h t t p : / / s c h e m a s . m i c r o s o f t . c o m / o f f i c e / d r a w i n g / 2 0 1 0 / m a i n "   i d = " { F 9 E 8 C F A 7 - 5 D 5 C - 4 8 1 7 - 9 8 4 F - B F 6 9 1 9 C 2 D 6 D 1 } " / > < / a : e x t > < / a : e x t L s t > < / p : c N v P r > < p : c N v P i c P r > < a : p i c L o c k s   n o C h a n g e A s p e c t = " t r u e "   n o G r p = " t r u e " / > < / p : c N v P i c P r > < p : n v P r > < p : p h   i d x = " 1 " / > < / p : n v P r > < / p : n v P i c P r > < p : b l i p F i l l > < a : b l i p   r : e m b e d = " r I d 2 " / > < a : s r c R e c t   b = " 0 "   l = " - 1 1 1 7 6 "   r = " - 1 1 1 7 6 "   t = " 0 " / > < a : s t r e t c h > < a : f i l l R e c t / > < / a : s t r e t c h > < / p : b l i p F i l l > < p : s p P r > < a : x f r m   r o t = " 0 " > < a : o f f   x = " 1 8 1 6 8 9 3 "   y = " 1 8 3 0 5 6 2 " / > < a : e x t   c x = " 5 5 1 0 2 1 2 "   c y = " 2 2 1 4 5 6 2 " / > < / a : x f r m > < a : n o F i l l / > < / p : s p P r > < / p : p i c > < p : p i c > < p : n v P i c P r > < p : c N v P r   i d = " 1 0 "   n a m e = " " > < a : e x t L s t > < a : e x t   u r i = " { D B 4 0 0 8 E A - E 3 3 1 - 4 D D 2 - A A B E - 9 A D C E 1 1 2 2 A 3 F } " > < a 1 6 : c r e a t i o n I d   x m l n s : a 1 6 = " h t t p : / / s c h e m a s . m i c r o s o f t . c o m / o f f i c e / d r a w i n g / 2 0 1 0 / m a i n "   i d = " { 5 7 1 E F A 9 8 - E 2 0 C - 4 D 9 A - 9 5 2 9 - 3 F 3 C 8 9 6 2 D 1 2 8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/ p : s p T r e e > < p : e x t L s t > < p : e x t   u r i = " { B E B B 2 4 E F - 8 C D B - 4 6 A 9 - B 9 6 2 - 0 7 5 C D F 9 A F 9 D C } " > < p 1 4 : c r e a t i o n I d   x m l n s : p 1 4 = " h t t p : / / s c h e m a s . m i c r o s o f t . c o m / o f f i c e / p o w e r p o i n t / 2 0 1 0 / m a i n "   v a l = " 1 6 0 6 7 2 7 6 9 5 6 3 2 " / > < / p : e x t > < / p : e x t L s t > < / p : c S l d > < p : c l r M a p O v r > < a : m a s t e r C l r M a p p i n g / > < / p : c l r M a p O v r > < / p : s l d >
</file>

<file path=ppt/slides/slide8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" > < a : e x t L s t > < a : e x t   u r i = " { 5 9 8 2 2 B 7 4 - F 5 3 F - 4 F D 8 - 8 4 E D - 7 0 E 3 8 A 1 8 2 0 9 C } " > < a 1 6 : c r e a t i o n I d   x m l n s : a 1 6 = " h t t p : / / s c h e m a s . m i c r o s o f t . c o m / o f f i c e / d r a w i n g / 2 0 1 0 / m a i n "   i d = " { 2 E 6 D B E 1 4 - 3 7 0 D - 4 E E 7 - 8 3 C 6 - 8 E 1 6 C 5 F A 4 C F 5 } " / > < / a : e x t > < / a : e x t L s t > < / p : c N v P r > < p : c N v S p P r / > < p : n v P r / > < / p : n v S p P r > < p : s p P r > < a : x f r m   f l i p H = " f a l s e "   f l i p V = " f a l s e "   r o t = " 0 " > < a : o f f   x = " 1 8 4 5 5 0 6 "   y = " 1 4 4 3 8 1 8 " / > < a : e x t   c x = " 4 7 6 1 8 6 2 "   c y = " 2 9 9 7 8 2 2 " / > < / a : x f r m > < a : p r s t G e o m   p r s t = " r e c t " > < a : a v L s t / > < / a : p r s t G e o m > < a : s o l i d F i l l > < a : s r g b C l r   v a l = " d a d b d d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T i t l e   7 " > < a : e x t L s t > < a : e x t   u r i = " { 3 2 C 0 0 3 4 0 - 1 4 E 5 - 4 0 2 9 - 9 4 F 1 - 4 F 5 E 6 8 8 5 F A 6 C } " > < a 1 6 : c r e a t i o n I d   x m l n s : a 1 6 = " h t t p : / / s c h e m a s . m i c r o s o f t . c o m / o f f i c e / d r a w i n g / 2 0 1 0 / m a i n "   i d = " { C 8 2 3 E 5 F 8 - 2 D A 8 - 4 4 2 5 - 9 0 F F - F 0 9 D B 6 9 2 1 F 2 4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1 2 0 0 1 5 0 "   y = " 3 3 8 6 1 3 " / > < a : e x t   c x = " 6 7 4 8 0 2 4 "   c y = " 4 8 7 2 2 2 " / > < / a : x f r m > < / p : s p P r > < p : t x B o d y > < a : b o d y P r   r t l C o l = " 0 " / > < a : l s t S t y l e / > < a : p > < a : p P r / > < a : r > < a : r P r   b = " 1 "   d i r t y = " 0 "   l a n g = " e n - U S " > < a : l a t i n   t y p e f a c e = " O p e n   S a n s " / > < / a : r P r > < a : t > S t a y   a b r e a s t   o f   c h a n g e s   i n   y o u r   d a t a < / a : t > < / a : r > < a : e n d P a r a R P r   b = " 1 "   d i r t y = " 0 "   l a n g = " e n - U S " > < a : l a t i n   t y p e f a c e = " O p e n   S a n s " / > < / a : e n d P a r a R P r > < / a : p > < / p : t x B o d y > < / p : s p > < p : s p > < p : n v S p P r > < p : c N v P r   i d = " 4 "   n a m e = " " > < a : e x t L s t > < a : e x t   u r i = " { B 0 8 D E D B D - 4 4 8 8 - 4 6 B 0 - 8 A 3 1 - D 9 1 D 2 8 F B E 9 B 8 } " > < a 1 6 : c r e a t i o n I d   x m l n s : a 1 6 = " h t t p : / / s c h e m a s . m i c r o s o f t . c o m / o f f i c e / d r a w i n g / 2 0 1 0 / m a i n "   i d = " { 1 D E 9 8 A 0 2 - 9 4 2 D - 4 6 2 4 - 8 D C E - 7 8 B 5 2 6 7 F 5 1 E 2 } " / > < / a : e x t > < / a : e x t L s t > < / p : c N v P r > < p : c N v S p P r   t x B o x = " 1 " / > < p : n v P r / > < / p : n v S p P r > < p : s p P r > < a : x f r m   f l i p H = " f a l s e "   f l i p V = " f a l s e "   r o t = " 0 " > < a : o f f   x = " 1 1 1 4 4 2 5 "   y = " 8 2 4 1 7 9 " / > < a : e x t   c x = " 6 9 2 3 0 5 6 "   c y = " 3 0 8 5 5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 C a t c h   s c h e d u l e   s l i p p a g e   u s i n g   d a t a   a l e r t s   s e n t   v i a   i n - a p p   a n d   e - m a i l   n o t i f i c a t i o n s . < / a : t > < / a : r > < a : e n d P a r a R P r   b = " 0 "   d i r t y = " 0 "   l a n g = " e n - U S "   s z = " 1 4 0 0 " > < a : l a t i n   t y p e f a c e = " O p e n   S a n s " / > < / a : e n d P a r a R P r > < / a : p > < / p : t x B o d y > < / p : s p > < p : s p > < p : n v S p P r > < p : c N v P r   i d = " 5 "   n a m e = " " > < a : e x t L s t > < a : e x t   u r i = " { F 9 6 5 A E 9 3 - 3 0 2 9 - 4 6 9 B - 8 F 3 0 - 0 E C 6 5 7 1 4 2 A 5 1 } " > < a 1 6 : c r e a t i o n I d   x m l n s : a 1 6 = " h t t p : / / s c h e m a s . m i c r o s o f t . c o m / o f f i c e / d r a w i n g / 2 0 1 0 / m a i n "   i d = " { 9 E A 8 C 3 D 8 - 5 E 7 9 - 4 B 7 3 - B 6 E 8 - B E 5 A B E D D 7 F B 7 } " / > < / a : e x t > < / a : e x t L s t > < / p : c N v P r > < p : c N v S p P r / > < p : n v P r / > < / p : n v S p P r > < p : s p P r > < a : x f r m   f l i p H = " f a l s e "   f l i p V = " f a l s e "   r o t = " 0 " > < a : o f f   x = " 1 6 4 0 5 1 9 "   y = " 1 3 6 5 1 3 2 " / > < a : e x t   c x = " 4 8 8 6 2 7 7 "   c y = " 2 9 9 7 8 2 2 " / > < / a : x f r m > < a : p r s t G e o m   p r s t = " r e c t " > < a : a v L s t / > < / a : p r s t G e o m > < a : s o l i d F i l l > < a : s c h e m e C l r   v a l = " b g 1 " > < a : l u m M o d   v a l = " 9 5 0 0 0 " / > < / a : s c h e m e C l r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" > < a : e x t L s t > < a : e x t   u r i = " { 3 1 6 B 7 5 3 A - A E 7 D - 4 E D 2 - B 1 3 E - 4 A A 3 9 8 4 9 3 D C 4 } " > < a 1 6 : c r e a t i o n I d   x m l n s : a 1 6 = " h t t p : / / s c h e m a s . m i c r o s o f t . c o m / o f f i c e / d r a w i n g / 2 0 1 0 / m a i n "   i d = " { 8 6 9 3 3 0 E 4 - 5 A 4 A - 4 9 4 5 - A 5 0 9 - B 2 4 4 8 6 0 3 1 F 9 7 } " / > < / a : e x t > < / a : e x t L s t > < / p : c N v P r > < p : c N v S p P r / > < p : n v P r / > < / p : n v S p P r > < p : s p P r > < a : x f r m   f l i p H = " f a l s e "   f l i p V = " f a l s e "   r o t = " 0 " > < a : o f f   x = " 2 2 1 5 0 5 7 "   y = " 1 5 0 7 3 8 8 " / > < a : e x t   c x = " 1 0 2 1 1 7 "   c y = " 1 0 1 2 9 0 " / > < / a : x f r m > < a : p r s t G e o m   p r s t = " e l l i p s e " > < a : a v L s t / > < / a : p r s t G e o m > < a : s o l i d F i l l > < a : s r g b C l r   v a l = " 0 0 b 0 5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" > < a : e x t L s t > < a : e x t   u r i = " { 6 3 3 0 4 E 0 3 - 0 F 3 8 - 4 5 8 3 - 8 9 3 2 - B 8 4 7 2 3 4 9 7 3 5 8 } " > < a 1 6 : c r e a t i o n I d   x m l n s : a 1 6 = " h t t p : / / s c h e m a s . m i c r o s o f t . c o m / o f f i c e / d r a w i n g / 2 0 1 0 / m a i n "   i d = " { 1 C 9 8 A D 4 1 - 1 A 4 A - 4 8 C E - 8 F D 5 - F F 2 C F 3 8 E 5 5 2 5 } " / > < / a : e x t > < / a : e x t L s t > < / p : c N v P r > < p : c N v S p P r / > < p : n v P r / > < / p : n v S p P r > < p : s p P r > < a : x f r m   f l i p H = " f a l s e "   f l i p V = " f a l s e "   r o t = " 0 " > < a : o f f   x = " 2 0 6 8 6 9 6 "   y = " 1 5 0 6 1 5 9 " / > < a : e x t   c x = " 1 0 2 1 1 7 "   c y = " 1 0 1 2 9 0 " / > < / a : x f r m > < a : p r s t G e o m   p r s t = " e l l i p s e " > < a : a v L s t / > < / a : p r s t G e o m > < a : s o l i d F i l l > < a : s c h e m e C l r   v a l = " a c c e n t 2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3 9 1 3 B B 1 0 - C 4 1 5 - 4 A F 8 - 8 8 1 0 - 0 6 B 4 1 3 F 1 4 3 2 8 } " > < a 1 6 : c r e a t i o n I d   x m l n s : a 1 6 = " h t t p : / / s c h e m a s . m i c r o s o f t . c o m / o f f i c e / d r a w i n g / 2 0 1 0 / m a i n "   i d = " { B 8 A F 0 B 0 E - 9 6 6 5 - 4 0 E 5 - A A 6 6 - D 7 D 6 6 4 8 4 2 6 9 3 } " / > < / a : e x t > < / a : e x t L s t > < / p : c N v P r > < p : c N v S p P r / > < p : n v P r / > < / p : n v S p P r > < p : s p P r > < a : x f r m   f l i p H = " f a l s e "   f l i p V = " f a l s e "   r o t = " 0 " > < a : o f f   x = " 1 9 2 2 3 3 5 "   y = " 1 5 0 7 2 2 6 " / > < a : e x t   c x = " 1 0 2 1 1 7 "   c y = " 1 0 1 2 9 0 " / > < / a : x f r m > < a : p r s t G e o m   p r s t = " e l l i p s e " > < a : a v L s t / > < / a : p r s t G e o m > < a : s o l i d F i l l > < a : s c h e m e C l r   v a l = " a c c e n t 3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9 "   n a m e = " C o n t e n t   P l a c e h o l d e r   2 " > < a : e x t L s t > < a : e x t   u r i = " { 0 7 F C E 8 4 8 - 9 A A 0 - 4 A C E - 8 8 E A - 9 C 8 D F B B 9 5 4 E 1 } " > < a 1 6 : c r e a t i o n I d   x m l n s : a 1 6 = " h t t p : / / s c h e m a s . m i c r o s o f t . c o m / o f f i c e / d r a w i n g / 2 0 1 0 / m a i n "   i d = " { 9 F 8 F A 8 5 B - B 4 B 4 - 4 5 1 7 - 9 2 3 B - 5 9 E 3 0 B 6 6 C 0 F E } " / > < / a : e x t > < / a : e x t L s t > < / p : c N v P r > < p : c N v P i c P r > < a : p i c L o c k s   n o C h a n g e A s p e c t = " t r u e "   n o G r p = " t r u e " / > < / p : c N v P i c P r > < p : n v P r > < p : p h   i d x = " 1 " / > < / p : n v P r > < / p : n v P i c P r > < p : b l i p F i l l > < a : b l i p   r : e m b e d = " r I d 2 " / > < a : s r c R e c t   b = " 0 "   l = " - 1 1 1 4 1 "   r = " - 1 1 1 4 1 "   t = " 0 " / > < a : s t r e t c h > < a : f i l l R e c t / > < / a : s t r e t c h > < / p : b l i p F i l l > < p : s p P r > < a : x f r m   r o t = " 0 " > < a : o f f   x = " 1 4 5 7 8 9 6 "   y = " 1 7 4 8 4 7 5 " / > < a : e x t   c x = " 5 0 6 8 9 0 0 "   c y = " 2 4 5 4 2 8 7 " / > < / a : x f r m > < a : n o F i l l / > < / p : s p P r > < / p : p i c > < p : p i c > < p : n v P i c P r > < p : c N v P r   i d = " 1 0 "   n a m e = " " > < a : e x t L s t > < a : e x t   u r i = " { 7 1 B C 8 A 2 D - 9 6 C 3 - 4 2 7 2 - A 4 C A - 0 8 2 0 B 2 0 D B 4 4 C } " > < a 1 6 : c r e a t i o n I d   x m l n s : a 1 6 = " h t t p : / / s c h e m a s . m i c r o s o f t . c o m / o f f i c e / d r a w i n g / 2 0 1 0 / m a i n "   i d = " { D 2 5 6 C 1 0 E - B 5 5 8 - 4 F 9 C - 9 0 3 D - 8 0 7 C 5 C 7 9 0 D E 8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p : s p > < p : n v S p P r > < p : c N v P r   i d = " 1 1 "   n a m e = " " > < a : e x t L s t > < a : e x t   u r i = " { 0 2 C 4 5 7 C 3 - 4 4 E 6 - 4 D 2 C - A 6 0 D - F 6 5 0 4 7 8 4 D 6 0 B } " > < a 1 6 : c r e a t i o n I d   x m l n s : a 1 6 = " h t t p : / / s c h e m a s . m i c r o s o f t . c o m / o f f i c e / d r a w i n g / 2 0 1 0 / m a i n "   i d = " { 5 2 5 7 7 D 2 0 - D F 4 3 - 4 4 9 6 - 9 6 3 5 - 3 C 0 2 4 A 7 8 9 C 8 D } " / > < / a : e x t > < / a : e x t L s t > < / p : c N v P r > < p : c N v S p P r / > < p : n v P r / > < / p : n v S p P r > < p : s p P r > < a : x f r m   f l i p H = " f a l s e "   f l i p V = " f a l s e "   r o t = " 0 " > < a : o f f   x = " 5 4 5 9 7 3 0 "   y = " 2 8 9 3 4 1 8 " / > < a : e x t   c x = " 2 7 8 8 1 7 6 "   c y = " 1 0 0 5 7 9 2 " / > < / a : x f r m > < a : p r s t G e o m   p r s t = " r e c t " > < a : a v L s t / > < / a : p r s t G e o m > < a : s o l i d F i l l > < a : s c h e m e C l r   v a l = " b g 1 " / > < / a : s o l i d F i l l > < a : l n   c a p = " f l a t "   w = " 9 5 2 5 " > < a : s o l i d F i l l > < a : s c h e m e C l r   v a l = " b g 1 " > < a : l u m M o d   v a l = " 8 5 0 0 0 " / > < / a : s c h e m e C l r > < / a : s o l i d F i l l > < a : p r s t D a s h   v a l = " s o l i d " / > < a : r o u n d / > < / a : l n > < a : e f f e c t L s t > < a : o u t e r S h d w   b l u r R a d = " 5 0 8 0 0 "   d i r = " 2 7 0 0 0 0 0 "   d i s t = " 4 7 6 2 5 " > < a : s r g b C l r   v a l = " 3 f 3 f 3 f " > < a : a l p h a   v a l = " 5 0 0 0 " / > < / a : s r g b C l r > < / a : o u t e r S h d w > < / a : e f f e c t L s t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2 "   n a m e = " " > < a : e x t L s t > < a : e x t   u r i = " { D 8 5 F B B B F - 8 D E C - 4 8 F E - B C 4 7 - E F 3 5 5 0 C 6 B 5 0 7 } " > < a 1 6 : c r e a t i o n I d   x m l n s : a 1 6 = " h t t p : / / s c h e m a s . m i c r o s o f t . c o m / o f f i c e / d r a w i n g / 2 0 1 0 / m a i n "   i d = " { 7 8 7 0 8 2 A 5 - 0 C A 0 - 4 D 5 3 - B 4 3 8 - A 2 9 2 8 7 8 2 5 7 C D } " / > < / a : e x t > < / a : e x t L s t > < / p : c N v P r > < p : c N v S p P r   t x B o x = " 1 " / > < p : n v P r / > < / p : n v S p P r > < p : s p P r > < a : x f r m   f l i p H = " f a l s e "   f l i p V = " f a l s e "   r o t = " 0 " > < a : o f f   x = " 5 5 4 4 6 4 5 "   y = " 2 9 2 6 8 3 2 " / > < a : e x t   c x = " 1 8 0 1 2 8 2 "   c y = " 2 7 8 0 8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l "   i n d e n t = " 0 "   m a r L = " 0 " > < a : b u C l r > < a : s c h e m e C l r   v a l = " a c c e n t 1 " / > < / a : b u C l r > < a : b u N o n e / > < a : d e f R P r   d i r t y = " 0 "   l a n g = " e n - U S "   s z = " 1 4 0 0 " / > < / a : p P r > < a : r > < a : r P r   d i r t y = " 0 "   l a n g = " e n - U S "   s z = " 1 2 0 0 " > < a : l a t i n   t y p e f a c e = " O p e n   S a n s - d e m i _ b o l d " / > < / a : r P r > < a : t > P r o j e c t   s l i p p a g e   a l e r t ! < / a : t > < / a : r > < a : e n d P a r a R P r   d i r t y = " 0 "   l a n g = " e n - U S "   s z = " 1 2 0 0 " > < a : l a t i n   t y p e f a c e = " O p e n   S a n s - d e m i _ b o l d " / > < / a : e n d P a r a R P r > < / a : p > < / p : t x B o d y > < / p : s p > < p : s p > < p : n v S p P r > < p : c N v P r   i d = " 1 3 "   n a m e = " " > < a : e x t L s t > < a : e x t   u r i = " { 1 F 6 3 6 F E F - C F 4 6 - 4 3 0 C - B 6 B 7 - 6 8 7 D 9 B F 0 0 7 7 9 } " > < a 1 6 : c r e a t i o n I d   x m l n s : a 1 6 = " h t t p : / / s c h e m a s . m i c r o s o f t . c o m / o f f i c e / d r a w i n g / 2 0 1 0 / m a i n "   i d = " { F 4 0 F F 8 9 F - 7 3 5 1 - 4 C C C - B A 3 8 - D 1 9 2 7 C 5 D 2 F C 7 } " / > < / a : e x t > < / a : e x t L s t > < / p : c N v P r > < p : c N v S p P r   t x B o x = " 1 " / > < p : n v P r / > < / p : n v S p P r > < p : s p P r > < a : x f r m   f l i p H = " f a l s e "   f l i p V = " f a l s e "   r o t = " 0 " > < a : o f f   x = " 5 5 4 2 6 2 6 "   y = " 3 1 6 3 4 0 5 " / > < a : e x t   c x = " 2 6 9 1 1 0 7 "   c y = " 4 7 6 1 5 4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l "   i n d e n t = " 0 "   m a r L = " 0 " > < a : l n S p c > < a : s p c P c t   v a l = " 1 2 5 0 0 0 " / > < / a : l n S p c > < a : b u C l r > < a : s c h e m e C l r   v a l = " a c c e n t 1 " / > < / a : b u C l r > < a : b u N o n e / > < a : d e f R P r   d i r t y = " 0 "   l a n g = " e n - U S "   s z = " 1 4 0 0 " / > < / a : p P r > < a : r > < a : r P r   b = " 0 "   d i r t y = " 0 "   l a n g = " e n - U S "   s z = " 1 0 0 0 " > < a : l a t i n   t y p e f a c e = " O p e n   S a n s " / > < / a : r P r > < a : t > A c t u a l   w o r k   c o m p l e t e d   i s   l e s s   t h a n   t h e   p l a n n e d   w o r k   f o r   t h e   w e e k . < / a : t > < / a : r > < a : e n d P a r a R P r   b = " 0 "   d i r t y = " 0 "   l a n g = " e n - U S "   s z = " 1 0 0 0 " > < a : l a t i n   t y p e f a c e = " O p e n   S a n s " / > < / a : e n d P a r a R P r > < / a : p > < / p : t x B o d y > < / p : s p > < p : s p > < p : n v S p P r > < p : c N v P r   i d = " 1 4 "   n a m e = " " > < a : e x t L s t > < a : e x t   u r i = " { 2 A A 3 4 A 1 A - B 6 F C - 4 4 1 D - A D 7 F - 8 6 A 0 F 7 F B 4 9 8 B } " > < a 1 6 : c r e a t i o n I d   x m l n s : a 1 6 = " h t t p : / / s c h e m a s . m i c r o s o f t . c o m / o f f i c e / d r a w i n g / 2 0 1 0 / m a i n "   i d = " { C A F 4 F 2 7 8 - 9 E 5 D - 4 1 B B - 9 4 6 F - 2 7 C 2 2 F 0 6 0 9 B 3 } " / > < / a : e x t > < / a : e x t L s t > < / p : c N v P r > < p : c N v S p P r   t x B o x = " 1 " / > < p : n v P r / > < / p : n v S p P r > < p : s p P r > < a : x f r m   f l i p H = " f a l s e "   f l i p V = " f a l s e "   r o t = " 0 " > < a : o f f   x = " 5 5 4 2 6 2 6 "   y = " 3 6 3 2 5 9 7 " / > < a : e x t   c x = " 2 6 9 1 1 0 7 "   c y = " 2 4 7 6 1 1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  a l g n = " l "   i n d e n t = " 0 "   m a r L = " 0 " > < a : l n S p c > < a : s p c P c t   v a l = " 1 2 5 0 0 0 " / > < / a : l n S p c > < a : b u C l r > < a : s c h e m e C l r   v a l = " a c c e n t 1 " / > < / a : b u C l r > < a : b u N o n e / > < a : d e f R P r   d i r t y = " 0 "   l a n g = " e n - U S "   s z = " 1 4 0 0 " / > < / a : p P r > < a : r > < a : r P r   d i r t y = " 0 "   l a n g = " e n - U S "   s z = " 8 0 0 " > < a : s o l i d F i l l > < a : s c h e m e C l r   v a l = " t x 1 " > < a : l u m M o d   v a l = " 6 5 0 0 0 " / > < a : l u m O f f   v a l = " 3 5 0 0 0 " / > < / a : s c h e m e C l r > < / a : s o l i d F i l l > < a : l a t i n   t y p e f a c e = " O p e n   S a n s - l i g h t " / > < / a : r P r > < a : t > T o d a y   a t   1 0 : 3 0   a m < / a : t > < / a : r > < a : e n d P a r a R P r   d i r t y = " 0 "   l a n g = " e n - U S "   s z = " 8 0 0 " > < a : s o l i d F i l l > < a : s c h e m e C l r   v a l = " t x 1 " > < a : l u m M o d   v a l = " 6 5 0 0 0 " / > < a : l u m O f f   v a l = " 3 5 0 0 0 " / > < / a : s c h e m e C l r > < / a : s o l i d F i l l > < a : l a t i n   t y p e f a c e = " O p e n   S a n s - l i g h t " / > < / a : e n d P a r a R P r > < / a : p > < / p : t x B o d y > < / p : s p > < p : s p > < p : n v S p P r > < p : c N v P r   i d = " 1 5 "   n a m e = " " > < a : e x t L s t > < a : e x t   u r i = " { 8 D 3 2 8 B B A - D D E 3 - 4 7 1 2 - 8 E 3 4 - D B D 5 3 D F E 9 2 7 B } " > < a 1 6 : c r e a t i o n I d   x m l n s : a 1 6 = " h t t p : / / s c h e m a s . m i c r o s o f t . c o m / o f f i c e / d r a w i n g / 2 0 1 0 / m a i n "   i d = " { 5 0 E 5 8 4 2 E - 6 4 9 A - 4 5 3 7 - A 0 9 0 - A 0 D 8 E 3 F E 0 D F 3 } " / > < / a : e x t > < / a : e x t L s t > < / p : c N v P r > < p : c N v S p P r / > < p : n v P r / > < / p : n v S p P r > < p : s p P r > < a : x f r m   f l i p H = " f a l s e "   f l i p V = " f a l s e "   r o t = " 0 " > < a : o f f   x = " 7 9 5 0 6 9 8 "   y = " 2 6 9 7 9 9 4 " / > < a : e x t   c x = " 4 3 7 8 4 5 "   c y = " 4 1 9 4 5 2 " / > < / a : x f r m > < a : p r s t G e o m   p r s t = " e l l i p s e " > < a : a v L s t / > < / a : p r s t G e o m > < a : s o l i d F i l l > < a : s c h e m e C l r   v a l = " b g 1 " / > < / a : s o l i d F i l l > < a : l n   c a p = " f l a t "   w = " 9 5 2 5 " > < a : s o l i d F i l l > < a : s c h e m e C l r   v a l = " b g 1 " > < a : l u m M o d   v a l = " 8 5 0 0 0 " / > < / a : s c h e m e C l r > < / a : s o l i d F i l l > < a : p r s t D a s h   v a l = " s o l i d " / > < a : r o u n d / > < / a : l n > < a : e f f e c t L s t > < a : o u t e r S h d w   b l u r R a d = " 4 6 9 9 0 0 "   d i r = " 2 7 0 0 0 0 0 "   d i s t = " 1 9 0 5 0 " > < a : s r g b C l r   v a l = " 3 f 3 f 3 f " > < a : a l p h a   v a l = " 1 2 0 0 0 " / > < / a : s r g b C l r > < / a : o u t e r S h d w > < / a : e f f e c t L s t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1 6 "   n a m e = " " > < a : e x t L s t > < a : e x t   u r i = " { 2 5 9 D 7 0 7 5 - F 4 7 0 - 4 D 7 5 - 8 5 7 9 - 2 4 2 7 4 9 D C 3 3 D 5 } " > < a 1 6 : c r e a t i o n I d   x m l n s : a 1 6 = " h t t p : / / s c h e m a s . m i c r o s o f t . c o m / o f f i c e / d r a w i n g / 2 0 1 0 / m a i n "   i d = " { 9 0 E 0 0 C D 6 - C 6 D 3 - 4 8 4 F - 8 B C 0 - 0 9 6 9 3 4 9 D D 1 A B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4 " / > < a : s t r e t c h > < a : f i l l R e c t / > < / a : s t r e t c h > < / p : b l i p F i l l > < p : s p P r > < a : x f r m   f l i p H = " f a l s e "   f l i p V = " f a l s e "   r o t = " 0 " > < a : o f f   x = " 8 0 4 7 7 6 7 "   y = " 2 7 9 4 0 6 3 " / > < a : e x t   c x = " 2 2 7 0 7 6 "   c y = " 2 2 7 0 7 6 " / > < / a : x f r m > < a : p r s t G e o m   p r s t = " r e c t " > < a : a v L s t / > < / a : p r s t G e o m > < a : n o F i l l / > < / p : s p P r > < / p : p i c > < p : p i c > < p : n v P i c P r > < p : c N v P r   i d = " 1 7 "   n a m e = " " > < a : e x t L s t > < a : e x t   u r i = " { 5 A 9 6 5 2 A F - 0 7 1 E - 4 C C C - B 1 2 D - 4 C C 3 A C 4 0 9 4 B 6 } " > < a 1 6 : c r e a t i o n I d   x m l n s : a 1 6 = " h t t p : / / s c h e m a s . m i c r o s o f t . c o m / o f f i c e / d r a w i n g / 2 0 1 0 / m a i n "   i d = " { B B 1 F 8 8 6 3 - 6 C 8 1 - 4 E 4 1 - B 8 B D - 2 4 A D B 8 D 0 D F 6 F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5 " / > < a : s t r e t c h > < a : f i l l R e c t / > < / a : s t r e t c h > < / p : b l i p F i l l > < p : s p P r > < a : x f r m   f l i p H = " f a l s e "   f l i p V = " f a l s e "   r o t = " 2 1 4 2 0 0 0 0 " > < a : o f f   x = " 4 0 2 2 3 7 9 "   y = " 2 2 3 2 0 6 0 " / > < a : e x t   c x = " 1 8 4 8 5 0 7 "   c y = " 7 2 4 6 7 1 " / > < / a : x f r m > < a : p r s t G e o m   p r s t = " r e c t " > < a : a v L s t / > < / a : p r s t G e o m > < a : n o F i l l / > < / p : s p P r > < / p : p i c > < / p : s p T r e e > < p : e x t L s t > < p : e x t   u r i = " { B 3 F 2 F 7 8 6 - 2 9 8 2 - 4 5 0 3 - 8 4 F C - 8 C 2 C 7 8 D D 1 6 4 C } " > < p 1 4 : c r e a t i o n I d   x m l n s : p 1 4 = " h t t p : / / s c h e m a s . m i c r o s o f t . c o m / o f f i c e / p o w e r p o i n t / 2 0 1 0 / m a i n "   v a l = " 1 6 0 6 7 2 7 6 9 5 6 3 5 " / > < / p : e x t > < / p : e x t L s t > < p : c u s t D a t a L s t > < p : t a g s   r : i d = " r I d 6 " / > < / p : c u s t D a t a L s t > < / p : c S l d > < p : c l r M a p O v r > < a : m a s t e r C l r M a p p i n g / > < / p : c l r M a p O v r > < / p : s l d >
</file>

<file path=ppt/slides/slide9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7 " > < a : e x t L s t > < a : e x t   u r i = " { 6 C 7 D 9 8 3 E - B 8 5 4 - 4 6 D 1 - 9 0 8 E - 6 9 F E D B E 0 F E 9 9 } " > < a 1 6 : c r e a t i o n I d   x m l n s : a 1 6 = " h t t p : / / s c h e m a s . m i c r o s o f t . c o m / o f f i c e / d r a w i n g / 2 0 1 0 / m a i n "   i d = " { 7 E 0 3 A E 4 8 - D 3 F 3 - 4 8 6 7 - 9 C E 8 - E 5 7 D C 2 0 6 9 F D 5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1 4 3 8 2 7 5 "   y = " 4 6 1 2 4 8 " / > < a : e x t   c x = " 6 2 6 1 0 2 0 "   c y = " 4 8 7 2 2 2 " / > < / a : x f r m > < / p : s p P r > < p : t x B o d y > < a : b o d y P r   r t l C o l = " 0 " / > < a : l s t S t y l e / > < a : p > < a : p P r / > < a : r > < a : r P r   b = " 1 "   d i r t y = " 0 "   l a n g = " e n - U S "   s z = " 2 7 0 0 " > < a : l a t i n   t y p e f a c e = " O p e n   S a n s " / > < / a : r P r > < a : t > C o l l a b o r a t e   w i t h   p e e r s   i n   r e a l   t i m e < / a : t > < / a : r > < a : e n d P a r a R P r   b = " 1 "   d i r t y = " 0 "   l a n g = " e n - U S "   s z = " 2 7 0 0 " > < a : l a t i n   t y p e f a c e = " O p e n   S a n s " / > < / a : e n d P a r a R P r > < / a : p > < / p : t x B o d y > < / p : s p > < p : s p > < p : n v S p P r > < p : c N v P r   i d = " 3 "   n a m e = " " > < a : e x t L s t > < a : e x t   u r i = " { 3 7 F B D E 0 8 - F 6 4 5 - 4 F 4 3 - 9 5 E 9 - 0 8 0 9 4 3 C 8 E 5 E 6 } " > < a 1 6 : c r e a t i o n I d   x m l n s : a 1 6 = " h t t p : / / s c h e m a s . m i c r o s o f t . c o m / o f f i c e / d r a w i n g / 2 0 1 0 / m a i n "   i d = " { 7 0 F A A 5 E 5 - 5 F 7 A - 4 2 1 A - A 6 B 6 - B 2 3 D 4 5 A 0 D C D 0 } " / > < / a : e x t > < / a : e x t L s t > < / p : c N v P r > < p : c N v S p P r   t x B o x = " 1 " / > < p : n v P r / > < / p : n v S p P r > < p : s p P r > < a : x f r m   f l i p H = " f a l s e "   f l i p V = " f a l s e "   r o t = " 0 " > < a : o f f   x = " 1 0 0 0 1 2 5 "   y = " 9 0 2 8 4 6 " / > < a : e x t   c x = " 7 1 4 1 7 2 1 "   c y = " 3 0 8 5 5 2 " / > < / a : x f r m > < a : p r s t G e o m   p r s t = " r e c t " > < a : a v L s t / > < / a : p r s t G e o m > < / p : s p P r > < p : t x B o d y > < a : b o d y P r   a n c h o r = " t "   b I n s = " 4 7 6 2 5 "   l I n s = " 9 5 2 5 0 "   r I n s = " 9 5 2 5 0 "   r t l C o l = " 0 "   t I n s = " 4 7 6 2 5 "   v e r t = " h o r z " > < a : s p A u t o F i t / > < / a : b o d y P r > < a : l s t S t y l e / > < a : p > < a : p P r > < a : d e f R P r   d i r t y = " 0 "   l a n g = " e n - U S "   s z = " 1 4 0 0 " / > < / a : p P r > < a : r > < a : r P r   b = " 0 "   d i r t y = " 0 "   l a n g = " e n - U S "   s z = " 1 4 0 0 " > < a : l a t i n   t y p e f a c e = " O p e n   S a n s " / > < / a : r P r > < a : t > E x p o r t ,   a n d   e m a i l   r e p o r t s ,   o r   e n g a g e   w i t h   u s e r s   i n   r e a l   t i m e   w i t h   r e p o r t   c o m m e n t s .   < / a : t > < / a : r > < a : e n d P a r a R P r   b = " 0 "   d i r t y = " 0 "   l a n g = " e n - U S "   s z = " 1 4 0 0 " > < a : l a t i n   t y p e f a c e = " O p e n   S a n s " / > < / a : e n d P a r a R P r > < / a : p > < / p : t x B o d y > < / p : s p > < p : s p > < p : n v S p P r > < p : c N v P r   i d = " 4 "   n a m e = " " > < a : e x t L s t > < a : e x t   u r i = " { 9 7 0 5 6 C 8 2 - F D F 0 - 4 0 B 1 - A E 9 7 - F 4 C B 2 9 4 3 6 A B B } " > < a 1 6 : c r e a t i o n I d   x m l n s : a 1 6 = " h t t p : / / s c h e m a s . m i c r o s o f t . c o m / o f f i c e / d r a w i n g / 2 0 1 0 / m a i n "   i d = " { 0 F D 0 B 6 9 3 - 2 F D 0 - 4 7 2 1 - 8 E 4 3 - 6 D 7 4 B F 3 B F 3 E 5 } " / > < / a : e x t > < / a : e x t L s t > < / p : c N v P r > < p : c N v S p P r / > < p : n v P r / > < / p : n v S p P r > < p : s p P r > < a : x f r m   f l i p H = " f a l s e "   f l i p V = " f a l s e "   r o t = " 0 " > < a : o f f   x = " 2 1 8 8 2 1 6 "   y = " 1 5 3 5 5 9 1 " / > < a : e x t   c x = " 5 0 6 8 9 0 0 "   c y = " 2 8 2 5 4 1 0 " / > < / a : x f r m > < a : p r s t G e o m   p r s t = " r e c t " > < a : a v L s t / > < / a : p r s t G e o m > < a : s o l i d F i l l > < a : s r g b C l r   v a l = " d a d b d d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" > < a : e x t L s t > < a : e x t   u r i = " { 5 E 6 A 8 6 1 F - 5 E C D - 4 8 0 A - 8 7 E 7 - 8 2 9 C 4 C 1 E 0 A 5 5 } " > < a 1 6 : c r e a t i o n I d   x m l n s : a 1 6 = " h t t p : / / s c h e m a s . m i c r o s o f t . c o m / o f f i c e / d r a w i n g / 2 0 1 0 / m a i n "   i d = " { 0 E C A B A 1 9 - B C A C - 4 9 9 7 - 8 1 5 3 - 8 4 A 3 C 5 3 A 5 1 1 1 } " / > < / a : e x t > < / a : e x t L s t > < / p : c N v P r > < p : c N v S p P r / > < p : n v P r / > < / p : n v S p P r > < p : s p P r > < a : x f r m   f l i p H = " f a l s e "   f l i p V = " f a l s e "   r o t = " 0 " > < a : o f f   x = " 2 1 0 8 6 8 2 "   y = " 1 4 4 4 8 3 7 " / > < a : e x t   c x = " 5 0 6 8 9 0 0 "   c y = " 2 8 2 5 4 1 0 " / > < / a : x f r m > < a : p r s t G e o m   p r s t = " r e c t " > < a : a v L s t / > < / a : p r s t G e o m > < a : s o l i d F i l l > < a : s c h e m e C l r   v a l = " b g 1 " > < a : l u m M o d   v a l = " 9 5 0 0 0 " / > < / a : s c h e m e C l r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" > < a : e x t L s t > < a : e x t   u r i = " { 2 0 E 0 D 5 3 4 - 4 7 F E - 4 4 6 F - A 6 6 C - F 7 4 E 7 E A C 1 2 F 8 } " > < a 1 6 : c r e a t i o n I d   x m l n s : a 1 6 = " h t t p : / / s c h e m a s . m i c r o s o f t . c o m / o f f i c e / d r a w i n g / 2 0 1 0 / m a i n "   i d = " { 7 E 4 F B 7 D 7 - 4 2 0 D - 4 0 B A - 9 C 0 1 - 8 1 D 9 C 6 C A 4 5 9 6 } " / > < / a : e x t > < / a : e x t L s t > < / p : c N v P r > < p : c N v S p P r / > < p : n v P r / > < / p : n v S p P r > < p : s p P r > < a : x f r m   f l i p H = " f a l s e "   f l i p V = " f a l s e "   r o t = " 0 " > < a : o f f   x = " 2 6 0 1 4 7 7 "   y = " 1 5 7 3 9 2 0 " / > < a : e x t   c x = " 1 0 2 1 1 7 "   c y = " 1 0 1 2 9 0 " / > < / a : x f r m > < a : p r s t G e o m   p r s t = " e l l i p s e " > < a : a v L s t / > < / a : p r s t G e o m > < a : s o l i d F i l l > < a : s r g b C l r   v a l = " 0 0 b 0 5 0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" > < a : e x t L s t > < a : e x t   u r i = " { C 7 4 9 0 3 E C - 8 E C 3 - 4 9 D F - 9 5 8 1 - F 4 C 5 A 2 D 0 8 4 B A } " > < a 1 6 : c r e a t i o n I d   x m l n s : a 1 6 = " h t t p : / / s c h e m a s . m i c r o s o f t . c o m / o f f i c e / d r a w i n g / 2 0 1 0 / m a i n "   i d = " { B 3 C D 6 2 6 7 - 0 9 5 3 - 4 7 4 3 - 8 4 3 4 - E E 1 9 2 1 C 4 0 9 4 A } " / > < / a : e x t > < / a : e x t L s t > < / p : c N v P r > < p : c N v S p P r / > < p : n v P r / > < / p : n v S p P r > < p : s p P r > < a : x f r m   f l i p H = " f a l s e "   f l i p V = " f a l s e "   r o t = " 0 " > < a : o f f   x = " 2 4 5 5 1 1 6 "   y = " 1 5 7 2 6 9 1 " / > < a : e x t   c x = " 1 0 2 1 1 7 "   c y = " 1 0 1 2 9 0 " / > < / a : x f r m > < a : p r s t G e o m   p r s t = " e l l i p s e " > < a : a v L s t / > < / a : p r s t G e o m > < a : s o l i d F i l l > < a : s c h e m e C l r   v a l = " a c c e n t 2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" > < a : e x t L s t > < a : e x t   u r i = " { E F 4 7 9 2 F D - 1 D 7 4 - 4 D C 9 - B 4 5 7 - 1 4 7 A 7 1 5 F C E 6 A } " > < a 1 6 : c r e a t i o n I d   x m l n s : a 1 6 = " h t t p : / / s c h e m a s . m i c r o s o f t . c o m / o f f i c e / d r a w i n g / 2 0 1 0 / m a i n "   i d = " { D A E 5 7 F 3 0 - 7 8 7 1 - 4 D 7 F - 8 B D 7 - E 1 6 4 2 C 7 C F D 3 B } " / > < / a : e x t > < / a : e x t L s t > < / p : c N v P r > < p : c N v S p P r / > < p : n v P r / > < / p : n v S p P r > < p : s p P r > < a : x f r m   f l i p H = " f a l s e "   f l i p V = " f a l s e "   r o t = " 0 " > < a : o f f   x = " 2 3 0 8 7 5 5 "   y = " 1 5 7 3 7 5 8 " / > < a : e x t   c x = " 1 0 2 1 1 7 "   c y = " 1 0 1 2 9 0 " / > < / a : x f r m > < a : p r s t G e o m   p r s t = " e l l i p s e " > < a : a v L s t / > < / a : p r s t G e o m > < a : s o l i d F i l l > < a : s c h e m e C l r   v a l = " a c c e n t 3 " / > < / a : s o l i d F i l l > < a : e f f e c t L s t / > < / p : s p P r > < p : s t y l e > < a : l n R e f   i d x = " 1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9 "   n a m e = " C o n t e n t   P l a c e h o l d e r   2 " > < a : e x t L s t > < a : e x t   u r i = " { B B 4 7 4 C 2 3 - 7 8 B 1 - 4 3 2 F - B 8 E 5 - F 8 B 4 4 C 8 5 7 A 9 9 } " > < a 1 6 : c r e a t i o n I d   x m l n s : a 1 6 = " h t t p : / / s c h e m a s . m i c r o s o f t . c o m / o f f i c e / d r a w i n g / 2 0 1 0 / m a i n "   i d = " { 9 C 6 A 9 F F 1 - F 3 D F - 4 A 8 6 - 9 5 D D - 4 4 F 1 5 F 9 E E 4 9 6 } " / > < / a : e x t > < / a : e x t L s t > < / p : c N v P r > < p : c N v P i c P r > < a : p i c L o c k s   n o C h a n g e A s p e c t = " t r u e "   n o G r p = " t r u e " / > < / p : c N v P i c P r > < p : n v P r > < p : p h   i d x = " 1 " / > < / p : n v P r > < / p : n v P i c P r > < p : b l i p F i l l > < a : b l i p   r : e m b e d = " r I d 2 " / > < a : s r c R e c t   b = " 0 "   l = " - 1 1 1 7 6 "   r = " - 1 1 1 7 6 "   t = " 0 " / > < a : s t r e t c h > < a : f i l l R e c t / > < / a : s t r e t c h > < / p : b l i p F i l l > < p : s p P r > < a : x f r m   r o t = " 0 " > < a : o f f   x = " 1 7 9 8 6 8 2 "   y = " 1 8 0 9 7 4 0 " / > < a : e x t   c x = " 5 6 7 9 9 8 6 "   c y = " 2 2 5 1 4 3 3 " / > < / a : x f r m > < a : n o F i l l / > < / p : s p P r > < / p : p i c > < p : p i c > < p : n v P i c P r > < p : c N v P r   i d = " 1 0 "   n a m e = " " > < a : e x t L s t > < a : e x t   u r i = " { 8 4 E 5 8 E C C - F 0 E 4 - 4 F F B - 8 2 B 9 - 9 8 0 0 5 B F 2 D A B 4 } " > < a 1 6 : c r e a t i o n I d   x m l n s : a 1 6 = " h t t p : / / s c h e m a s . m i c r o s o f t . c o m / o f f i c e / d r a w i n g / 2 0 1 0 / m a i n "   i d = " { 2 A 6 8 A 7 B D - 4 6 9 C - 4 6 5 9 - A 3 1 F - F C 7 C 7 A 8 2 5 B F 2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f l i p H = " f a l s e "   f l i p V = " f a l s e "   r o t = " 0 " > < a : o f f   x = " - 6 7 3 7 9 "   y = " 3 6 3 8 5 5 0 " / > < a : e x t   c x = " 9 2 0 8 9 0 3 "   c y = " 2 3 3 6 2 2 5 " / > < / a : x f r m > < a : p r s t G e o m   p r s t = " r e c t " > < a : a v L s t / > < / a : p r s t G e o m > < a : n o F i l l / > < / p : s p P r > < / p : p i c > < / p : s p T r e e > < p : e x t L s t > < p : e x t   u r i = " { C E 0 B 5 B 8 7 - 3 E 5 F - 4 7 4 2 - 8 1 B B - 5 0 F C 7 6 F 5 7 0 7 1 } " > < p 1 4 : c r e a t i o n I d   x m l n s : p 1 4 = " h t t p : / / s c h e m a s . m i c r o s o f t . c o m / o f f i c e / p o w e r p o i n t / 2 0 1 0 / m a i n "   v a l = " 1 6 0 6 7 2 7 6 9 5 6 3 9 " / > < / p : e x t > < / p : e x t L s t > < / p : c S l d > < p : c l r M a p O v r > < a : m a s t e r C l r M a p p i n g / > < / p : c l r M a p O v r > < / p : s l d >
</file>

<file path=ppt/tags/tag1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f o n t W e i g h t : 3 : 0 : 0 "   v a l = " 2 " / > < / p : t a g L s t >
</file>

<file path=ppt/tags/tag2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L A Y O U T "   v a l = " t h r e e P i c A n d T x " / > < / p : t a g L s t >
</file>

<file path=ppt/tags/tag3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L A Y O U T "   v a l = " f o u r P i c " / > < / p : t a g L s t >
</file>

<file path=ppt/tags/tag4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f o n t W e i g h t : 2 : 0 : 0 "   v a l = " 2 " / > < / p : t a g L s t >
</file>

<file path=ppt/tags/tag5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f o n t W e i g h t : 2 : 0 : 0 "   v a l = " 2 " / > < / p : t a g L s t >
</file>

<file path=ppt/tags/tag6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f o n t W e i g h t : 1 4 : 0 : 0 "   v a l = " 2 " / > < p : t a g   n a m e = " f o n t W e i g h t : 1 2 : 0 : 0 "   v a l = " 6 " / > < / p : t a g L s t >
</file>

<file path=ppt/tags/tag7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f o n t W e i g h t : 4 : 0 : 0 "   v a l = " 2 " / > < p : t a g   n a m e = " f o n t W e i g h t : 1 2 : 0 : 2 "   v a l = " 2 " / > < p : t a g   n a m e = " f o n t W e i g h t : 1 2 : 0 : 1 "   v a l = " 2 " / > < p : t a g   n a m e = " f o n t W e i g h t : 1 1 : 0 : 1 "   v a l = " 2 " / > < / p : t a g L s t >
</file>

<file path=ppt/tags/tag8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w e b f o n t 2 "   v a l = " O x y g e n - l i g h t " / > < p : t a g   n a m e = " w e b f o n t 1 1 "   v a l = " O p e n   S a n s - d e m i _ b o l d " / > < p : t a g   n a m e = " w e b f o n t 9 "   v a l = " O p e n   S a n s - l i g h t " / > < / p : t a g L s t >
</file>

<file path=ppt/theme/_rels/theme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m e d i a / i m a g e 1 . j p e g "   T y p e = " h t t p : / / s c h e m a s . o p e n x m l f o r m a t s . o r g / o f f i c e D o c u m e n t / 2 0 0 6 / r e l a t i o n s h i p s / i m a g e " / > < / R e l a t i o n s h i p s >
</file>

<file path=ppt/theme/_rels/theme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m e d i a / i m a g e 1 . j p e g "   T y p e = " h t t p : / / s c h e m a s . o p e n x m l f o r m a t s . o r g / o f f i c e D o c u m e n t / 2 0 0 6 / r e l a t i o n s h i p s / i m a g e " / > < / R e l a t i o n s h i p s >
</file>

<file path=ppt/theme/theme1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W h i t e p a p e r " > < a : t h e m e E l e m e n t s > < a : c l r S c h e m e   n a m e = " W h i t e p a p e r " > < a : d k 1 > < a : s r g b C l r   v a l = " 0 0 0 0 0 0 " / > < / a : d k 1 > < a : l t 1 > < a : s r g b C l r   v a l = " f f f f f f " / > < / a : l t 1 > < a : d k 2 > < a : s r g b C l r   v a l = " 1 7 1 c 2 3 " / > < / a : d k 2 > < a : l t 2 > < a : s r g b C l r   v a l = " f 7 f c f c " / > < / a : l t 2 > < a : a c c e n t 1 > < a : s r g b C l r   v a l = " 4 2 c 3 c 9 " / > < / a : a c c e n t 1 > < a : a c c e n t 2 > < a : s r g b C l r   v a l = " f f c 9 4 a " / > < / a : a c c e n t 2 > < a : a c c e n t 3 > < a : s r g b C l r   v a l = " f 2 4 9 4 b " / > < / a : a c c e n t 3 > < a : a c c e n t 4 > < a : s r g b C l r   v a l = " f f 7 b 4 3 " / > < / a : a c c e n t 4 > < a : a c c e n t 5 > < a : s r g b C l r   v a l = " 7 7 5 e 9 e " / > < / a : a c c e n t 5 > < a : a c c e n t 6 > < a : s r g b C l r   v a l = " c 1 4 0 8 a " / > < / a : a c c e n t 6 > < a : h l i n k > < a : s r g b C l r   v a l = " 2 d 8 3 d 8 " / > < / a : h l i n k > < a : f o l H l i n k > < a : s r g b C l r   v a l = " c 1 4 0 8 a " / > < / a : f o l H l i n k > < / a : c l r S c h e m e > < a : f o n t S c h e m e   n a m e = " W h i t e p a p e r " > < a : m a j o r F o n t > < a : l a t i n   t y p e f a c e = " O p e n   S a n s " / > < a : e a   t y p e f a c e = " " / > < a : c s   t y p e f a c e = " " / > < / a : m a j o r F o n t > < a : m i n o r F o n t > < a : l a t i n   t y p e f a c e = " O p e n   S a n s " / > < a : e a   t y p e f a c e = " " / > < a : c s   t y p e f a c e = " " / > < / a : m i n o r F o n t > < / a : f o n t S c h e m e > < a : f m t S c h e m e   n a m e = " W h i t e p a p e r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5 0 0 0 0 " / > < a : s a t M o d   v a l = " 3 0 0 0 0 0 " / > < / a : s c h e m e C l r > < / a : g s > < a : g s   p o s = " 3 5 0 0 0 " > < a : s c h e m e C l r   v a l = " p h C l r " > < a : t i n t   v a l = " 3 7 0 0 0 " / > < a : s a t M o d   v a l = " 3 0 0 0 0 0 " / > < / a : s c h e m e C l r > < / a : g s > < a : g s   p o s = " 1 0 0 0 0 0 " > < a : s c h e m e C l r   v a l = " p h C l r " > < a : t i n t   v a l = " 1 5 0 0 0 " / > < a : s a t M o d   v a l = " 3 5 0 0 0 0 " / > < / a : s c h e m e C l r > < / a : g s > < / a : g s L s t > < a : l i n   a n g = " 1 6 2 0 0 0 0 0 "   s c a l e d = " 0 " / > < / a : g r a d F i l l > < a : g r a d F i l l   r o t W i t h S h a p e = " 1 " > < a : g s L s t > < a : g s   p o s = " 0 " > < a : s c h e m e C l r   v a l = " p h C l r " > < a : s h a d e   v a l = " 5 1 0 0 0 " / > < a : s a t M o d   v a l = " 1 3 0 0 0 0 " / > < / a : s c h e m e C l r > < / a : g s > < a : g s   p o s = " 8 0 0 0 0 " > < a : s c h e m e C l r   v a l = " p h C l r " > < a : s h a d e   v a l = " 9 3 0 0 0 " / > < a : s a t M o d   v a l = " 1 3 0 0 0 0 " / > < / a : s c h e m e C l r > < / a : g s > < a : g s   p o s = " 1 0 0 0 0 0 " > < a : s c h e m e C l r   v a l = " p h C l r " > < a : s h a d e   v a l = " 9 4 0 0 0 " / > < a : s a t M o d   v a l = " 1 3 5 0 0 0 " / > < / a : s c h e m e C l r > < / a : g s > < / a : g s L s t > < a : l i n   a n g = " 1 6 2 0 0 0 0 0 "   s c a l e d = " 0 " / > < / a : g r a d F i l l > < / a : f i l l S t y l e L s t > < a : l n S t y l e L s t > < a : l n   c a p = " f l a t "   w = " 9 5 2 5 " > < a : n o F i l l / > < a : p r s t D a s h   v a l = " s o l i d " / > < / a : l n > < a : l n   c a p = " f l a t "   w = " 2 5 4 0 0 " > < a : s o l i d F i l l > < a : s c h e m e C l r   v a l = " p h C l r " / > < / a : s o l i d F i l l > < a : p r s t D a s h   v a l = " s o l i d " / > < / a : l n > < a : l n   c a p = " f l a t "   w = " 3 8 1 0 0 " > < a : s o l i d F i l l > < a : s c h e m e C l r   v a l = " p h C l r " / > < / a : s o l i d F i l l > < a : p r s t D a s h   v a l = " s o l i d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b l i p F i l l   d p i = " 0 "   r o t W i t h S h a p e = " 1 " > < a : b l i p   r : e m b e d = " r I d 1 " > < a : d u o t o n e > < a : s c h e m e C l r   v a l = " p h C l r " > < a : s h a d e   v a l = " 1 0 0 0 0 " / > < a : s a t M o d   v a l = " 4 0 0 0 0 0 " / > < / a : s c h e m e C l r > < a : s c h e m e C l r   v a l = " p h C l r " > < a : t i n t   v a l = " 9 0 0 0 0 " / > < a : s a t M o d   v a l = " 2 0 0 0 0 0 " / > < / a : s c h e m e C l r > < / a : d u o t o n e > < / a : b l i p > < a : t i l e   a l g n = " t l "   s x = " 1 0 0 0 0 0 "   s y = " 1 0 0 0 0 0 "   t x = " 0 "   t y = " 0 " / > < / a : b l i p F i l l > < a : g r a d F i l l   r o t W i t h S h a p e = " 1 " > < a : g s L s t > < a : g s   p o s = " 0 " > < a : s c h e m e C l r   v a l = " p h C l r " > < a : t i n t   v a l = " 8 0 0 0 0 " / > < a : s a t M o d   v a l = " 3 0 0 0 0 0 " / > < / a : s c h e m e C l r > < / a : g s > < a : g s   p o s = " 1 0 0 0 0 0 " > < a : s c h e m e C l r   v a l = " p h C l r " > < a : s h a d e   v a l = " 6 0 0 0 0 " / > < a : s a t M o d   v a l = " 2 0 0 0 0 0 " / > < / a : s c h e m e C l r > < / a : g s > < / a : g s L s t > < a : p a t h   p a t h = " c i r c l e " > < a : f i l l T o R e c t   b = " 5 0 0 0 0 "   l = " 5 0 0 0 0 "   r = " 5 0 0 0 0 "   t = " 5 0 0 0 0 " / > < / a : p a t h > < / a : g r a d F i l l > < / a : b g F i l l S t y l e L s t > < / a : f m t S c h e m e > < / a : t h e m e E l e m e n t s > < a : o b j e c t D e f a u l t s > < a : s p D e f > < a : s p P r / > < a : b o d y P r   a n c h o r = " c t r "   r t l C o l = " 0 "   v e r t = " h o r z " / > < a : l s t S t y l e > < a : l v l 1 p P r   a l g n = " c t r "   l v l = " 0 " / > < / a : l s t S t y l e > < a : s t y l e > < a : l n R e f   i d x = " 0 " / > < a : f i l l R e f   i d x = " 1 " > < a : s c h e m e C l r   v a l = " a c c e n t 1 " / > < / a : f i l l R e f > < a : e f f e c t R e f   i d x = " 0 " > < a : s c h e m e C l r   v a l = " a c c e n t 1 " / > < / a : e f f e c t R e f > < a : f o n t R e f   i d x = " n o n e " / > < / a : s t y l e > < / a : s p D e f > < a : l n D e f > < a : s p P r > < a : l n   c a p = " f l a t "   w = " 1 9 0 5 0 " > < a : s o l i d F i l l > < a : s c h e m e C l r   v a l = " a c c e n t 1 " > < a : l u m M o d   v a l = " 7 5 0 0 0 " / > < / a : s c h e m e C l r > < / a : s o l i d F i l l > < a : p r s t D a s h   v a l = " s o l i d " / > < a : r o u n d / > < / a : l n > < / a : s p P r > < a : b o d y P r   a n c h o r = " c t r "   r t l C o l = " 0 "   v e r t = " h o r z " / > < a : l s t S t y l e > < a : l v l 1 p P r   a l g n = " c t r "   l v l = " 0 " / > < / a : l s t S t y l e > < / a : l n D e f > < / a : o b j e c t D e f a u l t s > < a : e x t r a C l r S c h e m e L s t / > < / a : t h e m e >
</file>

<file path=ppt/theme/theme2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W h i t e p a p e r " > < a : t h e m e E l e m e n t s > < a : c l r S c h e m e   n a m e = " W h i t e p a p e r " > < a : d k 1 > < a : s r g b C l r   v a l = " 0 0 0 0 0 0 " / > < / a : d k 1 > < a : l t 1 > < a : s r g b C l r   v a l = " f f f f f f " / > < / a : l t 1 > < a : d k 2 > < a : s r g b C l r   v a l = " 1 7 1 c 2 3 " / > < / a : d k 2 > < a : l t 2 > < a : s r g b C l r   v a l = " f 7 f c f c " / > < / a : l t 2 > < a : a c c e n t 1 > < a : s r g b C l r   v a l = " 4 2 c 3 c 9 " / > < / a : a c c e n t 1 > < a : a c c e n t 2 > < a : s r g b C l r   v a l = " f f c 9 4 a " / > < / a : a c c e n t 2 > < a : a c c e n t 3 > < a : s r g b C l r   v a l = " f 2 4 9 4 b " / > < / a : a c c e n t 3 > < a : a c c e n t 4 > < a : s r g b C l r   v a l = " f f 7 b 4 3 " / > < / a : a c c e n t 4 > < a : a c c e n t 5 > < a : s r g b C l r   v a l = " 7 7 5 e 9 e " / > < / a : a c c e n t 5 > < a : a c c e n t 6 > < a : s r g b C l r   v a l = " c 1 4 0 8 a " / > < / a : a c c e n t 6 > < a : h l i n k > < a : s r g b C l r   v a l = " 2 d 8 3 d 8 " / > < / a : h l i n k > < a : f o l H l i n k > < a : s r g b C l r   v a l = " c 1 4 0 8 a " / > < / a : f o l H l i n k > < / a : c l r S c h e m e > < a : f o n t S c h e m e   n a m e = " W h i t e p a p e r " > < a : m a j o r F o n t > < a : l a t i n   t y p e f a c e = " O p e n   S a n s " / > < a : e a   t y p e f a c e = " " / > < a : c s   t y p e f a c e = " " / > < / a : m a j o r F o n t > < a : m i n o r F o n t > < a : l a t i n   t y p e f a c e = " O p e n   S a n s " / > < a : e a   t y p e f a c e = " " / > < a : c s   t y p e f a c e = " " / > < / a : m i n o r F o n t > < / a : f o n t S c h e m e > < a : f m t S c h e m e   n a m e = " W h i t e p a p e r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5 0 0 0 0 " / > < a : s a t M o d   v a l = " 3 0 0 0 0 0 " / > < / a : s c h e m e C l r > < / a : g s > < a : g s   p o s = " 3 5 0 0 0 " > < a : s c h e m e C l r   v a l = " p h C l r " > < a : t i n t   v a l = " 3 7 0 0 0 " / > < a : s a t M o d   v a l = " 3 0 0 0 0 0 " / > < / a : s c h e m e C l r > < / a : g s > < a : g s   p o s = " 1 0 0 0 0 0 " > < a : s c h e m e C l r   v a l = " p h C l r " > < a : t i n t   v a l = " 1 5 0 0 0 " / > < a : s a t M o d   v a l = " 3 5 0 0 0 0 " / > < / a : s c h e m e C l r > < / a : g s > < / a : g s L s t > < a : l i n   a n g = " 1 6 2 0 0 0 0 0 "   s c a l e d = " 0 " / > < / a : g r a d F i l l > < a : g r a d F i l l   r o t W i t h S h a p e = " 1 " > < a : g s L s t > < a : g s   p o s = " 0 " > < a : s c h e m e C l r   v a l = " p h C l r " > < a : s h a d e   v a l = " 5 1 0 0 0 " / > < a : s a t M o d   v a l = " 1 3 0 0 0 0 " / > < / a : s c h e m e C l r > < / a : g s > < a : g s   p o s = " 8 0 0 0 0 " > < a : s c h e m e C l r   v a l = " p h C l r " > < a : s h a d e   v a l = " 9 3 0 0 0 " / > < a : s a t M o d   v a l = " 1 3 0 0 0 0 " / > < / a : s c h e m e C l r > < / a : g s > < a : g s   p o s = " 1 0 0 0 0 0 " > < a : s c h e m e C l r   v a l = " p h C l r " > < a : s h a d e   v a l = " 9 4 0 0 0 " / > < a : s a t M o d   v a l = " 1 3 5 0 0 0 " / > < / a : s c h e m e C l r > < / a : g s > < / a : g s L s t > < a : l i n   a n g = " 1 6 2 0 0 0 0 0 "   s c a l e d = " 0 " / > < / a : g r a d F i l l > < / a : f i l l S t y l e L s t > < a : l n S t y l e L s t > < a : l n   c a p = " f l a t "   w = " 9 5 2 5 " > < a : n o F i l l / > < a : p r s t D a s h   v a l = " s o l i d " / > < / a : l n > < a : l n   c a p = " f l a t "   w = " 2 5 4 0 0 " > < a : s o l i d F i l l > < a : s c h e m e C l r   v a l = " p h C l r " / > < / a : s o l i d F i l l > < a : p r s t D a s h   v a l = " s o l i d " / > < / a : l n > < a : l n   c a p = " f l a t "   w = " 3 8 1 0 0 " > < a : s o l i d F i l l > < a : s c h e m e C l r   v a l = " p h C l r " / > < / a : s o l i d F i l l > < a : p r s t D a s h   v a l = " s o l i d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b l i p F i l l   d p i = " 0 "   r o t W i t h S h a p e = " 1 " > < a : b l i p   r : e m b e d = " r I d 1 " > < a : d u o t o n e > < a : s c h e m e C l r   v a l = " p h C l r " > < a : s h a d e   v a l = " 1 0 0 0 0 " / > < a : s a t M o d   v a l = " 4 0 0 0 0 0 " / > < / a : s c h e m e C l r > < a : s c h e m e C l r   v a l = " p h C l r " > < a : t i n t   v a l = " 9 0 0 0 0 " / > < a : s a t M o d   v a l = " 2 0 0 0 0 0 " / > < / a : s c h e m e C l r > < / a : d u o t o n e > < / a : b l i p > < a : t i l e   a l g n = " t l "   s x = " 1 0 0 0 0 0 "   s y = " 1 0 0 0 0 0 "   t x = " 0 "   t y = " 0 " / > < / a : b l i p F i l l > < a : g r a d F i l l   r o t W i t h S h a p e = " 1 " > < a : g s L s t > < a : g s   p o s = " 0 " > < a : s c h e m e C l r   v a l = " p h C l r " > < a : t i n t   v a l = " 8 0 0 0 0 " / > < a : s a t M o d   v a l = " 3 0 0 0 0 0 " / > < / a : s c h e m e C l r > < / a : g s > < a : g s   p o s = " 1 0 0 0 0 0 " > < a : s c h e m e C l r   v a l = " p h C l r " > < a : s h a d e   v a l = " 6 0 0 0 0 " / > < a : s a t M o d   v a l = " 2 0 0 0 0 0 " / > < / a : s c h e m e C l r > < / a : g s > < / a : g s L s t > < a : p a t h   p a t h = " c i r c l e " > < a : f i l l T o R e c t   b = " 5 0 0 0 0 "   l = " 5 0 0 0 0 "   r = " 5 0 0 0 0 "   t = " 5 0 0 0 0 " / > < / a : p a t h > < / a : g r a d F i l l > < / a : b g F i l l S t y l e L s t > < / a : f m t S c h e m e > < / a : t h e m e E l e m e n t s > < a : o b j e c t D e f a u l t s > < a : s p D e f > < a : s p P r / > < a : b o d y P r   a n c h o r = " c t r "   r t l C o l = " 0 "   v e r t = " h o r z " / > < a : l s t S t y l e > < a : l v l 1 p P r   a l g n = " c t r "   l v l = " 0 " / > < / a : l s t S t y l e > < a : s t y l e > < a : l n R e f   i d x = " 0 " / > < a : f i l l R e f   i d x = " 1 " > < a : s c h e m e C l r   v a l = " a c c e n t 1 " / > < / a : f i l l R e f > < a : e f f e c t R e f   i d x = " 0 " > < a : s c h e m e C l r   v a l = " a c c e n t 1 " / > < / a : e f f e c t R e f > < a : f o n t R e f   i d x = " n o n e " / > < / a : s t y l e > < / a : s p D e f > < a : l n D e f > < a : s p P r > < a : l n   c a p = " f l a t "   w = " 1 9 0 5 0 " > < a : s o l i d F i l l > < a : s c h e m e C l r   v a l = " a c c e n t 1 " > < a : l u m M o d   v a l = " 7 5 0 0 0 " / > < / a : s c h e m e C l r > < / a : s o l i d F i l l > < a : p r s t D a s h   v a l = " s o l i d " / > < a : r o u n d / > < / a : l n > < / a : s p P r > < a : b o d y P r   a n c h o r = " c t r "   r t l C o l = " 0 "   v e r t = " h o r z " / > < a : l s t S t y l e > < a : l v l 1 p P r   a l g n = " c t r "   l v l = " 0 " / > < / a : l s t S t y l e > < / a : l n D e f > < / a : o b j e c t D e f a u l t s > < a : e x t r a C l r S c h e m e L s t / > < / a : t h e m e >
</file>

<file path=docProps/app.xml>�� < ? x m l   v e r s i o n = " 1 . 0 "   e n c o d i n g = " U T F - 1 6 " ? > < p r o p e r t i e s : P r o p e r t i e s   x m l n s : p r o p e r t i e s = " h t t p : / / s c h e m a s . o p e n x m l f o r m a t s . o r g / o f f i c e D o c u m e n t / 2 0 0 6 / e x t e n d e d - p r o p e r t i e s "   x m l n s : v t = " h t t p : / / s c h e m a s . o p e n x m l f o r m a t s . o r g / o f f i c e D o c u m e n t / 2 0 0 6 / d o c P r o p s V T y p e s " > < p r o p e r t i e s : A p p V e r s i o n > 3 . 0 0 0 0 < / p r o p e r t i e s : A p p V e r s i o n > < p r o p e r t i e s : S c a l e C r o p > f a l s e < / p r o p e r t i e s : S c a l e C r o p > < p r o p e r t i e s : C o m p a n y > C o m p a n y < / p r o p e r t i e s : C o m p a n y > < p r o p e r t i e s : L i n k s U p T o D a t e > f a l s e < / p r o p e r t i e s : L i n k s U p T o D a t e > < p r o p e r t i e s : H y p e r l i n k s C h a n g e d > f a l s e < / p r o p e r t i e s : H y p e r l i n k s C h a n g e d > < p r o p e r t i e s : P r e s e n t a t i o n F o r m a t > O n - S c r e e n   S h o w   ( 4 : 3 ) < / p r o p e r t i e s : P r e s e n t a t i o n F o r m a t > < p r o p e r t i e s : A p p l i c a t i o n > Z o h o   S h o w < / p r o p e r t i e s : A p p l i c a t i o n > < p r o p e r t i e s : S h a r e d D o c > f a l s e < / p r o p e r t i e s : S h a r e d D o c > < / p r o p e r t i e s : P r o p e r t i e s >
</file>

<file path=docProps/core.xml>�� < ? x m l   v e r s i o n = " 1 . 0 "   e n c o d i n g = " U T F - 1 6 " ? > < c p : c o r e P r o p e r t i e s   x m l n s : c p = " h t t p : / / s c h e m a s . o p e n x m l f o r m a t s . o r g / p a c k a g e / 2 0 0 6 / m e t a d a t a / c o r e - p r o p e r t i e s "   x m l n s : d c = " h t t p : / / p u r l . o r g / d c / e l e m e n t s / 1 . 1 / "   x m l n s : d c m i t y p e = " h t t p : / / p u r l . o r g / d c / d c m i t y p e / "   x m l n s : d c t e r m s = " h t t p : / / p u r l . o r g / d c / t e r m s / "   x m l n s : x s i = " h t t p : / / w w w . w 3 . o r g / 2 0 0 1 / X M L S c h e m a - i n s t a n c e " > < d c : t i t l e > S l i d e   1 < / d c : t i t l e > < c p : r e v i s i o n > 1 < / c p : r e v i s i o n > < d c : c r e a t o r / > < c p : l a s t M o d i f i e d B y / > < d c t e r m s : c r e a t e d   x m l n s : x s i = " h t t p : / / w w w . w 3 . o r g / 2 0 0 1 / X M L S c h e m a - i n s t a n c e "   x s i : t y p e = " d c t e r m s : W 3 C D T F " > 2 0 2 0 - 0 8 - 2 8 T 0 2 : 5 3 : 0 2 Z < / d c t e r m s : c r e a t e d > < d c t e r m s : m o d i f i e d   x m l n s : x s i = " h t t p : / / w w w . w 3 . o r g / 2 0 0 1 / X M L S c h e m a - i n s t a n c e "   x s i : t y p e = " d c t e r m s : W 3 C D T F " > 2 0 2 0 - 1 1 - 3 0 T 0 1 : 0 5 : 0 0 Z < / d c t e r m s : m o d i f i e d > < / c p : c o r e P r o p e r t i e s >
</file>