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Default ContentType="image/gif" Extension="gif"/>
  <Default ContentType="image/png" Extension="png"/>
  <Default ContentType="image/jpeg" Extension="jpeg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vnd.openxmlformats-officedocument.presentationml.tags+xml" PartName="/ppt/tags/tag3.xml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/ppt/media/image1.jpeg" Type="http://schemas.openxmlformats.org/officeDocument/2006/relationships/image"/><Relationship Id="rId2" Target="/ppt/media/image2.png" Type="http://schemas.openxmlformats.org/officeDocument/2006/relationships/image"/><Relationship Id="rId3" Target="/ppt/media/image3.png" Type="http://schemas.openxmlformats.org/officeDocument/2006/relationships/image"/><Relationship Id="rId4" Target="/ppt/media/image4.png" Type="http://schemas.openxmlformats.org/officeDocument/2006/relationships/image"/><Relationship Id="rId5" Target="/ppt/media/image5.png" Type="http://schemas.openxmlformats.org/officeDocument/2006/relationships/image"/><Relationship Id="rId6" Target="/ppt/media/image6.png" Type="http://schemas.openxmlformats.org/officeDocument/2006/relationships/image"/><Relationship Id="rId7" Target="/ppt/media/image7.png" Type="http://schemas.openxmlformats.org/officeDocument/2006/relationships/image"/><Relationship Id="rId8" Target="/ppt/media/image8.png" Type="http://schemas.openxmlformats.org/officeDocument/2006/relationships/image"/><Relationship Id="rId9" Target="/ppt/media/image9.png" Type="http://schemas.openxmlformats.org/officeDocument/2006/relationships/image"/><Relationship Id="rId10" Target="/ppt/media/image10.png" Type="http://schemas.openxmlformats.org/officeDocument/2006/relationships/image"/><Relationship Id="rId11" Target="/ppt/media/image11.jpeg" Type="http://schemas.openxmlformats.org/officeDocument/2006/relationships/image"/><Relationship Id="rId12" Target="/ppt/media/image12.png" Type="http://schemas.openxmlformats.org/officeDocument/2006/relationships/image"/><Relationship Id="rId13" Target="/ppt/media/image13.png" Type="http://schemas.openxmlformats.org/officeDocument/2006/relationships/image"/><Relationship Id="rId14" Target="/ppt/media/image14.png" Type="http://schemas.openxmlformats.org/officeDocument/2006/relationships/image"/><Relationship Id="rId15" Target="/ppt/media/image15.png" Type="http://schemas.openxmlformats.org/officeDocument/2006/relationships/image"/><Relationship Id="rId16" Target="/ppt/media/image16.png" Type="http://schemas.openxmlformats.org/officeDocument/2006/relationships/image"/><Relationship Id="rId17" Target="/ppt/media/image17.png" Type="http://schemas.openxmlformats.org/officeDocument/2006/relationships/image"/><Relationship Id="rId18" Target="/ppt/media/image18.png" Type="http://schemas.openxmlformats.org/officeDocument/2006/relationships/image"/><Relationship Id="rId19" Target="/ppt/media/image19.png" Type="http://schemas.openxmlformats.org/officeDocument/2006/relationships/image"/><Relationship Id="rId20" Target="/ppt/media/image20.png" Type="http://schemas.openxmlformats.org/officeDocument/2006/relationships/image"/><Relationship Id="rId21" Target="/ppt/media/image21.png" Type="http://schemas.openxmlformats.org/officeDocument/2006/relationships/image"/><Relationship Id="rId22" Target="/ppt/media/image22.png" Type="http://schemas.openxmlformats.org/officeDocument/2006/relationships/image"/><Relationship Id="rId23" Target="/ppt/media/image23.png" Type="http://schemas.openxmlformats.org/officeDocument/2006/relationships/image"/><Relationship Id="rId24" Target="/ppt/media/image24.png" Type="http://schemas.openxmlformats.org/officeDocument/2006/relationships/image"/><Relationship Id="rId25" Target="/ppt/media/image25.png" Type="http://schemas.openxmlformats.org/officeDocument/2006/relationships/image"/><Relationship Id="rId26" Target="/ppt/media/image26.png" Type="http://schemas.openxmlformats.org/officeDocument/2006/relationships/image"/><Relationship Id="rId27" Target="/ppt/media/image27.png" Type="http://schemas.openxmlformats.org/officeDocument/2006/relationships/image"/><Relationship Id="rId28" Target="/ppt/media/image28.png" Type="http://schemas.openxmlformats.org/officeDocument/2006/relationships/image"/><Relationship Id="rId29" Target="/ppt/media/image29.png" Type="http://schemas.openxmlformats.org/officeDocument/2006/relationships/image"/><Relationship Id="rId30" Target="/ppt/media/image30.png" Type="http://schemas.openxmlformats.org/officeDocument/2006/relationships/image"/><Relationship Id="rId31" Target="/ppt/media/image31.png" Type="http://schemas.openxmlformats.org/officeDocument/2006/relationships/image"/><Relationship Id="rId32" Target="/ppt/media/image32.png" Type="http://schemas.openxmlformats.org/officeDocument/2006/relationships/image"/><Relationship Id="rId33" Target="/ppt/media/image33.png" Type="http://schemas.openxmlformats.org/officeDocument/2006/relationships/image"/><Relationship Id="rId34" Target="/ppt/media/image34.png" Type="http://schemas.openxmlformats.org/officeDocument/2006/relationships/image"/><Relationship Id="rId35" Target="/ppt/media/image35.png" Type="http://schemas.openxmlformats.org/officeDocument/2006/relationships/image"/><Relationship Id="rId36" Target="/ppt/media/image36.png" Type="http://schemas.openxmlformats.org/officeDocument/2006/relationships/image"/><Relationship Id="rId37" Target="/ppt/media/image37.png" Type="http://schemas.openxmlformats.org/officeDocument/2006/relationships/image"/><Relationship Id="rId38" Target="/ppt/media/image38.png" Type="http://schemas.openxmlformats.org/officeDocument/2006/relationships/image"/><Relationship Id="rId39" Target="/ppt/media/image39.png" Type="http://schemas.openxmlformats.org/officeDocument/2006/relationships/image"/><Relationship Id="rId40" Target="/ppt/media/image40.png" Type="http://schemas.openxmlformats.org/officeDocument/2006/relationships/image"/><Relationship Id="rId41" Target="/ppt/media/image41.png" Type="http://schemas.openxmlformats.org/officeDocument/2006/relationships/image"/><Relationship Id="rId42" Target="/ppt/media/image42.png" Type="http://schemas.openxmlformats.org/officeDocument/2006/relationships/image"/><Relationship Id="rId43" Target="/ppt/media/image43.png" Type="http://schemas.openxmlformats.org/officeDocument/2006/relationships/image"/><Relationship Id="rId44" Target="/ppt/media/image44.png" Type="http://schemas.openxmlformats.org/officeDocument/2006/relationships/image"/><Relationship Id="rId45" Target="/ppt/media/image45.png" Type="http://schemas.openxmlformats.org/officeDocument/2006/relationships/image"/><Relationship Id="rId46" Target="/ppt/media/image46.png" Type="http://schemas.openxmlformats.org/officeDocument/2006/relationships/image"/><Relationship Id="rId47" Target="/ppt/media/image47.png" Type="http://schemas.openxmlformats.org/officeDocument/2006/relationships/image"/><Relationship Id="rId48" Target="/ppt/media/image48.png" Type="http://schemas.openxmlformats.org/officeDocument/2006/relationships/image"/><Relationship Id="rId49" Target="/ppt/media/image49.png" Type="http://schemas.openxmlformats.org/officeDocument/2006/relationships/image"/><Relationship Id="rId50" Target="/ppt/media/image50.png" Type="http://schemas.openxmlformats.org/officeDocument/2006/relationships/image"/><Relationship Id="rId51" Target="/ppt/media/image51.png" Type="http://schemas.openxmlformats.org/officeDocument/2006/relationships/image"/><Relationship Id="rId52" Target="/ppt/media/image52.png" Type="http://schemas.openxmlformats.org/officeDocument/2006/relationships/image"/><Relationship Id="rId53" Target="/ppt/media/image53.png" Type="http://schemas.openxmlformats.org/officeDocument/2006/relationships/image"/><Relationship Id="rId54" Target="/ppt/media/image54.png" Type="http://schemas.openxmlformats.org/officeDocument/2006/relationships/image"/><Relationship Id="rId55" Target="/ppt/media/image55.png" Type="http://schemas.openxmlformats.org/officeDocument/2006/relationships/image"/><Relationship Id="rId56" Target="/ppt/media/image56.png" Type="http://schemas.openxmlformats.org/officeDocument/2006/relationships/image"/><Relationship Id="rId57" Target="/ppt/media/image57.png" Type="http://schemas.openxmlformats.org/officeDocument/2006/relationships/image"/><Relationship Id="rId58" Target="/ppt/media/image58.png" Type="http://schemas.openxmlformats.org/officeDocument/2006/relationships/image"/><Relationship Id="rId59" Target="/ppt/media/image59.png" Type="http://schemas.openxmlformats.org/officeDocument/2006/relationships/image"/><Relationship Id="rId60" Target="/ppt/media/image60.gif" Type="http://schemas.openxmlformats.org/officeDocument/2006/relationships/image"/><Relationship Id="rId61" Target="/ppt/media/image61.png" Type="http://schemas.openxmlformats.org/officeDocument/2006/relationships/image"/><Relationship Id="rId62" Target="/ppt/media/image62.png" Type="http://schemas.openxmlformats.org/officeDocument/2006/relationships/image"/><Relationship Id="rId63" Target="/ppt/media/image63.png" Type="http://schemas.openxmlformats.org/officeDocument/2006/relationships/image"/><Relationship Id="rId64" Target="/ppt/media/image64.png" Type="http://schemas.openxmlformats.org/officeDocument/2006/relationships/image"/><Relationship Id="rId65" Target="/ppt/media/image65.png" Type="http://schemas.openxmlformats.org/officeDocument/2006/relationships/image"/><Relationship Id="rId66" Target="/ppt/media/image66.png" Type="http://schemas.openxmlformats.org/officeDocument/2006/relationships/image"/><Relationship Id="rId67" Target="/ppt/media/image67.png" Type="http://schemas.openxmlformats.org/officeDocument/2006/relationships/image"/><Relationship Id="rId68" Target="/ppt/media/image68.png" Type="http://schemas.openxmlformats.org/officeDocument/2006/relationships/image"/><Relationship Id="rId69" Target="/ppt/media/image69.png" Type="http://schemas.openxmlformats.org/officeDocument/2006/relationships/image"/><Relationship Id="rId70" Target="/ppt/media/image70.png" Type="http://schemas.openxmlformats.org/officeDocument/2006/relationships/image"/><Relationship Id="rId71" Target="/ppt/media/image71.png" Type="http://schemas.openxmlformats.org/officeDocument/2006/relationships/image"/><Relationship Id="rId72" Target="/ppt/media/image72.png" Type="http://schemas.openxmlformats.org/officeDocument/2006/relationships/image"/><Relationship Id="rId73" Target="/ppt/media/image73.png" Type="http://schemas.openxmlformats.org/officeDocument/2006/relationships/image"/><Relationship Id="rId74" Target="/ppt/media/image74.png" Type="http://schemas.openxmlformats.org/officeDocument/2006/relationships/image"/><Relationship Id="rId75" Target="/ppt/media/image75.png" Type="http://schemas.openxmlformats.org/officeDocument/2006/relationships/image"/><Relationship Id="rId76" Target="/ppt/media/image76.png" Type="http://schemas.openxmlformats.org/officeDocument/2006/relationships/image"/><Relationship Id="rId77" Target="/ppt/media/image77.png" Type="http://schemas.openxmlformats.org/officeDocument/2006/relationships/image"/><Relationship Id="rId78" Target="/ppt/media/image78.png" Type="http://schemas.openxmlformats.org/officeDocument/2006/relationships/image"/><Relationship Id="rId79" Target="/ppt/media/image79.png" Type="http://schemas.openxmlformats.org/officeDocument/2006/relationships/image"/><Relationship Id="rId80" Target="/ppt/media/image80.png" Type="http://schemas.openxmlformats.org/officeDocument/2006/relationships/image"/><Relationship Id="rId81" Target="/ppt/media/image81.png" Type="http://schemas.openxmlformats.org/officeDocument/2006/relationships/image"/><Relationship Id="rId82" Target="/ppt/media/image82.png" Type="http://schemas.openxmlformats.org/officeDocument/2006/relationships/image"/><Relationship Id="rId83" Target="/ppt/media/image83.png" Type="http://schemas.openxmlformats.org/officeDocument/2006/relationships/image"/><Relationship Id="rId84" Target="/ppt/media/image84.png" Type="http://schemas.openxmlformats.org/officeDocument/2006/relationships/image"/><Relationship Id="rId85" Target="/ppt/media/image85.png" Type="http://schemas.openxmlformats.org/officeDocument/2006/relationships/image"/><Relationship Id="rId86" Target="/ppt/media/image86.png" Type="http://schemas.openxmlformats.org/officeDocument/2006/relationships/image"/><Relationship Id="rId87" Target="/ppt/media/image87.png" Type="http://schemas.openxmlformats.org/officeDocument/2006/relationships/image"/><Relationship Id="rId88" Target="/ppt/media/image88.png" Type="http://schemas.openxmlformats.org/officeDocument/2006/relationships/image"/><Relationship Id="rId89" Target="/ppt/media/image89.png" Type="http://schemas.openxmlformats.org/officeDocument/2006/relationships/image"/><Relationship Id="rId90" Target="/ppt/media/image90.png" Type="http://schemas.openxmlformats.org/officeDocument/2006/relationships/image"/><Relationship Id="rId91" Target="/ppt/media/image91.png" Type="http://schemas.openxmlformats.org/officeDocument/2006/relationships/image"/><Relationship Id="rId92" Target="ppt/media/img_cc_black.png" Type="http://schemas.openxmlformats.org/officeDocument/2006/relationships/image"/><Relationship Id="rId93" Target="ppt/presentation.xml" Type="http://schemas.openxmlformats.org/officeDocument/2006/relationships/officeDocument"/><Relationship Id="rId94" Target="docProps/core.xml" Type="http://schemas.openxmlformats.org/package/2006/relationships/metadata/core-properties"/><Relationship Id="rId95" Target="docProps/app.xml" Type="http://schemas.openxmlformats.org/officeDocument/2006/relationships/extended-properties"/></Relationships>
</file>

<file path=ppt/presentation.xml><?xml version="1.0" encoding="utf-8"?>
<p:presentation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embedTrueTypeFonts="1" saveSubsetFonts="1">
  <p:sldMasterIdLst>
    <p:sldMasterId id="2147483648" r:id="rId1"/>
  </p:sldMasterIdLst>
  <p:notesMasterIdLst>
    <p:notesMasterId r:id="rId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5143500" type="screen16x9"/>
  <p:notesSz cx="9144000" cy="5143500"/>
  <p:embeddedFontLst>
    <p:embeddedFont>
      <p:font typeface="Zoho Puvi-light"/>
      <p:regular r:id="rId25"/>
    </p:embeddedFont>
    <p:embeddedFont>
      <p:font typeface="Zoho Puvi"/>
      <p:regular r:id="rId26"/>
      <p:bold r:id="rId28"/>
    </p:embeddedFont>
    <p:embeddedFont>
      <p:font typeface="Roboto"/>
      <p:regular r:id="rId29"/>
    </p:embeddedFont>
    <p:embeddedFont>
      <p:font typeface="Zoho Puvi-medium"/>
      <p:regular r:id="rId27"/>
    </p:embeddedFont>
    <p:embeddedFont>
      <p:font typeface="Open Sans"/>
      <p:regular r:id="rId30"/>
      <p:bold r:id="rId31"/>
    </p:embeddedFont>
  </p:embeddedFontLst>
  <p:custDataLst>
    <p:tags r:id="rId32"/>
  </p:custDataLst>
  <p:defaultTextStyle>
    <a:defPPr>
      <a:defRPr lang="en-US"/>
    </a:defPPr>
    <a:lvl1pPr algn="l" lvl="0" marL="0" rtl="false">
      <a:defRPr dirty="0" lang="en-US" sz="1800">
        <a:solidFill>
          <a:schemeClr val="tx1"/>
        </a:solidFill>
        <a:latin typeface="+mn-lt"/>
      </a:defRPr>
    </a:lvl1pPr>
    <a:lvl2pPr algn="l" lvl="1" marL="457200" rtl="false">
      <a:defRPr dirty="0" lang="en-US" sz="1800">
        <a:solidFill>
          <a:schemeClr val="tx1"/>
        </a:solidFill>
        <a:latin typeface="+mn-lt"/>
      </a:defRPr>
    </a:lvl2pPr>
    <a:lvl3pPr algn="l" lvl="2" marL="914400" rtl="false">
      <a:defRPr dirty="0" lang="en-US" sz="1800">
        <a:solidFill>
          <a:schemeClr val="tx1"/>
        </a:solidFill>
        <a:latin typeface="+mn-lt"/>
      </a:defRPr>
    </a:lvl3pPr>
    <a:lvl4pPr algn="l" lvl="3" marL="1371600" rtl="false">
      <a:defRPr dirty="0" lang="en-US" sz="1800">
        <a:solidFill>
          <a:schemeClr val="tx1"/>
        </a:solidFill>
        <a:latin typeface="+mn-lt"/>
      </a:defRPr>
    </a:lvl4pPr>
    <a:lvl5pPr algn="l" lvl="4" marL="1828800" rtl="false">
      <a:defRPr dirty="0" lang="en-US" sz="1800">
        <a:solidFill>
          <a:schemeClr val="tx1"/>
        </a:solidFill>
        <a:latin typeface="+mn-lt"/>
      </a:defRPr>
    </a:lvl5pPr>
    <a:lvl6pPr algn="l" lvl="5" marL="2286000" rtl="false">
      <a:defRPr dirty="0" lang="en-US" sz="1800">
        <a:solidFill>
          <a:schemeClr val="tx1"/>
        </a:solidFill>
        <a:latin typeface="+mn-lt"/>
      </a:defRPr>
    </a:lvl6pPr>
    <a:lvl7pPr algn="l" lvl="6" marL="2743200" rtl="false">
      <a:defRPr dirty="0" lang="en-US" sz="1800">
        <a:solidFill>
          <a:schemeClr val="tx1"/>
        </a:solidFill>
        <a:latin typeface="+mn-lt"/>
      </a:defRPr>
    </a:lvl7pPr>
    <a:lvl8pPr algn="l" lvl="7" marL="3200400" rtl="false">
      <a:defRPr dirty="0" lang="en-US" sz="1800">
        <a:solidFill>
          <a:schemeClr val="tx1"/>
        </a:solidFill>
        <a:latin typeface="+mn-lt"/>
      </a:defRPr>
    </a:lvl8pPr>
    <a:lvl9pPr algn="l" lvl="8" marL="3657600" rtl="false">
      <a:defRPr dirty="0" lang="en-US" sz="1800">
        <a:solidFill>
          <a:schemeClr val="tx1"/>
        </a:solidFill>
        <a:latin typeface="+mn-lt"/>
      </a:defRPr>
    </a:lvl9pPr>
  </p:defaultTextStyle>
</p:presentation>
</file>

<file path=ppt/presProps.xml><?xml version="1.0" encoding="utf-8"?>
<p:presentation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showPr showNarration="1">
    <p:sldAll/>
  </p:showPr>
</p:presentationPr>
</file>

<file path=ppt/tableStyles.xml><?xml version="1.0" encoding="utf-8"?>
<a:tblStyleLst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def="{5C22544A-7EE6-4342-B048-85BDC9FD1C3A}"/>
</file>

<file path=ppt/viewProps.xml><?xml version="1.0" encoding="utf-8"?>
<p:viewP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normalViewPr showOutlineIcons="false">
    <p:restoredLeft sz="15620"/>
    <p:restoredTop sz="94660"/>
  </p:normalViewPr>
  <p:slideViewPr>
    <p:cSldViewPr>
      <p:cViewPr varScale="true">
        <p:scale>
          <a:sx d="100" n="73"/>
          <a:sy d="100" n="73"/>
        </p:scale>
        <p:origin x="-1110" y="-102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8028800" cy="780288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2" Target="theme/theme1.xml" Type="http://schemas.openxmlformats.org/officeDocument/2006/relationships/theme"/><Relationship Id="rId3" Target="notesMasters/notesMaster1.xml" Type="http://schemas.openxmlformats.org/officeDocument/2006/relationships/notesMaster"/><Relationship Id="rId4" Target="theme/theme2.xml" Type="http://schemas.openxmlformats.org/officeDocument/2006/relationships/theme"/><Relationship Id="rId5" Target="slides/slide1.xml" Type="http://schemas.openxmlformats.org/officeDocument/2006/relationships/slide"/><Relationship Id="rId6" Target="slides/slide2.xml" Type="http://schemas.openxmlformats.org/officeDocument/2006/relationships/slide"/><Relationship Id="rId7" Target="slides/slide3.xml" Type="http://schemas.openxmlformats.org/officeDocument/2006/relationships/slide"/><Relationship Id="rId8" Target="slides/slide4.xml" Type="http://schemas.openxmlformats.org/officeDocument/2006/relationships/slide"/><Relationship Id="rId9" Target="slides/slide5.xml" Type="http://schemas.openxmlformats.org/officeDocument/2006/relationships/slide"/><Relationship Id="rId10" Target="slides/slide6.xml" Type="http://schemas.openxmlformats.org/officeDocument/2006/relationships/slide"/><Relationship Id="rId11" Target="slides/slide7.xml" Type="http://schemas.openxmlformats.org/officeDocument/2006/relationships/slide"/><Relationship Id="rId12" Target="slides/slide8.xml" Type="http://schemas.openxmlformats.org/officeDocument/2006/relationships/slide"/><Relationship Id="rId13" Target="slides/slide9.xml" Type="http://schemas.openxmlformats.org/officeDocument/2006/relationships/slide"/><Relationship Id="rId14" Target="slides/slide10.xml" Type="http://schemas.openxmlformats.org/officeDocument/2006/relationships/slide"/><Relationship Id="rId15" Target="slides/slide11.xml" Type="http://schemas.openxmlformats.org/officeDocument/2006/relationships/slide"/><Relationship Id="rId16" Target="slides/slide12.xml" Type="http://schemas.openxmlformats.org/officeDocument/2006/relationships/slide"/><Relationship Id="rId17" Target="slides/slide13.xml" Type="http://schemas.openxmlformats.org/officeDocument/2006/relationships/slide"/><Relationship Id="rId18" Target="slides/slide14.xml" Type="http://schemas.openxmlformats.org/officeDocument/2006/relationships/slide"/><Relationship Id="rId19" Target="slides/slide15.xml" Type="http://schemas.openxmlformats.org/officeDocument/2006/relationships/slide"/><Relationship Id="rId20" Target="slides/slide16.xml" Type="http://schemas.openxmlformats.org/officeDocument/2006/relationships/slide"/><Relationship Id="rId21" Target="slides/slide17.xml" Type="http://schemas.openxmlformats.org/officeDocument/2006/relationships/slide"/><Relationship Id="rId22" Target="slides/slide18.xml" Type="http://schemas.openxmlformats.org/officeDocument/2006/relationships/slide"/><Relationship Id="rId23" Target="slides/slide19.xml" Type="http://schemas.openxmlformats.org/officeDocument/2006/relationships/slide"/><Relationship Id="rId24" Target="tableStyles.xml" Type="http://schemas.openxmlformats.org/officeDocument/2006/relationships/tableStyles"/><Relationship Id="rId25" Target="fonts/font1.fntdata" Type="http://schemas.openxmlformats.org/officeDocument/2006/relationships/font"/><Relationship Id="rId26" Target="fonts/font2.fntdata" Type="http://schemas.openxmlformats.org/officeDocument/2006/relationships/font"/><Relationship Id="rId27" Target="fonts/font3.fntdata" Type="http://schemas.openxmlformats.org/officeDocument/2006/relationships/font"/><Relationship Id="rId28" Target="fonts/font4.fntdata" Type="http://schemas.openxmlformats.org/officeDocument/2006/relationships/font"/><Relationship Id="rId29" Target="fonts/font5.fntdata" Type="http://schemas.openxmlformats.org/officeDocument/2006/relationships/font"/><Relationship Id="rId30" Target="fonts/font6.fntdata" Type="http://schemas.openxmlformats.org/officeDocument/2006/relationships/font"/><Relationship Id="rId31" Target="fonts/font7.fntdata" Type="http://schemas.openxmlformats.org/officeDocument/2006/relationships/font"/><Relationship Id="rId32" Target="tags/tag3.xml" Type="http://schemas.openxmlformats.org/officeDocument/2006/relationships/tags"/><Relationship Id="rId33" Target="presProps.xml" Type="http://schemas.openxmlformats.org/officeDocument/2006/relationships/presProps"/><Relationship Id="rId34" Target="viewProps.xml" Type="http://schemas.openxmlformats.org/officeDocument/2006/relationships/viewProps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p="http://schemas.openxmlformats.org/presentationml/2006/main" xmlns:a="http://schemas.openxmlformats.org/drawing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sz="quarter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idx="2"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idx="3" sz="quarter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bIns="45720" lIns="91440" rIns="91440" rtlCol="0" tIns="45720"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4" sz="quarter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5" sz="quarter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accent1="accent1" accent2="accent2" accent3="accent3" accent4="accent4" accent5="accent5" accent6="accent6" bg1="lt1" bg2="lt2" folHlink="folHlink" hlink="hlink" tx1="dk1" tx2="dk2"/>
  <p:notesStyle>
    <a:lvl1pPr algn="l" defTabSz="914400" eaLnBrk="1" hangingPunct="1" latinLnBrk="0" marL="0" rtl="0">
      <a:defRPr kern="1200" sz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200">
        <a:solidFill>
          <a:schemeClr val="tx1"/>
        </a:solidFill>
        <a:latin typeface="+mn-lt"/>
        <a:ea typeface="+mn-ea"/>
        <a:cs typeface="+mn-cs"/>
      </a:defRPr>
    </a:lvl9pPr>
  </p:notesStyle>
</p:notesMaster>
<!-- $Id$ -->
</file>

<file path=ppt/slideLayouts/_rels/slideLayout1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3.xml.rels><?xml version="1.0" encoding="UTF-8" standalone="no"?><Relationships xmlns="http://schemas.openxmlformats.org/package/2006/relationships"><Relationship Id="rId2" Target="../tags/tag1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14.xml.rels><?xml version="1.0" encoding="UTF-8" standalone="no"?><Relationships xmlns="http://schemas.openxmlformats.org/package/2006/relationships"><Relationship Id="rId2" Target="../tags/tag2.xml" Type="http://schemas.openxmlformats.org/officeDocument/2006/relationships/tags"/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2" Target="../media/image51.png" Type="http://schemas.openxmlformats.org/officeDocument/2006/relationships/image"/><Relationship Id="rId3" Target="../media/image45.png" Type="http://schemas.openxmlformats.org/officeDocument/2006/relationships/image"/><Relationship Id="rId4" Target="../media/image91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2" Target="../media/image51.png" Type="http://schemas.openxmlformats.org/officeDocument/2006/relationships/image"/><Relationship Id="rId3" Target="../media/image52.png" Type="http://schemas.openxmlformats.org/officeDocument/2006/relationships/image"/><Relationship Id="rId4" Target="../media/image91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Relationship Id="rId5" Target="../media/image47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47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0FBE818-B3DE-44AE-A2B7-A9CB652884F2}">
                <a16:creationId xmlns:a16="http://schemas.microsoft.com/office/drawing/2010/main" id="{CA77196E-1FCA-4B04-A748-46661B9CDE6B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rcRect b="200" l="0" r="0" t="-200"/>
          <a:stretch>
            <a:fillRect/>
          </a:stretch>
        </p:blipFill>
        <p:spPr>
          <a:xfrm flipH="false" flipV="false" rot="0">
            <a:off x="0" y="-79924"/>
            <a:ext cx="9144000" cy="5223424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1E725DF8-5BE1-425C-A1DE-ECA11227AC21}">
                <a16:creationId xmlns:a16="http://schemas.microsoft.com/office/drawing/2010/main" id="{B75ED520-2EB8-4E60-8890-3662300CB4E2}"/>
              </a:ext>
            </a:extLst>
          </p:cNvPr>
          <p:cNvPicPr>
            <a:picLocks noChangeAspect="true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017952" y="1932051"/>
            <a:ext cx="3126044" cy="3209709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E7700B4B-DDA3-4A66-BA23-0AE65ADCB3D0}">
                <a16:creationId xmlns:a16="http://schemas.microsoft.com/office/drawing/2010/main" id="{FABE5FA7-AF5D-479D-8BC3-5BCDA2125631}"/>
              </a:ext>
            </a:extLst>
          </p:cNvPr>
          <p:cNvPicPr>
            <a:picLocks noChangeAspect="true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0" y="-79924"/>
            <a:ext cx="3407968" cy="3499180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C265B217-BC8A-4214-B058-55B6BFDE7467}">
                <a16:creationId xmlns:a16="http://schemas.microsoft.com/office/drawing/2010/main" id="{337070B4-489D-41A2-9DD7-6E348574847D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1351645" y="1466678"/>
            <a:ext cx="6436176" cy="1581797"/>
          </a:xfrm>
          <a:prstGeom prst="rect">
            <a:avLst/>
          </a:prstGeom>
        </p:spPr>
        <p:txBody>
          <a:bodyPr anchor="b" rtlCol="0"/>
          <a:lstStyle>
            <a:lvl1pPr algn="ctr" lvl="0">
              <a:defRPr b="1" dirty="0" lang="en-US" sz="4400">
                <a:solidFill>
                  <a:schemeClr val="bg1"/>
                </a:solidFill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Subtitle 2">
            <a:extLst>
              <a:ext uri="{60ED63EE-8B77-4E27-849B-BE7DE8F35B76}">
                <a16:creationId xmlns:a16="http://schemas.microsoft.com/office/drawing/2010/main" id="{A75EA368-5B3B-4535-B1F1-BA469559EABB}"/>
              </a:ext>
            </a:extLst>
          </p:cNvPr>
          <p:cNvSpPr>
            <a:spLocks noGrp="true"/>
          </p:cNvSpPr>
          <p:nvPr>
            <p:ph idx="1" type="subTitle"/>
          </p:nvPr>
        </p:nvSpPr>
        <p:spPr>
          <a:xfrm rot="0">
            <a:off x="1351643" y="3056695"/>
            <a:ext cx="6436178" cy="494945"/>
          </a:xfrm>
          <a:prstGeom prst="rect">
            <a:avLst/>
          </a:prstGeom>
        </p:spPr>
        <p:txBody>
          <a:bodyPr anchor="t" lIns="91440" rtlCol="0">
            <a:noAutofit/>
          </a:bodyPr>
          <a:lstStyle>
            <a:lvl1pPr algn="ctr" indent="0" lvl="0" marL="0">
              <a:lnSpc>
                <a:spcPct val="100000"/>
              </a:lnSpc>
              <a:spcBef>
                <a:spcPts val="0"/>
              </a:spcBef>
              <a:buNone/>
              <a:defRPr b="0" baseline="0" dirty="0" i="0" lang="en-US" sz="1400">
                <a:solidFill>
                  <a:srgbClr val="ff8d70"/>
                </a:solidFill>
                <a:latin typeface="Zoho Puvi"/>
              </a:defRPr>
            </a:lvl1pPr>
            <a:lvl2pPr algn="ctr" indent="0" lvl="1" marL="457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2pPr>
            <a:lvl3pPr algn="ctr" indent="0" lvl="2" marL="914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3pPr>
            <a:lvl4pPr algn="ctr" indent="0" lvl="3" marL="1371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4pPr>
            <a:lvl5pPr algn="ctr" indent="0" lvl="4" marL="18288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5pPr>
            <a:lvl6pPr algn="ctr" indent="0" lvl="5" marL="22860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6pPr>
            <a:lvl7pPr algn="ctr" indent="0" lvl="6" marL="27432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7pPr>
            <a:lvl8pPr algn="ctr" indent="0" lvl="7" marL="32004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8pPr>
            <a:lvl9pPr algn="ctr" indent="0" lvl="8" marL="3657600">
              <a:buNone/>
              <a:defRPr dirty="0" lang="en-US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/>
            <a:r>
              <a:rPr dirty="0" lang="en-US"/>
              <a:t>Click to edit Master subtitle style</a:t>
            </a:r>
            <a:endParaRPr dirty="0" lang="en-US"/>
          </a:p>
        </p:txBody>
      </p:sp>
      <p:sp>
        <p:nvSpPr>
          <p:cNvPr id="7" name="Slide Number Placeholder 5">
            <a:extLst>
              <a:ext uri="{49F65FEE-AC85-4F5C-A361-B0EBF1CC62FC}">
                <a16:creationId xmlns:a16="http://schemas.microsoft.com/office/drawing/2010/main" id="{A23A6FE9-EB37-49B6-9493-7456CE1626E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4">
            <a:extLst>
              <a:ext uri="{47314DEB-F46A-42E6-99C8-3FFA32A20C6F}">
                <a16:creationId xmlns:a16="http://schemas.microsoft.com/office/drawing/2010/main" id="{3BCC59E1-D916-4324-9D81-6C7A9501A3D9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3">
            <a:extLst>
              <a:ext uri="{2901C807-8001-45B3-AB61-577E0891C719}">
                <a16:creationId xmlns:a16="http://schemas.microsoft.com/office/drawing/2010/main" id="{E671AB8D-50ED-46E7-8AA8-EE416972E8A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10" name="">
            <a:extLst>
              <a:ext uri="{B27AC94F-42FA-42BD-AED6-BFBC4188F3C6}">
                <a16:creationId xmlns:a16="http://schemas.microsoft.com/office/drawing/2010/main" id="{23529D8A-C761-4A79-95FD-2B1BB2DA1514}"/>
              </a:ext>
            </a:extLst>
          </p:cNvPr>
          <p:cNvPicPr>
            <a:picLocks noChangeAspect="true"/>
          </p:cNvPicPr>
          <p:nvPr userDrawn="1"/>
        </p:nvPicPr>
        <p:blipFill>
          <a:blip r:embed="rId4"/>
          <a:stretch>
            <a:fillRect/>
          </a:stretch>
        </p:blipFill>
        <p:spPr>
          <a:xfrm flipH="false" flipV="false" rot="0">
            <a:off x="340142" y="202042"/>
            <a:ext cx="1451209" cy="388076"/>
          </a:xfrm>
          <a:prstGeom prst="rect">
            <a:avLst/>
          </a:prstGeom>
          <a:noFill/>
        </p:spPr>
      </p:pic>
    </p:spTree>
    <p:extLst>
      <p:ext uri="{EC774C84-C608-48EC-8BA6-041FD7C8DD28}">
        <p14:creationId xmlns:p14="http://schemas.microsoft.com/office/powerpoint/2010/main" val="1720412761389"/>
      </p:ext>
    </p:extLst>
  </p:cSld>
  <p:clrMapOvr>
    <a:masterClrMapping/>
  </p:clrMapOvr>
  <p:transition advClick="true" spd="slow">
    <p:fade thruBlk="false"/>
  </p:transition>
</p:sldLayout>
</file>

<file path=ppt/slideLayouts/slideLayout10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97B17D8B-2572-4DF2-8DD1-504B0E2B706F}">
                <a16:creationId xmlns:a16="http://schemas.microsoft.com/office/drawing/2010/main" id="{10AC56D6-791E-4E7D-AD11-DE789FFE5351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3" name="Footer Placeholder 2">
            <a:extLst>
              <a:ext uri="{2038ED87-D208-42C1-AE82-FAB589B59D75}">
                <a16:creationId xmlns:a16="http://schemas.microsoft.com/office/drawing/2010/main" id="{17108376-1E20-49D6-948A-9E608E4DFBFB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4" name="Date Placeholder 1">
            <a:extLst>
              <a:ext uri="{3C46434C-F8B2-428C-AC6E-12B0852C6DE8}">
                <a16:creationId xmlns:a16="http://schemas.microsoft.com/office/drawing/2010/main" id="{14F26853-F8FD-4CBC-955A-697814B3F528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F075FEA4-F92B-4B61-A1FD-1D19643C8813}">
        <p14:creationId xmlns:p14="http://schemas.microsoft.com/office/powerpoint/2010/main" val="1720412761400"/>
      </p:ext>
    </p:extLst>
  </p:cSld>
  <p:clrMapOvr>
    <a:masterClrMapping/>
  </p:clrMapOvr>
  <p:transition advClick="true" spd="slow">
    <p:fade thruBlk="false"/>
  </p:transition>
</p:sldLayout>
</file>

<file path=ppt/slideLayouts/slideLayout11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1A3F71D7-6C5B-428D-8F9A-94D1812B8595}">
                <a16:creationId xmlns:a16="http://schemas.microsoft.com/office/drawing/2010/main" id="{F5A33613-43F6-48ED-86B7-C45013A6C8A0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anchor="ctr" rtlCol="0"/>
          <a:lstStyle>
            <a:lvl1pPr lvl="0">
              <a:defRPr b="1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Text Placeholder 3">
            <a:extLst>
              <a:ext uri="{5EEA759C-3E64-482C-99F7-5374EC32F00A}">
                <a16:creationId xmlns:a16="http://schemas.microsoft.com/office/drawing/2010/main" id="{AE702596-2232-404D-B4FD-B89C10C71D44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Clr>
                <a:srgbClr val="ff8d70"/>
              </a:buClr>
              <a:buNone/>
              <a:defRPr b="0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84738FB4-075E-4EC5-B9BB-126FC867D21C}">
                <a16:creationId xmlns:a16="http://schemas.microsoft.com/office/drawing/2010/main" id="{612F91AA-B08B-44F5-B140-8142BF7D4023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3776758" y="1447800"/>
            <a:ext cx="4605242" cy="3000375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3">
            <a:extLst>
              <a:ext uri="{71768C40-D8E9-4ADB-BB11-6BC5EE09F76B}">
                <a16:creationId xmlns:a16="http://schemas.microsoft.com/office/drawing/2010/main" id="{57539196-16DB-49AF-9AD9-26B1AB646BF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2">
            <a:extLst>
              <a:ext uri="{AE224451-E490-4EA4-810C-3EDCE37EC926}">
                <a16:creationId xmlns:a16="http://schemas.microsoft.com/office/drawing/2010/main" id="{133DEA22-AA30-42A2-B035-6AD0423C5961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1">
            <a:extLst>
              <a:ext uri="{39C4637E-D734-4F1A-B5E7-9A869A4E0E00}">
                <a16:creationId xmlns:a16="http://schemas.microsoft.com/office/drawing/2010/main" id="{17F8252D-6E0B-4799-90F1-D711035DFB20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AF8010E4-1EEB-4660-93FC-F0DF9356CF82}">
        <p14:creationId xmlns:p14="http://schemas.microsoft.com/office/powerpoint/2010/main" val="1720412761401"/>
      </p:ext>
    </p:extLst>
  </p:cSld>
  <p:clrMapOvr>
    <a:masterClrMapping/>
  </p:clrMapOvr>
  <p:transition advClick="true" spd="slow">
    <p:fade thruBlk="false"/>
  </p:transition>
</p:sldLayout>
</file>

<file path=ppt/slideLayouts/slideLayout1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0F2C316A-792E-4307-BC14-D76E25B9A21C}">
                <a16:creationId xmlns:a16="http://schemas.microsoft.com/office/drawing/2010/main" id="{0314B8CF-582D-463A-A381-E28496A08FCB}"/>
              </a:ext>
            </a:extLst>
          </p:cNvPr>
          <p:cNvSpPr/>
          <p:nvPr/>
        </p:nvSpPr>
        <p:spPr>
          <a:xfrm rot="0">
            <a:off x="3718307" y="1437411"/>
            <a:ext cx="4663693" cy="3037029"/>
          </a:xfrm>
          <a:prstGeom prst="rect">
            <a:avLst/>
          </a:prstGeom>
          <a:noFill/>
          <a:ln cap="flat" w="6350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Title 1">
            <a:extLst>
              <a:ext uri="{34021EEB-869F-4ED6-8DAC-1BF3B9B8C3C5}">
                <a16:creationId xmlns:a16="http://schemas.microsoft.com/office/drawing/2010/main" id="{F51844EC-756F-4FD7-86CC-0E7AEB4FF0EA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anchor="ctr" rtlCol="0"/>
          <a:lstStyle>
            <a:lvl1pPr algn="l" lvl="0">
              <a:defRPr b="1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Text Placeholder 3">
            <a:extLst>
              <a:ext uri="{688134F1-EA4F-451D-8B14-2EE37F002DB7}">
                <a16:creationId xmlns:a16="http://schemas.microsoft.com/office/drawing/2010/main" id="{261FF65B-1BD9-4F68-BC21-2F0E6F07F9F5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55900"/>
            <a:ext cx="2822399" cy="2984400"/>
          </a:xfrm>
        </p:spPr>
        <p:txBody>
          <a:bodyPr anchor="t" bIns="45720" lIns="91440" rIns="91440" rtlCol="0" tIns="9360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5" name="Picture Placeholder 2">
            <a:extLst>
              <a:ext uri="{C6239559-882A-4984-B03C-5F63D15E3893}">
                <a16:creationId xmlns:a16="http://schemas.microsoft.com/office/drawing/2010/main" id="{D048C841-9A72-4DD2-B9AF-DB3A9B6BFADD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Slide Number Placeholder 4">
            <a:extLst>
              <a:ext uri="{68AA6543-4F08-42DE-9343-8834D4DAEEC4}">
                <a16:creationId xmlns:a16="http://schemas.microsoft.com/office/drawing/2010/main" id="{719893AC-F314-41D3-AD1C-D5B1E12E794F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B38081C3-48C0-43A3-B3AA-3B5EFDBD5FDA}">
                <a16:creationId xmlns:a16="http://schemas.microsoft.com/office/drawing/2010/main" id="{7569272B-038F-4AE2-92BB-80AB7106F92F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5A96CD0C-46C0-419C-80CF-E39CE208D18C}">
                <a16:creationId xmlns:a16="http://schemas.microsoft.com/office/drawing/2010/main" id="{0EE1E4C1-20CC-4C46-92C8-5ECE5CA77AA9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616A8A5E-92BA-42FA-A2C2-BE480F38F987}">
        <p14:creationId xmlns:p14="http://schemas.microsoft.com/office/powerpoint/2010/main" val="1720412761402"/>
      </p:ext>
    </p:extLst>
  </p:cSld>
  <p:clrMapOvr>
    <a:masterClrMapping/>
  </p:clrMapOvr>
  <p:transition advClick="true" spd="slow">
    <p:fade thruBlk="false"/>
  </p:transition>
</p:sldLayout>
</file>

<file path=ppt/slideLayouts/slideLayout1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CF4B44B-2343-4D35-90D0-A7543A6B2D7C}">
                <a16:creationId xmlns:a16="http://schemas.microsoft.com/office/drawing/2010/main" id="{E7C15891-AB9F-42A6-8035-4E552484AE94}"/>
              </a:ext>
            </a:extLst>
          </p:cNvPr>
          <p:cNvSpPr/>
          <p:nvPr/>
        </p:nvSpPr>
        <p:spPr>
          <a:xfrm rot="0">
            <a:off x="774703" y="1417637"/>
            <a:ext cx="185052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3" name="Rectangle 20">
            <a:extLst>
              <a:ext uri="{78C36C03-C3A9-4769-A118-A23079B19B38}">
                <a16:creationId xmlns:a16="http://schemas.microsoft.com/office/drawing/2010/main" id="{5C955C51-B0D0-4914-83FC-BBEB2A336498}"/>
              </a:ext>
            </a:extLst>
          </p:cNvPr>
          <p:cNvSpPr/>
          <p:nvPr/>
        </p:nvSpPr>
        <p:spPr>
          <a:xfrm rot="0">
            <a:off x="2774950" y="1417637"/>
            <a:ext cx="3580319" cy="2192337"/>
          </a:xfrm>
          <a:prstGeom prst="rect">
            <a:avLst/>
          </a:pr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4" name="Rectangle 22">
            <a:extLst>
              <a:ext uri="{984C7202-7DDC-4685-8B01-4D40A8ED39FB}">
                <a16:creationId xmlns:a16="http://schemas.microsoft.com/office/drawing/2010/main" id="{94B840F0-7EB0-4F8D-8B91-99E35A21EEDD}"/>
              </a:ext>
            </a:extLst>
          </p:cNvPr>
          <p:cNvSpPr/>
          <p:nvPr/>
        </p:nvSpPr>
        <p:spPr>
          <a:xfrm rot="0">
            <a:off x="6496050" y="1417637"/>
            <a:ext cx="1882776" cy="2192337"/>
          </a:xfrm>
          <a:custGeom>
            <a:avLst/>
            <a:gdLst/>
            <a:ahLst/>
            <a:cxnLst/>
            <a:rect b="b" l="0" r="r" t="0"/>
            <a:pathLst>
              <a:path h="2192337" w="1882776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cap="flat" w="6350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/>
          <a:lstStyle/>
          <a:p>
            <a:pPr algn="ctr"/>
            <a:r>
              <a:rPr dirty="0" lang="en-US">
                <a:latin typeface="+mn-lt"/>
              </a:rPr>
              <a:t/>
            </a:r>
            <a:endParaRPr dirty="0" lang="en-US">
              <a:latin typeface="+mn-lt"/>
            </a:endParaRPr>
          </a:p>
        </p:txBody>
      </p:sp>
      <p:sp>
        <p:nvSpPr>
          <p:cNvPr id="5" name="Title 1">
            <a:extLst>
              <a:ext uri="{A26F4179-9048-4078-817E-441557610DF3}">
                <a16:creationId xmlns:a16="http://schemas.microsoft.com/office/drawing/2010/main" id="{6B4EB66B-5063-4AC8-A332-8DF69706D96E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anchor="ctr" rtlCol="0"/>
          <a:lstStyle>
            <a:lvl1pPr lvl="0">
              <a:defRPr b="1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Picture Placeholder 2">
            <a:extLst>
              <a:ext uri="{15E107FC-A86C-4439-B885-CD169995C69F}">
                <a16:creationId xmlns:a16="http://schemas.microsoft.com/office/drawing/2010/main" id="{3C0F649D-8B03-4546-98BB-01448B3136B9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Content Placeholder 2">
            <a:extLst>
              <a:ext uri="{2019BD83-A08C-4F63-BB5A-DDE0101C78F3}">
                <a16:creationId xmlns:a16="http://schemas.microsoft.com/office/drawing/2010/main" id="{BC4854EF-BC04-4C85-A348-53EB68F1D01F}"/>
              </a:ext>
            </a:extLst>
          </p:cNvPr>
          <p:cNvSpPr>
            <a:spLocks noGrp="true"/>
          </p:cNvSpPr>
          <p:nvPr>
            <p:ph idx="2" type="body"/>
          </p:nvPr>
        </p:nvSpPr>
        <p:spPr>
          <a:xfrm rot="0">
            <a:off x="762000" y="3810000"/>
            <a:ext cx="1847850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Zoho Puvi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8" name="Picture Placeholder 2">
            <a:extLst>
              <a:ext uri="{2A1C8C30-B56C-48A7-888F-48C2DAB2453A}">
                <a16:creationId xmlns:a16="http://schemas.microsoft.com/office/drawing/2010/main" id="{CAFA46B1-D741-487E-A904-2004204F909A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9" name="Content Placeholder 2">
            <a:extLst>
              <a:ext uri="{65D33ECB-9970-4746-8340-74A25A40FF28}">
                <a16:creationId xmlns:a16="http://schemas.microsoft.com/office/drawing/2010/main" id="{5AEBAEEB-3F7A-449B-84D0-3B8FA975B289}"/>
              </a:ext>
            </a:extLst>
          </p:cNvPr>
          <p:cNvSpPr>
            <a:spLocks noGrp="true"/>
          </p:cNvSpPr>
          <p:nvPr>
            <p:ph idx="4" type="body"/>
          </p:nvPr>
        </p:nvSpPr>
        <p:spPr>
          <a:xfrm rot="0">
            <a:off x="2777561" y="3810000"/>
            <a:ext cx="3577708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Zoho Puvi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0" name="Picture Placeholder 2">
            <a:extLst>
              <a:ext uri="{9C7C7A9A-A921-40B0-80C2-3C6C493E8282}">
                <a16:creationId xmlns:a16="http://schemas.microsoft.com/office/drawing/2010/main" id="{07EFA210-56BE-4B5E-8938-B603D4FF39AA}"/>
              </a:ext>
            </a:extLst>
          </p:cNvPr>
          <p:cNvSpPr>
            <a:spLocks noGrp="true"/>
          </p:cNvSpPr>
          <p:nvPr>
            <p:ph idx="5" type="pic"/>
          </p:nvPr>
        </p:nvSpPr>
        <p:spPr>
          <a:xfrm rot="0"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11" name="Content Placeholder 2">
            <a:extLst>
              <a:ext uri="{DCAC4DD0-2685-497F-84F4-E21A349DD993}">
                <a16:creationId xmlns:a16="http://schemas.microsoft.com/office/drawing/2010/main" id="{C21E16A2-4D05-47B1-AC26-C55B2984B064}"/>
              </a:ext>
            </a:extLst>
          </p:cNvPr>
          <p:cNvSpPr>
            <a:spLocks noGrp="true"/>
          </p:cNvSpPr>
          <p:nvPr>
            <p:ph idx="6" type="body"/>
          </p:nvPr>
        </p:nvSpPr>
        <p:spPr>
          <a:xfrm rot="0">
            <a:off x="6496050" y="3810000"/>
            <a:ext cx="1882775" cy="523875"/>
          </a:xfrm>
          <a:prstGeom prst="rect">
            <a:avLst/>
          </a:prstGeom>
        </p:spPr>
        <p:txBody>
          <a:bodyPr anchor="t" rtlCol="0">
            <a:normAutofit/>
          </a:bodyPr>
          <a:lstStyle>
            <a:lvl1pPr algn="ctr" indent="0" lvl="0" marL="0">
              <a:lnSpc>
                <a:spcPct val="100000"/>
              </a:lnSpc>
              <a:buFont typeface="Arial"/>
              <a:buNone/>
              <a:defRPr b="0" dirty="0"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Zoho Puvi"/>
              </a:defRPr>
            </a:lvl1pPr>
            <a:lvl2pPr lvl="1">
              <a:lnSpc>
                <a:spcPct val="129999"/>
              </a:lnSpc>
              <a:defRPr dirty="0" lang="en-US" sz="100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dirty="0" i="0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dirty="0" i="1" lang="en-US" sz="105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12" name="Slide Number Placeholder 4">
            <a:extLst>
              <a:ext uri="{C211F3B3-6D9A-4472-A5A4-98BE0DAB0D79}">
                <a16:creationId xmlns:a16="http://schemas.microsoft.com/office/drawing/2010/main" id="{E1DA367C-2A66-4C85-A879-FFC07FE0998D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13" name="Footer Placeholder 3">
            <a:extLst>
              <a:ext uri="{64AE02CE-5BBE-43FA-BA74-0A9146B41175}">
                <a16:creationId xmlns:a16="http://schemas.microsoft.com/office/drawing/2010/main" id="{CAE8AA11-6A24-4336-9A78-71567514C96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4" name="Date Placeholder 1">
            <a:extLst>
              <a:ext uri="{50606C09-758E-4FB4-8814-C18453FFE4BB}">
                <a16:creationId xmlns:a16="http://schemas.microsoft.com/office/drawing/2010/main" id="{55BC0000-DC96-4C3E-8795-B352749E1AC6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E10652C0-5DA6-4E62-B811-35A14DB50EF6}">
        <p14:creationId xmlns:p14="http://schemas.microsoft.com/office/powerpoint/2010/main" val="1720412761403"/>
      </p:ext>
    </p:extLst>
  </p:cSld>
  <p:clrMapOvr>
    <a:masterClrMapping/>
  </p:clrMapOvr>
  <p:transition advClick="true" spd="slow">
    <p:fade thruBlk="false"/>
  </p:transition>
</p:sldLayout>
</file>

<file path=ppt/slideLayouts/slideLayout1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BD5B68E6-18AD-4A72-888B-119D701A8512}">
                <a16:creationId xmlns:a16="http://schemas.microsoft.com/office/drawing/2010/main" id="{B476CE79-0A83-4109-A53E-566CBCBBB36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anchor="ctr" rtlCol="0"/>
          <a:lstStyle>
            <a:lvl1pPr lvl="0">
              <a:defRPr b="1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Picture Placeholder 2">
            <a:extLst>
              <a:ext uri="{63F80C61-1467-49FE-AABA-F400B3A11204}">
                <a16:creationId xmlns:a16="http://schemas.microsoft.com/office/drawing/2010/main" id="{DAD868E0-E25B-4DC2-BFDD-9A6AF9C2E3D2}"/>
              </a:ext>
            </a:extLst>
          </p:cNvPr>
          <p:cNvSpPr>
            <a:spLocks noGrp="true"/>
          </p:cNvSpPr>
          <p:nvPr>
            <p:ph idx="1" type="pic"/>
          </p:nvPr>
        </p:nvSpPr>
        <p:spPr>
          <a:xfrm rot="0"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4" name="Picture Placeholder 2">
            <a:extLst>
              <a:ext uri="{2EFA188A-B20B-42B7-A8A6-75FBDE30EC4D}">
                <a16:creationId xmlns:a16="http://schemas.microsoft.com/office/drawing/2010/main" id="{7C3CC60A-8EC9-49BA-8261-DCFD5CD403EB}"/>
              </a:ext>
            </a:extLst>
          </p:cNvPr>
          <p:cNvSpPr>
            <a:spLocks noGrp="true"/>
          </p:cNvSpPr>
          <p:nvPr>
            <p:ph idx="2" type="pic"/>
          </p:nvPr>
        </p:nvSpPr>
        <p:spPr>
          <a:xfrm rot="0"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5" name="Picture Placeholder 2">
            <a:extLst>
              <a:ext uri="{00E832E4-A031-42F0-A5FF-76A938FF6B43}">
                <a16:creationId xmlns:a16="http://schemas.microsoft.com/office/drawing/2010/main" id="{DF16DC51-9C29-4E82-A3F6-49BF828A6249}"/>
              </a:ext>
            </a:extLst>
          </p:cNvPr>
          <p:cNvSpPr>
            <a:spLocks noGrp="true"/>
          </p:cNvSpPr>
          <p:nvPr>
            <p:ph idx="3" type="pic"/>
          </p:nvPr>
        </p:nvSpPr>
        <p:spPr>
          <a:xfrm rot="0"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6" name="Picture Placeholder 2">
            <a:extLst>
              <a:ext uri="{E3CAFEDE-F016-44F0-91E1-66DDECC79049}">
                <a16:creationId xmlns:a16="http://schemas.microsoft.com/office/drawing/2010/main" id="{68E69F8F-FA6B-45F7-8BAC-AAF718137CAC}"/>
              </a:ext>
            </a:extLst>
          </p:cNvPr>
          <p:cNvSpPr>
            <a:spLocks noGrp="true"/>
          </p:cNvSpPr>
          <p:nvPr>
            <p:ph idx="4" type="pic"/>
          </p:nvPr>
        </p:nvSpPr>
        <p:spPr>
          <a:xfrm rot="0"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pPr/>
            <a:r>
              <a:rPr dirty="0" lang="en-US"/>
              <a:t>Click icon to add picture</a:t>
            </a:r>
            <a:endParaRPr dirty="0" lang="en-US"/>
          </a:p>
        </p:txBody>
      </p:sp>
      <p:sp>
        <p:nvSpPr>
          <p:cNvPr id="7" name="Slide Number Placeholder 4">
            <a:extLst>
              <a:ext uri="{BA392F1C-323A-4A34-8259-5118D0E8F4EB}">
                <a16:creationId xmlns:a16="http://schemas.microsoft.com/office/drawing/2010/main" id="{E410E32E-76F7-4976-BFAD-8F13AC7427F3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97950E1D-C120-4FE6-81DC-29703F2B984B}">
                <a16:creationId xmlns:a16="http://schemas.microsoft.com/office/drawing/2010/main" id="{6A73B9BF-6289-4987-9CDE-E98DDCB32384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048C81CC-53CA-4C00-8211-CC0A2C98FE02}">
                <a16:creationId xmlns:a16="http://schemas.microsoft.com/office/drawing/2010/main" id="{397AD225-E5CC-4508-9FCA-D69777836C7D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custDataLst>
      <p:tags r:id="rId2"/>
    </p:custDataLst>
    <p:extLst>
      <p:ext uri="{B3C72DC5-2DC6-4B5C-BDBC-BD9502CA5DED}">
        <p14:creationId xmlns:p14="http://schemas.microsoft.com/office/powerpoint/2010/main" val="1720412761405"/>
      </p:ext>
    </p:extLst>
  </p:cSld>
  <p:clrMapOvr>
    <a:masterClrMapping/>
  </p:clrMapOvr>
  <p:transition advClick="true" spd="slow">
    <p:fade thruBlk="false"/>
  </p:transition>
</p:sldLayout>
</file>

<file path=ppt/slideLayouts/slideLayout2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30D5342B-B0DB-4E78-B5C8-38054C33A5DD}">
                <a16:creationId xmlns:a16="http://schemas.microsoft.com/office/drawing/2010/main" id="{5BE7E8F0-3FCF-4510-A5EF-52D35101C21B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3"/>
            <a:ext cx="7908864" cy="551526"/>
          </a:xfrm>
        </p:spPr>
        <p:txBody>
          <a:bodyPr anchor="ctr" rtlCol="0"/>
          <a:lstStyle>
            <a:lvl1pPr lvl="0">
              <a:defRPr b="1" dirty="0" lang="en-US" sz="2800">
                <a:solidFill>
                  <a:schemeClr val="accent6"/>
                </a:solidFill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D669B915-3B70-4098-8D79-E1573784591F}">
                <a16:creationId xmlns:a16="http://schemas.microsoft.com/office/drawing/2010/main" id="{83BE398E-6A94-4ACE-8DBE-53503B366544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061551"/>
            <a:ext cx="7908864" cy="3415198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Slide Number Placeholder 4">
            <a:extLst>
              <a:ext uri="{CDF89C48-A333-464C-9953-ED1CD73A2F8E}">
                <a16:creationId xmlns:a16="http://schemas.microsoft.com/office/drawing/2010/main" id="{DA53ED31-4279-4B5D-A3D7-CB496EC439F1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3">
            <a:extLst>
              <a:ext uri="{BDD4C726-9101-4F10-986B-77723223E424}">
                <a16:creationId xmlns:a16="http://schemas.microsoft.com/office/drawing/2010/main" id="{AC11F8BF-5F87-4EB4-A50C-E85054454B08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1">
            <a:extLst>
              <a:ext uri="{971EFD2E-00E6-4A36-9CDB-6F8384019C10}">
                <a16:creationId xmlns:a16="http://schemas.microsoft.com/office/drawing/2010/main" id="{FDD4957A-374A-4851-A70B-7BDF25A22C1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7" name="">
            <a:extLst>
              <a:ext uri="{81B846C3-B60D-4022-9C8A-62105340042A}">
                <a16:creationId xmlns:a16="http://schemas.microsoft.com/office/drawing/2010/main" id="{686C53BB-2296-4F1D-8533-6711023ACED9}"/>
              </a:ext>
            </a:extLst>
          </p:cNvPr>
          <p:cNvPicPr>
            <a:picLocks noChangeAspect="true"/>
          </p:cNvPicPr>
          <p:nvPr userDrawn="1"/>
        </p:nvPicPr>
        <p:blipFill>
          <a:blip r:embed="rId2">
            <a:alphaModFix amt="60000"/>
          </a:blip>
          <a:srcRect b="20" l="63760" r="40" t="0"/>
          <a:stretch>
            <a:fillRect/>
          </a:stretch>
        </p:blipFill>
        <p:spPr>
          <a:xfrm flipH="false" flipV="false" rot="0">
            <a:off x="-3257" y="4273410"/>
            <a:ext cx="853805" cy="868356"/>
          </a:xfrm>
          <a:prstGeom prst="rect">
            <a:avLst/>
          </a:prstGeom>
          <a:noFill/>
        </p:spPr>
      </p:pic>
      <p:pic>
        <p:nvPicPr>
          <p:cNvPr id="8" name="">
            <a:extLst>
              <a:ext uri="{73BF1C89-5161-4F6F-BDCD-7D1DE89C1E00}">
                <a16:creationId xmlns:a16="http://schemas.microsoft.com/office/drawing/2010/main" id="{7AC94D11-6E59-4F16-BC9C-FABFE34BD267}"/>
              </a:ext>
            </a:extLst>
          </p:cNvPr>
          <p:cNvPicPr>
            <a:picLocks noChangeAspect="true"/>
          </p:cNvPicPr>
          <p:nvPr userDrawn="1"/>
        </p:nvPicPr>
        <p:blipFill>
          <a:blip r:embed="rId3"/>
          <a:srcRect b="200" l="0" r="94080" t="-200"/>
          <a:stretch>
            <a:fillRect/>
          </a:stretch>
        </p:blipFill>
        <p:spPr>
          <a:xfrm flipH="false" flipV="false" rot="0">
            <a:off x="0" y="0"/>
            <a:ext cx="533038" cy="5143500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466A16AC-51F3-4D58-B0F7-84CC9C33E7C1}">
                <a16:creationId xmlns:a16="http://schemas.microsoft.com/office/drawing/2010/main" id="{CCD2FBB5-77D1-4D76-A59A-0A85B5E21B65}"/>
              </a:ext>
            </a:extLst>
          </p:cNvPr>
          <p:cNvPicPr>
            <a:picLocks noChangeAspect="true"/>
          </p:cNvPicPr>
          <p:nvPr userDrawn="1"/>
        </p:nvPicPr>
        <p:blipFill>
          <a:blip r:embed="rId4"/>
          <a:stretch>
            <a:fillRect/>
          </a:stretch>
        </p:blipFill>
        <p:spPr>
          <a:xfrm flipH="false" flipV="false" rot="0">
            <a:off x="7975092" y="4695825"/>
            <a:ext cx="935546" cy="249307"/>
          </a:xfrm>
          <a:prstGeom prst="rect">
            <a:avLst/>
          </a:prstGeom>
          <a:noFill/>
        </p:spPr>
      </p:pic>
    </p:spTree>
    <p:extLst>
      <p:ext uri="{25215A87-92D5-4EE7-A96E-27BBF133CC66}">
        <p14:creationId xmlns:p14="http://schemas.microsoft.com/office/powerpoint/2010/main" val="1720412761390"/>
      </p:ext>
    </p:extLst>
  </p:cSld>
  <p:clrMapOvr>
    <a:masterClrMapping/>
  </p:clrMapOvr>
  <p:transition advClick="true" spd="slow">
    <p:fade thruBlk="false"/>
  </p:transition>
</p:sldLayout>
</file>

<file path=ppt/slideLayouts/slideLayout3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cust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18717083-25FA-4D85-9EE2-458DCF8F5651}">
                <a16:creationId xmlns:a16="http://schemas.microsoft.com/office/drawing/2010/main" id="{236943AC-A18D-4294-B36C-19C875393C24}"/>
              </a:ext>
            </a:extLst>
          </p:cNvPr>
          <p:cNvPicPr>
            <a:picLocks noChangeAspect="true"/>
          </p:cNvPicPr>
          <p:nvPr userDrawn="1"/>
        </p:nvPicPr>
        <p:blipFill>
          <a:blip r:embed="rId2">
            <a:alphaModFix amt="60000"/>
          </a:blip>
          <a:srcRect b="20" l="63760" r="40" t="0"/>
          <a:stretch>
            <a:fillRect/>
          </a:stretch>
        </p:blipFill>
        <p:spPr>
          <a:xfrm flipH="false" flipV="false" rot="0">
            <a:off x="3135465" y="2172557"/>
            <a:ext cx="783307" cy="796657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05E089A8-DF07-47F6-A986-8D4963D21C38}">
                <a16:creationId xmlns:a16="http://schemas.microsoft.com/office/drawing/2010/main" id="{1F33732E-C230-4159-B553-C8B6808B546C}"/>
              </a:ext>
            </a:extLst>
          </p:cNvPr>
          <p:cNvPicPr>
            <a:picLocks noChangeAspect="true"/>
          </p:cNvPicPr>
          <p:nvPr userDrawn="1"/>
        </p:nvPicPr>
        <p:blipFill>
          <a:blip r:embed="rId2">
            <a:alphaModFix amt="60000"/>
          </a:blip>
          <a:srcRect b="20" l="0" r="66390" t="0"/>
          <a:stretch>
            <a:fillRect/>
          </a:stretch>
        </p:blipFill>
        <p:spPr>
          <a:xfrm flipH="false" flipV="false" rot="0">
            <a:off x="0" y="3689051"/>
            <a:ext cx="799233" cy="875447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552539C9-3172-402A-82D4-3DDAD292AA2C}">
                <a16:creationId xmlns:a16="http://schemas.microsoft.com/office/drawing/2010/main" id="{AE65ADCD-BC62-4861-8BB3-17DFEF603A56}"/>
              </a:ext>
            </a:extLst>
          </p:cNvPr>
          <p:cNvPicPr>
            <a:picLocks noChangeAspect="true"/>
          </p:cNvPicPr>
          <p:nvPr userDrawn="1"/>
        </p:nvPicPr>
        <p:blipFill>
          <a:blip r:embed="rId2">
            <a:alphaModFix amt="60000"/>
          </a:blip>
          <a:srcRect b="20" l="0" r="66390" t="0"/>
          <a:stretch>
            <a:fillRect/>
          </a:stretch>
        </p:blipFill>
        <p:spPr>
          <a:xfrm flipH="false" flipV="false" rot="0">
            <a:off x="77609" y="691448"/>
            <a:ext cx="799233" cy="875447"/>
          </a:xfrm>
          <a:prstGeom prst="rect">
            <a:avLst/>
          </a:prstGeom>
          <a:noFill/>
        </p:spPr>
      </p:pic>
      <p:sp>
        <p:nvSpPr>
          <p:cNvPr id="5" name="Title 7">
            <a:extLst>
              <a:ext uri="{2625C236-60AA-461C-BAD8-177E65940DD5}">
                <a16:creationId xmlns:a16="http://schemas.microsoft.com/office/drawing/2010/main" id="{FBD57FB1-4BE2-41DF-9EA2-069AEBAE3DE0}"/>
              </a:ext>
            </a:extLst>
          </p:cNvPr>
          <p:cNvSpPr>
            <a:spLocks noGrp="true"/>
          </p:cNvSpPr>
          <p:nvPr>
            <p:ph idx="10" type="title"/>
          </p:nvPr>
        </p:nvSpPr>
        <p:spPr>
          <a:xfrm rot="0">
            <a:off x="3815019" y="349043"/>
            <a:ext cx="4843205" cy="558469"/>
          </a:xfrm>
        </p:spPr>
        <p:txBody>
          <a:bodyPr anchor="ctr" rtlCol="0"/>
          <a:lstStyle>
            <a:lvl1pPr lvl="0">
              <a:defRPr b="1" dirty="0" lang="en-US" sz="2400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7506B48A-C31E-43AA-B578-7790789A7188}">
                <a16:creationId xmlns:a16="http://schemas.microsoft.com/office/drawing/2010/main" id="{4BFC8CA2-B1BA-4632-873C-9225D9393F5F}"/>
              </a:ext>
            </a:extLst>
          </p:cNvPr>
          <p:cNvSpPr>
            <a:spLocks noGrp="true"/>
          </p:cNvSpPr>
          <p:nvPr>
            <p:ph idx="11"/>
          </p:nvPr>
        </p:nvSpPr>
        <p:spPr>
          <a:xfrm rot="0">
            <a:off x="3835832" y="1115968"/>
            <a:ext cx="4821136" cy="3579066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Slide Number Placeholder 4">
            <a:extLst>
              <a:ext uri="{06A944C4-0A20-43D5-B341-A9AE7C0A3240}">
                <a16:creationId xmlns:a16="http://schemas.microsoft.com/office/drawing/2010/main" id="{5244F4FD-BCFD-40E8-A2CD-C0E950ADC84E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8" name="Footer Placeholder 3">
            <a:extLst>
              <a:ext uri="{96E806B7-81A5-4942-A274-94E9AA54BED5}">
                <a16:creationId xmlns:a16="http://schemas.microsoft.com/office/drawing/2010/main" id="{2F6B1281-1453-4F6C-9F07-5E68B5344AEC}"/>
              </a:ext>
            </a:extLst>
          </p:cNvPr>
          <p:cNvSpPr>
            <a:spLocks noGrp="true"/>
          </p:cNvSpPr>
          <p:nvPr>
            <p:ph idx="13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Date Placeholder 1">
            <a:extLst>
              <a:ext uri="{71590863-A969-42A3-BB51-18BD8D30E895}">
                <a16:creationId xmlns:a16="http://schemas.microsoft.com/office/drawing/2010/main" id="{00D94F2F-0352-4007-8CA0-76DBB36947B9}"/>
              </a:ext>
            </a:extLst>
          </p:cNvPr>
          <p:cNvSpPr>
            <a:spLocks noGrp="true"/>
          </p:cNvSpPr>
          <p:nvPr>
            <p:ph idx="14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10" name="">
            <a:extLst>
              <a:ext uri="{F4B8EAB1-6FA3-4F78-925A-B0C777CE9BDC}">
                <a16:creationId xmlns:a16="http://schemas.microsoft.com/office/drawing/2010/main" id="{B782E07F-FE7C-4DE8-B71E-9D46D9DD14C3}"/>
              </a:ext>
            </a:extLst>
          </p:cNvPr>
          <p:cNvPicPr>
            <a:picLocks noChangeAspect="true"/>
          </p:cNvPicPr>
          <p:nvPr userDrawn="1"/>
        </p:nvPicPr>
        <p:blipFill>
          <a:blip r:embed="rId3"/>
          <a:stretch>
            <a:fillRect/>
          </a:stretch>
        </p:blipFill>
        <p:spPr>
          <a:xfrm flipH="false" flipV="false" rot="0">
            <a:off x="256879" y="230590"/>
            <a:ext cx="3302819" cy="4680585"/>
          </a:xfrm>
          <a:prstGeom prst="rect">
            <a:avLst/>
          </a:prstGeom>
          <a:noFill/>
        </p:spPr>
      </p:pic>
      <p:pic>
        <p:nvPicPr>
          <p:cNvPr id="11" name="">
            <a:extLst>
              <a:ext uri="{59F2EEDF-9A76-495A-B76C-0B1E605DBF79}">
                <a16:creationId xmlns:a16="http://schemas.microsoft.com/office/drawing/2010/main" id="{25C315CE-D44C-4A3B-BB84-97404C353602}"/>
              </a:ext>
            </a:extLst>
          </p:cNvPr>
          <p:cNvPicPr>
            <a:picLocks noChangeAspect="true"/>
          </p:cNvPicPr>
          <p:nvPr userDrawn="1"/>
        </p:nvPicPr>
        <p:blipFill>
          <a:blip r:embed="rId4"/>
          <a:stretch>
            <a:fillRect/>
          </a:stretch>
        </p:blipFill>
        <p:spPr>
          <a:xfrm flipH="false" flipV="false" rot="0">
            <a:off x="7975092" y="4695825"/>
            <a:ext cx="935546" cy="249307"/>
          </a:xfrm>
          <a:prstGeom prst="rect">
            <a:avLst/>
          </a:prstGeom>
          <a:noFill/>
        </p:spPr>
      </p:pic>
    </p:spTree>
    <p:extLst>
      <p:ext uri="{5F807554-B047-4A05-B661-0EE0439B6846}">
        <p14:creationId xmlns:p14="http://schemas.microsoft.com/office/powerpoint/2010/main" val="1720412761392"/>
      </p:ext>
    </p:extLst>
  </p:cSld>
  <p:clrMapOvr>
    <a:masterClrMapping/>
  </p:clrMapOvr>
  <p:transition advClick="true" spd="slow">
    <p:fade thruBlk="false"/>
  </p:transition>
</p:sldLayout>
</file>

<file path=ppt/slideLayouts/slideLayout4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cust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0F3804BC-3FD7-42AA-AFC4-37D8613ADEB8}">
                <a16:creationId xmlns:a16="http://schemas.microsoft.com/office/drawing/2010/main" id="{E4435AD9-03EB-45CF-BEE5-020EE56478FE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tretch>
            <a:fillRect/>
          </a:stretch>
        </p:blipFill>
        <p:spPr>
          <a:xfrm flipH="false" flipV="false" rot="0">
            <a:off x="-95250" y="0"/>
            <a:ext cx="9239250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38497AD0-BE43-4C55-B175-D99DFFBF2DEE}">
                <a16:creationId xmlns:a16="http://schemas.microsoft.com/office/drawing/2010/main" id="{51FF4409-5BE1-45F7-8FA4-9F7ACECC7E6D}"/>
              </a:ext>
            </a:extLst>
          </p:cNvPr>
          <p:cNvPicPr>
            <a:picLocks noChangeAspect="true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5B113736-9519-48A9-9FFE-271A45C45AA6}">
                <a16:creationId xmlns:a16="http://schemas.microsoft.com/office/drawing/2010/main" id="{82E90070-72DF-4E9E-B36D-3D280219758A}"/>
              </a:ext>
            </a:extLst>
          </p:cNvPr>
          <p:cNvPicPr>
            <a:picLocks noChangeAspect="true"/>
          </p:cNvPicPr>
          <p:nvPr userDrawn="1"/>
        </p:nvPicPr>
        <p:blipFill>
          <a:blip r:embed="rId4">
            <a:alphaModFix amt="100000"/>
          </a:blip>
          <a:srcRect b="-1340" l="-3980" r="56250" t="22070"/>
          <a:stretch>
            <a:fillRect/>
          </a:stretch>
        </p:blipFill>
        <p:spPr>
          <a:xfrm flipH="false" flipV="false" rot="0">
            <a:off x="-414061" y="0"/>
            <a:ext cx="3604307" cy="1152553"/>
          </a:xfrm>
          <a:prstGeom prst="rect">
            <a:avLst/>
          </a:prstGeom>
          <a:noFill/>
        </p:spPr>
      </p:pic>
      <p:pic>
        <p:nvPicPr>
          <p:cNvPr id="5" name="">
            <a:extLst>
              <a:ext uri="{3C63EBF2-C313-4C20-A4BE-97900A8A7485}">
                <a16:creationId xmlns:a16="http://schemas.microsoft.com/office/drawing/2010/main" id="{4B01C90F-B821-4372-AD42-71D6AA1A9E3F}"/>
              </a:ext>
            </a:extLst>
          </p:cNvPr>
          <p:cNvPicPr>
            <a:picLocks noChangeAspect="true"/>
          </p:cNvPicPr>
          <p:nvPr userDrawn="1"/>
        </p:nvPicPr>
        <p:blipFill>
          <a:blip r:embed="rId4">
            <a:alphaModFix amt="100000"/>
          </a:blip>
          <a:srcRect b="-1340" l="-3980" r="56250" t="22070"/>
          <a:stretch>
            <a:fillRect/>
          </a:stretch>
        </p:blipFill>
        <p:spPr>
          <a:xfrm flipH="true" flipV="false" rot="0">
            <a:off x="5993110" y="0"/>
            <a:ext cx="3485159" cy="1114453"/>
          </a:xfrm>
          <a:prstGeom prst="rect">
            <a:avLst/>
          </a:prstGeom>
          <a:noFill/>
        </p:spPr>
      </p:pic>
      <p:sp>
        <p:nvSpPr>
          <p:cNvPr id="6" name="Title 7">
            <a:extLst>
              <a:ext uri="{51AAD4AE-7B7F-48B7-8A92-16FCCD85A1E6}">
                <a16:creationId xmlns:a16="http://schemas.microsoft.com/office/drawing/2010/main" id="{2EB4F423-9AD1-4F24-BCE6-05F764448BB8}"/>
              </a:ext>
            </a:extLst>
          </p:cNvPr>
          <p:cNvSpPr>
            <a:spLocks noGrp="true"/>
          </p:cNvSpPr>
          <p:nvPr>
            <p:ph idx="10" type="title"/>
          </p:nvPr>
        </p:nvSpPr>
        <p:spPr>
          <a:xfrm rot="0">
            <a:off x="3105150" y="573995"/>
            <a:ext cx="2925927" cy="828817"/>
          </a:xfrm>
        </p:spPr>
        <p:txBody>
          <a:bodyPr anchor="ctr" rtlCol="0"/>
          <a:lstStyle>
            <a:lvl1pPr algn="ctr" lvl="0">
              <a:defRPr b="1" dirty="0" lang="en-US" sz="2400">
                <a:solidFill>
                  <a:srgbClr val="ff8d70"/>
                </a:solidFill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hidden="true" id="7" name="Content Placeholder 2">
            <a:extLst>
              <a:ext uri="{A26AACBF-3D2E-4B63-9EF3-40D1EEE3B350}">
                <a16:creationId xmlns:a16="http://schemas.microsoft.com/office/drawing/2010/main" id="{C33C0184-237C-439C-803C-61BEA700F502}"/>
              </a:ext>
            </a:extLst>
          </p:cNvPr>
          <p:cNvSpPr>
            <a:spLocks noGrp="true"/>
          </p:cNvSpPr>
          <p:nvPr>
            <p:ph idx="11"/>
          </p:nvPr>
        </p:nvSpPr>
        <p:spPr>
          <a:xfrm rot="0">
            <a:off x="3835832" y="1115968"/>
            <a:ext cx="4821136" cy="3579066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8" name="Slide Number Placeholder 4">
            <a:extLst>
              <a:ext uri="{40E0B850-6439-4ABB-BE4D-74DD3E4959CB}">
                <a16:creationId xmlns:a16="http://schemas.microsoft.com/office/drawing/2010/main" id="{4B170B51-C6BF-4B2B-A4A1-922EA308A57C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9" name="Footer Placeholder 3">
            <a:extLst>
              <a:ext uri="{DAAA9EA1-B9CF-46A3-8EF9-785469E27A30}">
                <a16:creationId xmlns:a16="http://schemas.microsoft.com/office/drawing/2010/main" id="{0D2CA0F1-E385-48A2-BA83-8378F93D9F85}"/>
              </a:ext>
            </a:extLst>
          </p:cNvPr>
          <p:cNvSpPr>
            <a:spLocks noGrp="true"/>
          </p:cNvSpPr>
          <p:nvPr>
            <p:ph idx="13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10" name="Date Placeholder 1">
            <a:extLst>
              <a:ext uri="{1A7791E3-8479-4FFF-94D1-226612A1BF03}">
                <a16:creationId xmlns:a16="http://schemas.microsoft.com/office/drawing/2010/main" id="{50772C19-0AC1-47E1-88FB-7B7EC5BC5990}"/>
              </a:ext>
            </a:extLst>
          </p:cNvPr>
          <p:cNvSpPr>
            <a:spLocks noGrp="true"/>
          </p:cNvSpPr>
          <p:nvPr>
            <p:ph idx="14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11" name="">
            <a:extLst>
              <a:ext uri="{E99FAA1A-B366-4C5F-BF12-6FE2999C08E8}">
                <a16:creationId xmlns:a16="http://schemas.microsoft.com/office/drawing/2010/main" id="{1F34AD14-A7DB-42F7-B7AD-9A0FA43EA9E7}"/>
              </a:ext>
            </a:extLst>
          </p:cNvPr>
          <p:cNvPicPr>
            <a:picLocks noChangeAspect="true"/>
          </p:cNvPicPr>
          <p:nvPr userDrawn="1"/>
        </p:nvPicPr>
        <p:blipFill>
          <a:blip r:embed="rId5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</p:spTree>
    <p:extLst>
      <p:ext uri="{6453CE34-A50C-462D-A28F-C3D302C6312C}">
        <p14:creationId xmlns:p14="http://schemas.microsoft.com/office/powerpoint/2010/main" val="1720412761393"/>
      </p:ext>
    </p:extLst>
  </p:cSld>
  <p:clrMapOvr>
    <a:masterClrMapping/>
  </p:clrMapOvr>
  <p:transition advClick="true" spd="slow">
    <p:fade thruBlk="false"/>
  </p:transition>
</p:sldLayout>
</file>

<file path=ppt/slideLayouts/slideLayout5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cust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77A72B3C-113F-4403-A87B-D0BB10B4CDFF}">
                <a16:creationId xmlns:a16="http://schemas.microsoft.com/office/drawing/2010/main" id="{22224135-D1FD-450A-AAFA-163C4A00B0BB}"/>
              </a:ext>
            </a:extLst>
          </p:cNvPr>
          <p:cNvPicPr>
            <a:picLocks noChangeAspect="true"/>
          </p:cNvPicPr>
          <p:nvPr userDrawn="1"/>
        </p:nvPicPr>
        <p:blipFill>
          <a:blip r:embed="rId2"/>
          <a:stretch>
            <a:fillRect/>
          </a:stretch>
        </p:blipFill>
        <p:spPr>
          <a:xfrm flipH="false" flipV="false" rot="0">
            <a:off x="-95250" y="0"/>
            <a:ext cx="9239250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82E5AA15-3227-499D-BDF3-C87D7DB30AD7}">
                <a16:creationId xmlns:a16="http://schemas.microsoft.com/office/drawing/2010/main" id="{E8621C47-D82B-409D-AFB1-3FF471F8F8E5}"/>
              </a:ext>
            </a:extLst>
          </p:cNvPr>
          <p:cNvPicPr>
            <a:picLocks noChangeAspect="true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4" name="Title 7">
            <a:extLst>
              <a:ext uri="{C4079014-5E57-44B8-9584-1003AC5668E5}">
                <a16:creationId xmlns:a16="http://schemas.microsoft.com/office/drawing/2010/main" id="{FA521839-0039-4322-A480-9138ACC78063}"/>
              </a:ext>
            </a:extLst>
          </p:cNvPr>
          <p:cNvSpPr>
            <a:spLocks noGrp="true"/>
          </p:cNvSpPr>
          <p:nvPr>
            <p:ph idx="10" type="title"/>
          </p:nvPr>
        </p:nvSpPr>
        <p:spPr>
          <a:xfrm rot="0">
            <a:off x="3105150" y="573995"/>
            <a:ext cx="2925927" cy="828817"/>
          </a:xfrm>
        </p:spPr>
        <p:txBody>
          <a:bodyPr anchor="ctr" rtlCol="0"/>
          <a:lstStyle>
            <a:lvl1pPr algn="ctr" lvl="0">
              <a:defRPr b="1" dirty="0" lang="en-US" sz="2400">
                <a:solidFill>
                  <a:srgbClr val="ff8d70"/>
                </a:solidFill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hidden="true" id="5" name="Content Placeholder 2">
            <a:extLst>
              <a:ext uri="{C7064511-2DB9-4B87-8BE4-D8C145EB78C8}">
                <a16:creationId xmlns:a16="http://schemas.microsoft.com/office/drawing/2010/main" id="{5853BC62-CD0F-4A97-A19D-A53D31AD07B4}"/>
              </a:ext>
            </a:extLst>
          </p:cNvPr>
          <p:cNvSpPr>
            <a:spLocks noGrp="true"/>
          </p:cNvSpPr>
          <p:nvPr>
            <p:ph idx="11"/>
          </p:nvPr>
        </p:nvSpPr>
        <p:spPr>
          <a:xfrm rot="0">
            <a:off x="3835832" y="1115968"/>
            <a:ext cx="4821136" cy="3579066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6" name="Slide Number Placeholder 4">
            <a:extLst>
              <a:ext uri="{29C51FD6-666E-40A8-9FFB-97BF4A3F13A9}">
                <a16:creationId xmlns:a16="http://schemas.microsoft.com/office/drawing/2010/main" id="{ED2691CB-3E76-4AC3-A7CF-27EECA4BEBE6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7" name="Footer Placeholder 3">
            <a:extLst>
              <a:ext uri="{60C585CD-9AFB-46B8-BB7A-E38B0AD22D85}">
                <a16:creationId xmlns:a16="http://schemas.microsoft.com/office/drawing/2010/main" id="{108BC5CC-F4DC-4829-AA51-85345B79805F}"/>
              </a:ext>
            </a:extLst>
          </p:cNvPr>
          <p:cNvSpPr>
            <a:spLocks noGrp="true"/>
          </p:cNvSpPr>
          <p:nvPr>
            <p:ph idx="13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8" name="Date Placeholder 1">
            <a:extLst>
              <a:ext uri="{655CE36D-3836-483B-A443-9A333395EB41}">
                <a16:creationId xmlns:a16="http://schemas.microsoft.com/office/drawing/2010/main" id="{2FA696A2-20F4-4350-9643-F6BE84BE1DA4}"/>
              </a:ext>
            </a:extLst>
          </p:cNvPr>
          <p:cNvSpPr>
            <a:spLocks noGrp="true"/>
          </p:cNvSpPr>
          <p:nvPr>
            <p:ph idx="14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pic>
        <p:nvPicPr>
          <p:cNvPr id="9" name="">
            <a:extLst>
              <a:ext uri="{B387D50C-0B68-492A-8678-7DC1C3C60388}">
                <a16:creationId xmlns:a16="http://schemas.microsoft.com/office/drawing/2010/main" id="{547A1EEB-27A2-4B5A-8F34-2A4A8665FB55}"/>
              </a:ext>
            </a:extLst>
          </p:cNvPr>
          <p:cNvPicPr>
            <a:picLocks noChangeAspect="true"/>
          </p:cNvPicPr>
          <p:nvPr userDrawn="1"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</p:spTree>
    <p:extLst>
      <p:ext uri="{ADF2CCE6-094C-4DAE-98E2-D27FA8719D72}">
        <p14:creationId xmlns:p14="http://schemas.microsoft.com/office/powerpoint/2010/main" val="1720412761394"/>
      </p:ext>
    </p:extLst>
  </p:cSld>
  <p:clrMapOvr>
    <a:masterClrMapping/>
  </p:clrMapOvr>
  <p:transition advClick="true" spd="slow">
    <p:fade thruBlk="false"/>
  </p:transition>
</p:sldLayout>
</file>

<file path=ppt/slideLayouts/slideLayout6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showMasterSp="true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D1A7CAAA-43BC-43E3-9B0D-E1B653661DCF}">
                <a16:creationId xmlns:a16="http://schemas.microsoft.com/office/drawing/2010/main" id="{36B1DD1D-7DDC-437B-8DB9-E98719EACADD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2192059"/>
            <a:ext cx="7620000" cy="511812"/>
          </a:xfrm>
          <a:prstGeom prst="rect">
            <a:avLst/>
          </a:prstGeom>
        </p:spPr>
        <p:txBody>
          <a:bodyPr anchor="ctr" rtlCol="0">
            <a:normAutofit/>
          </a:bodyPr>
          <a:lstStyle>
            <a:lvl1pPr indent="0" lvl="0" marL="0">
              <a:lnSpc>
                <a:spcPct val="100000"/>
              </a:lnSpc>
              <a:buNone/>
              <a:defRPr b="0" dirty="0" i="0" lang="en-US" sz="1400">
                <a:solidFill>
                  <a:srgbClr val="ff8d70"/>
                </a:solidFill>
                <a:latin typeface="Zoho Puvi"/>
              </a:defRPr>
            </a:lvl1pPr>
            <a:lvl2pPr indent="0" lvl="1" marL="457200">
              <a:buNone/>
              <a:defRPr dirty="0" lang="en-US" sz="1800">
                <a:solidFill>
                  <a:schemeClr val="tx1">
                    <a:tint val="75000"/>
                  </a:schemeClr>
                </a:solidFill>
              </a:defRPr>
            </a:lvl2pPr>
            <a:lvl3pPr indent="0" lvl="2" marL="914400">
              <a:buNone/>
              <a:defRPr dirty="0" lang="en-US" sz="1600">
                <a:solidFill>
                  <a:schemeClr val="tx1">
                    <a:tint val="75000"/>
                  </a:schemeClr>
                </a:solidFill>
              </a:defRPr>
            </a:lvl3pPr>
            <a:lvl4pPr indent="0" lvl="3" marL="1371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4pPr>
            <a:lvl5pPr indent="0" lvl="4" marL="18288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5pPr>
            <a:lvl6pPr indent="0" lvl="5" marL="22860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6pPr>
            <a:lvl7pPr indent="0" lvl="6" marL="27432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7pPr>
            <a:lvl8pPr indent="0" lvl="7" marL="32004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8pPr>
            <a:lvl9pPr indent="0" lvl="8" marL="3657600">
              <a:buNone/>
              <a:defRPr dirty="0" lang="en-U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hidden="false" id="3" name="Title 1">
            <a:extLst>
              <a:ext uri="{A3C78119-C621-4F57-9CE2-E4200F7BA09F}">
                <a16:creationId xmlns:a16="http://schemas.microsoft.com/office/drawing/2010/main" id="{E2D38D0C-D2FA-4D5C-AE8B-95BB0FE7BD59}"/>
              </a:ext>
            </a:extLst>
          </p:cNvPr>
          <p:cNvSpPr>
            <a:spLocks noGrp="true"/>
          </p:cNvSpPr>
          <p:nvPr>
            <p:ph idx="1" type="title"/>
          </p:nvPr>
        </p:nvSpPr>
        <p:spPr>
          <a:xfrm rot="0">
            <a:off x="762000" y="2735665"/>
            <a:ext cx="7620000" cy="1347235"/>
          </a:xfrm>
          <a:prstGeom prst="rect">
            <a:avLst/>
          </a:prstGeom>
        </p:spPr>
        <p:txBody>
          <a:bodyPr anchor="t" rtlCol="0"/>
          <a:lstStyle>
            <a:lvl1pPr lvl="0">
              <a:defRPr b="1" dirty="0" lang="en-US" sz="4000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4" name="Slide Number Placeholder 5">
            <a:extLst>
              <a:ext uri="{39E083A7-92EF-4130-93E4-0E24FA8DE62F}">
                <a16:creationId xmlns:a16="http://schemas.microsoft.com/office/drawing/2010/main" id="{12D605F1-2F38-4B47-9B9D-503355777B2E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5" name="Footer Placeholder 4">
            <a:extLst>
              <a:ext uri="{23C270A7-F80D-492D-AF8F-AA3FA3D1A3E1}">
                <a16:creationId xmlns:a16="http://schemas.microsoft.com/office/drawing/2010/main" id="{71817C72-59FB-49F8-A58E-64254D698860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6" name="Date Placeholder 3">
            <a:extLst>
              <a:ext uri="{BA45C710-63B4-4439-A187-514A0A0866A4}">
                <a16:creationId xmlns:a16="http://schemas.microsoft.com/office/drawing/2010/main" id="{F06C3C28-B6AC-423A-B1B5-B09C6BD81EC5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2D4E39EC-382E-43E2-A880-77B12E3AEA11}">
        <p14:creationId xmlns:p14="http://schemas.microsoft.com/office/powerpoint/2010/main" val="1720412761395"/>
      </p:ext>
    </p:extLst>
  </p:cSld>
  <p:clrMapOvr>
    <a:masterClrMapping/>
  </p:clrMapOvr>
  <p:transition advClick="true" spd="slow">
    <p:fade thruBlk="false"/>
  </p:transition>
</p:sldLayout>
</file>

<file path=ppt/slideLayouts/slideLayout7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4D1E8751-2C39-4D9D-B72B-8A4F6DA4DD82}">
                <a16:creationId xmlns:a16="http://schemas.microsoft.com/office/drawing/2010/main" id="{A35F75F4-5CC8-43C4-BBD5-AB60B0A9651B}"/>
              </a:ext>
            </a:extLst>
          </p:cNvPr>
          <p:cNvSpPr>
            <a:spLocks noGrp="true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Content Placeholder 2">
            <a:extLst>
              <a:ext uri="{199B15B6-3DD0-45D1-BD98-65F1BEB22C6B}">
                <a16:creationId xmlns:a16="http://schemas.microsoft.com/office/drawing/2010/main" id="{C8D0A06D-1A87-4DC8-AFEC-F63F28D77FF5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4" name="Content Placeholder 2">
            <a:extLst>
              <a:ext uri="{363E480C-9D9A-428E-AF6E-D940BC714022}">
                <a16:creationId xmlns:a16="http://schemas.microsoft.com/office/drawing/2010/main" id="{F5AF0D7E-2DD9-4F6F-8675-067CA7FFCCA7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Slide Number Placeholder 6">
            <a:extLst>
              <a:ext uri="{124016A9-6EEB-4247-8037-BC53A6AFD794}">
                <a16:creationId xmlns:a16="http://schemas.microsoft.com/office/drawing/2010/main" id="{832790D6-B4B4-4D54-8EF3-DEA97A46AA66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6" name="Footer Placeholder 5">
            <a:extLst>
              <a:ext uri="{D0F7AB02-ADA0-4482-820C-A595685210B3}">
                <a16:creationId xmlns:a16="http://schemas.microsoft.com/office/drawing/2010/main" id="{BCC4B0D7-8EF5-4407-AFB8-867B124BD9E2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7" name="Date Placeholder 4">
            <a:extLst>
              <a:ext uri="{F53DCD00-16C9-41AB-B972-EAA06C0E58B4}">
                <a16:creationId xmlns:a16="http://schemas.microsoft.com/office/drawing/2010/main" id="{526D9226-6E08-45A6-BB00-4211880C39D4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CCABA663-048A-4107-903A-296D778235B1}">
        <p14:creationId xmlns:p14="http://schemas.microsoft.com/office/powerpoint/2010/main" val="1720412761396"/>
      </p:ext>
    </p:extLst>
  </p:cSld>
  <p:clrMapOvr>
    <a:masterClrMapping/>
  </p:clrMapOvr>
  <p:transition advClick="true" spd="slow">
    <p:fade thruBlk="false"/>
  </p:transition>
</p:sldLayout>
</file>

<file path=ppt/slideLayouts/slideLayout8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6C7E89F-B49A-44A6-956A-78F1C1FA14AF}">
                <a16:creationId xmlns:a16="http://schemas.microsoft.com/office/drawing/2010/main" id="{D60C2BA5-B41C-4B12-8EFA-698DA0B6A4CC}"/>
              </a:ext>
            </a:extLst>
          </p:cNvPr>
          <p:cNvSpPr>
            <a:spLocks noGrp="true"/>
          </p:cNvSpPr>
          <p:nvPr>
            <p:ph type="body"/>
          </p:nvPr>
        </p:nvSpPr>
        <p:spPr>
          <a:xfrm rot="0">
            <a:off x="762000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rgbClr val="ff8d70"/>
                </a:solidFill>
                <a:latin typeface="Zoho Puvi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3" name="Text Placeholder 4">
            <a:extLst>
              <a:ext uri="{562A60E0-6830-44D8-8940-7335594F3881}">
                <a16:creationId xmlns:a16="http://schemas.microsoft.com/office/drawing/2010/main" id="{7B957F66-D748-4A28-93EC-64F0D71B960C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4754717" y="1400175"/>
            <a:ext cx="3619500" cy="540644"/>
          </a:xfrm>
          <a:prstGeom prst="rect">
            <a:avLst/>
          </a:prstGeom>
        </p:spPr>
        <p:txBody>
          <a:bodyPr anchor="ctr" rtlCol="0">
            <a:normAutofit fontScale="100000" lnSpcReduction="0"/>
          </a:bodyPr>
          <a:lstStyle>
            <a:lvl1pPr indent="0" lvl="0" marL="0">
              <a:buNone/>
              <a:defRPr b="0" cap="none" dirty="0" i="0" lang="en-US" sz="1600">
                <a:solidFill>
                  <a:srgbClr val="ff8d70"/>
                </a:solidFill>
                <a:latin typeface="Zoho Puvi"/>
              </a:defRPr>
            </a:lvl1pPr>
            <a:lvl2pPr indent="0" lvl="1" marL="457200">
              <a:buNone/>
              <a:defRPr b="1" dirty="0" lang="en-US" sz="2000">
                <a:latin typeface="+mn-lt"/>
              </a:defRPr>
            </a:lvl2pPr>
            <a:lvl3pPr indent="0" lvl="2" marL="914400">
              <a:buNone/>
              <a:defRPr b="1" dirty="0" lang="en-US" sz="1800">
                <a:latin typeface="+mn-lt"/>
              </a:defRPr>
            </a:lvl3pPr>
            <a:lvl4pPr indent="0" lvl="3" marL="1371600">
              <a:buNone/>
              <a:defRPr b="1" dirty="0" lang="en-US" sz="1600">
                <a:latin typeface="+mn-lt"/>
              </a:defRPr>
            </a:lvl4pPr>
            <a:lvl5pPr indent="0" lvl="4" marL="1828800">
              <a:buNone/>
              <a:defRPr b="1" dirty="0" lang="en-US" sz="1600">
                <a:latin typeface="+mn-lt"/>
              </a:defRPr>
            </a:lvl5pPr>
            <a:lvl6pPr indent="0" lvl="5" marL="2286000">
              <a:buNone/>
              <a:defRPr b="1" dirty="0" lang="en-US" sz="1600">
                <a:latin typeface="+mn-lt"/>
              </a:defRPr>
            </a:lvl6pPr>
            <a:lvl7pPr indent="0" lvl="6" marL="2743200">
              <a:buNone/>
              <a:defRPr b="1" dirty="0" lang="en-US" sz="1600">
                <a:latin typeface="+mn-lt"/>
              </a:defRPr>
            </a:lvl7pPr>
            <a:lvl8pPr indent="0" lvl="7" marL="3200400">
              <a:buNone/>
              <a:defRPr b="1" dirty="0" lang="en-US" sz="1600">
                <a:latin typeface="+mn-lt"/>
              </a:defRPr>
            </a:lvl8pPr>
            <a:lvl9pPr indent="0" lvl="8" marL="3657600">
              <a:buNone/>
              <a:defRPr b="1" dirty="0" lang="en-US" sz="1600">
                <a:latin typeface="+mn-lt"/>
              </a:defRPr>
            </a:lvl9pPr>
          </a:lstStyle>
          <a:p>
            <a:pPr lvl="0"/>
            <a:r>
              <a:rPr dirty="0" lang="en-US"/>
              <a:t>Click to edit Master text styles</a:t>
            </a:r>
            <a:endParaRPr dirty="0" lang="en-US"/>
          </a:p>
        </p:txBody>
      </p:sp>
      <p:sp>
        <p:nvSpPr>
          <p:cNvPr id="4" name="Content Placeholder 2">
            <a:extLst>
              <a:ext uri="{1D8280C4-5782-4C6E-AB8F-0E715781481D}">
                <a16:creationId xmlns:a16="http://schemas.microsoft.com/office/drawing/2010/main" id="{642A5D43-4956-4872-82A5-A9F3D20B98BF}"/>
              </a:ext>
            </a:extLst>
          </p:cNvPr>
          <p:cNvSpPr>
            <a:spLocks noGrp="true"/>
          </p:cNvSpPr>
          <p:nvPr>
            <p:ph idx="2"/>
          </p:nvPr>
        </p:nvSpPr>
        <p:spPr>
          <a:xfrm rot="0">
            <a:off x="762000" y="1961537"/>
            <a:ext cx="3619500" cy="2510865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5" name="Title 1">
            <a:extLst>
              <a:ext uri="{0AFE8E20-9103-4709-A10F-D85455A9232D}">
                <a16:creationId xmlns:a16="http://schemas.microsoft.com/office/drawing/2010/main" id="{B92BCC22-D176-4F25-AEE0-82B6A8E1277D}"/>
              </a:ext>
            </a:extLst>
          </p:cNvPr>
          <p:cNvSpPr>
            <a:spLocks noGrp="true"/>
          </p:cNvSpPr>
          <p:nvPr>
            <p:ph idx="3" type="title"/>
          </p:nvPr>
        </p:nvSpPr>
        <p:spPr/>
        <p:txBody>
          <a:bodyPr anchor="ctr" rtlCol="0"/>
          <a:lstStyle>
            <a:lvl1pPr lvl="0">
              <a:defRPr b="1" dirty="0" lang="en-US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6" name="Content Placeholder 2">
            <a:extLst>
              <a:ext uri="{36647293-B533-4BB6-921B-CD0021D8CA49}">
                <a16:creationId xmlns:a16="http://schemas.microsoft.com/office/drawing/2010/main" id="{F797D1B7-94A6-4726-8002-B8A2927AEF7B}"/>
              </a:ext>
            </a:extLst>
          </p:cNvPr>
          <p:cNvSpPr>
            <a:spLocks noGrp="true"/>
          </p:cNvSpPr>
          <p:nvPr>
            <p:ph idx="4"/>
          </p:nvPr>
        </p:nvSpPr>
        <p:spPr>
          <a:xfrm rot="0">
            <a:off x="4751443" y="1961537"/>
            <a:ext cx="3619500" cy="2510865"/>
          </a:xfrm>
        </p:spPr>
        <p:txBody>
          <a:bodyPr rtlCol="0"/>
          <a:lstStyle>
            <a:lvl1pPr lvl="0">
              <a:buClr>
                <a:srgbClr val="ff8d70"/>
              </a:buClr>
              <a:defRPr b="0" dirty="0" lang="en-US">
                <a:latin typeface="Zoho Puvi"/>
              </a:defRPr>
            </a:lvl1pPr>
            <a:lvl2pPr lvl="1">
              <a:buClr>
                <a:srgbClr val="ff8d70"/>
              </a:buClr>
              <a:defRPr b="0" dirty="0" lang="en-US">
                <a:latin typeface="Zoho Puvi"/>
              </a:defRPr>
            </a:lvl2pPr>
            <a:lvl3pPr lvl="2">
              <a:buClr>
                <a:srgbClr val="ff8d70"/>
              </a:buClr>
              <a:defRPr b="0" dirty="0" lang="en-US">
                <a:latin typeface="Zoho Puvi"/>
              </a:defRPr>
            </a:lvl3pPr>
            <a:lvl4pPr lvl="3">
              <a:buClr>
                <a:srgbClr val="ff8d70"/>
              </a:buClr>
              <a:defRPr b="0" dirty="0" lang="en-US">
                <a:latin typeface="Zoho Puvi"/>
              </a:defRPr>
            </a:lvl4pPr>
            <a:lvl5pPr lvl="4">
              <a:buClr>
                <a:srgbClr val="ff8d70"/>
              </a:buClr>
              <a:defRPr b="0" dirty="0" lang="en-US">
                <a:latin typeface="Zoho Puvi"/>
              </a:defRPr>
            </a:lvl5pPr>
          </a:lstStyle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id="7" name="Date Placeholder 4">
            <a:extLst>
              <a:ext uri="{7A74F063-951F-4002-AE5A-F986C69B8201}">
                <a16:creationId xmlns:a16="http://schemas.microsoft.com/office/drawing/2010/main" id="{829CB62B-7E59-4A8E-A19F-E08E2BB08E0F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  <p:sp>
        <p:nvSpPr>
          <p:cNvPr id="8" name="Footer Placeholder 5">
            <a:extLst>
              <a:ext uri="{38CC6AD3-B428-401E-B174-A4339427CE72}">
                <a16:creationId xmlns:a16="http://schemas.microsoft.com/office/drawing/2010/main" id="{3E096941-2982-439A-BC9D-2523B1F7C907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9" name="Slide Number Placeholder 6">
            <a:extLst>
              <a:ext uri="{0CF5FB60-BF27-4887-8BAD-63B1219693FA}">
                <a16:creationId xmlns:a16="http://schemas.microsoft.com/office/drawing/2010/main" id="{8D86D71C-A93A-4DF7-B3B0-87A966B35C7A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</p:spTree>
    <p:extLst>
      <p:ext uri="{416F8440-CCF8-4B6B-854F-6649EF287110}">
        <p14:creationId xmlns:p14="http://schemas.microsoft.com/office/powerpoint/2010/main" val="1720412761398"/>
      </p:ext>
    </p:extLst>
  </p:cSld>
  <p:clrMapOvr>
    <a:masterClrMapping/>
  </p:clrMapOvr>
  <p:transition advClick="true" spd="slow">
    <p:fade thruBlk="false"/>
  </p:transition>
</p:sldLayout>
</file>

<file path=ppt/slideLayouts/slideLayout9.xml><?xml version="1.0" encoding="utf-8"?>
<p:sldLayou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EB77334-303C-43EC-8BAB-A82306F8CE9E}">
                <a16:creationId xmlns:a16="http://schemas.microsoft.com/office/drawing/2010/main" id="{70D4145F-87AE-429A-BFB8-89891DBDFDAE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1914525"/>
            <a:ext cx="7620000" cy="857250"/>
          </a:xfrm>
        </p:spPr>
        <p:txBody>
          <a:bodyPr anchor="ctr" rtlCol="0"/>
          <a:lstStyle>
            <a:lvl1pPr algn="ctr" lvl="0">
              <a:defRPr b="1" dirty="0" lang="en-US" sz="3600">
                <a:latin typeface="Zoho Puvi"/>
              </a:defRPr>
            </a:lvl1pPr>
          </a:lstStyle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id="3" name="Slide Number Placeholder 3">
            <a:extLst>
              <a:ext uri="{E75101A0-0B12-456A-9E2F-A2E8D0C962D1}">
                <a16:creationId xmlns:a16="http://schemas.microsoft.com/office/drawing/2010/main" id="{9E0232C5-95FD-45AD-901A-80EC643C11D0}"/>
              </a:ext>
            </a:extLst>
          </p:cNvPr>
          <p:cNvSpPr>
            <a:spLocks noGrp="true"/>
          </p:cNvSpPr>
          <p:nvPr>
            <p:ph idx="12" sz="quarter" type="sldNum"/>
          </p:nvPr>
        </p:nvSpPr>
        <p:spPr/>
        <p:txBody>
          <a:bodyPr rtlCol="0"/>
          <a:lstStyle/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id="4" name="Footer Placeholder 2">
            <a:extLst>
              <a:ext uri="{9E71D903-1684-48C4-A1DA-0D8F339C1808}">
                <a16:creationId xmlns:a16="http://schemas.microsoft.com/office/drawing/2010/main" id="{27CCD8A1-98BF-4CBA-840F-25445E1E0B69}"/>
              </a:ext>
            </a:extLst>
          </p:cNvPr>
          <p:cNvSpPr>
            <a:spLocks noGrp="true"/>
          </p:cNvSpPr>
          <p:nvPr>
            <p:ph idx="11" sz="quarter" type="ftr"/>
          </p:nvPr>
        </p:nvSpPr>
        <p:spPr/>
        <p:txBody>
          <a:bodyPr rtlCol="0"/>
          <a:lstStyle/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id="5" name="Date Placeholder 1">
            <a:extLst>
              <a:ext uri="{D323D435-9D9C-46FB-ACA2-2A506470C400}">
                <a16:creationId xmlns:a16="http://schemas.microsoft.com/office/drawing/2010/main" id="{20B9799F-BA4C-48CD-999B-C3C415D8B821}"/>
              </a:ext>
            </a:extLst>
          </p:cNvPr>
          <p:cNvSpPr>
            <a:spLocks noGrp="true"/>
          </p:cNvSpPr>
          <p:nvPr>
            <p:ph idx="10" sz="half" type="dt"/>
          </p:nvPr>
        </p:nvSpPr>
        <p:spPr/>
        <p:txBody>
          <a:bodyPr rtlCol="0"/>
          <a:lstStyle/>
          <a:p>
            <a:pPr/>
            <a:r>
              <a:rPr dirty="0" lang="en-US"/>
              <a:t>Date</a:t>
            </a:r>
            <a:endParaRPr dirty="0" lang="en-US"/>
          </a:p>
        </p:txBody>
      </p:sp>
    </p:spTree>
    <p:extLst>
      <p:ext uri="{06FE3C5C-04EE-4A78-853E-3826573484FD}">
        <p14:creationId xmlns:p14="http://schemas.microsoft.com/office/powerpoint/2010/main" val="1720412761399"/>
      </p:ext>
    </p:extLst>
  </p:cSld>
  <p:clrMapOvr>
    <a:masterClrMapping/>
  </p:clrMapOvr>
  <p:transition advClick="true" spd="slow">
    <p:fade thruBlk="false"/>
  </p:transition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slideLayouts/slideLayout13.xml" Type="http://schemas.openxmlformats.org/officeDocument/2006/relationships/slideLayout"/><Relationship Id="rId14" Target="../slideLayouts/slideLayout14.xml" Type="http://schemas.openxmlformats.org/officeDocument/2006/relationships/slideLayout"/><Relationship Id="rId15" Target="../theme/theme1.xml" Type="http://schemas.openxmlformats.org/officeDocument/2006/relationships/theme"/></Relationships>
</file>

<file path=ppt/slideMasters/slideMaster1.xml><?xml version="1.0" encoding="utf-8"?>
<p:sldMaster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cSld name="slideMaster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true" id="2" name="Slide Number Placeholder 5">
            <a:extLst>
              <a:ext uri="{55FC5646-94EB-4CAF-8BF6-FC9F99FB4BB8}">
                <a16:creationId xmlns:a16="http://schemas.microsoft.com/office/drawing/2010/main" id="{D9B1DE04-772C-4A89-A98C-D58AC04A09AE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3" name="Footer Placeholder 4">
            <a:extLst>
              <a:ext uri="{4BB56411-A03D-47D8-AFA0-82FE2574F7CE}">
                <a16:creationId xmlns:a16="http://schemas.microsoft.com/office/drawing/2010/main" id="{4943B437-CE4E-4C53-ABED-6D8677BD6C54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4" name="Date Placeholder 3">
            <a:extLst>
              <a:ext uri="{A06232B9-7B36-49B1-AED6-8EA12E6D733F}">
                <a16:creationId xmlns:a16="http://schemas.microsoft.com/office/drawing/2010/main" id="{9D6BB957-7654-4223-8C6E-286ADAB2C9EF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5" name="Slide Number Placeholder 5">
            <a:extLst>
              <a:ext uri="{F493633F-8D56-48E9-8147-C385FB35FCD7}">
                <a16:creationId xmlns:a16="http://schemas.microsoft.com/office/drawing/2010/main" id="{318EC35F-77A0-454A-825E-44A13488D3E4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6" name="Footer Placeholder 4">
            <a:extLst>
              <a:ext uri="{79D8052E-F971-4B2B-9D59-1D1267803C94}">
                <a16:creationId xmlns:a16="http://schemas.microsoft.com/office/drawing/2010/main" id="{ABFC1B6F-45D4-4B3B-8AA1-C8CE98C433CF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7" name="Date Placeholder 3">
            <a:extLst>
              <a:ext uri="{B4B3974C-BA5D-4CB2-803A-9DE5BB710181}">
                <a16:creationId xmlns:a16="http://schemas.microsoft.com/office/drawing/2010/main" id="{EC9BBF4E-EB50-4E84-B99D-33AC58902A32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8" name="Slide Number Placeholder 5">
            <a:extLst>
              <a:ext uri="{A86A2CF3-B8BF-43E4-9250-A4314860DDAE}">
                <a16:creationId xmlns:a16="http://schemas.microsoft.com/office/drawing/2010/main" id="{1D419CAE-C654-42B9-A20B-732334EB1CAE}"/>
              </a:ext>
            </a:extLst>
          </p:cNvPr>
          <p:cNvSpPr txBox="1">
            <a:spLocks noGrp="true"/>
          </p:cNvSpPr>
          <p:nvPr/>
        </p:nvSpPr>
        <p:spPr>
          <a:xfrm rot="0">
            <a:off x="6123448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9" name="Footer Placeholder 4">
            <a:extLst>
              <a:ext uri="{739B5717-BA44-415F-A713-C06D2C3EF437}">
                <a16:creationId xmlns:a16="http://schemas.microsoft.com/office/drawing/2010/main" id="{99E69ABB-3FB2-4A13-942C-77D0A12909F4}"/>
              </a:ext>
            </a:extLst>
          </p:cNvPr>
          <p:cNvSpPr txBox="1">
            <a:spLocks noGrp="true"/>
          </p:cNvSpPr>
          <p:nvPr/>
        </p:nvSpPr>
        <p:spPr>
          <a:xfrm rot="0">
            <a:off x="3124200" y="4771233"/>
            <a:ext cx="2895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ctr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ctr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0" name="Date Placeholder 3">
            <a:extLst>
              <a:ext uri="{D11B0FE3-6978-4862-B8EB-257F126437A9}">
                <a16:creationId xmlns:a16="http://schemas.microsoft.com/office/drawing/2010/main" id="{38472172-0BF0-42AA-9DCF-99731EE94B30}"/>
              </a:ext>
            </a:extLst>
          </p:cNvPr>
          <p:cNvSpPr txBox="1">
            <a:spLocks noGrp="true"/>
          </p:cNvSpPr>
          <p:nvPr/>
        </p:nvSpPr>
        <p:spPr>
          <a:xfrm rot="0">
            <a:off x="894633" y="4771233"/>
            <a:ext cx="2133600" cy="273844"/>
          </a:xfrm>
          <a:prstGeom prst="rect">
            <a:avLst/>
          </a:prstGeom>
          <a:effectLst/>
        </p:spPr>
        <p:txBody>
          <a:bodyPr anchor="ctr" bIns="45720" lIns="91440" numCol="1" rIns="91440" rtlCol="0" spcCol="0" tIns="45720"/>
          <a:lstStyle>
            <a:lvl1pPr algn="l" lvl="0" marL="0" rtl="false">
              <a:lnSpc>
                <a:spcPct val="100000"/>
              </a:lnSpc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algn="l" lvl="1" marL="457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2pPr>
            <a:lvl3pPr algn="l" lvl="2" marL="914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3pPr>
            <a:lvl4pPr algn="l" lvl="3" marL="1371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4pPr>
            <a:lvl5pPr algn="l" lvl="4" marL="18288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5pPr>
            <a:lvl6pPr algn="l" lvl="5" marL="22860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6pPr>
            <a:lvl7pPr algn="l" lvl="6" marL="27432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7pPr>
            <a:lvl8pPr algn="l" lvl="7" marL="32004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8pPr>
            <a:lvl9pPr algn="l" lvl="8" marL="3657600" rtl="false">
              <a:lnSpc>
                <a:spcPct val="100000"/>
              </a:lnSpc>
              <a:defRPr dirty="0" lang="en-US" sz="1800">
                <a:solidFill>
                  <a:schemeClr val="tx1"/>
                </a:solidFill>
                <a:latin typeface="Roboto"/>
              </a:defRPr>
            </a:lvl9pPr>
          </a:lstStyle>
          <a:p>
            <a:pPr algn="l" lvl="0" marL="0" rtl="false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dirty="0" lang="en-US"/>
              <a:t>Date</a:t>
            </a:r>
            <a:endParaRPr dirty="0" lang="en-US"/>
          </a:p>
        </p:txBody>
      </p:sp>
      <p:sp>
        <p:nvSpPr>
          <p:cNvPr hidden="true" id="11" name="Title Placeholder 1">
            <a:extLst>
              <a:ext uri="{1A42C9E8-0FE2-4123-9FDE-57BAD7236AD0}">
                <a16:creationId xmlns:a16="http://schemas.microsoft.com/office/drawing/2010/main" id="{6CC33D93-1FCD-4BAE-A152-335C884D2D0B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5"/>
            <a:ext cx="7620000" cy="857250"/>
          </a:xfrm>
          <a:prstGeom prst="rect">
            <a:avLst/>
          </a:prstGeom>
        </p:spPr>
        <p:txBody>
          <a:bodyPr anchor="b" bIns="45720" lIns="91440" rIns="91440" rtlCol="0" tIns="45720">
            <a:noAutofit/>
          </a:bodyPr>
          <a:lstStyle/>
          <a:p>
            <a:pPr/>
            <a:r>
              <a:rPr dirty="0" lang="en-US"/>
              <a:t>Click to edit Master title style</a:t>
            </a:r>
            <a:endParaRPr dirty="0" lang="en-US"/>
          </a:p>
        </p:txBody>
      </p:sp>
      <p:sp>
        <p:nvSpPr>
          <p:cNvPr hidden="true" id="12" name="Text Placeholder 2">
            <a:extLst>
              <a:ext uri="{2E64F002-143B-4AEE-94F3-F96E3891A0A9}">
                <a16:creationId xmlns:a16="http://schemas.microsoft.com/office/drawing/2010/main" id="{344CC4EF-529E-442F-A513-1D6C2BEB9389}"/>
              </a:ext>
            </a:extLst>
          </p:cNvPr>
          <p:cNvSpPr>
            <a:spLocks noGrp="true"/>
          </p:cNvSpPr>
          <p:nvPr>
            <p:ph idx="1" type="body"/>
          </p:nvPr>
        </p:nvSpPr>
        <p:spPr>
          <a:xfrm rot="0">
            <a:off x="762000" y="1428750"/>
            <a:ext cx="7620000" cy="3048000"/>
          </a:xfrm>
          <a:prstGeom prst="rect">
            <a:avLst/>
          </a:prstGeom>
        </p:spPr>
        <p:txBody>
          <a:bodyPr bIns="45720" lIns="91440" rIns="91440" rtlCol="0" tIns="93600">
            <a:normAutofit fontScale="100000" lnSpcReduction="0"/>
          </a:bodyPr>
          <a:lstStyle/>
          <a:p>
            <a:pPr lvl="0"/>
            <a:r>
              <a:rPr dirty="0" lang="en-US"/>
              <a:t>Click to edit Master text styles</a:t>
            </a:r>
          </a:p>
          <a:p>
            <a:pPr lvl="1"/>
            <a:r>
              <a:rPr dirty="0" lang="en-US"/>
              <a:t>Second level</a:t>
            </a:r>
          </a:p>
          <a:p>
            <a:pPr lvl="2"/>
            <a:r>
              <a:rPr dirty="0" lang="en-US"/>
              <a:t>Third level</a:t>
            </a:r>
          </a:p>
          <a:p>
            <a:pPr lvl="3"/>
            <a:r>
              <a:rPr dirty="0" lang="en-US"/>
              <a:t>Fourth level</a:t>
            </a:r>
          </a:p>
          <a:p>
            <a:pPr lvl="4"/>
            <a:r>
              <a:rPr dirty="0" lang="en-US"/>
              <a:t>Fifth level</a:t>
            </a:r>
            <a:endParaRPr dirty="0" lang="en-US"/>
          </a:p>
        </p:txBody>
      </p:sp>
      <p:sp>
        <p:nvSpPr>
          <p:cNvPr hidden="true" id="13" name="Slide Number Placeholder 5">
            <a:extLst>
              <a:ext uri="{99A85262-7505-4064-A59D-1E813702220E}">
                <a16:creationId xmlns:a16="http://schemas.microsoft.com/office/drawing/2010/main" id="{3BE8A014-D6CB-4782-BE3B-88FE2F66384E}"/>
              </a:ext>
            </a:extLst>
          </p:cNvPr>
          <p:cNvSpPr>
            <a:spLocks noGrp="true"/>
          </p:cNvSpPr>
          <p:nvPr>
            <p:ph idx="4" sz="quarter" type="sldNum"/>
          </p:nvPr>
        </p:nvSpPr>
        <p:spPr>
          <a:xfrm rot="0">
            <a:off x="7767815" y="4695033"/>
            <a:ext cx="613018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&lt;#&gt;</a:t>
            </a:r>
            <a:endParaRPr dirty="0" lang="en-US"/>
          </a:p>
        </p:txBody>
      </p:sp>
      <p:sp>
        <p:nvSpPr>
          <p:cNvPr hidden="true" id="14" name="Footer Placeholder 4">
            <a:extLst>
              <a:ext uri="{2E47C906-B572-44BA-98F7-8D6156F0B740}">
                <a16:creationId xmlns:a16="http://schemas.microsoft.com/office/drawing/2010/main" id="{81A475A1-E59A-48AC-A70D-0F1F83472D0C}"/>
              </a:ext>
            </a:extLst>
          </p:cNvPr>
          <p:cNvSpPr>
            <a:spLocks noGrp="true"/>
          </p:cNvSpPr>
          <p:nvPr>
            <p:ph idx="3" sz="quarter" type="ftr"/>
          </p:nvPr>
        </p:nvSpPr>
        <p:spPr>
          <a:xfrm rot="0">
            <a:off x="2495550" y="4686300"/>
            <a:ext cx="518160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ctr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Footer</a:t>
            </a:r>
            <a:endParaRPr dirty="0" lang="en-US"/>
          </a:p>
        </p:txBody>
      </p:sp>
      <p:sp>
        <p:nvSpPr>
          <p:cNvPr hidden="true" id="15" name="Date Placeholder 3">
            <a:extLst>
              <a:ext uri="{199664BE-F0CC-4469-A170-886E5D2C334E}">
                <a16:creationId xmlns:a16="http://schemas.microsoft.com/office/drawing/2010/main" id="{C705BBA4-9E26-4126-903E-F37D8FDDED0A}"/>
              </a:ext>
            </a:extLst>
          </p:cNvPr>
          <p:cNvSpPr>
            <a:spLocks noGrp="true"/>
          </p:cNvSpPr>
          <p:nvPr>
            <p:ph idx="2" sz="half" type="dt"/>
          </p:nvPr>
        </p:nvSpPr>
        <p:spPr>
          <a:xfrm rot="0">
            <a:off x="762000" y="4695033"/>
            <a:ext cx="1639570" cy="285750"/>
          </a:xfrm>
          <a:prstGeom prst="rect">
            <a:avLst/>
          </a:prstGeom>
        </p:spPr>
        <p:txBody>
          <a:bodyPr anchor="ctr" bIns="45720" lIns="91440" rIns="91440" rtlCol="0" tIns="45720"/>
          <a:lstStyle>
            <a:lvl1pPr algn="l" lvl="0">
              <a:defRPr b="0" dirty="0" i="0" lang="en-US" sz="6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/>
            <a:r>
              <a:rPr dirty="0" lang="en-US"/>
              <a:t>Date</a:t>
            </a:r>
            <a:endParaRPr dirty="0"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sldNum="0"/>
  <p:txStyles>
    <p:titleStyle>
      <a:lvl1pPr algn="l" lvl="0" rtl="false">
        <a:lnSpc>
          <a:spcPct val="100000"/>
        </a:lnSpc>
        <a:spcBef>
          <a:spcPct val="0"/>
        </a:spcBef>
        <a:buNone/>
        <a:defRPr b="1" dirty="0" i="0" lang="en-US" sz="3200">
          <a:solidFill>
            <a:schemeClr val="tx1"/>
          </a:solidFill>
          <a:latin typeface="+mj-lt"/>
        </a:defRPr>
      </a:lvl1pPr>
    </p:titleStyle>
    <p:bodyStyle>
      <a:lvl1pPr algn="l" indent="-342900" lvl="0" marL="342900" rtl="false">
        <a:spcBef>
          <a:spcPts val="1200"/>
        </a:spcBef>
        <a:buClr>
          <a:schemeClr val="accent1"/>
        </a:buClr>
        <a:buFont typeface="Arial"/>
        <a:buChar char="•"/>
        <a:defRPr b="0" dirty="0" i="0" lang="en-US" sz="1600">
          <a:solidFill>
            <a:schemeClr val="tx1"/>
          </a:solidFill>
          <a:latin typeface="+mn-lt"/>
        </a:defRPr>
      </a:lvl1pPr>
      <a:lvl2pPr algn="l" indent="-285750" lvl="1" marL="74295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400">
          <a:solidFill>
            <a:schemeClr val="bg1">
              <a:lumMod val="50000"/>
            </a:schemeClr>
          </a:solidFill>
          <a:latin typeface="+mn-lt"/>
        </a:defRPr>
      </a:lvl2pPr>
      <a:lvl3pPr algn="l" indent="-228600" lvl="2" marL="11430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200">
          <a:solidFill>
            <a:schemeClr val="bg1">
              <a:lumMod val="50000"/>
            </a:schemeClr>
          </a:solidFill>
          <a:latin typeface="+mn-lt"/>
        </a:defRPr>
      </a:lvl3pPr>
      <a:lvl4pPr algn="l" indent="-228600" lvl="3" marL="16002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1000">
          <a:solidFill>
            <a:schemeClr val="bg1">
              <a:lumMod val="50000"/>
            </a:schemeClr>
          </a:solidFill>
          <a:latin typeface="+mn-lt"/>
        </a:defRPr>
      </a:lvl4pPr>
      <a:lvl5pPr algn="l" indent="-228600" lvl="4" marL="2057400" rtl="false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5pPr>
      <a:lvl6pPr algn="l" indent="-228600" lvl="5" marL="25146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6pPr>
      <a:lvl7pPr algn="l" indent="-228600" lvl="6" marL="29718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7pPr>
      <a:lvl8pPr algn="l" indent="-228600" lvl="7" marL="34290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8pPr>
      <a:lvl9pPr algn="l" indent="-228600" lvl="8" marL="3886200" rtl="false">
        <a:spcBef>
          <a:spcPct val="20000"/>
        </a:spcBef>
        <a:buFont typeface="Arial"/>
        <a:buChar char="-"/>
        <a:defRPr b="0" dirty="0" i="0" lang="en-US" sz="90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algn="l" lvl="0" marL="0" rtl="false">
        <a:defRPr dirty="0" lang="en-US" sz="1800">
          <a:solidFill>
            <a:schemeClr val="tx1"/>
          </a:solidFill>
          <a:latin typeface="+mn-lt"/>
        </a:defRPr>
      </a:lvl1pPr>
      <a:lvl2pPr algn="l" lvl="1" marL="457200" rtl="false">
        <a:defRPr dirty="0" lang="en-US" sz="1800">
          <a:solidFill>
            <a:schemeClr val="tx1"/>
          </a:solidFill>
          <a:latin typeface="+mn-lt"/>
        </a:defRPr>
      </a:lvl2pPr>
      <a:lvl3pPr algn="l" lvl="2" marL="914400" rtl="false">
        <a:defRPr dirty="0" lang="en-US" sz="1800">
          <a:solidFill>
            <a:schemeClr val="tx1"/>
          </a:solidFill>
          <a:latin typeface="+mn-lt"/>
        </a:defRPr>
      </a:lvl3pPr>
      <a:lvl4pPr algn="l" lvl="3" marL="1371600" rtl="false">
        <a:defRPr dirty="0" lang="en-US" sz="1800">
          <a:solidFill>
            <a:schemeClr val="tx1"/>
          </a:solidFill>
          <a:latin typeface="+mn-lt"/>
        </a:defRPr>
      </a:lvl4pPr>
      <a:lvl5pPr algn="l" lvl="4" marL="1828800" rtl="false">
        <a:defRPr dirty="0" lang="en-US" sz="1800">
          <a:solidFill>
            <a:schemeClr val="tx1"/>
          </a:solidFill>
          <a:latin typeface="+mn-lt"/>
        </a:defRPr>
      </a:lvl5pPr>
      <a:lvl6pPr algn="l" lvl="5" marL="2286000" rtl="false">
        <a:defRPr dirty="0" lang="en-US" sz="1800">
          <a:solidFill>
            <a:schemeClr val="tx1"/>
          </a:solidFill>
          <a:latin typeface="+mn-lt"/>
        </a:defRPr>
      </a:lvl6pPr>
      <a:lvl7pPr algn="l" lvl="6" marL="2743200" rtl="false">
        <a:defRPr dirty="0" lang="en-US" sz="1800">
          <a:solidFill>
            <a:schemeClr val="tx1"/>
          </a:solidFill>
          <a:latin typeface="+mn-lt"/>
        </a:defRPr>
      </a:lvl7pPr>
      <a:lvl8pPr algn="l" lvl="7" marL="3200400" rtl="false">
        <a:defRPr dirty="0" lang="en-US" sz="1800">
          <a:solidFill>
            <a:schemeClr val="tx1"/>
          </a:solidFill>
          <a:latin typeface="+mn-lt"/>
        </a:defRPr>
      </a:lvl8pPr>
      <a:lvl9pPr algn="l" lvl="8" marL="3657600" rtl="false">
        <a:defRPr dirty="0" lang="en-US" sz="180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2" Target="../media/image69.png" Type="http://schemas.openxmlformats.org/officeDocument/2006/relationships/image"/><Relationship Id="rId1" Target="../slideLayouts/slideLayout1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59.png" Type="http://schemas.openxmlformats.org/officeDocument/2006/relationships/image"/><Relationship Id="rId6" Target="../media/image62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1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59.png" Type="http://schemas.openxmlformats.org/officeDocument/2006/relationships/image"/><Relationship Id="rId6" Target="../media/image63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2.xml.rels><?xml version="1.0" encoding="UTF-8" standalone="no"?><Relationships xmlns="http://schemas.openxmlformats.org/package/2006/relationships"><Relationship Id="rId2" Target="../media/image81.png" Type="http://schemas.openxmlformats.org/officeDocument/2006/relationships/image"/><Relationship Id="rId3" Target="../media/image82.png" Type="http://schemas.openxmlformats.org/officeDocument/2006/relationships/image"/><Relationship Id="rId4" Target="../media/image83.png" Type="http://schemas.openxmlformats.org/officeDocument/2006/relationships/image"/><Relationship Id="rId5" Target="../media/image84.pn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13.xml.rels><?xml version="1.0" encoding="UTF-8" standalone="no"?><Relationships xmlns="http://schemas.openxmlformats.org/package/2006/relationships"><Relationship Id="rId2" Target="../media/image64.png" Type="http://schemas.openxmlformats.org/officeDocument/2006/relationships/image"/><Relationship Id="rId3" Target="../media/image65.png" Type="http://schemas.openxmlformats.org/officeDocument/2006/relationships/image"/><Relationship Id="rId4" Target="../media/image66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4.xml.rels><?xml version="1.0" encoding="UTF-8" standalone="no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5.xml.rels><?xml version="1.0" encoding="UTF-8" standalone="no"?><Relationships xmlns="http://schemas.openxmlformats.org/package/2006/relationships"><Relationship Id="rId2" Target="../media/image64.png" Type="http://schemas.openxmlformats.org/officeDocument/2006/relationships/image"/><Relationship Id="rId3" Target="../media/image65.png" Type="http://schemas.openxmlformats.org/officeDocument/2006/relationships/image"/><Relationship Id="rId4" Target="../media/image66.png" Type="http://schemas.openxmlformats.org/officeDocument/2006/relationships/image"/><Relationship Id="rId5" Target="../media/image67.png" Type="http://schemas.openxmlformats.org/officeDocument/2006/relationships/image"/><Relationship Id="rId6" Target="../media/image68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6.xml.rels><?xml version="1.0" encoding="UTF-8" standalone="no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7.xml.rels><?xml version="1.0" encoding="UTF-8" standalone="no"?><Relationships xmlns="http://schemas.openxmlformats.org/package/2006/relationships"><Relationship Id="rId1" Target="../slideLayouts/slideLayout2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85.png" Type="http://schemas.openxmlformats.org/officeDocument/2006/relationships/image"/><Relationship Id="rId6" Target="../media/image86.png" Type="http://schemas.openxmlformats.org/officeDocument/2006/relationships/image"/><Relationship Id="rId7" Target="../media/image87.png" Type="http://schemas.openxmlformats.org/officeDocument/2006/relationships/image"/><Relationship Id="rId8" Target="../media/image88.png" Type="http://schemas.openxmlformats.org/officeDocument/2006/relationships/image"/><Relationship Id="rId9" Target="../media/image89.png" Type="http://schemas.openxmlformats.org/officeDocument/2006/relationships/image"/><Relationship Id="rId10" Target="../media/image90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19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51.png" Type="http://schemas.openxmlformats.org/officeDocument/2006/relationships/image"/><Relationship Id="rId4" Target="../media/image46.png" Type="http://schemas.openxmlformats.org/officeDocument/2006/relationships/image"/><Relationship Id="rId5" Target="../media/image48.png" Type="http://schemas.openxmlformats.org/officeDocument/2006/relationships/image"/><Relationship Id="rId6" Target="../media/image47.png" Type="http://schemas.openxmlformats.org/officeDocument/2006/relationships/image"/><Relationship Id="rId7" Target="mailto:support@admanagerplus.com?subject=" TargetMode="External" Type="http://schemas.openxmlformats.org/officeDocument/2006/relationships/hyperlink"/><Relationship Id="rId8" Target="mailto:support@admanagerplus.com?subject=" TargetMode="External" Type="http://schemas.openxmlformats.org/officeDocument/2006/relationships/hyperlink"/><Relationship Id="rId9" Target="mailto:support@admanagerplus.com?subject=" TargetMode="External" Type="http://schemas.openxmlformats.org/officeDocument/2006/relationships/hyperlink"/><Relationship Id="rId10" Target="https://manageengine.com/products/ad-manager/" TargetMode="External" Type="http://schemas.openxmlformats.org/officeDocument/2006/relationships/hyperlink"/><Relationship Id="rId11" Target="https://manageengine.com/products/ad-manager/" TargetMode="External" Type="http://schemas.openxmlformats.org/officeDocument/2006/relationships/hyperlink"/><Relationship Id="rId1" Target="../slideLayouts/slideLayout2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4.xml" Type="http://schemas.openxmlformats.org/officeDocument/2006/relationships/slideLayout"/></Relationships>
</file>

<file path=ppt/slides/_rels/slide3.xml.rels><?xml version="1.0" encoding="UTF-8" standalone="no"?><Relationships xmlns="http://schemas.openxmlformats.org/package/2006/relationships"><Relationship Id="rId2" Target="../media/image70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74.png" Type="http://schemas.openxmlformats.org/officeDocument/2006/relationships/image"/><Relationship Id="rId7" Target="../media/image75.png" Type="http://schemas.openxmlformats.org/officeDocument/2006/relationships/image"/><Relationship Id="rId8" Target="../media/image76.png" Type="http://schemas.openxmlformats.org/officeDocument/2006/relationships/image"/><Relationship Id="rId9" Target="../media/image77.png" Type="http://schemas.openxmlformats.org/officeDocument/2006/relationships/image"/><Relationship Id="rId10" Target="../media/image78.pn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3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2" Target="../media/image79.png" Type="http://schemas.openxmlformats.org/officeDocument/2006/relationships/image"/><Relationship Id="rId3" Target="../media/image80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2" Target="../media/image51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1" Target="../slideLayouts/slideLayout5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58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59.png" Type="http://schemas.openxmlformats.org/officeDocument/2006/relationships/image"/><Relationship Id="rId6" Target="../media/image60.gif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2" Target="../media/image45.png" Type="http://schemas.openxmlformats.org/officeDocument/2006/relationships/image"/><Relationship Id="rId3" Target="../media/image46.png" Type="http://schemas.openxmlformats.org/officeDocument/2006/relationships/image"/><Relationship Id="rId4" Target="../media/image47.png" Type="http://schemas.openxmlformats.org/officeDocument/2006/relationships/image"/><Relationship Id="rId5" Target="../media/image59.png" Type="http://schemas.openxmlformats.org/officeDocument/2006/relationships/image"/><Relationship Id="rId6" Target="../media/image61.pn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F53D1A5E-083D-4000-91BF-12673A52948B}">
                <a16:creationId xmlns:a16="http://schemas.microsoft.com/office/drawing/2010/main" id="{3EE96C66-642F-4D4F-9227-D01D2D9AC5EE}"/>
              </a:ext>
            </a:extLst>
          </p:cNvPr>
          <p:cNvSpPr txBox="1">
            <a:spLocks noGrp="true"/>
          </p:cNvSpPr>
          <p:nvPr/>
        </p:nvSpPr>
        <p:spPr>
          <a:xfrm rot="0">
            <a:off x="1876425" y="2969352"/>
            <a:ext cx="5389264" cy="164458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95000"/>
              </a:lnSpc>
              <a:spcBef>
                <a:spcPts val="45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Automate </a:t>
            </a:r>
            <a:r>
              <a:rPr b="0" dirty="0" i="0" lang="en-US" sz="3200">
                <a:solidFill>
                  <a:schemeClr val="bg1"/>
                </a:solidFill>
                <a:latin typeface="Zoho Puvi"/>
              </a:rPr>
              <a:t>and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 simplify identity 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management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 </a:t>
            </a:r>
            <a:r>
              <a:rPr dirty="0" i="0" lang="en-US" sz="3200">
                <a:solidFill>
                  <a:schemeClr val="bg1"/>
                </a:solidFill>
                <a:latin typeface="Zoho Puvi-light"/>
              </a:rPr>
              <a:t>with</a:t>
            </a:r>
            <a:r>
              <a:rPr b="1" dirty="0" i="0" lang="en-US" sz="3200">
                <a:solidFill>
                  <a:schemeClr val="bg1"/>
                </a:solidFill>
                <a:latin typeface="Zoho Puvi"/>
              </a:rPr>
              <a:t> </a:t>
            </a: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ADManager</a:t>
            </a:r>
            <a:r>
              <a:rPr b="1" dirty="0" i="0" lang="en-US" sz="3200">
                <a:solidFill>
                  <a:srgbClr val="ff8d70"/>
                </a:solidFill>
                <a:latin typeface="Zoho Puvi"/>
              </a:rPr>
              <a:t> Plus</a:t>
            </a:r>
            <a:endParaRPr b="1" dirty="0" i="0" lang="en-US" sz="3200">
              <a:solidFill>
                <a:srgbClr val="ff8d70"/>
              </a:solidFill>
              <a:latin typeface="Zoho Puvi"/>
            </a:endParaRPr>
          </a:p>
        </p:txBody>
      </p:sp>
      <p:pic>
        <p:nvPicPr>
          <p:cNvPr id="3" name="">
            <a:extLst>
              <a:ext uri="{25654068-18C4-47B2-B366-27BDD23D1BD0}">
                <a16:creationId xmlns:a16="http://schemas.microsoft.com/office/drawing/2010/main" id="{A5051D2E-65C8-490E-8ED3-0FFA5675A8EA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1975701" y="608272"/>
            <a:ext cx="5192596" cy="2250556"/>
          </a:xfrm>
          <a:prstGeom prst="rect">
            <a:avLst/>
          </a:prstGeom>
          <a:noFill/>
        </p:spPr>
      </p:pic>
    </p:spTree>
    <p:extLst>
      <p:ext uri="{FB52C8A8-9B56-4993-93D0-76FCEF9F32B4}">
        <p14:creationId xmlns:p14="http://schemas.microsoft.com/office/powerpoint/2010/main" val="1720412761408"/>
      </p:ext>
    </p:extLst>
  </p:cSld>
  <p:clrMapOvr>
    <a:masterClrMapping/>
  </p:clrMapOvr>
  <p:transition advClick="true" spd="slow">
    <p:fade thruBlk="false"/>
  </p:transition>
</p:sld>
</file>

<file path=ppt/slides/slide10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795E6275-AB8D-4583-9835-1B278338F5AF}">
                <a16:creationId xmlns:a16="http://schemas.microsoft.com/office/drawing/2010/main" id="{45B6E587-3E79-42F9-B364-A0FF8C8FF9B3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0EB5AA03-3812-4EAC-9698-1A1FCA3B97DC}">
                <a16:creationId xmlns:a16="http://schemas.microsoft.com/office/drawing/2010/main" id="{9EF59511-80B0-417D-962C-754E29681BF6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-6334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6673AF17-9B39-4F33-A935-ECC541151781}">
                <a16:creationId xmlns:a16="http://schemas.microsoft.com/office/drawing/2010/main" id="{73299608-CB65-476D-9D0F-33222771D570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FD30112D-98A5-41B2-AF20-463DC2EEA294}">
                <a16:creationId xmlns:a16="http://schemas.microsoft.com/office/drawing/2010/main" id="{1E878BF5-6556-4F8C-AE16-8385C0ABB20C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6" name="">
            <a:extLst>
              <a:ext uri="{A335D571-8B5A-42D6-9A80-A877F0D1250E}">
                <a16:creationId xmlns:a16="http://schemas.microsoft.com/office/drawing/2010/main" id="{B6E12762-673D-43E4-94D1-9280737607A1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7" name="">
            <a:extLst>
              <a:ext uri="{DBC5824A-5EA9-44B5-A24B-0CD356838022}">
                <a16:creationId xmlns:a16="http://schemas.microsoft.com/office/drawing/2010/main" id="{AB08A64D-FAB0-489C-B33E-08D06B5F89D0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8" name="">
            <a:extLst>
              <a:ext uri="{5EF4D94F-224F-49B6-8FCC-23AE2DA24007}">
                <a16:creationId xmlns:a16="http://schemas.microsoft.com/office/drawing/2010/main" id="{25FCA1CD-6B64-43BD-8421-4D46AD50E659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pic>
        <p:nvPicPr>
          <p:cNvPr id="9" name="">
            <a:extLst>
              <a:ext uri="{2F911F18-B20C-4FA5-BD35-CEE6867E1496}">
                <a16:creationId xmlns:a16="http://schemas.microsoft.com/office/drawing/2010/main" id="{F187DD6C-00B2-474F-AD21-CBD4F9E6FDD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id="10" name="">
            <a:extLst>
              <a:ext uri="{09E04561-DC47-457F-8A17-6EF14B4B4985}">
                <a16:creationId xmlns:a16="http://schemas.microsoft.com/office/drawing/2010/main" id="{4D5E7B70-949B-44BF-9893-0D64306A19F2}"/>
              </a:ext>
            </a:extLst>
          </p:cNvPr>
          <p:cNvSpPr txBox="1"/>
          <p:nvPr/>
        </p:nvSpPr>
        <p:spPr>
          <a:xfrm flipH="false" flipV="false" rot="0">
            <a:off x="231305" y="1479899"/>
            <a:ext cx="2436980" cy="47159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600">
                <a:solidFill>
                  <a:srgbClr val="ff8d70"/>
                </a:solidFill>
                <a:latin typeface="Zoho Puvi"/>
              </a:rPr>
              <a:t>Webhooks</a:t>
            </a:r>
            <a:endParaRPr b="1" dirty="0" i="0" lang="en-US" sz="26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85BD0DCD-5DCB-4737-B81B-97331924F1B7}">
                <a16:creationId xmlns:a16="http://schemas.microsoft.com/office/drawing/2010/main" id="{DD136D17-C8FB-40C2-9B96-3FF72AD03CFA}"/>
              </a:ext>
            </a:extLst>
          </p:cNvPr>
          <p:cNvSpPr txBox="1">
            <a:spLocks noGrp="true"/>
          </p:cNvSpPr>
          <p:nvPr/>
        </p:nvSpPr>
        <p:spPr>
          <a:xfrm rot="0">
            <a:off x="231305" y="1920020"/>
            <a:ext cx="2280246" cy="119182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An outbound webhook to automatically raise requests in ManageEngine </a:t>
            </a:r>
            <a:r>
              <a:rPr b="0" dirty="0" err="1" i="0" lang="en-US" sz="1300">
                <a:solidFill>
                  <a:schemeClr val="bg1"/>
                </a:solidFill>
                <a:latin typeface="Zoho Puvi"/>
              </a:rPr>
              <a:t>ServiceDesk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 Plus</a:t>
            </a:r>
            <a:endParaRPr b="0" dirty="0" i="0" lang="en-US" sz="13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2" name="">
            <a:extLst>
              <a:ext uri="{D587E6B4-3E47-44B5-826D-A7550D2771CE}">
                <a16:creationId xmlns:a16="http://schemas.microsoft.com/office/drawing/2010/main" id="{9E88B234-5C0E-4704-88EC-319C1A7B78E1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2854357" y="779707"/>
            <a:ext cx="6026096" cy="3421942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5984F7DC-0FBB-4637-884E-DCB400C0A719}">
                <a16:creationId xmlns:a16="http://schemas.microsoft.com/office/drawing/2010/main" id="{8B862CFC-CC36-4CCE-A86E-9371CDF2C242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014329" y="942603"/>
            <a:ext cx="5706150" cy="3096144"/>
          </a:xfrm>
          <a:prstGeom prst="rect">
            <a:avLst/>
          </a:prstGeom>
          <a:noFill/>
        </p:spPr>
      </p:pic>
    </p:spTree>
    <p:extLst>
      <p:ext uri="{2824EF31-ADAB-4ED4-A812-8F4C5FA63130}">
        <p14:creationId xmlns:p14="http://schemas.microsoft.com/office/powerpoint/2010/main" val="1720412761430"/>
      </p:ext>
    </p:extLst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393BE25C-918F-478C-AD96-43F6811C857C}">
                <a16:creationId xmlns:a16="http://schemas.microsoft.com/office/drawing/2010/main" id="{80C091B2-B8DF-4E33-AB2C-F20AEF28BF66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3307804B-AD42-4408-82E4-F7F654C23C21}">
                <a16:creationId xmlns:a16="http://schemas.microsoft.com/office/drawing/2010/main" id="{FCAC7CBE-BA86-47FF-B823-0AB99645650D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-6334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9FBD3F59-5685-4687-9195-339489EA5196}">
                <a16:creationId xmlns:a16="http://schemas.microsoft.com/office/drawing/2010/main" id="{BCED4C82-C18D-4DEB-B065-D247B600A620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42386896-4BA2-4996-84F0-7AEFE1C83A89}">
                <a16:creationId xmlns:a16="http://schemas.microsoft.com/office/drawing/2010/main" id="{1879DB46-CDC0-4FAE-99E3-8158DE8872FD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6" name="">
            <a:extLst>
              <a:ext uri="{1E1DE11D-C5C0-428E-959F-17162E1B4191}">
                <a16:creationId xmlns:a16="http://schemas.microsoft.com/office/drawing/2010/main" id="{CB18CE81-8137-42BD-9327-6AABABE6D841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7" name="">
            <a:extLst>
              <a:ext uri="{0A32C622-692E-4F48-85E0-C58AB226602A}">
                <a16:creationId xmlns:a16="http://schemas.microsoft.com/office/drawing/2010/main" id="{F13FF53D-1D51-4C5A-B205-7027FCEE58BF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8" name="">
            <a:extLst>
              <a:ext uri="{936375E4-F845-418F-983C-01C7ED942E50}">
                <a16:creationId xmlns:a16="http://schemas.microsoft.com/office/drawing/2010/main" id="{3B2438D4-BF6A-4F07-90A2-9723B80F1D99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pic>
        <p:nvPicPr>
          <p:cNvPr id="9" name="">
            <a:extLst>
              <a:ext uri="{C63D9141-1C18-4717-A680-2AF4B748A55A}">
                <a16:creationId xmlns:a16="http://schemas.microsoft.com/office/drawing/2010/main" id="{50FEFFC5-B569-43AF-B8B3-D44D5FBEF8C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id="10" name="">
            <a:extLst>
              <a:ext uri="{48864482-93D2-4943-B772-1E3FCD96CD90}">
                <a16:creationId xmlns:a16="http://schemas.microsoft.com/office/drawing/2010/main" id="{39963423-FFBD-47CF-BB3C-0BD062DCD852}"/>
              </a:ext>
            </a:extLst>
          </p:cNvPr>
          <p:cNvSpPr txBox="1"/>
          <p:nvPr/>
        </p:nvSpPr>
        <p:spPr>
          <a:xfrm flipH="false" flipV="false" rot="0">
            <a:off x="231305" y="1479899"/>
            <a:ext cx="2436980" cy="84793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600">
                <a:solidFill>
                  <a:srgbClr val="ff8d70"/>
                </a:solidFill>
                <a:latin typeface="Zoho Puvi"/>
              </a:rPr>
              <a:t>Multi-level </a:t>
            </a:r>
            <a:r>
              <a:rPr b="1" dirty="0" i="0" lang="en-US" sz="2600">
                <a:solidFill>
                  <a:schemeClr val="bg1"/>
                </a:solidFill>
                <a:latin typeface="Zoho Puvi"/>
              </a:rPr>
              <a:t>workflows</a:t>
            </a:r>
            <a:endParaRPr b="1" dirty="0" i="0" lang="en-US" sz="2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8880FE95-9108-4DE7-9582-FA9B7A11390C}">
                <a16:creationId xmlns:a16="http://schemas.microsoft.com/office/drawing/2010/main" id="{05A18D9B-8C11-4F26-855D-106F0F08DAA6}"/>
              </a:ext>
            </a:extLst>
          </p:cNvPr>
          <p:cNvSpPr txBox="1">
            <a:spLocks noGrp="true"/>
          </p:cNvSpPr>
          <p:nvPr/>
        </p:nvSpPr>
        <p:spPr>
          <a:xfrm rot="0">
            <a:off x="231305" y="2262920"/>
            <a:ext cx="2280246" cy="119182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A u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ser onboarding workflow to oversee 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the 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user creation automation execution</a:t>
            </a:r>
            <a:endParaRPr b="0" dirty="0" i="0" lang="en-US" sz="13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2" name="">
            <a:extLst>
              <a:ext uri="{E79EB61C-2AC7-4B9F-A220-F3F791CA0000}">
                <a16:creationId xmlns:a16="http://schemas.microsoft.com/office/drawing/2010/main" id="{6C693109-6A7C-45A6-A0B7-108ABFB1A4B9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2854357" y="779707"/>
            <a:ext cx="6026096" cy="3421942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075138FE-1A92-4AE1-8502-214BEF5FDFEE}">
                <a16:creationId xmlns:a16="http://schemas.microsoft.com/office/drawing/2010/main" id="{F27F043C-DB90-4A63-A6DF-3385C27928A4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014329" y="942603"/>
            <a:ext cx="5706150" cy="3096144"/>
          </a:xfrm>
          <a:prstGeom prst="rect">
            <a:avLst/>
          </a:prstGeom>
          <a:noFill/>
        </p:spPr>
      </p:pic>
    </p:spTree>
    <p:extLst>
      <p:ext uri="{1B4A3328-F0FB-41F6-BE10-5EBC37C90184}">
        <p14:creationId xmlns:p14="http://schemas.microsoft.com/office/powerpoint/2010/main" val="1720412761431"/>
      </p:ext>
    </p:extLst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E37DDF7A-A3B5-465B-B821-AF544D1B0A4C}">
                <a16:creationId xmlns:a16="http://schemas.microsoft.com/office/drawing/2010/main" id="{58AE944C-F535-42B6-91FF-97141BC748A3}"/>
              </a:ext>
            </a:extLst>
          </p:cNvPr>
          <p:cNvSpPr txBox="1">
            <a:spLocks noGrp="true"/>
          </p:cNvSpPr>
          <p:nvPr/>
        </p:nvSpPr>
        <p:spPr>
          <a:xfrm rot="0">
            <a:off x="533400" y="855173"/>
            <a:ext cx="2612717" cy="102060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ctr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400">
                <a:solidFill>
                  <a:srgbClr val="ff8d70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200">
                <a:solidFill>
                  <a:srgbClr val="ff8d70"/>
                </a:solidFill>
                <a:latin typeface="Zoho Puvi"/>
              </a:rPr>
              <a:t>Scheduled automation</a:t>
            </a:r>
            <a:r>
              <a:rPr b="1" dirty="0" i="0" lang="en-US" sz="2200">
                <a:solidFill>
                  <a:srgbClr val="ff8d70"/>
                </a:solidFill>
                <a:latin typeface="Zoho Puvi"/>
              </a:rPr>
              <a:t>s</a:t>
            </a:r>
            <a:endParaRPr b="1" dirty="0" i="0" lang="en-US" sz="2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7AD3B33A-57C1-415A-B015-7190412BEEAA}">
                <a16:creationId xmlns:a16="http://schemas.microsoft.com/office/drawing/2010/main" id="{55AC22E9-09F0-4893-813E-FA01F0336EA5}"/>
              </a:ext>
            </a:extLst>
          </p:cNvPr>
          <p:cNvSpPr txBox="1">
            <a:spLocks noGrp="true"/>
          </p:cNvSpPr>
          <p:nvPr/>
        </p:nvSpPr>
        <p:spPr>
          <a:xfrm rot="0">
            <a:off x="533400" y="1875767"/>
            <a:ext cx="2612717" cy="1751561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35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Schedule and automatically execute tasks at defined time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s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by fetching data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from reports,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applications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,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databases, and orchestration templates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, then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 notify stakeholders in real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time</a:t>
            </a:r>
            <a:endParaRPr b="0" dirty="0" i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5EB6B0E5-601B-4028-BFFB-CEB1FC116DFB}">
                <a16:creationId xmlns:a16="http://schemas.microsoft.com/office/drawing/2010/main" id="{1000FB32-3AE6-4916-B92B-E4102D9E5BFB}"/>
              </a:ext>
            </a:extLst>
          </p:cNvPr>
          <p:cNvSpPr txBox="1">
            <a:spLocks noGrp="true"/>
          </p:cNvSpPr>
          <p:nvPr/>
        </p:nvSpPr>
        <p:spPr>
          <a:xfrm rot="0">
            <a:off x="4006882" y="1083773"/>
            <a:ext cx="2345283" cy="120943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Automation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 policies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</a:t>
            </a:r>
          </a:p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Configure policies with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sequence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s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of tasks to be executed at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defined time intervals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and use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the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se policies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to run scheduled automations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5" name="">
            <a:extLst>
              <a:ext uri="{006D0982-3A27-4AC8-95CA-428964482746}">
                <a16:creationId xmlns:a16="http://schemas.microsoft.com/office/drawing/2010/main" id="{5A6C4E3C-7D5C-40CC-A51D-0D7FEC0EE890}"/>
              </a:ext>
            </a:extLst>
          </p:cNvPr>
          <p:cNvSpPr txBox="1">
            <a:spLocks noGrp="true"/>
          </p:cNvSpPr>
          <p:nvPr/>
        </p:nvSpPr>
        <p:spPr>
          <a:xfrm rot="0">
            <a:off x="6490440" y="1083773"/>
            <a:ext cx="2345283" cy="120943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Business workflows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</a:t>
            </a:r>
          </a:p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Associate business workflows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with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crucial tasks and ensure that tasks are supervised and executed promptly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6" name="">
            <a:extLst>
              <a:ext uri="{67110234-5149-43BA-91B3-F89A14F87865}">
                <a16:creationId xmlns:a16="http://schemas.microsoft.com/office/drawing/2010/main" id="{B5994F70-9276-4560-A03E-7596ACB8DF6E}"/>
              </a:ext>
            </a:extLst>
          </p:cNvPr>
          <p:cNvSpPr txBox="1">
            <a:spLocks noGrp="true"/>
          </p:cNvSpPr>
          <p:nvPr/>
        </p:nvSpPr>
        <p:spPr>
          <a:xfrm rot="0">
            <a:off x="6490440" y="2961598"/>
            <a:ext cx="2345283" cy="133213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Multiple data sources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</a:t>
            </a:r>
          </a:p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Automate tasks using CSV files, databases, integrated solutions such as </a:t>
            </a:r>
            <a:r>
              <a:rPr b="0" dirty="0" err="1" i="0" lang="en-US" sz="1000">
                <a:solidFill>
                  <a:schemeClr val="tx1"/>
                </a:solidFill>
                <a:latin typeface="Zoho Puvi"/>
              </a:rPr>
              <a:t>HCM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and </a:t>
            </a:r>
            <a:r>
              <a:rPr b="0" dirty="0" err="1" i="0" lang="en-US" sz="1000">
                <a:solidFill>
                  <a:schemeClr val="tx1"/>
                </a:solidFill>
                <a:latin typeface="Zoho Puvi"/>
              </a:rPr>
              <a:t>ITSM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tools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, or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ADManager Plus’ reports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as data source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s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5691D67F-5C43-4EC9-8B22-7E47ED1E1ED0}">
                <a16:creationId xmlns:a16="http://schemas.microsoft.com/office/drawing/2010/main" id="{06E2E2C8-93FE-41FE-B6F1-F73EC933776E}"/>
              </a:ext>
            </a:extLst>
          </p:cNvPr>
          <p:cNvSpPr txBox="1">
            <a:spLocks noGrp="true"/>
          </p:cNvSpPr>
          <p:nvPr/>
        </p:nvSpPr>
        <p:spPr>
          <a:xfrm rot="0">
            <a:off x="4006882" y="2960430"/>
            <a:ext cx="2345283" cy="118992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Orchestration templates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</a:t>
            </a:r>
          </a:p>
          <a:p>
            <a:pPr algn="l" indent="0" lvl="0" marL="0" rtl="false">
              <a:lnSpc>
                <a:spcPct val="129999"/>
              </a:lnSpc>
              <a:spcBef>
                <a:spcPts val="30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Define sequential tasks using drag-and-drop actions and automate tasks across enterprise applications with webhooks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8" name="">
            <a:extLst>
              <a:ext uri="{813495D9-478D-435B-AA02-AEB2726FC5A7}">
                <a16:creationId xmlns:a16="http://schemas.microsoft.com/office/drawing/2010/main" id="{88BD49FA-0CFE-456E-9B31-4FC74CD9929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145156" y="777811"/>
            <a:ext cx="382166" cy="382166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062914BA-A3C0-4EFC-8721-BE93736EBA9A}">
                <a16:creationId xmlns:a16="http://schemas.microsoft.com/office/drawing/2010/main" id="{4ABB607F-29C7-4DD7-ABA2-CFDE86D3FAB2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6603148" y="706078"/>
            <a:ext cx="396203" cy="396203"/>
          </a:xfrm>
          <a:prstGeom prst="rect">
            <a:avLst/>
          </a:prstGeom>
          <a:noFill/>
        </p:spPr>
      </p:pic>
      <p:pic>
        <p:nvPicPr>
          <p:cNvPr id="10" name="">
            <a:extLst>
              <a:ext uri="{A28AF017-94A0-4DF6-BCE1-B93A5BD048B5}">
                <a16:creationId xmlns:a16="http://schemas.microsoft.com/office/drawing/2010/main" id="{71576995-9E6A-4F33-90CF-76CFCFD234E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4114524" y="2644502"/>
            <a:ext cx="367238" cy="366491"/>
          </a:xfrm>
          <a:prstGeom prst="rect">
            <a:avLst/>
          </a:prstGeom>
          <a:noFill/>
        </p:spPr>
      </p:pic>
      <p:pic>
        <p:nvPicPr>
          <p:cNvPr id="11" name="">
            <a:extLst>
              <a:ext uri="{FCB0C88B-8400-491F-B127-B5151725E7C4}">
                <a16:creationId xmlns:a16="http://schemas.microsoft.com/office/drawing/2010/main" id="{B848D341-FF69-4DB9-BA3C-9DC3998BC555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6636181" y="2630890"/>
            <a:ext cx="393715" cy="393715"/>
          </a:xfrm>
          <a:prstGeom prst="rect">
            <a:avLst/>
          </a:prstGeom>
          <a:noFill/>
        </p:spPr>
      </p:pic>
    </p:spTree>
    <p:extLst>
      <p:ext uri="{C92A5AC8-4420-449B-A1B5-A17A06049672}">
        <p14:creationId xmlns:p14="http://schemas.microsoft.com/office/powerpoint/2010/main" val="1720412761434"/>
      </p:ext>
    </p:extLst>
  </p:cSld>
  <p:clrMapOvr>
    <a:masterClrMapping/>
  </p:clrMapOvr>
  <p:transition advClick="true" spd="slow">
    <p:fade thruBlk="false"/>
  </p:transition>
</p:sld>
</file>

<file path=ppt/slides/slide1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3DFED414-B8E4-47BB-84B6-FD76015D5657}">
                <a16:creationId xmlns:a16="http://schemas.microsoft.com/office/drawing/2010/main" id="{282B42EF-352E-4652-A2BD-78031197A461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8999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1FF3C11F-0D3D-4572-9CB3-1342C932A785}">
                <a16:creationId xmlns:a16="http://schemas.microsoft.com/office/drawing/2010/main" id="{C2475D19-A172-46C5-8126-4CD503E84976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93583" y="0"/>
            <a:ext cx="9365685" cy="5158930"/>
          </a:xfrm>
          <a:prstGeom prst="rect">
            <a:avLst/>
          </a:prstGeom>
          <a:noFill/>
        </p:spPr>
      </p:pic>
      <p:sp>
        <p:nvSpPr>
          <p:cNvPr id="4" name="">
            <a:extLst>
              <a:ext uri="{E48655C8-67C2-4B5F-81EF-1F4380963763}">
                <a16:creationId xmlns:a16="http://schemas.microsoft.com/office/drawing/2010/main" id="{B6B22EFE-E79F-48BE-BA3F-EF17059C75F1}"/>
              </a:ext>
            </a:extLst>
          </p:cNvPr>
          <p:cNvSpPr/>
          <p:nvPr/>
        </p:nvSpPr>
        <p:spPr>
          <a:xfrm flipH="false" flipV="false" rot="0">
            <a:off x="134245" y="855630"/>
            <a:ext cx="3419750" cy="3447676"/>
          </a:xfrm>
          <a:prstGeom prst="ellipse">
            <a:avLst/>
          </a:prstGeom>
          <a:solidFill>
            <a:schemeClr val="bg1">
              <a:alpha val="0"/>
            </a:schemeClr>
          </a:solidFill>
          <a:ln cap="flat" w="9525">
            <a:solidFill>
              <a:schemeClr val="bg1">
                <a:alpha val="6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">
            <a:extLst>
              <a:ext uri="{18497B5B-D8D5-49E9-8E08-D5435C02C416}">
                <a16:creationId xmlns:a16="http://schemas.microsoft.com/office/drawing/2010/main" id="{CE2DEA4F-651A-4636-97F2-29D16B2BC7FA}"/>
              </a:ext>
            </a:extLst>
          </p:cNvPr>
          <p:cNvSpPr/>
          <p:nvPr/>
        </p:nvSpPr>
        <p:spPr>
          <a:xfrm flipH="false" flipV="false" rot="0">
            <a:off x="512997" y="1237478"/>
            <a:ext cx="2662238" cy="2683978"/>
          </a:xfrm>
          <a:prstGeom prst="ellipse">
            <a:avLst/>
          </a:prstGeom>
          <a:solidFill>
            <a:schemeClr val="bg1">
              <a:alpha val="5000"/>
            </a:schemeClr>
          </a:solidFill>
          <a:ln cap="flat" w="9525">
            <a:solidFill>
              <a:schemeClr val="bg1">
                <a:alpha val="1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C0E33FD9-41F2-44D3-A322-9689838BD3CC}">
                <a16:creationId xmlns:a16="http://schemas.microsoft.com/office/drawing/2010/main" id="{E8C6C56B-0D68-487C-936F-207B823C5993}"/>
              </a:ext>
            </a:extLst>
          </p:cNvPr>
          <p:cNvSpPr txBox="1"/>
          <p:nvPr/>
        </p:nvSpPr>
        <p:spPr>
          <a:xfrm flipH="false" flipV="false" rot="0">
            <a:off x="599303" y="1952244"/>
            <a:ext cx="2468727" cy="1213599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chemeClr val="bg1"/>
                </a:solidFill>
                <a:latin typeface="Zoho Puvi"/>
              </a:rPr>
              <a:t>How </a:t>
            </a:r>
            <a:r>
              <a:rPr b="1" dirty="0" i="0" lang="en-US" sz="1800">
                <a:solidFill>
                  <a:schemeClr val="bg1"/>
                </a:solidFill>
                <a:latin typeface="Zoho Puvi"/>
              </a:rPr>
              <a:t>do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 </a:t>
            </a:r>
          </a:p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scheduled automation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s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 </a:t>
            </a:r>
          </a:p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work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?</a:t>
            </a:r>
            <a:endParaRPr b="1" dirty="0" i="0" lang="en-US" sz="18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id="7" name="">
            <a:extLst>
              <a:ext uri="{EF29E792-06FE-4DCD-B428-ACBC1124E480}">
                <a16:creationId xmlns:a16="http://schemas.microsoft.com/office/drawing/2010/main" id="{E0B225E2-AB4E-4C72-A920-2E2885BEB3DE}"/>
              </a:ext>
            </a:extLst>
          </p:cNvPr>
          <p:cNvSpPr txBox="1"/>
          <p:nvPr/>
        </p:nvSpPr>
        <p:spPr>
          <a:xfrm flipH="false" flipV="false" rot="0">
            <a:off x="4473178" y="620791"/>
            <a:ext cx="3185245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Automat</a:t>
            </a:r>
            <a:r>
              <a:rPr b="1" dirty="0" lang="en-US" sz="1200">
                <a:solidFill>
                  <a:srgbClr val="ff8d70"/>
                </a:solidFill>
                <a:latin typeface="Zoho Puvi"/>
              </a:rPr>
              <a:t>ion</a:t>
            </a:r>
            <a:r>
              <a:rPr b="1" dirty="0" lang="en-US" sz="1200">
                <a:solidFill>
                  <a:srgbClr val="ff8d70"/>
                </a:solidFill>
                <a:latin typeface="Zoho Puvi"/>
              </a:rPr>
              <a:t> task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pic>
        <p:nvPicPr>
          <p:cNvPr id="8" name="">
            <a:extLst>
              <a:ext uri="{361EC4C1-0098-4926-A1D8-D57BA1470949}">
                <a16:creationId xmlns:a16="http://schemas.microsoft.com/office/drawing/2010/main" id="{322EFA5B-51C2-4483-8264-0D2ED766FDAA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flipH="false" flipV="false" rot="0">
            <a:off x="2010327" y="1240135"/>
            <a:ext cx="1155744" cy="2606983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E93B6322-85F6-48B4-8DF2-55498C27A90E}">
                <a16:creationId xmlns:a16="http://schemas.microsoft.com/office/drawing/2010/main" id="{BF59CFAE-E8C6-4C2F-9E77-36A3ADD4EAF3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flipH="true" flipV="false" rot="0">
            <a:off x="523741" y="1218218"/>
            <a:ext cx="1178349" cy="2657960"/>
          </a:xfrm>
          <a:prstGeom prst="rect">
            <a:avLst/>
          </a:prstGeom>
          <a:noFill/>
        </p:spPr>
      </p:pic>
      <p:pic>
        <p:nvPicPr>
          <p:cNvPr id="10" name="">
            <a:extLst>
              <a:ext uri="{44453F3C-A047-4601-8528-071470E31F4C}">
                <a16:creationId xmlns:a16="http://schemas.microsoft.com/office/drawing/2010/main" id="{FD440108-616E-4840-9FAE-D7D3DBBC1222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 flipH="false" flipV="false" rot="0">
            <a:off x="6133176" y="1957492"/>
            <a:ext cx="3126044" cy="3209709"/>
          </a:xfrm>
          <a:prstGeom prst="rect">
            <a:avLst/>
          </a:prstGeom>
          <a:noFill/>
        </p:spPr>
      </p:pic>
      <p:pic>
        <p:nvPicPr>
          <p:cNvPr id="11" name="">
            <a:extLst>
              <a:ext uri="{D94EA69D-9236-4927-AA4B-82B531B2F4B8}">
                <a16:creationId xmlns:a16="http://schemas.microsoft.com/office/drawing/2010/main" id="{C86D425E-E78D-4546-93C4-07B590736B16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hidden="false" id="12" name="">
            <a:extLst>
              <a:ext uri="{99855095-8489-4700-B8D5-B064B04CE190}">
                <a16:creationId xmlns:a16="http://schemas.microsoft.com/office/drawing/2010/main" id="{5A5628AE-D17C-47B1-BCB1-CCE547D79A0F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806624"/>
            <a:ext cx="4233700" cy="53281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Select 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he AD or Microsoft 365 management task, automation policy, or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orchestration template that has to be automated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3" name="">
            <a:extLst>
              <a:ext uri="{8E09733F-CB01-4B52-AEFB-A65515CCC88A}">
                <a16:creationId xmlns:a16="http://schemas.microsoft.com/office/drawing/2010/main" id="{0528212B-B581-4CBC-9133-3F76B9C43350}"/>
              </a:ext>
            </a:extLst>
          </p:cNvPr>
          <p:cNvSpPr txBox="1"/>
          <p:nvPr/>
        </p:nvSpPr>
        <p:spPr>
          <a:xfrm flipH="false" flipV="false" rot="0">
            <a:off x="4473178" y="1427835"/>
            <a:ext cx="2183358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Data source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14" name="">
            <a:extLst>
              <a:ext uri="{219C8EF6-319F-4BAD-939B-9045F7139AD2}">
                <a16:creationId xmlns:a16="http://schemas.microsoft.com/office/drawing/2010/main" id="{432DC37F-303E-4B8D-92D5-DAD3A8E9E2D9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1613668"/>
            <a:ext cx="4609195" cy="650319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Configure 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he objects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on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which the automation task has to be performed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by selecting the desired data source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; 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he data can be obtained from ADManager Plus' pre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defined reports, integrated applications or databases, or CSV files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5" name="">
            <a:extLst>
              <a:ext uri="{EE76CA39-A921-4605-A9D8-1FC1790B0A8C}">
                <a16:creationId xmlns:a16="http://schemas.microsoft.com/office/drawing/2010/main" id="{D4667C81-BA56-4050-889A-9A7CED278A02}"/>
              </a:ext>
            </a:extLst>
          </p:cNvPr>
          <p:cNvSpPr txBox="1"/>
          <p:nvPr/>
        </p:nvSpPr>
        <p:spPr>
          <a:xfrm flipH="false" flipV="false" rot="0">
            <a:off x="4473178" y="2418435"/>
            <a:ext cx="2183358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Workflow implementation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619481AC-2344-4D2E-B509-B5DDE4A96AC5}">
                <a16:creationId xmlns:a16="http://schemas.microsoft.com/office/drawing/2010/main" id="{8338C9BF-D4C7-4C87-969A-3E96393F41DF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2604268"/>
            <a:ext cx="4049677" cy="532266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Associate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multi-level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business workflows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based on the nature of the automation task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17" name="">
            <a:extLst>
              <a:ext uri="{63127C73-32CB-4168-A407-2F34ABAE9659}">
                <a16:creationId xmlns:a16="http://schemas.microsoft.com/office/drawing/2010/main" id="{F21F328C-2A11-4F6C-89EB-4D2EECC94336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3404368"/>
            <a:ext cx="4049677" cy="34061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Configure 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he time and frequency at which the automation must be run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8" name="">
            <a:extLst>
              <a:ext uri="{58B15A06-A211-4113-AABC-5D6C2811A604}">
                <a16:creationId xmlns:a16="http://schemas.microsoft.com/office/drawing/2010/main" id="{ED8AA211-B36F-491B-AAF1-1BABF66965D0}"/>
              </a:ext>
            </a:extLst>
          </p:cNvPr>
          <p:cNvSpPr txBox="1"/>
          <p:nvPr/>
        </p:nvSpPr>
        <p:spPr>
          <a:xfrm flipH="false" flipV="false" rot="0">
            <a:off x="4473178" y="3218535"/>
            <a:ext cx="2871825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Execution schedule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19" name="">
            <a:extLst>
              <a:ext uri="{60A1C50E-1F52-48AE-94A0-FFF9E48D7C9A}">
                <a16:creationId xmlns:a16="http://schemas.microsoft.com/office/drawing/2010/main" id="{7936B02E-48AE-428A-8CCE-2B069968F70B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4013968"/>
            <a:ext cx="4049677" cy="56298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Enable n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otifications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about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the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automation status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and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customi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z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e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 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the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notification templates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20" name="">
            <a:extLst>
              <a:ext uri="{6901B26D-8A9C-4B8F-BE9B-CF2937E80FD5}">
                <a16:creationId xmlns:a16="http://schemas.microsoft.com/office/drawing/2010/main" id="{903F31BC-81BA-4573-AA73-A3060AA9ED83}"/>
              </a:ext>
            </a:extLst>
          </p:cNvPr>
          <p:cNvSpPr txBox="1"/>
          <p:nvPr/>
        </p:nvSpPr>
        <p:spPr>
          <a:xfrm flipH="false" flipV="false" rot="0">
            <a:off x="4473178" y="3828135"/>
            <a:ext cx="2871825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Notification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id="21" name="">
            <a:extLst>
              <a:ext uri="{7FC2ADF9-B269-46A3-AF91-6E8AB7F4E474}">
                <a16:creationId xmlns:a16="http://schemas.microsoft.com/office/drawing/2010/main" id="{93D1398B-4068-49CC-A45A-A514FF99FEBF}"/>
              </a:ext>
            </a:extLst>
          </p:cNvPr>
          <p:cNvSpPr txBox="1"/>
          <p:nvPr/>
        </p:nvSpPr>
        <p:spPr>
          <a:xfrm flipH="false" flipV="false" rot="0">
            <a:off x="3916118" y="552450"/>
            <a:ext cx="584949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01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22" name="">
            <a:extLst>
              <a:ext uri="{09DD02C1-153A-4F0E-84A2-4C9879B7FBE4}">
                <a16:creationId xmlns:a16="http://schemas.microsoft.com/office/drawing/2010/main" id="{B846917E-99CD-43CD-8207-DA2D4824FCB6}"/>
              </a:ext>
            </a:extLst>
          </p:cNvPr>
          <p:cNvSpPr txBox="1"/>
          <p:nvPr/>
        </p:nvSpPr>
        <p:spPr>
          <a:xfrm flipH="false" flipV="false" rot="0">
            <a:off x="3916118" y="1352550"/>
            <a:ext cx="584949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02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23" name="">
            <a:extLst>
              <a:ext uri="{B16CD14A-9EA2-411D-BEF5-06630DB2B041}">
                <a16:creationId xmlns:a16="http://schemas.microsoft.com/office/drawing/2010/main" id="{9997C50E-B5F7-4ABC-AD68-51DBD494E06F}"/>
              </a:ext>
            </a:extLst>
          </p:cNvPr>
          <p:cNvSpPr txBox="1"/>
          <p:nvPr/>
        </p:nvSpPr>
        <p:spPr>
          <a:xfrm flipH="false" flipV="false" rot="0">
            <a:off x="3820868" y="3143250"/>
            <a:ext cx="679284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04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24" name="">
            <a:extLst>
              <a:ext uri="{6E0E8E5A-0849-4018-92C6-B1C9D91BCA1C}">
                <a16:creationId xmlns:a16="http://schemas.microsoft.com/office/drawing/2010/main" id="{10DD40A3-9C89-4919-B575-F39AC734B2A3}"/>
              </a:ext>
            </a:extLst>
          </p:cNvPr>
          <p:cNvSpPr txBox="1"/>
          <p:nvPr/>
        </p:nvSpPr>
        <p:spPr>
          <a:xfrm flipH="false" flipV="false" rot="0">
            <a:off x="3820868" y="2343150"/>
            <a:ext cx="679284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03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25" name="">
            <a:extLst>
              <a:ext uri="{ACDFCFF3-19AB-4CE8-8AFD-2A3C7F4532E4}">
                <a16:creationId xmlns:a16="http://schemas.microsoft.com/office/drawing/2010/main" id="{1F95BDD9-ADC7-4847-934D-A83B19069EB5}"/>
              </a:ext>
            </a:extLst>
          </p:cNvPr>
          <p:cNvSpPr txBox="1"/>
          <p:nvPr/>
        </p:nvSpPr>
        <p:spPr>
          <a:xfrm flipH="false" flipV="false" rot="0">
            <a:off x="3820868" y="3790950"/>
            <a:ext cx="679284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05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</p:spTree>
    <p:extLst>
      <p:ext uri="{915E17C1-064E-4F25-8693-4130D16D5F4F}">
        <p14:creationId xmlns:p14="http://schemas.microsoft.com/office/powerpoint/2010/main" val="1720412761437"/>
      </p:ext>
    </p:extLst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6023F298-8B78-4B8C-8832-A2E933FEB16D}">
                <a16:creationId xmlns:a16="http://schemas.microsoft.com/office/drawing/2010/main" id="{415E9EC1-9B58-41C2-AA53-23EAE44F4561}"/>
              </a:ext>
            </a:extLst>
          </p:cNvPr>
          <p:cNvSpPr/>
          <p:nvPr/>
        </p:nvSpPr>
        <p:spPr>
          <a:xfrm flipH="false" flipV="false" rot="0">
            <a:off x="6034506" y="1846983"/>
            <a:ext cx="2273188" cy="22411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itle 7">
            <a:extLst>
              <a:ext uri="{DD83B873-7088-4E18-A681-BDF641700818}">
                <a16:creationId xmlns:a16="http://schemas.microsoft.com/office/drawing/2010/main" id="{00B5ECE4-8B2D-4405-A705-6B7E599CDB75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3"/>
            <a:ext cx="6783228" cy="523732"/>
          </a:xfrm>
        </p:spPr>
        <p:txBody>
          <a:bodyPr rtlCol="0"/>
          <a:lstStyle/>
          <a:p>
            <a:pPr>
              <a:lnSpc>
                <a:spcPct val="110000"/>
              </a:lnSpc>
            </a:pPr>
            <a:r>
              <a:rPr b="1" dirty="0" lang="en-US" sz="2400">
                <a:latin typeface="Zoho Puvi"/>
              </a:rPr>
              <a:t>Event-driven automation</a:t>
            </a:r>
            <a:r>
              <a:rPr b="1" dirty="0" lang="en-US" sz="2400">
                <a:latin typeface="Zoho Puvi"/>
              </a:rPr>
              <a:t>s</a:t>
            </a:r>
            <a:endParaRPr b="1" dirty="0" lang="en-US" sz="2400">
              <a:latin typeface="Zoho Puvi"/>
            </a:endParaRPr>
          </a:p>
        </p:txBody>
      </p:sp>
      <p:sp>
        <p:nvSpPr>
          <p:cNvPr id="4" name="Content Placeholder 2">
            <a:extLst>
              <a:ext uri="{737D84A9-88B0-4934-9CE0-F01383424153}">
                <a16:creationId xmlns:a16="http://schemas.microsoft.com/office/drawing/2010/main" id="{221EBE44-EA62-4BA8-B63E-1DB3310939B2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912037"/>
            <a:ext cx="6658166" cy="635650"/>
          </a:xfrm>
        </p:spPr>
        <p:txBody>
          <a:bodyPr rtlCol="0">
            <a:normAutofit fontScale="100000" lnSpcReduction="10000"/>
          </a:bodyPr>
          <a:lstStyle/>
          <a:p>
            <a:pPr indent="0" marL="0">
              <a:lnSpc>
                <a:spcPct val="129999"/>
              </a:lnSpc>
              <a:buNone/>
            </a:pPr>
            <a:r>
              <a:rPr b="0" dirty="0" lang="en-US" sz="1300">
                <a:latin typeface="Zoho Puvi"/>
              </a:rPr>
              <a:t>Execute a sequence of identity management tasks across enterprise applications </a:t>
            </a:r>
            <a:r>
              <a:rPr b="0" dirty="0" lang="en-US" sz="1300">
                <a:latin typeface="Zoho Puvi"/>
              </a:rPr>
              <a:t>when a user or group management action is performed in ADManager Plus</a:t>
            </a:r>
            <a:endParaRPr b="0" dirty="0" lang="en-US" sz="1300">
              <a:latin typeface="Zoho Puvi"/>
            </a:endParaRPr>
          </a:p>
        </p:txBody>
      </p:sp>
      <p:sp>
        <p:nvSpPr>
          <p:cNvPr id="5" name="">
            <a:extLst>
              <a:ext uri="{3895A7FC-EE12-46B0-A2B1-54F355A37002}">
                <a16:creationId xmlns:a16="http://schemas.microsoft.com/office/drawing/2010/main" id="{AAE94779-FA95-49F4-851C-7D47B40E6B49}"/>
              </a:ext>
            </a:extLst>
          </p:cNvPr>
          <p:cNvSpPr/>
          <p:nvPr/>
        </p:nvSpPr>
        <p:spPr>
          <a:xfrm flipH="false" flipV="false" rot="0">
            <a:off x="852906" y="1846983"/>
            <a:ext cx="2273188" cy="22411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6" name="">
            <a:extLst>
              <a:ext uri="{AC5D510B-78C4-447E-AFA4-797DBE286535}">
                <a16:creationId xmlns:a16="http://schemas.microsoft.com/office/drawing/2010/main" id="{6608CD16-9191-4089-9CA0-76C8A6AFA51A}"/>
              </a:ext>
            </a:extLst>
          </p:cNvPr>
          <p:cNvSpPr txBox="1">
            <a:spLocks noGrp="true"/>
          </p:cNvSpPr>
          <p:nvPr/>
        </p:nvSpPr>
        <p:spPr>
          <a:xfrm rot="0">
            <a:off x="1066800" y="2017052"/>
            <a:ext cx="183940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Event-triggered execution</a:t>
            </a:r>
            <a:endParaRPr b="1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7FA0B70A-0DDE-49BE-A577-910C52D3ECE2}">
                <a16:creationId xmlns:a16="http://schemas.microsoft.com/office/drawing/2010/main" id="{5F8DD9FF-82DB-48BD-8A74-57569A30530C}"/>
              </a:ext>
            </a:extLst>
          </p:cNvPr>
          <p:cNvSpPr txBox="1">
            <a:spLocks noGrp="true"/>
          </p:cNvSpPr>
          <p:nvPr/>
        </p:nvSpPr>
        <p:spPr>
          <a:xfrm rot="0">
            <a:off x="1066800" y="2594067"/>
            <a:ext cx="1839401" cy="1322051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Trigger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domino effect whenever a specific user or group management action is executed in ADManager Plus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8" name="">
            <a:extLst>
              <a:ext uri="{700C1138-9DE1-47AD-A193-07730761AEBD}">
                <a16:creationId xmlns:a16="http://schemas.microsoft.com/office/drawing/2010/main" id="{1945B7C1-67DC-4AD2-8E51-E52EE60C722F}"/>
              </a:ext>
            </a:extLst>
          </p:cNvPr>
          <p:cNvSpPr/>
          <p:nvPr/>
        </p:nvSpPr>
        <p:spPr>
          <a:xfrm flipH="false" flipV="false" rot="0">
            <a:off x="3443706" y="1846983"/>
            <a:ext cx="2273188" cy="2241108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9" name="">
            <a:extLst>
              <a:ext uri="{C1A024D3-2466-453C-8C7C-CC73AAD8F631}">
                <a16:creationId xmlns:a16="http://schemas.microsoft.com/office/drawing/2010/main" id="{B58FB9AD-B4EE-429D-ABB0-3CECC6750022}"/>
              </a:ext>
            </a:extLst>
          </p:cNvPr>
          <p:cNvSpPr txBox="1">
            <a:spLocks noGrp="true"/>
          </p:cNvSpPr>
          <p:nvPr/>
        </p:nvSpPr>
        <p:spPr>
          <a:xfrm rot="0">
            <a:off x="3657600" y="2017052"/>
            <a:ext cx="183940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Condition-based execution</a:t>
            </a:r>
            <a:endParaRPr b="1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0" name="">
            <a:extLst>
              <a:ext uri="{77D9A066-AE38-44E3-8AA1-8187DFCA1B4F}">
                <a16:creationId xmlns:a16="http://schemas.microsoft.com/office/drawing/2010/main" id="{9F0B787B-4571-461D-9A33-317640BB5CE0}"/>
              </a:ext>
            </a:extLst>
          </p:cNvPr>
          <p:cNvSpPr txBox="1">
            <a:spLocks noGrp="true"/>
          </p:cNvSpPr>
          <p:nvPr/>
        </p:nvSpPr>
        <p:spPr>
          <a:xfrm rot="0">
            <a:off x="3657600" y="2594067"/>
            <a:ext cx="1839401" cy="1322051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Execute 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a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n</a:t>
            </a: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 orchestration template when certain conditions are satisfied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40C860D0-1B02-498B-B20F-0E8EBCD4CE63}">
                <a16:creationId xmlns:a16="http://schemas.microsoft.com/office/drawing/2010/main" id="{76D3A8BF-843F-45A2-8992-F6922A0DA9E7}"/>
              </a:ext>
            </a:extLst>
          </p:cNvPr>
          <p:cNvSpPr txBox="1">
            <a:spLocks noGrp="true"/>
          </p:cNvSpPr>
          <p:nvPr/>
        </p:nvSpPr>
        <p:spPr>
          <a:xfrm rot="0">
            <a:off x="6248400" y="2017052"/>
            <a:ext cx="183940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Template-based execution</a:t>
            </a:r>
            <a:endParaRPr b="1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5967EB01-1A19-4C64-A47F-7173752E4992}">
                <a16:creationId xmlns:a16="http://schemas.microsoft.com/office/drawing/2010/main" id="{C46EAFF6-725C-4AD4-9471-276F3DCEF953}"/>
              </a:ext>
            </a:extLst>
          </p:cNvPr>
          <p:cNvSpPr txBox="1">
            <a:spLocks noGrp="true"/>
          </p:cNvSpPr>
          <p:nvPr/>
        </p:nvSpPr>
        <p:spPr>
          <a:xfrm rot="0">
            <a:off x="6248400" y="2594067"/>
            <a:ext cx="1958120" cy="1322051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>Construct an orchestration template with the sequence of tasks that must be triggered using webhooks, logic blocks, and more</a:t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3" name="">
            <a:extLst>
              <a:ext uri="{1F5842B1-72DB-4791-BFBE-CFA24BBF7079}">
                <a16:creationId xmlns:a16="http://schemas.microsoft.com/office/drawing/2010/main" id="{57415002-D54E-4981-B28E-F18AE8F34268}"/>
              </a:ext>
            </a:extLst>
          </p:cNvPr>
          <p:cNvSpPr txBox="1">
            <a:spLocks noGrp="true"/>
          </p:cNvSpPr>
          <p:nvPr/>
        </p:nvSpPr>
        <p:spPr>
          <a:xfrm rot="0">
            <a:off x="2953959" y="2686050"/>
            <a:ext cx="665540" cy="523732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accent6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ctr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0" dirty="0" i="0" lang="en-US" sz="3800">
                <a:solidFill>
                  <a:schemeClr val="accent6"/>
                </a:solidFill>
                <a:latin typeface="Zoho Puvi"/>
              </a:rPr>
              <a:t>+</a:t>
            </a:r>
            <a:endParaRPr b="0" dirty="0" i="0" lang="en-US" sz="3800">
              <a:solidFill>
                <a:schemeClr val="accent6"/>
              </a:solidFill>
              <a:latin typeface="Zoho Puvi"/>
            </a:endParaRPr>
          </a:p>
        </p:txBody>
      </p:sp>
      <p:sp>
        <p:nvSpPr>
          <p:cNvPr hidden="false" id="14" name="">
            <a:extLst>
              <a:ext uri="{2B6B645F-FDA7-4652-9E0E-0FCFB5C0D7C9}">
                <a16:creationId xmlns:a16="http://schemas.microsoft.com/office/drawing/2010/main" id="{CB79A81D-9E3F-4A68-BDFE-FB7BE640C5B8}"/>
              </a:ext>
            </a:extLst>
          </p:cNvPr>
          <p:cNvSpPr txBox="1">
            <a:spLocks noGrp="true"/>
          </p:cNvSpPr>
          <p:nvPr/>
        </p:nvSpPr>
        <p:spPr>
          <a:xfrm rot="0">
            <a:off x="5558980" y="2686050"/>
            <a:ext cx="665540" cy="523732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accent6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ctr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0" dirty="0" i="0" lang="en-US" sz="3800">
                <a:solidFill>
                  <a:schemeClr val="accent6"/>
                </a:solidFill>
                <a:latin typeface="Zoho Puvi"/>
              </a:rPr>
              <a:t>+</a:t>
            </a:r>
            <a:endParaRPr b="0" dirty="0" i="0" lang="en-US" sz="3800">
              <a:solidFill>
                <a:schemeClr val="accent6"/>
              </a:solidFill>
              <a:latin typeface="Zoho Puvi"/>
            </a:endParaRPr>
          </a:p>
        </p:txBody>
      </p:sp>
    </p:spTree>
    <p:extLst>
      <p:ext uri="{3C1CCB1C-4080-41A8-9CE7-BD101B84AD36}">
        <p14:creationId xmlns:p14="http://schemas.microsoft.com/office/powerpoint/2010/main" val="1720412761440"/>
      </p:ext>
    </p:extLst>
  </p:cSld>
  <p:clrMapOvr>
    <a:masterClrMapping/>
  </p:clrMapOvr>
  <p:transition advClick="true" spd="slow">
    <p:fade thruBlk="false"/>
  </p:transition>
</p:sld>
</file>

<file path=ppt/slides/slide1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C2641A6D-A1B6-4458-94EB-2C4002F002CD}">
                <a16:creationId xmlns:a16="http://schemas.microsoft.com/office/drawing/2010/main" id="{72B605E9-EF97-4311-A37A-73E2A589C1C0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8999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28525B8B-5609-4907-9FD1-E92567CB6E3D}">
                <a16:creationId xmlns:a16="http://schemas.microsoft.com/office/drawing/2010/main" id="{B962C2AC-B253-4E3F-8F0F-0F33736B642C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-93583" y="0"/>
            <a:ext cx="9365685" cy="5158930"/>
          </a:xfrm>
          <a:prstGeom prst="rect">
            <a:avLst/>
          </a:prstGeom>
          <a:noFill/>
        </p:spPr>
      </p:pic>
      <p:sp>
        <p:nvSpPr>
          <p:cNvPr id="4" name="">
            <a:extLst>
              <a:ext uri="{4E706237-A034-4B0C-B04D-0D9431628DD1}">
                <a16:creationId xmlns:a16="http://schemas.microsoft.com/office/drawing/2010/main" id="{132B799A-4682-44EA-B4B6-4E7583A291A8}"/>
              </a:ext>
            </a:extLst>
          </p:cNvPr>
          <p:cNvSpPr/>
          <p:nvPr/>
        </p:nvSpPr>
        <p:spPr>
          <a:xfrm flipH="false" flipV="false" rot="0">
            <a:off x="134245" y="855630"/>
            <a:ext cx="3419750" cy="3447676"/>
          </a:xfrm>
          <a:prstGeom prst="ellipse">
            <a:avLst/>
          </a:prstGeom>
          <a:solidFill>
            <a:schemeClr val="bg1">
              <a:alpha val="0"/>
            </a:schemeClr>
          </a:solidFill>
          <a:ln cap="flat" w="9525">
            <a:solidFill>
              <a:schemeClr val="bg1">
                <a:alpha val="6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5" name="">
            <a:extLst>
              <a:ext uri="{833914E2-DA7A-4FC0-833F-744613BAFBB8}">
                <a16:creationId xmlns:a16="http://schemas.microsoft.com/office/drawing/2010/main" id="{5FBC598B-8F2F-436C-B866-E34B2DE267C6}"/>
              </a:ext>
            </a:extLst>
          </p:cNvPr>
          <p:cNvSpPr/>
          <p:nvPr/>
        </p:nvSpPr>
        <p:spPr>
          <a:xfrm flipH="false" flipV="false" rot="0">
            <a:off x="512997" y="1237478"/>
            <a:ext cx="2662238" cy="2683978"/>
          </a:xfrm>
          <a:prstGeom prst="ellipse">
            <a:avLst/>
          </a:prstGeom>
          <a:solidFill>
            <a:schemeClr val="bg1">
              <a:alpha val="5000"/>
            </a:schemeClr>
          </a:solidFill>
          <a:ln cap="flat" w="9525">
            <a:solidFill>
              <a:schemeClr val="bg1">
                <a:alpha val="10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62370A7E-CD04-4F13-9E75-DFE3C56CCC97}">
                <a16:creationId xmlns:a16="http://schemas.microsoft.com/office/drawing/2010/main" id="{CA8867FB-B872-40A2-BFD1-48354226B890}"/>
              </a:ext>
            </a:extLst>
          </p:cNvPr>
          <p:cNvSpPr txBox="1"/>
          <p:nvPr/>
        </p:nvSpPr>
        <p:spPr>
          <a:xfrm flipH="false" flipV="false" rot="0">
            <a:off x="599303" y="1990344"/>
            <a:ext cx="2468727" cy="1213599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chemeClr val="bg1"/>
                </a:solidFill>
                <a:latin typeface="Zoho Puvi"/>
              </a:rPr>
              <a:t>How </a:t>
            </a:r>
            <a:r>
              <a:rPr b="1" dirty="0" i="0" lang="en-US" sz="1800">
                <a:solidFill>
                  <a:schemeClr val="bg1"/>
                </a:solidFill>
                <a:latin typeface="Zoho Puvi"/>
              </a:rPr>
              <a:t>do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 </a:t>
            </a:r>
          </a:p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event-driven automation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s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 </a:t>
            </a:r>
          </a:p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work</a:t>
            </a:r>
            <a:r>
              <a:rPr b="1" dirty="0" i="0" lang="en-US" sz="1800">
                <a:solidFill>
                  <a:srgbClr val="ff8d70"/>
                </a:solidFill>
                <a:latin typeface="Zoho Puvi"/>
              </a:rPr>
              <a:t>?</a:t>
            </a:r>
            <a:endParaRPr b="1" dirty="0" i="0" lang="en-US" sz="18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id="7" name="">
            <a:extLst>
              <a:ext uri="{9E9869B8-42E3-4712-9642-A7BEB4EB2FB7}">
                <a16:creationId xmlns:a16="http://schemas.microsoft.com/office/drawing/2010/main" id="{5AAF9B98-1909-4B2A-BB75-6E1C559AAF3E}"/>
              </a:ext>
            </a:extLst>
          </p:cNvPr>
          <p:cNvSpPr txBox="1"/>
          <p:nvPr/>
        </p:nvSpPr>
        <p:spPr>
          <a:xfrm flipH="false" flipV="false" rot="0">
            <a:off x="4473178" y="1306591"/>
            <a:ext cx="3185245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Event</a:t>
            </a:r>
            <a:r>
              <a:rPr b="1" dirty="0" lang="en-US" sz="1200">
                <a:solidFill>
                  <a:srgbClr val="ff8d70"/>
                </a:solidFill>
                <a:latin typeface="Zoho Puvi"/>
              </a:rPr>
              <a:t>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pic>
        <p:nvPicPr>
          <p:cNvPr id="8" name="">
            <a:extLst>
              <a:ext uri="{F7DB53D2-5F5B-4902-9F51-CCB18A9424E9}">
                <a16:creationId xmlns:a16="http://schemas.microsoft.com/office/drawing/2010/main" id="{F6D50C58-3403-4A82-A2ED-8868BC605952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flipH="false" flipV="false" rot="0">
            <a:off x="2010327" y="1240135"/>
            <a:ext cx="1155744" cy="2606983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DB20B686-A24A-44B8-A0E7-5E8310833C78}">
                <a16:creationId xmlns:a16="http://schemas.microsoft.com/office/drawing/2010/main" id="{B61D7871-2B44-4029-B9CF-B8F9EB525BE9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flipH="true" flipV="false" rot="0">
            <a:off x="523741" y="1218218"/>
            <a:ext cx="1178349" cy="2657960"/>
          </a:xfrm>
          <a:prstGeom prst="rect">
            <a:avLst/>
          </a:prstGeom>
          <a:noFill/>
        </p:spPr>
      </p:pic>
      <p:pic>
        <p:nvPicPr>
          <p:cNvPr id="10" name="">
            <a:extLst>
              <a:ext uri="{9128C68B-A2BB-4EF7-AC07-CC4699A0A7A8}">
                <a16:creationId xmlns:a16="http://schemas.microsoft.com/office/drawing/2010/main" id="{722ACF3A-3204-411F-9E2A-0A2D1D74FA55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 flipH="false" flipV="false" rot="0">
            <a:off x="6133176" y="1957492"/>
            <a:ext cx="3126044" cy="3209709"/>
          </a:xfrm>
          <a:prstGeom prst="rect">
            <a:avLst/>
          </a:prstGeom>
          <a:noFill/>
        </p:spPr>
      </p:pic>
      <p:pic>
        <p:nvPicPr>
          <p:cNvPr id="11" name="">
            <a:extLst>
              <a:ext uri="{682C7621-8592-497B-A5D7-C90832147578}">
                <a16:creationId xmlns:a16="http://schemas.microsoft.com/office/drawing/2010/main" id="{57A3DA82-7D7B-46A2-8E5C-89DC170B90F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hidden="false" id="12" name="">
            <a:extLst>
              <a:ext uri="{14602069-B300-4C5F-BEF5-E750A512C1E7}">
                <a16:creationId xmlns:a16="http://schemas.microsoft.com/office/drawing/2010/main" id="{05B2958E-F706-4EC0-92B5-211AC0FA9F0A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1492424"/>
            <a:ext cx="3638540" cy="53281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Configure 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he user or group management action 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that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will trigger the automatio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n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3" name="">
            <a:extLst>
              <a:ext uri="{FE3A62D6-453C-40B5-B038-609B9D3A212C}">
                <a16:creationId xmlns:a16="http://schemas.microsoft.com/office/drawing/2010/main" id="{7ACAFB92-054B-4378-8744-D317936B93C5}"/>
              </a:ext>
            </a:extLst>
          </p:cNvPr>
          <p:cNvSpPr txBox="1"/>
          <p:nvPr/>
        </p:nvSpPr>
        <p:spPr>
          <a:xfrm flipH="false" flipV="false" rot="0">
            <a:off x="4473178" y="2113635"/>
            <a:ext cx="2183358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Criteria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14" name="">
            <a:extLst>
              <a:ext uri="{4725F37E-0358-41FE-BFEC-E03561C13B10}">
                <a16:creationId xmlns:a16="http://schemas.microsoft.com/office/drawing/2010/main" id="{51E1D140-5271-49EC-A93E-8CD02EBFEFF0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2299468"/>
            <a:ext cx="3879742" cy="650319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C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onfigure c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onditions based on the domain, help desk technician, object, container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,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and management template related to the selected action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5" name="">
            <a:extLst>
              <a:ext uri="{0FB362C1-E654-4DD5-9041-DD12D2A813D8}">
                <a16:creationId xmlns:a16="http://schemas.microsoft.com/office/drawing/2010/main" id="{E0EF93F3-0147-4506-BBD2-C48304CB8F20}"/>
              </a:ext>
            </a:extLst>
          </p:cNvPr>
          <p:cNvSpPr txBox="1"/>
          <p:nvPr/>
        </p:nvSpPr>
        <p:spPr>
          <a:xfrm flipH="false" flipV="false" rot="0">
            <a:off x="4473178" y="3104235"/>
            <a:ext cx="3130496" cy="278082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l"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1200">
                <a:solidFill>
                  <a:srgbClr val="ff8d70"/>
                </a:solidFill>
                <a:latin typeface="Zoho Puvi"/>
              </a:rPr>
              <a:t>Orchestration template configuration</a:t>
            </a:r>
            <a:endParaRPr b="1" dirty="0" lang="en-US" sz="1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16" name="">
            <a:extLst>
              <a:ext uri="{ED311C0A-21ED-4BE2-BBDA-7572448676C1}">
                <a16:creationId xmlns:a16="http://schemas.microsoft.com/office/drawing/2010/main" id="{E9D1E771-63D0-43EC-A450-BCC8EA9E2EF3}"/>
              </a:ext>
            </a:extLst>
          </p:cNvPr>
          <p:cNvSpPr txBox="1">
            <a:spLocks noGrp="true"/>
          </p:cNvSpPr>
          <p:nvPr/>
        </p:nvSpPr>
        <p:spPr>
          <a:xfrm rot="0">
            <a:off x="4473178" y="3290068"/>
            <a:ext cx="3879742" cy="577081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Select a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n orchestration template with the desired webhooks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;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AD, Google Workspace, and Microsoft 365 management tasks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;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notification templates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;</a:t>
            </a:r>
            <a:r>
              <a:rPr b="0" dirty="0" i="0" lang="en-US" sz="900">
                <a:solidFill>
                  <a:schemeClr val="bg1"/>
                </a:solidFill>
                <a:latin typeface="Zoho Puvi"/>
              </a:rPr>
              <a:t> and more</a:t>
            </a:r>
            <a:endParaRPr b="0" dirty="0" i="0" lang="en-US" sz="900">
              <a:solidFill>
                <a:schemeClr val="bg1"/>
              </a:solidFill>
              <a:latin typeface="Zoho Puvi"/>
            </a:endParaRPr>
          </a:p>
        </p:txBody>
      </p:sp>
      <p:sp>
        <p:nvSpPr>
          <p:cNvPr id="17" name="">
            <a:extLst>
              <a:ext uri="{13C8D3A3-2616-492B-A2FE-E1E7C6DFB20F}">
                <a16:creationId xmlns:a16="http://schemas.microsoft.com/office/drawing/2010/main" id="{E8656053-8B07-4D4B-89CE-DFB8BF365F6F}"/>
              </a:ext>
            </a:extLst>
          </p:cNvPr>
          <p:cNvSpPr txBox="1"/>
          <p:nvPr/>
        </p:nvSpPr>
        <p:spPr>
          <a:xfrm flipH="false" flipV="false" rot="0">
            <a:off x="3916118" y="1238250"/>
            <a:ext cx="584949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01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18" name="">
            <a:extLst>
              <a:ext uri="{AB151AFE-F173-482F-AEC8-FF79E34D30A9}">
                <a16:creationId xmlns:a16="http://schemas.microsoft.com/office/drawing/2010/main" id="{77703CE8-2718-46D7-BB14-4251CF31C94D}"/>
              </a:ext>
            </a:extLst>
          </p:cNvPr>
          <p:cNvSpPr txBox="1"/>
          <p:nvPr/>
        </p:nvSpPr>
        <p:spPr>
          <a:xfrm flipH="false" flipV="false" rot="0">
            <a:off x="3916118" y="2038350"/>
            <a:ext cx="584949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02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19" name="">
            <a:extLst>
              <a:ext uri="{3EAB50B2-920B-4ED4-8966-E8B8D153F7F4}">
                <a16:creationId xmlns:a16="http://schemas.microsoft.com/office/drawing/2010/main" id="{37FAE2DF-A59C-4FA8-9440-3BEAD59B48E3}"/>
              </a:ext>
            </a:extLst>
          </p:cNvPr>
          <p:cNvSpPr txBox="1"/>
          <p:nvPr/>
        </p:nvSpPr>
        <p:spPr>
          <a:xfrm flipH="false" flipV="false" rot="0">
            <a:off x="3820868" y="3028950"/>
            <a:ext cx="679284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r"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03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</p:spTree>
    <p:extLst>
      <p:ext uri="{24E8D2D3-692F-489B-A4D6-87429274D3CF}">
        <p14:creationId xmlns:p14="http://schemas.microsoft.com/office/powerpoint/2010/main" val="1720412761443"/>
      </p:ext>
    </p:extLst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024BBAF6-CF70-47E7-87FA-F450352DF7A4}">
                <a16:creationId xmlns:a16="http://schemas.microsoft.com/office/drawing/2010/main" id="{BDD10C45-A4D4-404A-8A20-6352D57537FD}"/>
              </a:ext>
            </a:extLst>
          </p:cNvPr>
          <p:cNvSpPr/>
          <p:nvPr/>
        </p:nvSpPr>
        <p:spPr>
          <a:xfrm flipH="false" flipV="false" rot="0">
            <a:off x="3354695" y="1514179"/>
            <a:ext cx="2273188" cy="2488758"/>
          </a:xfrm>
          <a:custGeom>
            <a:avLst/>
            <a:gdLst/>
            <a:ahLst/>
            <a:cxnLst/>
            <a:rect b="b" l="0" r="r" t="0"/>
            <a:pathLst>
              <a:path h="2488759" w="2273189">
                <a:moveTo>
                  <a:pt x="0" y="0"/>
                </a:moveTo>
                <a:lnTo>
                  <a:pt x="2273189" y="0"/>
                </a:lnTo>
                <a:lnTo>
                  <a:pt x="2273189" y="2488759"/>
                </a:lnTo>
                <a:lnTo>
                  <a:pt x="1098669" y="2126809"/>
                </a:lnTo>
                <a:lnTo>
                  <a:pt x="0" y="2488759"/>
                </a:lnTo>
                <a:close/>
              </a:path>
            </a:pathLst>
          </a:cu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itle 7">
            <a:extLst>
              <a:ext uri="{AF4DFCB4-EEAF-4A50-BED5-49CD38420658}">
                <a16:creationId xmlns:a16="http://schemas.microsoft.com/office/drawing/2010/main" id="{00D7C899-3E3F-4993-8E4A-DB42501A6779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800100" y="806243"/>
            <a:ext cx="6783228" cy="523732"/>
          </a:xfrm>
        </p:spPr>
        <p:txBody>
          <a:bodyPr rtlCol="0"/>
          <a:lstStyle/>
          <a:p>
            <a:pPr>
              <a:lnSpc>
                <a:spcPct val="110000"/>
              </a:lnSpc>
            </a:pPr>
            <a:r>
              <a:rPr b="1" dirty="0" lang="en-US" sz="2400">
                <a:latin typeface="Zoho Puvi"/>
              </a:rPr>
              <a:t> </a:t>
            </a:r>
            <a:r>
              <a:rPr b="1" dirty="0" lang="en-US" sz="2400">
                <a:latin typeface="Zoho Puvi"/>
              </a:rPr>
              <a:t>Onboarding users from </a:t>
            </a:r>
            <a:r>
              <a:rPr b="1" dirty="0" err="1" lang="en-US" sz="2400">
                <a:latin typeface="Zoho Puvi"/>
              </a:rPr>
              <a:t>UKG</a:t>
            </a:r>
            <a:r>
              <a:rPr b="1" dirty="0" lang="en-US" sz="2400">
                <a:latin typeface="Zoho Puvi"/>
              </a:rPr>
              <a:t> Pro</a:t>
            </a:r>
            <a:endParaRPr b="1" dirty="0" lang="en-US" sz="2400">
              <a:latin typeface="Zoho Puvi"/>
            </a:endParaRPr>
          </a:p>
        </p:txBody>
      </p:sp>
      <p:sp>
        <p:nvSpPr>
          <p:cNvPr id="4" name="">
            <a:extLst>
              <a:ext uri="{E4A5650D-BFD7-4230-A59E-B767FBB51049}">
                <a16:creationId xmlns:a16="http://schemas.microsoft.com/office/drawing/2010/main" id="{2511C704-13B3-43DF-91EE-F99BB730616C}"/>
              </a:ext>
            </a:extLst>
          </p:cNvPr>
          <p:cNvSpPr/>
          <p:nvPr/>
        </p:nvSpPr>
        <p:spPr>
          <a:xfrm flipH="false" flipV="false" rot="0">
            <a:off x="967206" y="1523133"/>
            <a:ext cx="2273188" cy="2488758"/>
          </a:xfrm>
          <a:custGeom>
            <a:avLst/>
            <a:gdLst/>
            <a:ahLst/>
            <a:cxnLst/>
            <a:rect b="b" l="0" r="r" t="0"/>
            <a:pathLst>
              <a:path h="2488759" w="2273189">
                <a:moveTo>
                  <a:pt x="0" y="0"/>
                </a:moveTo>
                <a:lnTo>
                  <a:pt x="2273189" y="0"/>
                </a:lnTo>
                <a:lnTo>
                  <a:pt x="2273189" y="2488759"/>
                </a:lnTo>
                <a:lnTo>
                  <a:pt x="1098669" y="2126809"/>
                </a:lnTo>
                <a:lnTo>
                  <a:pt x="0" y="2488759"/>
                </a:lnTo>
                <a:close/>
              </a:path>
            </a:pathLst>
          </a:cu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5" name="">
            <a:extLst>
              <a:ext uri="{B3273254-79D5-4D72-BC1B-53E950942B03}">
                <a16:creationId xmlns:a16="http://schemas.microsoft.com/office/drawing/2010/main" id="{4B29F5A9-1099-4188-8E7E-4D2575D23198}"/>
              </a:ext>
            </a:extLst>
          </p:cNvPr>
          <p:cNvSpPr txBox="1">
            <a:spLocks noGrp="true"/>
          </p:cNvSpPr>
          <p:nvPr/>
        </p:nvSpPr>
        <p:spPr>
          <a:xfrm rot="0">
            <a:off x="1181100" y="1597952"/>
            <a:ext cx="84859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2800">
                <a:solidFill>
                  <a:schemeClr val="accent6">
                    <a:lumMod val="75000"/>
                  </a:schemeClr>
                </a:solidFill>
                <a:latin typeface="Zoho Puvi"/>
              </a:rPr>
              <a:t>01</a:t>
            </a:r>
            <a:endParaRPr b="0" dirty="0" i="0" lang="en-US" sz="2800">
              <a:solidFill>
                <a:schemeClr val="accent6">
                  <a:lumMod val="75000"/>
                </a:schemeClr>
              </a:solidFill>
              <a:latin typeface="Zoho Puvi"/>
            </a:endParaRPr>
          </a:p>
        </p:txBody>
      </p:sp>
      <p:sp>
        <p:nvSpPr>
          <p:cNvPr hidden="false" id="6" name="">
            <a:extLst>
              <a:ext uri="{C95A9E3D-89C3-4987-97E1-91AD0829F83B}">
                <a16:creationId xmlns:a16="http://schemas.microsoft.com/office/drawing/2010/main" id="{616A35EA-587F-4059-9D8D-85F9D175D5E2}"/>
              </a:ext>
            </a:extLst>
          </p:cNvPr>
          <p:cNvSpPr txBox="1">
            <a:spLocks noGrp="true"/>
          </p:cNvSpPr>
          <p:nvPr/>
        </p:nvSpPr>
        <p:spPr>
          <a:xfrm rot="0">
            <a:off x="1181100" y="2136867"/>
            <a:ext cx="1571644" cy="101479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Integrate 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ADManager Plus with </a:t>
            </a:r>
            <a:r>
              <a:rPr b="0" dirty="0" err="1" i="0" lang="en-US" sz="1200">
                <a:solidFill>
                  <a:schemeClr val="tx1"/>
                </a:solidFill>
                <a:latin typeface="Zoho Puvi"/>
              </a:rPr>
              <a:t>UKG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Pro</a:t>
            </a:r>
            <a:endParaRPr b="0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2B297EE0-EE02-4CB3-8833-5722B4D33386}">
                <a16:creationId xmlns:a16="http://schemas.microsoft.com/office/drawing/2010/main" id="{D35F1A39-380F-440B-87C1-781CFFC47FF1}"/>
              </a:ext>
            </a:extLst>
          </p:cNvPr>
          <p:cNvSpPr txBox="1">
            <a:spLocks noGrp="true"/>
          </p:cNvSpPr>
          <p:nvPr/>
        </p:nvSpPr>
        <p:spPr>
          <a:xfrm rot="0">
            <a:off x="3568589" y="1589008"/>
            <a:ext cx="84859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2800">
                <a:solidFill>
                  <a:schemeClr val="accent6">
                    <a:lumMod val="75000"/>
                  </a:schemeClr>
                </a:solidFill>
                <a:latin typeface="Zoho Puvi"/>
              </a:rPr>
              <a:t>02</a:t>
            </a:r>
            <a:endParaRPr b="0" dirty="0" i="0" lang="en-US" sz="2800">
              <a:solidFill>
                <a:schemeClr val="accent6">
                  <a:lumMod val="75000"/>
                </a:schemeClr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B3D69933-1287-46E5-9CF7-1293A28904FF}">
                <a16:creationId xmlns:a16="http://schemas.microsoft.com/office/drawing/2010/main" id="{800D9715-3A0D-411B-A95D-B66BDA8628A0}"/>
              </a:ext>
            </a:extLst>
          </p:cNvPr>
          <p:cNvSpPr txBox="1">
            <a:spLocks noGrp="true"/>
          </p:cNvSpPr>
          <p:nvPr/>
        </p:nvSpPr>
        <p:spPr>
          <a:xfrm rot="0">
            <a:off x="3568589" y="2127913"/>
            <a:ext cx="1944995" cy="1255871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Configure and run a user creation automation with </a:t>
            </a:r>
            <a:r>
              <a:rPr b="0" dirty="0" err="1" i="0" lang="en-US" sz="1200">
                <a:solidFill>
                  <a:schemeClr val="tx1"/>
                </a:solidFill>
                <a:latin typeface="Zoho Puvi"/>
              </a:rPr>
              <a:t>UKG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Pro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as the data source</a:t>
            </a:r>
            <a:endParaRPr b="0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9" name="">
            <a:extLst>
              <a:ext uri="{91FA945E-D89E-4ED0-AECD-82A755A5BB15}">
                <a16:creationId xmlns:a16="http://schemas.microsoft.com/office/drawing/2010/main" id="{9A7C560D-A079-4121-B99F-CDC83AF47800}"/>
              </a:ext>
            </a:extLst>
          </p:cNvPr>
          <p:cNvSpPr/>
          <p:nvPr/>
        </p:nvSpPr>
        <p:spPr>
          <a:xfrm flipH="false" flipV="false" rot="0">
            <a:off x="5754995" y="1514179"/>
            <a:ext cx="2273188" cy="2488758"/>
          </a:xfrm>
          <a:custGeom>
            <a:avLst/>
            <a:gdLst/>
            <a:ahLst/>
            <a:cxnLst/>
            <a:rect b="b" l="0" r="r" t="0"/>
            <a:pathLst>
              <a:path h="2488759" w="2273189">
                <a:moveTo>
                  <a:pt x="0" y="0"/>
                </a:moveTo>
                <a:lnTo>
                  <a:pt x="2273189" y="0"/>
                </a:lnTo>
                <a:lnTo>
                  <a:pt x="2273189" y="2488759"/>
                </a:lnTo>
                <a:lnTo>
                  <a:pt x="1098669" y="2126809"/>
                </a:lnTo>
                <a:lnTo>
                  <a:pt x="0" y="2488759"/>
                </a:lnTo>
                <a:close/>
              </a:path>
            </a:pathLst>
          </a:cu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10" name="">
            <a:extLst>
              <a:ext uri="{06EDD2E5-8968-4749-85CA-BB981DA8DC8F}">
                <a16:creationId xmlns:a16="http://schemas.microsoft.com/office/drawing/2010/main" id="{6B763821-062F-4969-8C5D-8CDA820F67FC}"/>
              </a:ext>
            </a:extLst>
          </p:cNvPr>
          <p:cNvSpPr txBox="1">
            <a:spLocks noGrp="true"/>
          </p:cNvSpPr>
          <p:nvPr/>
        </p:nvSpPr>
        <p:spPr>
          <a:xfrm rot="0">
            <a:off x="5968889" y="1589008"/>
            <a:ext cx="84859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2800">
                <a:solidFill>
                  <a:schemeClr val="accent6">
                    <a:lumMod val="75000"/>
                  </a:schemeClr>
                </a:solidFill>
                <a:latin typeface="Zoho Puvi"/>
              </a:rPr>
              <a:t>03</a:t>
            </a:r>
            <a:endParaRPr b="0" dirty="0" i="0" lang="en-US" sz="2800">
              <a:solidFill>
                <a:schemeClr val="accent6">
                  <a:lumMod val="75000"/>
                </a:schemeClr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E2B00713-11B7-4F9C-84B3-49E8AD199D53}">
                <a16:creationId xmlns:a16="http://schemas.microsoft.com/office/drawing/2010/main" id="{E78E4D6B-F536-4697-A7CA-2DC28BDC4211}"/>
              </a:ext>
            </a:extLst>
          </p:cNvPr>
          <p:cNvSpPr txBox="1">
            <a:spLocks noGrp="true"/>
          </p:cNvSpPr>
          <p:nvPr/>
        </p:nvSpPr>
        <p:spPr>
          <a:xfrm rot="0">
            <a:off x="5968889" y="2127913"/>
            <a:ext cx="1944995" cy="1255871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Sync users from </a:t>
            </a:r>
            <a:r>
              <a:rPr b="0" dirty="0" err="1" i="0" lang="en-US" sz="1200">
                <a:solidFill>
                  <a:schemeClr val="tx1"/>
                </a:solidFill>
                <a:latin typeface="Zoho Puvi"/>
              </a:rPr>
              <a:t>UKG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Pro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to Active Directory every time the automation 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is 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run</a:t>
            </a:r>
            <a:endParaRPr b="0" dirty="0" i="0" lang="en-US" sz="1200">
              <a:solidFill>
                <a:schemeClr val="tx1"/>
              </a:solidFill>
              <a:latin typeface="Zoho Puvi"/>
            </a:endParaRPr>
          </a:p>
        </p:txBody>
      </p:sp>
      <p:cxnSp>
        <p:nvCxnSpPr>
          <p:cNvPr id="12" name="">
            <a:extLst>
              <a:ext uri="{9838C39D-5531-4773-A182-14EECA25D8E0}">
                <a16:creationId xmlns:a16="http://schemas.microsoft.com/office/drawing/2010/main" id="{BE97BB4A-4579-4031-8B83-B57BBF50AA72}"/>
              </a:ext>
            </a:extLst>
          </p:cNvPr>
          <p:cNvCxnSpPr/>
          <p:nvPr/>
        </p:nvCxnSpPr>
        <p:spPr>
          <a:xfrm flipH="true" flipV="false" rot="0">
            <a:off x="6209852" y="1500549"/>
            <a:ext cx="1441746" cy="0"/>
          </a:xfrm>
          <a:prstGeom prst="line">
            <a:avLst/>
          </a:prstGeom>
          <a:ln cap="flat" w="19050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">
            <a:extLst>
              <a:ext uri="{7E3B9FC4-C90E-4E45-A8F3-45F28EDCF27F}">
                <a16:creationId xmlns:a16="http://schemas.microsoft.com/office/drawing/2010/main" id="{131B183A-9B09-4F66-9550-CEB7BD5FDE2E}"/>
              </a:ext>
            </a:extLst>
          </p:cNvPr>
          <p:cNvCxnSpPr/>
          <p:nvPr/>
        </p:nvCxnSpPr>
        <p:spPr>
          <a:xfrm flipH="true" flipV="false" rot="0">
            <a:off x="3795874" y="1514475"/>
            <a:ext cx="1441746" cy="0"/>
          </a:xfrm>
          <a:prstGeom prst="line">
            <a:avLst/>
          </a:prstGeom>
          <a:ln cap="flat" w="19050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">
            <a:extLst>
              <a:ext uri="{86FA8840-60BE-4267-9E39-CB8B3AD48F85}">
                <a16:creationId xmlns:a16="http://schemas.microsoft.com/office/drawing/2010/main" id="{BD679EF2-2EC0-4C66-BDA7-B33601048231}"/>
              </a:ext>
            </a:extLst>
          </p:cNvPr>
          <p:cNvCxnSpPr/>
          <p:nvPr/>
        </p:nvCxnSpPr>
        <p:spPr>
          <a:xfrm flipH="true" flipV="false" rot="0">
            <a:off x="1382925" y="1524000"/>
            <a:ext cx="1441746" cy="0"/>
          </a:xfrm>
          <a:prstGeom prst="line">
            <a:avLst/>
          </a:prstGeom>
          <a:ln cap="flat" w="19050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5" name="">
            <a:extLst>
              <a:ext uri="{1D5ED07B-6ED7-4F25-8933-194C80E3019A}">
                <a16:creationId xmlns:a16="http://schemas.microsoft.com/office/drawing/2010/main" id="{51D633D2-A535-46F0-A391-7357313E747F}"/>
              </a:ext>
            </a:extLst>
          </p:cNvPr>
          <p:cNvSpPr/>
          <p:nvPr/>
        </p:nvSpPr>
        <p:spPr>
          <a:xfrm flipH="false" flipV="false" rot="0">
            <a:off x="969310" y="501362"/>
            <a:ext cx="1136448" cy="306153"/>
          </a:xfrm>
          <a:prstGeom prst="roundRect">
            <a:avLst>
              <a:gd fmla="val 50000" name="adj"/>
            </a:avLst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16" name="">
            <a:extLst>
              <a:ext uri="{2A750867-D7EC-43F5-87F4-5C471F97DD25}">
                <a16:creationId xmlns:a16="http://schemas.microsoft.com/office/drawing/2010/main" id="{FCB7A839-A5A6-4CEE-B0C6-EDB7C047BD7C}"/>
              </a:ext>
            </a:extLst>
          </p:cNvPr>
          <p:cNvSpPr txBox="1">
            <a:spLocks noGrp="true"/>
          </p:cNvSpPr>
          <p:nvPr/>
        </p:nvSpPr>
        <p:spPr>
          <a:xfrm rot="0">
            <a:off x="967206" y="492299"/>
            <a:ext cx="1158040" cy="297408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accent6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ctr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cap="all" dirty="0" i="0" lang="en-US" sz="1400">
                <a:solidFill>
                  <a:schemeClr val="bg1"/>
                </a:solidFill>
                <a:latin typeface="Zoho Puvi-medium"/>
              </a:rPr>
              <a:t>Usecase</a:t>
            </a:r>
            <a:endParaRPr b="1" cap="all" dirty="0" i="0" lang="en-US" sz="1400">
              <a:solidFill>
                <a:schemeClr val="bg1"/>
              </a:solidFill>
              <a:latin typeface="Zoho Puvi-medium"/>
            </a:endParaRPr>
          </a:p>
        </p:txBody>
      </p:sp>
    </p:spTree>
    <p:extLst>
      <p:ext uri="{FB849013-D989-4CD7-8EE9-99E2AD22F17D}">
        <p14:creationId xmlns:p14="http://schemas.microsoft.com/office/powerpoint/2010/main" val="1720412761446"/>
      </p:ext>
    </p:extLst>
  </p:cSld>
  <p:clrMapOvr>
    <a:masterClrMapping/>
  </p:clrMapOvr>
  <p:transition advClick="true" spd="slow">
    <p:fade thruBlk="false"/>
  </p:transition>
</p:sld>
</file>

<file path=ppt/slides/slide1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>
            <a:extLst>
              <a:ext uri="{F619FC1D-FCFE-4682-AE00-718CCC6080DE}">
                <a16:creationId xmlns:a16="http://schemas.microsoft.com/office/drawing/2010/main" id="{16FDB291-6DD4-4512-B772-58F5C446B7F0}"/>
              </a:ext>
            </a:extLst>
          </p:cNvPr>
          <p:cNvSpPr/>
          <p:nvPr/>
        </p:nvSpPr>
        <p:spPr>
          <a:xfrm flipH="false" flipV="false" rot="0">
            <a:off x="3379851" y="1483652"/>
            <a:ext cx="2273188" cy="3163566"/>
          </a:xfrm>
          <a:custGeom>
            <a:avLst/>
            <a:gdLst/>
            <a:ahLst/>
            <a:cxnLst/>
            <a:rect b="b" l="0" r="r" t="0"/>
            <a:pathLst>
              <a:path h="3184084" w="2273189">
                <a:moveTo>
                  <a:pt x="0" y="0"/>
                </a:moveTo>
                <a:lnTo>
                  <a:pt x="2273189" y="0"/>
                </a:lnTo>
                <a:lnTo>
                  <a:pt x="2273189" y="3184084"/>
                </a:lnTo>
                <a:lnTo>
                  <a:pt x="1098669" y="2822134"/>
                </a:lnTo>
                <a:lnTo>
                  <a:pt x="0" y="3184084"/>
                </a:lnTo>
                <a:close/>
              </a:path>
            </a:pathLst>
          </a:cu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3" name="Title 7">
            <a:extLst>
              <a:ext uri="{799BED70-65F1-485B-A07D-4FAF0F2D96BA}">
                <a16:creationId xmlns:a16="http://schemas.microsoft.com/office/drawing/2010/main" id="{17527A5E-8368-499D-B167-36C6522AFED9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876300" y="806243"/>
            <a:ext cx="6783228" cy="523732"/>
          </a:xfrm>
        </p:spPr>
        <p:txBody>
          <a:bodyPr rtlCol="0"/>
          <a:lstStyle/>
          <a:p>
            <a:pPr>
              <a:lnSpc>
                <a:spcPct val="110000"/>
              </a:lnSpc>
            </a:pPr>
            <a:r>
              <a:rPr b="1" dirty="0" lang="en-US" sz="2400">
                <a:latin typeface="Zoho Puvi"/>
              </a:rPr>
              <a:t>User deprovisioning</a:t>
            </a:r>
            <a:endParaRPr b="1" dirty="0" lang="en-US" sz="2400">
              <a:latin typeface="Zoho Puvi"/>
            </a:endParaRPr>
          </a:p>
        </p:txBody>
      </p:sp>
      <p:sp>
        <p:nvSpPr>
          <p:cNvPr id="4" name="">
            <a:extLst>
              <a:ext uri="{1A1FB05A-CD2C-4182-A5C1-B9C1B8941F4B}">
                <a16:creationId xmlns:a16="http://schemas.microsoft.com/office/drawing/2010/main" id="{D973C0C0-DEDC-4BF2-8EC6-E20C875A860C}"/>
              </a:ext>
            </a:extLst>
          </p:cNvPr>
          <p:cNvSpPr/>
          <p:nvPr/>
        </p:nvSpPr>
        <p:spPr>
          <a:xfrm flipH="false" flipV="false" rot="0">
            <a:off x="967206" y="1485033"/>
            <a:ext cx="2273188" cy="3100101"/>
          </a:xfrm>
          <a:custGeom>
            <a:avLst/>
            <a:gdLst/>
            <a:ahLst/>
            <a:cxnLst/>
            <a:rect b="b" l="0" r="r" t="0"/>
            <a:pathLst>
              <a:path h="3184084" w="2273189">
                <a:moveTo>
                  <a:pt x="0" y="0"/>
                </a:moveTo>
                <a:lnTo>
                  <a:pt x="2273189" y="0"/>
                </a:lnTo>
                <a:lnTo>
                  <a:pt x="2273189" y="3184084"/>
                </a:lnTo>
                <a:lnTo>
                  <a:pt x="1098669" y="2822134"/>
                </a:lnTo>
                <a:lnTo>
                  <a:pt x="0" y="3184084"/>
                </a:lnTo>
                <a:close/>
              </a:path>
            </a:pathLst>
          </a:cu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5" name="">
            <a:extLst>
              <a:ext uri="{0A3B9ECA-B7D8-49B9-99A2-DA2069270B81}">
                <a16:creationId xmlns:a16="http://schemas.microsoft.com/office/drawing/2010/main" id="{847C0A31-5C0F-465E-BCAF-6461D0D78578}"/>
              </a:ext>
            </a:extLst>
          </p:cNvPr>
          <p:cNvSpPr txBox="1">
            <a:spLocks noGrp="true"/>
          </p:cNvSpPr>
          <p:nvPr/>
        </p:nvSpPr>
        <p:spPr>
          <a:xfrm rot="0">
            <a:off x="1181100" y="1559852"/>
            <a:ext cx="84859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2800">
                <a:solidFill>
                  <a:schemeClr val="accent6">
                    <a:lumMod val="75000"/>
                  </a:schemeClr>
                </a:solidFill>
                <a:latin typeface="Zoho Puvi"/>
              </a:rPr>
              <a:t>01</a:t>
            </a:r>
            <a:endParaRPr b="0" dirty="0" i="0" lang="en-US" sz="2800">
              <a:solidFill>
                <a:schemeClr val="accent6">
                  <a:lumMod val="75000"/>
                </a:schemeClr>
              </a:solidFill>
              <a:latin typeface="Zoho Puvi"/>
            </a:endParaRPr>
          </a:p>
        </p:txBody>
      </p:sp>
      <p:sp>
        <p:nvSpPr>
          <p:cNvPr hidden="false" id="6" name="">
            <a:extLst>
              <a:ext uri="{267AA303-542C-43C6-9CCB-BEC4C11F1622}">
                <a16:creationId xmlns:a16="http://schemas.microsoft.com/office/drawing/2010/main" id="{2FADA245-4BC1-4993-B002-D979085C17F3}"/>
              </a:ext>
            </a:extLst>
          </p:cNvPr>
          <p:cNvSpPr txBox="1">
            <a:spLocks noGrp="true"/>
          </p:cNvSpPr>
          <p:nvPr/>
        </p:nvSpPr>
        <p:spPr>
          <a:xfrm rot="0">
            <a:off x="1144762" y="2115883"/>
            <a:ext cx="1965845" cy="230337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Construct an orchestration template with actions to </a:t>
            </a:r>
            <a:r>
              <a:rPr b="0" dirty="0" err="1" i="0" lang="en-US" sz="1200">
                <a:solidFill>
                  <a:schemeClr val="tx1"/>
                </a:solidFill>
                <a:latin typeface="Zoho Puvi"/>
              </a:rPr>
              <a:t>deprovision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users in Microsoft 365 and Google Workspace and to delete Exchange mailboxes</a:t>
            </a:r>
            <a:endParaRPr b="0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7DE6D5D5-B544-4D96-8D36-4C69045C9245}">
                <a16:creationId xmlns:a16="http://schemas.microsoft.com/office/drawing/2010/main" id="{B93A8A63-E74A-4ACE-9CBD-D1646D5B45F0}"/>
              </a:ext>
            </a:extLst>
          </p:cNvPr>
          <p:cNvSpPr txBox="1">
            <a:spLocks noGrp="true"/>
          </p:cNvSpPr>
          <p:nvPr/>
        </p:nvSpPr>
        <p:spPr>
          <a:xfrm rot="0">
            <a:off x="3557406" y="2114502"/>
            <a:ext cx="1965845" cy="230337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Configure an event-driven automation to execute the orchestration template when the delete users action is performed in ADManager Plus by the administrator</a:t>
            </a:r>
            <a:endParaRPr b="0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9ECE9263-1B6A-4500-9E47-B473EE1D2896}">
                <a16:creationId xmlns:a16="http://schemas.microsoft.com/office/drawing/2010/main" id="{1B21E23B-79B0-438D-971B-C8E69768A38E}"/>
              </a:ext>
            </a:extLst>
          </p:cNvPr>
          <p:cNvSpPr txBox="1">
            <a:spLocks noGrp="true"/>
          </p:cNvSpPr>
          <p:nvPr/>
        </p:nvSpPr>
        <p:spPr>
          <a:xfrm rot="0">
            <a:off x="3593744" y="1558471"/>
            <a:ext cx="84859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2800">
                <a:solidFill>
                  <a:schemeClr val="accent6">
                    <a:lumMod val="75000"/>
                  </a:schemeClr>
                </a:solidFill>
                <a:latin typeface="Zoho Puvi"/>
              </a:rPr>
              <a:t>02</a:t>
            </a:r>
            <a:endParaRPr b="0" dirty="0" i="0" lang="en-US" sz="2800">
              <a:solidFill>
                <a:schemeClr val="accent6">
                  <a:lumMod val="75000"/>
                </a:schemeClr>
              </a:solidFill>
              <a:latin typeface="Zoho Puvi"/>
            </a:endParaRPr>
          </a:p>
        </p:txBody>
      </p:sp>
      <p:sp>
        <p:nvSpPr>
          <p:cNvPr id="9" name="">
            <a:extLst>
              <a:ext uri="{91584818-9DC5-4451-953E-175C2B2DB2C7}">
                <a16:creationId xmlns:a16="http://schemas.microsoft.com/office/drawing/2010/main" id="{2EB90EFE-078A-4EF1-BD60-E70FCDDADFF8}"/>
              </a:ext>
            </a:extLst>
          </p:cNvPr>
          <p:cNvSpPr/>
          <p:nvPr/>
        </p:nvSpPr>
        <p:spPr>
          <a:xfrm flipH="false" flipV="false" rot="0">
            <a:off x="5782827" y="1463135"/>
            <a:ext cx="2273188" cy="3100101"/>
          </a:xfrm>
          <a:custGeom>
            <a:avLst/>
            <a:gdLst/>
            <a:ahLst/>
            <a:cxnLst/>
            <a:rect b="b" l="0" r="r" t="0"/>
            <a:pathLst>
              <a:path h="3184084" w="2273189">
                <a:moveTo>
                  <a:pt x="0" y="0"/>
                </a:moveTo>
                <a:lnTo>
                  <a:pt x="2273189" y="0"/>
                </a:lnTo>
                <a:lnTo>
                  <a:pt x="2273189" y="3184084"/>
                </a:lnTo>
                <a:lnTo>
                  <a:pt x="1098669" y="2822134"/>
                </a:lnTo>
                <a:lnTo>
                  <a:pt x="0" y="3184084"/>
                </a:lnTo>
                <a:close/>
              </a:path>
            </a:pathLst>
          </a:cu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10" name="">
            <a:extLst>
              <a:ext uri="{9FD5CCA7-A490-4396-8F63-0C8F7B24FACC}">
                <a16:creationId xmlns:a16="http://schemas.microsoft.com/office/drawing/2010/main" id="{F70B718E-C1FD-4938-8A6A-C6F3DB028242}"/>
              </a:ext>
            </a:extLst>
          </p:cNvPr>
          <p:cNvSpPr txBox="1">
            <a:spLocks noGrp="true"/>
          </p:cNvSpPr>
          <p:nvPr/>
        </p:nvSpPr>
        <p:spPr>
          <a:xfrm rot="0">
            <a:off x="5960383" y="2093985"/>
            <a:ext cx="1836058" cy="1942004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Delete AD users from ADManager Plus, trigger the event-driven automation, and </a:t>
            </a:r>
            <a:r>
              <a:rPr b="0" dirty="0" err="1" i="0" lang="en-US" sz="1200">
                <a:solidFill>
                  <a:schemeClr val="tx1"/>
                </a:solidFill>
                <a:latin typeface="Zoho Puvi"/>
              </a:rPr>
              <a:t>deprovision</a:t>
            </a:r>
            <a:r>
              <a:rPr b="0" dirty="0" i="0" lang="en-US" sz="1200">
                <a:solidFill>
                  <a:schemeClr val="tx1"/>
                </a:solidFill>
                <a:latin typeface="Zoho Puvi"/>
              </a:rPr>
              <a:t> users swiftly</a:t>
            </a:r>
            <a:endParaRPr b="0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C3EC02F1-B525-4543-8135-469E205F6356}">
                <a16:creationId xmlns:a16="http://schemas.microsoft.com/office/drawing/2010/main" id="{E258BC07-62F9-431D-A5F5-3697530B0C58}"/>
              </a:ext>
            </a:extLst>
          </p:cNvPr>
          <p:cNvSpPr txBox="1">
            <a:spLocks noGrp="true"/>
          </p:cNvSpPr>
          <p:nvPr/>
        </p:nvSpPr>
        <p:spPr>
          <a:xfrm rot="0">
            <a:off x="5996721" y="1537954"/>
            <a:ext cx="848591" cy="57223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2800">
                <a:solidFill>
                  <a:schemeClr val="accent6">
                    <a:lumMod val="75000"/>
                  </a:schemeClr>
                </a:solidFill>
                <a:latin typeface="Zoho Puvi"/>
              </a:rPr>
              <a:t>03</a:t>
            </a:r>
            <a:endParaRPr b="0" dirty="0" i="0" lang="en-US" sz="2800">
              <a:solidFill>
                <a:schemeClr val="accent6">
                  <a:lumMod val="75000"/>
                </a:schemeClr>
              </a:solidFill>
              <a:latin typeface="Zoho Puvi"/>
            </a:endParaRPr>
          </a:p>
        </p:txBody>
      </p:sp>
      <p:cxnSp>
        <p:nvCxnSpPr>
          <p:cNvPr id="12" name="">
            <a:extLst>
              <a:ext uri="{4761E436-521E-4592-8CAA-67830C953874}">
                <a16:creationId xmlns:a16="http://schemas.microsoft.com/office/drawing/2010/main" id="{EBD04842-70F9-4C73-B1C8-66EF760314B4}"/>
              </a:ext>
            </a:extLst>
          </p:cNvPr>
          <p:cNvCxnSpPr/>
          <p:nvPr/>
        </p:nvCxnSpPr>
        <p:spPr>
          <a:xfrm flipH="true" flipV="false" rot="0">
            <a:off x="1388366" y="1494367"/>
            <a:ext cx="1441746" cy="0"/>
          </a:xfrm>
          <a:prstGeom prst="line">
            <a:avLst/>
          </a:prstGeom>
          <a:ln cap="flat" w="19050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3" name="">
            <a:extLst>
              <a:ext uri="{7DEEA2E8-CFDE-4EDD-BF5C-4F2075BF3997}">
                <a16:creationId xmlns:a16="http://schemas.microsoft.com/office/drawing/2010/main" id="{006D81BC-DB0D-4967-8D07-8F75FAE8B356}"/>
              </a:ext>
            </a:extLst>
          </p:cNvPr>
          <p:cNvCxnSpPr/>
          <p:nvPr/>
        </p:nvCxnSpPr>
        <p:spPr>
          <a:xfrm flipH="true" flipV="false" rot="0">
            <a:off x="3795569" y="1485900"/>
            <a:ext cx="1441746" cy="0"/>
          </a:xfrm>
          <a:prstGeom prst="line">
            <a:avLst/>
          </a:prstGeom>
          <a:ln cap="flat" w="19050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cxnSp>
        <p:nvCxnSpPr>
          <p:cNvPr id="14" name="">
            <a:extLst>
              <a:ext uri="{0F7DDB2B-E445-4826-B6EA-B4E7CC9857E9}">
                <a16:creationId xmlns:a16="http://schemas.microsoft.com/office/drawing/2010/main" id="{0606F923-E07C-4659-AE61-2EA9DAE9097F}"/>
              </a:ext>
            </a:extLst>
          </p:cNvPr>
          <p:cNvCxnSpPr/>
          <p:nvPr/>
        </p:nvCxnSpPr>
        <p:spPr>
          <a:xfrm flipH="true" flipV="false" rot="0">
            <a:off x="6171752" y="1462449"/>
            <a:ext cx="1441746" cy="0"/>
          </a:xfrm>
          <a:prstGeom prst="line">
            <a:avLst/>
          </a:prstGeom>
          <a:ln cap="flat" w="19050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5" name="">
            <a:extLst>
              <a:ext uri="{6261822B-3D5B-47D8-BBF3-8FDE297C0BF2}">
                <a16:creationId xmlns:a16="http://schemas.microsoft.com/office/drawing/2010/main" id="{EF38FE98-C41A-41C4-A068-D4016C0C2D5A}"/>
              </a:ext>
            </a:extLst>
          </p:cNvPr>
          <p:cNvSpPr/>
          <p:nvPr/>
        </p:nvSpPr>
        <p:spPr>
          <a:xfrm flipH="false" flipV="false" rot="0">
            <a:off x="969310" y="501362"/>
            <a:ext cx="1136448" cy="306153"/>
          </a:xfrm>
          <a:prstGeom prst="roundRect">
            <a:avLst>
              <a:gd fmla="val 50000" name="adj"/>
            </a:avLst>
          </a:prstGeom>
          <a:solidFill>
            <a:schemeClr val="accent6">
              <a:lumMod val="75000"/>
            </a:scheme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16" name="">
            <a:extLst>
              <a:ext uri="{157F54A3-F9EA-4607-AD1E-C861830CB7C9}">
                <a16:creationId xmlns:a16="http://schemas.microsoft.com/office/drawing/2010/main" id="{3F0AC7D7-F4C3-4607-8383-0F23405064FB}"/>
              </a:ext>
            </a:extLst>
          </p:cNvPr>
          <p:cNvSpPr txBox="1">
            <a:spLocks noGrp="true"/>
          </p:cNvSpPr>
          <p:nvPr/>
        </p:nvSpPr>
        <p:spPr>
          <a:xfrm rot="0">
            <a:off x="967206" y="492299"/>
            <a:ext cx="1158040" cy="297408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l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800">
                <a:solidFill>
                  <a:schemeClr val="accent6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ctr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cap="all" dirty="0" i="0" lang="en-US" sz="1400">
                <a:solidFill>
                  <a:schemeClr val="bg1"/>
                </a:solidFill>
                <a:latin typeface="Zoho Puvi-medium"/>
              </a:rPr>
              <a:t>Usecase</a:t>
            </a:r>
            <a:endParaRPr b="1" cap="all" dirty="0" i="0" lang="en-US" sz="1400">
              <a:solidFill>
                <a:schemeClr val="bg1"/>
              </a:solidFill>
              <a:latin typeface="Zoho Puvi-medium"/>
            </a:endParaRPr>
          </a:p>
        </p:txBody>
      </p:sp>
    </p:spTree>
    <p:extLst>
      <p:ext uri="{6BE207DC-F74F-4CDA-91AC-BE2F41D8E1F0}">
        <p14:creationId xmlns:p14="http://schemas.microsoft.com/office/powerpoint/2010/main" val="1720412761449"/>
      </p:ext>
    </p:extLst>
  </p:cSld>
  <p:clrMapOvr>
    <a:masterClrMapping/>
  </p:clrMapOvr>
  <p:transition advClick="true" spd="slow">
    <p:fade thruBlk="false"/>
  </p:transition>
</p:sld>
</file>

<file path=ppt/slides/slide1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C091940F-8D21-4B4F-966F-0D60BE283EC8}">
                <a16:creationId xmlns:a16="http://schemas.microsoft.com/office/drawing/2010/main" id="{BDD09C54-4612-4A57-9F95-3E5411AD39A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85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60E29231-F464-44B1-B750-7D4EBA1A2B8D}">
                <a16:creationId xmlns:a16="http://schemas.microsoft.com/office/drawing/2010/main" id="{22D2F6FB-4B35-4475-A421-ACB8C0534BE2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C824C86F-16F7-4912-99E5-2208070CA551}">
                <a16:creationId xmlns:a16="http://schemas.microsoft.com/office/drawing/2010/main" id="{BB8A1012-267E-48F6-899A-881571C6E8C7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474CC2A8-41E3-4135-91DF-AD60FB532A97}">
                <a16:creationId xmlns:a16="http://schemas.microsoft.com/office/drawing/2010/main" id="{FAEF598C-4B9F-464E-BD0D-611F771D31EA}"/>
              </a:ext>
            </a:extLst>
          </p:cNvPr>
          <p:cNvSpPr/>
          <p:nvPr/>
        </p:nvSpPr>
        <p:spPr>
          <a:xfrm flipH="false" flipV="false" rot="16200000">
            <a:off x="7264660" y="-2532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8ED167BB-1717-48E9-9B31-A583A94BF8CB}">
                <a16:creationId xmlns:a16="http://schemas.microsoft.com/office/drawing/2010/main" id="{E49D04AB-B3F8-425E-84E2-05E50C33B2A4}"/>
              </a:ext>
            </a:extLst>
          </p:cNvPr>
          <p:cNvSpPr txBox="1"/>
          <p:nvPr/>
        </p:nvSpPr>
        <p:spPr>
          <a:xfrm flipH="false" flipV="false" rot="0">
            <a:off x="186128" y="342299"/>
            <a:ext cx="8175707" cy="96372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100000"/>
                  </a:schemeClr>
                </a:solidFill>
              </a:defRPr>
            </a:defPPr>
          </a:lstStyle>
          <a:p>
            <a:pPr algn="ctr" lvl="1" rtl="false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buNone/>
              <a:defRPr dirty="0" lang="en-US" sz="1400">
                <a:solidFill>
                  <a:schemeClr val="bg1">
                    <a:alpha val="100000"/>
                  </a:schemeClr>
                </a:solidFill>
              </a:defRPr>
            </a:pPr>
            <a:r>
              <a:rPr b="1" cap="none" dirty="0" i="0" lang="en-US" sz="3000">
                <a:solidFill>
                  <a:srgbClr val="ff8d70"/>
                </a:solidFill>
                <a:latin typeface="Zoho Puvi"/>
              </a:rPr>
              <a:t>Benefits of automating identity management </a:t>
            </a:r>
            <a:r>
              <a:rPr b="1" cap="none" dirty="0" i="0" lang="en-US" sz="3000">
                <a:solidFill>
                  <a:schemeClr val="bg1"/>
                </a:solidFill>
                <a:latin typeface="Zoho Puvi"/>
              </a:rPr>
              <a:t>using ADManager Plus</a:t>
            </a:r>
            <a:endParaRPr b="1" cap="none" dirty="0" i="0" lang="en-US" sz="30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ACD3C258-AB6B-435C-94FB-9939857E0D21}">
                <a16:creationId xmlns:a16="http://schemas.microsoft.com/office/drawing/2010/main" id="{EAFECCE7-F47C-44C7-A546-34F76F2989D0}"/>
              </a:ext>
            </a:extLst>
          </p:cNvPr>
          <p:cNvSpPr txBox="1">
            <a:spLocks noGrp="true"/>
          </p:cNvSpPr>
          <p:nvPr/>
        </p:nvSpPr>
        <p:spPr>
          <a:xfrm rot="0">
            <a:off x="1464640" y="2162175"/>
            <a:ext cx="1205150" cy="61777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Minimize </a:t>
            </a: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data entry errors</a:t>
            </a:r>
            <a:endParaRPr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pic>
        <p:nvPicPr>
          <p:cNvPr id="8" name="">
            <a:extLst>
              <a:ext uri="{B196230F-14D7-4464-BB20-D3E326AE751C}">
                <a16:creationId xmlns:a16="http://schemas.microsoft.com/office/drawing/2010/main" id="{7888F24B-1965-42CF-977C-C977D53E04E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hidden="false" id="9" name="">
            <a:extLst>
              <a:ext uri="{FBF22179-5F94-4C95-9F18-F737085006B1}">
                <a16:creationId xmlns:a16="http://schemas.microsoft.com/office/drawing/2010/main" id="{B26BFF4A-1351-46F0-91C0-559C69E677B4}"/>
              </a:ext>
            </a:extLst>
          </p:cNvPr>
          <p:cNvSpPr txBox="1">
            <a:spLocks noGrp="true"/>
          </p:cNvSpPr>
          <p:nvPr/>
        </p:nvSpPr>
        <p:spPr>
          <a:xfrm rot="0">
            <a:off x="3543300" y="2150868"/>
            <a:ext cx="2066887" cy="49745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Reduce </a:t>
            </a: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administrative overhead</a:t>
            </a:r>
            <a:endParaRPr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0" name="">
            <a:extLst>
              <a:ext uri="{D304A9B3-4D73-43C8-9E1E-EA3880B3C312}">
                <a16:creationId xmlns:a16="http://schemas.microsoft.com/office/drawing/2010/main" id="{7E56824C-7EAB-481E-8ABC-E1CD6D6C80E5}"/>
              </a:ext>
            </a:extLst>
          </p:cNvPr>
          <p:cNvSpPr txBox="1">
            <a:spLocks noGrp="true"/>
          </p:cNvSpPr>
          <p:nvPr/>
        </p:nvSpPr>
        <p:spPr>
          <a:xfrm rot="0">
            <a:off x="6095076" y="2133600"/>
            <a:ext cx="2066887" cy="49745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Orchestrate </a:t>
            </a:r>
          </a:p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sequential tasks</a:t>
            </a:r>
            <a:endParaRPr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1" name="">
            <a:extLst>
              <a:ext uri="{B9405058-E550-403B-A08F-919134A8EF28}">
                <a16:creationId xmlns:a16="http://schemas.microsoft.com/office/drawing/2010/main" id="{7907B456-86D4-4E4B-9B2F-A041966263F1}"/>
              </a:ext>
            </a:extLst>
          </p:cNvPr>
          <p:cNvSpPr txBox="1">
            <a:spLocks noGrp="true"/>
          </p:cNvSpPr>
          <p:nvPr/>
        </p:nvSpPr>
        <p:spPr>
          <a:xfrm rot="0">
            <a:off x="969340" y="3495675"/>
            <a:ext cx="2191054" cy="61777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Streamline </a:t>
            </a: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identity life cycle management</a:t>
            </a:r>
            <a:endParaRPr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2" name="">
            <a:extLst>
              <a:ext uri="{669581DD-1684-4C5E-9155-46C1E5679713}">
                <a16:creationId xmlns:a16="http://schemas.microsoft.com/office/drawing/2010/main" id="{55F6A543-7BA5-43FD-A69F-9E3EAEFFB0E9}"/>
              </a:ext>
            </a:extLst>
          </p:cNvPr>
          <p:cNvSpPr txBox="1">
            <a:spLocks noGrp="true"/>
          </p:cNvSpPr>
          <p:nvPr/>
        </p:nvSpPr>
        <p:spPr>
          <a:xfrm rot="0">
            <a:off x="3543300" y="3484368"/>
            <a:ext cx="2066887" cy="49745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Demonstrate </a:t>
            </a: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compliance with IT mandates</a:t>
            </a:r>
            <a:endParaRPr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sp>
        <p:nvSpPr>
          <p:cNvPr hidden="false" id="13" name="">
            <a:extLst>
              <a:ext uri="{7E850778-BA84-46CB-A762-5422F65EEB5E}">
                <a16:creationId xmlns:a16="http://schemas.microsoft.com/office/drawing/2010/main" id="{C9F20823-6FA4-4189-9990-D2F492AD0F78}"/>
              </a:ext>
            </a:extLst>
          </p:cNvPr>
          <p:cNvSpPr txBox="1">
            <a:spLocks noGrp="true"/>
          </p:cNvSpPr>
          <p:nvPr/>
        </p:nvSpPr>
        <p:spPr>
          <a:xfrm rot="0">
            <a:off x="6323676" y="3467100"/>
            <a:ext cx="1607743" cy="49745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104999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Alert stakeholders </a:t>
            </a: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in real time</a:t>
            </a:r>
            <a:endParaRPr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pic>
        <p:nvPicPr>
          <p:cNvPr id="14" name="">
            <a:extLst>
              <a:ext uri="{107FFA90-3F09-4947-B933-251C5BDE5027}">
                <a16:creationId xmlns:a16="http://schemas.microsoft.com/office/drawing/2010/main" id="{B418B21F-82E0-40CC-BD5D-DE8505055097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4400550" y="3095625"/>
            <a:ext cx="347771" cy="315167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CBB6D722-A4D1-476A-9F8D-89C14E8818DF}">
                <a16:creationId xmlns:a16="http://schemas.microsoft.com/office/drawing/2010/main" id="{CDE147BD-4C67-4090-A356-9B1223A315B7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6971376" y="3105150"/>
            <a:ext cx="313908" cy="296741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9022892C-32FE-4F40-9087-9C19A3CBFD10}">
                <a16:creationId xmlns:a16="http://schemas.microsoft.com/office/drawing/2010/main" id="{F42BCFC5-9559-4266-B35F-483E22FC7CEF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1864599" y="3057525"/>
            <a:ext cx="400539" cy="398751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1DB5D67E-A5D9-40A8-9DE8-9F1AD6795595}">
                <a16:creationId xmlns:a16="http://schemas.microsoft.com/office/drawing/2010/main" id="{91E27125-248E-4705-9239-2A47AE06A660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6961851" y="1800225"/>
            <a:ext cx="316879" cy="316879"/>
          </a:xfrm>
          <a:prstGeom prst="rect">
            <a:avLst/>
          </a:prstGeom>
          <a:noFill/>
        </p:spPr>
      </p:pic>
      <p:pic>
        <p:nvPicPr>
          <p:cNvPr id="18" name="">
            <a:extLst>
              <a:ext uri="{5E315568-5E14-4B6E-AE61-1EA6C106AF41}">
                <a16:creationId xmlns:a16="http://schemas.microsoft.com/office/drawing/2010/main" id="{A249FEB9-3384-4A93-BB07-FF8814410020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4391025" y="1781175"/>
            <a:ext cx="366491" cy="367238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313FFA8F-5E92-4DA1-83E2-904136190A0C}">
                <a16:creationId xmlns:a16="http://schemas.microsoft.com/office/drawing/2010/main" id="{76340D1A-E774-4563-9E1F-EF57DF5C1033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1933558" y="1806315"/>
            <a:ext cx="267312" cy="313908"/>
          </a:xfrm>
          <a:prstGeom prst="rect">
            <a:avLst/>
          </a:prstGeom>
          <a:noFill/>
        </p:spPr>
      </p:pic>
    </p:spTree>
    <p:extLst>
      <p:ext uri="{147014A1-D0CA-4960-9CF8-3B628D071E6B}">
        <p14:creationId xmlns:p14="http://schemas.microsoft.com/office/powerpoint/2010/main" val="1720412761452"/>
      </p:ext>
    </p:extLst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30F1C34F-453E-4754-B5B5-E0F1085CEDB5}">
                <a16:creationId xmlns:a16="http://schemas.microsoft.com/office/drawing/2010/main" id="{EF2A1FDD-63B7-4E34-9E27-7AAB2D26D95D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3583" y="0"/>
            <a:ext cx="9365685" cy="5158930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92430D71-EEFD-42B0-914C-46C5A674E54F}">
                <a16:creationId xmlns:a16="http://schemas.microsoft.com/office/drawing/2010/main" id="{5A0267D3-CB3E-4148-91E2-42FFFB4D4BE9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flipH="false" flipV="false" rot="0">
            <a:off x="480971" y="1160121"/>
            <a:ext cx="8120472" cy="2990277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32733DAD-9B91-4630-A7EF-1EECE1802F39}">
                <a16:creationId xmlns:a16="http://schemas.microsoft.com/office/drawing/2010/main" id="{5889BF6F-1A03-445C-A2CD-3026D1BAD669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 flipH="true" flipV="true" rot="0">
            <a:off x="-95173" y="0"/>
            <a:ext cx="3407968" cy="3499180"/>
          </a:xfrm>
          <a:prstGeom prst="rect">
            <a:avLst/>
          </a:prstGeom>
          <a:noFill/>
        </p:spPr>
      </p:pic>
      <p:sp>
        <p:nvSpPr>
          <p:cNvPr id="5" name="">
            <a:extLst>
              <a:ext uri="{E045B7C5-078D-4B49-B8B2-3C7457D90175}">
                <a16:creationId xmlns:a16="http://schemas.microsoft.com/office/drawing/2010/main" id="{202220F7-C0AD-428B-8019-75BEB52CCF37}"/>
              </a:ext>
            </a:extLst>
          </p:cNvPr>
          <p:cNvSpPr txBox="1"/>
          <p:nvPr/>
        </p:nvSpPr>
        <p:spPr>
          <a:xfrm flipH="false" flipV="false" rot="0">
            <a:off x="2247900" y="1931336"/>
            <a:ext cx="4647762" cy="96371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Thank</a:t>
            </a: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 </a:t>
            </a: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you</a:t>
            </a:r>
            <a:r>
              <a:rPr b="1" dirty="0" i="0" lang="en-US" sz="6000">
                <a:solidFill>
                  <a:srgbClr val="ff8d70"/>
                </a:solidFill>
                <a:latin typeface="Zoho Puvi"/>
              </a:rPr>
              <a:t>!</a:t>
            </a:r>
            <a:endParaRPr b="1" dirty="0" i="0" lang="en-US" sz="6000">
              <a:solidFill>
                <a:srgbClr val="ff8d70"/>
              </a:solidFill>
              <a:latin typeface="Zoho Puvi"/>
            </a:endParaRPr>
          </a:p>
        </p:txBody>
      </p:sp>
      <p:pic>
        <p:nvPicPr>
          <p:cNvPr id="6" name="">
            <a:extLst>
              <a:ext uri="{18EE70A0-4C7E-42EE-B43D-1E6D55EC202B}">
                <a16:creationId xmlns:a16="http://schemas.microsoft.com/office/drawing/2010/main" id="{8B43FA8D-6BCB-4288-B71D-53F5D694515B}"/>
              </a:ext>
            </a:extLst>
          </p:cNvPr>
          <p:cNvPicPr>
            <a:picLocks noChangeAspect="true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false" flipV="false" rot="0">
            <a:off x="6766093" y="4618510"/>
            <a:ext cx="776299" cy="282794"/>
          </a:xfrm>
          <a:prstGeom prst="rect">
            <a:avLst/>
          </a:prstGeom>
          <a:noFill/>
        </p:spPr>
      </p:pic>
      <p:sp>
        <p:nvSpPr>
          <p:cNvPr id="7" name="">
            <a:extLst>
              <a:ext uri="{67FFFE6B-B40E-4DCA-A30C-8197E5E847D8}">
                <a16:creationId xmlns:a16="http://schemas.microsoft.com/office/drawing/2010/main" id="{4EB7A5EA-A805-4491-A093-C0CC845D7970}"/>
              </a:ext>
            </a:extLst>
          </p:cNvPr>
          <p:cNvSpPr/>
          <p:nvPr/>
        </p:nvSpPr>
        <p:spPr>
          <a:xfrm flipH="false" flipV="false" rot="0">
            <a:off x="8706736" y="3976411"/>
            <a:ext cx="225980" cy="1143000"/>
          </a:xfrm>
          <a:prstGeom prst="rect">
            <a:avLst/>
          </a:prstGeom>
          <a:noFill/>
          <a:ln cap="flat" w="9525">
            <a:noFill/>
            <a:prstDash val="solid"/>
            <a:miter lim="800000"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8" name="">
            <a:extLst>
              <a:ext uri="{483F4C50-EE35-4FFD-80A6-55D9A3204364}">
                <a16:creationId xmlns:a16="http://schemas.microsoft.com/office/drawing/2010/main" id="{4EB5277D-F501-4947-BD25-F26CC5D2096A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562350" y="1184633"/>
            <a:ext cx="2015448" cy="538962"/>
          </a:xfrm>
          <a:prstGeom prst="rect">
            <a:avLst/>
          </a:prstGeom>
          <a:noFill/>
        </p:spPr>
      </p:pic>
      <p:pic>
        <p:nvPicPr>
          <p:cNvPr id="9" name="">
            <a:extLst>
              <a:ext uri="{2D578E96-17C0-4115-8F61-E5DB63D87C21}">
                <a16:creationId xmlns:a16="http://schemas.microsoft.com/office/drawing/2010/main" id="{346CE9E7-0665-45EC-9719-54B13571E769}"/>
              </a:ext>
            </a:extLst>
          </p:cNvPr>
          <p:cNvPicPr>
            <a:picLocks noChangeAspect="true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 flipH="false" flipV="false" rot="0">
            <a:off x="6079092" y="1914525"/>
            <a:ext cx="3126044" cy="3209709"/>
          </a:xfrm>
          <a:prstGeom prst="rect">
            <a:avLst/>
          </a:prstGeom>
          <a:noFill/>
        </p:spPr>
      </p:pic>
      <p:sp>
        <p:nvSpPr>
          <p:cNvPr id="10" name="">
            <a:extLst>
              <a:ext uri="{EF9D95A3-9B8D-4648-9CA0-19B5431B20CF}">
                <a16:creationId xmlns:a16="http://schemas.microsoft.com/office/drawing/2010/main" id="{D1EC0406-F77C-44A2-B3BE-A430493FF1AC}"/>
              </a:ext>
            </a:extLst>
          </p:cNvPr>
          <p:cNvSpPr/>
          <p:nvPr/>
        </p:nvSpPr>
        <p:spPr>
          <a:xfrm flipH="false" flipV="false" rot="0">
            <a:off x="1790700" y="3146545"/>
            <a:ext cx="5565276" cy="1143000"/>
          </a:xfrm>
          <a:prstGeom prst="roundRect">
            <a:avLst>
              <a:gd fmla="val 12141" name="adj"/>
            </a:avLst>
          </a:prstGeom>
          <a:solidFill>
            <a:schemeClr val="bg1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11" name="">
            <a:extLst>
              <a:ext uri="{FE5B2F87-668B-4641-856D-B891D9003937}">
                <a16:creationId xmlns:a16="http://schemas.microsoft.com/office/drawing/2010/main" id="{646BF3D9-B8B0-4F25-B954-E62251B9A4E4}"/>
              </a:ext>
            </a:extLst>
          </p:cNvPr>
          <p:cNvSpPr txBox="1">
            <a:spLocks noGrp="true"/>
          </p:cNvSpPr>
          <p:nvPr/>
        </p:nvSpPr>
        <p:spPr>
          <a:xfrm rot="0">
            <a:off x="2143125" y="3299822"/>
            <a:ext cx="4862684" cy="84505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ctr" indent="0" lvl="0" marL="0" rtl="false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For more information, </a:t>
            </a: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contact </a:t>
            </a:r>
            <a:r>
              <a:rPr dirty="0" i="0" lang="en-US" sz="1200">
                <a:solidFill>
                  <a:schemeClr val="bg1"/>
                </a:solidFill>
                <a:latin typeface="Zoho Puvi-medium"/>
                <a:hlinkClick r:id="rId7"/>
              </a:rPr>
              <a:t>support@</a:t>
            </a:r>
            <a:r>
              <a:rPr dirty="0" err="1" i="0" lang="en-US" sz="1200">
                <a:solidFill>
                  <a:schemeClr val="bg1"/>
                </a:solidFill>
                <a:latin typeface="Zoho Puvi-medium"/>
                <a:hlinkClick r:id="rId8"/>
              </a:rPr>
              <a:t>admanagerplus</a:t>
            </a:r>
            <a:r>
              <a:rPr dirty="0" i="0" lang="en-US" sz="1200">
                <a:solidFill>
                  <a:schemeClr val="bg1"/>
                </a:solidFill>
                <a:latin typeface="Zoho Puvi-medium"/>
                <a:hlinkClick r:id="rId9"/>
              </a:rPr>
              <a:t>.com</a:t>
            </a:r>
            <a:r>
              <a:rPr dirty="0" i="0" lang="en-US" sz="1200">
                <a:solidFill>
                  <a:schemeClr val="bg1"/>
                </a:solidFill>
                <a:latin typeface="Zoho Puvi-medium"/>
              </a:rPr>
              <a:t> </a:t>
            </a:r>
          </a:p>
          <a:p>
            <a:pPr algn="ctr" indent="0" lvl="0" marL="0" rtl="false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Or</a:t>
            </a: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 </a:t>
            </a:r>
          </a:p>
          <a:p>
            <a:pPr algn="ctr" indent="0" lvl="0" marL="0" rtl="false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dirty="0" i="0" lang="en-US" sz="1200">
                <a:solidFill>
                  <a:schemeClr val="tx1"/>
                </a:solidFill>
                <a:latin typeface="Zoho Puvi-medium"/>
              </a:rPr>
              <a:t>visit</a:t>
            </a:r>
            <a:r>
              <a:rPr dirty="0" i="0" lang="en-US" sz="1200">
                <a:solidFill>
                  <a:schemeClr val="accent4">
                    <a:lumMod val="60000"/>
                    <a:lumOff val="40000"/>
                  </a:schemeClr>
                </a:solidFill>
                <a:latin typeface="Zoho Puvi-medium"/>
              </a:rPr>
              <a:t> </a:t>
            </a:r>
            <a:r>
              <a:rPr dirty="0" i="0" lang="en-US" sz="1200">
                <a:solidFill>
                  <a:schemeClr val="bg1"/>
                </a:solidFill>
                <a:latin typeface="Zoho Puvi-medium"/>
                <a:hlinkClick r:id="rId10"/>
              </a:rPr>
              <a:t>manageengine.com/products/ad-manager/</a:t>
            </a:r>
            <a:endParaRPr dirty="0" i="0" lang="en-US" sz="1200">
              <a:solidFill>
                <a:schemeClr val="bg1"/>
              </a:solidFill>
              <a:latin typeface="Zoho Puvi-medium"/>
              <a:hlinkClick r:id="rId11"/>
            </a:endParaRPr>
          </a:p>
        </p:txBody>
      </p:sp>
    </p:spTree>
    <p:extLst>
      <p:ext uri="{A26AF833-E5B5-4D7C-A800-9DE76A14AA4F}">
        <p14:creationId xmlns:p14="http://schemas.microsoft.com/office/powerpoint/2010/main" val="1720412761454"/>
      </p:ext>
    </p:extLst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40D799D2-A324-4A94-A96C-C26CF7A2639E}">
                <a16:creationId xmlns:a16="http://schemas.microsoft.com/office/drawing/2010/main" id="{78823B5A-515F-4011-8C4F-9613BE77FC7A}"/>
              </a:ext>
            </a:extLst>
          </p:cNvPr>
          <p:cNvSpPr>
            <a:spLocks noGrp="true"/>
          </p:cNvSpPr>
          <p:nvPr>
            <p:ph idx="10" type="title"/>
          </p:nvPr>
        </p:nvSpPr>
        <p:spPr>
          <a:xfrm rot="0">
            <a:off x="3105150" y="650195"/>
            <a:ext cx="2925927" cy="583892"/>
          </a:xfrm>
        </p:spPr>
        <p:txBody>
          <a:bodyPr rtlCol="0"/>
          <a:lstStyle/>
          <a:p>
            <a:pPr/>
            <a:r>
              <a:rPr dirty="0" lang="en-US" sz="3800"/>
              <a:t>Outline</a:t>
            </a:r>
            <a:endParaRPr dirty="0" lang="en-US" sz="3800"/>
          </a:p>
        </p:txBody>
      </p:sp>
      <p:grpSp>
        <p:nvGrpSpPr>
          <p:cNvPr id="3" name="">
            <a:extLst>
              <a:ext uri="{5A6A71E7-35AF-4945-8CB2-51B5CE4DF532}">
                <a16:creationId xmlns:a16="http://schemas.microsoft.com/office/drawing/2010/main" id="{A8FDE075-E0B1-4DC0-879C-825205CD8D8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04900" y="1574482"/>
            <a:ext cx="153192" cy="155705"/>
            <a:chOff x="1066800" y="1879282"/>
            <a:chExt cx="153192" cy="155705"/>
          </a:xfrm>
        </p:grpSpPr>
        <p:sp>
          <p:nvSpPr>
            <p:cNvPr id="4" name="">
              <a:extLst>
                <a:ext uri="{63B094A5-B277-4C1E-B640-61ED16A95839}">
                  <a16:creationId xmlns:a16="http://schemas.microsoft.com/office/drawing/2010/main" id="{4C14AA79-85D3-4153-98FA-72843C62A6D3}"/>
                </a:ext>
              </a:extLst>
            </p:cNvPr>
            <p:cNvSpPr/>
            <p:nvPr/>
          </p:nvSpPr>
          <p:spPr>
            <a:xfrm flipH="false" flipV="false" rot="0">
              <a:off x="1104900" y="19173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5" name="">
              <a:extLst>
                <a:ext uri="{2E75B63C-A135-4E5A-8F22-F48462C812BF}">
                  <a16:creationId xmlns:a16="http://schemas.microsoft.com/office/drawing/2010/main" id="{05994366-B910-4137-AC87-D4AAEC4D9C41}"/>
                </a:ext>
              </a:extLst>
            </p:cNvPr>
            <p:cNvSpPr/>
            <p:nvPr/>
          </p:nvSpPr>
          <p:spPr>
            <a:xfrm flipH="false" flipV="false" rot="0">
              <a:off x="1066800" y="18792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sp>
        <p:nvSpPr>
          <p:cNvPr hidden="false" id="6" name="">
            <a:extLst>
              <a:ext uri="{81C607FF-D108-4626-9640-D9605543A71E}">
                <a16:creationId xmlns:a16="http://schemas.microsoft.com/office/drawing/2010/main" id="{C10E0BB6-33C4-41FF-B6DA-6EA1C483AEDE}"/>
              </a:ext>
            </a:extLst>
          </p:cNvPr>
          <p:cNvSpPr txBox="1">
            <a:spLocks noGrp="true"/>
          </p:cNvSpPr>
          <p:nvPr/>
        </p:nvSpPr>
        <p:spPr>
          <a:xfrm rot="0">
            <a:off x="1312230" y="1423673"/>
            <a:ext cx="2928956" cy="2749753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What is ADManager Plus?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Business challenges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Automating identity 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management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 with ADManager Plus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Automation components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Scheduled automation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s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How 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do 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scheduled automation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s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 work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?</a:t>
            </a:r>
            <a:endParaRPr b="1"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grpSp>
        <p:nvGrpSpPr>
          <p:cNvPr id="7" name="">
            <a:extLst>
              <a:ext uri="{ABD34DF9-872E-40DE-AC11-F44064DF6781}">
                <a16:creationId xmlns:a16="http://schemas.microsoft.com/office/drawing/2010/main" id="{9EE1ED7A-1036-4B83-960F-04F3B4205340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04900" y="1993582"/>
            <a:ext cx="153192" cy="155705"/>
            <a:chOff x="1066800" y="2298382"/>
            <a:chExt cx="153192" cy="155705"/>
          </a:xfrm>
        </p:grpSpPr>
        <p:sp>
          <p:nvSpPr>
            <p:cNvPr id="8" name="">
              <a:extLst>
                <a:ext uri="{3FB6A695-EDDF-4D3D-9419-56DE559F1172}">
                  <a16:creationId xmlns:a16="http://schemas.microsoft.com/office/drawing/2010/main" id="{6A739A84-6241-48C4-BBD9-908B8754F93E}"/>
                </a:ext>
              </a:extLst>
            </p:cNvPr>
            <p:cNvSpPr/>
            <p:nvPr/>
          </p:nvSpPr>
          <p:spPr>
            <a:xfrm flipH="false" flipV="false" rot="0">
              <a:off x="1104900" y="23364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9" name="">
              <a:extLst>
                <a:ext uri="{B6E1852B-3CB7-4AFB-B889-E123CED11E58}">
                  <a16:creationId xmlns:a16="http://schemas.microsoft.com/office/drawing/2010/main" id="{C68E0C7B-D945-4AE3-82AC-DA9AB4097374}"/>
                </a:ext>
              </a:extLst>
            </p:cNvPr>
            <p:cNvSpPr/>
            <p:nvPr/>
          </p:nvSpPr>
          <p:spPr>
            <a:xfrm flipH="false" flipV="false" rot="0">
              <a:off x="1066800" y="22983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10" name="">
            <a:extLst>
              <a:ext uri="{DA4E76CE-4EC3-47E6-9234-5C21A89CE6BD}">
                <a16:creationId xmlns:a16="http://schemas.microsoft.com/office/drawing/2010/main" id="{37211A34-B366-40FB-9153-5E2E2F510109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04900" y="2450782"/>
            <a:ext cx="153192" cy="155705"/>
            <a:chOff x="1066800" y="1879282"/>
            <a:chExt cx="153192" cy="155705"/>
          </a:xfrm>
        </p:grpSpPr>
        <p:sp>
          <p:nvSpPr>
            <p:cNvPr id="11" name="">
              <a:extLst>
                <a:ext uri="{82324444-8411-497E-B39F-2CFF2F147AA1}">
                  <a16:creationId xmlns:a16="http://schemas.microsoft.com/office/drawing/2010/main" id="{E2A42498-771A-4D4B-8F11-0E47A9BC1F5C}"/>
                </a:ext>
              </a:extLst>
            </p:cNvPr>
            <p:cNvSpPr/>
            <p:nvPr/>
          </p:nvSpPr>
          <p:spPr>
            <a:xfrm flipH="false" flipV="false" rot="0">
              <a:off x="1104900" y="19173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2" name="">
              <a:extLst>
                <a:ext uri="{8CADE287-DEF9-48C0-A82F-30C0587AC28E}">
                  <a16:creationId xmlns:a16="http://schemas.microsoft.com/office/drawing/2010/main" id="{E50AC1E5-C05E-49F1-9DFF-7DD3F9EBF294}"/>
                </a:ext>
              </a:extLst>
            </p:cNvPr>
            <p:cNvSpPr/>
            <p:nvPr/>
          </p:nvSpPr>
          <p:spPr>
            <a:xfrm flipH="false" flipV="false" rot="0">
              <a:off x="1066800" y="18792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13" name="">
            <a:extLst>
              <a:ext uri="{BBC89F66-D414-4AA4-9D73-87ACA82AFDB6}">
                <a16:creationId xmlns:a16="http://schemas.microsoft.com/office/drawing/2010/main" id="{1C7F964C-9C53-4DD7-82D5-94921F56F7ED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04900" y="3098482"/>
            <a:ext cx="153192" cy="155705"/>
            <a:chOff x="1066800" y="2298382"/>
            <a:chExt cx="153192" cy="155705"/>
          </a:xfrm>
        </p:grpSpPr>
        <p:sp>
          <p:nvSpPr>
            <p:cNvPr id="14" name="">
              <a:extLst>
                <a:ext uri="{C4E3F900-4754-46EF-911D-69322E201043}">
                  <a16:creationId xmlns:a16="http://schemas.microsoft.com/office/drawing/2010/main" id="{FF7A580C-69B2-4BC9-9FC8-ED6D92727323}"/>
                </a:ext>
              </a:extLst>
            </p:cNvPr>
            <p:cNvSpPr/>
            <p:nvPr/>
          </p:nvSpPr>
          <p:spPr>
            <a:xfrm flipH="false" flipV="false" rot="0">
              <a:off x="1104900" y="23364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5" name="">
              <a:extLst>
                <a:ext uri="{F2E0E491-16B6-4198-BB58-FEA48E0E3ED6}">
                  <a16:creationId xmlns:a16="http://schemas.microsoft.com/office/drawing/2010/main" id="{D69D481B-455A-4F87-8F1A-A787C2125E48}"/>
                </a:ext>
              </a:extLst>
            </p:cNvPr>
            <p:cNvSpPr/>
            <p:nvPr/>
          </p:nvSpPr>
          <p:spPr>
            <a:xfrm flipH="false" flipV="false" rot="0">
              <a:off x="1066800" y="22983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16" name="">
            <a:extLst>
              <a:ext uri="{AD206E36-27C6-4983-866A-BB19F25F7C50}">
                <a16:creationId xmlns:a16="http://schemas.microsoft.com/office/drawing/2010/main" id="{A6F5FC30-111A-44C0-B069-07C90721CBC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04900" y="3517582"/>
            <a:ext cx="153192" cy="155705"/>
            <a:chOff x="1066800" y="1879282"/>
            <a:chExt cx="153192" cy="155705"/>
          </a:xfrm>
        </p:grpSpPr>
        <p:sp>
          <p:nvSpPr>
            <p:cNvPr id="17" name="">
              <a:extLst>
                <a:ext uri="{565DF865-04E5-498E-B0AA-AE7AEE7042B2}">
                  <a16:creationId xmlns:a16="http://schemas.microsoft.com/office/drawing/2010/main" id="{9D94961B-0265-4672-BEB5-13B5C6989307}"/>
                </a:ext>
              </a:extLst>
            </p:cNvPr>
            <p:cNvSpPr/>
            <p:nvPr/>
          </p:nvSpPr>
          <p:spPr>
            <a:xfrm flipH="false" flipV="false" rot="0">
              <a:off x="1104900" y="19173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18" name="">
              <a:extLst>
                <a:ext uri="{6BCE4DAA-11CD-4C1A-B5A2-2CBC6F259B42}">
                  <a16:creationId xmlns:a16="http://schemas.microsoft.com/office/drawing/2010/main" id="{60DAAF46-1990-4F3C-B73D-711AE51C4D27}"/>
                </a:ext>
              </a:extLst>
            </p:cNvPr>
            <p:cNvSpPr/>
            <p:nvPr/>
          </p:nvSpPr>
          <p:spPr>
            <a:xfrm flipH="false" flipV="false" rot="0">
              <a:off x="1066800" y="18792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19" name="">
            <a:extLst>
              <a:ext uri="{64514E22-6493-4361-A4BA-21454B08A519}">
                <a16:creationId xmlns:a16="http://schemas.microsoft.com/office/drawing/2010/main" id="{BF966B8B-E377-4329-93A4-81B448DBAA9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1104900" y="3936682"/>
            <a:ext cx="153192" cy="155705"/>
            <a:chOff x="1066800" y="2298382"/>
            <a:chExt cx="153192" cy="155705"/>
          </a:xfrm>
        </p:grpSpPr>
        <p:sp>
          <p:nvSpPr>
            <p:cNvPr id="20" name="">
              <a:extLst>
                <a:ext uri="{DA87DCF7-0946-41AE-8D41-A1F3CCC2F391}">
                  <a16:creationId xmlns:a16="http://schemas.microsoft.com/office/drawing/2010/main" id="{66E6E705-944C-4689-A851-2F2E9CD6C4F7}"/>
                </a:ext>
              </a:extLst>
            </p:cNvPr>
            <p:cNvSpPr/>
            <p:nvPr/>
          </p:nvSpPr>
          <p:spPr>
            <a:xfrm flipH="false" flipV="false" rot="0">
              <a:off x="1104900" y="23364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21" name="">
              <a:extLst>
                <a:ext uri="{DE8BF264-9F27-452D-B4BC-6AF00F736F32}">
                  <a16:creationId xmlns:a16="http://schemas.microsoft.com/office/drawing/2010/main" id="{51754DB6-1792-43E4-A3A5-32E2C95FBC8A}"/>
                </a:ext>
              </a:extLst>
            </p:cNvPr>
            <p:cNvSpPr/>
            <p:nvPr/>
          </p:nvSpPr>
          <p:spPr>
            <a:xfrm flipH="false" flipV="false" rot="0">
              <a:off x="1066800" y="22983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22" name="">
            <a:extLst>
              <a:ext uri="{85BB4BEB-5FA8-4BFA-AD5E-55D6969DF92D}">
                <a16:creationId xmlns:a16="http://schemas.microsoft.com/office/drawing/2010/main" id="{9EDCB55A-42E0-4512-9510-B3C38AE35F36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961467" y="1574482"/>
            <a:ext cx="153192" cy="155705"/>
            <a:chOff x="1066800" y="1879282"/>
            <a:chExt cx="153192" cy="155705"/>
          </a:xfrm>
        </p:grpSpPr>
        <p:sp>
          <p:nvSpPr>
            <p:cNvPr id="23" name="">
              <a:extLst>
                <a:ext uri="{51224257-DB88-497F-948D-9DB4EFD91574}">
                  <a16:creationId xmlns:a16="http://schemas.microsoft.com/office/drawing/2010/main" id="{68FDECE7-8228-4DF9-99A8-62A8B78F35B8}"/>
                </a:ext>
              </a:extLst>
            </p:cNvPr>
            <p:cNvSpPr/>
            <p:nvPr/>
          </p:nvSpPr>
          <p:spPr>
            <a:xfrm flipH="false" flipV="false" rot="0">
              <a:off x="1104900" y="19173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24" name="">
              <a:extLst>
                <a:ext uri="{4DAC568E-1F55-4310-B426-496F168D7D4A}">
                  <a16:creationId xmlns:a16="http://schemas.microsoft.com/office/drawing/2010/main" id="{A3862437-9D17-4255-B90D-9346B0890E83}"/>
                </a:ext>
              </a:extLst>
            </p:cNvPr>
            <p:cNvSpPr/>
            <p:nvPr/>
          </p:nvSpPr>
          <p:spPr>
            <a:xfrm flipH="false" flipV="false" rot="0">
              <a:off x="1066800" y="18792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sp>
        <p:nvSpPr>
          <p:cNvPr hidden="false" id="25" name="">
            <a:extLst>
              <a:ext uri="{A13DE956-7608-482C-8335-72FC9B67AD7B}">
                <a16:creationId xmlns:a16="http://schemas.microsoft.com/office/drawing/2010/main" id="{789B1211-6D3D-4798-8F92-134998F2187E}"/>
              </a:ext>
            </a:extLst>
          </p:cNvPr>
          <p:cNvSpPr txBox="1">
            <a:spLocks noGrp="true"/>
          </p:cNvSpPr>
          <p:nvPr/>
        </p:nvSpPr>
        <p:spPr>
          <a:xfrm rot="0">
            <a:off x="5168798" y="1423673"/>
            <a:ext cx="3342360" cy="2413911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Event-driven automation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s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How 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do 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event-driven automation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s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 work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?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Use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 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case: Onboarding users from </a:t>
            </a:r>
            <a:r>
              <a:rPr b="1" dirty="0" err="1" i="0" lang="en-US" sz="1200">
                <a:solidFill>
                  <a:schemeClr val="bg1"/>
                </a:solidFill>
                <a:latin typeface="Zoho Puvi-medium"/>
              </a:rPr>
              <a:t>UKG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 Pro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Use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 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case: User deprovisioning</a:t>
            </a:r>
          </a:p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Benefits of automating identity 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management</a:t>
            </a:r>
            <a:r>
              <a:rPr b="1" dirty="0" i="0" lang="en-US" sz="1200">
                <a:solidFill>
                  <a:schemeClr val="bg1"/>
                </a:solidFill>
                <a:latin typeface="Zoho Puvi-medium"/>
              </a:rPr>
              <a:t> using ADManager Plus</a:t>
            </a:r>
            <a:endParaRPr b="1" dirty="0" i="0" lang="en-US" sz="1200">
              <a:solidFill>
                <a:schemeClr val="bg1"/>
              </a:solidFill>
              <a:latin typeface="Zoho Puvi-medium"/>
            </a:endParaRPr>
          </a:p>
        </p:txBody>
      </p:sp>
      <p:grpSp>
        <p:nvGrpSpPr>
          <p:cNvPr id="26" name="">
            <a:extLst>
              <a:ext uri="{E949C400-7956-4A81-8EC8-1947B093CE65}">
                <a16:creationId xmlns:a16="http://schemas.microsoft.com/office/drawing/2010/main" id="{423415BB-3EB1-4BC3-839D-620B3F9B4A37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961467" y="1993582"/>
            <a:ext cx="153192" cy="155705"/>
            <a:chOff x="1066800" y="2298382"/>
            <a:chExt cx="153192" cy="155705"/>
          </a:xfrm>
        </p:grpSpPr>
        <p:sp>
          <p:nvSpPr>
            <p:cNvPr id="27" name="">
              <a:extLst>
                <a:ext uri="{B731BFC8-E0C2-43CB-8A2A-B8DD8C0EF014}">
                  <a16:creationId xmlns:a16="http://schemas.microsoft.com/office/drawing/2010/main" id="{5F4E43EA-F88A-4106-9C79-98E1B5EB73F6}"/>
                </a:ext>
              </a:extLst>
            </p:cNvPr>
            <p:cNvSpPr/>
            <p:nvPr/>
          </p:nvSpPr>
          <p:spPr>
            <a:xfrm flipH="false" flipV="false" rot="0">
              <a:off x="1104900" y="23364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28" name="">
              <a:extLst>
                <a:ext uri="{E1CCB7A0-A245-4B04-B46D-38A0D20067D7}">
                  <a16:creationId xmlns:a16="http://schemas.microsoft.com/office/drawing/2010/main" id="{B5180547-71B2-414B-9649-D66ECFD66C72}"/>
                </a:ext>
              </a:extLst>
            </p:cNvPr>
            <p:cNvSpPr/>
            <p:nvPr/>
          </p:nvSpPr>
          <p:spPr>
            <a:xfrm flipH="false" flipV="false" rot="0">
              <a:off x="1066800" y="22983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29" name="">
            <a:extLst>
              <a:ext uri="{1D422775-6096-404A-868D-27C89AEE1128}">
                <a16:creationId xmlns:a16="http://schemas.microsoft.com/office/drawing/2010/main" id="{17D3DCFA-ED80-42CF-B25E-EDE1CF456FB8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961467" y="2450782"/>
            <a:ext cx="153192" cy="155705"/>
            <a:chOff x="1066800" y="1879282"/>
            <a:chExt cx="153192" cy="155705"/>
          </a:xfrm>
        </p:grpSpPr>
        <p:sp>
          <p:nvSpPr>
            <p:cNvPr id="30" name="">
              <a:extLst>
                <a:ext uri="{CF1D39BE-1D8F-42D7-935D-F62ED8C09B82}">
                  <a16:creationId xmlns:a16="http://schemas.microsoft.com/office/drawing/2010/main" id="{F6CD11FC-0E7C-4BAD-BEA6-BE076B0DD65C}"/>
                </a:ext>
              </a:extLst>
            </p:cNvPr>
            <p:cNvSpPr/>
            <p:nvPr/>
          </p:nvSpPr>
          <p:spPr>
            <a:xfrm flipH="false" flipV="false" rot="0">
              <a:off x="1104900" y="19173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1" name="">
              <a:extLst>
                <a:ext uri="{7BE6D3E5-5EA3-4B40-9080-7D2CFA4C4768}">
                  <a16:creationId xmlns:a16="http://schemas.microsoft.com/office/drawing/2010/main" id="{3710F52F-1BF8-4809-8563-623593244F8E}"/>
                </a:ext>
              </a:extLst>
            </p:cNvPr>
            <p:cNvSpPr/>
            <p:nvPr/>
          </p:nvSpPr>
          <p:spPr>
            <a:xfrm flipH="false" flipV="false" rot="0">
              <a:off x="1066800" y="18792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32" name="">
            <a:extLst>
              <a:ext uri="{0CC01712-D92F-4235-97AA-BD2603229878}">
                <a16:creationId xmlns:a16="http://schemas.microsoft.com/office/drawing/2010/main" id="{8BB4F6A2-7FF1-4ED2-BFFC-819227F2D4F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961467" y="2869882"/>
            <a:ext cx="153192" cy="155705"/>
            <a:chOff x="1066800" y="2298382"/>
            <a:chExt cx="153192" cy="155705"/>
          </a:xfrm>
        </p:grpSpPr>
        <p:sp>
          <p:nvSpPr>
            <p:cNvPr id="33" name="">
              <a:extLst>
                <a:ext uri="{50251E93-F282-467E-8B91-4B3D73356484}">
                  <a16:creationId xmlns:a16="http://schemas.microsoft.com/office/drawing/2010/main" id="{C4C90971-5B10-48DC-A26A-596DD5CA5F8B}"/>
                </a:ext>
              </a:extLst>
            </p:cNvPr>
            <p:cNvSpPr/>
            <p:nvPr/>
          </p:nvSpPr>
          <p:spPr>
            <a:xfrm flipH="false" flipV="false" rot="0">
              <a:off x="1104900" y="23364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4" name="">
              <a:extLst>
                <a:ext uri="{DF9915F4-4F7A-4CCA-AD66-105B78DDBD9F}">
                  <a16:creationId xmlns:a16="http://schemas.microsoft.com/office/drawing/2010/main" id="{0162536D-787F-4751-B109-A5BDDF0609C3}"/>
                </a:ext>
              </a:extLst>
            </p:cNvPr>
            <p:cNvSpPr/>
            <p:nvPr/>
          </p:nvSpPr>
          <p:spPr>
            <a:xfrm flipH="false" flipV="false" rot="0">
              <a:off x="1066800" y="22983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grpSp>
        <p:nvGrpSpPr>
          <p:cNvPr id="35" name="">
            <a:extLst>
              <a:ext uri="{DF61A441-1EB6-4D4B-9867-615BE0492268}">
                <a16:creationId xmlns:a16="http://schemas.microsoft.com/office/drawing/2010/main" id="{53568EF3-8760-4774-AD9B-3078D9DD5F42}"/>
              </a:ext>
            </a:extLst>
          </p:cNvPr>
          <p:cNvGrpSpPr>
            <a:grpSpLocks noChangeAspect="true"/>
          </p:cNvGrpSpPr>
          <p:nvPr/>
        </p:nvGrpSpPr>
        <p:grpSpPr>
          <a:xfrm flipH="false" flipV="false" rot="0">
            <a:off x="4961467" y="3288982"/>
            <a:ext cx="153192" cy="155705"/>
            <a:chOff x="1066800" y="1879282"/>
            <a:chExt cx="153192" cy="155705"/>
          </a:xfrm>
        </p:grpSpPr>
        <p:sp>
          <p:nvSpPr>
            <p:cNvPr id="36" name="">
              <a:extLst>
                <a:ext uri="{1EA0F726-27AC-43E5-92EC-768BA389A3CB}">
                  <a16:creationId xmlns:a16="http://schemas.microsoft.com/office/drawing/2010/main" id="{C365ADFB-2C8F-40CD-8E71-8DACA8F4EB99}"/>
                </a:ext>
              </a:extLst>
            </p:cNvPr>
            <p:cNvSpPr/>
            <p:nvPr/>
          </p:nvSpPr>
          <p:spPr>
            <a:xfrm flipH="false" flipV="false" rot="0">
              <a:off x="1104900" y="1917382"/>
              <a:ext cx="78143" cy="78143"/>
            </a:xfrm>
            <a:prstGeom prst="diamond">
              <a:avLst/>
            </a:prstGeom>
            <a:gradFill rotWithShape="1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0"/>
            </a:gradFill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  <p:sp>
          <p:nvSpPr>
            <p:cNvPr id="37" name="">
              <a:extLst>
                <a:ext uri="{A0E60B97-672B-4CAF-B2B0-B1913F87BA11}">
                  <a16:creationId xmlns:a16="http://schemas.microsoft.com/office/drawing/2010/main" id="{C3839B17-C971-4A60-A4C1-217D5A17CA59}"/>
                </a:ext>
              </a:extLst>
            </p:cNvPr>
            <p:cNvSpPr/>
            <p:nvPr/>
          </p:nvSpPr>
          <p:spPr>
            <a:xfrm flipH="false" flipV="false" rot="0">
              <a:off x="1066800" y="1879282"/>
              <a:ext cx="153192" cy="155705"/>
            </a:xfrm>
            <a:prstGeom prst="diamond">
              <a:avLst/>
            </a:prstGeom>
            <a:solidFill>
              <a:schemeClr val="accent1">
                <a:alpha val="0"/>
              </a:schemeClr>
            </a:solidFill>
            <a:ln cap="flat" w="9525">
              <a:solidFill>
                <a:schemeClr val="bg1">
                  <a:alpha val="19000"/>
                </a:schemeClr>
              </a:solidFill>
              <a:prstDash val="solid"/>
              <a:round/>
            </a:ln>
            <a:effectLst/>
          </p:spPr>
          <p:style>
            <a:lnRef idx="1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rgbClr val="ffffff"/>
            </a:fontRef>
          </p:style>
          <p:txBody>
            <a:bodyPr anchor="ctr" rtlCol="0">
              <a:noAutofit/>
            </a:bodyPr>
            <a:lstStyle/>
            <a:p>
              <a:pPr algn="ctr"/>
              <a:r>
                <a:rPr dirty="0" lang="en-US"/>
                <a:t/>
              </a:r>
              <a:endParaRPr dirty="0" lang="en-US"/>
            </a:p>
          </p:txBody>
        </p:sp>
      </p:grpSp>
      <p:cxnSp>
        <p:nvCxnSpPr>
          <p:cNvPr id="38" name="">
            <a:extLst>
              <a:ext uri="{7D39044D-0758-4726-8A85-A6E198FA7F23}">
                <a16:creationId xmlns:a16="http://schemas.microsoft.com/office/drawing/2010/main" id="{E7CC0D6B-B162-4BA7-A8A6-325E184CF4AF}"/>
              </a:ext>
            </a:extLst>
          </p:cNvPr>
          <p:cNvCxnSpPr/>
          <p:nvPr/>
        </p:nvCxnSpPr>
        <p:spPr>
          <a:xfrm flipH="false" flipV="false" rot="10800000">
            <a:off x="4572000" y="1612392"/>
            <a:ext cx="0" cy="2323966"/>
          </a:xfrm>
          <a:prstGeom prst="line">
            <a:avLst/>
          </a:prstGeom>
          <a:ln cap="flat" w="9525">
            <a:solidFill>
              <a:schemeClr val="bg1">
                <a:alpha val="24000"/>
                <a:lumMod val="6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793E073F-D982-4EF7-8206-0D510FD3B0A8}">
        <p14:creationId xmlns:p14="http://schemas.microsoft.com/office/powerpoint/2010/main" val="1720412761410"/>
      </p:ext>
    </p:extLst>
  </p:cSld>
  <p:clrMapOvr>
    <a:masterClrMapping/>
  </p:clrMapOvr>
  <p:transition advClick="true" spd="slow">
    <p:fade thruBlk="false"/>
  </p:transition>
</p:sld>
</file>

<file path=ppt/slides/slide3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4EFDDF93-A7F7-4602-A86A-DE31F922C568}">
                <a16:creationId xmlns:a16="http://schemas.microsoft.com/office/drawing/2010/main" id="{532E9CC4-3366-4F01-9A8F-FB46EFC0DE44}"/>
              </a:ext>
            </a:extLst>
          </p:cNvPr>
          <p:cNvSpPr txBox="1">
            <a:spLocks noGrp="true"/>
          </p:cNvSpPr>
          <p:nvPr/>
        </p:nvSpPr>
        <p:spPr>
          <a:xfrm rot="0">
            <a:off x="533400" y="855173"/>
            <a:ext cx="2612717" cy="102060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ctr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400">
                <a:solidFill>
                  <a:srgbClr val="ff8d70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200">
                <a:solidFill>
                  <a:srgbClr val="ff8d70"/>
                </a:solidFill>
                <a:latin typeface="Zoho Puvi"/>
              </a:rPr>
              <a:t>What is ADManager Plus?</a:t>
            </a:r>
            <a:endParaRPr b="1" dirty="0" i="0" lang="en-US" sz="2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BBD3CF81-BC98-4C78-B362-AEAF6318C771}">
                <a16:creationId xmlns:a16="http://schemas.microsoft.com/office/drawing/2010/main" id="{A009CCCF-7402-4CDB-9129-F0EA2CD887D2}"/>
              </a:ext>
            </a:extLst>
          </p:cNvPr>
          <p:cNvSpPr txBox="1">
            <a:spLocks noGrp="true"/>
          </p:cNvSpPr>
          <p:nvPr/>
        </p:nvSpPr>
        <p:spPr>
          <a:xfrm rot="0">
            <a:off x="533400" y="1875767"/>
            <a:ext cx="2612717" cy="1751561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35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ADManager Plus is an identity governance and administration (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IGA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) solution with features to securely manage and govern the identities in an organization</a:t>
            </a:r>
            <a:endParaRPr b="0" dirty="0" i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B7B8238F-892C-4644-AFF6-548AEE564095}">
                <a16:creationId xmlns:a16="http://schemas.microsoft.com/office/drawing/2010/main" id="{DB31DA94-BFFD-49F4-A341-FEC76FE44443}"/>
              </a:ext>
            </a:extLst>
          </p:cNvPr>
          <p:cNvSpPr txBox="1">
            <a:spLocks noGrp="true"/>
          </p:cNvSpPr>
          <p:nvPr/>
        </p:nvSpPr>
        <p:spPr>
          <a:xfrm rot="0">
            <a:off x="3968782" y="943279"/>
            <a:ext cx="1625612" cy="996800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360-degree user provisioning across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AD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 Microsoft 365,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Google Workspace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and any enterprise application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s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5" name="">
            <a:extLst>
              <a:ext uri="{BE72901E-266A-4C80-B9FB-E1F815EC8B16}">
                <a16:creationId xmlns:a16="http://schemas.microsoft.com/office/drawing/2010/main" id="{26A9A088-CB76-4C49-A04F-0BAD6C687079}"/>
              </a:ext>
            </a:extLst>
          </p:cNvPr>
          <p:cNvSpPr txBox="1">
            <a:spLocks noGrp="true"/>
          </p:cNvSpPr>
          <p:nvPr/>
        </p:nvSpPr>
        <p:spPr>
          <a:xfrm rot="0">
            <a:off x="5742546" y="943279"/>
            <a:ext cx="1413948" cy="87641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Over 200 predefined, schedul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d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exportable reports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6" name="">
            <a:extLst>
              <a:ext uri="{CEB217BF-014F-4086-9E17-BC5E47938307}">
                <a16:creationId xmlns:a16="http://schemas.microsoft.com/office/drawing/2010/main" id="{B75CB966-4D80-420D-A181-B09238001F37}"/>
              </a:ext>
            </a:extLst>
          </p:cNvPr>
          <p:cNvSpPr txBox="1">
            <a:spLocks noGrp="true"/>
          </p:cNvSpPr>
          <p:nvPr/>
        </p:nvSpPr>
        <p:spPr>
          <a:xfrm rot="0">
            <a:off x="7304646" y="943279"/>
            <a:ext cx="1413948" cy="87641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Automated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orchestrated identity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management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7B76D477-059D-45CE-A6C9-0E2BAF10BFF8}">
                <a16:creationId xmlns:a16="http://schemas.microsoft.com/office/drawing/2010/main" id="{D61603A9-9E22-4BFE-8EFA-77DD1015CB11}"/>
              </a:ext>
            </a:extLst>
          </p:cNvPr>
          <p:cNvSpPr txBox="1">
            <a:spLocks noGrp="true"/>
          </p:cNvSpPr>
          <p:nvPr/>
        </p:nvSpPr>
        <p:spPr>
          <a:xfrm rot="0">
            <a:off x="5742546" y="2505380"/>
            <a:ext cx="1413948" cy="56879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Integration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s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with enterprise applications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7DF47D8C-CF2E-4B5C-AAAD-D0F861B7F3D1}">
                <a16:creationId xmlns:a16="http://schemas.microsoft.com/office/drawing/2010/main" id="{76C16788-D5D3-4E7F-B17B-A136BF3CBFC9}"/>
              </a:ext>
            </a:extLst>
          </p:cNvPr>
          <p:cNvSpPr txBox="1">
            <a:spLocks noGrp="true"/>
          </p:cNvSpPr>
          <p:nvPr/>
        </p:nvSpPr>
        <p:spPr>
          <a:xfrm rot="0">
            <a:off x="3968782" y="2505380"/>
            <a:ext cx="1456277" cy="56879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Multi-level workflows with SLAs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9" name="">
            <a:extLst>
              <a:ext uri="{345DE7A4-BCEA-4A46-A404-19A79C706499}">
                <a16:creationId xmlns:a16="http://schemas.microsoft.com/office/drawing/2010/main" id="{DF855F0C-A61E-471C-A5C3-0D0F6AD5C3E4}"/>
              </a:ext>
            </a:extLst>
          </p:cNvPr>
          <p:cNvSpPr txBox="1">
            <a:spLocks noGrp="true"/>
          </p:cNvSpPr>
          <p:nvPr/>
        </p:nvSpPr>
        <p:spPr>
          <a:xfrm rot="0">
            <a:off x="7304646" y="2505380"/>
            <a:ext cx="1492967" cy="56879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Automated access certification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campaigns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0" name="">
            <a:extLst>
              <a:ext uri="{7D2689A3-3BE2-47EF-86A1-FFF04E62996B}">
                <a16:creationId xmlns:a16="http://schemas.microsoft.com/office/drawing/2010/main" id="{C7EB30F3-4F16-485F-943E-23FFC75687F0}"/>
              </a:ext>
            </a:extLst>
          </p:cNvPr>
          <p:cNvSpPr txBox="1">
            <a:spLocks noGrp="true"/>
          </p:cNvSpPr>
          <p:nvPr/>
        </p:nvSpPr>
        <p:spPr>
          <a:xfrm rot="0">
            <a:off x="3968782" y="3729168"/>
            <a:ext cx="1456277" cy="55961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Comprehensive risk assessment report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s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0D672F9C-C996-4102-8D98-6F02A02747A8}">
                <a16:creationId xmlns:a16="http://schemas.microsoft.com/office/drawing/2010/main" id="{3AB9A5FD-65F1-4B5C-9437-B49EFA30DCC5}"/>
              </a:ext>
            </a:extLst>
          </p:cNvPr>
          <p:cNvSpPr txBox="1">
            <a:spLocks noGrp="true"/>
          </p:cNvSpPr>
          <p:nvPr/>
        </p:nvSpPr>
        <p:spPr>
          <a:xfrm rot="0">
            <a:off x="5742546" y="3729168"/>
            <a:ext cx="1413948" cy="55961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Non-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invasive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,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secure help desk delegation 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12" name="">
            <a:extLst>
              <a:ext uri="{4D636E2B-B9D3-46A9-A0B7-A5525629D60F}">
                <a16:creationId xmlns:a16="http://schemas.microsoft.com/office/drawing/2010/main" id="{6B651F5A-2733-46FE-B162-DAA1E37E54CE}"/>
              </a:ext>
            </a:extLst>
          </p:cNvPr>
          <p:cNvSpPr txBox="1">
            <a:spLocks noGrp="true"/>
          </p:cNvSpPr>
          <p:nvPr/>
        </p:nvSpPr>
        <p:spPr>
          <a:xfrm rot="0">
            <a:off x="7304646" y="3730158"/>
            <a:ext cx="1492967" cy="68040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AD, 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Entra ID,</a:t>
            </a:r>
            <a:r>
              <a:rPr b="0" dirty="0" i="0" lang="en-US" sz="900">
                <a:solidFill>
                  <a:schemeClr val="tx1"/>
                </a:solidFill>
                <a:latin typeface="Zoho Puvi"/>
              </a:rPr>
              <a:t> and Google Workspace backup and recovery</a:t>
            </a:r>
            <a:endParaRPr b="0" dirty="0" i="0" lang="en-US" sz="9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13" name="">
            <a:extLst>
              <a:ext uri="{159852BB-0714-4350-915C-E394B77F3AE7}">
                <a16:creationId xmlns:a16="http://schemas.microsoft.com/office/drawing/2010/main" id="{EFAA4C56-0843-4BC9-B44E-190BA2406135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4051097" y="658796"/>
            <a:ext cx="316472" cy="316472"/>
          </a:xfrm>
          <a:prstGeom prst="rect">
            <a:avLst/>
          </a:prstGeom>
          <a:noFill/>
        </p:spPr>
      </p:pic>
      <p:pic>
        <p:nvPicPr>
          <p:cNvPr id="14" name="">
            <a:extLst>
              <a:ext uri="{DE95A4DB-D2A3-4A0C-857F-BC742A382A4B}">
                <a16:creationId xmlns:a16="http://schemas.microsoft.com/office/drawing/2010/main" id="{66E6B173-7946-4EA3-8A55-96526CB90654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803750" y="699169"/>
            <a:ext cx="285656" cy="285656"/>
          </a:xfrm>
          <a:prstGeom prst="rect">
            <a:avLst/>
          </a:prstGeom>
          <a:noFill/>
        </p:spPr>
      </p:pic>
      <p:pic>
        <p:nvPicPr>
          <p:cNvPr id="15" name="">
            <a:extLst>
              <a:ext uri="{A5114A45-C39B-4549-B278-012ABB0CE04E}">
                <a16:creationId xmlns:a16="http://schemas.microsoft.com/office/drawing/2010/main" id="{A8B09707-E3BD-4F53-A88D-E9433DAC8BDD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7377763" y="666856"/>
            <a:ext cx="337381" cy="319467"/>
          </a:xfrm>
          <a:prstGeom prst="rect">
            <a:avLst/>
          </a:prstGeom>
          <a:noFill/>
        </p:spPr>
      </p:pic>
      <p:pic>
        <p:nvPicPr>
          <p:cNvPr id="16" name="">
            <a:extLst>
              <a:ext uri="{35140AF8-2A01-441A-9177-2B5DA4223302}">
                <a16:creationId xmlns:a16="http://schemas.microsoft.com/office/drawing/2010/main" id="{84AFA717-1141-45C0-8412-9AF5474A948B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4078639" y="2206915"/>
            <a:ext cx="337582" cy="336903"/>
          </a:xfrm>
          <a:prstGeom prst="rect">
            <a:avLst/>
          </a:prstGeom>
          <a:noFill/>
        </p:spPr>
      </p:pic>
      <p:pic>
        <p:nvPicPr>
          <p:cNvPr id="17" name="">
            <a:extLst>
              <a:ext uri="{4A81D07D-4D7D-4FB2-BC96-46AA9D3DAAB9}">
                <a16:creationId xmlns:a16="http://schemas.microsoft.com/office/drawing/2010/main" id="{C68FA305-E52B-470A-B8C7-BDE67F98B28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5792164" y="2191714"/>
            <a:ext cx="379070" cy="379070"/>
          </a:xfrm>
          <a:prstGeom prst="rect">
            <a:avLst/>
          </a:prstGeom>
          <a:noFill/>
        </p:spPr>
      </p:pic>
      <p:pic>
        <p:nvPicPr>
          <p:cNvPr id="18" name="">
            <a:extLst>
              <a:ext uri="{A78FDB65-2707-43A8-9757-C976AD8E8579}">
                <a16:creationId xmlns:a16="http://schemas.microsoft.com/office/drawing/2010/main" id="{B4698769-094A-4C93-AC1E-A818ECD96AC2}"/>
              </a:ext>
            </a:extLst>
          </p:cNvPr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flipH="false" flipV="false" rot="0">
            <a:off x="7414508" y="2216448"/>
            <a:ext cx="258111" cy="347771"/>
          </a:xfrm>
          <a:prstGeom prst="rect">
            <a:avLst/>
          </a:prstGeom>
          <a:noFill/>
        </p:spPr>
      </p:pic>
      <p:pic>
        <p:nvPicPr>
          <p:cNvPr id="19" name="">
            <a:extLst>
              <a:ext uri="{CFD190CE-16E6-4D5C-A373-79B2FE0746D4}">
                <a16:creationId xmlns:a16="http://schemas.microsoft.com/office/drawing/2010/main" id="{44CE1C76-15CD-4BE5-A559-A9F9D97EF6BB}"/>
              </a:ext>
            </a:extLst>
          </p:cNvPr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flipH="false" flipV="false" rot="0">
            <a:off x="4106812" y="3401962"/>
            <a:ext cx="320775" cy="320775"/>
          </a:xfrm>
          <a:prstGeom prst="rect">
            <a:avLst/>
          </a:prstGeom>
          <a:noFill/>
        </p:spPr>
      </p:pic>
      <p:pic>
        <p:nvPicPr>
          <p:cNvPr id="20" name="">
            <a:extLst>
              <a:ext uri="{04E08F6A-3EF3-40BD-94C2-593D91A70931}">
                <a16:creationId xmlns:a16="http://schemas.microsoft.com/office/drawing/2010/main" id="{DF6C7422-E801-4CCC-9A3B-C89D611B7550}"/>
              </a:ext>
            </a:extLst>
          </p:cNvPr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flipH="false" flipV="false" rot="0">
            <a:off x="5867340" y="3392655"/>
            <a:ext cx="304919" cy="339388"/>
          </a:xfrm>
          <a:prstGeom prst="rect">
            <a:avLst/>
          </a:prstGeom>
          <a:noFill/>
        </p:spPr>
      </p:pic>
      <p:pic>
        <p:nvPicPr>
          <p:cNvPr id="21" name="">
            <a:extLst>
              <a:ext uri="{82B61A76-DE6C-4304-A0D2-90C431E16E38}">
                <a16:creationId xmlns:a16="http://schemas.microsoft.com/office/drawing/2010/main" id="{CE0C2F50-B5C4-417A-BF11-17C07B4B95BD}"/>
              </a:ext>
            </a:extLst>
          </p:cNvPr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flipH="false" flipV="false" rot="0">
            <a:off x="7443650" y="3395278"/>
            <a:ext cx="314312" cy="334140"/>
          </a:xfrm>
          <a:prstGeom prst="rect">
            <a:avLst/>
          </a:prstGeom>
          <a:noFill/>
        </p:spPr>
      </p:pic>
    </p:spTree>
    <p:extLst>
      <p:ext uri="{D0F9989B-ECA3-468E-96B6-99A6D11F9396}">
        <p14:creationId xmlns:p14="http://schemas.microsoft.com/office/powerpoint/2010/main" val="1720412761414"/>
      </p:ext>
    </p:extLst>
  </p:cSld>
  <p:clrMapOvr>
    <a:masterClrMapping/>
  </p:clrMapOvr>
  <p:transition advClick="true" spd="slow">
    <p:fade thruBlk="false"/>
  </p:transition>
</p:sld>
</file>

<file path=ppt/slides/slide4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hidden="false" id="2" name="">
            <a:extLst>
              <a:ext uri="{9E165DFB-6578-4C47-8D36-C08F1E9E1016}">
                <a16:creationId xmlns:a16="http://schemas.microsoft.com/office/drawing/2010/main" id="{8C4EFCF4-8699-42AD-B59F-5078AA1492C0}"/>
              </a:ext>
            </a:extLst>
          </p:cNvPr>
          <p:cNvSpPr txBox="1">
            <a:spLocks noGrp="true"/>
          </p:cNvSpPr>
          <p:nvPr/>
        </p:nvSpPr>
        <p:spPr>
          <a:xfrm rot="0">
            <a:off x="533400" y="855173"/>
            <a:ext cx="2612717" cy="1020603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ctr" bIns="45720" lIns="91440" numCol="1" rIns="91440" rtlCol="0" spcCol="0" tIns="45720">
            <a:noAutofit/>
          </a:bodyPr>
          <a:lstStyle>
            <a:lvl1pPr algn="ctr" lvl="0" marL="0" rtl="fal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 dirty="0" i="0" lang="en-US" sz="2400">
                <a:solidFill>
                  <a:srgbClr val="ff8d70"/>
                </a:solidFill>
                <a:latin typeface="Zoho Puvi"/>
              </a:defRPr>
            </a:lvl1pPr>
            <a:lvl2pPr algn="l" lvl="1" marL="457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2pPr>
            <a:lvl3pPr algn="l" lvl="2" marL="914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3pPr>
            <a:lvl4pPr algn="l" lvl="3" marL="1371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4pPr>
            <a:lvl5pPr algn="l" lvl="4" marL="18288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5pPr>
            <a:lvl6pPr algn="l" lvl="5" marL="22860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6pPr>
            <a:lvl7pPr algn="l" lvl="6" marL="27432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7pPr>
            <a:lvl8pPr algn="l" lvl="7" marL="32004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8pPr>
            <a:lvl9pPr algn="l" lvl="8" marL="36576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dirty="0" lang="en-US" sz="1800">
                <a:solidFill>
                  <a:schemeClr val="tx1"/>
                </a:solidFill>
                <a:latin typeface="Open Sans"/>
              </a:defRPr>
            </a:lvl9pPr>
          </a:lstStyle>
          <a:p>
            <a:pPr algn="l" lvl="0" marL="0" rtl="false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b="1" dirty="0" i="0" lang="en-US" sz="2200">
                <a:solidFill>
                  <a:srgbClr val="ff8d70"/>
                </a:solidFill>
                <a:latin typeface="Zoho Puvi"/>
              </a:rPr>
              <a:t>Business challenges</a:t>
            </a:r>
            <a:endParaRPr b="1" dirty="0" i="0" lang="en-US" sz="2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hidden="false" id="3" name="">
            <a:extLst>
              <a:ext uri="{F31BC88D-309C-4E49-A0B6-C3AE7BDC2B40}">
                <a16:creationId xmlns:a16="http://schemas.microsoft.com/office/drawing/2010/main" id="{CA04F455-4292-4E66-AD65-788299CE71B7}"/>
              </a:ext>
            </a:extLst>
          </p:cNvPr>
          <p:cNvSpPr txBox="1">
            <a:spLocks noGrp="true"/>
          </p:cNvSpPr>
          <p:nvPr/>
        </p:nvSpPr>
        <p:spPr>
          <a:xfrm rot="0">
            <a:off x="533400" y="1875767"/>
            <a:ext cx="2612717" cy="1544012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35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Manual identity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management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 is monotonous, time-</a:t>
            </a:r>
            <a:r>
              <a:rPr b="0" dirty="0" err="1" i="0" lang="en-US" sz="1200">
                <a:solidFill>
                  <a:schemeClr val="bg1"/>
                </a:solidFill>
                <a:latin typeface="Zoho Puvi"/>
              </a:rPr>
              <a:t>consuming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, and error-prone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,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 and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it </a:t>
            </a:r>
            <a:r>
              <a:rPr b="0" dirty="0" i="0" lang="en-US" sz="1200">
                <a:solidFill>
                  <a:schemeClr val="bg1"/>
                </a:solidFill>
                <a:latin typeface="Zoho Puvi"/>
              </a:rPr>
              <a:t>has to be streamlined for improved business efficiency </a:t>
            </a:r>
            <a:endParaRPr b="0" dirty="0" i="0" lang="en-US" sz="12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4" name="">
            <a:extLst>
              <a:ext uri="{E00E9F1E-5FE1-4081-910B-E64881482821}">
                <a16:creationId xmlns:a16="http://schemas.microsoft.com/office/drawing/2010/main" id="{2FA23C0B-D400-452A-A3A0-76B7A1C5EA02}"/>
              </a:ext>
            </a:extLst>
          </p:cNvPr>
          <p:cNvSpPr txBox="1">
            <a:spLocks noGrp="true"/>
          </p:cNvSpPr>
          <p:nvPr/>
        </p:nvSpPr>
        <p:spPr>
          <a:xfrm rot="0">
            <a:off x="4056945" y="847515"/>
            <a:ext cx="2324109" cy="162571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Labo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r-intensive identity 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management</a:t>
            </a:r>
          </a:p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Manual data entry requires significant resources and effort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,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 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thus caus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ing high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 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administrative overhead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5" name="">
            <a:extLst>
              <a:ext uri="{4032B422-D5CB-4E3D-AF33-FE3F40316F8B}">
                <a16:creationId xmlns:a16="http://schemas.microsoft.com/office/drawing/2010/main" id="{6E66D0BD-F4A0-489A-A5AA-CB345B1DC722}"/>
              </a:ext>
            </a:extLst>
          </p:cNvPr>
          <p:cNvSpPr txBox="1"/>
          <p:nvPr/>
        </p:nvSpPr>
        <p:spPr>
          <a:xfrm flipH="false" flipV="false" rot="0">
            <a:off x="4056945" y="495300"/>
            <a:ext cx="584949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01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hidden="false" id="6" name="">
            <a:extLst>
              <a:ext uri="{6F03F808-78BF-4E24-B788-BBBED1FA951C}">
                <a16:creationId xmlns:a16="http://schemas.microsoft.com/office/drawing/2010/main" id="{AC7E8312-50B5-4195-A5BA-AE36B5E01F72}"/>
              </a:ext>
            </a:extLst>
          </p:cNvPr>
          <p:cNvSpPr txBox="1">
            <a:spLocks noGrp="true"/>
          </p:cNvSpPr>
          <p:nvPr/>
        </p:nvSpPr>
        <p:spPr>
          <a:xfrm rot="0">
            <a:off x="6653393" y="847515"/>
            <a:ext cx="2324109" cy="162571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Error-prone 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processes</a:t>
            </a:r>
          </a:p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Conventional identity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management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methods are error-prone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, which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can have significant consequences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7" name="">
            <a:extLst>
              <a:ext uri="{505B1196-913A-4EF4-AA7B-C51A188F3B5D}">
                <a16:creationId xmlns:a16="http://schemas.microsoft.com/office/drawing/2010/main" id="{FF8D20BF-1E4A-4501-BD53-EFB52B158E43}"/>
              </a:ext>
            </a:extLst>
          </p:cNvPr>
          <p:cNvSpPr txBox="1"/>
          <p:nvPr/>
        </p:nvSpPr>
        <p:spPr>
          <a:xfrm flipH="false" flipV="false" rot="0">
            <a:off x="6653393" y="495300"/>
            <a:ext cx="740168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02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hidden="false" id="8" name="">
            <a:extLst>
              <a:ext uri="{6DF6F104-1698-49C3-B71F-C33A84FCD04F}">
                <a16:creationId xmlns:a16="http://schemas.microsoft.com/office/drawing/2010/main" id="{D48E7625-4D46-44F3-AC95-051A4F741778}"/>
              </a:ext>
            </a:extLst>
          </p:cNvPr>
          <p:cNvSpPr txBox="1">
            <a:spLocks noGrp="true"/>
          </p:cNvSpPr>
          <p:nvPr/>
        </p:nvSpPr>
        <p:spPr>
          <a:xfrm rot="0">
            <a:off x="4056945" y="2866815"/>
            <a:ext cx="2324109" cy="162571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Repetitive and mundane tasks</a:t>
            </a:r>
          </a:p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Identity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management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involves repetitive and time-consuming tasks like user creation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and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password resets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9" name="">
            <a:extLst>
              <a:ext uri="{477BA34C-9B65-45AF-B9D1-C2E669AA44A0}">
                <a16:creationId xmlns:a16="http://schemas.microsoft.com/office/drawing/2010/main" id="{AAC30627-1450-4A8E-A6D2-E747F45897F7}"/>
              </a:ext>
            </a:extLst>
          </p:cNvPr>
          <p:cNvSpPr txBox="1"/>
          <p:nvPr/>
        </p:nvSpPr>
        <p:spPr>
          <a:xfrm flipH="false" flipV="false" rot="0">
            <a:off x="4056945" y="2514600"/>
            <a:ext cx="775449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03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id="10" name="">
            <a:extLst>
              <a:ext uri="{2A13898F-97DD-42BA-B666-486BFB1D273F}">
                <a16:creationId xmlns:a16="http://schemas.microsoft.com/office/drawing/2010/main" id="{22BB794A-74EB-477E-9042-06EAD9E1844E}"/>
              </a:ext>
            </a:extLst>
          </p:cNvPr>
          <p:cNvSpPr txBox="1"/>
          <p:nvPr/>
        </p:nvSpPr>
        <p:spPr>
          <a:xfrm flipH="false" flipV="false" rot="0">
            <a:off x="6653393" y="2514600"/>
            <a:ext cx="740168" cy="49139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dirty="0" lang="en-US" sz="2600">
                <a:solidFill>
                  <a:srgbClr val="ff8d70"/>
                </a:solidFill>
                <a:latin typeface="Zoho Puvi-light"/>
              </a:rPr>
              <a:t>04</a:t>
            </a:r>
            <a:endParaRPr dirty="0" lang="en-US" sz="2600">
              <a:solidFill>
                <a:srgbClr val="ff8d70"/>
              </a:solidFill>
              <a:latin typeface="Zoho Puvi-light"/>
            </a:endParaRPr>
          </a:p>
        </p:txBody>
      </p:sp>
      <p:sp>
        <p:nvSpPr>
          <p:cNvPr hidden="false" id="11" name="">
            <a:extLst>
              <a:ext uri="{AAE84D3F-355F-4C84-AB37-903C8EF2B1F0}">
                <a16:creationId xmlns:a16="http://schemas.microsoft.com/office/drawing/2010/main" id="{0EE39A23-85E9-4999-B12F-FBA0E8FDE77F}"/>
              </a:ext>
            </a:extLst>
          </p:cNvPr>
          <p:cNvSpPr txBox="1">
            <a:spLocks noGrp="true"/>
          </p:cNvSpPr>
          <p:nvPr/>
        </p:nvSpPr>
        <p:spPr>
          <a:xfrm rot="0">
            <a:off x="6653393" y="2866815"/>
            <a:ext cx="2324109" cy="162571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Compliance </a:t>
            </a:r>
            <a:r>
              <a:rPr b="1" dirty="0" i="0" lang="en-US" sz="1100">
                <a:solidFill>
                  <a:schemeClr val="tx1"/>
                </a:solidFill>
                <a:latin typeface="Zoho Puvi"/>
              </a:rPr>
              <a:t>management</a:t>
            </a:r>
          </a:p>
          <a:p>
            <a:pPr algn="l" indent="0" lvl="0" marL="0" rtl="false">
              <a:lnSpc>
                <a:spcPct val="120000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Not automating certain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management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tasks can lead to non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compliance with several IT mandates like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SOX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and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HIPAA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</p:spTree>
    <p:extLst>
      <p:ext uri="{4430DFE5-EC70-4BB5-A4B5-984C0DA239CC}">
        <p14:creationId xmlns:p14="http://schemas.microsoft.com/office/powerpoint/2010/main" val="1720412761417"/>
      </p:ext>
    </p:extLst>
  </p:cSld>
  <p:clrMapOvr>
    <a:masterClrMapping/>
  </p:clrMapOvr>
  <p:transition advClick="true" spd="slow">
    <p:fade thruBlk="false"/>
  </p:transition>
</p:sld>
</file>

<file path=ppt/slides/slide5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C9FA1A99-92D1-42CE-83BF-F790D02A6120}">
                <a16:creationId xmlns:a16="http://schemas.microsoft.com/office/drawing/2010/main" id="{E221A209-82FD-4E2A-B327-E2EF9CF5824B}"/>
              </a:ext>
            </a:extLst>
          </p:cNvPr>
          <p:cNvSpPr>
            <a:spLocks noGrp="true"/>
          </p:cNvSpPr>
          <p:nvPr>
            <p:ph type="title"/>
          </p:nvPr>
        </p:nvSpPr>
        <p:spPr>
          <a:xfrm rot="0">
            <a:off x="762000" y="349043"/>
            <a:ext cx="6783228" cy="712508"/>
          </a:xfrm>
        </p:spPr>
        <p:txBody>
          <a:bodyPr rtlCol="0"/>
          <a:lstStyle/>
          <a:p>
            <a:pPr>
              <a:lnSpc>
                <a:spcPct val="110000"/>
              </a:lnSpc>
            </a:pPr>
            <a:r>
              <a:rPr dirty="0" lang="en-US" sz="2400"/>
              <a:t>Automating identity management with ADManager Plus</a:t>
            </a:r>
            <a:endParaRPr dirty="0" lang="en-US" sz="2400"/>
          </a:p>
        </p:txBody>
      </p:sp>
      <p:sp>
        <p:nvSpPr>
          <p:cNvPr id="3" name="Content Placeholder 2">
            <a:extLst>
              <a:ext uri="{AB4C8772-7D4D-4E6C-A52C-05D002A1E960}">
                <a16:creationId xmlns:a16="http://schemas.microsoft.com/office/drawing/2010/main" id="{C0C49339-46FE-44C2-A500-29DAE82EAD94}"/>
              </a:ext>
            </a:extLst>
          </p:cNvPr>
          <p:cNvSpPr>
            <a:spLocks noGrp="true"/>
          </p:cNvSpPr>
          <p:nvPr>
            <p:ph idx="1"/>
          </p:nvPr>
        </p:nvSpPr>
        <p:spPr>
          <a:xfrm rot="0">
            <a:off x="762000" y="1216837"/>
            <a:ext cx="7533656" cy="2001269"/>
          </a:xfrm>
        </p:spPr>
        <p:txBody>
          <a:bodyPr rtlCol="0"/>
          <a:lstStyle/>
          <a:p>
            <a:pPr indent="-342900" marL="342900">
              <a:lnSpc>
                <a:spcPct val="110000"/>
              </a:lnSpc>
            </a:pPr>
            <a:r>
              <a:rPr b="0" dirty="0" lang="en-US" sz="1300">
                <a:latin typeface="Zoho Puvi"/>
              </a:rPr>
              <a:t>Automate routine IT admin tasks</a:t>
            </a:r>
            <a:r>
              <a:rPr b="0" dirty="0" lang="en-US" sz="1300">
                <a:latin typeface="Zoho Puvi"/>
              </a:rPr>
              <a:t>,</a:t>
            </a:r>
            <a:r>
              <a:rPr b="0" dirty="0" lang="en-US" sz="1300">
                <a:latin typeface="Zoho Puvi"/>
              </a:rPr>
              <a:t> like user creation, password resets, AD cleanup</a:t>
            </a:r>
            <a:r>
              <a:rPr b="0" dirty="0" lang="en-US" sz="1300">
                <a:latin typeface="Zoho Puvi"/>
              </a:rPr>
              <a:t>, </a:t>
            </a:r>
            <a:r>
              <a:rPr b="0" dirty="0" lang="en-US" sz="1300">
                <a:latin typeface="Zoho Puvi"/>
              </a:rPr>
              <a:t>and </a:t>
            </a:r>
            <a:r>
              <a:rPr b="0" dirty="0" lang="en-US" sz="1300">
                <a:latin typeface="Zoho Puvi"/>
              </a:rPr>
              <a:t>user account</a:t>
            </a:r>
            <a:r>
              <a:rPr b="0" dirty="0" lang="en-US" sz="1300">
                <a:latin typeface="Zoho Puvi"/>
              </a:rPr>
              <a:t> enabling and disabling</a:t>
            </a:r>
            <a:r>
              <a:rPr b="0" dirty="0" lang="en-US" sz="1300">
                <a:latin typeface="Zoho Puvi"/>
              </a:rPr>
              <a:t>, </a:t>
            </a:r>
            <a:r>
              <a:rPr b="0" dirty="0" lang="en-US" sz="1300">
                <a:latin typeface="Zoho Puvi"/>
              </a:rPr>
              <a:t>with automation policies, reports</a:t>
            </a:r>
            <a:r>
              <a:rPr b="0" dirty="0" lang="en-US" sz="1300">
                <a:latin typeface="Zoho Puvi"/>
              </a:rPr>
              <a:t>,</a:t>
            </a:r>
            <a:r>
              <a:rPr b="0" dirty="0" lang="en-US" sz="1300">
                <a:latin typeface="Zoho Puvi"/>
              </a:rPr>
              <a:t> and orchestration templates</a:t>
            </a:r>
          </a:p>
          <a:p>
            <a:pPr indent="-342900" marL="342900">
              <a:lnSpc>
                <a:spcPct val="110000"/>
              </a:lnSpc>
              <a:buChar char="•"/>
            </a:pPr>
            <a:r>
              <a:rPr b="0" dirty="0" lang="en-US" sz="1300">
                <a:latin typeface="Zoho Puvi"/>
              </a:rPr>
              <a:t>Configure automations to </a:t>
            </a:r>
            <a:r>
              <a:rPr b="0" dirty="0" lang="en-US" sz="1300">
                <a:latin typeface="Zoho Puvi"/>
              </a:rPr>
              <a:t>manage identities in bulk, </a:t>
            </a:r>
            <a:r>
              <a:rPr b="0" dirty="0" lang="en-US" sz="1300">
                <a:latin typeface="Zoho Puvi"/>
              </a:rPr>
              <a:t>implement </a:t>
            </a:r>
            <a:r>
              <a:rPr b="0" dirty="0" lang="en-US" sz="1300">
                <a:latin typeface="Zoho Puvi"/>
              </a:rPr>
              <a:t>just-in-time (</a:t>
            </a:r>
            <a:r>
              <a:rPr b="0" dirty="0" lang="en-US" sz="1300">
                <a:latin typeface="Zoho Puvi"/>
              </a:rPr>
              <a:t>JIT</a:t>
            </a:r>
            <a:r>
              <a:rPr b="0" dirty="0" lang="en-US" sz="1300">
                <a:latin typeface="Zoho Puvi"/>
              </a:rPr>
              <a:t>) access, meet compliance requirements</a:t>
            </a:r>
            <a:r>
              <a:rPr b="0" dirty="0" lang="en-US" sz="1300">
                <a:latin typeface="Zoho Puvi"/>
              </a:rPr>
              <a:t> with detailed audit histories, and bid </a:t>
            </a:r>
            <a:r>
              <a:rPr b="0" dirty="0" lang="en-US" sz="1300">
                <a:latin typeface="Zoho Puvi"/>
              </a:rPr>
              <a:t>farewell </a:t>
            </a:r>
            <a:r>
              <a:rPr b="0" dirty="0" lang="en-US" sz="1300">
                <a:latin typeface="Zoho Puvi"/>
              </a:rPr>
              <a:t>to data entry errors</a:t>
            </a:r>
          </a:p>
          <a:p>
            <a:pPr indent="-342900" marL="342900">
              <a:lnSpc>
                <a:spcPct val="110000"/>
              </a:lnSpc>
              <a:buChar char="•"/>
            </a:pPr>
            <a:r>
              <a:rPr b="0" dirty="0" lang="en-US" sz="1300">
                <a:latin typeface="Zoho Puvi"/>
              </a:rPr>
              <a:t>A</a:t>
            </a:r>
            <a:r>
              <a:rPr b="0" dirty="0" lang="en-US" sz="1300">
                <a:latin typeface="Zoho Puvi"/>
              </a:rPr>
              <a:t>utomate</a:t>
            </a:r>
            <a:r>
              <a:rPr b="0" dirty="0" lang="en-US" sz="1300">
                <a:latin typeface="Zoho Puvi"/>
              </a:rPr>
              <a:t> </a:t>
            </a:r>
            <a:r>
              <a:rPr b="0" dirty="0" lang="en-US" sz="1300">
                <a:latin typeface="Zoho Puvi"/>
              </a:rPr>
              <a:t>tasks </a:t>
            </a:r>
            <a:r>
              <a:rPr b="0" dirty="0" lang="en-US" sz="1300">
                <a:latin typeface="Zoho Puvi"/>
              </a:rPr>
              <a:t>in ADManager Plus </a:t>
            </a:r>
            <a:r>
              <a:rPr b="0" dirty="0" lang="en-US" sz="1300">
                <a:latin typeface="Zoho Puvi"/>
              </a:rPr>
              <a:t>using:</a:t>
            </a:r>
            <a:endParaRPr b="0" dirty="0" lang="en-US" sz="1300">
              <a:latin typeface="Zoho Puvi"/>
            </a:endParaRPr>
          </a:p>
        </p:txBody>
      </p:sp>
      <p:sp>
        <p:nvSpPr>
          <p:cNvPr hidden="false" id="4" name="">
            <a:extLst>
              <a:ext uri="{D18AAE98-4C49-42EB-A935-0D1A369F38ED}">
                <a16:creationId xmlns:a16="http://schemas.microsoft.com/office/drawing/2010/main" id="{1BE13878-53B9-442F-98D3-095D29ACECC1}"/>
              </a:ext>
            </a:extLst>
          </p:cNvPr>
          <p:cNvSpPr txBox="1">
            <a:spLocks noGrp="true"/>
          </p:cNvSpPr>
          <p:nvPr/>
        </p:nvSpPr>
        <p:spPr>
          <a:xfrm rot="0">
            <a:off x="2052742" y="3274238"/>
            <a:ext cx="2746810" cy="364197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1" dirty="0" i="0" lang="en-US" sz="1200">
                <a:solidFill>
                  <a:schemeClr val="tx1"/>
                </a:solidFill>
                <a:latin typeface="Zoho Puvi"/>
              </a:rPr>
              <a:t>Scheduled automations</a:t>
            </a:r>
            <a:endParaRPr b="1" dirty="0" i="0" lang="en-US" sz="12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5" name="">
            <a:extLst>
              <a:ext uri="{6C8317B1-7A0E-4E24-B6E8-F6AF2BB63A36}">
                <a16:creationId xmlns:a16="http://schemas.microsoft.com/office/drawing/2010/main" id="{98A1A7DC-0556-43F2-8306-A9CF5E8D3F00}"/>
              </a:ext>
            </a:extLst>
          </p:cNvPr>
          <p:cNvSpPr txBox="1">
            <a:spLocks noGrp="true"/>
          </p:cNvSpPr>
          <p:nvPr/>
        </p:nvSpPr>
        <p:spPr>
          <a:xfrm rot="0">
            <a:off x="5837100" y="3600335"/>
            <a:ext cx="2454745" cy="788784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rmAutofit fontScale="100000" lnSpcReduction="0"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Trigger and execute a sequence of tasks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when 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an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event occur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s</a:t>
            </a: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 in ADManager Plus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6" name="">
            <a:extLst>
              <a:ext uri="{395AFEDE-5C20-405C-AA41-ECF9B26C840B}">
                <a16:creationId xmlns:a16="http://schemas.microsoft.com/office/drawing/2010/main" id="{5C5B120D-0C7E-4F22-92EB-B6CC90E53B03}"/>
              </a:ext>
            </a:extLst>
          </p:cNvPr>
          <p:cNvSpPr/>
          <p:nvPr/>
        </p:nvSpPr>
        <p:spPr>
          <a:xfrm flipH="false" flipV="false" rot="0">
            <a:off x="1414513" y="3420897"/>
            <a:ext cx="590657" cy="590657"/>
          </a:xfrm>
          <a:prstGeom prst="ellipse">
            <a:avLst/>
          </a:pr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7" name="">
            <a:extLst>
              <a:ext uri="{6CF52689-85F4-41A9-BCB1-CFFFF754A9DD}">
                <a16:creationId xmlns:a16="http://schemas.microsoft.com/office/drawing/2010/main" id="{595977DB-8E09-4FB3-A20E-61CAF8DFB7BE}"/>
              </a:ext>
            </a:extLst>
          </p:cNvPr>
          <p:cNvSpPr txBox="1">
            <a:spLocks noGrp="true"/>
          </p:cNvSpPr>
          <p:nvPr/>
        </p:nvSpPr>
        <p:spPr>
          <a:xfrm rot="0">
            <a:off x="2086098" y="3600335"/>
            <a:ext cx="2577970" cy="883920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0" dirty="0" i="0" lang="en-US" sz="1100">
                <a:solidFill>
                  <a:schemeClr val="tx1"/>
                </a:solidFill>
                <a:latin typeface="Zoho Puvi"/>
              </a:rPr>
              <a:t>Schedule and automate crucial tasks at defined time intervals across enterprise applications</a:t>
            </a:r>
            <a:endParaRPr b="0" dirty="0" i="0" lang="en-US" sz="1100">
              <a:solidFill>
                <a:schemeClr val="tx1"/>
              </a:solidFill>
              <a:latin typeface="Zoho Puvi"/>
            </a:endParaRPr>
          </a:p>
        </p:txBody>
      </p:sp>
      <p:sp>
        <p:nvSpPr>
          <p:cNvPr hidden="false" id="8" name="">
            <a:extLst>
              <a:ext uri="{3C681F24-7F37-47F7-82AA-227372470392}">
                <a16:creationId xmlns:a16="http://schemas.microsoft.com/office/drawing/2010/main" id="{9C00DCC5-B5A1-4951-A87D-42D1AA3270B5}"/>
              </a:ext>
            </a:extLst>
          </p:cNvPr>
          <p:cNvSpPr txBox="1">
            <a:spLocks noGrp="true"/>
          </p:cNvSpPr>
          <p:nvPr/>
        </p:nvSpPr>
        <p:spPr>
          <a:xfrm rot="0">
            <a:off x="5837100" y="3267075"/>
            <a:ext cx="2454745" cy="414594"/>
          </a:xfrm>
          <a:prstGeom prst="rect">
            <a:avLst/>
          </a:prstGeom>
          <a:ln w="0">
            <a:noFill/>
            <a:round/>
          </a:ln>
          <a:effectLst/>
        </p:spPr>
        <p:txBody>
          <a:bodyPr anchor="t" bIns="45720" lIns="91440" numCol="1" rIns="91440" rtlCol="0" spcCol="0" tIns="93600">
            <a:normAutofit fontScale="100000" lnSpcReduction="0"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Zoho Puvi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Zoho Puvi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Zoho Puvi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Zoho Puvi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8d70"/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Zoho Puvi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200"/>
              </a:spcBef>
              <a:spcAft>
                <a:spcPts val="0"/>
              </a:spcAft>
              <a:buClr>
                <a:srgbClr val="ff8d70"/>
              </a:buClr>
              <a:buFont typeface="Arial"/>
              <a:buNone/>
            </a:pPr>
            <a:r>
              <a:rPr b="1" dirty="0" i="0" lang="en-US" sz="1200">
                <a:solidFill>
                  <a:schemeClr val="tx1"/>
                </a:solidFill>
                <a:latin typeface="Zoho Puvi"/>
              </a:rPr>
              <a:t>Event-driven automation</a:t>
            </a:r>
            <a:r>
              <a:rPr b="1" dirty="0" i="0" lang="en-US" sz="1200">
                <a:solidFill>
                  <a:schemeClr val="tx1"/>
                </a:solidFill>
                <a:latin typeface="Zoho Puvi"/>
              </a:rPr>
              <a:t>s</a:t>
            </a:r>
            <a:endParaRPr b="1" dirty="0" i="0" lang="en-US" sz="1200">
              <a:solidFill>
                <a:schemeClr val="tx1"/>
              </a:solidFill>
              <a:latin typeface="Zoho Puvi"/>
            </a:endParaRPr>
          </a:p>
        </p:txBody>
      </p:sp>
      <p:pic>
        <p:nvPicPr>
          <p:cNvPr id="9" name="">
            <a:extLst>
              <a:ext uri="{1142B8BB-D952-4717-880F-D96EF5E2FE60}">
                <a16:creationId xmlns:a16="http://schemas.microsoft.com/office/drawing/2010/main" id="{791DC522-47DF-494C-AD43-346E4D35E74C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1551613" y="3557997"/>
            <a:ext cx="316472" cy="316472"/>
          </a:xfrm>
          <a:prstGeom prst="rect">
            <a:avLst/>
          </a:prstGeom>
          <a:noFill/>
        </p:spPr>
      </p:pic>
      <p:sp>
        <p:nvSpPr>
          <p:cNvPr id="10" name="">
            <a:extLst>
              <a:ext uri="{1FB2A6AD-894A-4908-A84B-F5CEA26703F0}">
                <a16:creationId xmlns:a16="http://schemas.microsoft.com/office/drawing/2010/main" id="{242E8C6E-06AB-4BED-8E91-53562CE34C47}"/>
              </a:ext>
            </a:extLst>
          </p:cNvPr>
          <p:cNvSpPr/>
          <p:nvPr/>
        </p:nvSpPr>
        <p:spPr>
          <a:xfrm flipH="false" flipV="false" rot="0">
            <a:off x="5165512" y="3478892"/>
            <a:ext cx="590657" cy="590657"/>
          </a:xfrm>
          <a:prstGeom prst="ellipse">
            <a:avLst/>
          </a:prstGeom>
          <a:solidFill>
            <a:srgbClr val="ffeee6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11" name="">
            <a:extLst>
              <a:ext uri="{7D64CCB1-452E-45D1-8D04-731535D9B61B}">
                <a16:creationId xmlns:a16="http://schemas.microsoft.com/office/drawing/2010/main" id="{54E2927B-CC68-4AD4-B014-B146E37A6E40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296637" y="3571493"/>
            <a:ext cx="252214" cy="377508"/>
          </a:xfrm>
          <a:prstGeom prst="rect">
            <a:avLst/>
          </a:prstGeom>
          <a:noFill/>
        </p:spPr>
      </p:pic>
    </p:spTree>
    <p:extLst>
      <p:ext uri="{BE7E3468-2023-4F53-937C-55DF6117DE74}">
        <p14:creationId xmlns:p14="http://schemas.microsoft.com/office/powerpoint/2010/main" val="1720412761420"/>
      </p:ext>
    </p:extLst>
  </p:cSld>
  <p:clrMapOvr>
    <a:masterClrMapping/>
  </p:clrMapOvr>
  <p:transition advClick="true" spd="slow">
    <p:fade thruBlk="false"/>
  </p:transition>
</p:sld>
</file>

<file path=ppt/slides/slide6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412A24AE-B8B6-4224-80D0-94BD673EE831}">
                <a16:creationId xmlns:a16="http://schemas.microsoft.com/office/drawing/2010/main" id="{EC3316BC-C684-41E6-8539-CC0DD2523744}"/>
              </a:ext>
            </a:extLst>
          </p:cNvPr>
          <p:cNvPicPr>
            <a:picLocks noChangeAspect="true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flipH="false" flipV="false" rot="0">
            <a:off x="2235524" y="1844316"/>
            <a:ext cx="4611366" cy="1698086"/>
          </a:xfrm>
          <a:prstGeom prst="rect">
            <a:avLst/>
          </a:prstGeom>
          <a:noFill/>
        </p:spPr>
      </p:pic>
      <p:sp>
        <p:nvSpPr>
          <p:cNvPr id="3" name="">
            <a:extLst>
              <a:ext uri="{92C969FB-74F7-40AB-8835-4F6825F4A6B8}">
                <a16:creationId xmlns:a16="http://schemas.microsoft.com/office/drawing/2010/main" id="{AA7D95E9-7EDA-4D90-B6B9-19B3CE52C96A}"/>
              </a:ext>
            </a:extLst>
          </p:cNvPr>
          <p:cNvSpPr/>
          <p:nvPr/>
        </p:nvSpPr>
        <p:spPr>
          <a:xfrm flipH="false" flipV="false" rot="0">
            <a:off x="2431313" y="-2233898"/>
            <a:ext cx="4286920" cy="4392803"/>
          </a:xfrm>
          <a:prstGeom prst="ellipse">
            <a:avLst/>
          </a:prstGeom>
          <a:solidFill>
            <a:schemeClr val="bg1">
              <a:alpha val="0"/>
            </a:schemeClr>
          </a:solidFill>
          <a:ln cap="flat" w="9525">
            <a:solidFill>
              <a:schemeClr val="bg1">
                <a:alpha val="6000"/>
              </a:schemeClr>
            </a:solidFill>
            <a:prstDash val="solid"/>
            <a:round/>
          </a:ln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4" name="">
            <a:extLst>
              <a:ext uri="{31E14042-BD03-4894-80F8-11853E78B01B}">
                <a16:creationId xmlns:a16="http://schemas.microsoft.com/office/drawing/2010/main" id="{74AC798E-C1D3-430C-AA29-7F4B1597754D}"/>
              </a:ext>
            </a:extLst>
          </p:cNvPr>
          <p:cNvSpPr/>
          <p:nvPr/>
        </p:nvSpPr>
        <p:spPr>
          <a:xfrm flipH="false" flipV="false" rot="16200000">
            <a:off x="6607702" y="-35242"/>
            <a:ext cx="644965" cy="2467604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pic>
        <p:nvPicPr>
          <p:cNvPr id="5" name="">
            <a:extLst>
              <a:ext uri="{5D56ECE4-ACA7-4483-B7DD-41183D206DFC}">
                <a16:creationId xmlns:a16="http://schemas.microsoft.com/office/drawing/2010/main" id="{0603B52B-3EAC-4003-B9F6-1A60C8041115}"/>
              </a:ext>
            </a:extLst>
          </p:cNvPr>
          <p:cNvPicPr>
            <a:picLocks noChangeAspect="true"/>
          </p:cNvPicPr>
          <p:nvPr/>
        </p:nvPicPr>
        <p:blipFill>
          <a:blip r:embed="rId3"/>
          <a:stretch>
            <a:fillRect/>
          </a:stretch>
        </p:blipFill>
        <p:spPr>
          <a:xfrm flipH="false" flipV="false" rot="0">
            <a:off x="5340067" y="945232"/>
            <a:ext cx="348150" cy="262187"/>
          </a:xfrm>
          <a:prstGeom prst="rect">
            <a:avLst/>
          </a:prstGeom>
          <a:noFill/>
        </p:spPr>
      </p:pic>
      <p:sp>
        <p:nvSpPr>
          <p:cNvPr id="6" name="">
            <a:extLst>
              <a:ext uri="{A8785131-4497-496F-BB5A-F6186CF58D58}">
                <a16:creationId xmlns:a16="http://schemas.microsoft.com/office/drawing/2010/main" id="{28BE67F0-9DE4-4EE1-BC70-239DD06EF0BE}"/>
              </a:ext>
            </a:extLst>
          </p:cNvPr>
          <p:cNvSpPr txBox="1"/>
          <p:nvPr/>
        </p:nvSpPr>
        <p:spPr>
          <a:xfrm flipH="false" flipV="false" rot="0">
            <a:off x="350700" y="1485900"/>
            <a:ext cx="2161822" cy="95226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ctr">
              <a:lnSpc>
                <a:spcPct val="125000"/>
              </a:lnSpc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900">
                <a:solidFill>
                  <a:srgbClr val="ffb08e"/>
                </a:solidFill>
                <a:latin typeface="Zoho Puvi"/>
              </a:rPr>
              <a:t>Automation policies</a:t>
            </a:r>
            <a:r>
              <a:rPr b="1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containing sequential tasks with defined time intervals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; t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hese are useful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when cleaning up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AD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, providing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JIT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access to groups, and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doing even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more</a:t>
            </a:r>
            <a:endParaRPr b="0" dirty="0" lang="en-US" sz="9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7" name="">
            <a:extLst>
              <a:ext uri="{3841B159-BE59-44E9-ACE0-B51AE6CADEB9}">
                <a16:creationId xmlns:a16="http://schemas.microsoft.com/office/drawing/2010/main" id="{F66D520D-D125-417B-8E32-CED72AFD7ED7}"/>
              </a:ext>
            </a:extLst>
          </p:cNvPr>
          <p:cNvSpPr txBox="1"/>
          <p:nvPr/>
        </p:nvSpPr>
        <p:spPr>
          <a:xfrm flipH="false" flipV="false" rot="0">
            <a:off x="3381375" y="3274133"/>
            <a:ext cx="2390251" cy="95226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ctr">
              <a:lnSpc>
                <a:spcPct val="125000"/>
              </a:lnSpc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900">
                <a:solidFill>
                  <a:srgbClr val="ffb08e"/>
                </a:solidFill>
                <a:latin typeface="Zoho Puvi"/>
              </a:rPr>
              <a:t>Orchestration templates</a:t>
            </a:r>
            <a:r>
              <a:rPr b="1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with a sequence of AD, Microsoft 365, and Google Workspace tasks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;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logic blocks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;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notifications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;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and webhooks constructed using REST API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s</a:t>
            </a:r>
            <a:endParaRPr b="0" dirty="0" lang="en-US" sz="9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pic>
        <p:nvPicPr>
          <p:cNvPr id="8" name="">
            <a:extLst>
              <a:ext uri="{FEDE5C8D-5474-425E-94DB-549486FEA635}">
                <a16:creationId xmlns:a16="http://schemas.microsoft.com/office/drawing/2010/main" id="{8B90AE97-1D1A-4E52-A6E0-69D5B8CC7358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2393146" y="0"/>
            <a:ext cx="4356170" cy="2320799"/>
          </a:xfrm>
          <a:prstGeom prst="rect">
            <a:avLst/>
          </a:prstGeom>
          <a:noFill/>
        </p:spPr>
      </p:pic>
      <p:sp>
        <p:nvSpPr>
          <p:cNvPr id="9" name="">
            <a:extLst>
              <a:ext uri="{A6CBF9D0-725F-4659-BAF0-777AF734A9DE}">
                <a16:creationId xmlns:a16="http://schemas.microsoft.com/office/drawing/2010/main" id="{BEEF5C36-50AD-4895-9914-567C88708172}"/>
              </a:ext>
            </a:extLst>
          </p:cNvPr>
          <p:cNvSpPr txBox="1"/>
          <p:nvPr/>
        </p:nvSpPr>
        <p:spPr>
          <a:xfrm flipH="false" flipV="false" rot="0">
            <a:off x="3333007" y="403621"/>
            <a:ext cx="2468727" cy="732110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ctr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200">
                <a:solidFill>
                  <a:srgbClr val="ff8d70"/>
                </a:solidFill>
                <a:latin typeface="Zoho Puvi"/>
              </a:rPr>
              <a:t>Automation components</a:t>
            </a:r>
            <a:endParaRPr b="1" dirty="0" i="0" lang="en-US" sz="2200">
              <a:solidFill>
                <a:srgbClr val="ff8d70"/>
              </a:solidFill>
              <a:latin typeface="Zoho Puvi"/>
            </a:endParaRPr>
          </a:p>
        </p:txBody>
      </p:sp>
      <p:sp>
        <p:nvSpPr>
          <p:cNvPr id="10" name="">
            <a:extLst>
              <a:ext uri="{D09A198A-C33B-44BB-BE2D-FFCBE700B543}">
                <a16:creationId xmlns:a16="http://schemas.microsoft.com/office/drawing/2010/main" id="{52FBD4AF-0209-4035-B5F4-1175D4FBE81E}"/>
              </a:ext>
            </a:extLst>
          </p:cNvPr>
          <p:cNvSpPr txBox="1"/>
          <p:nvPr/>
        </p:nvSpPr>
        <p:spPr>
          <a:xfrm flipH="false" flipV="false" rot="0">
            <a:off x="6718240" y="1485900"/>
            <a:ext cx="2193102" cy="95226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ctr">
              <a:lnSpc>
                <a:spcPct val="125000"/>
              </a:lnSpc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900">
                <a:solidFill>
                  <a:srgbClr val="ffb08e"/>
                </a:solidFill>
                <a:latin typeface="Zoho Puvi"/>
              </a:rPr>
              <a:t>Notification templates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with customi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zable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notification content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about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 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the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automation execution status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, which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can be sent to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the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desired stakeholders</a:t>
            </a:r>
            <a:endParaRPr b="0" dirty="0" lang="en-US" sz="9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1" name="">
            <a:extLst>
              <a:ext uri="{27F5D8B6-0451-406D-ADC2-494407ABF975}">
                <a16:creationId xmlns:a16="http://schemas.microsoft.com/office/drawing/2010/main" id="{A2D7D369-E37A-41D9-8630-1B15096DD1C9}"/>
              </a:ext>
            </a:extLst>
          </p:cNvPr>
          <p:cNvSpPr txBox="1"/>
          <p:nvPr/>
        </p:nvSpPr>
        <p:spPr>
          <a:xfrm flipH="false" flipV="false" rot="0">
            <a:off x="6156017" y="2838450"/>
            <a:ext cx="1744446" cy="780859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ctr">
              <a:lnSpc>
                <a:spcPct val="125000"/>
              </a:lnSpc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900">
                <a:solidFill>
                  <a:srgbClr val="ffb08e"/>
                </a:solidFill>
                <a:latin typeface="Zoho Puvi"/>
              </a:rPr>
              <a:t>Webhooks</a:t>
            </a:r>
            <a:r>
              <a:rPr b="1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that enable task execution to and from enterprise applications using REST APIs</a:t>
            </a:r>
            <a:endParaRPr b="0" dirty="0" lang="en-US" sz="9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  <p:sp>
        <p:nvSpPr>
          <p:cNvPr id="12" name="">
            <a:extLst>
              <a:ext uri="{6C01659D-6D6F-4C0D-8105-38090B3B5ECD}">
                <a16:creationId xmlns:a16="http://schemas.microsoft.com/office/drawing/2010/main" id="{9CE0ADA9-E22D-40FA-810D-30EE3CEE02FC}"/>
              </a:ext>
            </a:extLst>
          </p:cNvPr>
          <p:cNvSpPr txBox="1"/>
          <p:nvPr/>
        </p:nvSpPr>
        <p:spPr>
          <a:xfrm flipH="false" flipV="false" rot="0">
            <a:off x="1036815" y="2838450"/>
            <a:ext cx="1968960" cy="609457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>
            <a:defPPr>
              <a:defRPr>
                <a:solidFill>
                  <a:schemeClr val="bg1">
                    <a:alpha val="90000"/>
                  </a:schemeClr>
                </a:solidFill>
              </a:defRPr>
            </a:defPPr>
          </a:lstStyle>
          <a:p>
            <a:pPr algn="ctr">
              <a:lnSpc>
                <a:spcPct val="125000"/>
              </a:lnSpc>
              <a:defRPr dirty="0" lang="en-US" sz="1400">
                <a:solidFill>
                  <a:schemeClr val="bg1">
                    <a:alpha val="90000"/>
                  </a:schemeClr>
                </a:solidFill>
              </a:defRPr>
            </a:pPr>
            <a:r>
              <a:rPr b="1" dirty="0" lang="en-US" sz="900">
                <a:solidFill>
                  <a:srgbClr val="ffb08e"/>
                </a:solidFill>
                <a:latin typeface="Zoho Puvi"/>
              </a:rPr>
              <a:t>Multi-level workflows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 </a:t>
            </a:r>
            <a:r>
              <a:rPr b="0" dirty="0" lang="en-US" sz="900">
                <a:solidFill>
                  <a:schemeClr val="bg1">
                    <a:alpha val="90000"/>
                  </a:schemeClr>
                </a:solidFill>
                <a:latin typeface="Zoho Puvi"/>
              </a:rPr>
              <a:t>to control and oversee automation execution</a:t>
            </a:r>
            <a:endParaRPr b="0" dirty="0" lang="en-US" sz="900">
              <a:solidFill>
                <a:schemeClr val="bg1">
                  <a:alpha val="90000"/>
                </a:schemeClr>
              </a:solidFill>
              <a:latin typeface="Zoho Puvi"/>
            </a:endParaRPr>
          </a:p>
        </p:txBody>
      </p:sp>
    </p:spTree>
    <p:extLst>
      <p:ext uri="{E8C2C4A9-9A82-45CA-A1A1-B5816C463B80}">
        <p14:creationId xmlns:p14="http://schemas.microsoft.com/office/powerpoint/2010/main" val="1720412761423"/>
      </p:ext>
    </p:extLst>
  </p:cSld>
  <p:clrMapOvr>
    <a:masterClrMapping/>
  </p:clrMapOvr>
  <p:transition advClick="true" spd="slow">
    <p:fade thruBlk="false"/>
  </p:transition>
</p:sld>
</file>

<file path=ppt/slides/slide7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BA1CBC61-32C3-41C1-BEA2-B9C0ED1D0143}">
                <a16:creationId xmlns:a16="http://schemas.microsoft.com/office/drawing/2010/main" id="{C40AE528-FFC0-4FAA-B35D-962FA38E695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58C428F3-9ABD-47BB-9F28-047490B996D4}">
                <a16:creationId xmlns:a16="http://schemas.microsoft.com/office/drawing/2010/main" id="{08DD77BC-C397-4E79-8759-7FF423F7B826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-6334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6102455E-5658-49C6-B2D5-BA897243B3B9}">
                <a16:creationId xmlns:a16="http://schemas.microsoft.com/office/drawing/2010/main" id="{499DF075-6CC6-4E33-9198-2A3FA34AD9AC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93A6CBE8-0763-4B8B-B87A-3711F1B41149}">
                <a16:creationId xmlns:a16="http://schemas.microsoft.com/office/drawing/2010/main" id="{07993180-1CC5-4FAA-9C5F-6B2E00C6FDB1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0F9B54DE-2E77-4897-89AF-824AF7407229}">
                <a16:creationId xmlns:a16="http://schemas.microsoft.com/office/drawing/2010/main" id="{B0A503AF-B887-4859-B334-4819214CC3E2}"/>
              </a:ext>
            </a:extLst>
          </p:cNvPr>
          <p:cNvSpPr txBox="1"/>
          <p:nvPr/>
        </p:nvSpPr>
        <p:spPr>
          <a:xfrm flipH="false" flipV="false" rot="0">
            <a:off x="231305" y="1479899"/>
            <a:ext cx="2436980" cy="88603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600">
                <a:solidFill>
                  <a:srgbClr val="ff8d70"/>
                </a:solidFill>
                <a:latin typeface="Zoho Puvi"/>
              </a:rPr>
              <a:t>Automation</a:t>
            </a:r>
          </a:p>
          <a:p>
            <a:pPr algn="l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600">
                <a:solidFill>
                  <a:schemeClr val="bg2"/>
                </a:solidFill>
                <a:latin typeface="Zoho Puvi"/>
              </a:rPr>
              <a:t>polic</a:t>
            </a:r>
            <a:r>
              <a:rPr b="1" dirty="0" i="0" lang="en-US" sz="2600">
                <a:solidFill>
                  <a:schemeClr val="bg2"/>
                </a:solidFill>
                <a:latin typeface="Zoho Puvi"/>
              </a:rPr>
              <a:t>ies</a:t>
            </a:r>
            <a:endParaRPr b="1" dirty="0" i="0" lang="en-US" sz="2600">
              <a:solidFill>
                <a:schemeClr val="bg2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1730BA73-87CB-44C0-8138-7D54F4C38F58}">
                <a16:creationId xmlns:a16="http://schemas.microsoft.com/office/drawing/2010/main" id="{C53227E8-4A3B-4512-BFA4-A91A162BBDF5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8" name="">
            <a:extLst>
              <a:ext uri="{15FB66E0-EFAF-4791-BF4B-EA49689C37EC}">
                <a16:creationId xmlns:a16="http://schemas.microsoft.com/office/drawing/2010/main" id="{9AC5458C-5AC9-4D2E-AF20-17E45A105BB2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9" name="">
            <a:extLst>
              <a:ext uri="{84F955EA-E300-493B-B294-E22BA3C32F3E}">
                <a16:creationId xmlns:a16="http://schemas.microsoft.com/office/drawing/2010/main" id="{E74364FB-87F0-4E09-ADB9-3241A7F75FB8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hidden="false" id="10" name="">
            <a:extLst>
              <a:ext uri="{0DF12B26-49D3-4035-9396-3C19DA4287B7}">
                <a16:creationId xmlns:a16="http://schemas.microsoft.com/office/drawing/2010/main" id="{A7545144-48AC-4B08-81AF-98DA13FC2952}"/>
              </a:ext>
            </a:extLst>
          </p:cNvPr>
          <p:cNvSpPr txBox="1">
            <a:spLocks noGrp="true"/>
          </p:cNvSpPr>
          <p:nvPr/>
        </p:nvSpPr>
        <p:spPr>
          <a:xfrm rot="0">
            <a:off x="231305" y="2301020"/>
            <a:ext cx="2436980" cy="873337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An automation policy for implementing JIT access</a:t>
            </a:r>
            <a:endParaRPr b="0" dirty="0" i="0" lang="en-US" sz="13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1" name="">
            <a:extLst>
              <a:ext uri="{EBDC5713-AB72-43E9-AD57-ABE48C8501D8}">
                <a16:creationId xmlns:a16="http://schemas.microsoft.com/office/drawing/2010/main" id="{59F9FAB7-A2FF-4FDF-B412-8B40C0BF85C0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pic>
        <p:nvPicPr>
          <p:cNvPr id="12" name="">
            <a:extLst>
              <a:ext uri="{EF6415FE-88FE-4D4E-B5A2-8FC6DA5C715F}">
                <a16:creationId xmlns:a16="http://schemas.microsoft.com/office/drawing/2010/main" id="{EA0E6076-F756-4608-B9BD-9C20DEE49FA3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2718396" y="808053"/>
            <a:ext cx="6270494" cy="3525562"/>
          </a:xfrm>
          <a:prstGeom prst="rect">
            <a:avLst/>
          </a:prstGeom>
          <a:noFill/>
        </p:spPr>
      </p:pic>
    </p:spTree>
    <p:extLst>
      <p:ext uri="{7531BE98-87C1-4A20-A755-C05057D12CA7}">
        <p14:creationId xmlns:p14="http://schemas.microsoft.com/office/powerpoint/2010/main" val="1720412761424"/>
      </p:ext>
    </p:extLst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51B6E7C5-1C80-40EC-B957-582F4E019DCB}">
                <a16:creationId xmlns:a16="http://schemas.microsoft.com/office/drawing/2010/main" id="{7F0FA30B-5B6F-42F8-949B-1C877261550F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B1882912-53F8-41DA-8117-F5784F7218FB}">
                <a16:creationId xmlns:a16="http://schemas.microsoft.com/office/drawing/2010/main" id="{0D47D37B-291C-4939-B242-3388676F1AF6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-6334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200CFD72-D8F0-4B4D-981A-8D2476555404}">
                <a16:creationId xmlns:a16="http://schemas.microsoft.com/office/drawing/2010/main" id="{395292B7-E86F-476C-A721-1BA5C6E7769F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4D6EF1C4-D493-4EAF-BCBC-184D0BACC0C9}">
                <a16:creationId xmlns:a16="http://schemas.microsoft.com/office/drawing/2010/main" id="{3F9C6BDA-4692-42D8-88CA-0E402C22842E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id="6" name="">
            <a:extLst>
              <a:ext uri="{30114A81-58E8-469D-B5ED-53CF2F82D690}">
                <a16:creationId xmlns:a16="http://schemas.microsoft.com/office/drawing/2010/main" id="{016BB080-397F-4652-AC18-41E885F57B89}"/>
              </a:ext>
            </a:extLst>
          </p:cNvPr>
          <p:cNvSpPr txBox="1"/>
          <p:nvPr/>
        </p:nvSpPr>
        <p:spPr>
          <a:xfrm flipH="false" flipV="false" rot="0">
            <a:off x="231305" y="1479899"/>
            <a:ext cx="2436980" cy="84793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600">
                <a:solidFill>
                  <a:srgbClr val="ff8d70"/>
                </a:solidFill>
                <a:latin typeface="Zoho Puvi"/>
              </a:rPr>
              <a:t>Orchestration </a:t>
            </a:r>
            <a:r>
              <a:rPr b="1" dirty="0" i="0" lang="en-US" sz="2600">
                <a:solidFill>
                  <a:schemeClr val="bg1"/>
                </a:solidFill>
                <a:latin typeface="Zoho Puvi"/>
              </a:rPr>
              <a:t>template</a:t>
            </a:r>
            <a:r>
              <a:rPr b="1" dirty="0" i="0" lang="en-US" sz="2600">
                <a:solidFill>
                  <a:schemeClr val="bg1"/>
                </a:solidFill>
                <a:latin typeface="Zoho Puvi"/>
              </a:rPr>
              <a:t>s</a:t>
            </a:r>
            <a:endParaRPr b="1" dirty="0" i="0" lang="en-US" sz="2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7" name="">
            <a:extLst>
              <a:ext uri="{ED2E661C-EF5B-4656-B7F5-5D433A21ED5E}">
                <a16:creationId xmlns:a16="http://schemas.microsoft.com/office/drawing/2010/main" id="{67044A0D-74F9-4F68-8E4E-CDF20C801D17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8" name="">
            <a:extLst>
              <a:ext uri="{97F86710-8280-4F3E-8055-02F61C6B4B55}">
                <a16:creationId xmlns:a16="http://schemas.microsoft.com/office/drawing/2010/main" id="{4084AAB1-E7CD-440A-B447-EA64995CFCEF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9" name="">
            <a:extLst>
              <a:ext uri="{8B33C544-D73C-47DD-967B-6E3EFB4C78B6}">
                <a16:creationId xmlns:a16="http://schemas.microsoft.com/office/drawing/2010/main" id="{E5047630-8FCD-4E13-B5C0-84DEA8699180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hidden="false" id="10" name="">
            <a:extLst>
              <a:ext uri="{6BAB79B3-C39E-4B42-B631-B1FE54C72FEB}">
                <a16:creationId xmlns:a16="http://schemas.microsoft.com/office/drawing/2010/main" id="{13457450-994D-4298-B628-4E5F21F56FB4}"/>
              </a:ext>
            </a:extLst>
          </p:cNvPr>
          <p:cNvSpPr txBox="1">
            <a:spLocks noGrp="true"/>
          </p:cNvSpPr>
          <p:nvPr/>
        </p:nvSpPr>
        <p:spPr>
          <a:xfrm rot="0">
            <a:off x="231305" y="2301020"/>
            <a:ext cx="2280246" cy="1100528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Constructing an orchestration template using just drag-and-drop actions</a:t>
            </a:r>
            <a:endParaRPr b="0" dirty="0" i="0" lang="en-US" sz="13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1" name="">
            <a:extLst>
              <a:ext uri="{8C692046-76B9-4E31-9902-5B10A080BF6B}">
                <a16:creationId xmlns:a16="http://schemas.microsoft.com/office/drawing/2010/main" id="{EFB6D63F-3206-49C7-A82A-28268D3C24EB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pic>
        <p:nvPicPr>
          <p:cNvPr id="12" name="">
            <a:extLst>
              <a:ext uri="{FB41BE55-0E5A-46E7-A65A-FFAE516E3D33}">
                <a16:creationId xmlns:a16="http://schemas.microsoft.com/office/drawing/2010/main" id="{5C40EC31-8293-4EED-80FB-A5A35A65C16D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2854357" y="932107"/>
            <a:ext cx="6026096" cy="3210277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8724EAC6-B56D-4DA5-BB13-7A88D829653B}">
                <a16:creationId xmlns:a16="http://schemas.microsoft.com/office/drawing/2010/main" id="{14335BBC-C856-44AC-A3B6-7B1EBDC57F7C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014325" y="1181894"/>
            <a:ext cx="5706150" cy="2779710"/>
          </a:xfrm>
          <a:prstGeom prst="rect">
            <a:avLst/>
          </a:prstGeom>
          <a:noFill/>
        </p:spPr>
      </p:pic>
    </p:spTree>
    <p:extLst>
      <p:ext uri="{5F0A93FE-5A26-4B78-A098-B080A2DD4A22}">
        <p14:creationId xmlns:p14="http://schemas.microsoft.com/office/powerpoint/2010/main" val="1720412761426"/>
      </p:ext>
    </p:extLst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 showMasterSp="true">
  <p:cSld name="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551866B3-CEFA-49E8-9CE0-51704664050D}">
                <a16:creationId xmlns:a16="http://schemas.microsoft.com/office/drawing/2010/main" id="{84B4B1C8-61FA-46ED-BCA5-2D33CA8FEF04}"/>
              </a:ext>
            </a:extLst>
          </p:cNvPr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flipH="false" flipV="false" rot="0">
            <a:off x="-95173" y="0"/>
            <a:ext cx="9334348" cy="5141671"/>
          </a:xfrm>
          <a:prstGeom prst="rect">
            <a:avLst/>
          </a:prstGeom>
          <a:noFill/>
        </p:spPr>
      </p:pic>
      <p:pic>
        <p:nvPicPr>
          <p:cNvPr id="3" name="">
            <a:extLst>
              <a:ext uri="{4C314847-874E-455E-87C5-160144BEF776}">
                <a16:creationId xmlns:a16="http://schemas.microsoft.com/office/drawing/2010/main" id="{41D9445F-42D9-4F79-98A3-9A2F675DEE7E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true" flipV="true" rot="0">
            <a:off x="-95173" y="-6334"/>
            <a:ext cx="3407968" cy="3499180"/>
          </a:xfrm>
          <a:prstGeom prst="rect">
            <a:avLst/>
          </a:prstGeom>
          <a:noFill/>
        </p:spPr>
      </p:pic>
      <p:pic>
        <p:nvPicPr>
          <p:cNvPr id="4" name="">
            <a:extLst>
              <a:ext uri="{160F5364-4990-4CFD-A514-8788E1011C99}">
                <a16:creationId xmlns:a16="http://schemas.microsoft.com/office/drawing/2010/main" id="{79303795-A8BE-48D9-8673-5CFBE0096BDC}"/>
              </a:ext>
            </a:extLst>
          </p:cNvPr>
          <p:cNvPicPr>
            <a:picLocks noChangeAspect="true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flipH="false" flipV="false" rot="0">
            <a:off x="6133176" y="1919392"/>
            <a:ext cx="3126044" cy="3209709"/>
          </a:xfrm>
          <a:prstGeom prst="rect">
            <a:avLst/>
          </a:prstGeom>
          <a:noFill/>
        </p:spPr>
      </p:pic>
      <p:sp>
        <p:nvSpPr>
          <p:cNvPr id="5" name="">
            <a:extLst>
              <a:ext uri="{D7384F87-C259-4B41-BFA4-50AEACABA8C1}">
                <a16:creationId xmlns:a16="http://schemas.microsoft.com/office/drawing/2010/main" id="{0B50F8B7-3AE4-4DF5-ADE1-2AE4841333A6}"/>
              </a:ext>
            </a:extLst>
          </p:cNvPr>
          <p:cNvSpPr/>
          <p:nvPr/>
        </p:nvSpPr>
        <p:spPr>
          <a:xfrm flipH="false" flipV="false" rot="16200000">
            <a:off x="7264660" y="-481860"/>
            <a:ext cx="778849" cy="2979839"/>
          </a:xfrm>
          <a:prstGeom prst="rect">
            <a:avLst/>
          </a:prstGeom>
          <a:noFill/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anchor="ctr" rtlCol="0">
            <a:noAutofit/>
          </a:bodyPr>
          <a:lstStyle/>
          <a:p>
            <a:pPr algn="ctr"/>
            <a:r>
              <a:rPr dirty="0" lang="en-US"/>
              <a:t/>
            </a:r>
            <a:endParaRPr dirty="0" lang="en-US"/>
          </a:p>
        </p:txBody>
      </p:sp>
      <p:sp>
        <p:nvSpPr>
          <p:cNvPr hidden="false" id="6" name="">
            <a:extLst>
              <a:ext uri="{D5C53E6F-A91B-4539-A518-5324F30C22D5}">
                <a16:creationId xmlns:a16="http://schemas.microsoft.com/office/drawing/2010/main" id="{402E7A01-0345-46C3-93E8-071F5E33A3E8}"/>
              </a:ext>
            </a:extLst>
          </p:cNvPr>
          <p:cNvSpPr txBox="1">
            <a:spLocks noGrp="true"/>
          </p:cNvSpPr>
          <p:nvPr/>
        </p:nvSpPr>
        <p:spPr>
          <a:xfrm rot="0">
            <a:off x="5438918" y="1114425"/>
            <a:ext cx="3393243" cy="1508474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sp>
        <p:nvSpPr>
          <p:cNvPr id="7" name="">
            <a:extLst>
              <a:ext uri="{C234FF9A-3BFA-4E6C-B6B9-FA59D82321B8}">
                <a16:creationId xmlns:a16="http://schemas.microsoft.com/office/drawing/2010/main" id="{AE52E8EB-C341-4C81-976C-C05995DFE9E7}"/>
              </a:ext>
            </a:extLst>
          </p:cNvPr>
          <p:cNvSpPr txBox="1"/>
          <p:nvPr/>
        </p:nvSpPr>
        <p:spPr>
          <a:xfrm flipH="false" flipV="false" rot="0">
            <a:off x="5518870" y="1291523"/>
            <a:ext cx="260794" cy="228800"/>
          </a:xfrm>
          <a:prstGeom prst="rect">
            <a:avLst/>
          </a:prstGeom>
        </p:spPr>
        <p:txBody>
          <a:bodyPr anchor="t" bIns="47625" lIns="95250" rIns="95250" rtlCol="0" tIns="47625">
            <a:noAutofit/>
          </a:bodyPr>
          <a:lstStyle/>
          <a:p>
            <a:pPr algn="l" indent="-342900" rtl="fal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024a"/>
              </a:buClr>
              <a:buFont typeface="Source Sans Pro"/>
              <a:buChar char="✧"/>
              <a:defRPr dirty="0" lang="en-US" sz="1400">
                <a:solidFill>
                  <a:schemeClr val="tx1"/>
                </a:solidFill>
                <a:latin typeface="Open Sans"/>
              </a:defRPr>
            </a:pPr>
            <a:r>
              <a:rPr b="0" dirty="0" i="0" lang="en-US" sz="1000">
                <a:solidFill>
                  <a:schemeClr val="tx1"/>
                </a:solidFill>
                <a:latin typeface="Zoho Puvi"/>
              </a:rPr>
              <a:t/>
            </a:r>
            <a:endParaRPr b="0" dirty="0" i="0" lang="en-US" sz="1000">
              <a:solidFill>
                <a:schemeClr val="tx1"/>
              </a:solidFill>
              <a:latin typeface="Zoho Puvi"/>
            </a:endParaRPr>
          </a:p>
        </p:txBody>
      </p:sp>
      <p:sp>
        <p:nvSpPr>
          <p:cNvPr id="8" name="">
            <a:extLst>
              <a:ext uri="{1012A05D-AD6E-4F47-AE5D-916FED5B18DE}">
                <a16:creationId xmlns:a16="http://schemas.microsoft.com/office/drawing/2010/main" id="{347F0B24-1DC1-4085-8464-046593E6B306}"/>
              </a:ext>
            </a:extLst>
          </p:cNvPr>
          <p:cNvSpPr txBox="1"/>
          <p:nvPr/>
        </p:nvSpPr>
        <p:spPr>
          <a:xfrm flipH="false" flipV="false" rot="0">
            <a:off x="5814412" y="1173994"/>
            <a:ext cx="2668000" cy="247611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>
              <a:defRPr dirty="0" lang="en-US" sz="1400"/>
            </a:pPr>
            <a:r>
              <a:rPr b="0" dirty="0" lang="en-US" sz="1000">
                <a:latin typeface="Zoho Puvi"/>
              </a:rPr>
              <a:t/>
            </a:r>
            <a:endParaRPr b="0" dirty="0" lang="en-US" sz="1000">
              <a:latin typeface="Zoho Puvi"/>
            </a:endParaRPr>
          </a:p>
        </p:txBody>
      </p:sp>
      <p:pic>
        <p:nvPicPr>
          <p:cNvPr id="9" name="">
            <a:extLst>
              <a:ext uri="{81D0941C-C1E4-4F08-82CD-3E380F580DD0}">
                <a16:creationId xmlns:a16="http://schemas.microsoft.com/office/drawing/2010/main" id="{E17567F4-CF4E-455E-9C5C-9B46F7441864}"/>
              </a:ext>
            </a:extLst>
          </p:cNvPr>
          <p:cNvPicPr>
            <a:picLocks noChangeAspect="true"/>
          </p:cNvPicPr>
          <p:nvPr/>
        </p:nvPicPr>
        <p:blipFill>
          <a:blip r:embed="rId4"/>
          <a:stretch>
            <a:fillRect/>
          </a:stretch>
        </p:blipFill>
        <p:spPr>
          <a:xfrm flipH="false" flipV="false" rot="0">
            <a:off x="186129" y="4710894"/>
            <a:ext cx="963312" cy="257604"/>
          </a:xfrm>
          <a:prstGeom prst="rect">
            <a:avLst/>
          </a:prstGeom>
          <a:noFill/>
        </p:spPr>
      </p:pic>
      <p:sp>
        <p:nvSpPr>
          <p:cNvPr id="10" name="">
            <a:extLst>
              <a:ext uri="{6457E3D5-3B26-477F-A274-E6055086D3BB}">
                <a16:creationId xmlns:a16="http://schemas.microsoft.com/office/drawing/2010/main" id="{07769262-33B7-4AB4-B486-87DA905B32ED}"/>
              </a:ext>
            </a:extLst>
          </p:cNvPr>
          <p:cNvSpPr txBox="1"/>
          <p:nvPr/>
        </p:nvSpPr>
        <p:spPr>
          <a:xfrm flipH="false" flipV="false" rot="0">
            <a:off x="231305" y="1479899"/>
            <a:ext cx="2436980" cy="847934"/>
          </a:xfrm>
          <a:prstGeom prst="rect">
            <a:avLst/>
          </a:prstGeom>
        </p:spPr>
        <p:txBody>
          <a:bodyPr anchor="t" bIns="47625" lIns="95250" rIns="95250" rtlCol="0" tIns="47625">
            <a:spAutoFit/>
          </a:bodyPr>
          <a:lstStyle/>
          <a:p>
            <a:pPr algn="l" lvl="1" marL="0">
              <a:lnSpc>
                <a:spcPct val="95000"/>
              </a:lnSpc>
              <a:spcBef>
                <a:spcPts val="150"/>
              </a:spcBef>
              <a:spcAft>
                <a:spcPts val="150"/>
              </a:spcAft>
              <a:defRPr dirty="0" lang="en-US" sz="1400"/>
            </a:pPr>
            <a:r>
              <a:rPr b="1" dirty="0" i="0" lang="en-US" sz="2600">
                <a:solidFill>
                  <a:srgbClr val="ff8d70"/>
                </a:solidFill>
                <a:latin typeface="Zoho Puvi"/>
              </a:rPr>
              <a:t>Notification </a:t>
            </a:r>
            <a:r>
              <a:rPr b="1" dirty="0" i="0" lang="en-US" sz="2600">
                <a:solidFill>
                  <a:schemeClr val="bg1"/>
                </a:solidFill>
                <a:latin typeface="Zoho Puvi"/>
              </a:rPr>
              <a:t>template</a:t>
            </a:r>
            <a:r>
              <a:rPr b="1" dirty="0" i="0" lang="en-US" sz="2600">
                <a:solidFill>
                  <a:schemeClr val="bg1"/>
                </a:solidFill>
                <a:latin typeface="Zoho Puvi"/>
              </a:rPr>
              <a:t>s</a:t>
            </a:r>
            <a:endParaRPr b="1" dirty="0" i="0" lang="en-US" sz="2600">
              <a:solidFill>
                <a:schemeClr val="bg1"/>
              </a:solidFill>
              <a:latin typeface="Zoho Puvi"/>
            </a:endParaRPr>
          </a:p>
        </p:txBody>
      </p:sp>
      <p:sp>
        <p:nvSpPr>
          <p:cNvPr hidden="false" id="11" name="">
            <a:extLst>
              <a:ext uri="{DD964151-6449-4849-B012-0FB0FF6678ED}">
                <a16:creationId xmlns:a16="http://schemas.microsoft.com/office/drawing/2010/main" id="{7E2330BD-346F-4A0C-9E66-B48FB20671C7}"/>
              </a:ext>
            </a:extLst>
          </p:cNvPr>
          <p:cNvSpPr txBox="1">
            <a:spLocks noGrp="true"/>
          </p:cNvSpPr>
          <p:nvPr/>
        </p:nvSpPr>
        <p:spPr>
          <a:xfrm rot="0">
            <a:off x="231305" y="2301020"/>
            <a:ext cx="2280246" cy="1191825"/>
          </a:xfrm>
          <a:prstGeom prst="rect">
            <a:avLst/>
          </a:prstGeom>
          <a:ln>
            <a:noFill/>
          </a:ln>
          <a:effectLst/>
        </p:spPr>
        <p:txBody>
          <a:bodyPr anchor="t" bIns="95250" lIns="95250" numCol="1" rIns="95250" rtlCol="0" spcCol="0" tIns="95250">
            <a:noAutofit/>
          </a:bodyPr>
          <a:lstStyle>
            <a:lvl1pPr algn="l" indent="-342900" lvl="0" marL="342900" rtl="fal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b="0" dirty="0" i="0" lang="en-US" sz="1600">
                <a:solidFill>
                  <a:schemeClr val="tx1"/>
                </a:solidFill>
                <a:latin typeface="Open Sans"/>
              </a:defRPr>
            </a:lvl1pPr>
            <a:lvl2pPr algn="l" indent="-285750" lvl="1" marL="74295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400">
                <a:solidFill>
                  <a:schemeClr val="bg1">
                    <a:lumMod val="50000"/>
                  </a:schemeClr>
                </a:solidFill>
                <a:latin typeface="Open Sans"/>
              </a:defRPr>
            </a:lvl2pPr>
            <a:lvl3pPr algn="l" indent="-228600" lvl="2" marL="11430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200">
                <a:solidFill>
                  <a:schemeClr val="bg1">
                    <a:lumMod val="50000"/>
                  </a:schemeClr>
                </a:solidFill>
                <a:latin typeface="Open Sans"/>
              </a:defRPr>
            </a:lvl3pPr>
            <a:lvl4pPr algn="l" indent="-228600" lvl="3" marL="16002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1000">
                <a:solidFill>
                  <a:schemeClr val="bg1">
                    <a:lumMod val="50000"/>
                  </a:schemeClr>
                </a:solidFill>
                <a:latin typeface="Open Sans"/>
              </a:defRPr>
            </a:lvl4pPr>
            <a:lvl5pPr algn="l" indent="-228600" lvl="4" marL="2057400" rtl="false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5pPr>
            <a:lvl6pPr algn="l" indent="-228600" lvl="5" marL="25146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6pPr>
            <a:lvl7pPr algn="l" indent="-228600" lvl="6" marL="29718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7pPr>
            <a:lvl8pPr algn="l" indent="-228600" lvl="7" marL="34290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8pPr>
            <a:lvl9pPr algn="l" indent="-228600" lvl="8" marL="3886200" rtl="false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-"/>
              <a:defRPr b="0" dirty="0" i="0" lang="en-US" sz="900">
                <a:solidFill>
                  <a:schemeClr val="bg1">
                    <a:lumMod val="50000"/>
                  </a:schemeClr>
                </a:solidFill>
                <a:latin typeface="Open Sans"/>
              </a:defRPr>
            </a:lvl9pPr>
          </a:lstStyle>
          <a:p>
            <a:pPr algn="l" indent="0" lvl="0" marL="0" rtl="false">
              <a:lnSpc>
                <a:spcPct val="129999"/>
              </a:lnSpc>
              <a:spcBef>
                <a:spcPts val="1050"/>
              </a:spcBef>
              <a:spcAft>
                <a:spcPts val="450"/>
              </a:spcAft>
              <a:buClr>
                <a:srgbClr val="0b024a"/>
              </a:buClr>
              <a:buFont typeface="Source Sans Pro"/>
              <a:buNone/>
            </a:pP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A n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otification template 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t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o notify user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s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'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 manager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s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 about automation execution status</a:t>
            </a:r>
            <a:r>
              <a:rPr b="0" dirty="0" i="0" lang="en-US" sz="1300">
                <a:solidFill>
                  <a:schemeClr val="bg1"/>
                </a:solidFill>
                <a:latin typeface="Zoho Puvi"/>
              </a:rPr>
              <a:t>es</a:t>
            </a:r>
            <a:endParaRPr b="0" dirty="0" i="0" lang="en-US" sz="1300">
              <a:solidFill>
                <a:schemeClr val="bg1"/>
              </a:solidFill>
              <a:latin typeface="Zoho Puvi"/>
            </a:endParaRPr>
          </a:p>
        </p:txBody>
      </p:sp>
      <p:pic>
        <p:nvPicPr>
          <p:cNvPr id="12" name="">
            <a:extLst>
              <a:ext uri="{E2CCA394-720D-44A4-94E6-4EB55F1D886C}">
                <a16:creationId xmlns:a16="http://schemas.microsoft.com/office/drawing/2010/main" id="{B25B8F97-5448-49A6-9DAF-1D7ACBED5DBC}"/>
              </a:ext>
            </a:extLst>
          </p:cNvPr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flipH="false" flipV="false" rot="0">
            <a:off x="2854357" y="779707"/>
            <a:ext cx="6026096" cy="3421942"/>
          </a:xfrm>
          <a:prstGeom prst="rect">
            <a:avLst/>
          </a:prstGeom>
          <a:noFill/>
        </p:spPr>
      </p:pic>
      <p:pic>
        <p:nvPicPr>
          <p:cNvPr id="13" name="">
            <a:extLst>
              <a:ext uri="{AA189453-2AD8-450F-9F09-9C6C72277339}">
                <a16:creationId xmlns:a16="http://schemas.microsoft.com/office/drawing/2010/main" id="{D5CD320F-545A-438E-97D1-E0D0785FF290}"/>
              </a:ext>
            </a:extLst>
          </p:cNvPr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flipH="false" flipV="false" rot="0">
            <a:off x="3024454" y="953185"/>
            <a:ext cx="5706150" cy="3082906"/>
          </a:xfrm>
          <a:prstGeom prst="rect">
            <a:avLst/>
          </a:prstGeom>
          <a:noFill/>
        </p:spPr>
      </p:pic>
    </p:spTree>
    <p:extLst>
      <p:ext uri="{D190D632-C664-4474-8D53-21B5D0F34C4E}">
        <p14:creationId xmlns:p14="http://schemas.microsoft.com/office/powerpoint/2010/main" val="1720412761428"/>
      </p:ext>
    </p:extLst>
  </p:cSld>
  <p:clrMapOvr>
    <a:masterClrMapping/>
  </p:clrMapOvr>
</p:sld>
</file>

<file path=ppt/tags/tag1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threePicAndTx"/>
</p:tagLst>
</file>

<file path=ppt/tags/tag2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LAYOUT" val="fourPic"/>
</p:tagLst>
</file>

<file path=ppt/tags/tag3.xml><?xml version="1.0" encoding="utf-8"?>
<p:tagLst xmlns:p="http://schemas.openxmlformats.org/presentationml/2006/main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r="http://schemas.openxmlformats.org/officeDocument/2006/relationships" xmlns:vt="http://schemas.openxmlformats.org/officeDocument/2006/docPropsVTypes">
  <p:tag name="webfont1" val="Zoho Puvi-light"/>
  <p:tag name="webfont3" val="Zoho Puvi-medium"/>
</p:tagLst>
</file>

<file path=ppt/theme/_rels/theme1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_rels/theme2.xml.rels><?xml version="1.0" encoding="UTF-8" standalone="no"?><Relationships xmlns="http://schemas.openxmlformats.org/package/2006/relationships"><Relationship Id="rId1" Target="../media/image1.jpeg" Type="http://schemas.openxmlformats.org/officeDocument/2006/relationships/image"/></Relationships>
</file>

<file path=ppt/theme/theme1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75bd7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75bd7"/>
      </a:hlink>
      <a:folHlink>
        <a:srgbClr val="ffffff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cap="flat" w="9525">
          <a:noFill/>
          <a:prstDash val="solid"/>
        </a:ln>
        <a:ln cap="flat" w="25400">
          <a:solidFill>
            <a:schemeClr val="phClr"/>
          </a:solidFill>
          <a:prstDash val="solid"/>
        </a:ln>
        <a:ln cap="flat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blipFill dpi="0" rotWithShape="1">
          <a:blip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algn="tl" sx="100000" sy="100000" tx="0" ty="0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 anchor="ctr" rtlCol="0"/>
      <a:lstStyle>
        <a:lvl1pPr algn="ctr" lvl="0"/>
      </a:lstStyle>
      <a:style>
        <a:lnRef idx="0"/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cap="flat" w="19050">
          <a:solidFill>
            <a:schemeClr val="accent1">
              <a:lumMod val="75000"/>
            </a:schemeClr>
          </a:solidFill>
          <a:prstDash val="solid"/>
          <a:round/>
        </a:ln>
      </a:spPr>
      <a:bodyPr anchor="ctr" rtlCol="0"/>
      <a:lstStyle>
        <a:lvl1pPr algn="ctr" lvl="0"/>
      </a:lstStyle>
    </a:lnDef>
  </a:objectDefaults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AppVersion>3.0000</properties:AppVersion>
  <properties:ScaleCrop>false</properties:ScaleCrop>
  <properties:Company>Company</properties:Company>
  <properties:LinksUpToDate>false</properties:LinksUpToDate>
  <properties:HyperlinksChanged>false</properties:HyperlinksChanged>
  <properties:PresentationFormat>On-Screen Show (4:3)</properties:PresentationFormat>
  <properties:Application>Zoho Show</properties:Application>
  <properties:SharedDoc>false</properties:SharedDoc>
</properties: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Slide 1</dc:title>
  <cp:revision>1</cp:revision>
  <dc:creator/>
  <cp:lastModifiedBy/>
  <dcterms:created xsi:type="dcterms:W3CDTF">2024-05-21T00:14:39Z</dcterms:created>
  <dcterms:modified xsi:type="dcterms:W3CDTF">2024-07-02T08:06:11Z</dcterms:modified>
</cp:coreProperties>
</file>