
<file path=[Content_Types].xml><?xml version="1.0" encoding="utf-8"?>
<Types xmlns="http://schemas.openxmlformats.org/package/2006/content-types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Master+xml" PartName="/ppt/slideMasters/slideMaster1.xml"/>
  <Override ContentType="application/vnd.openxmlformats-officedocument.theme+xml" PartName="/ppt/theme/theme1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notesMaster+xml" PartName="/ppt/notesMasters/notesMaster1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tableStyles+xml" PartName="/ppt/tableStyles.xml"/>
  <Default ContentType="image/png" Extension="png"/>
  <Override ContentType="application/x-fontdata" PartName="/ppt/fonts/font1.fntdata"/>
  <Override ContentType="application/x-fontdata" PartName="/ppt/fonts/font2.fntdata"/>
  <Override ContentType="application/x-fontdata" PartName="/ppt/fonts/font3.fntdata"/>
  <Override ContentType="application/x-fontdata" PartName="/ppt/fonts/font4.fntdata"/>
  <Override ContentType="application/x-fontdata" PartName="/ppt/fonts/font5.fntdata"/>
  <Override ContentType="application/x-fontdata" PartName="/ppt/fonts/font6.fntdata"/>
  <Override ContentType="application/x-fontdata" PartName="/ppt/fonts/font7.fntdata"/>
  <Override ContentType="application/x-fontdata" PartName="/ppt/fonts/font8.fntdata"/>
  <Override ContentType="application/x-fontdata" PartName="/ppt/fonts/font9.fntdata"/>
  <Override ContentType="application/x-fontdata" PartName="/ppt/fonts/font10.fntdata"/>
  <Override ContentType="application/x-fontdata" PartName="/ppt/fonts/font11.fntdata"/>
  <Override ContentType="application/vnd.openxmlformats-officedocument.presentationml.tags+xml" PartName="/ppt/tags/tag3.xml"/>
  <Override ContentType="application/vnd.openxmlformats-officedocument.presentationml.presentation.main+xml" PartName="/ppt/presentation.xml"/>
  <Default ContentType="application/xml" Extension="xml"/>
  <Default ContentType="application/vnd.openxmlformats-package.relationships+xml" Extension="rels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/ppt/media/image1.png" Type="http://schemas.openxmlformats.org/officeDocument/2006/relationships/image"/><Relationship Id="rId2" Target="/ppt/media/image2.png" Type="http://schemas.openxmlformats.org/officeDocument/2006/relationships/image"/><Relationship Id="rId3" Target="/ppt/media/image3.png" Type="http://schemas.openxmlformats.org/officeDocument/2006/relationships/image"/><Relationship Id="rId4" Target="/ppt/media/image4.png" Type="http://schemas.openxmlformats.org/officeDocument/2006/relationships/image"/><Relationship Id="rId5" Target="/ppt/media/image5.png" Type="http://schemas.openxmlformats.org/officeDocument/2006/relationships/image"/><Relationship Id="rId6" Target="/ppt/media/image6.png" Type="http://schemas.openxmlformats.org/officeDocument/2006/relationships/image"/><Relationship Id="rId7" Target="/ppt/media/image7.png" Type="http://schemas.openxmlformats.org/officeDocument/2006/relationships/image"/><Relationship Id="rId8" Target="/ppt/media/image8.png" Type="http://schemas.openxmlformats.org/officeDocument/2006/relationships/image"/><Relationship Id="rId9" Target="/ppt/media/image9.png" Type="http://schemas.openxmlformats.org/officeDocument/2006/relationships/image"/><Relationship Id="rId10" Target="/ppt/media/image10.png" Type="http://schemas.openxmlformats.org/officeDocument/2006/relationships/image"/><Relationship Id="rId11" Target="/ppt/media/image11.png" Type="http://schemas.openxmlformats.org/officeDocument/2006/relationships/image"/><Relationship Id="rId12" Target="/ppt/media/image12.png" Type="http://schemas.openxmlformats.org/officeDocument/2006/relationships/image"/><Relationship Id="rId13" Target="/ppt/media/image13.png" Type="http://schemas.openxmlformats.org/officeDocument/2006/relationships/image"/><Relationship Id="rId14" Target="/ppt/media/image14.png" Type="http://schemas.openxmlformats.org/officeDocument/2006/relationships/image"/><Relationship Id="rId15" Target="/ppt/media/image15.png" Type="http://schemas.openxmlformats.org/officeDocument/2006/relationships/image"/><Relationship Id="rId16" Target="/ppt/media/image16.png" Type="http://schemas.openxmlformats.org/officeDocument/2006/relationships/image"/><Relationship Id="rId17" Target="/ppt/media/image17.png" Type="http://schemas.openxmlformats.org/officeDocument/2006/relationships/image"/><Relationship Id="rId18" Target="/ppt/media/image18.png" Type="http://schemas.openxmlformats.org/officeDocument/2006/relationships/image"/><Relationship Id="rId19" Target="/ppt/media/image19.png" Type="http://schemas.openxmlformats.org/officeDocument/2006/relationships/image"/><Relationship Id="rId20" Target="/ppt/media/image20.png" Type="http://schemas.openxmlformats.org/officeDocument/2006/relationships/image"/><Relationship Id="rId21" Target="/ppt/media/image21.png" Type="http://schemas.openxmlformats.org/officeDocument/2006/relationships/image"/><Relationship Id="rId22" Target="/ppt/media/image22.png" Type="http://schemas.openxmlformats.org/officeDocument/2006/relationships/image"/><Relationship Id="rId23" Target="/ppt/media/image23.png" Type="http://schemas.openxmlformats.org/officeDocument/2006/relationships/image"/><Relationship Id="rId24" Target="/ppt/media/image24.png" Type="http://schemas.openxmlformats.org/officeDocument/2006/relationships/image"/><Relationship Id="rId25" Target="/ppt/media/image25.png" Type="http://schemas.openxmlformats.org/officeDocument/2006/relationships/image"/><Relationship Id="rId26" Target="/ppt/media/image26.png" Type="http://schemas.openxmlformats.org/officeDocument/2006/relationships/image"/><Relationship Id="rId27" Target="/ppt/media/image27.png" Type="http://schemas.openxmlformats.org/officeDocument/2006/relationships/image"/><Relationship Id="rId28" Target="/ppt/media/image28.png" Type="http://schemas.openxmlformats.org/officeDocument/2006/relationships/image"/><Relationship Id="rId29" Target="/ppt/media/image29.png" Type="http://schemas.openxmlformats.org/officeDocument/2006/relationships/image"/><Relationship Id="rId30" Target="/ppt/media/image30.png" Type="http://schemas.openxmlformats.org/officeDocument/2006/relationships/image"/><Relationship Id="rId31" Target="/ppt/media/image31.png" Type="http://schemas.openxmlformats.org/officeDocument/2006/relationships/image"/><Relationship Id="rId32" Target="/ppt/media/image32.png" Type="http://schemas.openxmlformats.org/officeDocument/2006/relationships/image"/><Relationship Id="rId33" Target="/ppt/media/image33.png" Type="http://schemas.openxmlformats.org/officeDocument/2006/relationships/image"/><Relationship Id="rId34" Target="/ppt/media/image34.png" Type="http://schemas.openxmlformats.org/officeDocument/2006/relationships/image"/><Relationship Id="rId35" Target="/ppt/media/image35.png" Type="http://schemas.openxmlformats.org/officeDocument/2006/relationships/image"/><Relationship Id="rId36" Target="/ppt/media/image36.png" Type="http://schemas.openxmlformats.org/officeDocument/2006/relationships/image"/><Relationship Id="rId37" Target="/ppt/media/image37.png" Type="http://schemas.openxmlformats.org/officeDocument/2006/relationships/image"/><Relationship Id="rId38" Target="/ppt/media/image38.png" Type="http://schemas.openxmlformats.org/officeDocument/2006/relationships/image"/><Relationship Id="rId39" Target="/ppt/media/image39.png" Type="http://schemas.openxmlformats.org/officeDocument/2006/relationships/image"/><Relationship Id="rId40" Target="/ppt/media/image40.png" Type="http://schemas.openxmlformats.org/officeDocument/2006/relationships/image"/><Relationship Id="rId41" Target="/ppt/media/image41.png" Type="http://schemas.openxmlformats.org/officeDocument/2006/relationships/image"/><Relationship Id="rId42" Target="/ppt/media/image42.png" Type="http://schemas.openxmlformats.org/officeDocument/2006/relationships/image"/><Relationship Id="rId43" Target="ppt/media/img_cc_black.png" Type="http://schemas.openxmlformats.org/officeDocument/2006/relationships/image"/><Relationship Id="rId44" Target="ppt/presentation.xml" Type="http://schemas.openxmlformats.org/officeDocument/2006/relationships/officeDocument"/><Relationship Id="rId45" Target="docProps/core.xml" Type="http://schemas.openxmlformats.org/package/2006/relationships/metadata/core-properties"/><Relationship Id="rId46" Target="docProps/app.xml" Type="http://schemas.openxmlformats.org/officeDocument/2006/relationships/extended-properties"/></Relationships>
</file>

<file path=ppt/presentation.xml><?xml version="1.0" encoding="utf-8"?>
<p:presentation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embedTrueTypeFonts="1" saveSubsetFonts="1">
  <p:sldMasterIdLst>
    <p:sldMasterId id="2147483648" r:id="rId1"/>
  </p:sldMasterIdLst>
  <p:notesMasterIdLst>
    <p:notesMasterId r:id="rId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x="9144000" cy="5143500" type="screen16x9"/>
  <p:notesSz cx="9144000" cy="5143500"/>
  <p:embeddedFontLst>
    <p:embeddedFont>
      <p:font typeface="Zoho Puvi"/>
      <p:regular r:id="rId29"/>
      <p:bold r:id="rId32"/>
    </p:embeddedFont>
    <p:embeddedFont>
      <p:font typeface="Roboto"/>
      <p:regular r:id="rId35"/>
    </p:embeddedFont>
    <p:embeddedFont>
      <p:font typeface="Zoho Puvi-black"/>
      <p:regular r:id="rId34"/>
    </p:embeddedFont>
    <p:embeddedFont>
      <p:font typeface="Lato"/>
      <p:regular r:id="rId36"/>
    </p:embeddedFont>
    <p:embeddedFont>
      <p:font typeface="Zoho Puvi-demi_bold"/>
      <p:regular r:id="rId31"/>
    </p:embeddedFont>
    <p:embeddedFont>
      <p:font typeface="Zoho Puvi-medium"/>
      <p:regular r:id="rId30"/>
    </p:embeddedFont>
    <p:embeddedFont>
      <p:font typeface="Zoho Puvi-heavy"/>
      <p:regular r:id="rId33"/>
    </p:embeddedFont>
    <p:embeddedFont>
      <p:font typeface="Droid Sans"/>
      <p:bold r:id="rId37"/>
    </p:embeddedFont>
    <p:embeddedFont>
      <p:font typeface="Open Sans"/>
      <p:regular r:id="rId38"/>
      <p:bold r:id="rId39"/>
    </p:embeddedFont>
  </p:embeddedFontLst>
  <p:custDataLst>
    <p:tags r:id="rId40"/>
  </p:custDataLst>
  <p:defaultTextStyle>
    <a:defPPr>
      <a:defRPr lang="en-US"/>
    </a:defPPr>
    <a:lvl1pPr algn="l" lvl="0" marL="0" rtl="false">
      <a:defRPr dirty="0" lang="en-US" sz="1800">
        <a:solidFill>
          <a:schemeClr val="tx1"/>
        </a:solidFill>
        <a:latin typeface="+mn-lt"/>
      </a:defRPr>
    </a:lvl1pPr>
    <a:lvl2pPr algn="l" lvl="1" marL="457200" rtl="false">
      <a:defRPr dirty="0" lang="en-US" sz="1800">
        <a:solidFill>
          <a:schemeClr val="tx1"/>
        </a:solidFill>
        <a:latin typeface="+mn-lt"/>
      </a:defRPr>
    </a:lvl2pPr>
    <a:lvl3pPr algn="l" lvl="2" marL="914400" rtl="false">
      <a:defRPr dirty="0" lang="en-US" sz="1800">
        <a:solidFill>
          <a:schemeClr val="tx1"/>
        </a:solidFill>
        <a:latin typeface="+mn-lt"/>
      </a:defRPr>
    </a:lvl3pPr>
    <a:lvl4pPr algn="l" lvl="3" marL="1371600" rtl="false">
      <a:defRPr dirty="0" lang="en-US" sz="1800">
        <a:solidFill>
          <a:schemeClr val="tx1"/>
        </a:solidFill>
        <a:latin typeface="+mn-lt"/>
      </a:defRPr>
    </a:lvl4pPr>
    <a:lvl5pPr algn="l" lvl="4" marL="1828800" rtl="false">
      <a:defRPr dirty="0" lang="en-US" sz="1800">
        <a:solidFill>
          <a:schemeClr val="tx1"/>
        </a:solidFill>
        <a:latin typeface="+mn-lt"/>
      </a:defRPr>
    </a:lvl5pPr>
    <a:lvl6pPr algn="l" lvl="5" marL="2286000" rtl="false">
      <a:defRPr dirty="0" lang="en-US" sz="1800">
        <a:solidFill>
          <a:schemeClr val="tx1"/>
        </a:solidFill>
        <a:latin typeface="+mn-lt"/>
      </a:defRPr>
    </a:lvl6pPr>
    <a:lvl7pPr algn="l" lvl="6" marL="2743200" rtl="false">
      <a:defRPr dirty="0" lang="en-US" sz="1800">
        <a:solidFill>
          <a:schemeClr val="tx1"/>
        </a:solidFill>
        <a:latin typeface="+mn-lt"/>
      </a:defRPr>
    </a:lvl7pPr>
    <a:lvl8pPr algn="l" lvl="7" marL="3200400" rtl="false">
      <a:defRPr dirty="0" lang="en-US" sz="1800">
        <a:solidFill>
          <a:schemeClr val="tx1"/>
        </a:solidFill>
        <a:latin typeface="+mn-lt"/>
      </a:defRPr>
    </a:lvl8pPr>
    <a:lvl9pPr algn="l" lvl="8" marL="3657600" rtl="false">
      <a:defRPr dirty="0" lang="en-US" sz="1800">
        <a:solidFill>
          <a:schemeClr val="tx1"/>
        </a:solidFill>
        <a:latin typeface="+mn-lt"/>
      </a:defRPr>
    </a:lvl9pPr>
  </p:defaultTextStyle>
</p:presentation>
</file>

<file path=ppt/presProps.xml><?xml version="1.0" encoding="utf-8"?>
<p:presentationPr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showPr showNarration="1">
    <p:sldAll/>
  </p:showPr>
</p:presentationPr>
</file>

<file path=ppt/tableStyles.xml><?xml version="1.0" encoding="utf-8"?>
<a:tblStyleLs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def="{5C22544A-7EE6-4342-B048-85BDC9FD1C3A}"/>
</file>

<file path=ppt/viewProps.xml><?xml version="1.0" encoding="utf-8"?>
<p:viewPr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normalViewPr showOutlineIcons="false">
    <p:restoredLeft sz="15620"/>
    <p:restoredTop sz="94660"/>
  </p:normalViewPr>
  <p:slideViewPr>
    <p:cSldViewPr>
      <p:cViewPr varScale="true">
        <p:scale>
          <a:sx d="100" n="73"/>
          <a:sy d="100" n="73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d="100" n="100"/>
        <a:sy d="100" n="100"/>
      </p:scale>
      <p:origin x="0" y="0"/>
    </p:cViewPr>
  </p:notesTextViewPr>
  <p:gridSpacing cx="78028800" cy="780288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2" Target="theme/theme1.xml" Type="http://schemas.openxmlformats.org/officeDocument/2006/relationships/theme"/><Relationship Id="rId3" Target="notesMasters/notesMaster1.xml" Type="http://schemas.openxmlformats.org/officeDocument/2006/relationships/notesMaster"/><Relationship Id="rId4" Target="theme/theme2.xml" Type="http://schemas.openxmlformats.org/officeDocument/2006/relationships/theme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slides/slide23.xml" Type="http://schemas.openxmlformats.org/officeDocument/2006/relationships/slide"/><Relationship Id="rId28" Target="tableStyles.xml" Type="http://schemas.openxmlformats.org/officeDocument/2006/relationships/tableStyles"/><Relationship Id="rId29" Target="fonts/font1.fntdata" Type="http://schemas.openxmlformats.org/officeDocument/2006/relationships/font"/><Relationship Id="rId30" Target="fonts/font2.fntdata" Type="http://schemas.openxmlformats.org/officeDocument/2006/relationships/font"/><Relationship Id="rId31" Target="fonts/font3.fntdata" Type="http://schemas.openxmlformats.org/officeDocument/2006/relationships/font"/><Relationship Id="rId32" Target="fonts/font4.fntdata" Type="http://schemas.openxmlformats.org/officeDocument/2006/relationships/font"/><Relationship Id="rId33" Target="fonts/font5.fntdata" Type="http://schemas.openxmlformats.org/officeDocument/2006/relationships/font"/><Relationship Id="rId34" Target="fonts/font6.fntdata" Type="http://schemas.openxmlformats.org/officeDocument/2006/relationships/font"/><Relationship Id="rId35" Target="fonts/font7.fntdata" Type="http://schemas.openxmlformats.org/officeDocument/2006/relationships/font"/><Relationship Id="rId36" Target="fonts/font8.fntdata" Type="http://schemas.openxmlformats.org/officeDocument/2006/relationships/font"/><Relationship Id="rId37" Target="fonts/font9.fntdata" Type="http://schemas.openxmlformats.org/officeDocument/2006/relationships/font"/><Relationship Id="rId38" Target="fonts/font10.fntdata" Type="http://schemas.openxmlformats.org/officeDocument/2006/relationships/font"/><Relationship Id="rId39" Target="fonts/font11.fntdata" Type="http://schemas.openxmlformats.org/officeDocument/2006/relationships/font"/><Relationship Id="rId40" Target="tags/tag3.xml" Type="http://schemas.openxmlformats.org/officeDocument/2006/relationships/tags"/><Relationship Id="rId41" Target="presProps.xml" Type="http://schemas.openxmlformats.org/officeDocument/2006/relationships/presProps"/><Relationship Id="rId42" Target="viewProps.xml" Type="http://schemas.openxmlformats.org/officeDocument/2006/relationships/viewProps"/></Relationships>
</file>

<file path=ppt/notesMasters/_rels/notesMaster1.xml.rels><?xml version="1.0" encoding="UTF-8" standalone="no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p="http://schemas.openxmlformats.org/presentationml/2006/main" xmlns:a="http://schemas.openxmlformats.org/drawing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sz="quarter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idx="1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44B65459-4C01-9248-BDAA-F28591FAF6F5}" type="datetimeFigureOut">
              <a:rPr lang="en-US" smtClean="0"/>
              <a:t>4/4/17</a:t>
            </a:fld>
            <a:endParaRPr lang="en-US"/>
          </a:p>
        </p:txBody>
      </p:sp>
      <p:sp>
        <p:nvSpPr>
          <p:cNvPr id="4" name="Slide Image Placeholder 3"/>
          <p:cNvSpPr>
            <a:spLocks noChangeAspect="1" noGrp="1" noRot="1"/>
          </p:cNvSpPr>
          <p:nvPr>
            <p:ph idx="2"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idx="3" sz="quarter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bIns="45720" lIns="91440" rIns="91440" rtlCol="0" tIns="45720"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4" sz="quarter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5" sz="quarter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69327042-6B61-B148-8485-8BBBFAA1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21138"/>
      </p:ext>
    </p:extLst>
  </p:cSld>
  <p:clrMap accent1="accent1" accent2="accent2" accent3="accent3" accent4="accent4" accent5="accent5" accent6="accent6" bg1="lt1" bg2="lt2" folHlink="folHlink" hlink="hlink" tx1="dk1" tx2="dk2"/>
  <p:notesStyle>
    <a:lvl1pPr algn="l" defTabSz="914400" eaLnBrk="1" hangingPunct="1" latinLnBrk="0" marL="0" rtl="0">
      <a:defRPr kern="1200" sz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200">
        <a:solidFill>
          <a:schemeClr val="tx1"/>
        </a:solidFill>
        <a:latin typeface="+mn-lt"/>
        <a:ea typeface="+mn-ea"/>
        <a:cs typeface="+mn-cs"/>
      </a:defRPr>
    </a:lvl9pPr>
  </p:notesStyle>
</p:notesMaster>
<!-- $Id$ -->
</file>

<file path=ppt/slideLayouts/_rels/slideLayout1.xml.rels><?xml version="1.0" encoding="UTF-8" standalone="no"?><Relationships xmlns="http://schemas.openxmlformats.org/package/2006/relationships"><Relationship Id="rId2" Target="../media/image1.pn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2" Target="../tags/tag1.xml" Type="http://schemas.openxmlformats.org/officeDocument/2006/relationships/tags"/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2" Target="../tags/tag2.xml" Type="http://schemas.openxmlformats.org/officeDocument/2006/relationships/tags"/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2" Target="../media/image2.pn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true" type="title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hidden="true" id="2" name="Title 1">
            <a:extLst>
              <a:ext uri="{F5F32E2F-DEC1-4775-85C6-295F5935A2DB}">
                <a16:creationId xmlns:a16="http://schemas.microsoft.com/office/drawing/2010/main" id="{610D8591-4D67-43C5-8535-E923C9FB6E16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1351643" y="2271771"/>
            <a:ext cx="6436178" cy="776702"/>
          </a:xfrm>
          <a:prstGeom prst="rect">
            <a:avLst/>
          </a:prstGeom>
        </p:spPr>
        <p:txBody>
          <a:bodyPr anchor="b" rtlCol="0"/>
          <a:lstStyle>
            <a:lvl1pPr algn="ctr" lvl="0">
              <a:defRPr dirty="0" lang="en-US" sz="4400"/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hidden="true" id="3" name="Subtitle 2">
            <a:extLst>
              <a:ext uri="{AA070A9D-16E9-4154-B782-F84C432C901C}">
                <a16:creationId xmlns:a16="http://schemas.microsoft.com/office/drawing/2010/main" id="{B4F38FA5-62BF-480F-A9D3-C38C4BE9D8F3}"/>
              </a:ext>
            </a:extLst>
          </p:cNvPr>
          <p:cNvSpPr>
            <a:spLocks noGrp="true"/>
          </p:cNvSpPr>
          <p:nvPr>
            <p:ph idx="1" type="subTitle"/>
          </p:nvPr>
        </p:nvSpPr>
        <p:spPr>
          <a:xfrm rot="0">
            <a:off x="1351643" y="3056695"/>
            <a:ext cx="6436178" cy="494945"/>
          </a:xfrm>
          <a:prstGeom prst="rect">
            <a:avLst/>
          </a:prstGeom>
        </p:spPr>
        <p:txBody>
          <a:bodyPr anchor="t" lIns="91440" rtlCol="0">
            <a:noAutofit/>
          </a:bodyPr>
          <a:lstStyle>
            <a:lvl1pPr algn="ctr" indent="0" lvl="0" marL="0">
              <a:lnSpc>
                <a:spcPct val="100000"/>
              </a:lnSpc>
              <a:spcBef>
                <a:spcPts val="0"/>
              </a:spcBef>
              <a:buNone/>
              <a:defRPr b="0" baseline="0" dirty="0" i="0" lang="en-US" sz="1400">
                <a:solidFill>
                  <a:schemeClr val="accent1"/>
                </a:solidFill>
                <a:latin typeface="+mn-lt"/>
              </a:defRPr>
            </a:lvl1pPr>
            <a:lvl2pPr algn="ctr" indent="0" lvl="1" marL="4572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2pPr>
            <a:lvl3pPr algn="ctr" indent="0" lvl="2" marL="9144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3pPr>
            <a:lvl4pPr algn="ctr" indent="0" lvl="3" marL="13716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4pPr>
            <a:lvl5pPr algn="ctr" indent="0" lvl="4" marL="18288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5pPr>
            <a:lvl6pPr algn="ctr" indent="0" lvl="5" marL="22860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6pPr>
            <a:lvl7pPr algn="ctr" indent="0" lvl="6" marL="27432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7pPr>
            <a:lvl8pPr algn="ctr" indent="0" lvl="7" marL="32004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8pPr>
            <a:lvl9pPr algn="ctr" indent="0" lvl="8" marL="36576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/>
            <a:r>
              <a:rPr dirty="0" lang="en-US"/>
              <a:t>Click to edit Master subtitle style</a:t>
            </a:r>
            <a:endParaRPr dirty="0" lang="en-US"/>
          </a:p>
        </p:txBody>
      </p:sp>
      <p:sp>
        <p:nvSpPr>
          <p:cNvPr hidden="true" id="4" name="Slide Number Placeholder 5">
            <a:extLst>
              <a:ext uri="{77D55767-D5E7-4570-B8C7-209F2A40E292}">
                <a16:creationId xmlns:a16="http://schemas.microsoft.com/office/drawing/2010/main" id="{56863237-03FF-4162-A174-B2AED069AD37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hidden="true" id="5" name="Footer Placeholder 4">
            <a:extLst>
              <a:ext uri="{10E6467C-7A55-43F9-BA99-79182AE44CF4}">
                <a16:creationId xmlns:a16="http://schemas.microsoft.com/office/drawing/2010/main" id="{1365944D-F2AD-4169-8CFE-CF6FD3631774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hidden="true" id="6" name="Date Placeholder 3">
            <a:extLst>
              <a:ext uri="{262D00D8-7162-4433-B24F-D3AAA0A96BAC}">
                <a16:creationId xmlns:a16="http://schemas.microsoft.com/office/drawing/2010/main" id="{494B0D8E-E07E-4F1A-9326-64A2F50E0303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Date</a:t>
            </a:r>
            <a:endParaRPr dirty="0" lang="en-US"/>
          </a:p>
        </p:txBody>
      </p:sp>
      <p:pic>
        <p:nvPicPr>
          <p:cNvPr id="7" name="">
            <a:extLst>
              <a:ext uri="{F685E675-B76F-4E6B-907B-04F449594667}">
                <a16:creationId xmlns:a16="http://schemas.microsoft.com/office/drawing/2010/main" id="{95D1CDA5-04D7-4E2B-B825-760B660E6D9A}"/>
              </a:ext>
            </a:extLst>
          </p:cNvPr>
          <p:cNvPicPr>
            <a:picLocks noChangeAspect="true"/>
          </p:cNvPicPr>
          <p:nvPr userDrawn="1"/>
        </p:nvPicPr>
        <p:blipFill>
          <a:blip r:embed="rId2"/>
          <a:stretch>
            <a:fillRect/>
          </a:stretch>
        </p:blipFill>
        <p:spPr>
          <a:xfrm flipH="false" flipV="false" rot="0">
            <a:off x="-1426381" y="-4326950"/>
            <a:ext cx="6358468" cy="5101837"/>
          </a:xfrm>
          <a:prstGeom prst="rect">
            <a:avLst/>
          </a:prstGeom>
          <a:noFill/>
        </p:spPr>
      </p:pic>
      <p:pic>
        <p:nvPicPr>
          <p:cNvPr id="8" name="">
            <a:extLst>
              <a:ext uri="{639A3C4F-4CC8-423F-8E1A-60F931115AB4}">
                <a16:creationId xmlns:a16="http://schemas.microsoft.com/office/drawing/2010/main" id="{0029899A-4BDE-4E3E-85F3-281308326D26}"/>
              </a:ext>
            </a:extLst>
          </p:cNvPr>
          <p:cNvPicPr>
            <a:picLocks noChangeAspect="true"/>
          </p:cNvPicPr>
          <p:nvPr userDrawn="1"/>
        </p:nvPicPr>
        <p:blipFill>
          <a:blip r:embed="rId2"/>
          <a:stretch>
            <a:fillRect/>
          </a:stretch>
        </p:blipFill>
        <p:spPr>
          <a:xfrm flipH="false" flipV="false" rot="5100000">
            <a:off x="5494343" y="4191247"/>
            <a:ext cx="6410392" cy="5143500"/>
          </a:xfrm>
          <a:prstGeom prst="rect">
            <a:avLst/>
          </a:prstGeom>
          <a:noFill/>
        </p:spPr>
      </p:pic>
    </p:spTree>
    <p:extLst>
      <p:ext uri="{ABA87E9E-1051-4135-9D68-69CFA6499551}">
        <p14:creationId xmlns:p14="http://schemas.microsoft.com/office/powerpoint/2010/main" val="1753791125682"/>
      </p:ext>
    </p:extLst>
  </p:cSld>
  <p:clrMapOvr>
    <a:masterClrMapping/>
  </p:clrMapOvr>
</p:sldLayout>
</file>

<file path=ppt/slideLayouts/slideLayout10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userDrawn="1">
  <p:cSld name="Title,Text,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E6987C59-9DD1-49AF-A071-CBF53C65668F}">
                <a16:creationId xmlns:a16="http://schemas.microsoft.com/office/drawing/2010/main" id="{3CDB55F9-E04B-4082-9A07-FDE4C25A15C7}"/>
              </a:ext>
            </a:extLst>
          </p:cNvPr>
          <p:cNvSpPr/>
          <p:nvPr/>
        </p:nvSpPr>
        <p:spPr>
          <a:xfrm rot="0">
            <a:off x="774703" y="1417637"/>
            <a:ext cx="1850529" cy="2192337"/>
          </a:xfrm>
          <a:prstGeom prst="rect">
            <a:avLst/>
          </a:prstGeom>
          <a:noFill/>
          <a:ln cap="flat" w="6350">
            <a:solidFill>
              <a:schemeClr val="tx1">
                <a:alpha val="48000"/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/>
          <a:lstStyle/>
          <a:p>
            <a:pPr algn="ctr"/>
            <a:r>
              <a:rPr dirty="0" lang="en-US">
                <a:latin typeface="+mn-lt"/>
              </a:rPr>
              <a:t/>
            </a:r>
            <a:endParaRPr dirty="0" lang="en-US">
              <a:latin typeface="+mn-lt"/>
            </a:endParaRPr>
          </a:p>
        </p:txBody>
      </p:sp>
      <p:sp>
        <p:nvSpPr>
          <p:cNvPr id="3" name="Rectangle 20">
            <a:extLst>
              <a:ext uri="{98DB5AEE-261F-4635-9F49-3BC9864ADB1B}">
                <a16:creationId xmlns:a16="http://schemas.microsoft.com/office/drawing/2010/main" id="{F7C1FC47-2E4C-4A03-8C6D-0C3BA013D16A}"/>
              </a:ext>
            </a:extLst>
          </p:cNvPr>
          <p:cNvSpPr/>
          <p:nvPr/>
        </p:nvSpPr>
        <p:spPr>
          <a:xfrm rot="0">
            <a:off x="2774950" y="1417637"/>
            <a:ext cx="3580319" cy="2192337"/>
          </a:xfrm>
          <a:prstGeom prst="rect">
            <a:avLst/>
          </a:prstGeom>
          <a:noFill/>
          <a:ln cap="flat" w="6350">
            <a:solidFill>
              <a:schemeClr val="tx1">
                <a:alpha val="48000"/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/>
          <a:lstStyle/>
          <a:p>
            <a:pPr algn="ctr"/>
            <a:r>
              <a:rPr dirty="0" lang="en-US">
                <a:latin typeface="+mn-lt"/>
              </a:rPr>
              <a:t/>
            </a:r>
            <a:endParaRPr dirty="0" lang="en-US">
              <a:latin typeface="+mn-lt"/>
            </a:endParaRPr>
          </a:p>
        </p:txBody>
      </p:sp>
      <p:sp>
        <p:nvSpPr>
          <p:cNvPr id="4" name="Rectangle 22">
            <a:extLst>
              <a:ext uri="{710E8DCD-8273-4A14-9899-00E7F0D968F1}">
                <a16:creationId xmlns:a16="http://schemas.microsoft.com/office/drawing/2010/main" id="{61EC0C70-774B-4A02-8075-F1D2B6E99317}"/>
              </a:ext>
            </a:extLst>
          </p:cNvPr>
          <p:cNvSpPr/>
          <p:nvPr/>
        </p:nvSpPr>
        <p:spPr>
          <a:xfrm rot="0">
            <a:off x="6496050" y="1417637"/>
            <a:ext cx="1882776" cy="2192337"/>
          </a:xfrm>
          <a:custGeom>
            <a:avLst/>
            <a:gdLst/>
            <a:ahLst/>
            <a:cxnLst/>
            <a:rect b="b" l="0" r="r" t="0"/>
            <a:pathLst>
              <a:path h="2192337" w="1882776">
                <a:moveTo>
                  <a:pt x="9525" y="0"/>
                </a:moveTo>
                <a:lnTo>
                  <a:pt x="1882777" y="0"/>
                </a:lnTo>
                <a:lnTo>
                  <a:pt x="1882777" y="2192337"/>
                </a:lnTo>
                <a:lnTo>
                  <a:pt x="9525" y="2192337"/>
                </a:lnTo>
                <a:close/>
              </a:path>
            </a:pathLst>
          </a:custGeom>
          <a:noFill/>
          <a:ln cap="flat" w="6350">
            <a:solidFill>
              <a:schemeClr val="tx1">
                <a:alpha val="48000"/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/>
          <a:lstStyle/>
          <a:p>
            <a:pPr algn="ctr"/>
            <a:r>
              <a:rPr dirty="0" lang="en-US">
                <a:latin typeface="+mn-lt"/>
              </a:rPr>
              <a:t/>
            </a:r>
            <a:endParaRPr dirty="0" lang="en-US">
              <a:latin typeface="+mn-lt"/>
            </a:endParaRPr>
          </a:p>
        </p:txBody>
      </p:sp>
      <p:sp>
        <p:nvSpPr>
          <p:cNvPr id="5" name="Title 1">
            <a:extLst>
              <a:ext uri="{47FFF6AF-C9DC-41E4-B7EA-10E186EB86E1}">
                <a16:creationId xmlns:a16="http://schemas.microsoft.com/office/drawing/2010/main" id="{F4B63C34-2994-403C-8910-12168C46F3E8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6" name="Picture Placeholder 2">
            <a:extLst>
              <a:ext uri="{E44D2225-A8AE-41EE-B0FD-97BEEB721659}">
                <a16:creationId xmlns:a16="http://schemas.microsoft.com/office/drawing/2010/main" id="{4FD41DCA-12D9-4A66-BB3B-39F860814800}"/>
              </a:ext>
            </a:extLst>
          </p:cNvPr>
          <p:cNvSpPr>
            <a:spLocks noGrp="true"/>
          </p:cNvSpPr>
          <p:nvPr>
            <p:ph idx="1" type="pic"/>
          </p:nvPr>
        </p:nvSpPr>
        <p:spPr>
          <a:xfrm rot="0">
            <a:off x="835027" y="1474787"/>
            <a:ext cx="1723499" cy="2074863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7" name="Content Placeholder 2">
            <a:extLst>
              <a:ext uri="{4AC87A41-E040-4047-B801-EC95D50D056D}">
                <a16:creationId xmlns:a16="http://schemas.microsoft.com/office/drawing/2010/main" id="{406F3AA8-9B78-4E61-9BBC-8F478819EF65}"/>
              </a:ext>
            </a:extLst>
          </p:cNvPr>
          <p:cNvSpPr>
            <a:spLocks noGrp="true"/>
          </p:cNvSpPr>
          <p:nvPr>
            <p:ph idx="2" type="body"/>
          </p:nvPr>
        </p:nvSpPr>
        <p:spPr>
          <a:xfrm rot="0">
            <a:off x="762000" y="3810000"/>
            <a:ext cx="1847850" cy="523875"/>
          </a:xfrm>
          <a:prstGeom prst="rect">
            <a:avLst/>
          </a:prstGeom>
        </p:spPr>
        <p:txBody>
          <a:bodyPr anchor="t" rtlCol="0">
            <a:normAutofit/>
          </a:bodyPr>
          <a:lstStyle>
            <a:lvl1pPr algn="ctr" indent="0" lvl="0" marL="0">
              <a:lnSpc>
                <a:spcPct val="100000"/>
              </a:lnSpc>
              <a:buNone/>
              <a:defRPr b="0" dirty="0"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lvl="1">
              <a:lnSpc>
                <a:spcPct val="129000"/>
              </a:lnSpc>
              <a:defRPr dirty="0" lang="en-US" sz="100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dirty="0" i="0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Char char="»"/>
              <a:buFont typeface="Arial"/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8" name="Picture Placeholder 2">
            <a:extLst>
              <a:ext uri="{A863468D-2C07-4B16-932A-CA4EC8ED6B57}">
                <a16:creationId xmlns:a16="http://schemas.microsoft.com/office/drawing/2010/main" id="{848CC387-0AC8-4789-AD38-9F9653454B08}"/>
              </a:ext>
            </a:extLst>
          </p:cNvPr>
          <p:cNvSpPr>
            <a:spLocks noGrp="true"/>
          </p:cNvSpPr>
          <p:nvPr>
            <p:ph idx="3" type="pic"/>
          </p:nvPr>
        </p:nvSpPr>
        <p:spPr>
          <a:xfrm rot="0">
            <a:off x="2835275" y="1474787"/>
            <a:ext cx="3459670" cy="2074863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9" name="Content Placeholder 2">
            <a:extLst>
              <a:ext uri="{1CB79C50-52CB-4803-9A58-26609B761880}">
                <a16:creationId xmlns:a16="http://schemas.microsoft.com/office/drawing/2010/main" id="{47B1628E-FCBA-49A9-9546-FD35FC48C4F0}"/>
              </a:ext>
            </a:extLst>
          </p:cNvPr>
          <p:cNvSpPr>
            <a:spLocks noGrp="true"/>
          </p:cNvSpPr>
          <p:nvPr>
            <p:ph idx="4" type="body"/>
          </p:nvPr>
        </p:nvSpPr>
        <p:spPr>
          <a:xfrm rot="0">
            <a:off x="2777561" y="3810000"/>
            <a:ext cx="3577708" cy="523875"/>
          </a:xfrm>
          <a:prstGeom prst="rect">
            <a:avLst/>
          </a:prstGeom>
        </p:spPr>
        <p:txBody>
          <a:bodyPr anchor="t" rtlCol="0">
            <a:normAutofit/>
          </a:bodyPr>
          <a:lstStyle>
            <a:lvl1pPr algn="ctr" indent="0" lvl="0" marL="0">
              <a:lnSpc>
                <a:spcPct val="100000"/>
              </a:lnSpc>
              <a:buNone/>
              <a:defRPr b="0" dirty="0"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lvl="1">
              <a:lnSpc>
                <a:spcPct val="129000"/>
              </a:lnSpc>
              <a:defRPr dirty="0" lang="en-US" sz="100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dirty="0" i="0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Char char="»"/>
              <a:buFont typeface="Arial"/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10" name="Picture Placeholder 2">
            <a:extLst>
              <a:ext uri="{A4F168FF-902D-453D-BD38-1B2D1BDF8E51}">
                <a16:creationId xmlns:a16="http://schemas.microsoft.com/office/drawing/2010/main" id="{5A106E6D-5D4F-488C-8DCA-EDB29F9BC506}"/>
              </a:ext>
            </a:extLst>
          </p:cNvPr>
          <p:cNvSpPr>
            <a:spLocks noGrp="true"/>
          </p:cNvSpPr>
          <p:nvPr>
            <p:ph idx="5" type="pic"/>
          </p:nvPr>
        </p:nvSpPr>
        <p:spPr>
          <a:xfrm rot="0">
            <a:off x="6581774" y="1474787"/>
            <a:ext cx="1724025" cy="2074863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11" name="Content Placeholder 2">
            <a:extLst>
              <a:ext uri="{C9166BEC-4BFB-4987-90C5-9FD77DF3F686}">
                <a16:creationId xmlns:a16="http://schemas.microsoft.com/office/drawing/2010/main" id="{741EEE42-2D00-46C2-9131-8B9BD8765BFC}"/>
              </a:ext>
            </a:extLst>
          </p:cNvPr>
          <p:cNvSpPr>
            <a:spLocks noGrp="true"/>
          </p:cNvSpPr>
          <p:nvPr>
            <p:ph idx="6" type="body"/>
          </p:nvPr>
        </p:nvSpPr>
        <p:spPr>
          <a:xfrm rot="0">
            <a:off x="6496050" y="3810000"/>
            <a:ext cx="1882774" cy="523875"/>
          </a:xfrm>
          <a:prstGeom prst="rect">
            <a:avLst/>
          </a:prstGeom>
        </p:spPr>
        <p:txBody>
          <a:bodyPr anchor="t" rtlCol="0">
            <a:normAutofit/>
          </a:bodyPr>
          <a:lstStyle>
            <a:lvl1pPr algn="ctr" indent="0" lvl="0" marL="0">
              <a:lnSpc>
                <a:spcPct val="100000"/>
              </a:lnSpc>
              <a:buNone/>
              <a:defRPr b="0" dirty="0"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lvl="1">
              <a:lnSpc>
                <a:spcPct val="129000"/>
              </a:lnSpc>
              <a:defRPr dirty="0" lang="en-US" sz="100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dirty="0" i="0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Char char="»"/>
              <a:buFont typeface="Arial"/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12" name="Slide Number Placeholder 4">
            <a:extLst>
              <a:ext uri="{B40102FB-C30B-4EB7-BF11-835CA25F9B57}">
                <a16:creationId xmlns:a16="http://schemas.microsoft.com/office/drawing/2010/main" id="{BF58F184-B098-4A88-ACD3-21C9D8596D6F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13" name="Footer Placeholder 3">
            <a:extLst>
              <a:ext uri="{C000471B-75DB-4E87-8F30-F7D4AE48559C}">
                <a16:creationId xmlns:a16="http://schemas.microsoft.com/office/drawing/2010/main" id="{62853774-EAD4-4E0A-9E9C-C6110E6D97D6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14" name="Date Placeholder 1">
            <a:extLst>
              <a:ext uri="{FE348ECC-5469-426D-B108-7EE959E1010A}">
                <a16:creationId xmlns:a16="http://schemas.microsoft.com/office/drawing/2010/main" id="{3106EDFC-29E6-4E72-B0CF-F9FC4524DD1D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custDataLst>
      <p:tags r:id="rId2"/>
    </p:custDataLst>
    <p:extLst>
      <p:ext uri="{443E81B2-247D-48E9-9E5C-782CA7EA68A2}">
        <p14:creationId xmlns:p14="http://schemas.microsoft.com/office/powerpoint/2010/main" val="1753791125700"/>
      </p:ext>
    </p:extLst>
  </p:cSld>
  <p:clrMapOvr>
    <a:masterClrMapping/>
  </p:clrMapOvr>
</p:sldLayout>
</file>

<file path=ppt/slideLayouts/slideLayout11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userDrawn="1">
  <p:cSld name="Title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15A73AB1-BA41-4F35-A602-6501DF33842A}">
                <a16:creationId xmlns:a16="http://schemas.microsoft.com/office/drawing/2010/main" id="{CAE259D4-3651-4671-B8B3-E28688A5F8E7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Picture Placeholder 2">
            <a:extLst>
              <a:ext uri="{D999594A-6157-4577-B151-1DCE1AE7833F}">
                <a16:creationId xmlns:a16="http://schemas.microsoft.com/office/drawing/2010/main" id="{5B70BFF6-CC5B-4235-9D7D-C94BB637E688}"/>
              </a:ext>
            </a:extLst>
          </p:cNvPr>
          <p:cNvSpPr>
            <a:spLocks noGrp="true"/>
          </p:cNvSpPr>
          <p:nvPr>
            <p:ph idx="1" type="pic"/>
          </p:nvPr>
        </p:nvSpPr>
        <p:spPr>
          <a:xfrm rot="0">
            <a:off x="30480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4" name="Picture Placeholder 2">
            <a:extLst>
              <a:ext uri="{F26F5863-C92B-4572-911B-A89F970084A7}">
                <a16:creationId xmlns:a16="http://schemas.microsoft.com/office/drawing/2010/main" id="{B381DF4C-0746-4341-A512-7FA74B1A8DC5}"/>
              </a:ext>
            </a:extLst>
          </p:cNvPr>
          <p:cNvSpPr>
            <a:spLocks noGrp="true"/>
          </p:cNvSpPr>
          <p:nvPr>
            <p:ph idx="2" type="pic"/>
          </p:nvPr>
        </p:nvSpPr>
        <p:spPr>
          <a:xfrm rot="0">
            <a:off x="2470149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5" name="Picture Placeholder 2">
            <a:extLst>
              <a:ext uri="{8601806D-52AD-43A9-BCC4-02DF7A9FF79A}">
                <a16:creationId xmlns:a16="http://schemas.microsoft.com/office/drawing/2010/main" id="{A0EBD52B-7603-4CE4-86C0-B4DD84BDD21E}"/>
              </a:ext>
            </a:extLst>
          </p:cNvPr>
          <p:cNvSpPr>
            <a:spLocks noGrp="true"/>
          </p:cNvSpPr>
          <p:nvPr>
            <p:ph idx="3" type="pic"/>
          </p:nvPr>
        </p:nvSpPr>
        <p:spPr>
          <a:xfrm rot="0">
            <a:off x="463550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6" name="Picture Placeholder 2">
            <a:extLst>
              <a:ext uri="{96B74020-3D6C-4ACD-A31A-6301B13232F7}">
                <a16:creationId xmlns:a16="http://schemas.microsoft.com/office/drawing/2010/main" id="{FEBC06AA-B3AE-4DEA-AC7B-BC028E2A8392}"/>
              </a:ext>
            </a:extLst>
          </p:cNvPr>
          <p:cNvSpPr>
            <a:spLocks noGrp="true"/>
          </p:cNvSpPr>
          <p:nvPr>
            <p:ph idx="4" type="pic"/>
          </p:nvPr>
        </p:nvSpPr>
        <p:spPr>
          <a:xfrm rot="0">
            <a:off x="680085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7" name="Slide Number Placeholder 4">
            <a:extLst>
              <a:ext uri="{1FD077E6-636B-43BA-A774-F564C65F21F6}">
                <a16:creationId xmlns:a16="http://schemas.microsoft.com/office/drawing/2010/main" id="{DC2871BF-18C4-4F8A-A7CB-A3CE3F949A00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8" name="Footer Placeholder 3">
            <a:extLst>
              <a:ext uri="{66D6B4B5-D11B-4F14-A5C0-B1091943AAC1}">
                <a16:creationId xmlns:a16="http://schemas.microsoft.com/office/drawing/2010/main" id="{03C83F2C-1C67-4858-A3F7-4C9DDB79036D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9" name="Date Placeholder 1">
            <a:extLst>
              <a:ext uri="{24A81E20-A08F-434C-8664-35D6B9859300}">
                <a16:creationId xmlns:a16="http://schemas.microsoft.com/office/drawing/2010/main" id="{01A2658D-3F71-4E5F-80EB-301CD9FC91AD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custDataLst>
      <p:tags r:id="rId2"/>
    </p:custDataLst>
    <p:extLst>
      <p:ext uri="{D514EC51-43AE-41D9-AEB0-E488C1AC0AB0}">
        <p14:creationId xmlns:p14="http://schemas.microsoft.com/office/powerpoint/2010/main" val="1753791125703"/>
      </p:ext>
    </p:extLst>
  </p:cSld>
  <p:clrMapOvr>
    <a:masterClrMapping/>
  </p:clrMapOvr>
</p:sldLayout>
</file>

<file path=ppt/slideLayouts/slideLayout12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false" type="cust">
  <p:cSld name="CUSTOM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9BAE5FA9-975C-402C-8F6C-59E75C67C2DE}">
                <a16:creationId xmlns:a16="http://schemas.microsoft.com/office/drawing/2010/main" id="{42DFCE14-C0FA-4A47-B4AF-4B93C0C7D65D}"/>
              </a:ext>
            </a:extLst>
          </p:cNvPr>
          <p:cNvSpPr/>
          <p:nvPr userDrawn="1"/>
        </p:nvSpPr>
        <p:spPr>
          <a:xfrm flipH="false" flipV="false" rot="13440000">
            <a:off x="6641220" y="-2129618"/>
            <a:ext cx="4576333" cy="7068588"/>
          </a:xfrm>
          <a:prstGeom prst="roundRect">
            <a:avLst>
              <a:gd fmla="val 50000" name="adj"/>
            </a:avLst>
          </a:prstGeom>
          <a:solidFill>
            <a:srgbClr val="0c243c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hidden="true" id="3" name="Title 1">
            <a:extLst>
              <a:ext uri="{3A0E91FB-F766-4134-908D-A32334ADA76B}">
                <a16:creationId xmlns:a16="http://schemas.microsoft.com/office/drawing/2010/main" id="{7B586B21-A92D-4512-89F3-403F42C65913}"/>
              </a:ext>
            </a:extLst>
          </p:cNvPr>
          <p:cNvSpPr>
            <a:spLocks noGrp="true"/>
          </p:cNvSpPr>
          <p:nvPr>
            <p:ph idx="10" type="title"/>
          </p:nvPr>
        </p:nvSpPr>
        <p:spPr>
          <a:xfrm rot="0">
            <a:off x="533400" y="2181225"/>
            <a:ext cx="3222850" cy="857250"/>
          </a:xfrm>
        </p:spPr>
        <p:txBody>
          <a:bodyPr anchor="ctr" bIns="0" lIns="0" rIns="0" rtlCol="0" tIns="0"/>
          <a:lstStyle>
            <a:lvl1pPr lvl="0">
              <a:defRPr b="1" dirty="0" lang="en-US" sz="4000">
                <a:solidFill>
                  <a:schemeClr val="tx1"/>
                </a:solidFill>
                <a:latin typeface="Droid Sans"/>
              </a:defRPr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hidden="true" id="4" name="Picture Placeholder 2">
            <a:extLst>
              <a:ext uri="{03717FC7-75DE-4E12-BD3D-DDEBEB358196}">
                <a16:creationId xmlns:a16="http://schemas.microsoft.com/office/drawing/2010/main" id="{77E43432-8C85-4F4C-BF35-66602424FA79}"/>
              </a:ext>
            </a:extLst>
          </p:cNvPr>
          <p:cNvSpPr>
            <a:spLocks noChangeAspect="true" noGrp="true"/>
          </p:cNvSpPr>
          <p:nvPr>
            <p:ph idx="11" type="pic"/>
          </p:nvPr>
        </p:nvSpPr>
        <p:spPr>
          <a:xfrm rot="0">
            <a:off x="4314825" y="866775"/>
            <a:ext cx="1352550" cy="135042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hidden="true" id="5" name="Content Placeholder 2">
            <a:extLst>
              <a:ext uri="{5BF7D149-D5E1-4C3C-A122-0208F59AD97D}">
                <a16:creationId xmlns:a16="http://schemas.microsoft.com/office/drawing/2010/main" id="{8F9D6939-1D6C-4CBE-A617-38B4D7630317}"/>
              </a:ext>
            </a:extLst>
          </p:cNvPr>
          <p:cNvSpPr>
            <a:spLocks noGrp="true"/>
          </p:cNvSpPr>
          <p:nvPr>
            <p:ph idx="12" type="body"/>
          </p:nvPr>
        </p:nvSpPr>
        <p:spPr>
          <a:xfrm rot="0">
            <a:off x="533400" y="1438275"/>
            <a:ext cx="3222850" cy="523875"/>
          </a:xfrm>
          <a:prstGeom prst="rect">
            <a:avLst/>
          </a:prstGeom>
        </p:spPr>
        <p:txBody>
          <a:bodyPr anchor="b" bIns="0" lIns="47625" rIns="0" rtlCol="0" tIns="0">
            <a:noAutofit/>
          </a:bodyPr>
          <a:lstStyle>
            <a:lvl1pPr algn="l" indent="0" lvl="0" marL="0">
              <a:lnSpc>
                <a:spcPct val="100000"/>
              </a:lnSpc>
              <a:buNone/>
              <a:defRPr b="0" dirty="0" lang="en-US" sz="1400">
                <a:solidFill>
                  <a:srgbClr val="4c4c4c"/>
                </a:solidFill>
                <a:latin typeface="lato"/>
              </a:defRPr>
            </a:lvl1pPr>
            <a:lvl2pPr lvl="1">
              <a:lnSpc>
                <a:spcPct val="129000"/>
              </a:lnSpc>
              <a:defRPr dirty="0" lang="en-US" sz="100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dirty="0" i="0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Char char="»"/>
              <a:buFont typeface="Arial"/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hidden="true" id="6" name="Picture Placeholder 2">
            <a:extLst>
              <a:ext uri="{7439838D-4629-420D-A81D-CA635AF6A712}">
                <a16:creationId xmlns:a16="http://schemas.microsoft.com/office/drawing/2010/main" id="{BF171619-19AB-4D71-8DA8-63CADEB78776}"/>
              </a:ext>
            </a:extLst>
          </p:cNvPr>
          <p:cNvSpPr>
            <a:spLocks noChangeAspect="true" noGrp="true"/>
          </p:cNvSpPr>
          <p:nvPr>
            <p:ph idx="13" type="pic"/>
          </p:nvPr>
        </p:nvSpPr>
        <p:spPr>
          <a:xfrm rot="0">
            <a:off x="6893376" y="904875"/>
            <a:ext cx="1238250" cy="123825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hidden="true" id="7" name="Content Placeholder 2">
            <a:extLst>
              <a:ext uri="{53D3AE8D-CD4F-4CB1-B77D-7AE64DDF00EF}">
                <a16:creationId xmlns:a16="http://schemas.microsoft.com/office/drawing/2010/main" id="{4D53FD85-F29F-4CB7-BAF1-5D70214D3529}"/>
              </a:ext>
            </a:extLst>
          </p:cNvPr>
          <p:cNvSpPr>
            <a:spLocks noGrp="true"/>
          </p:cNvSpPr>
          <p:nvPr>
            <p:ph idx="14" type="body"/>
          </p:nvPr>
        </p:nvSpPr>
        <p:spPr>
          <a:xfrm rot="0">
            <a:off x="533400" y="4562475"/>
            <a:ext cx="4000500" cy="257175"/>
          </a:xfrm>
          <a:prstGeom prst="rect">
            <a:avLst/>
          </a:prstGeom>
        </p:spPr>
        <p:txBody>
          <a:bodyPr anchor="b" bIns="0" lIns="0" rIns="0" rtlCol="0" tIns="0">
            <a:noAutofit/>
          </a:bodyPr>
          <a:lstStyle>
            <a:lvl1pPr algn="l" indent="0" lvl="0" marL="0">
              <a:lnSpc>
                <a:spcPct val="100000"/>
              </a:lnSpc>
              <a:buNone/>
              <a:defRPr b="0" dirty="0" lang="en-US" sz="1400">
                <a:solidFill>
                  <a:srgbClr val="4c4c4c"/>
                </a:solidFill>
                <a:latin typeface="lato"/>
              </a:defRPr>
            </a:lvl1pPr>
            <a:lvl2pPr lvl="1">
              <a:lnSpc>
                <a:spcPct val="129000"/>
              </a:lnSpc>
              <a:defRPr dirty="0" lang="en-US" sz="100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dirty="0" i="0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Char char="»"/>
              <a:buFont typeface="Arial"/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hidden="true" id="8" name="Picture Placeholder 2">
            <a:extLst>
              <a:ext uri="{F1B90DB9-565B-4AA3-8ADC-FC0A92351DEC}">
                <a16:creationId xmlns:a16="http://schemas.microsoft.com/office/drawing/2010/main" id="{37D5C38C-97CF-4498-A8EA-FBFDF5884EDC}"/>
              </a:ext>
            </a:extLst>
          </p:cNvPr>
          <p:cNvSpPr>
            <a:spLocks noChangeAspect="true" noGrp="true"/>
          </p:cNvSpPr>
          <p:nvPr>
            <p:ph idx="15" type="pic"/>
          </p:nvPr>
        </p:nvSpPr>
        <p:spPr>
          <a:xfrm rot="0">
            <a:off x="5953125" y="2476500"/>
            <a:ext cx="990600" cy="9906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hidden="true" id="9" name="Slide Number Placeholder 4">
            <a:extLst>
              <a:ext uri="{F58BBCBF-70FD-4E59-8E33-D49E21FD4793}">
                <a16:creationId xmlns:a16="http://schemas.microsoft.com/office/drawing/2010/main" id="{2D3180C1-28E7-4C89-B70F-F43D81C1B56B}"/>
              </a:ext>
            </a:extLst>
          </p:cNvPr>
          <p:cNvSpPr>
            <a:spLocks noGrp="true"/>
          </p:cNvSpPr>
          <p:nvPr>
            <p:ph idx="16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hidden="true" id="10" name="Footer Placeholder 3">
            <a:extLst>
              <a:ext uri="{307359DF-7666-4E6A-A3B0-EBBFF279AA16}">
                <a16:creationId xmlns:a16="http://schemas.microsoft.com/office/drawing/2010/main" id="{642DBE20-F251-4376-A043-010684DCA54C}"/>
              </a:ext>
            </a:extLst>
          </p:cNvPr>
          <p:cNvSpPr>
            <a:spLocks noGrp="true"/>
          </p:cNvSpPr>
          <p:nvPr>
            <p:ph idx="17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hidden="true" id="11" name="Date Placeholder 1">
            <a:extLst>
              <a:ext uri="{96A0F26E-B052-4BFE-86AA-5F6EC703FAE1}">
                <a16:creationId xmlns:a16="http://schemas.microsoft.com/office/drawing/2010/main" id="{22973BC0-8DC6-4E45-A826-EBB275ADF0F2}"/>
              </a:ext>
            </a:extLst>
          </p:cNvPr>
          <p:cNvSpPr>
            <a:spLocks noGrp="true"/>
          </p:cNvSpPr>
          <p:nvPr>
            <p:ph idx="18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  <p:sp>
        <p:nvSpPr>
          <p:cNvPr hidden="true" id="12" name="">
            <a:extLst>
              <a:ext uri="{09B601FA-86C9-4F3F-B8A4-B521D8F5F324}">
                <a16:creationId xmlns:a16="http://schemas.microsoft.com/office/drawing/2010/main" id="{DF134C9A-2E98-4584-9DE4-88171974114B}"/>
              </a:ext>
            </a:extLst>
          </p:cNvPr>
          <p:cNvSpPr>
            <a:spLocks noChangeAspect="true"/>
          </p:cNvSpPr>
          <p:nvPr>
            <p:ph idx="19" type="pic"/>
          </p:nvPr>
        </p:nvSpPr>
        <p:spPr>
          <a:xfrm flipH="false" flipV="false" rot="0">
            <a:off x="7458074" y="3543300"/>
            <a:ext cx="1147581" cy="114758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bIns="45720" lIns="91440" rIns="91440" rtlCol="0" tIns="93600">
            <a:noAutofit/>
          </a:bodyPr>
          <a:lstStyle/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hidden="true" id="13" name="Content Placeholder 2">
            <a:extLst>
              <a:ext uri="{F79B8B2A-2A0C-40EC-B84C-FA755358D770}">
                <a16:creationId xmlns:a16="http://schemas.microsoft.com/office/drawing/2010/main" id="{046E8A41-5106-482F-95C8-508B0D5EB31B}"/>
              </a:ext>
            </a:extLst>
          </p:cNvPr>
          <p:cNvSpPr>
            <a:spLocks noGrp="true"/>
          </p:cNvSpPr>
          <p:nvPr>
            <p:ph idx="20" type="body"/>
          </p:nvPr>
        </p:nvSpPr>
        <p:spPr>
          <a:xfrm rot="0">
            <a:off x="4562475" y="2333625"/>
            <a:ext cx="857250" cy="190500"/>
          </a:xfrm>
          <a:prstGeom prst="roundRect">
            <a:avLst/>
          </a:prstGeom>
          <a:solidFill>
            <a:srgbClr val="376aed"/>
          </a:solidFill>
        </p:spPr>
        <p:txBody>
          <a:bodyPr anchor="ctr" bIns="47625" lIns="47625" rIns="47625" rtlCol="0" tIns="47625">
            <a:noAutofit/>
          </a:bodyPr>
          <a:lstStyle>
            <a:lvl1pPr algn="ctr" indent="0" lvl="0" marL="0">
              <a:lnSpc>
                <a:spcPct val="100000"/>
              </a:lnSpc>
              <a:buNone/>
              <a:defRPr b="0" dirty="0" lang="en-US" sz="900">
                <a:solidFill>
                  <a:schemeClr val="bg1"/>
                </a:solidFill>
                <a:latin typeface="lato"/>
              </a:defRPr>
            </a:lvl1pPr>
            <a:lvl2pPr lvl="1">
              <a:lnSpc>
                <a:spcPct val="129000"/>
              </a:lnSpc>
              <a:defRPr dirty="0" lang="en-US" sz="100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dirty="0" i="0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Char char="»"/>
              <a:buFont typeface="Arial"/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14" name="">
            <a:extLst>
              <a:ext uri="{570D1CBC-860C-4FF6-934D-F5DB664D97E0}">
                <a16:creationId xmlns:a16="http://schemas.microsoft.com/office/drawing/2010/main" id="{6C31DE02-1BF4-4168-8511-DCC947EFEC13}"/>
              </a:ext>
            </a:extLst>
          </p:cNvPr>
          <p:cNvSpPr>
            <a:spLocks noChangeAspect="true"/>
          </p:cNvSpPr>
          <p:nvPr userDrawn="1"/>
        </p:nvSpPr>
        <p:spPr>
          <a:xfrm flipH="false" flipV="false" rot="0">
            <a:off x="-406211" y="4424362"/>
            <a:ext cx="609600" cy="609600"/>
          </a:xfrm>
          <a:prstGeom prst="ellipse">
            <a:avLst/>
          </a:prstGeom>
          <a:solidFill>
            <a:srgbClr val="0c243c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hidden="true" id="15" name="">
            <a:extLst>
              <a:ext uri="{C63F1DE5-5D5E-4D80-88F5-8388C6A938D4}">
                <a16:creationId xmlns:a16="http://schemas.microsoft.com/office/drawing/2010/main" id="{17B5D07D-51B9-402C-8958-471B45C5258F}"/>
              </a:ext>
            </a:extLst>
          </p:cNvPr>
          <p:cNvSpPr/>
          <p:nvPr>
            <p:ph idx="21" type="title"/>
          </p:nvPr>
        </p:nvSpPr>
        <p:spPr>
          <a:xfrm flipH="false" flipV="false" rot="0">
            <a:off x="7141530" y="2255205"/>
            <a:ext cx="762000" cy="190500"/>
          </a:xfrm>
          <a:prstGeom prst="roundRect">
            <a:avLst/>
          </a:prstGeom>
          <a:solidFill>
            <a:srgbClr val="209e74"/>
          </a:solidFill>
          <a:ln>
            <a:noFill/>
          </a:ln>
        </p:spPr>
        <p:txBody>
          <a:bodyPr anchor="ctr" bIns="47625" lIns="47625" rIns="47625" rtlCol="0" tIns="47625">
            <a:noAutofit/>
          </a:bodyPr>
          <a:lstStyle>
            <a:lvl1pPr algn="ctr" lvl="0">
              <a:defRPr b="0" dirty="0" lang="en-US" sz="900">
                <a:solidFill>
                  <a:schemeClr val="bg1"/>
                </a:solidFill>
                <a:latin typeface="lato"/>
              </a:defRPr>
            </a:lvl1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hidden="true" id="16" name="">
            <a:extLst>
              <a:ext uri="{555EFC72-D9F1-4F22-996C-1D802E1A0CE7}">
                <a16:creationId xmlns:a16="http://schemas.microsoft.com/office/drawing/2010/main" id="{3A8A3AD8-FC4D-486F-8787-6378BEDB0000}"/>
              </a:ext>
            </a:extLst>
          </p:cNvPr>
          <p:cNvSpPr/>
          <p:nvPr>
            <p:ph idx="22" type="title"/>
          </p:nvPr>
        </p:nvSpPr>
        <p:spPr>
          <a:xfrm flipH="false" flipV="false" rot="0">
            <a:off x="6172200" y="3571875"/>
            <a:ext cx="571500" cy="190500"/>
          </a:xfrm>
          <a:prstGeom prst="roundRect">
            <a:avLst/>
          </a:prstGeom>
          <a:solidFill>
            <a:srgbClr val="eaeaea"/>
          </a:solidFill>
          <a:ln>
            <a:noFill/>
          </a:ln>
        </p:spPr>
        <p:txBody>
          <a:bodyPr anchor="ctr" bIns="47625" lIns="47625" rIns="47625" rtlCol="0" tIns="47625">
            <a:noAutofit/>
          </a:bodyPr>
          <a:lstStyle>
            <a:lvl1pPr algn="ctr" lvl="0">
              <a:defRPr b="0" dirty="0" lang="en-US" sz="900">
                <a:solidFill>
                  <a:schemeClr val="tx1"/>
                </a:solidFill>
                <a:latin typeface="lato"/>
              </a:defRPr>
            </a:lvl1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hidden="true" id="17" name="">
            <a:extLst>
              <a:ext uri="{0DBE69D5-B3CF-489F-A8B1-97B5F91E4DE4}">
                <a16:creationId xmlns:a16="http://schemas.microsoft.com/office/drawing/2010/main" id="{57A00D74-BC4A-47C4-91EB-F5A34D8F9F21}"/>
              </a:ext>
            </a:extLst>
          </p:cNvPr>
          <p:cNvSpPr/>
          <p:nvPr>
            <p:ph idx="23" type="title"/>
          </p:nvPr>
        </p:nvSpPr>
        <p:spPr>
          <a:xfrm flipH="false" flipV="false" rot="0">
            <a:off x="7677150" y="4791075"/>
            <a:ext cx="723900" cy="190500"/>
          </a:xfrm>
          <a:prstGeom prst="roundRect">
            <a:avLst/>
          </a:prstGeom>
          <a:solidFill>
            <a:srgbClr val="eb6653"/>
          </a:solidFill>
        </p:spPr>
        <p:txBody>
          <a:bodyPr anchor="ctr" bIns="47625" lIns="47625" rIns="47625" rtlCol="0" tIns="47625">
            <a:noAutofit/>
          </a:bodyPr>
          <a:lstStyle>
            <a:lvl1pPr algn="ctr" lvl="0">
              <a:defRPr b="0" dirty="0" lang="en-US" sz="900">
                <a:solidFill>
                  <a:schemeClr val="bg1"/>
                </a:solidFill>
                <a:latin typeface="lato"/>
              </a:defRPr>
            </a:lvl1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hidden="true" id="18" name="">
            <a:extLst>
              <a:ext uri="{6B3D93E9-5D7E-4648-B296-FE93C66B8EB4}">
                <a16:creationId xmlns:a16="http://schemas.microsoft.com/office/drawing/2010/main" id="{AF1B9300-2A20-4CEC-9925-6FBD70FDAAA0}"/>
              </a:ext>
            </a:extLst>
          </p:cNvPr>
          <p:cNvSpPr>
            <a:spLocks noChangeAspect="true"/>
          </p:cNvSpPr>
          <p:nvPr>
            <p:ph idx="24" type="pic"/>
          </p:nvPr>
        </p:nvSpPr>
        <p:spPr>
          <a:xfrm flipH="false" flipV="false" rot="0">
            <a:off x="5081406" y="3671887"/>
            <a:ext cx="762000" cy="76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bIns="45720" lIns="91440" rIns="91440" rtlCol="0" tIns="93600">
            <a:noAutofit/>
          </a:bodyPr>
          <a:lstStyle/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hidden="true" id="19" name="">
            <a:extLst>
              <a:ext uri="{21F63CE3-30BF-4B9C-99CB-421B3374586C}">
                <a16:creationId xmlns:a16="http://schemas.microsoft.com/office/drawing/2010/main" id="{543F928E-F3FC-4B61-81F4-70EF065A86F5}"/>
              </a:ext>
            </a:extLst>
          </p:cNvPr>
          <p:cNvSpPr/>
          <p:nvPr>
            <p:ph idx="25" type="title"/>
          </p:nvPr>
        </p:nvSpPr>
        <p:spPr>
          <a:xfrm flipH="false" flipV="false" rot="0">
            <a:off x="4972050" y="4543425"/>
            <a:ext cx="952500" cy="190500"/>
          </a:xfrm>
          <a:prstGeom prst="roundRect">
            <a:avLst/>
          </a:prstGeom>
          <a:solidFill>
            <a:srgbClr val="f09f2a"/>
          </a:solidFill>
        </p:spPr>
        <p:txBody>
          <a:bodyPr anchor="ctr" bIns="47625" lIns="47625" rIns="47625" rtlCol="0" tIns="47625">
            <a:noAutofit/>
          </a:bodyPr>
          <a:lstStyle>
            <a:lvl1pPr algn="ctr" lvl="0">
              <a:defRPr b="0" dirty="0" lang="en-US" sz="900">
                <a:solidFill>
                  <a:schemeClr val="bg1"/>
                </a:solidFill>
                <a:latin typeface="lato"/>
              </a:defRPr>
            </a:lvl1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grpSp>
        <p:nvGrpSpPr>
          <p:cNvPr id="20" name="">
            <a:extLst>
              <a:ext uri="{700FD4FB-490B-48AB-B8DB-52B295144ED5}">
                <a16:creationId xmlns:a16="http://schemas.microsoft.com/office/drawing/2010/main" id="{5B22FEB5-34E3-4F2D-8554-0BB8016E0894}"/>
              </a:ext>
            </a:extLst>
          </p:cNvPr>
          <p:cNvGrpSpPr/>
          <p:nvPr/>
        </p:nvGrpSpPr>
        <p:grpSpPr>
          <a:xfrm rot="0">
            <a:off x="9918926" y="1955939"/>
            <a:ext cx="548549" cy="339580"/>
            <a:chOff x="9525" y="-9455"/>
            <a:chExt cx="548549" cy="339580"/>
          </a:xfrm>
          <a:noFill/>
        </p:grpSpPr>
        <p:sp>
          <p:nvSpPr>
            <p:cNvPr id="21" name="">
              <a:extLst>
                <a:ext uri="{7578A764-7237-46B2-B46C-68C74FA3979F}">
                  <a16:creationId xmlns:a16="http://schemas.microsoft.com/office/drawing/2010/main" id="{709A0D45-8B3C-4BAB-961A-86B5D73D455D}"/>
                </a:ext>
              </a:extLst>
            </p:cNvPr>
            <p:cNvSpPr/>
            <p:nvPr/>
          </p:nvSpPr>
          <p:spPr>
            <a:xfrm rot="0">
              <a:off x="9525" y="-9455"/>
              <a:ext cx="548549" cy="149081"/>
            </a:xfrm>
            <a:custGeom>
              <a:avLst/>
              <a:gdLst/>
              <a:ahLst/>
              <a:cxnLst/>
              <a:rect b="b" l="0" r="r" t="0"/>
              <a:pathLst>
                <a:path h="149082" w="548550">
                  <a:moveTo>
                    <a:pt x="0" y="62214"/>
                  </a:moveTo>
                  <a:cubicBezTo>
                    <a:pt x="96385" y="0"/>
                    <a:pt x="187810" y="4931"/>
                    <a:pt x="274275" y="77006"/>
                  </a:cubicBezTo>
                  <a:cubicBezTo>
                    <a:pt x="360739" y="149082"/>
                    <a:pt x="452164" y="144151"/>
                    <a:pt x="548550" y="62214"/>
                  </a:cubicBezTo>
                </a:path>
              </a:pathLst>
            </a:custGeom>
            <a:grpFill/>
            <a:ln cap="flat" w="9525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</p:sp>
        <p:sp>
          <p:nvSpPr>
            <p:cNvPr id="22" name="">
              <a:extLst>
                <a:ext uri="{F393D04D-069B-455C-B42B-141EFAF4867B}">
                  <a16:creationId xmlns:a16="http://schemas.microsoft.com/office/drawing/2010/main" id="{ACBDC6E8-FF4F-4AC6-A7B5-3456D03971B3}"/>
                </a:ext>
              </a:extLst>
            </p:cNvPr>
            <p:cNvSpPr/>
            <p:nvPr/>
          </p:nvSpPr>
          <p:spPr>
            <a:xfrm rot="0">
              <a:off x="9525" y="85794"/>
              <a:ext cx="548549" cy="149081"/>
            </a:xfrm>
            <a:custGeom>
              <a:avLst/>
              <a:gdLst/>
              <a:ahLst/>
              <a:cxnLst/>
              <a:rect b="b" l="0" r="r" t="0"/>
              <a:pathLst>
                <a:path h="149082" w="548550">
                  <a:moveTo>
                    <a:pt x="0" y="62214"/>
                  </a:moveTo>
                  <a:cubicBezTo>
                    <a:pt x="96385" y="0"/>
                    <a:pt x="187810" y="4931"/>
                    <a:pt x="274275" y="77006"/>
                  </a:cubicBezTo>
                  <a:cubicBezTo>
                    <a:pt x="360739" y="149082"/>
                    <a:pt x="452164" y="144151"/>
                    <a:pt x="548550" y="62214"/>
                  </a:cubicBezTo>
                </a:path>
              </a:pathLst>
            </a:custGeom>
            <a:grpFill/>
            <a:ln cap="flat" w="9525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</p:sp>
        <p:sp>
          <p:nvSpPr>
            <p:cNvPr id="23" name="">
              <a:extLst>
                <a:ext uri="{9C257844-19CD-45F1-B743-5DDA7B70A198}">
                  <a16:creationId xmlns:a16="http://schemas.microsoft.com/office/drawing/2010/main" id="{8A0A8F25-9F83-41A1-A239-114040018F18}"/>
                </a:ext>
              </a:extLst>
            </p:cNvPr>
            <p:cNvSpPr/>
            <p:nvPr/>
          </p:nvSpPr>
          <p:spPr>
            <a:xfrm rot="0">
              <a:off x="9525" y="181044"/>
              <a:ext cx="548549" cy="149081"/>
            </a:xfrm>
            <a:custGeom>
              <a:avLst/>
              <a:gdLst/>
              <a:ahLst/>
              <a:cxnLst/>
              <a:rect b="b" l="0" r="r" t="0"/>
              <a:pathLst>
                <a:path h="149082" w="548550">
                  <a:moveTo>
                    <a:pt x="0" y="62214"/>
                  </a:moveTo>
                  <a:cubicBezTo>
                    <a:pt x="96385" y="0"/>
                    <a:pt x="187810" y="4931"/>
                    <a:pt x="274275" y="77006"/>
                  </a:cubicBezTo>
                  <a:cubicBezTo>
                    <a:pt x="360739" y="149082"/>
                    <a:pt x="452164" y="144151"/>
                    <a:pt x="548550" y="62214"/>
                  </a:cubicBezTo>
                </a:path>
              </a:pathLst>
            </a:custGeom>
            <a:grpFill/>
            <a:ln cap="flat" w="9525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</p:sp>
      </p:grpSp>
      <p:grpSp>
        <p:nvGrpSpPr>
          <p:cNvPr id="24" name="">
            <a:extLst>
              <a:ext uri="{71AA4E1E-B8DF-4245-8BEE-1E9CD184CD04}">
                <a16:creationId xmlns:a16="http://schemas.microsoft.com/office/drawing/2010/main" id="{0F06E946-9517-40D4-B981-486F04601BD7}"/>
              </a:ext>
            </a:extLst>
          </p:cNvPr>
          <p:cNvGrpSpPr/>
          <p:nvPr/>
        </p:nvGrpSpPr>
        <p:grpSpPr>
          <a:xfrm rot="0">
            <a:off x="5669328" y="2895600"/>
            <a:ext cx="548549" cy="339580"/>
            <a:chOff x="9525" y="-9455"/>
            <a:chExt cx="548549" cy="339580"/>
          </a:xfrm>
          <a:noFill/>
        </p:grpSpPr>
        <p:sp>
          <p:nvSpPr>
            <p:cNvPr id="25" name="">
              <a:extLst>
                <a:ext uri="{DDFDC571-434D-488D-A867-717FCBCF69F6}">
                  <a16:creationId xmlns:a16="http://schemas.microsoft.com/office/drawing/2010/main" id="{48357B92-5786-437C-83E5-DC0D2A32B224}"/>
                </a:ext>
              </a:extLst>
            </p:cNvPr>
            <p:cNvSpPr/>
            <p:nvPr/>
          </p:nvSpPr>
          <p:spPr>
            <a:xfrm rot="0">
              <a:off x="9525" y="-9455"/>
              <a:ext cx="548549" cy="149081"/>
            </a:xfrm>
            <a:custGeom>
              <a:avLst/>
              <a:gdLst/>
              <a:ahLst/>
              <a:cxnLst/>
              <a:rect b="b" l="0" r="r" t="0"/>
              <a:pathLst>
                <a:path h="149082" w="548550">
                  <a:moveTo>
                    <a:pt x="0" y="62214"/>
                  </a:moveTo>
                  <a:cubicBezTo>
                    <a:pt x="96385" y="0"/>
                    <a:pt x="187810" y="4931"/>
                    <a:pt x="274275" y="77006"/>
                  </a:cubicBezTo>
                  <a:cubicBezTo>
                    <a:pt x="360739" y="149082"/>
                    <a:pt x="452164" y="144151"/>
                    <a:pt x="548550" y="62214"/>
                  </a:cubicBezTo>
                </a:path>
              </a:pathLst>
            </a:custGeom>
            <a:grpFill/>
            <a:ln cap="flat" w="9525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</p:sp>
        <p:sp>
          <p:nvSpPr>
            <p:cNvPr id="26" name="">
              <a:extLst>
                <a:ext uri="{1355F6A1-6CC9-43F3-A4F9-567CADE031DF}">
                  <a16:creationId xmlns:a16="http://schemas.microsoft.com/office/drawing/2010/main" id="{4AAFA561-00A4-4DF9-AE41-AEB31418C86D}"/>
                </a:ext>
              </a:extLst>
            </p:cNvPr>
            <p:cNvSpPr/>
            <p:nvPr/>
          </p:nvSpPr>
          <p:spPr>
            <a:xfrm rot="0">
              <a:off x="9525" y="85794"/>
              <a:ext cx="548549" cy="149081"/>
            </a:xfrm>
            <a:custGeom>
              <a:avLst/>
              <a:gdLst/>
              <a:ahLst/>
              <a:cxnLst/>
              <a:rect b="b" l="0" r="r" t="0"/>
              <a:pathLst>
                <a:path h="149082" w="548550">
                  <a:moveTo>
                    <a:pt x="0" y="62214"/>
                  </a:moveTo>
                  <a:cubicBezTo>
                    <a:pt x="96385" y="0"/>
                    <a:pt x="187810" y="4931"/>
                    <a:pt x="274275" y="77006"/>
                  </a:cubicBezTo>
                  <a:cubicBezTo>
                    <a:pt x="360739" y="149082"/>
                    <a:pt x="452164" y="144151"/>
                    <a:pt x="548550" y="62214"/>
                  </a:cubicBezTo>
                </a:path>
              </a:pathLst>
            </a:custGeom>
            <a:grpFill/>
            <a:ln cap="flat" w="9525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</p:sp>
        <p:sp>
          <p:nvSpPr>
            <p:cNvPr id="27" name="">
              <a:extLst>
                <a:ext uri="{867952FB-7508-4AC2-87F4-40C736094D13}">
                  <a16:creationId xmlns:a16="http://schemas.microsoft.com/office/drawing/2010/main" id="{49F94E17-109C-424A-B244-6A7186F17E28}"/>
                </a:ext>
              </a:extLst>
            </p:cNvPr>
            <p:cNvSpPr/>
            <p:nvPr/>
          </p:nvSpPr>
          <p:spPr>
            <a:xfrm rot="0">
              <a:off x="9525" y="181044"/>
              <a:ext cx="548549" cy="149081"/>
            </a:xfrm>
            <a:custGeom>
              <a:avLst/>
              <a:gdLst/>
              <a:ahLst/>
              <a:cxnLst/>
              <a:rect b="b" l="0" r="r" t="0"/>
              <a:pathLst>
                <a:path h="149082" w="548550">
                  <a:moveTo>
                    <a:pt x="0" y="62214"/>
                  </a:moveTo>
                  <a:cubicBezTo>
                    <a:pt x="96385" y="0"/>
                    <a:pt x="187810" y="4931"/>
                    <a:pt x="274275" y="77006"/>
                  </a:cubicBezTo>
                  <a:cubicBezTo>
                    <a:pt x="360739" y="149082"/>
                    <a:pt x="452164" y="144151"/>
                    <a:pt x="548550" y="62214"/>
                  </a:cubicBezTo>
                </a:path>
              </a:pathLst>
            </a:custGeom>
            <a:grpFill/>
            <a:ln cap="flat" w="9525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</p:sp>
      </p:grpSp>
      <p:grpSp>
        <p:nvGrpSpPr>
          <p:cNvPr id="28" name="">
            <a:extLst>
              <a:ext uri="{E0088625-4C86-47AD-905B-28A8BD63B8DB}">
                <a16:creationId xmlns:a16="http://schemas.microsoft.com/office/drawing/2010/main" id="{02741B1B-8CC2-4C93-B8B2-94CEBDF98D1E}"/>
              </a:ext>
            </a:extLst>
          </p:cNvPr>
          <p:cNvGrpSpPr/>
          <p:nvPr/>
        </p:nvGrpSpPr>
        <p:grpSpPr>
          <a:xfrm rot="0">
            <a:off x="7391400" y="80619"/>
            <a:ext cx="435044" cy="415389"/>
            <a:chOff x="69780" y="60860"/>
            <a:chExt cx="435044" cy="415389"/>
          </a:xfrm>
          <a:noFill/>
        </p:grpSpPr>
        <p:sp>
          <p:nvSpPr>
            <p:cNvPr id="29" name="">
              <a:extLst>
                <a:ext uri="{BFFF7DD2-6323-4B08-94CD-FCA4F76B2DB5}">
                  <a16:creationId xmlns:a16="http://schemas.microsoft.com/office/drawing/2010/main" id="{4C1EA803-D616-478B-B58B-9EE2DFA85D14}"/>
                </a:ext>
              </a:extLst>
            </p:cNvPr>
            <p:cNvSpPr/>
            <p:nvPr/>
          </p:nvSpPr>
          <p:spPr>
            <a:xfrm rot="0">
              <a:off x="69780" y="60860"/>
              <a:ext cx="343496" cy="346949"/>
            </a:xfrm>
            <a:custGeom>
              <a:avLst/>
              <a:gdLst/>
              <a:ahLst/>
              <a:cxnLst/>
              <a:rect b="b" l="0" r="r" t="0"/>
              <a:pathLst>
                <a:path h="346949" w="343497">
                  <a:moveTo>
                    <a:pt x="74328" y="75076"/>
                  </a:moveTo>
                  <a:cubicBezTo>
                    <a:pt x="0" y="150152"/>
                    <a:pt x="0" y="271873"/>
                    <a:pt x="74328" y="346949"/>
                  </a:cubicBezTo>
                  <a:lnTo>
                    <a:pt x="343497" y="75074"/>
                  </a:lnTo>
                  <a:cubicBezTo>
                    <a:pt x="269167" y="0"/>
                    <a:pt x="148657" y="0"/>
                    <a:pt x="74328" y="75076"/>
                  </a:cubicBezTo>
                  <a:close/>
                </a:path>
              </a:pathLst>
            </a:custGeom>
            <a:solidFill>
              <a:srgbClr val="23b07d">
                <a:alpha val="100000"/>
              </a:srgbClr>
            </a:solidFill>
            <a:ln>
              <a:grpFill/>
            </a:ln>
          </p:spPr>
        </p:sp>
        <p:grpSp>
          <p:nvGrpSpPr>
            <p:cNvPr id="30" name="">
              <a:extLst>
                <a:ext uri="{EDE93483-6852-4273-9361-2F201A37DCB8}">
                  <a16:creationId xmlns:a16="http://schemas.microsoft.com/office/drawing/2010/main" id="{F8768620-685C-4992-8E25-F883A7D79CED}"/>
                </a:ext>
              </a:extLst>
            </p:cNvPr>
            <p:cNvGrpSpPr/>
            <p:nvPr/>
          </p:nvGrpSpPr>
          <p:grpSpPr>
            <a:xfrm rot="0">
              <a:off x="235191" y="203905"/>
              <a:ext cx="269633" cy="272343"/>
              <a:chOff x="235191" y="203905"/>
              <a:chExt cx="269633" cy="272343"/>
            </a:xfrm>
            <a:solidFill>
              <a:srgbClr val="d8d8d8">
                <a:alpha val="100000"/>
              </a:srgbClr>
            </a:solidFill>
          </p:grpSpPr>
          <p:sp>
            <p:nvSpPr>
              <p:cNvPr id="31" name="">
                <a:extLst>
                  <a:ext uri="{1C64D60D-EE09-4633-97DE-86FF28FF4FFA}">
                    <a16:creationId xmlns:a16="http://schemas.microsoft.com/office/drawing/2010/main" id="{8BF89AE7-FBCD-4B49-93A3-05D40430999E}"/>
                  </a:ext>
                </a:extLst>
              </p:cNvPr>
              <p:cNvSpPr/>
              <p:nvPr/>
            </p:nvSpPr>
            <p:spPr>
              <a:xfrm rot="0">
                <a:off x="235191" y="203905"/>
                <a:ext cx="31721" cy="32040"/>
              </a:xfrm>
              <a:prstGeom prst="ellipse">
                <a:avLst/>
              </a:prstGeom>
              <a:grpFill/>
              <a:ln>
                <a:grpFill/>
              </a:ln>
            </p:spPr>
          </p:sp>
          <p:sp>
            <p:nvSpPr>
              <p:cNvPr id="32" name="">
                <a:extLst>
                  <a:ext uri="{904B7E18-5B23-45E3-A7CC-FAADE379C294}">
                    <a16:creationId xmlns:a16="http://schemas.microsoft.com/office/drawing/2010/main" id="{AF60F087-B34A-43F5-9795-63DECF2381F6}"/>
                  </a:ext>
                </a:extLst>
              </p:cNvPr>
              <p:cNvSpPr/>
              <p:nvPr/>
            </p:nvSpPr>
            <p:spPr>
              <a:xfrm rot="0">
                <a:off x="314494" y="203905"/>
                <a:ext cx="31721" cy="32040"/>
              </a:xfrm>
              <a:prstGeom prst="ellipse">
                <a:avLst/>
              </a:prstGeom>
              <a:grpFill/>
              <a:ln>
                <a:grpFill/>
              </a:ln>
            </p:spPr>
          </p:sp>
          <p:sp>
            <p:nvSpPr>
              <p:cNvPr id="33" name="">
                <a:extLst>
                  <a:ext uri="{7F8B5E0F-BBAA-4D88-91DE-25342C4E9B75}">
                    <a16:creationId xmlns:a16="http://schemas.microsoft.com/office/drawing/2010/main" id="{533B042E-6F28-482B-A84B-8C38189A0575}"/>
                  </a:ext>
                </a:extLst>
              </p:cNvPr>
              <p:cNvSpPr/>
              <p:nvPr/>
            </p:nvSpPr>
            <p:spPr>
              <a:xfrm rot="0">
                <a:off x="393799" y="203905"/>
                <a:ext cx="31721" cy="32040"/>
              </a:xfrm>
              <a:prstGeom prst="ellipse">
                <a:avLst/>
              </a:prstGeom>
              <a:grpFill/>
              <a:ln>
                <a:grpFill/>
              </a:ln>
            </p:spPr>
          </p:sp>
          <p:sp>
            <p:nvSpPr>
              <p:cNvPr id="34" name="">
                <a:extLst>
                  <a:ext uri="{57BDF16C-E398-4384-93CF-097171E48A81}">
                    <a16:creationId xmlns:a16="http://schemas.microsoft.com/office/drawing/2010/main" id="{ADDBEA30-988D-4C76-A91C-EB089497C4CD}"/>
                  </a:ext>
                </a:extLst>
              </p:cNvPr>
              <p:cNvSpPr/>
              <p:nvPr/>
            </p:nvSpPr>
            <p:spPr>
              <a:xfrm rot="0">
                <a:off x="473103" y="203905"/>
                <a:ext cx="31721" cy="32040"/>
              </a:xfrm>
              <a:prstGeom prst="ellipse">
                <a:avLst/>
              </a:prstGeom>
              <a:grpFill/>
              <a:ln>
                <a:grpFill/>
              </a:ln>
            </p:spPr>
          </p:sp>
          <p:sp>
            <p:nvSpPr>
              <p:cNvPr id="35" name="">
                <a:extLst>
                  <a:ext uri="{8A518B39-3E7C-4186-B3BD-91A8C834A386}">
                    <a16:creationId xmlns:a16="http://schemas.microsoft.com/office/drawing/2010/main" id="{6D5FC8E5-7CD9-451E-884E-B040636E541F}"/>
                  </a:ext>
                </a:extLst>
              </p:cNvPr>
              <p:cNvSpPr/>
              <p:nvPr/>
            </p:nvSpPr>
            <p:spPr>
              <a:xfrm rot="0">
                <a:off x="235191" y="284006"/>
                <a:ext cx="31721" cy="32040"/>
              </a:xfrm>
              <a:prstGeom prst="ellipse">
                <a:avLst/>
              </a:prstGeom>
              <a:grpFill/>
              <a:ln>
                <a:grpFill/>
              </a:ln>
            </p:spPr>
          </p:sp>
          <p:sp>
            <p:nvSpPr>
              <p:cNvPr id="36" name="">
                <a:extLst>
                  <a:ext uri="{338C50B3-CDF0-4462-9F1B-50DB19377933}">
                    <a16:creationId xmlns:a16="http://schemas.microsoft.com/office/drawing/2010/main" id="{E658864E-BE4D-49C9-9B14-C99E5398A4BC}"/>
                  </a:ext>
                </a:extLst>
              </p:cNvPr>
              <p:cNvSpPr/>
              <p:nvPr/>
            </p:nvSpPr>
            <p:spPr>
              <a:xfrm rot="0">
                <a:off x="314494" y="284006"/>
                <a:ext cx="31721" cy="32040"/>
              </a:xfrm>
              <a:prstGeom prst="ellipse">
                <a:avLst/>
              </a:prstGeom>
              <a:grpFill/>
              <a:ln>
                <a:grpFill/>
              </a:ln>
            </p:spPr>
          </p:sp>
          <p:sp>
            <p:nvSpPr>
              <p:cNvPr id="37" name="">
                <a:extLst>
                  <a:ext uri="{1979AAD8-723A-4323-804E-A93F7898E65E}">
                    <a16:creationId xmlns:a16="http://schemas.microsoft.com/office/drawing/2010/main" id="{1E55555A-2584-4DD0-AB95-693DBFF84A16}"/>
                  </a:ext>
                </a:extLst>
              </p:cNvPr>
              <p:cNvSpPr/>
              <p:nvPr/>
            </p:nvSpPr>
            <p:spPr>
              <a:xfrm rot="0">
                <a:off x="393799" y="284006"/>
                <a:ext cx="31721" cy="32040"/>
              </a:xfrm>
              <a:prstGeom prst="ellipse">
                <a:avLst/>
              </a:prstGeom>
              <a:grpFill/>
              <a:ln>
                <a:grpFill/>
              </a:ln>
            </p:spPr>
          </p:sp>
          <p:sp>
            <p:nvSpPr>
              <p:cNvPr id="38" name="">
                <a:extLst>
                  <a:ext uri="{10724366-2F63-4B61-BB9E-9E813B5F92F9}">
                    <a16:creationId xmlns:a16="http://schemas.microsoft.com/office/drawing/2010/main" id="{3E4195AC-5A70-41DA-B1A4-2F5271C4B168}"/>
                  </a:ext>
                </a:extLst>
              </p:cNvPr>
              <p:cNvSpPr/>
              <p:nvPr/>
            </p:nvSpPr>
            <p:spPr>
              <a:xfrm rot="0">
                <a:off x="473103" y="284006"/>
                <a:ext cx="31721" cy="32040"/>
              </a:xfrm>
              <a:prstGeom prst="ellipse">
                <a:avLst/>
              </a:prstGeom>
              <a:grpFill/>
              <a:ln>
                <a:grpFill/>
              </a:ln>
            </p:spPr>
          </p:sp>
          <p:sp>
            <p:nvSpPr>
              <p:cNvPr id="39" name="">
                <a:extLst>
                  <a:ext uri="{BA5712AC-8578-476D-AB1F-465E8EB55847}">
                    <a16:creationId xmlns:a16="http://schemas.microsoft.com/office/drawing/2010/main" id="{66C6ABC6-625C-43F9-A47E-7E217A55BD4C}"/>
                  </a:ext>
                </a:extLst>
              </p:cNvPr>
              <p:cNvSpPr/>
              <p:nvPr/>
            </p:nvSpPr>
            <p:spPr>
              <a:xfrm rot="0">
                <a:off x="235191" y="364107"/>
                <a:ext cx="31721" cy="32040"/>
              </a:xfrm>
              <a:prstGeom prst="ellipse">
                <a:avLst/>
              </a:prstGeom>
              <a:grpFill/>
              <a:ln>
                <a:grpFill/>
              </a:ln>
            </p:spPr>
          </p:sp>
          <p:sp>
            <p:nvSpPr>
              <p:cNvPr id="40" name="">
                <a:extLst>
                  <a:ext uri="{9F7CB264-7080-4C69-BD03-18646F3266D7}">
                    <a16:creationId xmlns:a16="http://schemas.microsoft.com/office/drawing/2010/main" id="{2DF8C3FC-5C80-431B-BFA9-8E244E5CA0D3}"/>
                  </a:ext>
                </a:extLst>
              </p:cNvPr>
              <p:cNvSpPr/>
              <p:nvPr/>
            </p:nvSpPr>
            <p:spPr>
              <a:xfrm rot="0">
                <a:off x="314494" y="364107"/>
                <a:ext cx="31721" cy="32040"/>
              </a:xfrm>
              <a:prstGeom prst="ellipse">
                <a:avLst/>
              </a:prstGeom>
              <a:grpFill/>
              <a:ln>
                <a:grpFill/>
              </a:ln>
            </p:spPr>
          </p:sp>
          <p:sp>
            <p:nvSpPr>
              <p:cNvPr id="41" name="">
                <a:extLst>
                  <a:ext uri="{49A93212-D250-4075-9A8F-9028CF8B5243}">
                    <a16:creationId xmlns:a16="http://schemas.microsoft.com/office/drawing/2010/main" id="{85F9920B-A28A-48E5-9C8B-2246E1918EE7}"/>
                  </a:ext>
                </a:extLst>
              </p:cNvPr>
              <p:cNvSpPr/>
              <p:nvPr/>
            </p:nvSpPr>
            <p:spPr>
              <a:xfrm rot="0">
                <a:off x="393799" y="364107"/>
                <a:ext cx="31721" cy="32040"/>
              </a:xfrm>
              <a:prstGeom prst="ellipse">
                <a:avLst/>
              </a:prstGeom>
              <a:grpFill/>
              <a:ln>
                <a:grpFill/>
              </a:ln>
            </p:spPr>
          </p:sp>
          <p:sp>
            <p:nvSpPr>
              <p:cNvPr id="42" name="">
                <a:extLst>
                  <a:ext uri="{DC406787-2B9D-4395-9972-11DA754A4C6D}">
                    <a16:creationId xmlns:a16="http://schemas.microsoft.com/office/drawing/2010/main" id="{2292DA96-B6C1-46D8-B165-E912D41D8AB0}"/>
                  </a:ext>
                </a:extLst>
              </p:cNvPr>
              <p:cNvSpPr/>
              <p:nvPr/>
            </p:nvSpPr>
            <p:spPr>
              <a:xfrm rot="0">
                <a:off x="473103" y="364107"/>
                <a:ext cx="31721" cy="32040"/>
              </a:xfrm>
              <a:prstGeom prst="ellipse">
                <a:avLst/>
              </a:prstGeom>
              <a:grpFill/>
              <a:ln>
                <a:grpFill/>
              </a:ln>
            </p:spPr>
          </p:sp>
          <p:sp>
            <p:nvSpPr>
              <p:cNvPr id="43" name="">
                <a:extLst>
                  <a:ext uri="{6CB76947-1473-4D72-9AE5-A6504AF4F0EB}">
                    <a16:creationId xmlns:a16="http://schemas.microsoft.com/office/drawing/2010/main" id="{DCE1B3CD-ADA5-4818-9970-ED826D736E58}"/>
                  </a:ext>
                </a:extLst>
              </p:cNvPr>
              <p:cNvSpPr/>
              <p:nvPr/>
            </p:nvSpPr>
            <p:spPr>
              <a:xfrm rot="0">
                <a:off x="235191" y="444209"/>
                <a:ext cx="31721" cy="32040"/>
              </a:xfrm>
              <a:prstGeom prst="ellipse">
                <a:avLst/>
              </a:prstGeom>
              <a:grpFill/>
              <a:ln>
                <a:grpFill/>
              </a:ln>
            </p:spPr>
          </p:sp>
          <p:sp>
            <p:nvSpPr>
              <p:cNvPr id="44" name="">
                <a:extLst>
                  <a:ext uri="{812407FF-1C28-4400-8F34-06399CA2E270}">
                    <a16:creationId xmlns:a16="http://schemas.microsoft.com/office/drawing/2010/main" id="{7005961B-E2F0-41D7-8298-976EC762A12C}"/>
                  </a:ext>
                </a:extLst>
              </p:cNvPr>
              <p:cNvSpPr/>
              <p:nvPr/>
            </p:nvSpPr>
            <p:spPr>
              <a:xfrm rot="0">
                <a:off x="314494" y="444209"/>
                <a:ext cx="31721" cy="32040"/>
              </a:xfrm>
              <a:prstGeom prst="ellipse">
                <a:avLst/>
              </a:prstGeom>
              <a:grpFill/>
              <a:ln>
                <a:grpFill/>
              </a:ln>
            </p:spPr>
          </p:sp>
          <p:sp>
            <p:nvSpPr>
              <p:cNvPr id="45" name="">
                <a:extLst>
                  <a:ext uri="{5F323109-85D5-4E05-94B7-B215F8B7829B}">
                    <a16:creationId xmlns:a16="http://schemas.microsoft.com/office/drawing/2010/main" id="{72F00AF9-C3DE-4225-B587-8F4C0E07CC68}"/>
                  </a:ext>
                </a:extLst>
              </p:cNvPr>
              <p:cNvSpPr/>
              <p:nvPr/>
            </p:nvSpPr>
            <p:spPr>
              <a:xfrm rot="0">
                <a:off x="393799" y="444209"/>
                <a:ext cx="31721" cy="32040"/>
              </a:xfrm>
              <a:prstGeom prst="ellipse">
                <a:avLst/>
              </a:prstGeom>
              <a:grpFill/>
              <a:ln>
                <a:grpFill/>
              </a:ln>
            </p:spPr>
          </p:sp>
          <p:sp>
            <p:nvSpPr>
              <p:cNvPr id="46" name="">
                <a:extLst>
                  <a:ext uri="{8DDF4DDC-7B8A-4E4D-B82D-94D05810E6A2}">
                    <a16:creationId xmlns:a16="http://schemas.microsoft.com/office/drawing/2010/main" id="{3D2EAAC8-DE18-4CD4-81C8-58858563C280}"/>
                  </a:ext>
                </a:extLst>
              </p:cNvPr>
              <p:cNvSpPr/>
              <p:nvPr/>
            </p:nvSpPr>
            <p:spPr>
              <a:xfrm rot="0">
                <a:off x="473103" y="444209"/>
                <a:ext cx="31721" cy="32040"/>
              </a:xfrm>
              <a:prstGeom prst="ellipse">
                <a:avLst/>
              </a:prstGeom>
              <a:grpFill/>
              <a:ln>
                <a:grpFill/>
              </a:ln>
            </p:spPr>
          </p:sp>
        </p:grpSp>
      </p:grpSp>
      <p:grpSp>
        <p:nvGrpSpPr>
          <p:cNvPr id="47" name="">
            <a:extLst>
              <a:ext uri="{0970BB78-8407-4B7B-8FD6-BADD9527DD7E}">
                <a16:creationId xmlns:a16="http://schemas.microsoft.com/office/drawing/2010/main" id="{3D8FCBAA-20BE-45C3-A14C-8A9A3D9E5073}"/>
              </a:ext>
            </a:extLst>
          </p:cNvPr>
          <p:cNvGrpSpPr/>
          <p:nvPr/>
        </p:nvGrpSpPr>
        <p:grpSpPr>
          <a:xfrm rot="0">
            <a:off x="9638138" y="-304800"/>
            <a:ext cx="628649" cy="704850"/>
            <a:chOff x="9525" y="0"/>
            <a:chExt cx="628649" cy="704850"/>
          </a:xfrm>
          <a:noFill/>
        </p:grpSpPr>
        <p:sp>
          <p:nvSpPr>
            <p:cNvPr id="48" name="">
              <a:extLst>
                <a:ext uri="{10AE726A-10EC-4D36-8B3B-F2DB0EC68977}">
                  <a16:creationId xmlns:a16="http://schemas.microsoft.com/office/drawing/2010/main" id="{F620AA86-90E7-452B-9A7B-317753D4DBC3}"/>
                </a:ext>
              </a:extLst>
            </p:cNvPr>
            <p:cNvSpPr/>
            <p:nvPr/>
          </p:nvSpPr>
          <p:spPr>
            <a:xfrm rot="0">
              <a:off x="9525" y="0"/>
              <a:ext cx="628649" cy="630051"/>
            </a:xfrm>
            <a:custGeom>
              <a:avLst/>
              <a:gdLst/>
              <a:ahLst/>
              <a:cxnLst/>
              <a:rect b="b" l="0" r="r" t="0"/>
              <a:pathLst>
                <a:path h="630051" w="628650">
                  <a:moveTo>
                    <a:pt x="628650" y="315026"/>
                  </a:moveTo>
                  <a:lnTo>
                    <a:pt x="314325" y="630051"/>
                  </a:lnTo>
                  <a:lnTo>
                    <a:pt x="0" y="315026"/>
                  </a:lnTo>
                  <a:lnTo>
                    <a:pt x="314325" y="0"/>
                  </a:lnTo>
                  <a:close/>
                </a:path>
              </a:pathLst>
            </a:custGeom>
            <a:solidFill>
              <a:srgbClr val="376aed">
                <a:alpha val="100000"/>
              </a:srgbClr>
            </a:solidFill>
            <a:ln>
              <a:grpFill/>
            </a:ln>
          </p:spPr>
        </p:sp>
        <p:grpSp>
          <p:nvGrpSpPr>
            <p:cNvPr id="49" name="">
              <a:extLst>
                <a:ext uri="{74D29349-EA05-4798-A3FF-A21CED446253}">
                  <a16:creationId xmlns:a16="http://schemas.microsoft.com/office/drawing/2010/main" id="{D694BF84-FF76-4755-BF4E-CA4F87B0B3F1}"/>
                </a:ext>
              </a:extLst>
            </p:cNvPr>
            <p:cNvGrpSpPr/>
            <p:nvPr/>
          </p:nvGrpSpPr>
          <p:grpSpPr>
            <a:xfrm rot="0">
              <a:off x="284160" y="434359"/>
              <a:ext cx="269888" cy="270490"/>
              <a:chOff x="284160" y="434359"/>
              <a:chExt cx="269888" cy="270490"/>
            </a:xfrm>
            <a:solidFill>
              <a:srgbClr val="d8d8d8">
                <a:alpha val="100000"/>
              </a:srgbClr>
            </a:solidFill>
          </p:grpSpPr>
          <p:sp>
            <p:nvSpPr>
              <p:cNvPr id="50" name="">
                <a:extLst>
                  <a:ext uri="{5FB2D60D-8597-4179-9BD0-7E86FAC8EEE2}">
                    <a16:creationId xmlns:a16="http://schemas.microsoft.com/office/drawing/2010/main" id="{E9302A0A-F537-4D0B-A4C7-3A92813FDA17}"/>
                  </a:ext>
                </a:extLst>
              </p:cNvPr>
              <p:cNvSpPr/>
              <p:nvPr/>
            </p:nvSpPr>
            <p:spPr>
              <a:xfrm rot="0">
                <a:off x="284160" y="434359"/>
                <a:ext cx="31751" cy="31822"/>
              </a:xfrm>
              <a:prstGeom prst="ellipse">
                <a:avLst/>
              </a:prstGeom>
              <a:grpFill/>
              <a:ln>
                <a:grpFill/>
              </a:ln>
            </p:spPr>
          </p:sp>
          <p:sp>
            <p:nvSpPr>
              <p:cNvPr id="51" name="">
                <a:extLst>
                  <a:ext uri="{B1170400-5893-4CC9-BD4F-A47C83F6D9B8}">
                    <a16:creationId xmlns:a16="http://schemas.microsoft.com/office/drawing/2010/main" id="{8D46258D-9B13-4B8D-B38C-4B424B07ED98}"/>
                  </a:ext>
                </a:extLst>
              </p:cNvPr>
              <p:cNvSpPr/>
              <p:nvPr/>
            </p:nvSpPr>
            <p:spPr>
              <a:xfrm rot="0">
                <a:off x="363539" y="434359"/>
                <a:ext cx="31751" cy="31822"/>
              </a:xfrm>
              <a:prstGeom prst="ellipse">
                <a:avLst/>
              </a:prstGeom>
              <a:grpFill/>
              <a:ln>
                <a:grpFill/>
              </a:ln>
            </p:spPr>
          </p:sp>
          <p:sp>
            <p:nvSpPr>
              <p:cNvPr id="52" name="">
                <a:extLst>
                  <a:ext uri="{0E50117D-FFC6-4FEB-9A28-687E7E0224F1}">
                    <a16:creationId xmlns:a16="http://schemas.microsoft.com/office/drawing/2010/main" id="{30A47981-5FFB-4E91-8745-81A463970237}"/>
                  </a:ext>
                </a:extLst>
              </p:cNvPr>
              <p:cNvSpPr/>
              <p:nvPr/>
            </p:nvSpPr>
            <p:spPr>
              <a:xfrm rot="0">
                <a:off x="442918" y="434359"/>
                <a:ext cx="31751" cy="31822"/>
              </a:xfrm>
              <a:prstGeom prst="ellipse">
                <a:avLst/>
              </a:prstGeom>
              <a:grpFill/>
              <a:ln>
                <a:grpFill/>
              </a:ln>
            </p:spPr>
          </p:sp>
          <p:sp>
            <p:nvSpPr>
              <p:cNvPr id="53" name="">
                <a:extLst>
                  <a:ext uri="{4AED6CEF-0826-40B4-ACEF-FEAFD95007AC}">
                    <a16:creationId xmlns:a16="http://schemas.microsoft.com/office/drawing/2010/main" id="{9B80052E-95D5-4FBF-9D0F-40BD250710B0}"/>
                  </a:ext>
                </a:extLst>
              </p:cNvPr>
              <p:cNvSpPr/>
              <p:nvPr/>
            </p:nvSpPr>
            <p:spPr>
              <a:xfrm rot="0">
                <a:off x="522297" y="434359"/>
                <a:ext cx="31751" cy="31822"/>
              </a:xfrm>
              <a:prstGeom prst="ellipse">
                <a:avLst/>
              </a:prstGeom>
              <a:grpFill/>
              <a:ln>
                <a:grpFill/>
              </a:ln>
            </p:spPr>
          </p:sp>
          <p:sp>
            <p:nvSpPr>
              <p:cNvPr id="54" name="">
                <a:extLst>
                  <a:ext uri="{15D12EAB-116B-47E3-B986-8C0763CF73BA}">
                    <a16:creationId xmlns:a16="http://schemas.microsoft.com/office/drawing/2010/main" id="{36DC783F-E0EB-4445-8FBB-A3988495135D}"/>
                  </a:ext>
                </a:extLst>
              </p:cNvPr>
              <p:cNvSpPr/>
              <p:nvPr/>
            </p:nvSpPr>
            <p:spPr>
              <a:xfrm rot="0">
                <a:off x="284160" y="513915"/>
                <a:ext cx="31751" cy="31822"/>
              </a:xfrm>
              <a:prstGeom prst="ellipse">
                <a:avLst/>
              </a:prstGeom>
              <a:grpFill/>
              <a:ln>
                <a:grpFill/>
              </a:ln>
            </p:spPr>
          </p:sp>
          <p:sp>
            <p:nvSpPr>
              <p:cNvPr id="55" name="">
                <a:extLst>
                  <a:ext uri="{1B2A982D-E588-4374-A04C-4572E617319B}">
                    <a16:creationId xmlns:a16="http://schemas.microsoft.com/office/drawing/2010/main" id="{D2FA759B-7471-4EEE-ACFD-D77BE16DB3FD}"/>
                  </a:ext>
                </a:extLst>
              </p:cNvPr>
              <p:cNvSpPr/>
              <p:nvPr/>
            </p:nvSpPr>
            <p:spPr>
              <a:xfrm rot="0">
                <a:off x="363539" y="513915"/>
                <a:ext cx="31751" cy="31822"/>
              </a:xfrm>
              <a:prstGeom prst="ellipse">
                <a:avLst/>
              </a:prstGeom>
              <a:grpFill/>
              <a:ln>
                <a:grpFill/>
              </a:ln>
            </p:spPr>
          </p:sp>
          <p:sp>
            <p:nvSpPr>
              <p:cNvPr id="56" name="">
                <a:extLst>
                  <a:ext uri="{E11573E0-66E7-478B-8000-A9535A5BA270}">
                    <a16:creationId xmlns:a16="http://schemas.microsoft.com/office/drawing/2010/main" id="{2FB0BA21-F67D-4176-861A-BFE907F7984B}"/>
                  </a:ext>
                </a:extLst>
              </p:cNvPr>
              <p:cNvSpPr/>
              <p:nvPr/>
            </p:nvSpPr>
            <p:spPr>
              <a:xfrm rot="0">
                <a:off x="442918" y="513915"/>
                <a:ext cx="31751" cy="31822"/>
              </a:xfrm>
              <a:prstGeom prst="ellipse">
                <a:avLst/>
              </a:prstGeom>
              <a:grpFill/>
              <a:ln>
                <a:grpFill/>
              </a:ln>
            </p:spPr>
          </p:sp>
          <p:sp>
            <p:nvSpPr>
              <p:cNvPr id="57" name="">
                <a:extLst>
                  <a:ext uri="{4FD01B33-A013-495E-8969-D69784A78D1A}">
                    <a16:creationId xmlns:a16="http://schemas.microsoft.com/office/drawing/2010/main" id="{226E330B-36DD-4783-8DEB-95F7078384D5}"/>
                  </a:ext>
                </a:extLst>
              </p:cNvPr>
              <p:cNvSpPr/>
              <p:nvPr/>
            </p:nvSpPr>
            <p:spPr>
              <a:xfrm rot="0">
                <a:off x="522297" y="513915"/>
                <a:ext cx="31751" cy="31822"/>
              </a:xfrm>
              <a:prstGeom prst="ellipse">
                <a:avLst/>
              </a:prstGeom>
              <a:grpFill/>
              <a:ln>
                <a:grpFill/>
              </a:ln>
            </p:spPr>
          </p:sp>
          <p:sp>
            <p:nvSpPr>
              <p:cNvPr id="58" name="">
                <a:extLst>
                  <a:ext uri="{A3681529-236A-4927-AE28-78A61BE22376}">
                    <a16:creationId xmlns:a16="http://schemas.microsoft.com/office/drawing/2010/main" id="{D1B1FA3D-D783-49DC-8528-B6DD2F76EAEC}"/>
                  </a:ext>
                </a:extLst>
              </p:cNvPr>
              <p:cNvSpPr/>
              <p:nvPr/>
            </p:nvSpPr>
            <p:spPr>
              <a:xfrm rot="0">
                <a:off x="284160" y="593470"/>
                <a:ext cx="31751" cy="31822"/>
              </a:xfrm>
              <a:prstGeom prst="ellipse">
                <a:avLst/>
              </a:prstGeom>
              <a:grpFill/>
              <a:ln>
                <a:grpFill/>
              </a:ln>
            </p:spPr>
          </p:sp>
          <p:sp>
            <p:nvSpPr>
              <p:cNvPr id="59" name="">
                <a:extLst>
                  <a:ext uri="{89DFAF84-5180-494A-B598-50402234E075}">
                    <a16:creationId xmlns:a16="http://schemas.microsoft.com/office/drawing/2010/main" id="{8ECC75DB-F626-481B-BBE7-1B4166F57646}"/>
                  </a:ext>
                </a:extLst>
              </p:cNvPr>
              <p:cNvSpPr/>
              <p:nvPr/>
            </p:nvSpPr>
            <p:spPr>
              <a:xfrm rot="0">
                <a:off x="363539" y="593470"/>
                <a:ext cx="31751" cy="31822"/>
              </a:xfrm>
              <a:prstGeom prst="ellipse">
                <a:avLst/>
              </a:prstGeom>
              <a:grpFill/>
              <a:ln>
                <a:grpFill/>
              </a:ln>
            </p:spPr>
          </p:sp>
          <p:sp>
            <p:nvSpPr>
              <p:cNvPr id="60" name="">
                <a:extLst>
                  <a:ext uri="{4D0986BE-2D1C-4CDA-861E-D557B780B711}">
                    <a16:creationId xmlns:a16="http://schemas.microsoft.com/office/drawing/2010/main" id="{AE6161D4-8550-4AE9-9270-C5013325FB40}"/>
                  </a:ext>
                </a:extLst>
              </p:cNvPr>
              <p:cNvSpPr/>
              <p:nvPr/>
            </p:nvSpPr>
            <p:spPr>
              <a:xfrm rot="0">
                <a:off x="442918" y="593470"/>
                <a:ext cx="31751" cy="31822"/>
              </a:xfrm>
              <a:prstGeom prst="ellipse">
                <a:avLst/>
              </a:prstGeom>
              <a:grpFill/>
              <a:ln>
                <a:grpFill/>
              </a:ln>
            </p:spPr>
          </p:sp>
          <p:sp>
            <p:nvSpPr>
              <p:cNvPr id="61" name="">
                <a:extLst>
                  <a:ext uri="{7FA950E8-F0E3-453F-8C76-E14B4E74C9FC}">
                    <a16:creationId xmlns:a16="http://schemas.microsoft.com/office/drawing/2010/main" id="{1ACD168A-02E1-4E55-8D15-63B020D6C7AD}"/>
                  </a:ext>
                </a:extLst>
              </p:cNvPr>
              <p:cNvSpPr/>
              <p:nvPr/>
            </p:nvSpPr>
            <p:spPr>
              <a:xfrm rot="0">
                <a:off x="522297" y="593470"/>
                <a:ext cx="31751" cy="31822"/>
              </a:xfrm>
              <a:prstGeom prst="ellipse">
                <a:avLst/>
              </a:prstGeom>
              <a:grpFill/>
              <a:ln>
                <a:grpFill/>
              </a:ln>
            </p:spPr>
          </p:sp>
          <p:sp>
            <p:nvSpPr>
              <p:cNvPr id="62" name="">
                <a:extLst>
                  <a:ext uri="{B5C9213A-1472-4F8C-B7C2-F13CA6157209}">
                    <a16:creationId xmlns:a16="http://schemas.microsoft.com/office/drawing/2010/main" id="{487ACF77-4B16-4E99-804E-B5923B0E26C0}"/>
                  </a:ext>
                </a:extLst>
              </p:cNvPr>
              <p:cNvSpPr/>
              <p:nvPr/>
            </p:nvSpPr>
            <p:spPr>
              <a:xfrm rot="0">
                <a:off x="284160" y="673027"/>
                <a:ext cx="31751" cy="31822"/>
              </a:xfrm>
              <a:prstGeom prst="ellipse">
                <a:avLst/>
              </a:prstGeom>
              <a:grpFill/>
              <a:ln>
                <a:grpFill/>
              </a:ln>
            </p:spPr>
          </p:sp>
          <p:sp>
            <p:nvSpPr>
              <p:cNvPr id="63" name="">
                <a:extLst>
                  <a:ext uri="{76028C43-DA18-4E45-B9B4-5699AA00509D}">
                    <a16:creationId xmlns:a16="http://schemas.microsoft.com/office/drawing/2010/main" id="{1C134902-9859-439B-97BD-703B0357DB62}"/>
                  </a:ext>
                </a:extLst>
              </p:cNvPr>
              <p:cNvSpPr/>
              <p:nvPr/>
            </p:nvSpPr>
            <p:spPr>
              <a:xfrm rot="0">
                <a:off x="363539" y="673027"/>
                <a:ext cx="31751" cy="31822"/>
              </a:xfrm>
              <a:prstGeom prst="ellipse">
                <a:avLst/>
              </a:prstGeom>
              <a:grpFill/>
              <a:ln>
                <a:grpFill/>
              </a:ln>
            </p:spPr>
          </p:sp>
          <p:sp>
            <p:nvSpPr>
              <p:cNvPr id="64" name="">
                <a:extLst>
                  <a:ext uri="{22020143-DA1A-45B2-BD5F-B6C3CE57A746}">
                    <a16:creationId xmlns:a16="http://schemas.microsoft.com/office/drawing/2010/main" id="{9E871AA7-5171-4181-AFD2-B1C3A777E327}"/>
                  </a:ext>
                </a:extLst>
              </p:cNvPr>
              <p:cNvSpPr/>
              <p:nvPr/>
            </p:nvSpPr>
            <p:spPr>
              <a:xfrm rot="0">
                <a:off x="442918" y="673027"/>
                <a:ext cx="31751" cy="31822"/>
              </a:xfrm>
              <a:prstGeom prst="ellipse">
                <a:avLst/>
              </a:prstGeom>
              <a:grpFill/>
              <a:ln>
                <a:grpFill/>
              </a:ln>
            </p:spPr>
          </p:sp>
          <p:sp>
            <p:nvSpPr>
              <p:cNvPr id="65" name="">
                <a:extLst>
                  <a:ext uri="{CCD807A4-FA55-4C0A-8041-B3020438B368}">
                    <a16:creationId xmlns:a16="http://schemas.microsoft.com/office/drawing/2010/main" id="{F7057D3C-7441-4C6B-B84A-CF1E0FDF08F7}"/>
                  </a:ext>
                </a:extLst>
              </p:cNvPr>
              <p:cNvSpPr/>
              <p:nvPr/>
            </p:nvSpPr>
            <p:spPr>
              <a:xfrm rot="0">
                <a:off x="522297" y="673027"/>
                <a:ext cx="31751" cy="31822"/>
              </a:xfrm>
              <a:prstGeom prst="ellipse">
                <a:avLst/>
              </a:prstGeom>
              <a:grpFill/>
              <a:ln>
                <a:grpFill/>
              </a:ln>
            </p:spPr>
          </p:sp>
        </p:grpSp>
      </p:grpSp>
      <p:sp>
        <p:nvSpPr>
          <p:cNvPr id="66" name="">
            <a:extLst>
              <a:ext uri="{B83E109E-B204-4FE3-AA57-B119810343EC}">
                <a16:creationId xmlns:a16="http://schemas.microsoft.com/office/drawing/2010/main" id="{02C21A12-ABF1-46BB-8E1B-73BB3577D132}"/>
              </a:ext>
            </a:extLst>
          </p:cNvPr>
          <p:cNvSpPr>
            <a:spLocks noChangeAspect="true"/>
          </p:cNvSpPr>
          <p:nvPr userDrawn="1"/>
        </p:nvSpPr>
        <p:spPr>
          <a:xfrm flipH="false" flipV="false" rot="0">
            <a:off x="8760276" y="-323850"/>
            <a:ext cx="247650" cy="247650"/>
          </a:xfrm>
          <a:prstGeom prst="ellipse">
            <a:avLst/>
          </a:prstGeom>
          <a:solidFill>
            <a:srgbClr val="eb6653"/>
          </a:solidFill>
          <a:ln cap="flat" w="23813">
            <a:noFill/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67" name="">
            <a:extLst>
              <a:ext uri="{5075D725-D0E5-494D-8DA1-E0F6B192D22A}">
                <a16:creationId xmlns:a16="http://schemas.microsoft.com/office/drawing/2010/main" id="{40F7D87B-5B85-4955-88EB-48D5465C98F3}"/>
              </a:ext>
            </a:extLst>
          </p:cNvPr>
          <p:cNvSpPr>
            <a:spLocks noChangeAspect="true"/>
          </p:cNvSpPr>
          <p:nvPr userDrawn="1"/>
        </p:nvSpPr>
        <p:spPr>
          <a:xfrm flipH="false" flipV="false" rot="0">
            <a:off x="8916619" y="2670828"/>
            <a:ext cx="38100" cy="38100"/>
          </a:xfrm>
          <a:prstGeom prst="ellipse">
            <a:avLst/>
          </a:prstGeom>
          <a:noFill/>
          <a:ln cap="flat" w="9525">
            <a:solidFill>
              <a:srgbClr val="eb6653"/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68" name="">
            <a:extLst>
              <a:ext uri="{D844CBDD-1902-4DB5-9842-10D819121929}">
                <a16:creationId xmlns:a16="http://schemas.microsoft.com/office/drawing/2010/main" id="{AA406764-B38E-4276-BBD4-7EB349D72B8B}"/>
              </a:ext>
            </a:extLst>
          </p:cNvPr>
          <p:cNvSpPr>
            <a:spLocks noChangeAspect="true"/>
          </p:cNvSpPr>
          <p:nvPr userDrawn="1"/>
        </p:nvSpPr>
        <p:spPr>
          <a:xfrm flipH="false" flipV="false" rot="0">
            <a:off x="7964118" y="3966229"/>
            <a:ext cx="38100" cy="38100"/>
          </a:xfrm>
          <a:prstGeom prst="ellipse">
            <a:avLst/>
          </a:prstGeom>
          <a:solidFill>
            <a:srgbClr val="8b48de"/>
          </a:solidFill>
          <a:ln cap="flat" w="9525">
            <a:noFill/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69" name="">
            <a:extLst>
              <a:ext uri="{60C28B31-42F6-403B-A367-4E94E545CD2B}">
                <a16:creationId xmlns:a16="http://schemas.microsoft.com/office/drawing/2010/main" id="{F6F30C24-C83E-457F-88C0-4CCC69A4BED8}"/>
              </a:ext>
            </a:extLst>
          </p:cNvPr>
          <p:cNvSpPr>
            <a:spLocks noChangeAspect="true"/>
          </p:cNvSpPr>
          <p:nvPr userDrawn="1"/>
        </p:nvSpPr>
        <p:spPr>
          <a:xfrm flipH="false" flipV="false" rot="19260000">
            <a:off x="9907220" y="904875"/>
            <a:ext cx="95250" cy="100314"/>
          </a:xfrm>
          <a:prstGeom prst="triangle">
            <a:avLst/>
          </a:prstGeom>
          <a:solidFill>
            <a:srgbClr val="24c188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</p:spTree>
    <p:extLst>
      <p:ext uri="{FB09D7C4-7F05-448B-B4A2-AAEF8A592D45}">
        <p14:creationId xmlns:p14="http://schemas.microsoft.com/office/powerpoint/2010/main" val="1753791125708"/>
      </p:ext>
    </p:extLst>
  </p:cSld>
  <p:clrMapOvr>
    <a:masterClrMapping/>
  </p:clrMapOvr>
</p:sldLayout>
</file>

<file path=ppt/slideLayouts/slideLayout13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cust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BC46385D-2BB4-4FD1-BE83-E4C8735D118A}">
                <a16:creationId xmlns:a16="http://schemas.microsoft.com/office/drawing/2010/main" id="{8D8DF732-3945-4201-8D01-8A8FEEC010B5}"/>
              </a:ext>
            </a:extLst>
          </p:cNvPr>
          <p:cNvSpPr>
            <a:spLocks noGrp="true"/>
          </p:cNvSpPr>
          <p:nvPr>
            <p:ph idx="10" type="title"/>
          </p:nvPr>
        </p:nvSpPr>
        <p:spPr>
          <a:xfrm rot="0">
            <a:off x="762000" y="1914525"/>
            <a:ext cx="7620000" cy="857250"/>
          </a:xfrm>
        </p:spPr>
        <p:txBody>
          <a:bodyPr anchor="ctr" rtlCol="0"/>
          <a:lstStyle>
            <a:lvl1pPr algn="ctr" lvl="0">
              <a:defRPr dirty="0" lang="en-US" sz="3600"/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Slide Number Placeholder 3">
            <a:extLst>
              <a:ext uri="{5EA28242-92D5-483A-9F39-50855715F0B9}">
                <a16:creationId xmlns:a16="http://schemas.microsoft.com/office/drawing/2010/main" id="{4B77957E-C10B-4019-89A6-1A46162E129B}"/>
              </a:ext>
            </a:extLst>
          </p:cNvPr>
          <p:cNvSpPr>
            <a:spLocks noGrp="true"/>
          </p:cNvSpPr>
          <p:nvPr>
            <p:ph idx="11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4" name="Footer Placeholder 2">
            <a:extLst>
              <a:ext uri="{41B95EEE-625E-4AC2-A3D4-9E4E1F554C59}">
                <a16:creationId xmlns:a16="http://schemas.microsoft.com/office/drawing/2010/main" id="{36B34B11-EC2A-4C71-A417-FB328B9CE5A3}"/>
              </a:ext>
            </a:extLst>
          </p:cNvPr>
          <p:cNvSpPr>
            <a:spLocks noGrp="true"/>
          </p:cNvSpPr>
          <p:nvPr>
            <p:ph idx="12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5" name="Date Placeholder 1">
            <a:extLst>
              <a:ext uri="{B1C14920-9FA5-4615-B4C8-5B870E16552D}">
                <a16:creationId xmlns:a16="http://schemas.microsoft.com/office/drawing/2010/main" id="{A41E571E-0DAC-4E55-B8C5-60E325EBD9D8}"/>
              </a:ext>
            </a:extLst>
          </p:cNvPr>
          <p:cNvSpPr>
            <a:spLocks noGrp="true"/>
          </p:cNvSpPr>
          <p:nvPr>
            <p:ph idx="13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54A713DC-E763-4EFA-BE7C-DE3E089D9236}">
        <p14:creationId xmlns:p14="http://schemas.microsoft.com/office/powerpoint/2010/main" val="1753791125712"/>
      </p:ext>
    </p:extLst>
  </p:cSld>
  <p:clrMapOvr>
    <a:masterClrMapping/>
  </p:clrMapOvr>
</p:sldLayout>
</file>

<file path=ppt/slideLayouts/slideLayout2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false" type="obj">
  <p:cSld name="Title and Content">
    <p:bg>
      <p:bgPr>
        <a:solidFill>
          <a:srgbClr val="185b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ABB02DB2-5CFE-4241-924D-B863A8719FF9}">
                <a16:creationId xmlns:a16="http://schemas.microsoft.com/office/drawing/2010/main" id="{5E18BFF1-3C17-4462-B6B5-559433514D15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Content Placeholder 2">
            <a:extLst>
              <a:ext uri="{A5F4AD2B-34F5-477C-A365-CBA5AC9EB734}">
                <a16:creationId xmlns:a16="http://schemas.microsoft.com/office/drawing/2010/main" id="{5841B0BD-ED5D-400B-8459-7A3679AE7565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Slide Number Placeholder 4">
            <a:extLst>
              <a:ext uri="{55EC5B07-3CA1-4A6E-BEF6-8E820A43490B}">
                <a16:creationId xmlns:a16="http://schemas.microsoft.com/office/drawing/2010/main" id="{B537EF5A-3C88-41A7-AC51-F3702C035FE8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5" name="Footer Placeholder 3">
            <a:extLst>
              <a:ext uri="{26CBDFF7-86E3-497A-BB1D-B6082CB480B9}">
                <a16:creationId xmlns:a16="http://schemas.microsoft.com/office/drawing/2010/main" id="{2B861DC1-ECB1-47CF-9187-08D2E3CA593B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6" name="Date Placeholder 1">
            <a:extLst>
              <a:ext uri="{8A2CB530-7DDA-4273-92EA-3E6E1E4EBD8B}">
                <a16:creationId xmlns:a16="http://schemas.microsoft.com/office/drawing/2010/main" id="{7F6867E2-9344-4CE1-85CD-5C447CD41B5C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  <p:grpSp>
        <p:nvGrpSpPr>
          <p:cNvPr id="7" name="">
            <a:extLst>
              <a:ext uri="{8D8B57A5-C524-4BBF-A4FF-14FAB94A9435}">
                <a16:creationId xmlns:a16="http://schemas.microsoft.com/office/drawing/2010/main" id="{54820945-6EAF-4CE0-AD60-4053F8B6B7AE}"/>
              </a:ext>
            </a:extLst>
          </p:cNvPr>
          <p:cNvGrpSpPr/>
          <p:nvPr/>
        </p:nvGrpSpPr>
        <p:grpSpPr>
          <a:xfrm rot="0">
            <a:off x="8235810" y="1206292"/>
            <a:ext cx="435044" cy="415389"/>
            <a:chOff x="69780" y="60860"/>
            <a:chExt cx="435044" cy="415389"/>
          </a:xfrm>
          <a:noFill/>
        </p:grpSpPr>
        <p:sp>
          <p:nvSpPr>
            <p:cNvPr id="8" name="">
              <a:extLst>
                <a:ext uri="{E303CBD9-6A7D-4470-A840-4DF2D2AE2B5F}">
                  <a16:creationId xmlns:a16="http://schemas.microsoft.com/office/drawing/2010/main" id="{640B587B-133B-4319-8C75-FD7EBE25FC79}"/>
                </a:ext>
              </a:extLst>
            </p:cNvPr>
            <p:cNvSpPr/>
            <p:nvPr/>
          </p:nvSpPr>
          <p:spPr>
            <a:xfrm rot="0">
              <a:off x="69780" y="60860"/>
              <a:ext cx="343496" cy="346949"/>
            </a:xfrm>
            <a:custGeom>
              <a:avLst/>
              <a:gdLst/>
              <a:ahLst/>
              <a:cxnLst/>
              <a:rect b="b" l="0" r="r" t="0"/>
              <a:pathLst>
                <a:path h="346949" w="343497">
                  <a:moveTo>
                    <a:pt x="74328" y="75076"/>
                  </a:moveTo>
                  <a:cubicBezTo>
                    <a:pt x="0" y="150152"/>
                    <a:pt x="0" y="271873"/>
                    <a:pt x="74328" y="346949"/>
                  </a:cubicBezTo>
                  <a:lnTo>
                    <a:pt x="343497" y="75074"/>
                  </a:lnTo>
                  <a:cubicBezTo>
                    <a:pt x="269167" y="0"/>
                    <a:pt x="148657" y="0"/>
                    <a:pt x="74328" y="75076"/>
                  </a:cubicBezTo>
                  <a:close/>
                </a:path>
              </a:pathLst>
            </a:custGeom>
            <a:solidFill>
              <a:srgbClr val="23b07d">
                <a:alpha val="100000"/>
              </a:srgbClr>
            </a:solidFill>
            <a:ln>
              <a:grpFill/>
            </a:ln>
          </p:spPr>
        </p:sp>
        <p:grpSp>
          <p:nvGrpSpPr>
            <p:cNvPr id="9" name="">
              <a:extLst>
                <a:ext uri="{4843DF7C-9207-45F4-8719-E134E0248A59}">
                  <a16:creationId xmlns:a16="http://schemas.microsoft.com/office/drawing/2010/main" id="{4183C08D-278F-4831-B1E3-4AEB555AD74D}"/>
                </a:ext>
              </a:extLst>
            </p:cNvPr>
            <p:cNvGrpSpPr/>
            <p:nvPr/>
          </p:nvGrpSpPr>
          <p:grpSpPr>
            <a:xfrm rot="0">
              <a:off x="235191" y="203905"/>
              <a:ext cx="269633" cy="272343"/>
              <a:chOff x="235191" y="203905"/>
              <a:chExt cx="269633" cy="272343"/>
            </a:xfrm>
            <a:solidFill>
              <a:srgbClr val="d8d8d8">
                <a:alpha val="100000"/>
              </a:srgbClr>
            </a:solidFill>
          </p:grpSpPr>
          <p:sp>
            <p:nvSpPr>
              <p:cNvPr id="10" name="">
                <a:extLst>
                  <a:ext uri="{D27D253A-0B71-4CC3-9928-0511843586E0}">
                    <a16:creationId xmlns:a16="http://schemas.microsoft.com/office/drawing/2010/main" id="{9981A84B-C238-4DAF-A9A7-D515E957C307}"/>
                  </a:ext>
                </a:extLst>
              </p:cNvPr>
              <p:cNvSpPr/>
              <p:nvPr/>
            </p:nvSpPr>
            <p:spPr>
              <a:xfrm rot="0">
                <a:off x="235191" y="203905"/>
                <a:ext cx="31721" cy="32040"/>
              </a:xfrm>
              <a:prstGeom prst="ellipse">
                <a:avLst/>
              </a:prstGeom>
              <a:grpFill/>
              <a:ln>
                <a:grpFill/>
              </a:ln>
            </p:spPr>
          </p:sp>
          <p:sp>
            <p:nvSpPr>
              <p:cNvPr id="11" name="">
                <a:extLst>
                  <a:ext uri="{E0BD5820-56EB-4F1E-8822-72BE574CF61A}">
                    <a16:creationId xmlns:a16="http://schemas.microsoft.com/office/drawing/2010/main" id="{B633ABA2-8C47-4CBC-85B5-7622F53E3E64}"/>
                  </a:ext>
                </a:extLst>
              </p:cNvPr>
              <p:cNvSpPr/>
              <p:nvPr/>
            </p:nvSpPr>
            <p:spPr>
              <a:xfrm rot="0">
                <a:off x="314494" y="203905"/>
                <a:ext cx="31721" cy="32040"/>
              </a:xfrm>
              <a:prstGeom prst="ellipse">
                <a:avLst/>
              </a:prstGeom>
              <a:grpFill/>
              <a:ln>
                <a:grpFill/>
              </a:ln>
            </p:spPr>
          </p:sp>
          <p:sp>
            <p:nvSpPr>
              <p:cNvPr id="12" name="">
                <a:extLst>
                  <a:ext uri="{0DA10925-1403-4A8C-BDEE-B01145E9B588}">
                    <a16:creationId xmlns:a16="http://schemas.microsoft.com/office/drawing/2010/main" id="{D3AF2F90-0B1E-46C4-B9AC-96AAFF1A23B4}"/>
                  </a:ext>
                </a:extLst>
              </p:cNvPr>
              <p:cNvSpPr/>
              <p:nvPr/>
            </p:nvSpPr>
            <p:spPr>
              <a:xfrm rot="0">
                <a:off x="393799" y="203905"/>
                <a:ext cx="31721" cy="32040"/>
              </a:xfrm>
              <a:prstGeom prst="ellipse">
                <a:avLst/>
              </a:prstGeom>
              <a:grpFill/>
              <a:ln>
                <a:grpFill/>
              </a:ln>
            </p:spPr>
          </p:sp>
          <p:sp>
            <p:nvSpPr>
              <p:cNvPr id="13" name="">
                <a:extLst>
                  <a:ext uri="{C7A990C6-513D-43F1-B4AA-0ED6F3F68474}">
                    <a16:creationId xmlns:a16="http://schemas.microsoft.com/office/drawing/2010/main" id="{B2528F33-32DF-472A-A3EF-DD2552843268}"/>
                  </a:ext>
                </a:extLst>
              </p:cNvPr>
              <p:cNvSpPr/>
              <p:nvPr/>
            </p:nvSpPr>
            <p:spPr>
              <a:xfrm rot="0">
                <a:off x="473103" y="203905"/>
                <a:ext cx="31721" cy="32040"/>
              </a:xfrm>
              <a:prstGeom prst="ellipse">
                <a:avLst/>
              </a:prstGeom>
              <a:grpFill/>
              <a:ln>
                <a:grpFill/>
              </a:ln>
            </p:spPr>
          </p:sp>
          <p:sp>
            <p:nvSpPr>
              <p:cNvPr id="14" name="">
                <a:extLst>
                  <a:ext uri="{364B534E-C9CA-45C0-A658-E31BCCB5B1EE}">
                    <a16:creationId xmlns:a16="http://schemas.microsoft.com/office/drawing/2010/main" id="{49B5F181-2272-4721-A6B6-BA19DB355C5A}"/>
                  </a:ext>
                </a:extLst>
              </p:cNvPr>
              <p:cNvSpPr/>
              <p:nvPr/>
            </p:nvSpPr>
            <p:spPr>
              <a:xfrm rot="0">
                <a:off x="235191" y="284006"/>
                <a:ext cx="31721" cy="32040"/>
              </a:xfrm>
              <a:prstGeom prst="ellipse">
                <a:avLst/>
              </a:prstGeom>
              <a:grpFill/>
              <a:ln>
                <a:grpFill/>
              </a:ln>
            </p:spPr>
          </p:sp>
          <p:sp>
            <p:nvSpPr>
              <p:cNvPr id="15" name="">
                <a:extLst>
                  <a:ext uri="{FE8EC3DD-3868-48CA-8C36-33572DC4054F}">
                    <a16:creationId xmlns:a16="http://schemas.microsoft.com/office/drawing/2010/main" id="{9D788766-71C4-4F8A-AE6F-91D099393EEB}"/>
                  </a:ext>
                </a:extLst>
              </p:cNvPr>
              <p:cNvSpPr/>
              <p:nvPr/>
            </p:nvSpPr>
            <p:spPr>
              <a:xfrm rot="0">
                <a:off x="314494" y="284006"/>
                <a:ext cx="31721" cy="32040"/>
              </a:xfrm>
              <a:prstGeom prst="ellipse">
                <a:avLst/>
              </a:prstGeom>
              <a:grpFill/>
              <a:ln>
                <a:grpFill/>
              </a:ln>
            </p:spPr>
          </p:sp>
          <p:sp>
            <p:nvSpPr>
              <p:cNvPr id="16" name="">
                <a:extLst>
                  <a:ext uri="{546511E1-80B3-499B-B1E6-82830B52620C}">
                    <a16:creationId xmlns:a16="http://schemas.microsoft.com/office/drawing/2010/main" id="{4FDF57B7-E4DE-4651-8739-BB09F8ECECED}"/>
                  </a:ext>
                </a:extLst>
              </p:cNvPr>
              <p:cNvSpPr/>
              <p:nvPr/>
            </p:nvSpPr>
            <p:spPr>
              <a:xfrm rot="0">
                <a:off x="393799" y="284006"/>
                <a:ext cx="31721" cy="32040"/>
              </a:xfrm>
              <a:prstGeom prst="ellipse">
                <a:avLst/>
              </a:prstGeom>
              <a:grpFill/>
              <a:ln>
                <a:grpFill/>
              </a:ln>
            </p:spPr>
          </p:sp>
          <p:sp>
            <p:nvSpPr>
              <p:cNvPr id="17" name="">
                <a:extLst>
                  <a:ext uri="{D2C8D681-4417-4B14-AE48-A18DDC2F1BD2}">
                    <a16:creationId xmlns:a16="http://schemas.microsoft.com/office/drawing/2010/main" id="{69F48BE8-45F0-41AB-872E-AC9C51681852}"/>
                  </a:ext>
                </a:extLst>
              </p:cNvPr>
              <p:cNvSpPr/>
              <p:nvPr/>
            </p:nvSpPr>
            <p:spPr>
              <a:xfrm rot="0">
                <a:off x="473103" y="284006"/>
                <a:ext cx="31721" cy="32040"/>
              </a:xfrm>
              <a:prstGeom prst="ellipse">
                <a:avLst/>
              </a:prstGeom>
              <a:grpFill/>
              <a:ln>
                <a:grpFill/>
              </a:ln>
            </p:spPr>
          </p:sp>
          <p:sp>
            <p:nvSpPr>
              <p:cNvPr id="18" name="">
                <a:extLst>
                  <a:ext uri="{C2B906D1-6C4F-4080-A993-33385D8883CE}">
                    <a16:creationId xmlns:a16="http://schemas.microsoft.com/office/drawing/2010/main" id="{57F2079F-1BF8-48FD-B77D-5A13A986872D}"/>
                  </a:ext>
                </a:extLst>
              </p:cNvPr>
              <p:cNvSpPr/>
              <p:nvPr/>
            </p:nvSpPr>
            <p:spPr>
              <a:xfrm rot="0">
                <a:off x="235191" y="364107"/>
                <a:ext cx="31721" cy="32040"/>
              </a:xfrm>
              <a:prstGeom prst="ellipse">
                <a:avLst/>
              </a:prstGeom>
              <a:grpFill/>
              <a:ln>
                <a:grpFill/>
              </a:ln>
            </p:spPr>
          </p:sp>
          <p:sp>
            <p:nvSpPr>
              <p:cNvPr id="19" name="">
                <a:extLst>
                  <a:ext uri="{E1BED58A-9E8A-4482-8DDD-115A17BDA136}">
                    <a16:creationId xmlns:a16="http://schemas.microsoft.com/office/drawing/2010/main" id="{CA0E105E-9851-42C3-84EE-BA161CB5E3AB}"/>
                  </a:ext>
                </a:extLst>
              </p:cNvPr>
              <p:cNvSpPr/>
              <p:nvPr/>
            </p:nvSpPr>
            <p:spPr>
              <a:xfrm rot="0">
                <a:off x="314494" y="364107"/>
                <a:ext cx="31721" cy="32040"/>
              </a:xfrm>
              <a:prstGeom prst="ellipse">
                <a:avLst/>
              </a:prstGeom>
              <a:grpFill/>
              <a:ln>
                <a:grpFill/>
              </a:ln>
            </p:spPr>
          </p:sp>
          <p:sp>
            <p:nvSpPr>
              <p:cNvPr id="20" name="">
                <a:extLst>
                  <a:ext uri="{69E4C05A-97B7-4A99-A214-189DB99801E3}">
                    <a16:creationId xmlns:a16="http://schemas.microsoft.com/office/drawing/2010/main" id="{61FF5CE4-E537-4988-B477-F682DA0C3AC1}"/>
                  </a:ext>
                </a:extLst>
              </p:cNvPr>
              <p:cNvSpPr/>
              <p:nvPr/>
            </p:nvSpPr>
            <p:spPr>
              <a:xfrm rot="0">
                <a:off x="393799" y="364107"/>
                <a:ext cx="31721" cy="32040"/>
              </a:xfrm>
              <a:prstGeom prst="ellipse">
                <a:avLst/>
              </a:prstGeom>
              <a:grpFill/>
              <a:ln>
                <a:grpFill/>
              </a:ln>
            </p:spPr>
          </p:sp>
          <p:sp>
            <p:nvSpPr>
              <p:cNvPr id="21" name="">
                <a:extLst>
                  <a:ext uri="{6ACC94A3-0BBA-43B5-A638-3E211B32A34D}">
                    <a16:creationId xmlns:a16="http://schemas.microsoft.com/office/drawing/2010/main" id="{56773CF6-5B46-4291-AF4E-A8D4B6C34222}"/>
                  </a:ext>
                </a:extLst>
              </p:cNvPr>
              <p:cNvSpPr/>
              <p:nvPr/>
            </p:nvSpPr>
            <p:spPr>
              <a:xfrm rot="0">
                <a:off x="473103" y="364107"/>
                <a:ext cx="31721" cy="32040"/>
              </a:xfrm>
              <a:prstGeom prst="ellipse">
                <a:avLst/>
              </a:prstGeom>
              <a:grpFill/>
              <a:ln>
                <a:grpFill/>
              </a:ln>
            </p:spPr>
          </p:sp>
          <p:sp>
            <p:nvSpPr>
              <p:cNvPr id="22" name="">
                <a:extLst>
                  <a:ext uri="{10A7D474-F90B-400D-BFFF-ACCE0B920B14}">
                    <a16:creationId xmlns:a16="http://schemas.microsoft.com/office/drawing/2010/main" id="{2D138176-A4E6-4E29-B372-0C14D3A0F263}"/>
                  </a:ext>
                </a:extLst>
              </p:cNvPr>
              <p:cNvSpPr/>
              <p:nvPr/>
            </p:nvSpPr>
            <p:spPr>
              <a:xfrm rot="0">
                <a:off x="235191" y="444209"/>
                <a:ext cx="31721" cy="32040"/>
              </a:xfrm>
              <a:prstGeom prst="ellipse">
                <a:avLst/>
              </a:prstGeom>
              <a:grpFill/>
              <a:ln>
                <a:grpFill/>
              </a:ln>
            </p:spPr>
          </p:sp>
          <p:sp>
            <p:nvSpPr>
              <p:cNvPr id="23" name="">
                <a:extLst>
                  <a:ext uri="{B902A0F9-D804-46C3-A0F2-86D583C123B1}">
                    <a16:creationId xmlns:a16="http://schemas.microsoft.com/office/drawing/2010/main" id="{A313BBF0-82AD-4D76-A1F5-A939CFE75DF5}"/>
                  </a:ext>
                </a:extLst>
              </p:cNvPr>
              <p:cNvSpPr/>
              <p:nvPr/>
            </p:nvSpPr>
            <p:spPr>
              <a:xfrm rot="0">
                <a:off x="314494" y="444209"/>
                <a:ext cx="31721" cy="32040"/>
              </a:xfrm>
              <a:prstGeom prst="ellipse">
                <a:avLst/>
              </a:prstGeom>
              <a:grpFill/>
              <a:ln>
                <a:grpFill/>
              </a:ln>
            </p:spPr>
          </p:sp>
          <p:sp>
            <p:nvSpPr>
              <p:cNvPr id="24" name="">
                <a:extLst>
                  <a:ext uri="{101904F0-2A42-4E2F-BC8C-7680BD90DA6E}">
                    <a16:creationId xmlns:a16="http://schemas.microsoft.com/office/drawing/2010/main" id="{C5B0F47B-BB6B-4242-8311-DBA28A9C2F55}"/>
                  </a:ext>
                </a:extLst>
              </p:cNvPr>
              <p:cNvSpPr/>
              <p:nvPr/>
            </p:nvSpPr>
            <p:spPr>
              <a:xfrm rot="0">
                <a:off x="393799" y="444209"/>
                <a:ext cx="31721" cy="32040"/>
              </a:xfrm>
              <a:prstGeom prst="ellipse">
                <a:avLst/>
              </a:prstGeom>
              <a:grpFill/>
              <a:ln>
                <a:grpFill/>
              </a:ln>
            </p:spPr>
          </p:sp>
          <p:sp>
            <p:nvSpPr>
              <p:cNvPr id="25" name="">
                <a:extLst>
                  <a:ext uri="{E376085B-8980-4329-8A4F-7021A6F817C7}">
                    <a16:creationId xmlns:a16="http://schemas.microsoft.com/office/drawing/2010/main" id="{92D5D033-7939-45DE-AE43-2F973007725E}"/>
                  </a:ext>
                </a:extLst>
              </p:cNvPr>
              <p:cNvSpPr/>
              <p:nvPr/>
            </p:nvSpPr>
            <p:spPr>
              <a:xfrm rot="0">
                <a:off x="473103" y="444209"/>
                <a:ext cx="31721" cy="32040"/>
              </a:xfrm>
              <a:prstGeom prst="ellipse">
                <a:avLst/>
              </a:prstGeom>
              <a:grpFill/>
              <a:ln>
                <a:grpFill/>
              </a:ln>
            </p:spPr>
          </p:sp>
        </p:grpSp>
      </p:grpSp>
      <p:sp>
        <p:nvSpPr>
          <p:cNvPr id="26" name="">
            <a:extLst>
              <a:ext uri="{06F476FF-9BE2-4D74-8F89-BA748A5AED34}">
                <a16:creationId xmlns:a16="http://schemas.microsoft.com/office/drawing/2010/main" id="{D69E6AA5-0D0B-4CC1-9323-DFF3DF6AAFB9}"/>
              </a:ext>
            </a:extLst>
          </p:cNvPr>
          <p:cNvSpPr>
            <a:spLocks noChangeAspect="true"/>
          </p:cNvSpPr>
          <p:nvPr userDrawn="1"/>
        </p:nvSpPr>
        <p:spPr>
          <a:xfrm flipH="false" flipV="false" rot="0">
            <a:off x="8574215" y="-80733"/>
            <a:ext cx="189995" cy="189995"/>
          </a:xfrm>
          <a:prstGeom prst="ellipse">
            <a:avLst/>
          </a:prstGeom>
          <a:solidFill>
            <a:srgbClr val="eb6653"/>
          </a:solidFill>
          <a:ln cap="flat" w="23813">
            <a:noFill/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grpSp>
        <p:nvGrpSpPr>
          <p:cNvPr id="27" name="">
            <a:extLst>
              <a:ext uri="{38B98DC5-9494-4829-8010-35498F5EB317}">
                <a16:creationId xmlns:a16="http://schemas.microsoft.com/office/drawing/2010/main" id="{E8B0E779-F4A8-4CDC-BD77-E930F4220CBA}"/>
              </a:ext>
            </a:extLst>
          </p:cNvPr>
          <p:cNvGrpSpPr/>
          <p:nvPr/>
        </p:nvGrpSpPr>
        <p:grpSpPr>
          <a:xfrm rot="0">
            <a:off x="213445" y="4355449"/>
            <a:ext cx="548549" cy="339580"/>
            <a:chOff x="9525" y="-9455"/>
            <a:chExt cx="548549" cy="339580"/>
          </a:xfrm>
          <a:noFill/>
        </p:grpSpPr>
        <p:sp>
          <p:nvSpPr>
            <p:cNvPr id="28" name="">
              <a:extLst>
                <a:ext uri="{2F282F1F-ABE0-4161-9F41-8D7F979C969D}">
                  <a16:creationId xmlns:a16="http://schemas.microsoft.com/office/drawing/2010/main" id="{AD321542-BB08-4BA8-A8DA-A74F001FC6ED}"/>
                </a:ext>
              </a:extLst>
            </p:cNvPr>
            <p:cNvSpPr/>
            <p:nvPr/>
          </p:nvSpPr>
          <p:spPr>
            <a:xfrm rot="0">
              <a:off x="9525" y="-9455"/>
              <a:ext cx="548549" cy="149081"/>
            </a:xfrm>
            <a:custGeom>
              <a:avLst/>
              <a:gdLst/>
              <a:ahLst/>
              <a:cxnLst/>
              <a:rect b="b" l="0" r="r" t="0"/>
              <a:pathLst>
                <a:path h="149082" w="548550">
                  <a:moveTo>
                    <a:pt x="0" y="62214"/>
                  </a:moveTo>
                  <a:cubicBezTo>
                    <a:pt x="96385" y="0"/>
                    <a:pt x="187810" y="4931"/>
                    <a:pt x="274275" y="77006"/>
                  </a:cubicBezTo>
                  <a:cubicBezTo>
                    <a:pt x="360739" y="149082"/>
                    <a:pt x="452164" y="144151"/>
                    <a:pt x="548550" y="62214"/>
                  </a:cubicBezTo>
                </a:path>
              </a:pathLst>
            </a:custGeom>
            <a:grpFill/>
            <a:ln cap="flat" w="9525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</p:sp>
        <p:sp>
          <p:nvSpPr>
            <p:cNvPr id="29" name="">
              <a:extLst>
                <a:ext uri="{BCF544C4-DE13-4B52-BEC1-F2997E4F1504}">
                  <a16:creationId xmlns:a16="http://schemas.microsoft.com/office/drawing/2010/main" id="{A4A32129-D3E2-4820-903A-EAED51430BAA}"/>
                </a:ext>
              </a:extLst>
            </p:cNvPr>
            <p:cNvSpPr/>
            <p:nvPr/>
          </p:nvSpPr>
          <p:spPr>
            <a:xfrm rot="0">
              <a:off x="9525" y="85794"/>
              <a:ext cx="548549" cy="149081"/>
            </a:xfrm>
            <a:custGeom>
              <a:avLst/>
              <a:gdLst/>
              <a:ahLst/>
              <a:cxnLst/>
              <a:rect b="b" l="0" r="r" t="0"/>
              <a:pathLst>
                <a:path h="149082" w="548550">
                  <a:moveTo>
                    <a:pt x="0" y="62214"/>
                  </a:moveTo>
                  <a:cubicBezTo>
                    <a:pt x="96385" y="0"/>
                    <a:pt x="187810" y="4931"/>
                    <a:pt x="274275" y="77006"/>
                  </a:cubicBezTo>
                  <a:cubicBezTo>
                    <a:pt x="360739" y="149082"/>
                    <a:pt x="452164" y="144151"/>
                    <a:pt x="548550" y="62214"/>
                  </a:cubicBezTo>
                </a:path>
              </a:pathLst>
            </a:custGeom>
            <a:grpFill/>
            <a:ln cap="flat" w="9525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</p:sp>
        <p:sp>
          <p:nvSpPr>
            <p:cNvPr id="30" name="">
              <a:extLst>
                <a:ext uri="{8214B6B7-90FA-4CFB-986D-2922174A6D3D}">
                  <a16:creationId xmlns:a16="http://schemas.microsoft.com/office/drawing/2010/main" id="{4B31A22F-8537-429A-99C5-4CFFFE15794F}"/>
                </a:ext>
              </a:extLst>
            </p:cNvPr>
            <p:cNvSpPr/>
            <p:nvPr/>
          </p:nvSpPr>
          <p:spPr>
            <a:xfrm rot="0">
              <a:off x="9525" y="181044"/>
              <a:ext cx="548549" cy="149081"/>
            </a:xfrm>
            <a:custGeom>
              <a:avLst/>
              <a:gdLst/>
              <a:ahLst/>
              <a:cxnLst/>
              <a:rect b="b" l="0" r="r" t="0"/>
              <a:pathLst>
                <a:path h="149082" w="548550">
                  <a:moveTo>
                    <a:pt x="0" y="62214"/>
                  </a:moveTo>
                  <a:cubicBezTo>
                    <a:pt x="96385" y="0"/>
                    <a:pt x="187810" y="4931"/>
                    <a:pt x="274275" y="77006"/>
                  </a:cubicBezTo>
                  <a:cubicBezTo>
                    <a:pt x="360739" y="149082"/>
                    <a:pt x="452164" y="144151"/>
                    <a:pt x="548550" y="62214"/>
                  </a:cubicBezTo>
                </a:path>
              </a:pathLst>
            </a:custGeom>
            <a:grpFill/>
            <a:ln cap="flat" w="9525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</p:sp>
      </p:grpSp>
      <p:pic>
        <p:nvPicPr>
          <p:cNvPr id="31" name="">
            <a:extLst>
              <a:ext uri="{90BC4DEC-DE06-48AD-9F60-8F08333DA87E}">
                <a16:creationId xmlns:a16="http://schemas.microsoft.com/office/drawing/2010/main" id="{A58EF5FB-ED2F-4733-A0A9-5E837ED7B8B2}"/>
              </a:ext>
            </a:extLst>
          </p:cNvPr>
          <p:cNvPicPr>
            <a:picLocks noChangeAspect="true"/>
          </p:cNvPicPr>
          <p:nvPr userDrawn="1"/>
        </p:nvPicPr>
        <p:blipFill>
          <a:blip r:embed="rId2"/>
          <a:stretch>
            <a:fillRect/>
          </a:stretch>
        </p:blipFill>
        <p:spPr>
          <a:xfrm flipH="false" flipV="false" rot="0">
            <a:off x="8764211" y="4695033"/>
            <a:ext cx="475878" cy="577319"/>
          </a:xfrm>
          <a:prstGeom prst="rect">
            <a:avLst/>
          </a:prstGeom>
          <a:noFill/>
        </p:spPr>
      </p:pic>
    </p:spTree>
    <p:extLst>
      <p:ext uri="{BD128C4F-5CFD-48E0-8955-D069E2EFFE57}">
        <p14:creationId xmlns:p14="http://schemas.microsoft.com/office/powerpoint/2010/main" val="1753791125685"/>
      </p:ext>
    </p:extLst>
  </p:cSld>
  <p:clrMapOvr>
    <a:masterClrMapping/>
  </p:clrMapOvr>
</p:sldLayout>
</file>

<file path=ppt/slideLayouts/slideLayout3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true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E06281DE-8D2B-4E41-8A11-0E3DE515153B}">
                <a16:creationId xmlns:a16="http://schemas.microsoft.com/office/drawing/2010/main" id="{DF0F0BC2-D847-4CE2-8B04-61B806EA0E96}"/>
              </a:ext>
            </a:extLst>
          </p:cNvPr>
          <p:cNvSpPr>
            <a:spLocks noGrp="true"/>
          </p:cNvSpPr>
          <p:nvPr>
            <p:ph type="body"/>
          </p:nvPr>
        </p:nvSpPr>
        <p:spPr>
          <a:xfrm rot="0">
            <a:off x="762000" y="2192059"/>
            <a:ext cx="7620000" cy="511812"/>
          </a:xfrm>
          <a:prstGeom prst="rect">
            <a:avLst/>
          </a:prstGeom>
        </p:spPr>
        <p:txBody>
          <a:bodyPr anchor="b" rtlCol="0">
            <a:normAutofit/>
          </a:bodyPr>
          <a:lstStyle>
            <a:lvl1pPr indent="0" lvl="0" marL="0">
              <a:lnSpc>
                <a:spcPct val="100000"/>
              </a:lnSpc>
              <a:buNone/>
              <a:defRPr b="0" dirty="0" i="0" lang="en-US" sz="1400">
                <a:solidFill>
                  <a:schemeClr val="accent1"/>
                </a:solidFill>
                <a:latin typeface="+mn-lt"/>
              </a:defRPr>
            </a:lvl1pPr>
            <a:lvl2pPr indent="0" lvl="1" marL="457200">
              <a:buNone/>
              <a:defRPr dirty="0" lang="en-US" sz="1800">
                <a:solidFill>
                  <a:schemeClr val="tx1">
                    <a:tint val="75000"/>
                  </a:schemeClr>
                </a:solidFill>
              </a:defRPr>
            </a:lvl2pPr>
            <a:lvl3pPr indent="0" lvl="2" marL="914400">
              <a:buNone/>
              <a:defRPr dirty="0" lang="en-US" sz="1600">
                <a:solidFill>
                  <a:schemeClr val="tx1">
                    <a:tint val="75000"/>
                  </a:schemeClr>
                </a:solidFill>
              </a:defRPr>
            </a:lvl3pPr>
            <a:lvl4pPr indent="0" lvl="3" marL="13716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4pPr>
            <a:lvl5pPr indent="0" lvl="4" marL="18288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5pPr>
            <a:lvl6pPr indent="0" lvl="5" marL="22860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6pPr>
            <a:lvl7pPr indent="0" lvl="6" marL="27432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7pPr>
            <a:lvl8pPr indent="0" lvl="7" marL="32004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8pPr>
            <a:lvl9pPr indent="0" lvl="8" marL="36576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hidden="false" id="3" name="Title 1">
            <a:extLst>
              <a:ext uri="{DB1DFAAA-246E-4257-AD0A-C927F30461C6}">
                <a16:creationId xmlns:a16="http://schemas.microsoft.com/office/drawing/2010/main" id="{2DAAD2E4-1473-48CA-A32C-49B40A1EB923}"/>
              </a:ext>
            </a:extLst>
          </p:cNvPr>
          <p:cNvSpPr>
            <a:spLocks noGrp="true"/>
          </p:cNvSpPr>
          <p:nvPr>
            <p:ph idx="1" type="title"/>
          </p:nvPr>
        </p:nvSpPr>
        <p:spPr>
          <a:xfrm rot="0">
            <a:off x="762000" y="2735662"/>
            <a:ext cx="7620000" cy="882263"/>
          </a:xfrm>
          <a:prstGeom prst="rect">
            <a:avLst/>
          </a:prstGeom>
        </p:spPr>
        <p:txBody>
          <a:bodyPr anchor="t" rtlCol="0"/>
          <a:lstStyle>
            <a:lvl1pPr lvl="0">
              <a:defRPr dirty="0" lang="en-US" sz="4000"/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4" name="Slide Number Placeholder 5">
            <a:extLst>
              <a:ext uri="{7E57D7DE-17A8-42A2-8AB9-3FD4CA3CF4E0}">
                <a16:creationId xmlns:a16="http://schemas.microsoft.com/office/drawing/2010/main" id="{F7BB8E0C-E22F-49B5-825F-98FE534D7829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5" name="Footer Placeholder 4">
            <a:extLst>
              <a:ext uri="{66C70993-8974-4240-A984-5EF43355AE6A}">
                <a16:creationId xmlns:a16="http://schemas.microsoft.com/office/drawing/2010/main" id="{37BE6FAB-4BE5-478B-9AF9-E2592DFCAF7E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6" name="Date Placeholder 3">
            <a:extLst>
              <a:ext uri="{B8CD1A6A-6A57-40F3-A5BB-E2A00A1C91C0}">
                <a16:creationId xmlns:a16="http://schemas.microsoft.com/office/drawing/2010/main" id="{D68BA3D1-5DDC-4DED-8545-FB2B1BF90548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4432298C-8F21-4783-8B0D-8F4A4ABF2ADC}">
        <p14:creationId xmlns:p14="http://schemas.microsoft.com/office/powerpoint/2010/main" val="1753791125688"/>
      </p:ext>
    </p:extLst>
  </p:cSld>
  <p:clrMapOvr>
    <a:masterClrMapping/>
  </p:clrMapOvr>
</p:sldLayout>
</file>

<file path=ppt/slideLayouts/slideLayout4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18CE78DB-8D62-4C26-9CA8-C1E6C3086DA4}">
                <a16:creationId xmlns:a16="http://schemas.microsoft.com/office/drawing/2010/main" id="{93217180-965E-467C-86C9-EACE7766DF4A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Content Placeholder 2">
            <a:extLst>
              <a:ext uri="{D5DD4693-1191-4BB8-B009-6DAA70E7E574}">
                <a16:creationId xmlns:a16="http://schemas.microsoft.com/office/drawing/2010/main" id="{551C4184-5F9E-4D0F-96F6-6485122F5708}"/>
              </a:ext>
            </a:extLst>
          </p:cNvPr>
          <p:cNvSpPr>
            <a:spLocks noGrp="true"/>
          </p:cNvSpPr>
          <p:nvPr>
            <p:ph idx="1"/>
          </p:nvPr>
        </p:nvSpPr>
        <p:spPr>
          <a:xfrm rot="0">
            <a:off x="762000" y="1403352"/>
            <a:ext cx="3619500" cy="3069050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Content Placeholder 2">
            <a:extLst>
              <a:ext uri="{87706864-90A5-4844-888A-668176B109AF}">
                <a16:creationId xmlns:a16="http://schemas.microsoft.com/office/drawing/2010/main" id="{6DCE108A-5F46-4ADD-9706-50ABA3E4BCCA}"/>
              </a:ext>
            </a:extLst>
          </p:cNvPr>
          <p:cNvSpPr>
            <a:spLocks noGrp="true"/>
          </p:cNvSpPr>
          <p:nvPr>
            <p:ph idx="2"/>
          </p:nvPr>
        </p:nvSpPr>
        <p:spPr>
          <a:xfrm rot="0">
            <a:off x="4752975" y="1403352"/>
            <a:ext cx="3619500" cy="3069050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5" name="Slide Number Placeholder 6">
            <a:extLst>
              <a:ext uri="{EF87978E-7BC7-4F55-927F-4D2DC3CAB3F6}">
                <a16:creationId xmlns:a16="http://schemas.microsoft.com/office/drawing/2010/main" id="{0FAC0587-5B4E-4459-ADFC-11534D952CA5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6" name="Footer Placeholder 5">
            <a:extLst>
              <a:ext uri="{C2FBC669-F9E3-4487-902A-91C214CFCE48}">
                <a16:creationId xmlns:a16="http://schemas.microsoft.com/office/drawing/2010/main" id="{579F3A9A-494C-4F2D-91A8-5C8EFB784519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7" name="Date Placeholder 4">
            <a:extLst>
              <a:ext uri="{49804F68-0E59-4FDD-AC79-C20CC5A0AC46}">
                <a16:creationId xmlns:a16="http://schemas.microsoft.com/office/drawing/2010/main" id="{AEFA09E6-09FC-4757-9ED4-B871E6E1AD24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ED7A3BDB-BE70-47AF-A468-6D81091B79DD}">
        <p14:creationId xmlns:p14="http://schemas.microsoft.com/office/powerpoint/2010/main" val="1753791125689"/>
      </p:ext>
    </p:extLst>
  </p:cSld>
  <p:clrMapOvr>
    <a:masterClrMapping/>
  </p:clrMapOvr>
</p:sldLayout>
</file>

<file path=ppt/slideLayouts/slideLayout5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6561B335-C2D1-4C34-8ABF-406C405BC442}">
                <a16:creationId xmlns:a16="http://schemas.microsoft.com/office/drawing/2010/main" id="{12239986-912F-4BE8-9C2B-FAC189D54AAD}"/>
              </a:ext>
            </a:extLst>
          </p:cNvPr>
          <p:cNvSpPr>
            <a:spLocks noGrp="true"/>
          </p:cNvSpPr>
          <p:nvPr>
            <p:ph type="body"/>
          </p:nvPr>
        </p:nvSpPr>
        <p:spPr>
          <a:xfrm rot="0">
            <a:off x="762000" y="1400175"/>
            <a:ext cx="3619500" cy="540644"/>
          </a:xfrm>
          <a:prstGeom prst="rect">
            <a:avLst/>
          </a:prstGeom>
        </p:spPr>
        <p:txBody>
          <a:bodyPr anchor="ctr" rtlCol="0">
            <a:normAutofit fontScale="100000" lnSpcReduction="0"/>
          </a:bodyPr>
          <a:lstStyle>
            <a:lvl1pPr indent="0" lvl="0" marL="0">
              <a:buNone/>
              <a:defRPr b="0" cap="none" dirty="0" i="0" lang="en-US" sz="1600">
                <a:solidFill>
                  <a:schemeClr val="accent1"/>
                </a:solidFill>
                <a:latin typeface="+mn-lt"/>
              </a:defRPr>
            </a:lvl1pPr>
            <a:lvl2pPr indent="0" lvl="1" marL="457200">
              <a:buNone/>
              <a:defRPr b="1" dirty="0" lang="en-US" sz="2000">
                <a:latin typeface="+mn-lt"/>
              </a:defRPr>
            </a:lvl2pPr>
            <a:lvl3pPr indent="0" lvl="2" marL="914400">
              <a:buNone/>
              <a:defRPr b="1" dirty="0" lang="en-US" sz="1800">
                <a:latin typeface="+mn-lt"/>
              </a:defRPr>
            </a:lvl3pPr>
            <a:lvl4pPr indent="0" lvl="3" marL="1371600">
              <a:buNone/>
              <a:defRPr b="1" dirty="0" lang="en-US" sz="1600">
                <a:latin typeface="+mn-lt"/>
              </a:defRPr>
            </a:lvl4pPr>
            <a:lvl5pPr indent="0" lvl="4" marL="1828800">
              <a:buNone/>
              <a:defRPr b="1" dirty="0" lang="en-US" sz="1600">
                <a:latin typeface="+mn-lt"/>
              </a:defRPr>
            </a:lvl5pPr>
            <a:lvl6pPr indent="0" lvl="5" marL="2286000">
              <a:buNone/>
              <a:defRPr b="1" dirty="0" lang="en-US" sz="1600">
                <a:latin typeface="+mn-lt"/>
              </a:defRPr>
            </a:lvl6pPr>
            <a:lvl7pPr indent="0" lvl="6" marL="2743200">
              <a:buNone/>
              <a:defRPr b="1" dirty="0" lang="en-US" sz="1600">
                <a:latin typeface="+mn-lt"/>
              </a:defRPr>
            </a:lvl7pPr>
            <a:lvl8pPr indent="0" lvl="7" marL="3200400">
              <a:buNone/>
              <a:defRPr b="1" dirty="0" lang="en-US" sz="1600">
                <a:latin typeface="+mn-lt"/>
              </a:defRPr>
            </a:lvl8pPr>
            <a:lvl9pPr indent="0" lvl="8" marL="3657600">
              <a:buNone/>
              <a:defRPr b="1" dirty="0" lang="en-US" sz="1600">
                <a:latin typeface="+mn-lt"/>
              </a:defRPr>
            </a:lvl9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3" name="Text Placeholder 4">
            <a:extLst>
              <a:ext uri="{4E626927-8440-4606-8D26-FB5532EB1437}">
                <a16:creationId xmlns:a16="http://schemas.microsoft.com/office/drawing/2010/main" id="{ACF031C8-5CC0-4DB7-A101-44764FAE578C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4754717" y="1400175"/>
            <a:ext cx="3619500" cy="540644"/>
          </a:xfrm>
          <a:prstGeom prst="rect">
            <a:avLst/>
          </a:prstGeom>
        </p:spPr>
        <p:txBody>
          <a:bodyPr anchor="ctr" rtlCol="0">
            <a:normAutofit fontScale="100000" lnSpcReduction="0"/>
          </a:bodyPr>
          <a:lstStyle>
            <a:lvl1pPr indent="0" lvl="0" marL="0">
              <a:buNone/>
              <a:defRPr b="0" cap="none" dirty="0" i="0" lang="en-US" sz="1600">
                <a:solidFill>
                  <a:schemeClr val="accent1"/>
                </a:solidFill>
                <a:latin typeface="+mn-lt"/>
              </a:defRPr>
            </a:lvl1pPr>
            <a:lvl2pPr indent="0" lvl="1" marL="457200">
              <a:buNone/>
              <a:defRPr b="1" dirty="0" lang="en-US" sz="2000">
                <a:latin typeface="+mn-lt"/>
              </a:defRPr>
            </a:lvl2pPr>
            <a:lvl3pPr indent="0" lvl="2" marL="914400">
              <a:buNone/>
              <a:defRPr b="1" dirty="0" lang="en-US" sz="1800">
                <a:latin typeface="+mn-lt"/>
              </a:defRPr>
            </a:lvl3pPr>
            <a:lvl4pPr indent="0" lvl="3" marL="1371600">
              <a:buNone/>
              <a:defRPr b="1" dirty="0" lang="en-US" sz="1600">
                <a:latin typeface="+mn-lt"/>
              </a:defRPr>
            </a:lvl4pPr>
            <a:lvl5pPr indent="0" lvl="4" marL="1828800">
              <a:buNone/>
              <a:defRPr b="1" dirty="0" lang="en-US" sz="1600">
                <a:latin typeface="+mn-lt"/>
              </a:defRPr>
            </a:lvl5pPr>
            <a:lvl6pPr indent="0" lvl="5" marL="2286000">
              <a:buNone/>
              <a:defRPr b="1" dirty="0" lang="en-US" sz="1600">
                <a:latin typeface="+mn-lt"/>
              </a:defRPr>
            </a:lvl6pPr>
            <a:lvl7pPr indent="0" lvl="6" marL="2743200">
              <a:buNone/>
              <a:defRPr b="1" dirty="0" lang="en-US" sz="1600">
                <a:latin typeface="+mn-lt"/>
              </a:defRPr>
            </a:lvl7pPr>
            <a:lvl8pPr indent="0" lvl="7" marL="3200400">
              <a:buNone/>
              <a:defRPr b="1" dirty="0" lang="en-US" sz="1600">
                <a:latin typeface="+mn-lt"/>
              </a:defRPr>
            </a:lvl8pPr>
            <a:lvl9pPr indent="0" lvl="8" marL="3657600">
              <a:buNone/>
              <a:defRPr b="1" dirty="0" lang="en-US" sz="1600">
                <a:latin typeface="+mn-lt"/>
              </a:defRPr>
            </a:lvl9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4" name="Content Placeholder 2">
            <a:extLst>
              <a:ext uri="{7E5C7867-5726-4100-B217-27B8C4C17CBD}">
                <a16:creationId xmlns:a16="http://schemas.microsoft.com/office/drawing/2010/main" id="{EEC6A58C-20FB-4BE3-BCC1-258F6A3E497A}"/>
              </a:ext>
            </a:extLst>
          </p:cNvPr>
          <p:cNvSpPr>
            <a:spLocks noGrp="true"/>
          </p:cNvSpPr>
          <p:nvPr>
            <p:ph idx="2"/>
          </p:nvPr>
        </p:nvSpPr>
        <p:spPr>
          <a:xfrm rot="0">
            <a:off x="762000" y="1961537"/>
            <a:ext cx="3619500" cy="2510865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5" name="Title 1">
            <a:extLst>
              <a:ext uri="{A1D1DB2B-5B69-409E-9548-5D33FE9ED3BF}">
                <a16:creationId xmlns:a16="http://schemas.microsoft.com/office/drawing/2010/main" id="{2C67E16B-7AED-4166-A413-E6C10E005271}"/>
              </a:ext>
            </a:extLst>
          </p:cNvPr>
          <p:cNvSpPr>
            <a:spLocks noGrp="true"/>
          </p:cNvSpPr>
          <p:nvPr>
            <p:ph idx="3"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6" name="Content Placeholder 2">
            <a:extLst>
              <a:ext uri="{4BE71916-A0D3-4683-BF1F-B7E60D92B3C3}">
                <a16:creationId xmlns:a16="http://schemas.microsoft.com/office/drawing/2010/main" id="{1F506D99-328B-4EAE-B2FA-E690D2FBDE50}"/>
              </a:ext>
            </a:extLst>
          </p:cNvPr>
          <p:cNvSpPr>
            <a:spLocks noGrp="true"/>
          </p:cNvSpPr>
          <p:nvPr>
            <p:ph idx="4"/>
          </p:nvPr>
        </p:nvSpPr>
        <p:spPr>
          <a:xfrm rot="0">
            <a:off x="4751443" y="1961537"/>
            <a:ext cx="3619500" cy="2510865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7" name="Date Placeholder 4">
            <a:extLst>
              <a:ext uri="{A1B8E864-AEF4-4943-A04D-CF0131E519DB}">
                <a16:creationId xmlns:a16="http://schemas.microsoft.com/office/drawing/2010/main" id="{F1ACC0D0-367D-453E-8C85-9F7BDC93CFFA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  <p:sp>
        <p:nvSpPr>
          <p:cNvPr id="8" name="Footer Placeholder 5">
            <a:extLst>
              <a:ext uri="{8BBE66A1-0881-42BE-B990-F9F9F744D370}">
                <a16:creationId xmlns:a16="http://schemas.microsoft.com/office/drawing/2010/main" id="{AA84A3A4-8588-464D-AF32-EEE43256F148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9" name="Slide Number Placeholder 6">
            <a:extLst>
              <a:ext uri="{F6F318FE-FF41-4061-A795-70634793A5FD}">
                <a16:creationId xmlns:a16="http://schemas.microsoft.com/office/drawing/2010/main" id="{B24EF4A2-6884-47FE-9387-FB85B4E44E7F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</p:spTree>
    <p:extLst>
      <p:ext uri="{B38E44EC-461E-4D67-BFB8-E011333D0B06}">
        <p14:creationId xmlns:p14="http://schemas.microsoft.com/office/powerpoint/2010/main" val="1753791125691"/>
      </p:ext>
    </p:extLst>
  </p:cSld>
  <p:clrMapOvr>
    <a:masterClrMapping/>
  </p:clrMapOvr>
</p:sldLayout>
</file>

<file path=ppt/slideLayouts/slideLayout6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ECC0A13C-6A5D-4692-A101-E33E75A12DFD}">
                <a16:creationId xmlns:a16="http://schemas.microsoft.com/office/drawing/2010/main" id="{7BE214A7-2FDA-4CEB-A757-7EA90053735C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762000" y="1914525"/>
            <a:ext cx="7620000" cy="857250"/>
          </a:xfrm>
        </p:spPr>
        <p:txBody>
          <a:bodyPr anchor="ctr" rtlCol="0"/>
          <a:lstStyle>
            <a:lvl1pPr algn="ctr" lvl="0">
              <a:defRPr dirty="0" lang="en-US" sz="3600"/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Slide Number Placeholder 3">
            <a:extLst>
              <a:ext uri="{0EFC72A8-A969-48BF-AA50-700DD710B4E8}">
                <a16:creationId xmlns:a16="http://schemas.microsoft.com/office/drawing/2010/main" id="{D7CFD7B1-14B2-4953-850D-94C9FFE958F3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4" name="Footer Placeholder 2">
            <a:extLst>
              <a:ext uri="{0B780A75-FED7-4077-B71E-A8A0A51F5A3E}">
                <a16:creationId xmlns:a16="http://schemas.microsoft.com/office/drawing/2010/main" id="{05C2C7DC-5171-49A2-B27A-01D69F42659D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5" name="Date Placeholder 1">
            <a:extLst>
              <a:ext uri="{CB3C58F9-AE36-405E-8E94-22A61D94D0C3}">
                <a16:creationId xmlns:a16="http://schemas.microsoft.com/office/drawing/2010/main" id="{7D57AC82-7022-4084-ADA1-34038AD3CAAB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4A097860-75C9-401D-8424-98CA9065BCBF}">
        <p14:creationId xmlns:p14="http://schemas.microsoft.com/office/powerpoint/2010/main" val="1753791125693"/>
      </p:ext>
    </p:extLst>
  </p:cSld>
  <p:clrMapOvr>
    <a:masterClrMapping/>
  </p:clrMapOvr>
</p:sldLayout>
</file>

<file path=ppt/slideLayouts/slideLayout7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true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1CFAA7-08A6-4F54-A3CE-B30A1999E1BA}">
                <a16:creationId xmlns:a16="http://schemas.microsoft.com/office/drawing/2010/main" id="{882456BA-7067-4335-9B87-2893E7F4BC64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3" name="Footer Placeholder 2">
            <a:extLst>
              <a:ext uri="{23735F4C-E4A1-4261-A866-D8DB8CCF4E52}">
                <a16:creationId xmlns:a16="http://schemas.microsoft.com/office/drawing/2010/main" id="{3B2D9D70-4328-45CB-8003-EBE4A20E3E53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4" name="Date Placeholder 1">
            <a:extLst>
              <a:ext uri="{53A02CF3-FC82-4A2D-A20F-8696A966211A}">
                <a16:creationId xmlns:a16="http://schemas.microsoft.com/office/drawing/2010/main" id="{BA83B44D-FDA6-40CF-B810-427687826CA5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840DE56C-8F66-4AC0-B437-8BECEA43148A}">
        <p14:creationId xmlns:p14="http://schemas.microsoft.com/office/powerpoint/2010/main" val="1753791125694"/>
      </p:ext>
    </p:extLst>
  </p:cSld>
  <p:clrMapOvr>
    <a:masterClrMapping/>
  </p:clrMapOvr>
</p:sldLayout>
</file>

<file path=ppt/slideLayouts/slideLayout8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true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1F0FDF3F-4FEA-4261-9359-A84EF775B0B7}">
                <a16:creationId xmlns:a16="http://schemas.microsoft.com/office/drawing/2010/main" id="{37FF0A74-622F-42C2-9B47-07C7EBD8854E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Text Placeholder 3">
            <a:extLst>
              <a:ext uri="{DD5B1123-1D82-4472-BFB2-CA54AD5BCD7F}">
                <a16:creationId xmlns:a16="http://schemas.microsoft.com/office/drawing/2010/main" id="{08AEEDE5-587E-4D93-B9C6-FDD5DDA5BB0D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762000" y="1455900"/>
            <a:ext cx="2822399" cy="2984400"/>
          </a:xfrm>
        </p:spPr>
        <p:txBody>
          <a:bodyPr anchor="t" bIns="45720" lIns="91440" rIns="91440" rtlCol="0" tIns="93600">
            <a:normAutofit/>
          </a:bodyPr>
          <a:lstStyle>
            <a:lvl1pPr indent="0" lvl="0" marL="0">
              <a:lnSpc>
                <a:spcPct val="100000"/>
              </a:lnSpc>
              <a:buNone/>
              <a:defRPr b="0" dirty="0" lang="en-US">
                <a:latin typeface="+mn-lt"/>
              </a:defRPr>
            </a:lvl1pPr>
          </a:lstStyle>
          <a:p>
            <a:pPr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4" name="Content Placeholder 2">
            <a:extLst>
              <a:ext uri="{6DD0753C-7BEE-4E80-805C-2D985F4F6FD5}">
                <a16:creationId xmlns:a16="http://schemas.microsoft.com/office/drawing/2010/main" id="{3A4087A6-24B1-4EA8-B7C0-FF66B9E30E88}"/>
              </a:ext>
            </a:extLst>
          </p:cNvPr>
          <p:cNvSpPr>
            <a:spLocks noGrp="true"/>
          </p:cNvSpPr>
          <p:nvPr>
            <p:ph idx="2"/>
          </p:nvPr>
        </p:nvSpPr>
        <p:spPr>
          <a:xfrm rot="0">
            <a:off x="3776758" y="1447800"/>
            <a:ext cx="4605242" cy="3000375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5" name="Slide Number Placeholder 3">
            <a:extLst>
              <a:ext uri="{DB37403B-4DC9-448A-82F6-6FF37C7BE59C}">
                <a16:creationId xmlns:a16="http://schemas.microsoft.com/office/drawing/2010/main" id="{3B9CDA1E-F278-467D-91BB-7FB79820E70F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6" name="Footer Placeholder 2">
            <a:extLst>
              <a:ext uri="{FB8117DD-0365-4DF9-8840-AFF9232825F8}">
                <a16:creationId xmlns:a16="http://schemas.microsoft.com/office/drawing/2010/main" id="{9FAB617F-FF42-4711-8148-6C6F5251377F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7" name="Date Placeholder 1">
            <a:extLst>
              <a:ext uri="{79A16DA8-6129-46AB-9423-383FFB5F0407}">
                <a16:creationId xmlns:a16="http://schemas.microsoft.com/office/drawing/2010/main" id="{4DED80A0-5B5D-43DE-B3AF-52F820DC46DC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62AD543B-9BDB-433C-B422-4B481BFD3C1A}">
        <p14:creationId xmlns:p14="http://schemas.microsoft.com/office/powerpoint/2010/main" val="1753791125695"/>
      </p:ext>
    </p:extLst>
  </p:cSld>
  <p:clrMapOvr>
    <a:masterClrMapping/>
  </p:clrMapOvr>
</p:sldLayout>
</file>

<file path=ppt/slideLayouts/slideLayout9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>
            <a:extLst>
              <a:ext uri="{C6001F4D-19B6-4780-9FEC-8A5805010A55}">
                <a16:creationId xmlns:a16="http://schemas.microsoft.com/office/drawing/2010/main" id="{BD227A29-2EDE-44BC-8146-BE7351F5BD83}"/>
              </a:ext>
            </a:extLst>
          </p:cNvPr>
          <p:cNvSpPr/>
          <p:nvPr/>
        </p:nvSpPr>
        <p:spPr>
          <a:xfrm rot="0">
            <a:off x="3718307" y="1437411"/>
            <a:ext cx="4663692" cy="3037029"/>
          </a:xfrm>
          <a:prstGeom prst="rect">
            <a:avLst/>
          </a:prstGeom>
          <a:noFill/>
          <a:ln cap="flat" w="6350">
            <a:solidFill>
              <a:schemeClr val="bg1">
                <a:lumMod val="75000"/>
              </a:scheme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/>
          <a:lstStyle/>
          <a:p>
            <a:pPr algn="ctr"/>
            <a:r>
              <a:rPr dirty="0" lang="en-US">
                <a:latin typeface="+mn-lt"/>
              </a:rPr>
              <a:t/>
            </a:r>
            <a:endParaRPr dirty="0" lang="en-US">
              <a:latin typeface="+mn-lt"/>
            </a:endParaRPr>
          </a:p>
        </p:txBody>
      </p:sp>
      <p:sp>
        <p:nvSpPr>
          <p:cNvPr id="3" name="Title 1">
            <a:extLst>
              <a:ext uri="{7AEAE3E1-EC8B-42CD-87CF-4856CB9CBD1D}">
                <a16:creationId xmlns:a16="http://schemas.microsoft.com/office/drawing/2010/main" id="{82A1AC0D-3E8E-432F-AE8F-03A8BC821DC8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4" name="Text Placeholder 3">
            <a:extLst>
              <a:ext uri="{196EC4B8-5181-4068-A30F-AF81FDFCFB74}">
                <a16:creationId xmlns:a16="http://schemas.microsoft.com/office/drawing/2010/main" id="{F9873FC2-7F53-4387-8C44-CA04EFE412DA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762000" y="1455900"/>
            <a:ext cx="2822399" cy="2984400"/>
          </a:xfrm>
        </p:spPr>
        <p:txBody>
          <a:bodyPr anchor="t" bIns="45720" lIns="91440" rIns="91440" rtlCol="0" tIns="93600">
            <a:normAutofit/>
          </a:bodyPr>
          <a:lstStyle>
            <a:lvl1pPr indent="0" lvl="0" marL="0">
              <a:lnSpc>
                <a:spcPct val="100000"/>
              </a:lnSpc>
              <a:buNone/>
              <a:defRPr b="0" dirty="0" lang="en-US">
                <a:latin typeface="+mn-lt"/>
              </a:defRPr>
            </a:lvl1pPr>
          </a:lstStyle>
          <a:p>
            <a:pPr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5" name="Picture Placeholder 2">
            <a:extLst>
              <a:ext uri="{8535705E-22C1-4C4F-BB29-4BA39A2EFA40}">
                <a16:creationId xmlns:a16="http://schemas.microsoft.com/office/drawing/2010/main" id="{F72C7462-A2DD-4745-B282-BAA2B674D568}"/>
              </a:ext>
            </a:extLst>
          </p:cNvPr>
          <p:cNvSpPr>
            <a:spLocks noGrp="true"/>
          </p:cNvSpPr>
          <p:nvPr>
            <p:ph idx="2" type="pic"/>
          </p:nvPr>
        </p:nvSpPr>
        <p:spPr>
          <a:xfrm rot="0">
            <a:off x="3775220" y="1492944"/>
            <a:ext cx="4543283" cy="2925962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6" name="Slide Number Placeholder 4">
            <a:extLst>
              <a:ext uri="{2A4421FC-B44C-4776-8012-47DF45BE76C1}">
                <a16:creationId xmlns:a16="http://schemas.microsoft.com/office/drawing/2010/main" id="{00EA519D-AE77-4A53-813F-00D75D7F9D0F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7" name="Footer Placeholder 3">
            <a:extLst>
              <a:ext uri="{0AA01D68-274E-4204-844F-6FEB19BA09D4}">
                <a16:creationId xmlns:a16="http://schemas.microsoft.com/office/drawing/2010/main" id="{58B4A566-D2CB-4CD2-8577-396D22A011F3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8" name="Date Placeholder 1">
            <a:extLst>
              <a:ext uri="{79575F7F-D0EB-4398-AF7E-90CAFBB1DE91}">
                <a16:creationId xmlns:a16="http://schemas.microsoft.com/office/drawing/2010/main" id="{346C8638-869E-43CE-A0A0-701ADCFD55B4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339DB552-DC88-4CD9-B5EC-303879B30310}">
        <p14:creationId xmlns:p14="http://schemas.microsoft.com/office/powerpoint/2010/main" val="1753791125697"/>
      </p:ext>
    </p:extLst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theme/theme1.xml" Type="http://schemas.openxmlformats.org/officeDocument/2006/relationships/theme"/></Relationships>
</file>

<file path=ppt/slideMasters/slideMaster1.xml><?xml version="1.0" encoding="utf-8"?>
<p:sldMaster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Master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hidden="true" id="2" name="Slide Number Placeholder 5">
            <a:extLst>
              <a:ext uri="{B0D07E08-F405-42AE-9130-3AF644D31D80}">
                <a16:creationId xmlns:a16="http://schemas.microsoft.com/office/drawing/2010/main" id="{A64A96C7-AB78-48CB-9B8E-77783F03BE60}"/>
              </a:ext>
            </a:extLst>
          </p:cNvPr>
          <p:cNvSpPr txBox="1">
            <a:spLocks noGrp="true"/>
          </p:cNvSpPr>
          <p:nvPr/>
        </p:nvSpPr>
        <p:spPr>
          <a:xfrm rot="0">
            <a:off x="6123448" y="4771233"/>
            <a:ext cx="2133600" cy="273844"/>
          </a:xfrm>
          <a:prstGeom prst="rect">
            <a:avLst/>
          </a:prstGeom>
        </p:spPr>
        <p:txBody>
          <a:bodyPr anchor="ctr" bIns="45720" lIns="91440" numCol="1" rIns="91440" rtlCol="0" spcCol="0" tIns="45720"/>
          <a:lstStyle>
            <a:lvl1pPr algn="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&lt;#&gt;</a:t>
            </a:r>
            <a:endParaRPr dirty="0" lang="en-US"/>
          </a:p>
        </p:txBody>
      </p:sp>
      <p:sp>
        <p:nvSpPr>
          <p:cNvPr hidden="true" id="3" name="Footer Placeholder 4">
            <a:extLst>
              <a:ext uri="{30D67399-F336-467F-A4F2-427F8DEC54DA}">
                <a16:creationId xmlns:a16="http://schemas.microsoft.com/office/drawing/2010/main" id="{AB151CBB-DECA-42F1-9C4C-623E1BD4F5AE}"/>
              </a:ext>
            </a:extLst>
          </p:cNvPr>
          <p:cNvSpPr txBox="1">
            <a:spLocks noGrp="true"/>
          </p:cNvSpPr>
          <p:nvPr/>
        </p:nvSpPr>
        <p:spPr>
          <a:xfrm rot="0">
            <a:off x="3124200" y="4771233"/>
            <a:ext cx="2895600" cy="273844"/>
          </a:xfrm>
          <a:prstGeom prst="rect">
            <a:avLst/>
          </a:prstGeom>
        </p:spPr>
        <p:txBody>
          <a:bodyPr anchor="ctr" bIns="45720" lIns="91440" numCol="1" rIns="91440" rtlCol="0" spcCol="0" tIns="45720"/>
          <a:lstStyle>
            <a:lvl1pPr algn="ct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ct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Footer</a:t>
            </a:r>
            <a:endParaRPr dirty="0" lang="en-US"/>
          </a:p>
        </p:txBody>
      </p:sp>
      <p:sp>
        <p:nvSpPr>
          <p:cNvPr hidden="true" id="4" name="Date Placeholder 3">
            <a:extLst>
              <a:ext uri="{1E3357FA-6C04-4416-A6CC-E9C56C1D30DE}">
                <a16:creationId xmlns:a16="http://schemas.microsoft.com/office/drawing/2010/main" id="{E193BF9C-2C53-4101-99D6-6E0A580157AE}"/>
              </a:ext>
            </a:extLst>
          </p:cNvPr>
          <p:cNvSpPr txBox="1">
            <a:spLocks noGrp="true"/>
          </p:cNvSpPr>
          <p:nvPr/>
        </p:nvSpPr>
        <p:spPr>
          <a:xfrm rot="0">
            <a:off x="894633" y="4771233"/>
            <a:ext cx="2133600" cy="273844"/>
          </a:xfrm>
          <a:prstGeom prst="rect">
            <a:avLst/>
          </a:prstGeom>
        </p:spPr>
        <p:txBody>
          <a:bodyPr anchor="ctr" bIns="45720" lIns="91440" numCol="1" rIns="91440" rtlCol="0" spcCol="0" tIns="45720"/>
          <a:lstStyle>
            <a:lvl1pPr algn="l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l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Date</a:t>
            </a:r>
            <a:endParaRPr dirty="0" lang="en-US"/>
          </a:p>
        </p:txBody>
      </p:sp>
      <p:sp>
        <p:nvSpPr>
          <p:cNvPr hidden="true" id="5" name="Slide Number Placeholder 5">
            <a:extLst>
              <a:ext uri="{0E3745EF-32F7-41A0-A007-B3FC4D8CF1F9}">
                <a16:creationId xmlns:a16="http://schemas.microsoft.com/office/drawing/2010/main" id="{1CC1E905-85F7-423A-9BFA-760ED26A7909}"/>
              </a:ext>
            </a:extLst>
          </p:cNvPr>
          <p:cNvSpPr txBox="1">
            <a:spLocks noGrp="true"/>
          </p:cNvSpPr>
          <p:nvPr/>
        </p:nvSpPr>
        <p:spPr>
          <a:xfrm rot="0">
            <a:off x="6123448" y="4771233"/>
            <a:ext cx="2133600" cy="273844"/>
          </a:xfrm>
          <a:prstGeom prst="rect">
            <a:avLst/>
          </a:prstGeom>
        </p:spPr>
        <p:txBody>
          <a:bodyPr anchor="ctr" bIns="45720" lIns="91440" numCol="1" rIns="91440" rtlCol="0" spcCol="0" tIns="45720"/>
          <a:lstStyle>
            <a:lvl1pPr algn="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&lt;#&gt;</a:t>
            </a:r>
            <a:endParaRPr dirty="0" lang="en-US"/>
          </a:p>
        </p:txBody>
      </p:sp>
      <p:sp>
        <p:nvSpPr>
          <p:cNvPr hidden="true" id="6" name="Footer Placeholder 4">
            <a:extLst>
              <a:ext uri="{E7550FAE-72BA-41CD-BF9F-AAA2629821D7}">
                <a16:creationId xmlns:a16="http://schemas.microsoft.com/office/drawing/2010/main" id="{C1302019-671D-49C3-84C1-8855022E9548}"/>
              </a:ext>
            </a:extLst>
          </p:cNvPr>
          <p:cNvSpPr txBox="1">
            <a:spLocks noGrp="true"/>
          </p:cNvSpPr>
          <p:nvPr/>
        </p:nvSpPr>
        <p:spPr>
          <a:xfrm rot="0">
            <a:off x="3124200" y="4771233"/>
            <a:ext cx="2895600" cy="273844"/>
          </a:xfrm>
          <a:prstGeom prst="rect">
            <a:avLst/>
          </a:prstGeom>
        </p:spPr>
        <p:txBody>
          <a:bodyPr anchor="ctr" bIns="45720" lIns="91440" numCol="1" rIns="91440" rtlCol="0" spcCol="0" tIns="45720"/>
          <a:lstStyle>
            <a:lvl1pPr algn="ct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ct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Footer</a:t>
            </a:r>
            <a:endParaRPr dirty="0" lang="en-US"/>
          </a:p>
        </p:txBody>
      </p:sp>
      <p:sp>
        <p:nvSpPr>
          <p:cNvPr hidden="true" id="7" name="Date Placeholder 3">
            <a:extLst>
              <a:ext uri="{411A693D-0CF5-433D-894D-01FB52A79317}">
                <a16:creationId xmlns:a16="http://schemas.microsoft.com/office/drawing/2010/main" id="{097E2E4E-D6DF-4F2F-90DC-BCDCDECEA9D2}"/>
              </a:ext>
            </a:extLst>
          </p:cNvPr>
          <p:cNvSpPr txBox="1">
            <a:spLocks noGrp="true"/>
          </p:cNvSpPr>
          <p:nvPr/>
        </p:nvSpPr>
        <p:spPr>
          <a:xfrm rot="0">
            <a:off x="894633" y="4771233"/>
            <a:ext cx="2133600" cy="273844"/>
          </a:xfrm>
          <a:prstGeom prst="rect">
            <a:avLst/>
          </a:prstGeom>
        </p:spPr>
        <p:txBody>
          <a:bodyPr anchor="ctr" bIns="45720" lIns="91440" numCol="1" rIns="91440" rtlCol="0" spcCol="0" tIns="45720"/>
          <a:lstStyle>
            <a:lvl1pPr algn="l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l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Date</a:t>
            </a:r>
            <a:endParaRPr dirty="0" lang="en-US"/>
          </a:p>
        </p:txBody>
      </p:sp>
      <p:sp>
        <p:nvSpPr>
          <p:cNvPr hidden="true" id="8" name="Slide Number Placeholder 5">
            <a:extLst>
              <a:ext uri="{4330F4BA-CCBA-4E82-A465-3B0DE1A1E397}">
                <a16:creationId xmlns:a16="http://schemas.microsoft.com/office/drawing/2010/main" id="{147D221C-E888-4698-949B-2A889AF64FB5}"/>
              </a:ext>
            </a:extLst>
          </p:cNvPr>
          <p:cNvSpPr txBox="1">
            <a:spLocks noGrp="true"/>
          </p:cNvSpPr>
          <p:nvPr/>
        </p:nvSpPr>
        <p:spPr>
          <a:xfrm rot="0">
            <a:off x="6123448" y="4771233"/>
            <a:ext cx="2133600" cy="273844"/>
          </a:xfrm>
          <a:prstGeom prst="rect">
            <a:avLst/>
          </a:prstGeom>
        </p:spPr>
        <p:txBody>
          <a:bodyPr anchor="ctr" bIns="45720" lIns="91440" numCol="1" rIns="91440" rtlCol="0" spcCol="0" tIns="45720"/>
          <a:lstStyle>
            <a:lvl1pPr algn="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&lt;#&gt;</a:t>
            </a:r>
            <a:endParaRPr dirty="0" lang="en-US"/>
          </a:p>
        </p:txBody>
      </p:sp>
      <p:sp>
        <p:nvSpPr>
          <p:cNvPr hidden="true" id="9" name="Footer Placeholder 4">
            <a:extLst>
              <a:ext uri="{C86C98C1-1EA0-4D7E-A5DA-1AC967FDB15D}">
                <a16:creationId xmlns:a16="http://schemas.microsoft.com/office/drawing/2010/main" id="{74478DB4-B5A0-47A8-8099-BE1412CAB430}"/>
              </a:ext>
            </a:extLst>
          </p:cNvPr>
          <p:cNvSpPr txBox="1">
            <a:spLocks noGrp="true"/>
          </p:cNvSpPr>
          <p:nvPr/>
        </p:nvSpPr>
        <p:spPr>
          <a:xfrm rot="0">
            <a:off x="3124200" y="4771233"/>
            <a:ext cx="2895600" cy="273844"/>
          </a:xfrm>
          <a:prstGeom prst="rect">
            <a:avLst/>
          </a:prstGeom>
        </p:spPr>
        <p:txBody>
          <a:bodyPr anchor="ctr" bIns="45720" lIns="91440" numCol="1" rIns="91440" rtlCol="0" spcCol="0" tIns="45720"/>
          <a:lstStyle>
            <a:lvl1pPr algn="ct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ct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Footer</a:t>
            </a:r>
            <a:endParaRPr dirty="0" lang="en-US"/>
          </a:p>
        </p:txBody>
      </p:sp>
      <p:sp>
        <p:nvSpPr>
          <p:cNvPr hidden="true" id="10" name="Date Placeholder 3">
            <a:extLst>
              <a:ext uri="{6B7E9E4F-8D1E-4F58-9281-CB96DFDD44F2}">
                <a16:creationId xmlns:a16="http://schemas.microsoft.com/office/drawing/2010/main" id="{5649E1DF-9900-4701-B75B-CD2F91901CF0}"/>
              </a:ext>
            </a:extLst>
          </p:cNvPr>
          <p:cNvSpPr txBox="1">
            <a:spLocks noGrp="true"/>
          </p:cNvSpPr>
          <p:nvPr/>
        </p:nvSpPr>
        <p:spPr>
          <a:xfrm rot="0">
            <a:off x="894633" y="4771233"/>
            <a:ext cx="2133600" cy="273844"/>
          </a:xfrm>
          <a:prstGeom prst="rect">
            <a:avLst/>
          </a:prstGeom>
        </p:spPr>
        <p:txBody>
          <a:bodyPr anchor="ctr" bIns="45720" lIns="91440" numCol="1" rIns="91440" rtlCol="0" spcCol="0" tIns="45720"/>
          <a:lstStyle>
            <a:lvl1pPr algn="l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l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Date</a:t>
            </a:r>
            <a:endParaRPr dirty="0" lang="en-US"/>
          </a:p>
        </p:txBody>
      </p:sp>
      <p:sp>
        <p:nvSpPr>
          <p:cNvPr id="11" name="Title Placeholder 1">
            <a:extLst>
              <a:ext uri="{5F1C0010-4451-4333-BF93-9F4EFA7EA2B6}">
                <a16:creationId xmlns:a16="http://schemas.microsoft.com/office/drawing/2010/main" id="{754C2355-06D8-49AB-A7A4-0337B615881E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762000" y="349044"/>
            <a:ext cx="7620000" cy="857250"/>
          </a:xfrm>
          <a:prstGeom prst="rect">
            <a:avLst/>
          </a:prstGeom>
        </p:spPr>
        <p:txBody>
          <a:bodyPr anchor="b" bIns="45720" lIns="91440" rIns="91440" rtlCol="0" tIns="45720">
            <a:noAutofit/>
          </a:bodyPr>
          <a:lstStyle/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12" name="Text Placeholder 2">
            <a:extLst>
              <a:ext uri="{EE1E6E25-C5CC-4695-A98E-ED0418541B99}">
                <a16:creationId xmlns:a16="http://schemas.microsoft.com/office/drawing/2010/main" id="{7BDFF4C5-606C-49F3-8A68-ED98C4E00016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762000" y="1428750"/>
            <a:ext cx="7620000" cy="3048000"/>
          </a:xfrm>
          <a:prstGeom prst="rect">
            <a:avLst/>
          </a:prstGeom>
        </p:spPr>
        <p:txBody>
          <a:bodyPr bIns="45720" lIns="91440" rIns="91440" rtlCol="0" tIns="93600">
            <a:normAutofit fontScale="100000" lnSpcReduction="0"/>
          </a:bodyPr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hidden="false" id="13" name="Slide Number Placeholder 5">
            <a:extLst>
              <a:ext uri="{5B1AB753-1DCD-417A-B1C4-D894627A62DD}">
                <a16:creationId xmlns:a16="http://schemas.microsoft.com/office/drawing/2010/main" id="{58D2D6AD-E777-4319-A889-B9604EEA31BE}"/>
              </a:ext>
            </a:extLst>
          </p:cNvPr>
          <p:cNvSpPr>
            <a:spLocks noGrp="true"/>
          </p:cNvSpPr>
          <p:nvPr>
            <p:ph idx="4" sz="quarter" type="sldNum"/>
          </p:nvPr>
        </p:nvSpPr>
        <p:spPr>
          <a:xfrm rot="0">
            <a:off x="7767814" y="4695033"/>
            <a:ext cx="613017" cy="285750"/>
          </a:xfrm>
          <a:prstGeom prst="rect">
            <a:avLst/>
          </a:prstGeom>
        </p:spPr>
        <p:txBody>
          <a:bodyPr anchor="ctr" bIns="45720" lIns="91440" rIns="91440" rtlCol="0" tIns="45720"/>
          <a:lstStyle>
            <a:lvl1pPr algn="r" lvl="0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hidden="false" id="14" name="Footer Placeholder 4">
            <a:extLst>
              <a:ext uri="{17889C53-1347-478E-9073-7E82D2DC2769}">
                <a16:creationId xmlns:a16="http://schemas.microsoft.com/office/drawing/2010/main" id="{339C1643-77E2-4835-A2BC-C85AA69488B0}"/>
              </a:ext>
            </a:extLst>
          </p:cNvPr>
          <p:cNvSpPr>
            <a:spLocks noGrp="true"/>
          </p:cNvSpPr>
          <p:nvPr>
            <p:ph idx="3" sz="quarter" type="ftr"/>
          </p:nvPr>
        </p:nvSpPr>
        <p:spPr>
          <a:xfrm rot="0">
            <a:off x="2495550" y="4686300"/>
            <a:ext cx="5181600" cy="285750"/>
          </a:xfrm>
          <a:prstGeom prst="rect">
            <a:avLst/>
          </a:prstGeom>
        </p:spPr>
        <p:txBody>
          <a:bodyPr anchor="ctr" bIns="45720" lIns="91440" rIns="91440" rtlCol="0" tIns="45720"/>
          <a:lstStyle>
            <a:lvl1pPr algn="ctr" lvl="0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hidden="false" id="15" name="Date Placeholder 3">
            <a:extLst>
              <a:ext uri="{5C7FC4A3-1A33-4EA1-AC18-A54DA0C937A9}">
                <a16:creationId xmlns:a16="http://schemas.microsoft.com/office/drawing/2010/main" id="{800C39C7-0044-455B-A518-16BEBEE84D99}"/>
              </a:ext>
            </a:extLst>
          </p:cNvPr>
          <p:cNvSpPr>
            <a:spLocks noGrp="true"/>
          </p:cNvSpPr>
          <p:nvPr>
            <p:ph idx="2" sz="half" type="dt"/>
          </p:nvPr>
        </p:nvSpPr>
        <p:spPr>
          <a:xfrm rot="0">
            <a:off x="762000" y="4695033"/>
            <a:ext cx="1639570" cy="285750"/>
          </a:xfrm>
          <a:prstGeom prst="rect">
            <a:avLst/>
          </a:prstGeom>
        </p:spPr>
        <p:txBody>
          <a:bodyPr anchor="ctr" bIns="45720" lIns="91440" rIns="91440" rtlCol="0" tIns="45720"/>
          <a:lstStyle>
            <a:lvl1pPr algn="l" lvl="0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/>
            <a:r>
              <a:rPr dirty="0" lang="en-US"/>
              <a:t>Date</a:t>
            </a:r>
            <a:endParaRPr dirty="0" lang="en-US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sldNum="0"/>
  <p:txStyles>
    <p:titleStyle>
      <a:lvl1pPr algn="l" lvl="0" rtl="false">
        <a:lnSpc>
          <a:spcPct val="100000"/>
        </a:lnSpc>
        <a:spcBef>
          <a:spcPct val="0"/>
        </a:spcBef>
        <a:buNone/>
        <a:defRPr b="1" dirty="0" i="0" lang="en-US" sz="3200">
          <a:solidFill>
            <a:schemeClr val="tx1"/>
          </a:solidFill>
          <a:latin typeface="+mj-lt"/>
        </a:defRPr>
      </a:lvl1pPr>
    </p:titleStyle>
    <p:bodyStyle>
      <a:lvl1pPr algn="l" indent="-342900" lvl="0" marL="342900" rtl="false">
        <a:spcBef>
          <a:spcPts val="1200"/>
        </a:spcBef>
        <a:buChar char="•"/>
        <a:buClr>
          <a:schemeClr val="accent1"/>
        </a:buClr>
        <a:buFont typeface="Arial"/>
        <a:defRPr b="0" dirty="0" i="0" lang="en-US" sz="1600">
          <a:solidFill>
            <a:schemeClr val="tx1"/>
          </a:solidFill>
          <a:latin typeface="+mn-lt"/>
        </a:defRPr>
      </a:lvl1pPr>
      <a:lvl2pPr algn="l" indent="-285750" lvl="1" marL="742950" rtl="false">
        <a:spcBef>
          <a:spcPts val="300"/>
        </a:spcBef>
        <a:buChar char="-"/>
        <a:buClr>
          <a:schemeClr val="tx1">
            <a:lumMod val="50000"/>
            <a:lumOff val="50000"/>
          </a:schemeClr>
        </a:buClr>
        <a:buFont typeface="Arial"/>
        <a:defRPr b="0" dirty="0" i="0" lang="en-US" sz="1400">
          <a:solidFill>
            <a:schemeClr val="bg1">
              <a:lumMod val="50000"/>
            </a:schemeClr>
          </a:solidFill>
          <a:latin typeface="+mn-lt"/>
        </a:defRPr>
      </a:lvl2pPr>
      <a:lvl3pPr algn="l" indent="-228600" lvl="2" marL="1143000" rtl="false">
        <a:spcBef>
          <a:spcPts val="300"/>
        </a:spcBef>
        <a:buChar char="-"/>
        <a:buClr>
          <a:schemeClr val="tx1">
            <a:lumMod val="50000"/>
            <a:lumOff val="50000"/>
          </a:schemeClr>
        </a:buClr>
        <a:buFont typeface="Arial"/>
        <a:defRPr b="0" dirty="0" i="0" lang="en-US" sz="1200">
          <a:solidFill>
            <a:schemeClr val="bg1">
              <a:lumMod val="50000"/>
            </a:schemeClr>
          </a:solidFill>
          <a:latin typeface="+mn-lt"/>
        </a:defRPr>
      </a:lvl3pPr>
      <a:lvl4pPr algn="l" indent="-228600" lvl="3" marL="1600200" rtl="false">
        <a:spcBef>
          <a:spcPts val="300"/>
        </a:spcBef>
        <a:buChar char="-"/>
        <a:buClr>
          <a:schemeClr val="tx1">
            <a:lumMod val="50000"/>
            <a:lumOff val="50000"/>
          </a:schemeClr>
        </a:buClr>
        <a:buFont typeface="Arial"/>
        <a:defRPr b="0" dirty="0" i="0" lang="en-US" sz="1000">
          <a:solidFill>
            <a:schemeClr val="bg1">
              <a:lumMod val="50000"/>
            </a:schemeClr>
          </a:solidFill>
          <a:latin typeface="+mn-lt"/>
        </a:defRPr>
      </a:lvl4pPr>
      <a:lvl5pPr algn="l" indent="-228600" lvl="4" marL="2057400" rtl="false">
        <a:spcBef>
          <a:spcPts val="300"/>
        </a:spcBef>
        <a:buChar char="-"/>
        <a:buClr>
          <a:schemeClr val="tx1">
            <a:lumMod val="50000"/>
            <a:lumOff val="50000"/>
          </a:schemeClr>
        </a:buClr>
        <a:buFont typeface="Arial"/>
        <a:defRPr b="0" dirty="0" i="0" lang="en-US" sz="900">
          <a:solidFill>
            <a:schemeClr val="bg1">
              <a:lumMod val="50000"/>
            </a:schemeClr>
          </a:solidFill>
          <a:latin typeface="+mn-lt"/>
        </a:defRPr>
      </a:lvl5pPr>
      <a:lvl6pPr algn="l" indent="-228600" lvl="5" marL="2514600" rtl="false">
        <a:spcBef>
          <a:spcPct val="20000"/>
        </a:spcBef>
        <a:buChar char="-"/>
        <a:buFont typeface="Arial"/>
        <a:defRPr b="0" dirty="0" i="0" lang="en-US" sz="900">
          <a:solidFill>
            <a:schemeClr val="bg1">
              <a:lumMod val="50000"/>
            </a:schemeClr>
          </a:solidFill>
          <a:latin typeface="+mn-lt"/>
        </a:defRPr>
      </a:lvl6pPr>
      <a:lvl7pPr algn="l" indent="-228600" lvl="6" marL="2971800" rtl="false">
        <a:spcBef>
          <a:spcPct val="20000"/>
        </a:spcBef>
        <a:buChar char="-"/>
        <a:buFont typeface="Arial"/>
        <a:defRPr b="0" dirty="0" i="0" lang="en-US" sz="900">
          <a:solidFill>
            <a:schemeClr val="bg1">
              <a:lumMod val="50000"/>
            </a:schemeClr>
          </a:solidFill>
          <a:latin typeface="+mn-lt"/>
        </a:defRPr>
      </a:lvl7pPr>
      <a:lvl8pPr algn="l" indent="-228600" lvl="7" marL="3429000" rtl="false">
        <a:spcBef>
          <a:spcPct val="20000"/>
        </a:spcBef>
        <a:buChar char="-"/>
        <a:buFont typeface="Arial"/>
        <a:defRPr b="0" dirty="0" i="0" lang="en-US" sz="900">
          <a:solidFill>
            <a:schemeClr val="bg1">
              <a:lumMod val="50000"/>
            </a:schemeClr>
          </a:solidFill>
          <a:latin typeface="+mn-lt"/>
        </a:defRPr>
      </a:lvl8pPr>
      <a:lvl9pPr algn="l" indent="-228600" lvl="8" marL="3886200" rtl="false">
        <a:spcBef>
          <a:spcPct val="20000"/>
        </a:spcBef>
        <a:buChar char="-"/>
        <a:buFont typeface="Arial"/>
        <a:defRPr b="0" dirty="0" i="0" lang="en-US" sz="900">
          <a:solidFill>
            <a:schemeClr val="bg1">
              <a:lumMod val="50000"/>
            </a:schemeClr>
          </a:solidFill>
          <a:latin typeface="+mn-lt"/>
        </a:defRPr>
      </a:lvl9pPr>
    </p:bodyStyle>
    <p:otherStyle>
      <a:lvl1pPr algn="l" lvl="0" marL="0" rtl="false">
        <a:defRPr dirty="0" lang="en-US" sz="1800">
          <a:solidFill>
            <a:schemeClr val="tx1"/>
          </a:solidFill>
          <a:latin typeface="+mn-lt"/>
        </a:defRPr>
      </a:lvl1pPr>
      <a:lvl2pPr algn="l" lvl="1" marL="457200" rtl="false">
        <a:defRPr dirty="0" lang="en-US" sz="1800">
          <a:solidFill>
            <a:schemeClr val="tx1"/>
          </a:solidFill>
          <a:latin typeface="+mn-lt"/>
        </a:defRPr>
      </a:lvl2pPr>
      <a:lvl3pPr algn="l" lvl="2" marL="914400" rtl="false">
        <a:defRPr dirty="0" lang="en-US" sz="1800">
          <a:solidFill>
            <a:schemeClr val="tx1"/>
          </a:solidFill>
          <a:latin typeface="+mn-lt"/>
        </a:defRPr>
      </a:lvl3pPr>
      <a:lvl4pPr algn="l" lvl="3" marL="1371600" rtl="false">
        <a:defRPr dirty="0" lang="en-US" sz="1800">
          <a:solidFill>
            <a:schemeClr val="tx1"/>
          </a:solidFill>
          <a:latin typeface="+mn-lt"/>
        </a:defRPr>
      </a:lvl4pPr>
      <a:lvl5pPr algn="l" lvl="4" marL="1828800" rtl="false">
        <a:defRPr dirty="0" lang="en-US" sz="1800">
          <a:solidFill>
            <a:schemeClr val="tx1"/>
          </a:solidFill>
          <a:latin typeface="+mn-lt"/>
        </a:defRPr>
      </a:lvl5pPr>
      <a:lvl6pPr algn="l" lvl="5" marL="2286000" rtl="false">
        <a:defRPr dirty="0" lang="en-US" sz="1800">
          <a:solidFill>
            <a:schemeClr val="tx1"/>
          </a:solidFill>
          <a:latin typeface="+mn-lt"/>
        </a:defRPr>
      </a:lvl6pPr>
      <a:lvl7pPr algn="l" lvl="6" marL="2743200" rtl="false">
        <a:defRPr dirty="0" lang="en-US" sz="1800">
          <a:solidFill>
            <a:schemeClr val="tx1"/>
          </a:solidFill>
          <a:latin typeface="+mn-lt"/>
        </a:defRPr>
      </a:lvl7pPr>
      <a:lvl8pPr algn="l" lvl="7" marL="3200400" rtl="false">
        <a:defRPr dirty="0" lang="en-US" sz="1800">
          <a:solidFill>
            <a:schemeClr val="tx1"/>
          </a:solidFill>
          <a:latin typeface="+mn-lt"/>
        </a:defRPr>
      </a:lvl8pPr>
      <a:lvl9pPr algn="l" lvl="8" marL="3657600" rtl="false">
        <a:defRPr dirty="0" lang="en-US" sz="18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10.xml.rels><?xml version="1.0" encoding="UTF-8" standalone="no"?><Relationships xmlns="http://schemas.openxmlformats.org/package/2006/relationships"><Relationship Id="rId2" Target="../media/image5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1.xml.rels><?xml version="1.0" encoding="UTF-8" standalone="no"?><Relationships xmlns="http://schemas.openxmlformats.org/package/2006/relationships"><Relationship Id="rId2" Target="../media/image15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2.xml.rels><?xml version="1.0" encoding="UTF-8" standalone="no"?><Relationships xmlns="http://schemas.openxmlformats.org/package/2006/relationships"><Relationship Id="rId2" Target="../media/image16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3.xml.rels><?xml version="1.0" encoding="UTF-8" standalone="no"?><Relationships xmlns="http://schemas.openxmlformats.org/package/2006/relationships"><Relationship Id="rId2" Target="../media/image17.png" Type="http://schemas.openxmlformats.org/officeDocument/2006/relationships/image"/><Relationship Id="rId3" Target="../media/image18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4.xml.rels><?xml version="1.0" encoding="UTF-8" standalone="no"?><Relationships xmlns="http://schemas.openxmlformats.org/package/2006/relationships"><Relationship Id="rId2" Target="../media/image19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5.xml.rels><?xml version="1.0" encoding="UTF-8" standalone="no"?><Relationships xmlns="http://schemas.openxmlformats.org/package/2006/relationships"><Relationship Id="rId2" Target="../media/image20.png" Type="http://schemas.openxmlformats.org/officeDocument/2006/relationships/image"/><Relationship Id="rId3" Target="../media/image42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6.xml.rels><?xml version="1.0" encoding="UTF-8" standalone="no"?><Relationships xmlns="http://schemas.openxmlformats.org/package/2006/relationships"><Relationship Id="rId2" Target="../media/image6.png" Type="http://schemas.openxmlformats.org/officeDocument/2006/relationships/image"/><Relationship Id="rId3" Target="../media/image5.png" Type="http://schemas.openxmlformats.org/officeDocument/2006/relationships/image"/><Relationship Id="rId4" Target="../media/image21.png" Type="http://schemas.openxmlformats.org/officeDocument/2006/relationships/image"/><Relationship Id="rId5" Target="../media/image22.png" Type="http://schemas.openxmlformats.org/officeDocument/2006/relationships/image"/><Relationship Id="rId6" Target="../media/image23.png" Type="http://schemas.openxmlformats.org/officeDocument/2006/relationships/image"/><Relationship Id="rId7" Target="../media/image24.png" Type="http://schemas.openxmlformats.org/officeDocument/2006/relationships/image"/><Relationship Id="rId8" Target="../media/image25.png" Type="http://schemas.openxmlformats.org/officeDocument/2006/relationships/image"/><Relationship Id="rId9" Target="../media/image26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7.xml.rels><?xml version="1.0" encoding="UTF-8" standalone="no"?><Relationships xmlns="http://schemas.openxmlformats.org/package/2006/relationships"><Relationship Id="rId2" Target="../media/image6.png" Type="http://schemas.openxmlformats.org/officeDocument/2006/relationships/image"/><Relationship Id="rId3" Target="../media/image27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8.xml.rels><?xml version="1.0" encoding="UTF-8" standalone="no"?><Relationships xmlns="http://schemas.openxmlformats.org/package/2006/relationships"><Relationship Id="rId2" Target="../media/image6.png" Type="http://schemas.openxmlformats.org/officeDocument/2006/relationships/image"/><Relationship Id="rId3" Target="../media/image28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9.xml.rels><?xml version="1.0" encoding="UTF-8" standalone="no"?><Relationships xmlns="http://schemas.openxmlformats.org/package/2006/relationships"><Relationship Id="rId2" Target="../media/image6.png" Type="http://schemas.openxmlformats.org/officeDocument/2006/relationships/image"/><Relationship Id="rId3" Target="../media/image29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.xml.rels><?xml version="1.0" encoding="UTF-8" standalone="no"?><Relationships xmlns="http://schemas.openxmlformats.org/package/2006/relationships"><Relationship Id="rId2" Target="../media/image5.png" Type="http://schemas.openxmlformats.org/officeDocument/2006/relationships/imag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0.xml.rels><?xml version="1.0" encoding="UTF-8" standalone="no"?><Relationships xmlns="http://schemas.openxmlformats.org/package/2006/relationships"><Relationship Id="rId2" Target="../media/image6.png" Type="http://schemas.openxmlformats.org/officeDocument/2006/relationships/image"/><Relationship Id="rId3" Target="../media/image30.png" Type="http://schemas.openxmlformats.org/officeDocument/2006/relationships/image"/><Relationship Id="rId4" Target="../media/image31.png" Type="http://schemas.openxmlformats.org/officeDocument/2006/relationships/image"/><Relationship Id="rId5" Target="../media/image32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1.xml.rels><?xml version="1.0" encoding="UTF-8" standalone="no"?><Relationships xmlns="http://schemas.openxmlformats.org/package/2006/relationships"><Relationship Id="rId2" Target="../media/image6.png" Type="http://schemas.openxmlformats.org/officeDocument/2006/relationships/image"/><Relationship Id="rId3" Target="https://listings.pcisecuritystandards.org/documents/PCIDSS_QRGv3_1.pdf" TargetMode="External" Type="http://schemas.openxmlformats.org/officeDocument/2006/relationships/hyperlink"/><Relationship Id="rId4" Target="https://listings.pcisecuritystandards.org/documents/PCIDSS_QRGv3_1.pdf" TargetMode="External" Type="http://schemas.openxmlformats.org/officeDocument/2006/relationships/hyperlink"/><Relationship Id="rId5" Target="https://listings.pcisecuritystandards.org/documents/PCIDSS_QRGv3_1.pdf" TargetMode="External" Type="http://schemas.openxmlformats.org/officeDocument/2006/relationships/hyperlink"/><Relationship Id="rId6" Target="https://listings.pcisecuritystandards.org/documents/PCIDSS_QRGv3_1.pdf" TargetMode="External" Type="http://schemas.openxmlformats.org/officeDocument/2006/relationships/hyperlink"/><Relationship Id="rId7" Target="https://www.getgds.com/resources/blog/cybersecurity/cyber-insurance-industry-mandating-stronger-mfa" TargetMode="External" Type="http://schemas.openxmlformats.org/officeDocument/2006/relationships/hyperlink"/><Relationship Id="rId8" Target="https://www.securew2.com/blog/mfa-cyber-insurance-requirements" TargetMode="External" Type="http://schemas.openxmlformats.org/officeDocument/2006/relationships/hyperlink"/><Relationship Id="rId9" Target="../media/image33.png" Type="http://schemas.openxmlformats.org/officeDocument/2006/relationships/image"/><Relationship Id="rId10" Target="../media/image34.png" Type="http://schemas.openxmlformats.org/officeDocument/2006/relationships/image"/><Relationship Id="rId11" Target="../media/image35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2.xml.rels><?xml version="1.0" encoding="UTF-8" standalone="no"?><Relationships xmlns="http://schemas.openxmlformats.org/package/2006/relationships"><Relationship Id="rId2" Target="../media/image6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3.xml.rels><?xml version="1.0" encoding="UTF-8" standalone="no"?><Relationships xmlns="http://schemas.openxmlformats.org/package/2006/relationships"><Relationship Id="rId2" Target="../media/image36.png" Type="http://schemas.openxmlformats.org/officeDocument/2006/relationships/image"/><Relationship Id="rId3" Target="https://www.manageengine.com/products/self-service-password/download.html?topMenu" TargetMode="External" Type="http://schemas.openxmlformats.org/officeDocument/2006/relationships/hyperlink"/><Relationship Id="rId4" Target="../media/image37.png" Type="http://schemas.openxmlformats.org/officeDocument/2006/relationships/image"/><Relationship Id="rId5" Target="../media/image38.png" Type="http://schemas.openxmlformats.org/officeDocument/2006/relationships/image"/><Relationship Id="rId6" Target="../media/image39.png" Type="http://schemas.openxmlformats.org/officeDocument/2006/relationships/image"/><Relationship Id="rId7" Target="../media/image40.png" Type="http://schemas.openxmlformats.org/officeDocument/2006/relationships/image"/><Relationship Id="rId8" Target="../media/image1.png" Type="http://schemas.openxmlformats.org/officeDocument/2006/relationships/image"/><Relationship Id="rId9" Target="../media/image41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no"?><Relationships xmlns="http://schemas.openxmlformats.org/package/2006/relationships"><Relationship Id="rId2" Target="https://emtmeta.com/why-insurers-are-requiring-mfa-for-cyber-insurance/" TargetMode="External" Type="http://schemas.openxmlformats.org/officeDocument/2006/relationships/hyperlink"/><Relationship Id="rId3" Target="https://emtmeta.com/why-insurers-are-requiring-mfa-for-cyber-insurance/" TargetMode="External" Type="http://schemas.openxmlformats.org/officeDocument/2006/relationships/hyperlink"/><Relationship Id="rId4" Target="https://www.zippia.com/advice/mfa-statistics/" TargetMode="External" Type="http://schemas.openxmlformats.org/officeDocument/2006/relationships/hyperlink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4.xml.rels><?xml version="1.0" encoding="UTF-8" standalone="no"?><Relationships xmlns="http://schemas.openxmlformats.org/package/2006/relationships"><Relationship Id="rId2" Target="https://www.ibm.com/downloads/cas/3R8N1DZJ" TargetMode="External" Type="http://schemas.openxmlformats.org/officeDocument/2006/relationships/hyperlink"/><Relationship Id="rId3" Target="https://www.hipaajournal.com/what-are-the-penalties-for-hipaa-violations-7096/" TargetMode="External" Type="http://schemas.openxmlformats.org/officeDocument/2006/relationships/hyperlink"/><Relationship Id="rId4" Target="https://www.ft.com/content/753e76db-e9cc-4c90-985a-f354dbc5c9a4" TargetMode="External" Type="http://schemas.openxmlformats.org/officeDocument/2006/relationships/hyperlink"/><Relationship Id="rId5" Target="https://www.ft.com/content/753e76db-e9cc-4c90-985a-f354dbc5c9a4" TargetMode="External" Type="http://schemas.openxmlformats.org/officeDocument/2006/relationships/hyperlink"/><Relationship Id="rId1" Target="../slideLayouts/slideLayout1.xml" Type="http://schemas.openxmlformats.org/officeDocument/2006/relationships/slideLayout"/></Relationships>
</file>

<file path=ppt/slides/_rels/slide5.xml.rels><?xml version="1.0" encoding="UTF-8" standalone="no"?><Relationships xmlns="http://schemas.openxmlformats.org/package/2006/relationships"><Relationship Id="rId2" Target="../media/image5.png" Type="http://schemas.openxmlformats.org/officeDocument/2006/relationships/image"/><Relationship Id="rId3" Target="../media/image6.pn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Relationship Id="rId6" Target="../media/image10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6.xml.rels><?xml version="1.0" encoding="UTF-8" standalone="no"?><Relationships xmlns="http://schemas.openxmlformats.org/package/2006/relationships"><Relationship Id="rId2" Target="../media/image11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7.xml.rels><?xml version="1.0" encoding="UTF-8" standalone="no"?><Relationships xmlns="http://schemas.openxmlformats.org/package/2006/relationships"><Relationship Id="rId2" Target="../media/image5.png" Type="http://schemas.openxmlformats.org/officeDocument/2006/relationships/image"/><Relationship Id="rId3" Target="../media/image6.pn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8.xml.rels><?xml version="1.0" encoding="UTF-8" standalone="no"?><Relationships xmlns="http://schemas.openxmlformats.org/package/2006/relationships"><Relationship Id="rId2" Target="../media/image5.png" Type="http://schemas.openxmlformats.org/officeDocument/2006/relationships/image"/><Relationship Id="rId3" Target="../media/image6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9.xml.rels><?xml version="1.0" encoding="UTF-8" standalone="no"?><Relationships xmlns="http://schemas.openxmlformats.org/package/2006/relationships"><Relationship Id="rId2" Target="../media/image14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hidden="false" id="2" name="Title 1">
            <a:extLst>
              <a:ext uri="{21F2A16C-4309-42F5-8969-60FA2EB653E5}">
                <a16:creationId xmlns:a16="http://schemas.microsoft.com/office/drawing/2010/main" id="{6CDB1A36-9A51-449B-BEF2-DF2143B68D6F}"/>
              </a:ext>
            </a:extLst>
          </p:cNvPr>
          <p:cNvSpPr>
            <a:spLocks noGrp="true"/>
          </p:cNvSpPr>
          <p:nvPr>
            <p:ph idx="10" type="title"/>
          </p:nvPr>
        </p:nvSpPr>
        <p:spPr>
          <a:xfrm rot="0">
            <a:off x="468401" y="2344216"/>
            <a:ext cx="4793161" cy="1487471"/>
          </a:xfrm>
        </p:spPr>
        <p:txBody>
          <a:bodyPr rtlCol="0"/>
          <a:lstStyle/>
          <a:p>
            <a:pPr>
              <a:lnSpc>
                <a:spcPct val="104000"/>
              </a:lnSpc>
            </a:pPr>
            <a:r>
              <a:rPr b="1" dirty="0" lang="en-US" sz="3200">
                <a:solidFill>
                  <a:srgbClr val="0c243c"/>
                </a:solidFill>
                <a:latin typeface="Zoho Puvi-heavy"/>
              </a:rPr>
              <a:t>security</a:t>
            </a:r>
            <a:r>
              <a:rPr b="1" dirty="0" lang="en-US" sz="3200">
                <a:solidFill>
                  <a:srgbClr val="0c243c"/>
                </a:solidFill>
                <a:latin typeface="Zoho Puvi-heavy"/>
              </a:rPr>
              <a:t> </a:t>
            </a:r>
            <a:r>
              <a:rPr b="1" dirty="0" lang="en-US" sz="3200">
                <a:solidFill>
                  <a:srgbClr val="0c243c"/>
                </a:solidFill>
                <a:latin typeface="Zoho Puvi-heavy"/>
              </a:rPr>
              <a:t>posture</a:t>
            </a:r>
            <a:r>
              <a:rPr b="1" dirty="0" lang="en-US" sz="3200">
                <a:solidFill>
                  <a:srgbClr val="0c243c"/>
                </a:solidFill>
                <a:latin typeface="Zoho Puvi-heavy"/>
              </a:rPr>
              <a:t> </a:t>
            </a:r>
            <a:r>
              <a:rPr b="1" dirty="0" lang="en-US" sz="3200">
                <a:solidFill>
                  <a:srgbClr val="0c243c"/>
                </a:solidFill>
                <a:latin typeface="Zoho Puvi-heavy"/>
              </a:rPr>
              <a:t>with</a:t>
            </a:r>
            <a:r>
              <a:rPr b="1" dirty="0" lang="en-US" sz="3200">
                <a:solidFill>
                  <a:schemeClr val="bg1"/>
                </a:solidFill>
                <a:latin typeface="Zoho Puvi-heavy"/>
              </a:rPr>
              <a:t> </a:t>
            </a:r>
            <a:r>
              <a:rPr b="1" dirty="0" err="1" lang="en-US" sz="3200">
                <a:solidFill>
                  <a:srgbClr val="185be7"/>
                </a:solidFill>
                <a:latin typeface="Zoho Puvi-heavy"/>
              </a:rPr>
              <a:t>ADSelfService</a:t>
            </a:r>
            <a:r>
              <a:rPr b="1" dirty="0" lang="en-US" sz="3200">
                <a:solidFill>
                  <a:srgbClr val="185be7"/>
                </a:solidFill>
                <a:latin typeface="Zoho Puvi-heavy"/>
              </a:rPr>
              <a:t> </a:t>
            </a:r>
            <a:r>
              <a:rPr b="1" dirty="0" lang="en-US" sz="3200">
                <a:solidFill>
                  <a:srgbClr val="185be7"/>
                </a:solidFill>
                <a:latin typeface="Zoho Puvi-heavy"/>
              </a:rPr>
              <a:t>Plus'</a:t>
            </a:r>
          </a:p>
          <a:p>
            <a:pPr>
              <a:lnSpc>
                <a:spcPct val="104000"/>
              </a:lnSpc>
            </a:pPr>
            <a:r>
              <a:rPr b="1" dirty="0" lang="en-US" sz="3200">
                <a:solidFill>
                  <a:srgbClr val="185be7"/>
                </a:solidFill>
                <a:latin typeface="Zoho Puvi-heavy"/>
              </a:rPr>
              <a:t>MFA</a:t>
            </a:r>
            <a:endParaRPr b="1" dirty="0" lang="en-US" sz="3200">
              <a:solidFill>
                <a:srgbClr val="185be7"/>
              </a:solidFill>
              <a:latin typeface="Zoho Puvi-heavy"/>
            </a:endParaRPr>
          </a:p>
        </p:txBody>
      </p:sp>
      <p:sp>
        <p:nvSpPr>
          <p:cNvPr hidden="false" id="3" name="">
            <a:extLst>
              <a:ext uri="{34A2AA11-A2B3-4E00-9DC1-B07DF7EE6C90}">
                <a16:creationId xmlns:a16="http://schemas.microsoft.com/office/drawing/2010/main" id="{9498C7CD-B1A5-4779-9AA7-A8F495FC49EC}"/>
              </a:ext>
            </a:extLst>
          </p:cNvPr>
          <p:cNvSpPr txBox="1">
            <a:spLocks noGrp="true"/>
          </p:cNvSpPr>
          <p:nvPr/>
        </p:nvSpPr>
        <p:spPr>
          <a:xfrm rot="0">
            <a:off x="509901" y="1939471"/>
            <a:ext cx="1918249" cy="327469"/>
          </a:xfrm>
          <a:prstGeom prst="rect">
            <a:avLst/>
          </a:prstGeom>
          <a:ln w="0">
            <a:noFill/>
            <a:round/>
          </a:ln>
        </p:spPr>
        <p:txBody>
          <a:bodyPr anchor="b" bIns="45720" lIns="91440" numCol="1" rIns="91440" rtlCol="0" spcCol="0" tIns="45720">
            <a:noAutofit/>
          </a:bodyPr>
          <a:lstStyle>
            <a:lvl1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b="1" dirty="0" i="0" lang="en-US" sz="3200">
                <a:solidFill>
                  <a:schemeClr val="tx1"/>
                </a:solidFill>
                <a:latin typeface="Open Sans"/>
              </a:defRPr>
            </a:lvl1pPr>
            <a:lvl2pPr algn="l" lvl="1" marL="457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2pPr>
            <a:lvl3pPr algn="l" lvl="2" marL="914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3pPr>
            <a:lvl4pPr algn="l" lvl="3" marL="1371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4pPr>
            <a:lvl5pPr algn="l" lvl="4" marL="18288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5pPr>
            <a:lvl6pPr algn="l" lvl="5" marL="22860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6pPr>
            <a:lvl7pPr algn="l" lvl="6" marL="2743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7pPr>
            <a:lvl8pPr algn="l" lvl="7" marL="3200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8pPr>
            <a:lvl9pPr algn="l" lvl="8" marL="3657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9pPr>
          </a:lstStyle>
          <a:p>
            <a:pPr algn="l" lvl="0" marL="0" rtl="false">
              <a:lnSpc>
                <a:spcPct val="104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b="0" dirty="0" i="0" lang="en-US" sz="1800">
                <a:solidFill>
                  <a:schemeClr val="tx1"/>
                </a:solidFill>
                <a:latin typeface="Zoho Puvi"/>
              </a:rPr>
              <a:t>Enhancing your</a:t>
            </a:r>
            <a:endParaRPr b="0" dirty="0" i="0" lang="en-US" sz="1800">
              <a:solidFill>
                <a:schemeClr val="tx1"/>
              </a:solidFill>
              <a:latin typeface="Zoho Puvi"/>
            </a:endParaRPr>
          </a:p>
        </p:txBody>
      </p:sp>
      <p:pic>
        <p:nvPicPr>
          <p:cNvPr id="4" name="">
            <a:extLst>
              <a:ext uri="{09CA83D8-C935-4B52-95EE-E01CFA3FEB70}">
                <a16:creationId xmlns:a16="http://schemas.microsoft.com/office/drawing/2010/main" id="{37A949A9-08C8-40E2-91EA-F4C66448F534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582701" y="972397"/>
            <a:ext cx="1431483" cy="303903"/>
          </a:xfrm>
          <a:prstGeom prst="rect">
            <a:avLst/>
          </a:prstGeom>
          <a:noFill/>
        </p:spPr>
      </p:pic>
      <p:pic>
        <p:nvPicPr>
          <p:cNvPr id="5" name="Image 4">
            <a:extLst>
              <a:ext uri="{2D2D057F-CD96-47BF-8868-733964B6930A}">
                <a16:creationId xmlns:a16="http://schemas.microsoft.com/office/drawing/2010/main" id="{0187081B-4A15-4444-90AE-74BF92F18229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4563427" y="1828219"/>
            <a:ext cx="5384663" cy="3589791"/>
          </a:xfrm>
          <a:prstGeom prst="rect">
            <a:avLst/>
          </a:prstGeom>
          <a:noFill/>
        </p:spPr>
      </p:pic>
    </p:spTree>
    <p:extLst>
      <p:ext uri="{E153E2C6-620A-42F5-A4C4-EC6A50D09DD0}">
        <p14:creationId xmlns:p14="http://schemas.microsoft.com/office/powerpoint/2010/main" val="1753791125717"/>
      </p:ext>
    </p:extLst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56BEF906-4F73-428F-9F60-C1759F141BE7}">
                <a16:creationId xmlns:a16="http://schemas.microsoft.com/office/drawing/2010/main" id="{E637502C-358B-46E7-8AA3-F0D3B8343541}"/>
              </a:ext>
            </a:extLst>
          </p:cNvPr>
          <p:cNvSpPr txBox="1"/>
          <p:nvPr/>
        </p:nvSpPr>
        <p:spPr>
          <a:xfrm flipH="false" flipV="false" rot="0">
            <a:off x="721975" y="2162175"/>
            <a:ext cx="2611707" cy="826579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b="1" dirty="0" lang="en-US" sz="2400">
                <a:solidFill>
                  <a:srgbClr val="0c243c"/>
                </a:solidFill>
                <a:latin typeface="Zoho Puvi"/>
              </a:rPr>
              <a:t>Local user</a:t>
            </a:r>
          </a:p>
          <a:p>
            <a:pPr>
              <a:defRPr dirty="0" lang="en-US" sz="1400"/>
            </a:pPr>
            <a:r>
              <a:rPr b="1" dirty="0" lang="en-US" sz="2400">
                <a:solidFill>
                  <a:srgbClr val="185be7"/>
                </a:solidFill>
                <a:latin typeface="Zoho Puvi"/>
              </a:rPr>
              <a:t>MFA</a:t>
            </a:r>
            <a:endParaRPr b="1" dirty="0" lang="en-US" sz="2400">
              <a:solidFill>
                <a:srgbClr val="185be7"/>
              </a:solidFill>
              <a:latin typeface="Zoho Puvi"/>
            </a:endParaRPr>
          </a:p>
        </p:txBody>
      </p:sp>
      <p:sp>
        <p:nvSpPr>
          <p:cNvPr id="3" name="Text Box 2">
            <a:extLst>
              <a:ext uri="{B6D073C1-D7EF-4BE6-B97A-05ADE4AD3964}">
                <a16:creationId xmlns:a16="http://schemas.microsoft.com/office/drawing/2010/main" id="{33BE066E-7500-430F-A979-339E69DD20A0}"/>
              </a:ext>
            </a:extLst>
          </p:cNvPr>
          <p:cNvSpPr txBox="1"/>
          <p:nvPr/>
        </p:nvSpPr>
        <p:spPr>
          <a:xfrm flipH="false" flipV="false" rot="0">
            <a:off x="3746820" y="1657169"/>
            <a:ext cx="5001948" cy="1668494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indent="-209550" marL="209550">
              <a:lnSpc>
                <a:spcPct val="120000"/>
              </a:lnSpc>
              <a:spcBef>
                <a:spcPts val="0"/>
              </a:spcBef>
              <a:spcAft>
                <a:spcPts val="3750"/>
              </a:spcAft>
              <a:buChar char="•"/>
              <a:buFont typeface="Arial"/>
              <a:defRPr dirty="0" lang="en-US" sz="1400"/>
            </a:pPr>
            <a:r>
              <a:rPr b="0" dirty="0" lang="en-US" sz="1200">
                <a:latin typeface="Zoho Puvi"/>
              </a:rPr>
              <a:t>Enable MFA for local user accounts on both domain-joined and workgroup Windows machines, even without internet connectivity.</a:t>
            </a:r>
          </a:p>
          <a:p>
            <a:pPr indent="-209550" marL="209550">
              <a:lnSpc>
                <a:spcPct val="120000"/>
              </a:lnSpc>
              <a:spcBef>
                <a:spcPts val="0"/>
              </a:spcBef>
              <a:buChar char="•"/>
              <a:buFont typeface="Arial"/>
              <a:defRPr dirty="0" lang="en-US" sz="1400"/>
            </a:pPr>
            <a:r>
              <a:rPr b="0" dirty="0" lang="en-US" sz="1200">
                <a:latin typeface="Zoho Puvi"/>
              </a:rPr>
              <a:t>Supports both policy-based (user-specific) and device-based MFA configurations.</a:t>
            </a:r>
            <a:endParaRPr b="0" dirty="0" lang="en-US" sz="1200">
              <a:latin typeface="Zoho Puvi"/>
            </a:endParaRPr>
          </a:p>
        </p:txBody>
      </p:sp>
      <p:pic>
        <p:nvPicPr>
          <p:cNvPr id="4" name="Image 3">
            <a:extLst>
              <a:ext uri="{B2127444-35D2-4AAF-9E30-F4F2E1FC48B8}">
                <a16:creationId xmlns:a16="http://schemas.microsoft.com/office/drawing/2010/main" id="{315EFB49-5C18-4470-9372-7DBB29C58CBD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20400000">
            <a:off x="2401728" y="2264606"/>
            <a:ext cx="642270" cy="245516"/>
          </a:xfrm>
          <a:prstGeom prst="rect">
            <a:avLst/>
          </a:prstGeom>
          <a:noFill/>
        </p:spPr>
      </p:pic>
      <p:sp>
        <p:nvSpPr>
          <p:cNvPr id="5" name="">
            <a:extLst>
              <a:ext uri="{F7C02DE5-AB57-414E-96A5-27C715098864}">
                <a16:creationId xmlns:a16="http://schemas.microsoft.com/office/drawing/2010/main" id="{460C5DA2-F4F0-459B-94B5-6C93BEE7655F}"/>
              </a:ext>
            </a:extLst>
          </p:cNvPr>
          <p:cNvSpPr/>
          <p:nvPr/>
        </p:nvSpPr>
        <p:spPr>
          <a:xfrm flipH="false" flipV="false" rot="0">
            <a:off x="0" y="1999335"/>
            <a:ext cx="29460" cy="1143000"/>
          </a:xfrm>
          <a:prstGeom prst="rect">
            <a:avLst/>
          </a:prstGeom>
          <a:solidFill>
            <a:srgbClr val="185be7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</p:spTree>
    <p:extLst>
      <p:ext uri="{B535DFAF-D3DE-4638-90F4-9305ED8E6355}">
        <p14:creationId xmlns:p14="http://schemas.microsoft.com/office/powerpoint/2010/main" val="1753791125753"/>
      </p:ext>
    </p:extLst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7BAC3D39-17A8-4E5A-B16F-045B8C22046B}">
                <a16:creationId xmlns:a16="http://schemas.microsoft.com/office/drawing/2010/main" id="{893D5278-A206-4144-9BDF-E82B79BD38FC}"/>
              </a:ext>
            </a:extLst>
          </p:cNvPr>
          <p:cNvSpPr/>
          <p:nvPr/>
        </p:nvSpPr>
        <p:spPr>
          <a:xfrm flipH="false" flipV="false" rot="0">
            <a:off x="5025866" y="545106"/>
            <a:ext cx="3711702" cy="4183856"/>
          </a:xfrm>
          <a:prstGeom prst="roundRect">
            <a:avLst>
              <a:gd fmla="val 4716" name="adj"/>
            </a:avLst>
          </a:prstGeom>
          <a:solidFill>
            <a:srgbClr val="d6e3ff">
              <a:alpha val="33999"/>
            </a:srgb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Text Box 2">
            <a:extLst>
              <a:ext uri="{5C3EC86C-CECD-4B23-BB8E-0D33958B164B}">
                <a16:creationId xmlns:a16="http://schemas.microsoft.com/office/drawing/2010/main" id="{14C13FD2-34AD-4485-9831-966A59871FEF}"/>
              </a:ext>
            </a:extLst>
          </p:cNvPr>
          <p:cNvSpPr txBox="1"/>
          <p:nvPr/>
        </p:nvSpPr>
        <p:spPr>
          <a:xfrm flipH="false" flipV="false" rot="0">
            <a:off x="5143376" y="640565"/>
            <a:ext cx="1680057" cy="460914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indent="0" marL="133350">
              <a:lnSpc>
                <a:spcPct val="120000"/>
              </a:lnSpc>
              <a:spcBef>
                <a:spcPts val="0"/>
              </a:spcBef>
              <a:buNone/>
              <a:defRPr dirty="0" lang="en-US" sz="1400"/>
            </a:pPr>
            <a:r>
              <a:rPr b="1" dirty="0" err="1" lang="en-US" sz="2000">
                <a:solidFill>
                  <a:srgbClr val="185be7"/>
                </a:solidFill>
                <a:latin typeface="Zoho Puvi"/>
              </a:rPr>
              <a:t>VPN</a:t>
            </a:r>
            <a:r>
              <a:rPr b="1" dirty="0" lang="en-US" sz="2000">
                <a:solidFill>
                  <a:srgbClr val="185be7"/>
                </a:solidFill>
                <a:latin typeface="Zoho Puvi"/>
              </a:rPr>
              <a:t> logins</a:t>
            </a:r>
            <a:endParaRPr b="1" dirty="0" lang="en-US" sz="2000">
              <a:solidFill>
                <a:srgbClr val="185be7"/>
              </a:solidFill>
              <a:latin typeface="Zoho Puvi"/>
            </a:endParaRPr>
          </a:p>
        </p:txBody>
      </p:sp>
      <p:sp>
        <p:nvSpPr>
          <p:cNvPr id="4" name="Text Box 3">
            <a:extLst>
              <a:ext uri="{4A83A6D5-9ABB-4514-8C6B-8E52CFD871A2}">
                <a16:creationId xmlns:a16="http://schemas.microsoft.com/office/drawing/2010/main" id="{33C8F33A-0E45-4B7D-9C68-D13C6DDB7BC5}"/>
              </a:ext>
            </a:extLst>
          </p:cNvPr>
          <p:cNvSpPr txBox="1"/>
          <p:nvPr/>
        </p:nvSpPr>
        <p:spPr>
          <a:xfrm flipH="false" flipV="false" rot="0">
            <a:off x="5264620" y="1174518"/>
            <a:ext cx="3280076" cy="1629898"/>
          </a:xfrm>
          <a:prstGeom prst="rect">
            <a:avLst/>
          </a:prstGeom>
        </p:spPr>
        <p:txBody>
          <a:bodyPr anchor="t" bIns="47625" lIns="0" rIns="0" rtlCol="0" tIns="0">
            <a:spAutoFit/>
          </a:bodyPr>
          <a:lstStyle/>
          <a:p>
            <a:pPr indent="-190500" marL="190500">
              <a:lnSpc>
                <a:spcPct val="145000"/>
              </a:lnSpc>
              <a:spcBef>
                <a:spcPts val="750"/>
              </a:spcBef>
              <a:buChar char="•"/>
              <a:buFont typeface="Arial"/>
              <a:defRPr dirty="0" lang="en-US" sz="1400"/>
            </a:pPr>
            <a:r>
              <a:rPr b="0" dirty="0" lang="en-US" sz="900">
                <a:latin typeface="Zoho Puvi"/>
              </a:rPr>
              <a:t>‌By using </a:t>
            </a:r>
            <a:r>
              <a:rPr b="0" dirty="0" err="1" lang="en-US" sz="900">
                <a:latin typeface="Zoho Puvi"/>
              </a:rPr>
              <a:t>ADSelfService</a:t>
            </a:r>
            <a:r>
              <a:rPr b="0" dirty="0" lang="en-US" sz="900">
                <a:latin typeface="Zoho Puvi"/>
              </a:rPr>
              <a:t> Plus' adaptive MFA, users can secure </a:t>
            </a:r>
            <a:r>
              <a:rPr b="0" dirty="0" err="1" lang="en-US" sz="900">
                <a:latin typeface="Zoho Puvi"/>
              </a:rPr>
              <a:t>VPN</a:t>
            </a:r>
            <a:r>
              <a:rPr b="0" dirty="0" lang="en-US" sz="900">
                <a:latin typeface="Zoho Puvi"/>
              </a:rPr>
              <a:t> connections to the organization's networks.</a:t>
            </a:r>
          </a:p>
          <a:p>
            <a:pPr indent="-190500" marL="190500">
              <a:lnSpc>
                <a:spcPct val="145000"/>
              </a:lnSpc>
              <a:spcBef>
                <a:spcPts val="750"/>
              </a:spcBef>
              <a:buChar char="•"/>
              <a:buFont typeface="Arial"/>
              <a:defRPr dirty="0" lang="en-US" sz="1400"/>
            </a:pPr>
            <a:r>
              <a:rPr b="0" dirty="0" lang="en-US" sz="900">
                <a:latin typeface="Zoho Puvi"/>
              </a:rPr>
              <a:t>Admins can secure all RADIUS-based </a:t>
            </a:r>
            <a:r>
              <a:rPr b="0" dirty="0" err="1" lang="en-US" sz="900">
                <a:latin typeface="Zoho Puvi"/>
              </a:rPr>
              <a:t>VPN</a:t>
            </a:r>
            <a:r>
              <a:rPr b="0" dirty="0" lang="en-US" sz="900">
                <a:latin typeface="Zoho Puvi"/>
              </a:rPr>
              <a:t> providers, including </a:t>
            </a:r>
            <a:r>
              <a:rPr b="0" dirty="0" err="1" lang="en-US" sz="900">
                <a:latin typeface="Zoho Puvi"/>
              </a:rPr>
              <a:t>Fortinet</a:t>
            </a:r>
            <a:r>
              <a:rPr b="0" dirty="0" lang="en-US" sz="900">
                <a:latin typeface="Zoho Puvi"/>
              </a:rPr>
              <a:t>, Cisco AnyConnect, Windows, Juniper Networks, Palo Alto Networks, and SonicWall Global </a:t>
            </a:r>
            <a:r>
              <a:rPr b="0" dirty="0" err="1" lang="en-US" sz="900">
                <a:latin typeface="Zoho Puvi"/>
              </a:rPr>
              <a:t>VPN</a:t>
            </a:r>
            <a:r>
              <a:rPr b="0" dirty="0" lang="en-US" sz="900">
                <a:latin typeface="Zoho Puvi"/>
              </a:rPr>
              <a:t> Client.</a:t>
            </a:r>
          </a:p>
          <a:p>
            <a:pPr indent="-190500" marL="190500">
              <a:lnSpc>
                <a:spcPct val="145000"/>
              </a:lnSpc>
              <a:spcBef>
                <a:spcPts val="750"/>
              </a:spcBef>
              <a:buChar char="•"/>
              <a:buFont typeface="Arial"/>
              <a:defRPr dirty="0" lang="en-US" sz="1400"/>
            </a:pPr>
            <a:r>
              <a:rPr b="0" dirty="0" lang="en-US" sz="900">
                <a:latin typeface="Zoho Puvi"/>
              </a:rPr>
              <a:t>MFA Modes for </a:t>
            </a:r>
            <a:r>
              <a:rPr b="0" dirty="0" err="1" lang="en-US" sz="900">
                <a:latin typeface="Zoho Puvi"/>
              </a:rPr>
              <a:t>VPN</a:t>
            </a:r>
            <a:r>
              <a:rPr b="0" dirty="0" lang="en-US" sz="900">
                <a:latin typeface="Zoho Puvi"/>
              </a:rPr>
              <a:t> Authentication: </a:t>
            </a:r>
            <a:endParaRPr b="0" dirty="0" lang="en-US" sz="900">
              <a:latin typeface="Zoho Puvi"/>
            </a:endParaRPr>
          </a:p>
        </p:txBody>
      </p:sp>
      <p:pic>
        <p:nvPicPr>
          <p:cNvPr id="5" name="Image 4">
            <a:extLst>
              <a:ext uri="{3CBCA3CE-9154-4A84-A67D-F30F7501BE78}">
                <a16:creationId xmlns:a16="http://schemas.microsoft.com/office/drawing/2010/main" id="{F1177D46-17F0-407A-BBBD-58C8EA29902A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289645" y="1606581"/>
            <a:ext cx="4581449" cy="1807511"/>
          </a:xfrm>
          <a:prstGeom prst="rect">
            <a:avLst/>
          </a:prstGeom>
          <a:noFill/>
        </p:spPr>
      </p:pic>
      <p:sp>
        <p:nvSpPr>
          <p:cNvPr id="6" name="Text Box 5">
            <a:extLst>
              <a:ext uri="{4676593B-6732-4A35-BFA2-62E7D23ADD0D}">
                <a16:creationId xmlns:a16="http://schemas.microsoft.com/office/drawing/2010/main" id="{35FBDD88-1EA5-470D-8A0B-9C5F3000AAD3}"/>
              </a:ext>
            </a:extLst>
          </p:cNvPr>
          <p:cNvSpPr txBox="1"/>
          <p:nvPr/>
        </p:nvSpPr>
        <p:spPr>
          <a:xfrm flipH="false" flipV="false" rot="0">
            <a:off x="5457596" y="2850842"/>
            <a:ext cx="2551404" cy="1026604"/>
          </a:xfrm>
          <a:prstGeom prst="rect">
            <a:avLst/>
          </a:prstGeom>
        </p:spPr>
        <p:txBody>
          <a:bodyPr anchor="t" bIns="47625" lIns="0" rIns="0" rtlCol="0" tIns="0">
            <a:spAutoFit/>
          </a:bodyPr>
          <a:lstStyle/>
          <a:p>
            <a:pPr indent="-190500" marL="190500">
              <a:lnSpc>
                <a:spcPct val="145000"/>
              </a:lnSpc>
              <a:spcBef>
                <a:spcPts val="750"/>
              </a:spcBef>
              <a:buChar char="•"/>
              <a:buFont typeface="Arial"/>
              <a:defRPr dirty="0" lang="en-US" sz="1400"/>
            </a:pPr>
            <a:r>
              <a:rPr dirty="0" err="1" lang="en-US" sz="800">
                <a:latin typeface="Zoho Puvi-demi_bold"/>
              </a:rPr>
              <a:t>VPN</a:t>
            </a:r>
            <a:r>
              <a:rPr dirty="0" lang="en-US" sz="800">
                <a:latin typeface="Zoho Puvi-demi_bold"/>
              </a:rPr>
              <a:t> Client Verification:</a:t>
            </a:r>
            <a:r>
              <a:rPr b="0" dirty="0" lang="en-US" sz="800">
                <a:latin typeface="Zoho Puvi"/>
              </a:rPr>
              <a:t> MFA prompts appear directly in the </a:t>
            </a:r>
            <a:r>
              <a:rPr b="0" dirty="0" err="1" lang="en-US" sz="800">
                <a:latin typeface="Zoho Puvi"/>
              </a:rPr>
              <a:t>VPN</a:t>
            </a:r>
            <a:r>
              <a:rPr b="0" dirty="0" lang="en-US" sz="800">
                <a:latin typeface="Zoho Puvi"/>
              </a:rPr>
              <a:t> client.</a:t>
            </a:r>
          </a:p>
          <a:p>
            <a:pPr indent="-190500" marL="190500">
              <a:lnSpc>
                <a:spcPct val="145000"/>
              </a:lnSpc>
              <a:spcBef>
                <a:spcPts val="750"/>
              </a:spcBef>
              <a:buChar char="•"/>
              <a:buFont typeface="Arial"/>
              <a:defRPr dirty="0" lang="en-US" sz="1400"/>
            </a:pPr>
            <a:r>
              <a:rPr dirty="0" err="1" lang="en-US" sz="800">
                <a:latin typeface="Zoho Puvi-demi_bold"/>
              </a:rPr>
              <a:t>SecureLink</a:t>
            </a:r>
            <a:r>
              <a:rPr dirty="0" lang="en-US" sz="800">
                <a:latin typeface="Zoho Puvi-demi_bold"/>
              </a:rPr>
              <a:t> Email Verification: </a:t>
            </a:r>
            <a:r>
              <a:rPr b="0" dirty="0" lang="en-US" sz="800">
                <a:latin typeface="Zoho Puvi"/>
              </a:rPr>
              <a:t>Enables MFA via all </a:t>
            </a:r>
            <a:r>
              <a:rPr b="0" dirty="0" err="1" lang="en-US" sz="800">
                <a:latin typeface="Zoho Puvi"/>
              </a:rPr>
              <a:t>ADSelfService</a:t>
            </a:r>
            <a:r>
              <a:rPr b="0" dirty="0" lang="en-US" sz="800">
                <a:latin typeface="Zoho Puvi"/>
              </a:rPr>
              <a:t> Plus authenticators, with users authenticating via an email verification link.</a:t>
            </a:r>
            <a:endParaRPr b="0" dirty="0" lang="en-US" sz="800">
              <a:latin typeface="Zoho Puvi"/>
            </a:endParaRPr>
          </a:p>
        </p:txBody>
      </p:sp>
      <p:sp>
        <p:nvSpPr>
          <p:cNvPr id="7" name="Text Box 6">
            <a:extLst>
              <a:ext uri="{13B54069-7896-4471-AA13-0873E12ABB1A}">
                <a16:creationId xmlns:a16="http://schemas.microsoft.com/office/drawing/2010/main" id="{EE90BDE6-F614-43DA-9FBA-F018028A4649}"/>
              </a:ext>
            </a:extLst>
          </p:cNvPr>
          <p:cNvSpPr txBox="1"/>
          <p:nvPr/>
        </p:nvSpPr>
        <p:spPr>
          <a:xfrm flipH="false" flipV="false" rot="0">
            <a:off x="5203579" y="4010025"/>
            <a:ext cx="3280076" cy="445274"/>
          </a:xfrm>
          <a:prstGeom prst="rect">
            <a:avLst/>
          </a:prstGeom>
        </p:spPr>
        <p:txBody>
          <a:bodyPr anchor="t" bIns="47625" lIns="0" rIns="0" rtlCol="0" tIns="0">
            <a:spAutoFit/>
          </a:bodyPr>
          <a:lstStyle/>
          <a:p>
            <a:pPr indent="-190500" marL="190500">
              <a:lnSpc>
                <a:spcPct val="145000"/>
              </a:lnSpc>
              <a:spcBef>
                <a:spcPts val="750"/>
              </a:spcBef>
              <a:buChar char="•"/>
              <a:buFont typeface="Arial"/>
              <a:defRPr dirty="0" lang="en-US" sz="1400"/>
            </a:pPr>
            <a:r>
              <a:rPr b="0" dirty="0" lang="en-US" sz="900">
                <a:latin typeface="Zoho Puvi"/>
              </a:rPr>
              <a:t>This prevents unauthorized </a:t>
            </a:r>
            <a:r>
              <a:rPr b="0" dirty="0" err="1" lang="en-US" sz="900">
                <a:latin typeface="Zoho Puvi"/>
              </a:rPr>
              <a:t>VPN</a:t>
            </a:r>
            <a:r>
              <a:rPr b="0" dirty="0" lang="en-US" sz="900">
                <a:latin typeface="Zoho Puvi"/>
              </a:rPr>
              <a:t> access using exposed credentials.</a:t>
            </a:r>
            <a:endParaRPr b="0" dirty="0" lang="en-US" sz="900">
              <a:latin typeface="Zoho Puvi"/>
            </a:endParaRPr>
          </a:p>
        </p:txBody>
      </p:sp>
    </p:spTree>
    <p:extLst>
      <p:ext uri="{112B47F0-FEEA-4D03-BC1E-3A491A1EFD5C}">
        <p14:creationId xmlns:p14="http://schemas.microsoft.com/office/powerpoint/2010/main" val="1753791125757"/>
      </p:ext>
    </p:extLst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8B2C56E2-8FCB-4859-9B90-525F1E241451}">
                <a16:creationId xmlns:a16="http://schemas.microsoft.com/office/drawing/2010/main" id="{6A51A4DF-6BBD-4B45-AA02-73A75D3F00E9}"/>
              </a:ext>
            </a:extLst>
          </p:cNvPr>
          <p:cNvSpPr/>
          <p:nvPr/>
        </p:nvSpPr>
        <p:spPr>
          <a:xfrm flipH="false" flipV="false" rot="0">
            <a:off x="5186228" y="888006"/>
            <a:ext cx="3551339" cy="3365667"/>
          </a:xfrm>
          <a:prstGeom prst="roundRect">
            <a:avLst>
              <a:gd fmla="val 4716" name="adj"/>
            </a:avLst>
          </a:prstGeom>
          <a:solidFill>
            <a:srgbClr val="d6e3ff">
              <a:alpha val="33999"/>
            </a:srgb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">
            <a:extLst>
              <a:ext uri="{6A876252-D548-49FD-B064-B067C9A4518D}">
                <a16:creationId xmlns:a16="http://schemas.microsoft.com/office/drawing/2010/main" id="{E3E7D6CF-AF3A-485A-80B5-8AB18CB03D91}"/>
              </a:ext>
            </a:extLst>
          </p:cNvPr>
          <p:cNvSpPr txBox="1"/>
          <p:nvPr/>
        </p:nvSpPr>
        <p:spPr>
          <a:xfrm flipH="false" flipV="false" rot="0">
            <a:off x="5418953" y="1663312"/>
            <a:ext cx="1964902" cy="460914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indent="0" marL="133350">
              <a:lnSpc>
                <a:spcPct val="120000"/>
              </a:lnSpc>
              <a:spcBef>
                <a:spcPts val="0"/>
              </a:spcBef>
              <a:buNone/>
              <a:defRPr dirty="0" lang="en-US" sz="1400"/>
            </a:pPr>
            <a:r>
              <a:rPr b="1" dirty="0" err="1" lang="en-US" sz="2000">
                <a:solidFill>
                  <a:srgbClr val="185be7"/>
                </a:solidFill>
                <a:latin typeface="Zoho Puvi"/>
              </a:rPr>
              <a:t>OWA </a:t>
            </a:r>
            <a:r>
              <a:rPr b="1" dirty="0" lang="en-US" sz="2000">
                <a:solidFill>
                  <a:srgbClr val="185be7"/>
                </a:solidFill>
                <a:latin typeface="Zoho Puvi"/>
              </a:rPr>
              <a:t>logins</a:t>
            </a:r>
            <a:endParaRPr b="1" dirty="0" lang="en-US" sz="2000">
              <a:solidFill>
                <a:srgbClr val="185be7"/>
              </a:solidFill>
              <a:latin typeface="Zoho Puvi"/>
            </a:endParaRPr>
          </a:p>
        </p:txBody>
      </p:sp>
      <p:sp>
        <p:nvSpPr>
          <p:cNvPr id="4" name="">
            <a:extLst>
              <a:ext uri="{8C16DFFE-4A30-4CBA-93E7-208C21C18FF2}">
                <a16:creationId xmlns:a16="http://schemas.microsoft.com/office/drawing/2010/main" id="{4775DF76-8CE0-4113-AFCD-3ACACE136893}"/>
              </a:ext>
            </a:extLst>
          </p:cNvPr>
          <p:cNvSpPr txBox="1"/>
          <p:nvPr/>
        </p:nvSpPr>
        <p:spPr>
          <a:xfrm flipH="false" flipV="false" rot="0">
            <a:off x="5540196" y="2197265"/>
            <a:ext cx="2873454" cy="1082516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indent="-190500" marL="190500">
              <a:lnSpc>
                <a:spcPct val="120000"/>
              </a:lnSpc>
              <a:spcBef>
                <a:spcPts val="0"/>
              </a:spcBef>
              <a:buChar char="•"/>
              <a:buFont typeface="Arial"/>
              <a:defRPr dirty="0" lang="en-US" sz="1400"/>
            </a:pPr>
            <a:r>
              <a:rPr b="0" dirty="0" lang="en-US" sz="900">
                <a:latin typeface="Zoho Puvi"/>
              </a:rPr>
              <a:t>On the Exchange server, the </a:t>
            </a:r>
            <a:r>
              <a:rPr b="0" dirty="0" err="1" lang="en-US" sz="900">
                <a:latin typeface="Zoho Puvi"/>
              </a:rPr>
              <a:t>ADSelfService</a:t>
            </a:r>
            <a:r>
              <a:rPr b="0" dirty="0" lang="en-US" sz="900">
                <a:latin typeface="Zoho Puvi"/>
              </a:rPr>
              <a:t> Plus </a:t>
            </a:r>
            <a:r>
              <a:rPr b="0" dirty="0" err="1" lang="en-US" sz="900">
                <a:latin typeface="Zoho Puvi"/>
              </a:rPr>
              <a:t>OWA</a:t>
            </a:r>
            <a:r>
              <a:rPr b="0" dirty="0" lang="en-US" sz="900">
                <a:latin typeface="Zoho Puvi"/>
              </a:rPr>
              <a:t> Connector needs to be installed</a:t>
            </a:r>
          </a:p>
          <a:p>
            <a:pPr indent="-190500" marL="190500">
              <a:lnSpc>
                <a:spcPct val="120000"/>
              </a:lnSpc>
              <a:spcBef>
                <a:spcPts val="0"/>
              </a:spcBef>
              <a:buChar char="•"/>
              <a:buFont typeface="Arial"/>
              <a:defRPr dirty="0" lang="en-US" sz="1400"/>
            </a:pPr>
            <a:r>
              <a:rPr b="0" dirty="0" lang="en-US" sz="900">
                <a:latin typeface="Zoho Puvi"/>
              </a:rPr>
              <a:t/>
            </a:r>
          </a:p>
          <a:p>
            <a:pPr indent="-190500" marL="190500">
              <a:lnSpc>
                <a:spcPct val="120000"/>
              </a:lnSpc>
              <a:spcBef>
                <a:spcPts val="0"/>
              </a:spcBef>
              <a:buChar char="•"/>
              <a:buFont typeface="Arial"/>
              <a:defRPr dirty="0" lang="en-US" sz="1400"/>
            </a:pPr>
            <a:r>
              <a:rPr b="0" dirty="0" err="1" lang="en-US" sz="900">
                <a:latin typeface="Zoho Puvi"/>
              </a:rPr>
              <a:t>ADSelfService</a:t>
            </a:r>
            <a:r>
              <a:rPr b="0" dirty="0" lang="en-US" sz="900">
                <a:latin typeface="Zoho Puvi"/>
              </a:rPr>
              <a:t> Plus uses the Connector to enable MFA during </a:t>
            </a:r>
            <a:r>
              <a:rPr b="0" dirty="0" err="1" lang="en-US" sz="900">
                <a:latin typeface="Zoho Puvi"/>
              </a:rPr>
              <a:t>OWA</a:t>
            </a:r>
            <a:r>
              <a:rPr b="0" dirty="0" lang="en-US" sz="900">
                <a:latin typeface="Zoho Puvi"/>
              </a:rPr>
              <a:t> and </a:t>
            </a:r>
            <a:r>
              <a:rPr b="0" dirty="0" err="1" lang="en-US" sz="900">
                <a:latin typeface="Zoho Puvi"/>
              </a:rPr>
              <a:t>EAC</a:t>
            </a:r>
            <a:r>
              <a:rPr b="0" dirty="0" lang="en-US" sz="900">
                <a:latin typeface="Zoho Puvi"/>
              </a:rPr>
              <a:t> authentication</a:t>
            </a:r>
            <a:endParaRPr b="0" dirty="0" lang="en-US" sz="900">
              <a:latin typeface="Zoho Puvi"/>
            </a:endParaRPr>
          </a:p>
        </p:txBody>
      </p:sp>
      <p:pic>
        <p:nvPicPr>
          <p:cNvPr id="5" name="">
            <a:extLst>
              <a:ext uri="{C14CF64E-FB18-464F-9E19-51A0F1906C3A}">
                <a16:creationId xmlns:a16="http://schemas.microsoft.com/office/drawing/2010/main" id="{C51EE8AA-8DDF-4779-9C56-4F8D086D632B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443550" y="1409423"/>
            <a:ext cx="4427648" cy="2428255"/>
          </a:xfrm>
          <a:prstGeom prst="rect">
            <a:avLst/>
          </a:prstGeom>
          <a:noFill/>
        </p:spPr>
      </p:pic>
    </p:spTree>
    <p:extLst>
      <p:ext uri="{FC87CEFD-34F5-4262-8BBA-26402E41AC2D}">
        <p14:creationId xmlns:p14="http://schemas.microsoft.com/office/powerpoint/2010/main" val="1753791125761"/>
      </p:ext>
    </p:extLst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006D0254-532D-460F-9207-70C7C33ABC8B}">
                <a16:creationId xmlns:a16="http://schemas.microsoft.com/office/drawing/2010/main" id="{E20F178A-CA19-4426-B5BE-91E60C35EBBD}"/>
              </a:ext>
            </a:extLst>
          </p:cNvPr>
          <p:cNvSpPr/>
          <p:nvPr/>
        </p:nvSpPr>
        <p:spPr>
          <a:xfrm flipH="false" flipV="false" rot="0">
            <a:off x="4684338" y="2747524"/>
            <a:ext cx="3973849" cy="1986562"/>
          </a:xfrm>
          <a:prstGeom prst="roundRect">
            <a:avLst>
              <a:gd fmla="val 6669" name="adj"/>
            </a:avLst>
          </a:prstGeom>
          <a:solidFill>
            <a:schemeClr val="bg1"/>
          </a:solidFill>
          <a:ln cap="flat" w="9525">
            <a:solidFill>
              <a:srgbClr val="8fb2ff">
                <a:alpha val="60000"/>
              </a:srgbClr>
            </a:solidFill>
            <a:prstDash val="solid"/>
            <a:round/>
          </a:ln>
          <a:effectLst>
            <a:outerShdw blurRad="1104900" dir="2700000" dist="95250">
              <a:srgbClr val="3f3f3f">
                <a:alpha val="17000"/>
              </a:srgb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">
            <a:extLst>
              <a:ext uri="{D4865BA8-9A66-4D8A-985E-9245E30F4965}">
                <a16:creationId xmlns:a16="http://schemas.microsoft.com/office/drawing/2010/main" id="{4EA6EBFA-6DD2-4A12-87F4-0BC87DA2624D}"/>
              </a:ext>
            </a:extLst>
          </p:cNvPr>
          <p:cNvSpPr/>
          <p:nvPr/>
        </p:nvSpPr>
        <p:spPr>
          <a:xfrm flipH="false" flipV="false" rot="0">
            <a:off x="537533" y="2746876"/>
            <a:ext cx="3973849" cy="1986562"/>
          </a:xfrm>
          <a:prstGeom prst="roundRect">
            <a:avLst>
              <a:gd fmla="val 6669" name="adj"/>
            </a:avLst>
          </a:prstGeom>
          <a:solidFill>
            <a:schemeClr val="bg1"/>
          </a:solidFill>
          <a:ln cap="flat" w="9525">
            <a:solidFill>
              <a:srgbClr val="9bb8f8">
                <a:alpha val="60000"/>
              </a:srgbClr>
            </a:solidFill>
            <a:prstDash val="solid"/>
            <a:round/>
          </a:ln>
          <a:effectLst>
            <a:outerShdw blurRad="1104900" dir="2700000" dist="95250">
              <a:srgbClr val="3f3f3f">
                <a:alpha val="17000"/>
              </a:srgb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" name="">
            <a:extLst>
              <a:ext uri="{88946341-B978-4D67-A72B-60487414B8FE}">
                <a16:creationId xmlns:a16="http://schemas.microsoft.com/office/drawing/2010/main" id="{830B0FB0-9FB8-497A-BAC2-06215C985E3B}"/>
              </a:ext>
            </a:extLst>
          </p:cNvPr>
          <p:cNvSpPr txBox="1"/>
          <p:nvPr/>
        </p:nvSpPr>
        <p:spPr>
          <a:xfrm flipH="false" flipV="false" rot="0">
            <a:off x="484832" y="2414691"/>
            <a:ext cx="1666913" cy="259794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indent="0" marL="0">
              <a:lnSpc>
                <a:spcPct val="120000"/>
              </a:lnSpc>
              <a:spcBef>
                <a:spcPts val="0"/>
              </a:spcBef>
              <a:buNone/>
              <a:defRPr dirty="0" lang="en-US" sz="1400"/>
            </a:pPr>
            <a:r>
              <a:rPr b="1" dirty="0" lang="en-US" sz="900">
                <a:solidFill>
                  <a:srgbClr val="185be7"/>
                </a:solidFill>
                <a:latin typeface="Zoho Puvi"/>
              </a:rPr>
              <a:t>During </a:t>
            </a:r>
            <a:r>
              <a:rPr b="1" dirty="0" lang="en-US" sz="900">
                <a:solidFill>
                  <a:srgbClr val="0c243c"/>
                </a:solidFill>
                <a:latin typeface="Zoho Puvi"/>
              </a:rPr>
              <a:t>IdP-initiated logins</a:t>
            </a:r>
            <a:endParaRPr b="1" dirty="0" lang="en-US" sz="900">
              <a:solidFill>
                <a:srgbClr val="0c243c"/>
              </a:solidFill>
              <a:latin typeface="Zoho Puvi"/>
            </a:endParaRPr>
          </a:p>
        </p:txBody>
      </p:sp>
      <p:sp>
        <p:nvSpPr>
          <p:cNvPr id="5" name="">
            <a:extLst>
              <a:ext uri="{FC516C81-137D-4EE0-B375-073FC5EDA0EB}">
                <a16:creationId xmlns:a16="http://schemas.microsoft.com/office/drawing/2010/main" id="{455AAAE0-87BE-45E3-9563-22BF893A5F69}"/>
              </a:ext>
            </a:extLst>
          </p:cNvPr>
          <p:cNvSpPr txBox="1"/>
          <p:nvPr/>
        </p:nvSpPr>
        <p:spPr>
          <a:xfrm flipH="false" flipV="false" rot="0">
            <a:off x="4845758" y="2411015"/>
            <a:ext cx="1666913" cy="259794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indent="0" marL="0">
              <a:lnSpc>
                <a:spcPct val="120000"/>
              </a:lnSpc>
              <a:spcBef>
                <a:spcPts val="0"/>
              </a:spcBef>
              <a:buNone/>
              <a:defRPr dirty="0" lang="en-US" sz="1400"/>
            </a:pPr>
            <a:r>
              <a:rPr b="1" dirty="0" lang="en-US" sz="900">
                <a:solidFill>
                  <a:srgbClr val="185be7"/>
                </a:solidFill>
                <a:latin typeface="Zoho Puvi"/>
              </a:rPr>
              <a:t>During </a:t>
            </a:r>
            <a:r>
              <a:rPr b="1" dirty="0" lang="en-US" sz="900">
                <a:solidFill>
                  <a:srgbClr val="0c243c"/>
                </a:solidFill>
                <a:latin typeface="Zoho Puvi"/>
              </a:rPr>
              <a:t>SP-initiated logins</a:t>
            </a:r>
            <a:endParaRPr b="1" dirty="0" lang="en-US" sz="900">
              <a:solidFill>
                <a:srgbClr val="0c243c"/>
              </a:solidFill>
              <a:latin typeface="Zoho Puvi"/>
            </a:endParaRPr>
          </a:p>
        </p:txBody>
      </p:sp>
      <p:pic>
        <p:nvPicPr>
          <p:cNvPr id="6" name="">
            <a:extLst>
              <a:ext uri="{78FF8365-2C10-45AE-AED8-A773743A80C6}">
                <a16:creationId xmlns:a16="http://schemas.microsoft.com/office/drawing/2010/main" id="{5F765440-0DF4-4325-91CC-344956924E4C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668654" y="2972476"/>
            <a:ext cx="3641740" cy="1476936"/>
          </a:xfrm>
          <a:prstGeom prst="rect">
            <a:avLst/>
          </a:prstGeom>
          <a:noFill/>
        </p:spPr>
      </p:pic>
      <p:sp>
        <p:nvSpPr>
          <p:cNvPr id="7" name="">
            <a:extLst>
              <a:ext uri="{8EDB5903-E7C7-4DE8-89A9-D56D9F1F596C}">
                <a16:creationId xmlns:a16="http://schemas.microsoft.com/office/drawing/2010/main" id="{3F49B2E2-03B0-43AB-BD7A-B5B7C42D033E}"/>
              </a:ext>
            </a:extLst>
          </p:cNvPr>
          <p:cNvSpPr txBox="1"/>
          <p:nvPr/>
        </p:nvSpPr>
        <p:spPr>
          <a:xfrm flipH="false" flipV="false" rot="0">
            <a:off x="381000" y="736873"/>
            <a:ext cx="3593582" cy="460914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indent="0" marL="133350">
              <a:lnSpc>
                <a:spcPct val="120000"/>
              </a:lnSpc>
              <a:spcBef>
                <a:spcPts val="0"/>
              </a:spcBef>
              <a:buNone/>
              <a:defRPr dirty="0" lang="en-US" sz="1400"/>
            </a:pPr>
            <a:r>
              <a:rPr b="1" dirty="0" lang="en-US" sz="2000">
                <a:solidFill>
                  <a:srgbClr val="185be7"/>
                </a:solidFill>
                <a:latin typeface="Zoho Puvi"/>
              </a:rPr>
              <a:t>Enterprise applications</a:t>
            </a:r>
            <a:endParaRPr b="1" dirty="0" lang="en-US" sz="2000">
              <a:solidFill>
                <a:srgbClr val="185be7"/>
              </a:solidFill>
              <a:latin typeface="Zoho Puvi"/>
            </a:endParaRPr>
          </a:p>
        </p:txBody>
      </p:sp>
      <p:sp>
        <p:nvSpPr>
          <p:cNvPr id="8" name="">
            <a:extLst>
              <a:ext uri="{9FD1A3A7-4613-49A0-BD1B-93D0A413336D}">
                <a16:creationId xmlns:a16="http://schemas.microsoft.com/office/drawing/2010/main" id="{07158387-D91F-4B0D-BA53-1760B7E14B90}"/>
              </a:ext>
            </a:extLst>
          </p:cNvPr>
          <p:cNvSpPr txBox="1"/>
          <p:nvPr/>
        </p:nvSpPr>
        <p:spPr>
          <a:xfrm flipH="false" flipV="false" rot="0">
            <a:off x="533400" y="1173384"/>
            <a:ext cx="7847504" cy="424338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indent="-190500" marL="190500">
              <a:lnSpc>
                <a:spcPct val="120000"/>
              </a:lnSpc>
              <a:spcBef>
                <a:spcPts val="0"/>
              </a:spcBef>
              <a:buChar char="•"/>
              <a:buFont typeface="Arial"/>
              <a:defRPr dirty="0" lang="en-US" sz="1400"/>
            </a:pPr>
            <a:r>
              <a:rPr b="0" dirty="0" lang="en-US" sz="900">
                <a:latin typeface="Zoho Puvi"/>
              </a:rPr>
              <a:t>With </a:t>
            </a:r>
            <a:r>
              <a:rPr b="0" dirty="0" err="1" lang="en-US" sz="900">
                <a:latin typeface="Zoho Puvi"/>
              </a:rPr>
              <a:t>ADSelfService</a:t>
            </a:r>
            <a:r>
              <a:rPr b="0" dirty="0" lang="en-US" sz="900">
                <a:latin typeface="Zoho Puvi"/>
              </a:rPr>
              <a:t> Plus, users can add MFA for </a:t>
            </a:r>
            <a:r>
              <a:rPr b="0" dirty="0" err="1" lang="en-US" sz="900">
                <a:latin typeface="Zoho Puvi"/>
              </a:rPr>
              <a:t>ADSelfService</a:t>
            </a:r>
            <a:r>
              <a:rPr b="0" dirty="0" lang="en-US" sz="900">
                <a:latin typeface="Zoho Puvi"/>
              </a:rPr>
              <a:t> Plus, and  SSO- enabled applications logins  like Salesforce, Microsoft 365, Slack, and Dropbox</a:t>
            </a:r>
            <a:endParaRPr b="0" dirty="0" lang="en-US" sz="900">
              <a:latin typeface="Zoho Puvi"/>
            </a:endParaRPr>
          </a:p>
        </p:txBody>
      </p:sp>
      <p:pic>
        <p:nvPicPr>
          <p:cNvPr id="9" name="">
            <a:extLst>
              <a:ext uri="{CF894FB0-3C0F-4142-8C91-DBE14BF72C98}">
                <a16:creationId xmlns:a16="http://schemas.microsoft.com/office/drawing/2010/main" id="{FFD040AE-736E-4F7D-B976-4E8D69990508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4772387" y="2873235"/>
            <a:ext cx="3797760" cy="1735150"/>
          </a:xfrm>
          <a:prstGeom prst="rect">
            <a:avLst/>
          </a:prstGeom>
          <a:noFill/>
        </p:spPr>
      </p:pic>
      <p:sp>
        <p:nvSpPr>
          <p:cNvPr id="10" name="">
            <a:extLst>
              <a:ext uri="{D3737B67-4095-4D4E-B0EB-8D975C66838D}">
                <a16:creationId xmlns:a16="http://schemas.microsoft.com/office/drawing/2010/main" id="{84092DBE-79DB-47E6-9080-702806E2A81A}"/>
              </a:ext>
            </a:extLst>
          </p:cNvPr>
          <p:cNvSpPr txBox="1"/>
          <p:nvPr/>
        </p:nvSpPr>
        <p:spPr>
          <a:xfrm flipH="false" flipV="false" rot="0">
            <a:off x="533400" y="1582969"/>
            <a:ext cx="8008182" cy="424338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indent="-190500" marL="190500">
              <a:lnSpc>
                <a:spcPct val="120000"/>
              </a:lnSpc>
              <a:spcBef>
                <a:spcPts val="0"/>
              </a:spcBef>
              <a:buChar char="•"/>
              <a:buFont typeface="Arial"/>
              <a:defRPr dirty="0" lang="en-US" sz="1400"/>
            </a:pPr>
            <a:r>
              <a:rPr b="0" dirty="0" lang="en-US" sz="900">
                <a:latin typeface="Zoho Puvi"/>
              </a:rPr>
              <a:t>IdP-initiated </a:t>
            </a:r>
            <a:r>
              <a:rPr b="0" dirty="0" err="1" lang="en-US" sz="900">
                <a:latin typeface="Zoho Puvi"/>
              </a:rPr>
              <a:t>SSO</a:t>
            </a:r>
            <a:r>
              <a:rPr b="0" dirty="0" lang="en-US" sz="900">
                <a:latin typeface="Zoho Puvi"/>
              </a:rPr>
              <a:t> requires the user to log into the </a:t>
            </a:r>
            <a:r>
              <a:rPr b="0" dirty="0" err="1" lang="en-US" sz="900">
                <a:latin typeface="Zoho Puvi"/>
              </a:rPr>
              <a:t>ADSelfService</a:t>
            </a:r>
            <a:r>
              <a:rPr b="0" dirty="0" lang="en-US" sz="900">
                <a:latin typeface="Zoho Puvi"/>
              </a:rPr>
              <a:t> Plus portal first, whereas a SP-initiated </a:t>
            </a:r>
            <a:r>
              <a:rPr b="0" dirty="0" err="1" lang="en-US" sz="900">
                <a:latin typeface="Zoho Puvi"/>
              </a:rPr>
              <a:t>SSO</a:t>
            </a:r>
            <a:r>
              <a:rPr b="0" dirty="0" lang="en-US" sz="900">
                <a:latin typeface="Zoho Puvi"/>
              </a:rPr>
              <a:t> accesses the cloud application first, then the </a:t>
            </a:r>
            <a:r>
              <a:rPr b="0" dirty="0" err="1" lang="en-US" sz="900">
                <a:latin typeface="Zoho Puvi"/>
              </a:rPr>
              <a:t>ADSelfService</a:t>
            </a:r>
            <a:r>
              <a:rPr b="0" dirty="0" lang="en-US" sz="900">
                <a:latin typeface="Zoho Puvi"/>
              </a:rPr>
              <a:t> Plus login page</a:t>
            </a:r>
            <a:endParaRPr b="0" dirty="0" lang="en-US" sz="900">
              <a:latin typeface="Zoho Puvi"/>
            </a:endParaRPr>
          </a:p>
        </p:txBody>
      </p:sp>
      <p:sp>
        <p:nvSpPr>
          <p:cNvPr id="11" name="">
            <a:extLst>
              <a:ext uri="{B80C57E0-2A02-49B7-8B11-3AB8B7C83947}">
                <a16:creationId xmlns:a16="http://schemas.microsoft.com/office/drawing/2010/main" id="{7A3D44ED-34CE-4BE6-8CAB-F8B27BB66C66}"/>
              </a:ext>
            </a:extLst>
          </p:cNvPr>
          <p:cNvSpPr txBox="1"/>
          <p:nvPr/>
        </p:nvSpPr>
        <p:spPr>
          <a:xfrm flipH="false" flipV="false" rot="0">
            <a:off x="533400" y="2002069"/>
            <a:ext cx="7847504" cy="259794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indent="-190500" marL="190500">
              <a:lnSpc>
                <a:spcPct val="120000"/>
              </a:lnSpc>
              <a:spcBef>
                <a:spcPts val="0"/>
              </a:spcBef>
              <a:buChar char="•"/>
              <a:buFont typeface="Arial"/>
              <a:defRPr dirty="0" lang="en-US" sz="1400"/>
            </a:pPr>
            <a:r>
              <a:rPr b="0" dirty="0" err="1" lang="en-US" sz="900">
                <a:latin typeface="Zoho Puvi"/>
              </a:rPr>
              <a:t>ADSelfService</a:t>
            </a:r>
            <a:r>
              <a:rPr b="0" dirty="0" lang="en-US" sz="900">
                <a:latin typeface="Zoho Puvi"/>
              </a:rPr>
              <a:t> Plus prompts for an additional authentication factor. After successful authentication, users can access cloud applications</a:t>
            </a:r>
            <a:endParaRPr b="0" dirty="0" lang="en-US" sz="900">
              <a:latin typeface="Zoho Puvi"/>
            </a:endParaRPr>
          </a:p>
        </p:txBody>
      </p:sp>
    </p:spTree>
    <p:extLst>
      <p:ext uri="{157F63B1-0C1D-409B-907E-8A75850560A5}">
        <p14:creationId xmlns:p14="http://schemas.microsoft.com/office/powerpoint/2010/main" val="1753791125766"/>
      </p:ext>
    </p:extLst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8C33B7A1-4213-4664-90AE-82035003C573}">
                <a16:creationId xmlns:a16="http://schemas.microsoft.com/office/drawing/2010/main" id="{11DEE408-48A7-4219-9195-FF1D4EB17275}"/>
              </a:ext>
            </a:extLst>
          </p:cNvPr>
          <p:cNvSpPr/>
          <p:nvPr/>
        </p:nvSpPr>
        <p:spPr>
          <a:xfrm flipH="false" flipV="false" rot="0">
            <a:off x="5156281" y="1224638"/>
            <a:ext cx="3009042" cy="2719159"/>
          </a:xfrm>
          <a:prstGeom prst="roundRect">
            <a:avLst>
              <a:gd fmla="val 4458" name="adj"/>
            </a:avLst>
          </a:prstGeom>
          <a:solidFill>
            <a:srgbClr val="185be7"/>
          </a:solidFill>
          <a:effectLst>
            <a:outerShdw blurRad="952500" dir="2700000" dist="95250">
              <a:srgbClr val="185be7">
                <a:alpha val="39998"/>
              </a:srgb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">
            <a:extLst>
              <a:ext uri="{2D580063-9582-4DDD-9F79-9B41DDF2E566}">
                <a16:creationId xmlns:a16="http://schemas.microsoft.com/office/drawing/2010/main" id="{3607CC4E-1946-4A3A-B23A-319EE8AC11A9}"/>
              </a:ext>
            </a:extLst>
          </p:cNvPr>
          <p:cNvSpPr/>
          <p:nvPr/>
        </p:nvSpPr>
        <p:spPr>
          <a:xfrm flipH="false" flipV="false" rot="0">
            <a:off x="5156281" y="1605638"/>
            <a:ext cx="3009042" cy="2719159"/>
          </a:xfrm>
          <a:prstGeom prst="roundRect">
            <a:avLst>
              <a:gd fmla="val 4458" name="adj"/>
            </a:avLst>
          </a:prstGeom>
          <a:solidFill>
            <a:srgbClr val="185be7"/>
          </a:solidFill>
          <a:effectLst>
            <a:outerShdw blurRad="952500" dir="2700000" dist="95250">
              <a:srgbClr val="185be7">
                <a:alpha val="39998"/>
              </a:srgb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" name="Text Box 3">
            <a:extLst>
              <a:ext uri="{B7FE8951-B9F3-41AE-B1B4-B89AEA70CA00}">
                <a16:creationId xmlns:a16="http://schemas.microsoft.com/office/drawing/2010/main" id="{5B013372-AA3E-44E5-BDB6-3864E37DAA3E}"/>
              </a:ext>
            </a:extLst>
          </p:cNvPr>
          <p:cNvSpPr txBox="1"/>
          <p:nvPr/>
        </p:nvSpPr>
        <p:spPr>
          <a:xfrm flipH="false" flipV="false" rot="0">
            <a:off x="612419" y="1144724"/>
            <a:ext cx="3593582" cy="460914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indent="0" marL="133350">
              <a:lnSpc>
                <a:spcPct val="120000"/>
              </a:lnSpc>
              <a:spcBef>
                <a:spcPts val="0"/>
              </a:spcBef>
              <a:buNone/>
              <a:defRPr dirty="0" lang="en-US" sz="1400"/>
            </a:pPr>
            <a:r>
              <a:rPr b="1" dirty="0" lang="en-US" sz="2000">
                <a:solidFill>
                  <a:srgbClr val="185be7"/>
                </a:solidFill>
                <a:latin typeface="Zoho Puvi"/>
              </a:rPr>
              <a:t>Windows </a:t>
            </a:r>
            <a:r>
              <a:rPr b="1" dirty="0" err="1" lang="en-US" sz="2000">
                <a:solidFill>
                  <a:srgbClr val="185be7"/>
                </a:solidFill>
                <a:latin typeface="Zoho Puvi"/>
              </a:rPr>
              <a:t>UAC</a:t>
            </a:r>
            <a:endParaRPr b="1" dirty="0" err="1" lang="en-US" sz="2000">
              <a:solidFill>
                <a:srgbClr val="185be7"/>
              </a:solidFill>
              <a:latin typeface="Zoho Puvi"/>
            </a:endParaRPr>
          </a:p>
        </p:txBody>
      </p:sp>
      <p:sp>
        <p:nvSpPr>
          <p:cNvPr id="5" name="Text Box 4">
            <a:extLst>
              <a:ext uri="{B7F3435F-2ACD-4644-9DA4-C21C366FEE0D}">
                <a16:creationId xmlns:a16="http://schemas.microsoft.com/office/drawing/2010/main" id="{7E1A82F6-41EA-4712-8B4D-01A2F71D6716}"/>
              </a:ext>
            </a:extLst>
          </p:cNvPr>
          <p:cNvSpPr txBox="1"/>
          <p:nvPr/>
        </p:nvSpPr>
        <p:spPr>
          <a:xfrm flipH="false" flipV="false" rot="0">
            <a:off x="695258" y="1925707"/>
            <a:ext cx="4106808" cy="607180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indent="0" marL="0">
              <a:lnSpc>
                <a:spcPct val="120000"/>
              </a:lnSpc>
              <a:spcBef>
                <a:spcPts val="1500"/>
              </a:spcBef>
              <a:buNone/>
              <a:defRPr dirty="0" lang="en-US" sz="1400"/>
            </a:pPr>
            <a:r>
              <a:rPr b="0" dirty="0" lang="en-US" sz="1400">
                <a:latin typeface="Zoho Puvi"/>
              </a:rPr>
              <a:t>Compatible with Windows 7+ and Windows Server 2008+</a:t>
            </a:r>
            <a:endParaRPr b="0" dirty="0" lang="en-US" sz="1400">
              <a:latin typeface="Zoho Puvi"/>
            </a:endParaRPr>
          </a:p>
        </p:txBody>
      </p:sp>
      <p:pic>
        <p:nvPicPr>
          <p:cNvPr id="6" name="Image 5">
            <a:extLst>
              <a:ext uri="{6AA23377-3C3A-4433-809B-06914E51D427}">
                <a16:creationId xmlns:a16="http://schemas.microsoft.com/office/drawing/2010/main" id="{F65AA09F-7463-4BBA-82CE-C208B081A552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4979174" y="1361827"/>
            <a:ext cx="3327777" cy="2831877"/>
          </a:xfrm>
          <a:prstGeom prst="rect">
            <a:avLst/>
          </a:prstGeom>
          <a:noFill/>
        </p:spPr>
      </p:pic>
    </p:spTree>
    <p:extLst>
      <p:ext uri="{014E4FAE-16D0-49D9-BB3F-55CF88FDCF56}">
        <p14:creationId xmlns:p14="http://schemas.microsoft.com/office/powerpoint/2010/main" val="1753791125770"/>
      </p:ext>
    </p:extLst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0F271C74-ABAD-4880-B7D0-5B2186EF61F5}">
                <a16:creationId xmlns:a16="http://schemas.microsoft.com/office/drawing/2010/main" id="{810CFB56-34AD-4897-838C-444CFBD91DAC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0" l="0" r="22290" t="0"/>
          <a:stretch>
            <a:fillRect/>
          </a:stretch>
        </p:blipFill>
        <p:spPr>
          <a:xfrm flipH="false" flipV="false" rot="0">
            <a:off x="3864664" y="1096794"/>
            <a:ext cx="3903650" cy="2781766"/>
          </a:xfrm>
          <a:prstGeom prst="rect">
            <a:avLst/>
          </a:prstGeom>
          <a:noFill/>
        </p:spPr>
      </p:pic>
      <p:sp>
        <p:nvSpPr>
          <p:cNvPr id="3" name="">
            <a:extLst>
              <a:ext uri="{5A965DAD-38D0-4C73-8E78-4F63232C272E}">
                <a16:creationId xmlns:a16="http://schemas.microsoft.com/office/drawing/2010/main" id="{3EE5B8C2-7C17-4405-8283-50AD7F23E7FD}"/>
              </a:ext>
            </a:extLst>
          </p:cNvPr>
          <p:cNvSpPr/>
          <p:nvPr/>
        </p:nvSpPr>
        <p:spPr>
          <a:xfrm flipH="false" flipV="false" rot="0">
            <a:off x="469125" y="926630"/>
            <a:ext cx="3551339" cy="3365667"/>
          </a:xfrm>
          <a:prstGeom prst="roundRect">
            <a:avLst>
              <a:gd fmla="val 4716" name="adj"/>
            </a:avLst>
          </a:prstGeom>
          <a:solidFill>
            <a:srgbClr val="d6e3ff">
              <a:alpha val="33999"/>
            </a:srgb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" name="">
            <a:extLst>
              <a:ext uri="{BA0A9D3B-C6C3-4D12-9C3F-A1FF8C4510AE}">
                <a16:creationId xmlns:a16="http://schemas.microsoft.com/office/drawing/2010/main" id="{7FB7AFBD-0E34-4952-99D2-410E0F0A6B23}"/>
              </a:ext>
            </a:extLst>
          </p:cNvPr>
          <p:cNvSpPr txBox="1"/>
          <p:nvPr/>
        </p:nvSpPr>
        <p:spPr>
          <a:xfrm flipH="false" flipV="false" rot="0">
            <a:off x="616772" y="1593589"/>
            <a:ext cx="3089643" cy="1192243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indent="0" marL="133350">
              <a:lnSpc>
                <a:spcPct val="120000"/>
              </a:lnSpc>
              <a:spcBef>
                <a:spcPts val="0"/>
              </a:spcBef>
              <a:buNone/>
              <a:defRPr dirty="0" lang="en-US" sz="1400"/>
            </a:pPr>
            <a:r>
              <a:rPr b="1" dirty="0" lang="en-US" sz="2000">
                <a:solidFill>
                  <a:srgbClr val="185be7"/>
                </a:solidFill>
                <a:latin typeface="Zoho Puvi"/>
              </a:rPr>
              <a:t>Self-service</a:t>
            </a:r>
            <a:r>
              <a:rPr b="1" dirty="0" err="1" lang="en-US" sz="2000">
                <a:solidFill>
                  <a:srgbClr val="185be7"/>
                </a:solidFill>
                <a:latin typeface="Zoho Puvi"/>
              </a:rPr>
              <a:t> </a:t>
            </a:r>
            <a:r>
              <a:rPr b="1" dirty="0" lang="en-US" sz="2000">
                <a:solidFill>
                  <a:srgbClr val="185be7"/>
                </a:solidFill>
                <a:latin typeface="Zoho Puvi"/>
              </a:rPr>
              <a:t>password</a:t>
            </a:r>
            <a:r>
              <a:rPr b="1" dirty="0" err="1" lang="en-US" sz="2000">
                <a:solidFill>
                  <a:srgbClr val="185be7"/>
                </a:solidFill>
                <a:latin typeface="Zoho Puvi"/>
              </a:rPr>
              <a:t> </a:t>
            </a:r>
            <a:r>
              <a:rPr b="1" dirty="0" lang="en-US" sz="2000">
                <a:solidFill>
                  <a:srgbClr val="185be7"/>
                </a:solidFill>
                <a:latin typeface="Zoho Puvi"/>
              </a:rPr>
              <a:t>reset</a:t>
            </a:r>
            <a:r>
              <a:rPr b="1" dirty="0" err="1" lang="en-US" sz="2000">
                <a:solidFill>
                  <a:srgbClr val="185be7"/>
                </a:solidFill>
                <a:latin typeface="Zoho Puvi"/>
              </a:rPr>
              <a:t> </a:t>
            </a:r>
            <a:r>
              <a:rPr b="1" dirty="0" lang="en-US" sz="2000">
                <a:solidFill>
                  <a:srgbClr val="185be7"/>
                </a:solidFill>
                <a:latin typeface="Zoho Puvi"/>
              </a:rPr>
              <a:t>and</a:t>
            </a:r>
            <a:r>
              <a:rPr b="1" dirty="0" err="1" lang="en-US" sz="2000">
                <a:solidFill>
                  <a:srgbClr val="185be7"/>
                </a:solidFill>
                <a:latin typeface="Zoho Puvi"/>
              </a:rPr>
              <a:t> </a:t>
            </a:r>
            <a:r>
              <a:rPr b="1" dirty="0" lang="en-US" sz="2000">
                <a:solidFill>
                  <a:srgbClr val="185be7"/>
                </a:solidFill>
                <a:latin typeface="Zoho Puvi"/>
              </a:rPr>
              <a:t>account</a:t>
            </a:r>
            <a:r>
              <a:rPr b="1" dirty="0" err="1" lang="en-US" sz="2000">
                <a:solidFill>
                  <a:srgbClr val="185be7"/>
                </a:solidFill>
                <a:latin typeface="Zoho Puvi"/>
              </a:rPr>
              <a:t> </a:t>
            </a:r>
            <a:r>
              <a:rPr b="1" dirty="0" lang="en-US" sz="2000">
                <a:solidFill>
                  <a:srgbClr val="185be7"/>
                </a:solidFill>
                <a:latin typeface="Zoho Puvi"/>
              </a:rPr>
              <a:t>unlock</a:t>
            </a:r>
            <a:endParaRPr b="1" dirty="0" lang="en-US" sz="2000">
              <a:solidFill>
                <a:srgbClr val="185be7"/>
              </a:solidFill>
              <a:latin typeface="Zoho Puvi"/>
            </a:endParaRPr>
          </a:p>
        </p:txBody>
      </p:sp>
      <p:sp>
        <p:nvSpPr>
          <p:cNvPr id="5" name="">
            <a:extLst>
              <a:ext uri="{EA51BF9D-6F2E-4B1A-825A-DC5FFC4FF17B}">
                <a16:creationId xmlns:a16="http://schemas.microsoft.com/office/drawing/2010/main" id="{B0A627EB-1341-414F-86FB-338C5A371C08}"/>
              </a:ext>
            </a:extLst>
          </p:cNvPr>
          <p:cNvSpPr txBox="1"/>
          <p:nvPr/>
        </p:nvSpPr>
        <p:spPr>
          <a:xfrm flipH="false" flipV="false" rot="0">
            <a:off x="738016" y="2785834"/>
            <a:ext cx="2873454" cy="588883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indent="-190500" marL="190500">
              <a:lnSpc>
                <a:spcPct val="120000"/>
              </a:lnSpc>
              <a:spcBef>
                <a:spcPts val="0"/>
              </a:spcBef>
              <a:buChar char="•"/>
              <a:buFont typeface="Arial"/>
              <a:defRPr dirty="0" lang="en-US" sz="1400"/>
            </a:pPr>
            <a:r>
              <a:rPr b="0" dirty="0" lang="en-US" sz="900">
                <a:latin typeface="Zoho Puvi"/>
              </a:rPr>
              <a:t>Users can reset their passwords and unlock their accounts via self-service only after they prove their identities</a:t>
            </a:r>
            <a:endParaRPr b="0" dirty="0" lang="en-US" sz="900">
              <a:latin typeface="Zoho Puvi"/>
            </a:endParaRPr>
          </a:p>
        </p:txBody>
      </p:sp>
      <p:pic>
        <p:nvPicPr>
          <p:cNvPr id="6" name="Image 5">
            <a:extLst>
              <a:ext uri="{25A1E488-FCC7-4320-AE3E-7AFE03438F6C}">
                <a16:creationId xmlns:a16="http://schemas.microsoft.com/office/drawing/2010/main" id="{7607D1CE-B5B3-490B-A40C-97677DC6562E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7722070" y="1149391"/>
            <a:ext cx="1227867" cy="2888322"/>
          </a:xfrm>
          <a:prstGeom prst="rect">
            <a:avLst/>
          </a:prstGeom>
          <a:noFill/>
        </p:spPr>
      </p:pic>
    </p:spTree>
    <p:extLst>
      <p:ext uri="{72176101-7189-4679-80A2-E7D28FB91CE8}">
        <p14:creationId xmlns:p14="http://schemas.microsoft.com/office/powerpoint/2010/main" val="1753791125774"/>
      </p:ext>
    </p:extLst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13ABE23A-605B-453B-A540-801ABE6AC4CC}">
                <a16:creationId xmlns:a16="http://schemas.microsoft.com/office/drawing/2010/main" id="{8AB4A8AA-D536-489B-AAF0-929540D9F66C}"/>
              </a:ext>
            </a:extLst>
          </p:cNvPr>
          <p:cNvSpPr/>
          <p:nvPr/>
        </p:nvSpPr>
        <p:spPr>
          <a:xfrm flipH="false" flipV="false" rot="0">
            <a:off x="4154700" y="543801"/>
            <a:ext cx="4749860" cy="4054078"/>
          </a:xfrm>
          <a:prstGeom prst="roundRect">
            <a:avLst>
              <a:gd fmla="val 4831" name="adj"/>
            </a:avLst>
          </a:prstGeom>
          <a:solidFill>
            <a:srgbClr val="d6e3ff">
              <a:alpha val="33999"/>
            </a:srgbClr>
          </a:solidFill>
          <a:ln cap="flat" w="9525">
            <a:solidFill>
              <a:srgbClr val="8fb2ff">
                <a:alpha val="57000"/>
              </a:srgbClr>
            </a:solidFill>
            <a:prstDash val="dash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>
                <a:solidFill>
                  <a:srgbClr val="d6e3ff"/>
                </a:solidFill>
              </a:rPr>
              <a:t/>
            </a:r>
            <a:endParaRPr dirty="0" lang="en-US">
              <a:solidFill>
                <a:srgbClr val="d6e3ff"/>
              </a:solidFill>
            </a:endParaRPr>
          </a:p>
        </p:txBody>
      </p:sp>
      <p:sp>
        <p:nvSpPr>
          <p:cNvPr id="3" name="">
            <a:extLst>
              <a:ext uri="{7983D47A-044C-4AC8-AF68-B219A621AF62}">
                <a16:creationId xmlns:a16="http://schemas.microsoft.com/office/drawing/2010/main" id="{026D2DD4-EECE-490E-B731-7AD073A4585E}"/>
              </a:ext>
            </a:extLst>
          </p:cNvPr>
          <p:cNvSpPr txBox="1"/>
          <p:nvPr/>
        </p:nvSpPr>
        <p:spPr>
          <a:xfrm flipH="false" flipV="false" rot="0">
            <a:off x="427966" y="1933575"/>
            <a:ext cx="3256216" cy="141164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indent="0" marL="133350">
              <a:lnSpc>
                <a:spcPct val="120000"/>
              </a:lnSpc>
              <a:spcBef>
                <a:spcPts val="0"/>
              </a:spcBef>
              <a:buNone/>
              <a:defRPr dirty="0" lang="en-US" sz="1400"/>
            </a:pPr>
            <a:r>
              <a:rPr b="1" dirty="0" lang="en-US" sz="2400">
                <a:solidFill>
                  <a:srgbClr val="185be7"/>
                </a:solidFill>
                <a:latin typeface="Zoho Puvi"/>
              </a:rPr>
              <a:t>A</a:t>
            </a:r>
            <a:r>
              <a:rPr b="1" dirty="0" lang="en-US" sz="2400">
                <a:solidFill>
                  <a:srgbClr val="185be7"/>
                </a:solidFill>
                <a:latin typeface="Zoho Puvi"/>
              </a:rPr>
              <a:t>uthenticators</a:t>
            </a:r>
          </a:p>
          <a:p>
            <a:pPr indent="0" marL="133350">
              <a:lnSpc>
                <a:spcPct val="120000"/>
              </a:lnSpc>
              <a:spcBef>
                <a:spcPts val="0"/>
              </a:spcBef>
              <a:buNone/>
              <a:defRPr dirty="0" lang="en-US" sz="1400"/>
            </a:pPr>
            <a:r>
              <a:rPr b="1" dirty="0" lang="en-US" sz="2400">
                <a:solidFill>
                  <a:srgbClr val="185be7"/>
                </a:solidFill>
                <a:latin typeface="Zoho Puvi"/>
              </a:rPr>
              <a:t>supported </a:t>
            </a:r>
            <a:r>
              <a:rPr b="1" dirty="0" lang="en-US" sz="2400">
                <a:solidFill>
                  <a:srgbClr val="1f3856"/>
                </a:solidFill>
                <a:latin typeface="Zoho Puvi"/>
              </a:rPr>
              <a:t>by </a:t>
            </a:r>
          </a:p>
          <a:p>
            <a:pPr indent="0" marL="133350">
              <a:lnSpc>
                <a:spcPct val="120000"/>
              </a:lnSpc>
              <a:spcBef>
                <a:spcPts val="0"/>
              </a:spcBef>
              <a:buNone/>
              <a:defRPr dirty="0" lang="en-US" sz="1400"/>
            </a:pPr>
            <a:r>
              <a:rPr b="1" dirty="0" err="1" lang="en-US" sz="2400">
                <a:solidFill>
                  <a:srgbClr val="1f3856"/>
                </a:solidFill>
                <a:latin typeface="Zoho Puvi"/>
              </a:rPr>
              <a:t>A</a:t>
            </a:r>
            <a:r>
              <a:rPr b="1" dirty="0" err="1" lang="en-US" sz="2400">
                <a:solidFill>
                  <a:srgbClr val="1f3856"/>
                </a:solidFill>
                <a:latin typeface="Zoho Puvi"/>
              </a:rPr>
              <a:t>DSelfService</a:t>
            </a:r>
            <a:r>
              <a:rPr b="1" dirty="0" lang="en-US" sz="2400">
                <a:solidFill>
                  <a:srgbClr val="1f3856"/>
                </a:solidFill>
                <a:latin typeface="Zoho Puvi"/>
              </a:rPr>
              <a:t> Plus</a:t>
            </a:r>
            <a:endParaRPr b="1" dirty="0" lang="en-US" sz="2400">
              <a:solidFill>
                <a:srgbClr val="1f3856"/>
              </a:solidFill>
              <a:latin typeface="Zoho Puvi"/>
            </a:endParaRPr>
          </a:p>
        </p:txBody>
      </p:sp>
      <p:sp>
        <p:nvSpPr>
          <p:cNvPr id="4" name="Text Box 3">
            <a:extLst>
              <a:ext uri="{6224A2F7-D93A-48B7-A9D1-39AE1C34FAD6}">
                <a16:creationId xmlns:a16="http://schemas.microsoft.com/office/drawing/2010/main" id="{3E6F9812-7C49-4F49-9EC0-49C55531C289}"/>
              </a:ext>
            </a:extLst>
          </p:cNvPr>
          <p:cNvSpPr txBox="1"/>
          <p:nvPr/>
        </p:nvSpPr>
        <p:spPr>
          <a:xfrm flipH="false" flipV="false" rot="0">
            <a:off x="4289536" y="821445"/>
            <a:ext cx="1905000" cy="232371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indent="-190500" marL="190500">
              <a:buChar char="•"/>
              <a:buFont typeface="Arial"/>
              <a:defRPr dirty="0" lang="en-US" sz="1400"/>
            </a:pPr>
            <a:r>
              <a:rPr b="0" dirty="0" lang="en-US" sz="900">
                <a:latin typeface="Zoho Puvi"/>
              </a:rPr>
              <a:t>FIDO Passkeys</a:t>
            </a:r>
            <a:endParaRPr b="0" dirty="0" lang="en-US" sz="900">
              <a:latin typeface="Zoho Puvi"/>
            </a:endParaRPr>
          </a:p>
        </p:txBody>
      </p:sp>
      <p:sp>
        <p:nvSpPr>
          <p:cNvPr id="5" name="Text Box 4">
            <a:extLst>
              <a:ext uri="{4F8F6C25-EEB8-487E-A464-6423E69C0641}">
                <a16:creationId xmlns:a16="http://schemas.microsoft.com/office/drawing/2010/main" id="{CC9E7025-5336-436C-BCB4-81D5CEB6A6B3}"/>
              </a:ext>
            </a:extLst>
          </p:cNvPr>
          <p:cNvSpPr txBox="1"/>
          <p:nvPr/>
        </p:nvSpPr>
        <p:spPr>
          <a:xfrm flipH="false" flipV="false" rot="0">
            <a:off x="6708991" y="801719"/>
            <a:ext cx="2099719" cy="232371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indent="-190500" marL="190500">
              <a:buChar char="•"/>
              <a:buFont typeface="Arial"/>
              <a:defRPr dirty="0" lang="en-US" sz="1400"/>
            </a:pPr>
            <a:r>
              <a:rPr b="0" dirty="0" lang="en-US" sz="900">
                <a:latin typeface="Zoho Puvi"/>
              </a:rPr>
              <a:t>QR Code-Based Authentication</a:t>
            </a:r>
            <a:endParaRPr b="0" dirty="0" lang="en-US" sz="900">
              <a:latin typeface="Zoho Puvi"/>
            </a:endParaRPr>
          </a:p>
        </p:txBody>
      </p:sp>
      <p:sp>
        <p:nvSpPr>
          <p:cNvPr id="6" name="Text Box 5">
            <a:extLst>
              <a:ext uri="{D92093E3-D5E3-4E24-B1AC-56809E1B5192}">
                <a16:creationId xmlns:a16="http://schemas.microsoft.com/office/drawing/2010/main" id="{E43E2A0C-50B0-4130-8CE3-B838A6E61C96}"/>
              </a:ext>
            </a:extLst>
          </p:cNvPr>
          <p:cNvSpPr txBox="1"/>
          <p:nvPr/>
        </p:nvSpPr>
        <p:spPr>
          <a:xfrm flipH="false" flipV="false" rot="0">
            <a:off x="4289536" y="1180280"/>
            <a:ext cx="2252529" cy="232371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indent="-190500" marL="190500">
              <a:buChar char="•"/>
              <a:buFont typeface="Arial"/>
              <a:defRPr dirty="0" lang="en-US" sz="1400"/>
            </a:pPr>
            <a:r>
              <a:rPr b="0" dirty="0" lang="en-US" sz="900">
                <a:latin typeface="Zoho Puvi"/>
              </a:rPr>
              <a:t>Biometric Authentication</a:t>
            </a:r>
            <a:endParaRPr b="0" dirty="0" lang="en-US" sz="900">
              <a:latin typeface="Zoho Puvi"/>
            </a:endParaRPr>
          </a:p>
        </p:txBody>
      </p:sp>
      <p:sp>
        <p:nvSpPr>
          <p:cNvPr id="7" name="Text Box 6">
            <a:extLst>
              <a:ext uri="{82F026EA-0846-49A8-8C50-E2EEFFD8E853}">
                <a16:creationId xmlns:a16="http://schemas.microsoft.com/office/drawing/2010/main" id="{1ADDB8E9-6A9A-4ADA-B1C7-1A37776B1E71}"/>
              </a:ext>
            </a:extLst>
          </p:cNvPr>
          <p:cNvSpPr txBox="1"/>
          <p:nvPr/>
        </p:nvSpPr>
        <p:spPr>
          <a:xfrm flipH="false" flipV="false" rot="0">
            <a:off x="6701685" y="1122454"/>
            <a:ext cx="1905000" cy="232371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indent="-190500" marL="190500">
              <a:buChar char="•"/>
              <a:buFont typeface="Arial"/>
              <a:defRPr dirty="0" lang="en-US" sz="1400"/>
            </a:pPr>
            <a:r>
              <a:rPr b="0" dirty="0" lang="en-US" sz="900">
                <a:latin typeface="Zoho Puvi"/>
              </a:rPr>
              <a:t>Duo Security</a:t>
            </a:r>
            <a:endParaRPr b="0" dirty="0" lang="en-US" sz="900">
              <a:latin typeface="Zoho Puvi"/>
            </a:endParaRPr>
          </a:p>
        </p:txBody>
      </p:sp>
      <p:sp>
        <p:nvSpPr>
          <p:cNvPr id="8" name="Text Box 7">
            <a:extLst>
              <a:ext uri="{E84A48E3-EFD8-41ED-838D-2F1AD347BAF9}">
                <a16:creationId xmlns:a16="http://schemas.microsoft.com/office/drawing/2010/main" id="{E32ECC8A-EEF9-4EE3-BDF9-9B4F426D57D5}"/>
              </a:ext>
            </a:extLst>
          </p:cNvPr>
          <p:cNvSpPr txBox="1"/>
          <p:nvPr/>
        </p:nvSpPr>
        <p:spPr>
          <a:xfrm flipH="false" flipV="false" rot="0">
            <a:off x="4289536" y="1519485"/>
            <a:ext cx="1905000" cy="232371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indent="-190500" marL="190500">
              <a:buChar char="•"/>
              <a:buFont typeface="Arial"/>
              <a:defRPr dirty="0" lang="en-US" sz="1400"/>
            </a:pPr>
            <a:r>
              <a:rPr b="0" dirty="0" lang="en-US" sz="900">
                <a:latin typeface="Zoho Puvi"/>
              </a:rPr>
              <a:t>Smart Card Authentication</a:t>
            </a:r>
            <a:endParaRPr b="0" dirty="0" lang="en-US" sz="900">
              <a:latin typeface="Zoho Puvi"/>
            </a:endParaRPr>
          </a:p>
        </p:txBody>
      </p:sp>
      <p:sp>
        <p:nvSpPr>
          <p:cNvPr id="9" name="Text Box 8">
            <a:extLst>
              <a:ext uri="{CDB7CA89-3B6B-4079-874F-326B9E75A21D}">
                <a16:creationId xmlns:a16="http://schemas.microsoft.com/office/drawing/2010/main" id="{1F0F604F-EDA6-470C-9EC7-D768F348621F}"/>
              </a:ext>
            </a:extLst>
          </p:cNvPr>
          <p:cNvSpPr txBox="1"/>
          <p:nvPr/>
        </p:nvSpPr>
        <p:spPr>
          <a:xfrm flipH="false" flipV="false" rot="0">
            <a:off x="6701685" y="1499758"/>
            <a:ext cx="2126675" cy="232371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indent="-190500" marL="190500">
              <a:buChar char="•"/>
              <a:buFont typeface="Arial"/>
              <a:defRPr dirty="0" lang="en-US" sz="1400"/>
            </a:pPr>
            <a:r>
              <a:rPr b="0" dirty="0" err="1" lang="en-US" sz="900">
                <a:latin typeface="Zoho Puvi"/>
              </a:rPr>
              <a:t>RSA</a:t>
            </a:r>
            <a:r>
              <a:rPr b="0" dirty="0" lang="en-US" sz="900">
                <a:latin typeface="Zoho Puvi"/>
              </a:rPr>
              <a:t> </a:t>
            </a:r>
            <a:r>
              <a:rPr b="0" dirty="0" err="1" lang="en-US" sz="900">
                <a:latin typeface="Zoho Puvi"/>
              </a:rPr>
              <a:t>SecurID</a:t>
            </a:r>
            <a:endParaRPr b="0" dirty="0" err="1" lang="en-US" sz="900">
              <a:latin typeface="Zoho Puvi"/>
            </a:endParaRPr>
          </a:p>
        </p:txBody>
      </p:sp>
      <p:sp>
        <p:nvSpPr>
          <p:cNvPr id="10" name="Text Box 9">
            <a:extLst>
              <a:ext uri="{9EC76AD7-84F1-411A-89B6-07905F8C5436}">
                <a16:creationId xmlns:a16="http://schemas.microsoft.com/office/drawing/2010/main" id="{B05FF9FE-D27C-4F0D-9565-1D543C7E5399}"/>
              </a:ext>
            </a:extLst>
          </p:cNvPr>
          <p:cNvSpPr txBox="1"/>
          <p:nvPr/>
        </p:nvSpPr>
        <p:spPr>
          <a:xfrm flipH="false" flipV="false" rot="0">
            <a:off x="4289536" y="1856774"/>
            <a:ext cx="1905000" cy="232371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indent="-190500" marL="190500">
              <a:buChar char="•"/>
              <a:buFont typeface="Arial"/>
              <a:defRPr dirty="0" lang="en-US" sz="1400"/>
            </a:pPr>
            <a:r>
              <a:rPr b="0" dirty="0" err="1" lang="en-US" sz="900">
                <a:latin typeface="Zoho Puvi"/>
              </a:rPr>
              <a:t>YubiKey</a:t>
            </a:r>
            <a:r>
              <a:rPr b="0" dirty="0" lang="en-US" sz="900">
                <a:latin typeface="Zoho Puvi"/>
              </a:rPr>
              <a:t> Authentication</a:t>
            </a:r>
            <a:endParaRPr b="0" dirty="0" lang="en-US" sz="900">
              <a:latin typeface="Zoho Puvi"/>
            </a:endParaRPr>
          </a:p>
        </p:txBody>
      </p:sp>
      <p:sp>
        <p:nvSpPr>
          <p:cNvPr id="11" name="Text Box 10">
            <a:extLst>
              <a:ext uri="{57A3FE90-B022-43C2-A530-9087DCB26D1E}">
                <a16:creationId xmlns:a16="http://schemas.microsoft.com/office/drawing/2010/main" id="{CCC9D15F-0F44-402C-9E8A-5685218F9ED8}"/>
              </a:ext>
            </a:extLst>
          </p:cNvPr>
          <p:cNvSpPr txBox="1"/>
          <p:nvPr/>
        </p:nvSpPr>
        <p:spPr>
          <a:xfrm flipH="false" flipV="false" rot="0">
            <a:off x="6701685" y="1837048"/>
            <a:ext cx="1905000" cy="232371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indent="-190500" marL="190500">
              <a:buChar char="•"/>
              <a:buFont typeface="Arial"/>
              <a:defRPr dirty="0" lang="en-US" sz="1400"/>
            </a:pPr>
            <a:r>
              <a:rPr b="0" dirty="0" lang="en-US" sz="900">
                <a:latin typeface="Zoho Puvi"/>
              </a:rPr>
              <a:t>Azure AD MFA</a:t>
            </a:r>
            <a:endParaRPr b="0" dirty="0" lang="en-US" sz="900">
              <a:latin typeface="Zoho Puvi"/>
            </a:endParaRPr>
          </a:p>
        </p:txBody>
      </p:sp>
      <p:sp>
        <p:nvSpPr>
          <p:cNvPr id="12" name="Text Box 11">
            <a:extLst>
              <a:ext uri="{FFD3BB30-D60B-4F60-97E4-9411BEF5CE56}">
                <a16:creationId xmlns:a16="http://schemas.microsoft.com/office/drawing/2010/main" id="{6CEA14B2-FCC5-47AC-8F85-C2F08D00DACA}"/>
              </a:ext>
            </a:extLst>
          </p:cNvPr>
          <p:cNvSpPr txBox="1"/>
          <p:nvPr/>
        </p:nvSpPr>
        <p:spPr>
          <a:xfrm flipH="false" flipV="false" rot="0">
            <a:off x="4289536" y="2204189"/>
            <a:ext cx="2343254" cy="232371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indent="-190500" marL="190500">
              <a:buChar char="•"/>
              <a:buFont typeface="Arial"/>
              <a:defRPr dirty="0" lang="en-US" sz="1400"/>
            </a:pPr>
            <a:r>
              <a:rPr b="0" dirty="0" lang="en-US" sz="900">
                <a:latin typeface="Zoho Puvi"/>
              </a:rPr>
              <a:t>Zoho OneAuth </a:t>
            </a:r>
            <a:r>
              <a:rPr b="0" dirty="0" err="1" lang="en-US" sz="900">
                <a:latin typeface="Zoho Puvi"/>
              </a:rPr>
              <a:t>TOTP</a:t>
            </a:r>
            <a:r>
              <a:rPr b="0" dirty="0" lang="en-US" sz="900">
                <a:latin typeface="Zoho Puvi"/>
              </a:rPr>
              <a:t> Authentication</a:t>
            </a:r>
            <a:endParaRPr b="0" dirty="0" lang="en-US" sz="900">
              <a:latin typeface="Zoho Puvi"/>
            </a:endParaRPr>
          </a:p>
        </p:txBody>
      </p:sp>
      <p:sp>
        <p:nvSpPr>
          <p:cNvPr id="13" name="Text Box 12">
            <a:extLst>
              <a:ext uri="{F492D882-5BE0-4D76-9D89-63DBB514F24A}">
                <a16:creationId xmlns:a16="http://schemas.microsoft.com/office/drawing/2010/main" id="{DDC4A97F-6D59-484B-AC1B-A669DDCABE25}"/>
              </a:ext>
            </a:extLst>
          </p:cNvPr>
          <p:cNvSpPr txBox="1"/>
          <p:nvPr/>
        </p:nvSpPr>
        <p:spPr>
          <a:xfrm flipH="false" flipV="false" rot="0">
            <a:off x="6701685" y="2184463"/>
            <a:ext cx="1905000" cy="232371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indent="-190500" marL="190500">
              <a:buChar char="•"/>
              <a:buFont typeface="Arial"/>
              <a:defRPr dirty="0" lang="en-US" sz="1400"/>
            </a:pPr>
            <a:r>
              <a:rPr b="0" dirty="0" lang="en-US" sz="900">
                <a:latin typeface="Zoho Puvi"/>
              </a:rPr>
              <a:t>RADIUS Authentication</a:t>
            </a:r>
            <a:endParaRPr b="0" dirty="0" lang="en-US" sz="900">
              <a:latin typeface="Zoho Puvi"/>
            </a:endParaRPr>
          </a:p>
        </p:txBody>
      </p:sp>
      <p:sp>
        <p:nvSpPr>
          <p:cNvPr id="14" name="Text Box 13">
            <a:extLst>
              <a:ext uri="{F6E378D9-F7D8-48A4-A44D-24D179B9C798}">
                <a16:creationId xmlns:a16="http://schemas.microsoft.com/office/drawing/2010/main" id="{50E924F1-A8BC-4052-A18C-75C20BD6B77A}"/>
              </a:ext>
            </a:extLst>
          </p:cNvPr>
          <p:cNvSpPr txBox="1"/>
          <p:nvPr/>
        </p:nvSpPr>
        <p:spPr>
          <a:xfrm flipH="false" flipV="false" rot="0">
            <a:off x="4289536" y="2544794"/>
            <a:ext cx="1905000" cy="232371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indent="-190500" marL="190500">
              <a:buChar char="•"/>
              <a:buFont typeface="Arial"/>
              <a:defRPr dirty="0" lang="en-US" sz="1400"/>
            </a:pPr>
            <a:r>
              <a:rPr b="0" dirty="0" lang="en-US" sz="900">
                <a:latin typeface="Zoho Puvi"/>
              </a:rPr>
              <a:t>Google Authenticator</a:t>
            </a:r>
            <a:endParaRPr b="0" dirty="0" lang="en-US" sz="900">
              <a:latin typeface="Zoho Puvi"/>
            </a:endParaRPr>
          </a:p>
        </p:txBody>
      </p:sp>
      <p:sp>
        <p:nvSpPr>
          <p:cNvPr id="15" name="Text Box 14">
            <a:extLst>
              <a:ext uri="{6A55F3C4-A334-40EF-9EA0-142F52D47006}">
                <a16:creationId xmlns:a16="http://schemas.microsoft.com/office/drawing/2010/main" id="{375BE9F4-39BC-40EF-B013-0F1DB2DA7B4D}"/>
              </a:ext>
            </a:extLst>
          </p:cNvPr>
          <p:cNvSpPr txBox="1"/>
          <p:nvPr/>
        </p:nvSpPr>
        <p:spPr>
          <a:xfrm flipH="false" flipV="false" rot="0">
            <a:off x="6694465" y="2548823"/>
            <a:ext cx="1905000" cy="232371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indent="-190500" marL="190500">
              <a:buChar char="•"/>
              <a:buFont typeface="Arial"/>
              <a:defRPr dirty="0" lang="en-US" sz="1400"/>
            </a:pPr>
            <a:r>
              <a:rPr b="0" dirty="0" err="1" lang="en-US" sz="900">
                <a:latin typeface="Zoho Puvi"/>
              </a:rPr>
              <a:t>SAML</a:t>
            </a:r>
            <a:r>
              <a:rPr b="0" dirty="0" lang="en-US" sz="900">
                <a:latin typeface="Zoho Puvi"/>
              </a:rPr>
              <a:t> Authentication</a:t>
            </a:r>
            <a:endParaRPr b="0" dirty="0" lang="en-US" sz="900">
              <a:latin typeface="Zoho Puvi"/>
            </a:endParaRPr>
          </a:p>
        </p:txBody>
      </p:sp>
      <p:sp>
        <p:nvSpPr>
          <p:cNvPr id="16" name="Text Box 15">
            <a:extLst>
              <a:ext uri="{A84C0368-64C7-4047-99E6-7332ED45CB5E}">
                <a16:creationId xmlns:a16="http://schemas.microsoft.com/office/drawing/2010/main" id="{E12EF599-1A80-401B-BE82-77D016AAE0B2}"/>
              </a:ext>
            </a:extLst>
          </p:cNvPr>
          <p:cNvSpPr txBox="1"/>
          <p:nvPr/>
        </p:nvSpPr>
        <p:spPr>
          <a:xfrm flipH="false" flipV="false" rot="0">
            <a:off x="4282230" y="2916269"/>
            <a:ext cx="1905000" cy="232371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indent="-190500" marL="190500">
              <a:buChar char="•"/>
              <a:buFont typeface="Arial"/>
              <a:defRPr dirty="0" lang="en-US" sz="1400"/>
            </a:pPr>
            <a:r>
              <a:rPr b="0" dirty="0" lang="en-US" sz="900">
                <a:latin typeface="Zoho Puvi"/>
              </a:rPr>
              <a:t>Microsoft Authenticator</a:t>
            </a:r>
            <a:endParaRPr b="0" dirty="0" lang="en-US" sz="900">
              <a:latin typeface="Zoho Puvi"/>
            </a:endParaRPr>
          </a:p>
        </p:txBody>
      </p:sp>
      <p:sp>
        <p:nvSpPr>
          <p:cNvPr id="17" name="Text Box 16">
            <a:extLst>
              <a:ext uri="{EFF9E861-5155-43E1-9ACD-CD2DECF55515}">
                <a16:creationId xmlns:a16="http://schemas.microsoft.com/office/drawing/2010/main" id="{CB650B2D-17DD-4D1D-989F-DE4A4DA879D0}"/>
              </a:ext>
            </a:extLst>
          </p:cNvPr>
          <p:cNvSpPr txBox="1"/>
          <p:nvPr/>
        </p:nvSpPr>
        <p:spPr>
          <a:xfrm flipH="false" flipV="false" rot="0">
            <a:off x="6701685" y="2903848"/>
            <a:ext cx="1905000" cy="232371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indent="-190500" marL="190500">
              <a:buChar char="•"/>
              <a:buFont typeface="Arial"/>
              <a:defRPr dirty="0" lang="en-US" sz="1400"/>
            </a:pPr>
            <a:r>
              <a:rPr b="0" dirty="0" lang="en-US" sz="900">
                <a:latin typeface="Zoho Puvi"/>
              </a:rPr>
              <a:t>Email Verification</a:t>
            </a:r>
            <a:endParaRPr b="0" dirty="0" lang="en-US" sz="900">
              <a:latin typeface="Zoho Puvi"/>
            </a:endParaRPr>
          </a:p>
        </p:txBody>
      </p:sp>
      <p:sp>
        <p:nvSpPr>
          <p:cNvPr id="18" name="Text Box 17">
            <a:extLst>
              <a:ext uri="{03836848-42EF-4D47-9EE3-7447625EFEDD}">
                <a16:creationId xmlns:a16="http://schemas.microsoft.com/office/drawing/2010/main" id="{3BB146FE-5DB1-4E34-9D7C-A89EA7C62255}"/>
              </a:ext>
            </a:extLst>
          </p:cNvPr>
          <p:cNvSpPr txBox="1"/>
          <p:nvPr/>
        </p:nvSpPr>
        <p:spPr>
          <a:xfrm flipH="false" flipV="false" rot="0">
            <a:off x="4282230" y="3259169"/>
            <a:ext cx="1905000" cy="232371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indent="-190500" marL="190500">
              <a:buChar char="•"/>
              <a:buFont typeface="Arial"/>
              <a:defRPr dirty="0" lang="en-US" sz="1400"/>
            </a:pPr>
            <a:r>
              <a:rPr b="0" dirty="0" lang="en-US" sz="900">
                <a:latin typeface="Zoho Puvi"/>
              </a:rPr>
              <a:t>Custom </a:t>
            </a:r>
            <a:r>
              <a:rPr b="0" dirty="0" err="1" lang="en-US" sz="900">
                <a:latin typeface="Zoho Puvi"/>
              </a:rPr>
              <a:t>TOTP</a:t>
            </a:r>
            <a:r>
              <a:rPr b="0" dirty="0" lang="en-US" sz="900">
                <a:latin typeface="Zoho Puvi"/>
              </a:rPr>
              <a:t> Authenticator</a:t>
            </a:r>
            <a:endParaRPr b="0" dirty="0" lang="en-US" sz="900">
              <a:latin typeface="Zoho Puvi"/>
            </a:endParaRPr>
          </a:p>
        </p:txBody>
      </p:sp>
      <p:sp>
        <p:nvSpPr>
          <p:cNvPr id="19" name="Text Box 18">
            <a:extLst>
              <a:ext uri="{BAB5713C-4178-4A56-900F-84BC3BD99CAB}">
                <a16:creationId xmlns:a16="http://schemas.microsoft.com/office/drawing/2010/main" id="{55AE6CC4-F078-4ED2-9C1E-506E044F4D55}"/>
              </a:ext>
            </a:extLst>
          </p:cNvPr>
          <p:cNvSpPr txBox="1"/>
          <p:nvPr/>
        </p:nvSpPr>
        <p:spPr>
          <a:xfrm flipH="false" flipV="false" rot="0">
            <a:off x="6701685" y="3246748"/>
            <a:ext cx="1905000" cy="232371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indent="-190500" marL="190500">
              <a:buChar char="•"/>
              <a:buFont typeface="Arial"/>
              <a:defRPr dirty="0" lang="en-US" sz="1400"/>
            </a:pPr>
            <a:r>
              <a:rPr b="0" dirty="0" lang="en-US" sz="900">
                <a:latin typeface="Zoho Puvi"/>
              </a:rPr>
              <a:t>SMS Verification</a:t>
            </a:r>
            <a:endParaRPr b="0" dirty="0" lang="en-US" sz="900">
              <a:latin typeface="Zoho Puvi"/>
            </a:endParaRPr>
          </a:p>
        </p:txBody>
      </p:sp>
      <p:sp>
        <p:nvSpPr>
          <p:cNvPr id="20" name="Text Box 19">
            <a:extLst>
              <a:ext uri="{D274C457-27F0-4A17-A8D5-097C548AE113}">
                <a16:creationId xmlns:a16="http://schemas.microsoft.com/office/drawing/2010/main" id="{53273AA4-7227-40AD-B534-21E54F37C567}"/>
              </a:ext>
            </a:extLst>
          </p:cNvPr>
          <p:cNvSpPr txBox="1"/>
          <p:nvPr/>
        </p:nvSpPr>
        <p:spPr>
          <a:xfrm flipH="false" flipV="false" rot="0">
            <a:off x="4282230" y="3611594"/>
            <a:ext cx="1905000" cy="232371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indent="-190500" marL="190500">
              <a:buChar char="•"/>
              <a:buFont typeface="Arial"/>
              <a:defRPr dirty="0" lang="en-US" sz="1400"/>
            </a:pPr>
            <a:r>
              <a:rPr b="0" dirty="0" err="1" lang="en-US" sz="900">
                <a:latin typeface="Zoho Puvi"/>
              </a:rPr>
              <a:t>TOTP</a:t>
            </a:r>
            <a:r>
              <a:rPr b="0" dirty="0" lang="en-US" sz="900">
                <a:latin typeface="Zoho Puvi"/>
              </a:rPr>
              <a:t> Authentication</a:t>
            </a:r>
            <a:endParaRPr b="0" dirty="0" lang="en-US" sz="900">
              <a:latin typeface="Zoho Puvi"/>
            </a:endParaRPr>
          </a:p>
        </p:txBody>
      </p:sp>
      <p:sp>
        <p:nvSpPr>
          <p:cNvPr id="21" name="Text Box 20">
            <a:extLst>
              <a:ext uri="{24822851-DD47-4316-9CD7-EF643BC00244}">
                <a16:creationId xmlns:a16="http://schemas.microsoft.com/office/drawing/2010/main" id="{A790D6B3-DADB-4F1C-8992-2DBC79830D0C}"/>
              </a:ext>
            </a:extLst>
          </p:cNvPr>
          <p:cNvSpPr txBox="1"/>
          <p:nvPr/>
        </p:nvSpPr>
        <p:spPr>
          <a:xfrm flipH="false" flipV="false" rot="0">
            <a:off x="6710314" y="3617928"/>
            <a:ext cx="2098395" cy="232371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indent="-190500" marL="190500">
              <a:buChar char="•"/>
              <a:buFont typeface="Arial"/>
              <a:defRPr dirty="0" lang="en-US" sz="1400"/>
            </a:pPr>
            <a:r>
              <a:rPr b="0" dirty="0" lang="en-US" sz="900">
                <a:latin typeface="Zoho Puvi"/>
              </a:rPr>
              <a:t>Security Questions and Answers</a:t>
            </a:r>
            <a:endParaRPr b="0" dirty="0" lang="en-US" sz="900">
              <a:latin typeface="Zoho Puvi"/>
            </a:endParaRPr>
          </a:p>
        </p:txBody>
      </p:sp>
      <p:sp>
        <p:nvSpPr>
          <p:cNvPr id="22" name="Text Box 21">
            <a:extLst>
              <a:ext uri="{84908374-99C5-4F06-95B5-8C5CD55A2DB8}">
                <a16:creationId xmlns:a16="http://schemas.microsoft.com/office/drawing/2010/main" id="{9E68679C-A580-499C-A742-260930942018}"/>
              </a:ext>
            </a:extLst>
          </p:cNvPr>
          <p:cNvSpPr txBox="1"/>
          <p:nvPr/>
        </p:nvSpPr>
        <p:spPr>
          <a:xfrm flipH="false" flipV="false" rot="0">
            <a:off x="4282230" y="3944969"/>
            <a:ext cx="2182920" cy="232371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indent="-190500" marL="190500">
              <a:buChar char="•"/>
              <a:buFont typeface="Arial"/>
              <a:defRPr dirty="0" lang="en-US" sz="1400"/>
            </a:pPr>
            <a:r>
              <a:rPr b="0" dirty="0" lang="en-US" sz="900">
                <a:latin typeface="Zoho Puvi"/>
              </a:rPr>
              <a:t>Push Notification Authentication</a:t>
            </a:r>
            <a:endParaRPr b="0" dirty="0" lang="en-US" sz="900">
              <a:latin typeface="Zoho Puvi"/>
            </a:endParaRPr>
          </a:p>
        </p:txBody>
      </p:sp>
      <p:pic>
        <p:nvPicPr>
          <p:cNvPr id="23" name="">
            <a:extLst>
              <a:ext uri="{C9193F74-1DAF-4F34-9850-2CAD14EDC9F2}">
                <a16:creationId xmlns:a16="http://schemas.microsoft.com/office/drawing/2010/main" id="{9B59926B-00C1-43A6-815E-38EAA8CCE9AB}"/>
              </a:ext>
            </a:extLst>
          </p:cNvPr>
          <p:cNvPicPr>
            <a:picLocks noChangeAspect="true"/>
          </p:cNvPicPr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 flipH="false" flipV="false" rot="0">
            <a:off x="683714" y="1677876"/>
            <a:ext cx="324916" cy="324592"/>
          </a:xfrm>
          <a:prstGeom prst="rect">
            <a:avLst/>
          </a:prstGeom>
          <a:noFill/>
        </p:spPr>
      </p:pic>
      <p:sp>
        <p:nvSpPr>
          <p:cNvPr id="24" name="">
            <a:extLst>
              <a:ext uri="{29314CFC-D5F9-4785-9B90-740EFB37A8EE}">
                <a16:creationId xmlns:a16="http://schemas.microsoft.com/office/drawing/2010/main" id="{6F882577-B11F-40FD-864B-48FAA242C03D}"/>
              </a:ext>
            </a:extLst>
          </p:cNvPr>
          <p:cNvSpPr txBox="1"/>
          <p:nvPr/>
        </p:nvSpPr>
        <p:spPr>
          <a:xfrm flipH="false" flipV="false" rot="0">
            <a:off x="700735" y="1685182"/>
            <a:ext cx="307894" cy="27808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b="1" dirty="0" lang="en-US" sz="1200">
                <a:solidFill>
                  <a:schemeClr val="tx1"/>
                </a:solidFill>
                <a:latin typeface="Zoho Puvi"/>
              </a:rPr>
              <a:t>6</a:t>
            </a:r>
            <a:endParaRPr b="1" dirty="0" lang="en-US" sz="1200">
              <a:solidFill>
                <a:schemeClr val="tx1"/>
              </a:solidFill>
              <a:latin typeface="Zoho Puvi"/>
            </a:endParaRPr>
          </a:p>
        </p:txBody>
      </p:sp>
      <p:pic>
        <p:nvPicPr>
          <p:cNvPr id="25" name="">
            <a:extLst>
              <a:ext uri="{3A6844EF-704A-4A62-BF48-3639C5354DB6}">
                <a16:creationId xmlns:a16="http://schemas.microsoft.com/office/drawing/2010/main" id="{3AB759F0-9A8C-47A1-B33D-A70992A7031E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20400000">
            <a:off x="3470576" y="2894771"/>
            <a:ext cx="566689" cy="216627"/>
          </a:xfrm>
          <a:prstGeom prst="rect">
            <a:avLst/>
          </a:prstGeom>
          <a:noFill/>
        </p:spPr>
      </p:pic>
      <p:pic>
        <p:nvPicPr>
          <p:cNvPr id="26" name="">
            <a:extLst>
              <a:ext uri="{FB03369F-D35A-435C-9997-7C81363C716B}">
                <a16:creationId xmlns:a16="http://schemas.microsoft.com/office/drawing/2010/main" id="{420E32D2-8299-499C-8DD5-946CAC55429D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1500000">
            <a:off x="6424593" y="103708"/>
            <a:ext cx="286283" cy="286283"/>
          </a:xfrm>
          <a:prstGeom prst="rect">
            <a:avLst/>
          </a:prstGeom>
          <a:noFill/>
        </p:spPr>
      </p:pic>
      <p:pic>
        <p:nvPicPr>
          <p:cNvPr id="27" name="">
            <a:extLst>
              <a:ext uri="{F58B29F2-9B62-4C8F-A0F7-7D3C7BB7D6BF}">
                <a16:creationId xmlns:a16="http://schemas.microsoft.com/office/drawing/2010/main" id="{86C6CF6E-3B24-4AAD-9191-D2FAFAC55660}"/>
              </a:ext>
            </a:extLst>
          </p:cNvPr>
          <p:cNvPicPr>
            <a:picLocks noChangeAspect="true"/>
          </p:cNvPicPr>
          <p:nvPr/>
        </p:nvPicPr>
        <p:blipFill>
          <a:blip r:embed="rId5">
            <a:alphaModFix amt="19999"/>
          </a:blip>
          <a:stretch>
            <a:fillRect/>
          </a:stretch>
        </p:blipFill>
        <p:spPr>
          <a:xfrm flipH="false" flipV="false" rot="0">
            <a:off x="817473" y="4407255"/>
            <a:ext cx="596903" cy="729223"/>
          </a:xfrm>
          <a:prstGeom prst="rect">
            <a:avLst/>
          </a:prstGeom>
          <a:noFill/>
        </p:spPr>
      </p:pic>
      <p:pic>
        <p:nvPicPr>
          <p:cNvPr id="28" name="">
            <a:extLst>
              <a:ext uri="{97DF57D4-1BF7-4DE7-810C-4B50D63D6FC5}">
                <a16:creationId xmlns:a16="http://schemas.microsoft.com/office/drawing/2010/main" id="{FB5E5175-550D-4AB3-9CA2-3E74A0E4877D}"/>
              </a:ext>
            </a:extLst>
          </p:cNvPr>
          <p:cNvPicPr>
            <a:picLocks noChangeAspect="true"/>
          </p:cNvPicPr>
          <p:nvPr/>
        </p:nvPicPr>
        <p:blipFill>
          <a:blip r:embed="rId5">
            <a:alphaModFix amt="10000"/>
          </a:blip>
          <a:stretch>
            <a:fillRect/>
          </a:stretch>
        </p:blipFill>
        <p:spPr>
          <a:xfrm flipH="false" flipV="false" rot="0">
            <a:off x="2493872" y="4450804"/>
            <a:ext cx="553354" cy="750989"/>
          </a:xfrm>
          <a:prstGeom prst="rect">
            <a:avLst/>
          </a:prstGeom>
          <a:noFill/>
        </p:spPr>
      </p:pic>
      <p:pic>
        <p:nvPicPr>
          <p:cNvPr id="29" name="">
            <a:extLst>
              <a:ext uri="{7354A3DB-3FBB-431E-8E39-FC4524F08C6D}">
                <a16:creationId xmlns:a16="http://schemas.microsoft.com/office/drawing/2010/main" id="{83E28F44-1507-4527-937C-B4270A66EE2F}"/>
              </a:ext>
            </a:extLst>
          </p:cNvPr>
          <p:cNvPicPr>
            <a:picLocks noChangeAspect="true"/>
          </p:cNvPicPr>
          <p:nvPr/>
        </p:nvPicPr>
        <p:blipFill>
          <a:blip r:embed="rId5">
            <a:alphaModFix amt="19999"/>
          </a:blip>
          <a:stretch>
            <a:fillRect/>
          </a:stretch>
        </p:blipFill>
        <p:spPr>
          <a:xfrm flipH="false" flipV="false" rot="0">
            <a:off x="1635717" y="5299881"/>
            <a:ext cx="596903" cy="729223"/>
          </a:xfrm>
          <a:prstGeom prst="rect">
            <a:avLst/>
          </a:prstGeom>
          <a:noFill/>
        </p:spPr>
      </p:pic>
      <p:pic>
        <p:nvPicPr>
          <p:cNvPr id="30" name="">
            <a:extLst>
              <a:ext uri="{C5A1AB72-F870-4BE5-86C6-77D724FEA25D}">
                <a16:creationId xmlns:a16="http://schemas.microsoft.com/office/drawing/2010/main" id="{87157857-DEE2-474F-8DAD-A5DB11DED30D}"/>
              </a:ext>
            </a:extLst>
          </p:cNvPr>
          <p:cNvPicPr>
            <a:picLocks noChangeAspect="true"/>
          </p:cNvPicPr>
          <p:nvPr/>
        </p:nvPicPr>
        <p:blipFill>
          <a:blip r:embed="rId5">
            <a:alphaModFix amt="10000"/>
          </a:blip>
          <a:stretch>
            <a:fillRect/>
          </a:stretch>
        </p:blipFill>
        <p:spPr>
          <a:xfrm flipH="false" flipV="false" rot="0">
            <a:off x="1637528" y="1431826"/>
            <a:ext cx="553354" cy="750989"/>
          </a:xfrm>
          <a:prstGeom prst="rect">
            <a:avLst/>
          </a:prstGeom>
          <a:noFill/>
        </p:spPr>
      </p:pic>
      <p:pic>
        <p:nvPicPr>
          <p:cNvPr id="31" name="">
            <a:extLst>
              <a:ext uri="{B8E2C45E-8D0F-477A-BA33-5DBCFB8B0EBD}">
                <a16:creationId xmlns:a16="http://schemas.microsoft.com/office/drawing/2010/main" id="{61CA8BCB-252B-45AF-83F2-1DE36DAE4FD5}"/>
              </a:ext>
            </a:extLst>
          </p:cNvPr>
          <p:cNvPicPr>
            <a:picLocks noChangeAspect="true"/>
          </p:cNvPicPr>
          <p:nvPr/>
        </p:nvPicPr>
        <p:blipFill>
          <a:blip r:embed="rId5">
            <a:alphaModFix amt="10000"/>
          </a:blip>
          <a:stretch>
            <a:fillRect/>
          </a:stretch>
        </p:blipFill>
        <p:spPr>
          <a:xfrm flipH="false" flipV="false" rot="0">
            <a:off x="795699" y="669825"/>
            <a:ext cx="553354" cy="750989"/>
          </a:xfrm>
          <a:prstGeom prst="rect">
            <a:avLst/>
          </a:prstGeom>
          <a:noFill/>
        </p:spPr>
      </p:pic>
      <p:pic>
        <p:nvPicPr>
          <p:cNvPr id="32" name="">
            <a:extLst>
              <a:ext uri="{21917C89-D10D-490B-97F3-442F9E99FBCE}">
                <a16:creationId xmlns:a16="http://schemas.microsoft.com/office/drawing/2010/main" id="{BB83FC09-1CB2-4AE5-8157-CC51CE389192}"/>
              </a:ext>
            </a:extLst>
          </p:cNvPr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flipH="false" flipV="false" rot="1500000">
            <a:off x="3361001" y="4257675"/>
            <a:ext cx="277539" cy="277539"/>
          </a:xfrm>
          <a:prstGeom prst="rect">
            <a:avLst/>
          </a:prstGeom>
          <a:noFill/>
        </p:spPr>
      </p:pic>
      <p:pic>
        <p:nvPicPr>
          <p:cNvPr id="33" name="">
            <a:extLst>
              <a:ext uri="{B81263FE-F52D-4E0E-A7E3-C92EDA1371C5}">
                <a16:creationId xmlns:a16="http://schemas.microsoft.com/office/drawing/2010/main" id="{DA09B6E0-7B3E-47B1-9208-4F7B10D53F6C}"/>
              </a:ext>
            </a:extLst>
          </p:cNvPr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flipH="false" flipV="false" rot="1620000">
            <a:off x="703611" y="3905250"/>
            <a:ext cx="285120" cy="285120"/>
          </a:xfrm>
          <a:prstGeom prst="rect">
            <a:avLst/>
          </a:prstGeom>
          <a:noFill/>
        </p:spPr>
      </p:pic>
      <p:pic>
        <p:nvPicPr>
          <p:cNvPr id="34" name="">
            <a:extLst>
              <a:ext uri="{48E46306-6B40-49BF-B826-C1A056713437}">
                <a16:creationId xmlns:a16="http://schemas.microsoft.com/office/drawing/2010/main" id="{9F12FE9D-DBB8-416A-B879-A510D2D6886C}"/>
              </a:ext>
            </a:extLst>
          </p:cNvPr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flipH="false" flipV="false" rot="1440000">
            <a:off x="3349475" y="457295"/>
            <a:ext cx="281654" cy="320735"/>
          </a:xfrm>
          <a:prstGeom prst="rect">
            <a:avLst/>
          </a:prstGeom>
          <a:noFill/>
        </p:spPr>
      </p:pic>
      <p:pic>
        <p:nvPicPr>
          <p:cNvPr id="35" name="">
            <a:extLst>
              <a:ext uri="{3E397A99-2D77-46A0-A4A2-58B2E3A6144B}">
                <a16:creationId xmlns:a16="http://schemas.microsoft.com/office/drawing/2010/main" id="{0AA30B89-1C18-450A-8398-21097164FA78}"/>
              </a:ext>
            </a:extLst>
          </p:cNvPr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flipH="false" flipV="false" rot="2160000">
            <a:off x="6554361" y="4733925"/>
            <a:ext cx="257632" cy="257632"/>
          </a:xfrm>
          <a:prstGeom prst="rect">
            <a:avLst/>
          </a:prstGeom>
          <a:noFill/>
        </p:spPr>
      </p:pic>
      <p:cxnSp>
        <p:nvCxnSpPr>
          <p:cNvPr id="36" name="Connector 35">
            <a:extLst>
              <a:ext uri="{51A19470-18EB-4EB3-88E0-F82BCE8FBBC0}">
                <a16:creationId xmlns:a16="http://schemas.microsoft.com/office/drawing/2010/main" id="{A148261D-468C-4282-BF43-4EEB42AB6EAC}"/>
              </a:ext>
            </a:extLst>
          </p:cNvPr>
          <p:cNvCxnSpPr/>
          <p:nvPr/>
        </p:nvCxnSpPr>
        <p:spPr>
          <a:xfrm flipH="true" flipV="false" rot="10800000">
            <a:off x="6605835" y="772506"/>
            <a:ext cx="0" cy="3600630"/>
          </a:xfrm>
          <a:prstGeom prst="line">
            <a:avLst/>
          </a:prstGeom>
          <a:ln cap="flat" w="9525">
            <a:solidFill>
              <a:srgbClr val="8fb2ff">
                <a:alpha val="36000"/>
              </a:srgb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37" name="">
            <a:extLst>
              <a:ext uri="{57964C1D-0C30-465B-8C14-7CFB4DAA42D5}">
                <a16:creationId xmlns:a16="http://schemas.microsoft.com/office/drawing/2010/main" id="{C58C8778-29D4-4D76-9261-6DEEE18FBF1F}"/>
              </a:ext>
            </a:extLst>
          </p:cNvPr>
          <p:cNvSpPr/>
          <p:nvPr/>
        </p:nvSpPr>
        <p:spPr>
          <a:xfrm flipH="false" flipV="false" rot="0">
            <a:off x="0" y="1999335"/>
            <a:ext cx="29460" cy="1143000"/>
          </a:xfrm>
          <a:prstGeom prst="rect">
            <a:avLst/>
          </a:prstGeom>
          <a:solidFill>
            <a:srgbClr val="185be7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8" name="Text Box 37">
            <a:extLst>
              <a:ext uri="{D32D57EE-9684-4088-BE32-703D70F80FB6}">
                <a16:creationId xmlns:a16="http://schemas.microsoft.com/office/drawing/2010/main" id="{397AC831-2AD9-4D6B-B871-C8E403394761}"/>
              </a:ext>
            </a:extLst>
          </p:cNvPr>
          <p:cNvSpPr txBox="1"/>
          <p:nvPr/>
        </p:nvSpPr>
        <p:spPr>
          <a:xfrm flipH="false" flipV="false" rot="0">
            <a:off x="6716115" y="3971315"/>
            <a:ext cx="1905000" cy="232371"/>
          </a:xfrm>
          <a:prstGeom prst="rect">
            <a:avLst/>
          </a:prstGeom>
        </p:spPr>
        <p:txBody>
          <a:bodyPr bIns="47625" lIns="95250" rIns="95250" rtlCol="0" tIns="47625">
            <a:noAutofit/>
          </a:bodyPr>
          <a:lstStyle/>
          <a:p>
            <a:pPr algn="l" indent="-1905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buFont typeface="Arial"/>
              <a:defRPr dirty="0" lang="en-US" sz="1400">
                <a:solidFill>
                  <a:schemeClr val="tx1"/>
                </a:solidFill>
                <a:latin typeface="Open Sans"/>
              </a:defRPr>
            </a:pPr>
            <a:r>
              <a:rPr b="0" dirty="0" lang="en-US" sz="900">
                <a:solidFill>
                  <a:schemeClr val="tx1"/>
                </a:solidFill>
                <a:latin typeface="Zoho Puvi"/>
              </a:rPr>
              <a:t>AD Security Questions</a:t>
            </a:r>
            <a:endParaRPr b="0" dirty="0" lang="en-US" sz="900">
              <a:solidFill>
                <a:schemeClr val="tx1"/>
              </a:solidFill>
              <a:latin typeface="Zoho Puvi"/>
            </a:endParaRPr>
          </a:p>
        </p:txBody>
      </p:sp>
    </p:spTree>
    <p:extLst>
      <p:ext uri="{AB423839-6760-49E8-9A6D-EBC57103BC79}">
        <p14:creationId xmlns:p14="http://schemas.microsoft.com/office/powerpoint/2010/main" val="1753791125782"/>
      </p:ext>
    </p:extLst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959A67C4-531A-4FA1-AEDC-F140E0E1BB04}">
                <a16:creationId xmlns:a16="http://schemas.microsoft.com/office/drawing/2010/main" id="{C836BEF2-6D40-4BA3-9E87-2884FC3073BB}"/>
              </a:ext>
            </a:extLst>
          </p:cNvPr>
          <p:cNvSpPr/>
          <p:nvPr/>
        </p:nvSpPr>
        <p:spPr>
          <a:xfrm flipH="false" flipV="false" rot="0">
            <a:off x="3943902" y="2235489"/>
            <a:ext cx="4849530" cy="2588066"/>
          </a:xfrm>
          <a:prstGeom prst="roundRect">
            <a:avLst/>
          </a:prstGeom>
          <a:solidFill>
            <a:srgbClr val="185be7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> </a:t>
            </a:r>
            <a:endParaRPr dirty="0" lang="en-US"/>
          </a:p>
        </p:txBody>
      </p:sp>
      <p:sp>
        <p:nvSpPr>
          <p:cNvPr id="3" name="">
            <a:extLst>
              <a:ext uri="{D8DCB799-AFC5-473B-B6FC-1E3C2B6E1772}">
                <a16:creationId xmlns:a16="http://schemas.microsoft.com/office/drawing/2010/main" id="{63DF2C3E-1B65-4811-8B1D-3AD5A2CA7852}"/>
              </a:ext>
            </a:extLst>
          </p:cNvPr>
          <p:cNvSpPr txBox="1"/>
          <p:nvPr/>
        </p:nvSpPr>
        <p:spPr>
          <a:xfrm flipH="false" flipV="false" rot="0">
            <a:off x="602008" y="1975132"/>
            <a:ext cx="3593582" cy="1192243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indent="0" marL="133350">
              <a:lnSpc>
                <a:spcPct val="100000"/>
              </a:lnSpc>
              <a:spcBef>
                <a:spcPts val="0"/>
              </a:spcBef>
              <a:buNone/>
              <a:defRPr dirty="0" lang="en-US" sz="1400"/>
            </a:pPr>
            <a:r>
              <a:rPr b="1" dirty="0" lang="en-US" sz="2400">
                <a:solidFill>
                  <a:srgbClr val="185be7"/>
                </a:solidFill>
                <a:latin typeface="Zoho Puvi"/>
              </a:rPr>
              <a:t>How does </a:t>
            </a:r>
            <a:r>
              <a:rPr b="1" dirty="0" lang="en-US" sz="2400">
                <a:solidFill>
                  <a:srgbClr val="0c243c"/>
                </a:solidFill>
                <a:latin typeface="Zoho Puvi"/>
              </a:rPr>
              <a:t>ADSelfService</a:t>
            </a:r>
            <a:r>
              <a:rPr b="1" dirty="0" lang="en-US" sz="2400">
                <a:solidFill>
                  <a:srgbClr val="0c243c"/>
                </a:solidFill>
                <a:latin typeface="Zoho Puvi"/>
              </a:rPr>
              <a:t> Plus' </a:t>
            </a:r>
            <a:r>
              <a:rPr b="1" dirty="0" lang="en-US" sz="2400">
                <a:solidFill>
                  <a:srgbClr val="0c243c"/>
                </a:solidFill>
                <a:latin typeface="Zoho Puvi"/>
              </a:rPr>
              <a:t>o</a:t>
            </a:r>
            <a:r>
              <a:rPr b="1" dirty="0" lang="en-US" sz="2400">
                <a:solidFill>
                  <a:srgbClr val="0c243c"/>
                </a:solidFill>
                <a:latin typeface="Zoho Puvi"/>
              </a:rPr>
              <a:t>nline MFA work?</a:t>
            </a:r>
            <a:endParaRPr b="1" dirty="0" lang="en-US" sz="2400">
              <a:solidFill>
                <a:srgbClr val="0c243c"/>
              </a:solidFill>
              <a:latin typeface="Zoho Puvi"/>
            </a:endParaRPr>
          </a:p>
        </p:txBody>
      </p:sp>
      <p:pic>
        <p:nvPicPr>
          <p:cNvPr id="4" name="">
            <a:extLst>
              <a:ext uri="{4B90A08B-E61E-49BF-848E-8D1780FEB7D4}">
                <a16:creationId xmlns:a16="http://schemas.microsoft.com/office/drawing/2010/main" id="{4972DE26-BA20-44AD-9FAF-AAC0CDF5BDD7}"/>
              </a:ext>
            </a:extLst>
          </p:cNvPr>
          <p:cNvPicPr>
            <a:picLocks noChangeAspect="true"/>
          </p:cNvPicPr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 flipH="false" flipV="false" rot="0">
            <a:off x="836114" y="1677876"/>
            <a:ext cx="324916" cy="324592"/>
          </a:xfrm>
          <a:prstGeom prst="rect">
            <a:avLst/>
          </a:prstGeom>
          <a:noFill/>
        </p:spPr>
      </p:pic>
      <p:sp>
        <p:nvSpPr>
          <p:cNvPr id="5" name="">
            <a:extLst>
              <a:ext uri="{04CECC1F-3C28-4ECC-867A-7E311561BF21}">
                <a16:creationId xmlns:a16="http://schemas.microsoft.com/office/drawing/2010/main" id="{F31143A9-8A6C-4591-ADD6-0F06F1D7E1AB}"/>
              </a:ext>
            </a:extLst>
          </p:cNvPr>
          <p:cNvSpPr txBox="1"/>
          <p:nvPr/>
        </p:nvSpPr>
        <p:spPr>
          <a:xfrm flipH="false" flipV="false" rot="0">
            <a:off x="853135" y="1685182"/>
            <a:ext cx="307894" cy="27808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b="1" dirty="0" lang="en-US" sz="1200">
                <a:solidFill>
                  <a:schemeClr val="tx1"/>
                </a:solidFill>
                <a:latin typeface="Zoho Puvi"/>
              </a:rPr>
              <a:t>7</a:t>
            </a:r>
            <a:endParaRPr b="1" dirty="0" lang="en-US" sz="1200">
              <a:solidFill>
                <a:schemeClr val="tx1"/>
              </a:solidFill>
              <a:latin typeface="Zoho Puvi"/>
            </a:endParaRPr>
          </a:p>
        </p:txBody>
      </p:sp>
      <p:sp>
        <p:nvSpPr>
          <p:cNvPr id="6" name="">
            <a:extLst>
              <a:ext uri="{782F6D3A-F3E0-44FC-99C0-3F7923242481}">
                <a16:creationId xmlns:a16="http://schemas.microsoft.com/office/drawing/2010/main" id="{A323B1E0-B9A9-4BAE-B526-B231E79DCBF7}"/>
              </a:ext>
            </a:extLst>
          </p:cNvPr>
          <p:cNvSpPr txBox="1"/>
          <p:nvPr/>
        </p:nvSpPr>
        <p:spPr>
          <a:xfrm flipH="false" flipV="false" rot="0">
            <a:off x="4157595" y="2531078"/>
            <a:ext cx="4539918" cy="2435504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indent="-190500" marL="190500">
              <a:lnSpc>
                <a:spcPct val="120000"/>
              </a:lnSpc>
              <a:spcBef>
                <a:spcPts val="0"/>
              </a:spcBef>
              <a:buChar char="•"/>
              <a:buFont typeface="Arial"/>
              <a:defRPr dirty="0" lang="en-US" sz="1400"/>
            </a:pPr>
            <a:r>
              <a:rPr b="0" dirty="0" lang="en-US" sz="800">
                <a:solidFill>
                  <a:schemeClr val="bg1"/>
                </a:solidFill>
                <a:latin typeface="Zoho Puvi"/>
              </a:rPr>
              <a:t>A user logs in to their machine with their credentials as the primary authentication method</a:t>
            </a:r>
          </a:p>
          <a:p>
            <a:pPr indent="-190500" marL="190500">
              <a:lnSpc>
                <a:spcPct val="120000"/>
              </a:lnSpc>
              <a:spcBef>
                <a:spcPts val="0"/>
              </a:spcBef>
              <a:buNone/>
              <a:defRPr dirty="0" lang="en-US" sz="1400"/>
            </a:pPr>
            <a:r>
              <a:rPr b="0" dirty="0" lang="en-US" sz="800">
                <a:solidFill>
                  <a:schemeClr val="bg1"/>
                </a:solidFill>
                <a:latin typeface="Zoho Puvi"/>
              </a:rPr>
              <a:t/>
            </a:r>
          </a:p>
          <a:p>
            <a:pPr indent="-190500" marL="190500">
              <a:lnSpc>
                <a:spcPct val="120000"/>
              </a:lnSpc>
              <a:spcBef>
                <a:spcPts val="0"/>
              </a:spcBef>
              <a:buChar char="•"/>
              <a:buFont typeface="Arial"/>
              <a:defRPr dirty="0" lang="en-US" sz="1400"/>
            </a:pPr>
            <a:r>
              <a:rPr b="0" dirty="0" lang="en-US" sz="800">
                <a:solidFill>
                  <a:schemeClr val="bg1"/>
                </a:solidFill>
                <a:latin typeface="Zoho Puvi"/>
              </a:rPr>
              <a:t>The</a:t>
            </a:r>
            <a:r>
              <a:rPr b="0" dirty="0" err="1" lang="en-US" sz="8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800">
                <a:solidFill>
                  <a:schemeClr val="bg1"/>
                </a:solidFill>
                <a:latin typeface="Zoho Puvi"/>
              </a:rPr>
              <a:t>initial</a:t>
            </a:r>
            <a:r>
              <a:rPr b="0" dirty="0" err="1" lang="en-US" sz="8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800">
                <a:solidFill>
                  <a:schemeClr val="bg1"/>
                </a:solidFill>
                <a:latin typeface="Zoho Puvi"/>
              </a:rPr>
              <a:t>credentials</a:t>
            </a:r>
            <a:r>
              <a:rPr b="0" dirty="0" err="1" lang="en-US" sz="8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800">
                <a:solidFill>
                  <a:schemeClr val="bg1"/>
                </a:solidFill>
                <a:latin typeface="Zoho Puvi"/>
              </a:rPr>
              <a:t>are</a:t>
            </a:r>
            <a:r>
              <a:rPr b="0" dirty="0" err="1" lang="en-US" sz="8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800">
                <a:solidFill>
                  <a:schemeClr val="bg1"/>
                </a:solidFill>
                <a:latin typeface="Zoho Puvi"/>
              </a:rPr>
              <a:t>verified</a:t>
            </a:r>
            <a:r>
              <a:rPr b="0" dirty="0" err="1" lang="en-US" sz="8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800">
                <a:solidFill>
                  <a:schemeClr val="bg1"/>
                </a:solidFill>
                <a:latin typeface="Zoho Puvi"/>
              </a:rPr>
              <a:t>by</a:t>
            </a:r>
            <a:r>
              <a:rPr b="0" dirty="0" err="1" lang="en-US" sz="8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800">
                <a:solidFill>
                  <a:schemeClr val="bg1"/>
                </a:solidFill>
                <a:latin typeface="Zoho Puvi"/>
              </a:rPr>
              <a:t>the</a:t>
            </a:r>
            <a:r>
              <a:rPr b="0" dirty="0" err="1" lang="en-US" sz="8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800">
                <a:solidFill>
                  <a:schemeClr val="bg1"/>
                </a:solidFill>
                <a:latin typeface="Zoho Puvi"/>
              </a:rPr>
              <a:t>local</a:t>
            </a:r>
            <a:r>
              <a:rPr b="0" dirty="0" err="1" lang="en-US" sz="8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800">
                <a:solidFill>
                  <a:schemeClr val="bg1"/>
                </a:solidFill>
                <a:latin typeface="Zoho Puvi"/>
              </a:rPr>
              <a:t>security</a:t>
            </a:r>
            <a:r>
              <a:rPr b="0" dirty="0" err="1" lang="en-US" sz="8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800">
                <a:solidFill>
                  <a:schemeClr val="bg1"/>
                </a:solidFill>
                <a:latin typeface="Zoho Puvi"/>
              </a:rPr>
              <a:t>authority</a:t>
            </a:r>
          </a:p>
          <a:p>
            <a:pPr indent="-190500" marL="190500">
              <a:lnSpc>
                <a:spcPct val="120000"/>
              </a:lnSpc>
              <a:spcBef>
                <a:spcPts val="0"/>
              </a:spcBef>
              <a:buNone/>
              <a:defRPr dirty="0" lang="en-US" sz="1400"/>
            </a:pPr>
            <a:r>
              <a:rPr b="0" dirty="0" lang="en-US" sz="800">
                <a:solidFill>
                  <a:schemeClr val="bg1"/>
                </a:solidFill>
                <a:latin typeface="Zoho Puvi"/>
              </a:rPr>
              <a:t/>
            </a:r>
          </a:p>
          <a:p>
            <a:pPr indent="-190500" marL="190500">
              <a:lnSpc>
                <a:spcPct val="120000"/>
              </a:lnSpc>
              <a:spcBef>
                <a:spcPts val="0"/>
              </a:spcBef>
              <a:buChar char="•"/>
              <a:buFont typeface="Arial"/>
              <a:defRPr dirty="0" lang="en-US" sz="1400"/>
            </a:pPr>
            <a:r>
              <a:rPr b="0" dirty="0" lang="en-US" sz="800">
                <a:solidFill>
                  <a:schemeClr val="bg1"/>
                </a:solidFill>
                <a:latin typeface="Zoho Puvi"/>
              </a:rPr>
              <a:t>Once the initial credentials have been verified, </a:t>
            </a:r>
            <a:r>
              <a:rPr b="0" dirty="0" lang="en-US" sz="800">
                <a:solidFill>
                  <a:schemeClr val="bg1"/>
                </a:solidFill>
                <a:latin typeface="Zoho Puvi"/>
              </a:rPr>
              <a:t>ADSelfService</a:t>
            </a:r>
            <a:r>
              <a:rPr b="0" dirty="0" lang="en-US" sz="800">
                <a:solidFill>
                  <a:schemeClr val="bg1"/>
                </a:solidFill>
                <a:latin typeface="Zoho Puvi"/>
              </a:rPr>
              <a:t> Plus prompts the user for an additional authentication factor</a:t>
            </a:r>
          </a:p>
          <a:p>
            <a:pPr indent="-190500" marL="190500">
              <a:lnSpc>
                <a:spcPct val="120000"/>
              </a:lnSpc>
              <a:spcBef>
                <a:spcPts val="0"/>
              </a:spcBef>
              <a:buNone/>
              <a:defRPr dirty="0" lang="en-US" sz="1400"/>
            </a:pPr>
            <a:r>
              <a:rPr b="0" dirty="0" lang="en-US" sz="800">
                <a:solidFill>
                  <a:schemeClr val="bg1"/>
                </a:solidFill>
                <a:latin typeface="Zoho Puvi"/>
              </a:rPr>
              <a:t/>
            </a:r>
          </a:p>
          <a:p>
            <a:pPr indent="-190500" marL="190500">
              <a:lnSpc>
                <a:spcPct val="120000"/>
              </a:lnSpc>
              <a:spcBef>
                <a:spcPts val="0"/>
              </a:spcBef>
              <a:buChar char="•"/>
              <a:buFont typeface="Arial"/>
              <a:defRPr dirty="0" lang="en-US" sz="1400"/>
            </a:pPr>
            <a:r>
              <a:rPr b="0" dirty="0" lang="en-US" sz="800">
                <a:solidFill>
                  <a:schemeClr val="bg1"/>
                </a:solidFill>
                <a:latin typeface="Zoho Puvi"/>
              </a:rPr>
              <a:t>ADSelfService</a:t>
            </a:r>
            <a:r>
              <a:rPr b="0" dirty="0" lang="en-US" sz="800">
                <a:solidFill>
                  <a:schemeClr val="bg1"/>
                </a:solidFill>
                <a:latin typeface="Zoho Puvi"/>
              </a:rPr>
              <a:t> Plus sends the relevant MFA factor request to the user's registered device, then the user authenticates </a:t>
            </a:r>
            <a:r>
              <a:rPr b="0" dirty="0" err="1" lang="en-US" sz="800">
                <a:solidFill>
                  <a:schemeClr val="bg1"/>
                </a:solidFill>
                <a:latin typeface="Zoho Puvi"/>
              </a:rPr>
              <a:t>themself</a:t>
            </a:r>
            <a:r>
              <a:rPr b="0" dirty="0" lang="en-US" sz="8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800">
                <a:solidFill>
                  <a:schemeClr val="bg1"/>
                </a:solidFill>
                <a:latin typeface="Zoho Puvi"/>
              </a:rPr>
              <a:t>by providing that factor</a:t>
            </a:r>
          </a:p>
          <a:p>
            <a:pPr indent="-190500" marL="190500">
              <a:lnSpc>
                <a:spcPct val="120000"/>
              </a:lnSpc>
              <a:spcBef>
                <a:spcPts val="0"/>
              </a:spcBef>
              <a:buNone/>
              <a:defRPr dirty="0" lang="en-US" sz="1400"/>
            </a:pPr>
            <a:r>
              <a:rPr b="0" dirty="0" lang="en-US" sz="800">
                <a:solidFill>
                  <a:schemeClr val="bg1"/>
                </a:solidFill>
                <a:latin typeface="Zoho Puvi"/>
              </a:rPr>
              <a:t/>
            </a:r>
          </a:p>
          <a:p>
            <a:pPr indent="-190500" marL="190500">
              <a:lnSpc>
                <a:spcPct val="120000"/>
              </a:lnSpc>
              <a:spcBef>
                <a:spcPts val="0"/>
              </a:spcBef>
              <a:buChar char="•"/>
              <a:buFont typeface="Arial"/>
              <a:defRPr dirty="0" lang="en-US" sz="1400"/>
            </a:pPr>
            <a:r>
              <a:rPr b="0" dirty="0" lang="en-US" sz="800">
                <a:solidFill>
                  <a:schemeClr val="bg1"/>
                </a:solidFill>
                <a:latin typeface="Zoho Puvi"/>
              </a:rPr>
              <a:t>ADSelfService</a:t>
            </a:r>
            <a:r>
              <a:rPr b="0" dirty="0" lang="en-US" sz="800">
                <a:solidFill>
                  <a:schemeClr val="bg1"/>
                </a:solidFill>
                <a:latin typeface="Zoho Puvi"/>
              </a:rPr>
              <a:t> Plus validates the provided MFA factor against the user's registered information</a:t>
            </a:r>
          </a:p>
          <a:p>
            <a:pPr indent="-190500" marL="190500">
              <a:lnSpc>
                <a:spcPct val="120000"/>
              </a:lnSpc>
              <a:spcBef>
                <a:spcPts val="0"/>
              </a:spcBef>
              <a:buNone/>
              <a:defRPr dirty="0" lang="en-US" sz="1400"/>
            </a:pPr>
            <a:r>
              <a:rPr b="0" dirty="0" lang="en-US" sz="800">
                <a:solidFill>
                  <a:schemeClr val="bg1"/>
                </a:solidFill>
                <a:latin typeface="Zoho Puvi"/>
              </a:rPr>
              <a:t/>
            </a:r>
          </a:p>
          <a:p>
            <a:pPr indent="-190500" marL="190500">
              <a:lnSpc>
                <a:spcPct val="120000"/>
              </a:lnSpc>
              <a:spcBef>
                <a:spcPts val="0"/>
              </a:spcBef>
              <a:buChar char="•"/>
              <a:buFont typeface="Arial"/>
              <a:defRPr dirty="0" lang="en-US" sz="1400"/>
            </a:pPr>
            <a:r>
              <a:rPr b="0" dirty="0" lang="en-US" sz="800">
                <a:solidFill>
                  <a:schemeClr val="bg1"/>
                </a:solidFill>
                <a:latin typeface="Zoho Puvi"/>
              </a:rPr>
              <a:t>If the factor is successfully validated, access is granted</a:t>
            </a:r>
          </a:p>
          <a:p>
            <a:pPr indent="0" marL="0">
              <a:lnSpc>
                <a:spcPct val="120000"/>
              </a:lnSpc>
              <a:spcBef>
                <a:spcPts val="0"/>
              </a:spcBef>
              <a:buNone/>
              <a:defRPr dirty="0" lang="en-US" sz="1400"/>
            </a:pPr>
            <a:r>
              <a:rPr b="0" dirty="0" lang="en-US" sz="800">
                <a:solidFill>
                  <a:schemeClr val="bg1"/>
                </a:solidFill>
                <a:latin typeface="Zoho Puvi"/>
              </a:rPr>
              <a:t/>
            </a:r>
            <a:endParaRPr b="0" dirty="0" lang="en-US" sz="8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7" name="">
            <a:extLst>
              <a:ext uri="{94B7ECB6-09FD-4DC3-AC7F-5527C734C12F}">
                <a16:creationId xmlns:a16="http://schemas.microsoft.com/office/drawing/2010/main" id="{287BF885-EBD9-4814-83A8-C05432C993A3}"/>
              </a:ext>
            </a:extLst>
          </p:cNvPr>
          <p:cNvSpPr/>
          <p:nvPr/>
        </p:nvSpPr>
        <p:spPr>
          <a:xfrm flipH="false" flipV="false" rot="0">
            <a:off x="0" y="1999335"/>
            <a:ext cx="29460" cy="1143000"/>
          </a:xfrm>
          <a:prstGeom prst="rect">
            <a:avLst/>
          </a:prstGeom>
          <a:solidFill>
            <a:srgbClr val="185be7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8" name="">
            <a:extLst>
              <a:ext uri="{3108D549-21C9-42F7-8420-29BDEBF03AB1}">
                <a16:creationId xmlns:a16="http://schemas.microsoft.com/office/drawing/2010/main" id="{0A8E800D-4D66-4E6A-93F4-F573F3429CE4}"/>
              </a:ext>
            </a:extLst>
          </p:cNvPr>
          <p:cNvSpPr/>
          <p:nvPr/>
        </p:nvSpPr>
        <p:spPr>
          <a:xfrm flipH="false" flipV="false" rot="0">
            <a:off x="4571800" y="440016"/>
            <a:ext cx="3608355" cy="2105377"/>
          </a:xfrm>
          <a:prstGeom prst="roundRect">
            <a:avLst>
              <a:gd fmla="val 6870" name="adj"/>
            </a:avLst>
          </a:prstGeom>
          <a:solidFill>
            <a:schemeClr val="bg1"/>
          </a:solidFill>
          <a:effectLst>
            <a:outerShdw blurRad="1270000" dir="2700000" dist="95250">
              <a:srgbClr val="3f3f3f">
                <a:alpha val="7999"/>
              </a:srgb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9" name="">
            <a:extLst>
              <a:ext uri="{0D8F8977-63F5-42B5-824D-14E23F5EBD6E}">
                <a16:creationId xmlns:a16="http://schemas.microsoft.com/office/drawing/2010/main" id="{C9755C45-5C9E-4697-A147-874B1712BDDC}"/>
              </a:ext>
            </a:extLst>
          </p:cNvPr>
          <p:cNvSpPr txBox="1"/>
          <p:nvPr/>
        </p:nvSpPr>
        <p:spPr>
          <a:xfrm flipH="false" flipV="false" rot="0">
            <a:off x="759914" y="3179130"/>
            <a:ext cx="2621613" cy="588911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lnSpc>
                <a:spcPct val="135000"/>
              </a:lnSpc>
              <a:defRPr dirty="0" lang="en-US" sz="1400"/>
            </a:pPr>
            <a:r>
              <a:rPr b="0" dirty="0" lang="en-US" sz="800">
                <a:latin typeface="Zoho Puvi"/>
              </a:rPr>
              <a:t>Note:</a:t>
            </a:r>
            <a:r>
              <a:rPr b="0" dirty="0" lang="en-US" sz="800">
                <a:latin typeface="Zoho Puvi"/>
              </a:rPr>
              <a:t> </a:t>
            </a:r>
            <a:r>
              <a:rPr b="0" dirty="0" lang="en-US" sz="800">
                <a:latin typeface="Zoho Puvi"/>
              </a:rPr>
              <a:t>ADSelfService</a:t>
            </a:r>
            <a:r>
              <a:rPr b="0" dirty="0" lang="en-US" sz="800">
                <a:latin typeface="Zoho Puvi"/>
              </a:rPr>
              <a:t> Plus supports online MFA for machine logins, </a:t>
            </a:r>
            <a:r>
              <a:rPr b="0" dirty="0" err="1" lang="en-US" sz="800">
                <a:latin typeface="Zoho Puvi"/>
              </a:rPr>
              <a:t>VPN</a:t>
            </a:r>
            <a:r>
              <a:rPr b="0" dirty="0" lang="en-US" sz="800">
                <a:latin typeface="Zoho Puvi"/>
              </a:rPr>
              <a:t> logins, </a:t>
            </a:r>
            <a:r>
              <a:rPr b="0" dirty="0" err="1" lang="en-US" sz="800">
                <a:latin typeface="Zoho Puvi"/>
              </a:rPr>
              <a:t>OWA</a:t>
            </a:r>
            <a:r>
              <a:rPr b="0" dirty="0" lang="en-US" sz="800">
                <a:latin typeface="Zoho Puvi"/>
              </a:rPr>
              <a:t> logins, </a:t>
            </a:r>
            <a:r>
              <a:rPr b="0" dirty="0" err="1" lang="en-US" sz="800">
                <a:latin typeface="Zoho Puvi"/>
              </a:rPr>
              <a:t>UAC</a:t>
            </a:r>
            <a:r>
              <a:rPr b="0" dirty="0" lang="en-US" sz="800">
                <a:latin typeface="Zoho Puvi"/>
              </a:rPr>
              <a:t>, cloud applications, and Microsoft 365</a:t>
            </a:r>
            <a:endParaRPr b="0" dirty="0" lang="en-US" sz="800">
              <a:latin typeface="Zoho Puvi"/>
            </a:endParaRPr>
          </a:p>
        </p:txBody>
      </p:sp>
      <p:pic>
        <p:nvPicPr>
          <p:cNvPr id="10" name="">
            <a:extLst>
              <a:ext uri="{7F18EFB1-E065-46CD-8194-8AD233D9B0A9}">
                <a16:creationId xmlns:a16="http://schemas.microsoft.com/office/drawing/2010/main" id="{54433212-61B7-47A1-90F7-E5DB8EC21E0D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4738744" y="585482"/>
            <a:ext cx="3300907" cy="1753276"/>
          </a:xfrm>
          <a:prstGeom prst="rect">
            <a:avLst/>
          </a:prstGeom>
          <a:noFill/>
        </p:spPr>
      </p:pic>
    </p:spTree>
    <p:extLst>
      <p:ext uri="{B661DC73-3D9F-4540-8BBD-C4853080582A}">
        <p14:creationId xmlns:p14="http://schemas.microsoft.com/office/powerpoint/2010/main" val="1753791125789"/>
      </p:ext>
    </p:extLst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6439253A-2B28-4A8D-BA09-E201F206E47D}">
                <a16:creationId xmlns:a16="http://schemas.microsoft.com/office/drawing/2010/main" id="{5FF37FC5-1409-4759-8153-CE70A204F216}"/>
              </a:ext>
            </a:extLst>
          </p:cNvPr>
          <p:cNvSpPr/>
          <p:nvPr/>
        </p:nvSpPr>
        <p:spPr>
          <a:xfrm flipH="false" flipV="false" rot="0">
            <a:off x="3943902" y="2235489"/>
            <a:ext cx="4849530" cy="2588066"/>
          </a:xfrm>
          <a:prstGeom prst="roundRect">
            <a:avLst/>
          </a:prstGeom>
          <a:solidFill>
            <a:srgbClr val="185be7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> </a:t>
            </a:r>
            <a:endParaRPr dirty="0" lang="en-US"/>
          </a:p>
        </p:txBody>
      </p:sp>
      <p:sp>
        <p:nvSpPr>
          <p:cNvPr id="3" name="">
            <a:extLst>
              <a:ext uri="{EE3A2732-2E94-478D-8E2E-207827B25D89}">
                <a16:creationId xmlns:a16="http://schemas.microsoft.com/office/drawing/2010/main" id="{35C5A43A-EB1B-43C7-B1D1-75A32CECF881}"/>
              </a:ext>
            </a:extLst>
          </p:cNvPr>
          <p:cNvSpPr txBox="1"/>
          <p:nvPr/>
        </p:nvSpPr>
        <p:spPr>
          <a:xfrm flipH="false" flipV="false" rot="0">
            <a:off x="602008" y="1975132"/>
            <a:ext cx="3593582" cy="1192243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indent="0" marL="133350">
              <a:lnSpc>
                <a:spcPct val="100000"/>
              </a:lnSpc>
              <a:spcBef>
                <a:spcPts val="0"/>
              </a:spcBef>
              <a:buNone/>
              <a:defRPr dirty="0" lang="en-US" sz="1400"/>
            </a:pPr>
            <a:r>
              <a:rPr b="1" dirty="0" lang="en-US" sz="2400">
                <a:solidFill>
                  <a:srgbClr val="185be7"/>
                </a:solidFill>
                <a:latin typeface="Zoho Puvi"/>
              </a:rPr>
              <a:t>How does </a:t>
            </a:r>
            <a:r>
              <a:rPr b="1" dirty="0" err="1" lang="en-US" sz="2400">
                <a:solidFill>
                  <a:srgbClr val="0c243c"/>
                </a:solidFill>
                <a:latin typeface="Zoho Puvi"/>
              </a:rPr>
              <a:t>ADSelfService</a:t>
            </a:r>
            <a:r>
              <a:rPr b="1" dirty="0" lang="en-US" sz="2400">
                <a:solidFill>
                  <a:srgbClr val="0c243c"/>
                </a:solidFill>
                <a:latin typeface="Zoho Puvi"/>
              </a:rPr>
              <a:t> Plus</a:t>
            </a:r>
            <a:r>
              <a:rPr b="1" dirty="0" lang="en-US" sz="2400">
                <a:solidFill>
                  <a:srgbClr val="0c243c"/>
                </a:solidFill>
                <a:latin typeface="Zoho Puvi"/>
              </a:rPr>
              <a:t>'</a:t>
            </a:r>
            <a:r>
              <a:rPr b="1" dirty="0" lang="en-US" sz="2400">
                <a:solidFill>
                  <a:srgbClr val="0c243c"/>
                </a:solidFill>
                <a:latin typeface="Zoho Puvi"/>
              </a:rPr>
              <a:t> </a:t>
            </a:r>
            <a:r>
              <a:rPr b="1" dirty="0" lang="en-US" sz="2400">
                <a:solidFill>
                  <a:srgbClr val="0c243c"/>
                </a:solidFill>
                <a:latin typeface="Zoho Puvi"/>
              </a:rPr>
              <a:t>o</a:t>
            </a:r>
            <a:r>
              <a:rPr b="1" dirty="0" lang="en-US" sz="2400">
                <a:solidFill>
                  <a:srgbClr val="0c243c"/>
                </a:solidFill>
                <a:latin typeface="Zoho Puvi"/>
              </a:rPr>
              <a:t>ffline MFA work?</a:t>
            </a:r>
            <a:endParaRPr b="1" dirty="0" lang="en-US" sz="2400">
              <a:solidFill>
                <a:srgbClr val="0c243c"/>
              </a:solidFill>
              <a:latin typeface="Zoho Puvi"/>
            </a:endParaRPr>
          </a:p>
        </p:txBody>
      </p:sp>
      <p:pic>
        <p:nvPicPr>
          <p:cNvPr id="4" name="">
            <a:extLst>
              <a:ext uri="{8892CB41-C198-4F95-88E5-04D3370770B4}">
                <a16:creationId xmlns:a16="http://schemas.microsoft.com/office/drawing/2010/main" id="{7DA1C68C-2398-4E8B-974A-706E25781DB2}"/>
              </a:ext>
            </a:extLst>
          </p:cNvPr>
          <p:cNvPicPr>
            <a:picLocks noChangeAspect="true"/>
          </p:cNvPicPr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 flipH="false" flipV="false" rot="0">
            <a:off x="836114" y="1677876"/>
            <a:ext cx="324916" cy="324592"/>
          </a:xfrm>
          <a:prstGeom prst="rect">
            <a:avLst/>
          </a:prstGeom>
          <a:noFill/>
        </p:spPr>
      </p:pic>
      <p:sp>
        <p:nvSpPr>
          <p:cNvPr id="5" name="">
            <a:extLst>
              <a:ext uri="{5A373102-4723-4F38-B440-C0DA98F9A454}">
                <a16:creationId xmlns:a16="http://schemas.microsoft.com/office/drawing/2010/main" id="{A075CED4-0A57-4CA4-A4A2-2E003B3610AC}"/>
              </a:ext>
            </a:extLst>
          </p:cNvPr>
          <p:cNvSpPr txBox="1"/>
          <p:nvPr/>
        </p:nvSpPr>
        <p:spPr>
          <a:xfrm flipH="false" flipV="false" rot="0">
            <a:off x="853135" y="1685182"/>
            <a:ext cx="307894" cy="27808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b="1" dirty="0" lang="en-US" sz="1200">
                <a:solidFill>
                  <a:schemeClr val="tx1"/>
                </a:solidFill>
                <a:latin typeface="Zoho Puvi"/>
              </a:rPr>
              <a:t>8</a:t>
            </a:r>
            <a:endParaRPr b="1" dirty="0" lang="en-US" sz="1200">
              <a:solidFill>
                <a:schemeClr val="tx1"/>
              </a:solidFill>
              <a:latin typeface="Zoho Puvi"/>
            </a:endParaRPr>
          </a:p>
        </p:txBody>
      </p:sp>
      <p:sp>
        <p:nvSpPr>
          <p:cNvPr id="6" name="">
            <a:extLst>
              <a:ext uri="{AB4AB80C-AED3-403A-A0CB-5F929D5DFB9B}">
                <a16:creationId xmlns:a16="http://schemas.microsoft.com/office/drawing/2010/main" id="{86F3F9BB-A494-4468-A55A-9BB1ABBB0E95}"/>
              </a:ext>
            </a:extLst>
          </p:cNvPr>
          <p:cNvSpPr txBox="1"/>
          <p:nvPr/>
        </p:nvSpPr>
        <p:spPr>
          <a:xfrm flipH="false" flipV="false" rot="0">
            <a:off x="4195591" y="2705995"/>
            <a:ext cx="4479064" cy="1996706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indent="-190500" marL="190500">
              <a:lnSpc>
                <a:spcPct val="120000"/>
              </a:lnSpc>
              <a:spcBef>
                <a:spcPts val="0"/>
              </a:spcBef>
              <a:buChar char="•"/>
              <a:buFont typeface="Arial"/>
              <a:defRPr dirty="0" lang="en-US" sz="1400"/>
            </a:pPr>
            <a:r>
              <a:rPr b="0" dirty="0" lang="en-US" sz="800">
                <a:solidFill>
                  <a:schemeClr val="bg1"/>
                </a:solidFill>
                <a:latin typeface="Zoho Puvi"/>
              </a:rPr>
              <a:t>A user logs in to their machine with their credentials as the primary authentication method</a:t>
            </a:r>
          </a:p>
          <a:p>
            <a:pPr indent="-190500" marL="190500">
              <a:lnSpc>
                <a:spcPct val="120000"/>
              </a:lnSpc>
              <a:spcBef>
                <a:spcPts val="0"/>
              </a:spcBef>
              <a:buChar char="•"/>
              <a:buFont typeface="Arial"/>
              <a:defRPr dirty="0" lang="en-US" sz="1400"/>
            </a:pPr>
            <a:r>
              <a:rPr b="0" dirty="0" lang="en-US" sz="800">
                <a:solidFill>
                  <a:schemeClr val="bg1"/>
                </a:solidFill>
                <a:latin typeface="Zoho Puvi"/>
              </a:rPr>
              <a:t/>
            </a:r>
          </a:p>
          <a:p>
            <a:pPr indent="-190500" marL="190500">
              <a:lnSpc>
                <a:spcPct val="120000"/>
              </a:lnSpc>
              <a:spcBef>
                <a:spcPts val="0"/>
              </a:spcBef>
              <a:buChar char="•"/>
              <a:buFont typeface="Arial"/>
              <a:defRPr dirty="0" lang="en-US" sz="1400"/>
            </a:pPr>
            <a:r>
              <a:rPr b="0" dirty="0" lang="en-US" sz="800">
                <a:solidFill>
                  <a:schemeClr val="bg1"/>
                </a:solidFill>
                <a:latin typeface="Zoho Puvi"/>
              </a:rPr>
              <a:t>Their credentials are verified by the local security authority</a:t>
            </a:r>
          </a:p>
          <a:p>
            <a:pPr indent="-190500" marL="190500">
              <a:lnSpc>
                <a:spcPct val="120000"/>
              </a:lnSpc>
              <a:spcBef>
                <a:spcPts val="0"/>
              </a:spcBef>
              <a:buChar char="•"/>
              <a:buFont typeface="Arial"/>
              <a:defRPr dirty="0" lang="en-US" sz="1400"/>
            </a:pPr>
            <a:r>
              <a:rPr b="0" dirty="0" lang="en-US" sz="800">
                <a:solidFill>
                  <a:schemeClr val="bg1"/>
                </a:solidFill>
                <a:latin typeface="Zoho Puvi"/>
              </a:rPr>
              <a:t/>
            </a:r>
          </a:p>
          <a:p>
            <a:pPr indent="-190500" marL="190500">
              <a:lnSpc>
                <a:spcPct val="120000"/>
              </a:lnSpc>
              <a:spcBef>
                <a:spcPts val="0"/>
              </a:spcBef>
              <a:buChar char="•"/>
              <a:buFont typeface="Arial"/>
              <a:defRPr dirty="0" lang="en-US" sz="1400"/>
            </a:pPr>
            <a:r>
              <a:rPr b="0" dirty="0" err="1" lang="en-US" sz="800">
                <a:solidFill>
                  <a:schemeClr val="bg1"/>
                </a:solidFill>
                <a:latin typeface="Zoho Puvi"/>
              </a:rPr>
              <a:t>ADSelfService</a:t>
            </a:r>
            <a:r>
              <a:rPr b="0" dirty="0" lang="en-US" sz="800">
                <a:solidFill>
                  <a:schemeClr val="bg1"/>
                </a:solidFill>
                <a:latin typeface="Zoho Puvi"/>
              </a:rPr>
              <a:t> Plus attempts to prompt the user for an additional authentication factor, but fails due to connection issues</a:t>
            </a:r>
          </a:p>
          <a:p>
            <a:pPr indent="-190500" marL="190500">
              <a:lnSpc>
                <a:spcPct val="120000"/>
              </a:lnSpc>
              <a:spcBef>
                <a:spcPts val="0"/>
              </a:spcBef>
              <a:buChar char="•"/>
              <a:buFont typeface="Arial"/>
              <a:defRPr dirty="0" lang="en-US" sz="1400"/>
            </a:pPr>
            <a:r>
              <a:rPr b="0" dirty="0" lang="en-US" sz="800">
                <a:solidFill>
                  <a:schemeClr val="bg1"/>
                </a:solidFill>
                <a:latin typeface="Zoho Puvi"/>
              </a:rPr>
              <a:t/>
            </a:r>
          </a:p>
          <a:p>
            <a:pPr indent="-190500" marL="190500">
              <a:lnSpc>
                <a:spcPct val="120000"/>
              </a:lnSpc>
              <a:spcBef>
                <a:spcPts val="0"/>
              </a:spcBef>
              <a:buChar char="•"/>
              <a:buFont typeface="Arial"/>
              <a:defRPr dirty="0" lang="en-US" sz="1400"/>
            </a:pPr>
            <a:r>
              <a:rPr b="0" dirty="0" lang="en-US" sz="800">
                <a:solidFill>
                  <a:schemeClr val="bg1"/>
                </a:solidFill>
                <a:latin typeface="Zoho Puvi"/>
              </a:rPr>
              <a:t>The login agent prompts the user for offline MFA, which supports Google Authenticator, Microsoft Authenticator, custom </a:t>
            </a:r>
            <a:r>
              <a:rPr b="0" dirty="0" err="1" lang="en-US" sz="800">
                <a:solidFill>
                  <a:schemeClr val="bg1"/>
                </a:solidFill>
                <a:latin typeface="Zoho Puvi"/>
              </a:rPr>
              <a:t>TOTP</a:t>
            </a:r>
            <a:r>
              <a:rPr b="0" dirty="0" lang="en-US" sz="8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800">
                <a:solidFill>
                  <a:schemeClr val="bg1"/>
                </a:solidFill>
                <a:latin typeface="Zoho Puvi"/>
              </a:rPr>
              <a:t>authenticators, and Zoho </a:t>
            </a:r>
            <a:r>
              <a:rPr b="0" dirty="0" lang="en-US" sz="800">
                <a:solidFill>
                  <a:schemeClr val="bg1"/>
                </a:solidFill>
                <a:latin typeface="Zoho Puvi"/>
              </a:rPr>
              <a:t>OneAuth</a:t>
            </a:r>
            <a:r>
              <a:rPr b="0" dirty="0" lang="en-US" sz="8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err="1" lang="en-US" sz="800">
                <a:solidFill>
                  <a:schemeClr val="bg1"/>
                </a:solidFill>
                <a:latin typeface="Zoho Puvi"/>
              </a:rPr>
              <a:t>TOTPs</a:t>
            </a:r>
          </a:p>
          <a:p>
            <a:pPr indent="-190500" marL="190500">
              <a:lnSpc>
                <a:spcPct val="120000"/>
              </a:lnSpc>
              <a:spcBef>
                <a:spcPts val="0"/>
              </a:spcBef>
              <a:buChar char="•"/>
              <a:buFont typeface="Arial"/>
              <a:defRPr dirty="0" lang="en-US" sz="1400"/>
            </a:pPr>
            <a:r>
              <a:rPr b="0" dirty="0" err="1" lang="en-US" sz="800">
                <a:solidFill>
                  <a:schemeClr val="bg1"/>
                </a:solidFill>
                <a:latin typeface="Zoho Puvi"/>
              </a:rPr>
              <a:t/>
            </a:r>
          </a:p>
          <a:p>
            <a:pPr indent="-190500" marL="190500">
              <a:lnSpc>
                <a:spcPct val="120000"/>
              </a:lnSpc>
              <a:spcBef>
                <a:spcPts val="0"/>
              </a:spcBef>
              <a:buChar char="•"/>
              <a:buFont typeface="Arial"/>
              <a:defRPr dirty="0" lang="en-US" sz="1400"/>
            </a:pPr>
            <a:r>
              <a:rPr b="0" dirty="0" lang="en-US" sz="800">
                <a:solidFill>
                  <a:schemeClr val="bg1"/>
                </a:solidFill>
                <a:latin typeface="Zoho Puvi"/>
              </a:rPr>
              <a:t>Upon successful validation, access is granted</a:t>
            </a:r>
            <a:endParaRPr b="0" dirty="0" lang="en-US" sz="8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7" name="">
            <a:extLst>
              <a:ext uri="{9746DCA3-02BE-4DBA-A067-989274F4E669}">
                <a16:creationId xmlns:a16="http://schemas.microsoft.com/office/drawing/2010/main" id="{F92FF5AD-AE21-44E8-B8A5-7E7C00B86A26}"/>
              </a:ext>
            </a:extLst>
          </p:cNvPr>
          <p:cNvSpPr/>
          <p:nvPr/>
        </p:nvSpPr>
        <p:spPr>
          <a:xfrm flipH="false" flipV="false" rot="0">
            <a:off x="0" y="1999335"/>
            <a:ext cx="29460" cy="1143000"/>
          </a:xfrm>
          <a:prstGeom prst="rect">
            <a:avLst/>
          </a:prstGeom>
          <a:solidFill>
            <a:srgbClr val="185be7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8" name="Text Box 7">
            <a:extLst>
              <a:ext uri="{41FA0B93-F254-4672-B19F-4FEEB8A89B7C}">
                <a16:creationId xmlns:a16="http://schemas.microsoft.com/office/drawing/2010/main" id="{123ED687-2A1F-4DFB-A6CA-2CB9B1D4F6A9}"/>
              </a:ext>
            </a:extLst>
          </p:cNvPr>
          <p:cNvSpPr txBox="1"/>
          <p:nvPr/>
        </p:nvSpPr>
        <p:spPr>
          <a:xfrm flipH="false" flipV="false" rot="0">
            <a:off x="759914" y="3179130"/>
            <a:ext cx="2621613" cy="424357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lnSpc>
                <a:spcPct val="135000"/>
              </a:lnSpc>
              <a:defRPr dirty="0" lang="en-US" sz="1400"/>
            </a:pPr>
            <a:r>
              <a:rPr b="0" dirty="0" lang="en-US" sz="800">
                <a:latin typeface="Zoho Puvi"/>
              </a:rPr>
              <a:t>Note: </a:t>
            </a:r>
            <a:r>
              <a:rPr b="0" dirty="0" err="1" lang="en-US" sz="800">
                <a:latin typeface="Zoho Puvi"/>
              </a:rPr>
              <a:t>ADSelfService</a:t>
            </a:r>
            <a:r>
              <a:rPr b="0" dirty="0" lang="en-US" sz="800">
                <a:latin typeface="Zoho Puvi"/>
              </a:rPr>
              <a:t> Plus supports offline MFA for Windows, </a:t>
            </a:r>
            <a:r>
              <a:rPr b="0" dirty="0" err="1" lang="en-US" sz="800">
                <a:latin typeface="Zoho Puvi"/>
              </a:rPr>
              <a:t>macOS</a:t>
            </a:r>
            <a:r>
              <a:rPr b="0" dirty="0" lang="en-US" sz="800">
                <a:latin typeface="Zoho Puvi"/>
              </a:rPr>
              <a:t>, </a:t>
            </a:r>
            <a:r>
              <a:rPr b="0" dirty="0" err="1" lang="en-US" sz="800">
                <a:latin typeface="Zoho Puvi"/>
              </a:rPr>
              <a:t>RDP</a:t>
            </a:r>
            <a:r>
              <a:rPr b="0" dirty="0" lang="en-US" sz="800">
                <a:latin typeface="Zoho Puvi"/>
              </a:rPr>
              <a:t>, and </a:t>
            </a:r>
            <a:r>
              <a:rPr b="0" dirty="0" err="1" lang="en-US" sz="800">
                <a:latin typeface="Zoho Puvi"/>
              </a:rPr>
              <a:t>UAC</a:t>
            </a:r>
            <a:r>
              <a:rPr b="0" dirty="0" lang="en-US" sz="800">
                <a:latin typeface="Zoho Puvi"/>
              </a:rPr>
              <a:t> logons.</a:t>
            </a:r>
            <a:endParaRPr b="0" dirty="0" lang="en-US" sz="800">
              <a:latin typeface="Zoho Puvi"/>
            </a:endParaRPr>
          </a:p>
        </p:txBody>
      </p:sp>
      <p:sp>
        <p:nvSpPr>
          <p:cNvPr id="9" name="">
            <a:extLst>
              <a:ext uri="{FCB591C6-D898-493D-949D-D82199565DF0}">
                <a16:creationId xmlns:a16="http://schemas.microsoft.com/office/drawing/2010/main" id="{221D1C79-00C8-4672-A761-45B10F3E3835}"/>
              </a:ext>
            </a:extLst>
          </p:cNvPr>
          <p:cNvSpPr/>
          <p:nvPr/>
        </p:nvSpPr>
        <p:spPr>
          <a:xfrm flipH="false" flipV="false" rot="0">
            <a:off x="4571800" y="440016"/>
            <a:ext cx="3608355" cy="2105377"/>
          </a:xfrm>
          <a:prstGeom prst="roundRect">
            <a:avLst>
              <a:gd fmla="val 6870" name="adj"/>
            </a:avLst>
          </a:prstGeom>
          <a:solidFill>
            <a:schemeClr val="bg1"/>
          </a:solidFill>
          <a:effectLst>
            <a:outerShdw blurRad="1270000" dir="2700000" dist="95250">
              <a:srgbClr val="3f3f3f">
                <a:alpha val="7999"/>
              </a:srgb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10" name="">
            <a:extLst>
              <a:ext uri="{C433630D-CEFE-4150-AFB7-54285906BAA6}">
                <a16:creationId xmlns:a16="http://schemas.microsoft.com/office/drawing/2010/main" id="{0407F067-4B6A-47F8-9867-AFBA0E6761E8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4737687" y="549011"/>
            <a:ext cx="3310080" cy="1837839"/>
          </a:xfrm>
          <a:prstGeom prst="rect">
            <a:avLst/>
          </a:prstGeom>
          <a:noFill/>
        </p:spPr>
      </p:pic>
    </p:spTree>
    <p:extLst>
      <p:ext uri="{F402361D-41EA-43F7-A878-0E316F3F0C62}">
        <p14:creationId xmlns:p14="http://schemas.microsoft.com/office/powerpoint/2010/main" val="1753791125795"/>
      </p:ext>
    </p:extLst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296C6084-C667-4EAB-AC2B-00503CAA5B09}">
                <a16:creationId xmlns:a16="http://schemas.microsoft.com/office/drawing/2010/main" id="{B33B0F3C-FC75-462A-891C-3E50169B4C78}"/>
              </a:ext>
            </a:extLst>
          </p:cNvPr>
          <p:cNvSpPr txBox="1"/>
          <p:nvPr/>
        </p:nvSpPr>
        <p:spPr>
          <a:xfrm flipH="false" flipV="false" rot="0">
            <a:off x="602008" y="1213131"/>
            <a:ext cx="5299233" cy="460914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indent="0" marL="133350">
              <a:lnSpc>
                <a:spcPct val="100000"/>
              </a:lnSpc>
              <a:spcBef>
                <a:spcPts val="0"/>
              </a:spcBef>
              <a:buNone/>
              <a:defRPr dirty="0" lang="en-US" sz="1400"/>
            </a:pPr>
            <a:r>
              <a:rPr b="1" dirty="0" lang="en-US" sz="2400">
                <a:solidFill>
                  <a:srgbClr val="185be7"/>
                </a:solidFill>
                <a:latin typeface="Zoho Puvi"/>
              </a:rPr>
              <a:t>Enforce</a:t>
            </a:r>
            <a:r>
              <a:rPr b="1" dirty="0" lang="en-US" sz="2400">
                <a:solidFill>
                  <a:srgbClr val="185be7"/>
                </a:solidFill>
                <a:latin typeface="Zoho Puvi"/>
              </a:rPr>
              <a:t> </a:t>
            </a:r>
            <a:r>
              <a:rPr b="1" dirty="0" lang="en-US" sz="2400">
                <a:solidFill>
                  <a:srgbClr val="185be7"/>
                </a:solidFill>
                <a:latin typeface="Zoho Puvi"/>
              </a:rPr>
              <a:t>access </a:t>
            </a:r>
            <a:r>
              <a:rPr b="1" dirty="0" lang="en-US" sz="2400">
                <a:solidFill>
                  <a:srgbClr val="0c243c"/>
                </a:solidFill>
                <a:latin typeface="Zoho Puvi"/>
              </a:rPr>
              <a:t>control decisions</a:t>
            </a:r>
            <a:endParaRPr b="1" dirty="0" lang="en-US" sz="2400">
              <a:solidFill>
                <a:srgbClr val="0c243c"/>
              </a:solidFill>
              <a:latin typeface="Zoho Puvi"/>
            </a:endParaRPr>
          </a:p>
        </p:txBody>
      </p:sp>
      <p:pic>
        <p:nvPicPr>
          <p:cNvPr id="3" name="">
            <a:extLst>
              <a:ext uri="{1831A4F9-9F32-4691-9677-E1C99D52CDA4}">
                <a16:creationId xmlns:a16="http://schemas.microsoft.com/office/drawing/2010/main" id="{799A5221-A303-46A1-8905-C1EF71250523}"/>
              </a:ext>
            </a:extLst>
          </p:cNvPr>
          <p:cNvPicPr>
            <a:picLocks noChangeAspect="true"/>
          </p:cNvPicPr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 flipH="false" flipV="false" rot="0">
            <a:off x="836114" y="953976"/>
            <a:ext cx="324916" cy="324592"/>
          </a:xfrm>
          <a:prstGeom prst="rect">
            <a:avLst/>
          </a:prstGeom>
          <a:noFill/>
        </p:spPr>
      </p:pic>
      <p:sp>
        <p:nvSpPr>
          <p:cNvPr id="4" name="">
            <a:extLst>
              <a:ext uri="{F3651304-F66B-43E3-8412-2CCBCFDD0483}">
                <a16:creationId xmlns:a16="http://schemas.microsoft.com/office/drawing/2010/main" id="{68838563-A7ED-487C-9A0D-4562E50B2B84}"/>
              </a:ext>
            </a:extLst>
          </p:cNvPr>
          <p:cNvSpPr txBox="1"/>
          <p:nvPr/>
        </p:nvSpPr>
        <p:spPr>
          <a:xfrm flipH="false" flipV="false" rot="0">
            <a:off x="878776" y="953976"/>
            <a:ext cx="336403" cy="285388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b="1" dirty="0" lang="en-US" sz="1200">
                <a:solidFill>
                  <a:schemeClr val="tx1"/>
                </a:solidFill>
                <a:latin typeface="Zoho Puvi"/>
              </a:rPr>
              <a:t>9</a:t>
            </a:r>
            <a:endParaRPr b="1" dirty="0" lang="en-US" sz="1200">
              <a:solidFill>
                <a:schemeClr val="tx1"/>
              </a:solidFill>
              <a:latin typeface="Zoho Puvi"/>
            </a:endParaRPr>
          </a:p>
        </p:txBody>
      </p:sp>
      <p:sp>
        <p:nvSpPr>
          <p:cNvPr id="5" name="">
            <a:extLst>
              <a:ext uri="{2BBCFFEB-5CEE-4993-B481-38ED04A91BA5}">
                <a16:creationId xmlns:a16="http://schemas.microsoft.com/office/drawing/2010/main" id="{B8291F58-50DA-46EE-8304-058843BD0671}"/>
              </a:ext>
            </a:extLst>
          </p:cNvPr>
          <p:cNvSpPr txBox="1"/>
          <p:nvPr/>
        </p:nvSpPr>
        <p:spPr>
          <a:xfrm flipH="false" flipV="false" rot="0">
            <a:off x="759914" y="1627870"/>
            <a:ext cx="7113270" cy="1119111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indent="-190500" marL="190500">
              <a:lnSpc>
                <a:spcPct val="120000"/>
              </a:lnSpc>
              <a:spcBef>
                <a:spcPts val="0"/>
              </a:spcBef>
              <a:buChar char="•"/>
              <a:buFont typeface="Arial"/>
              <a:defRPr dirty="0" lang="en-US" sz="1400"/>
            </a:pPr>
            <a:r>
              <a:rPr b="0" dirty="0" lang="en-US" sz="800">
                <a:solidFill>
                  <a:srgbClr val="0c243c"/>
                </a:solidFill>
                <a:latin typeface="Zoho Puvi"/>
              </a:rPr>
              <a:t>With </a:t>
            </a:r>
            <a:r>
              <a:rPr b="0" dirty="0" err="1" lang="en-US" sz="800">
                <a:solidFill>
                  <a:srgbClr val="0c243c"/>
                </a:solidFill>
                <a:latin typeface="Zoho Puvi"/>
              </a:rPr>
              <a:t>ADSelfService</a:t>
            </a:r>
            <a:r>
              <a:rPr b="0" dirty="0" lang="en-US" sz="800">
                <a:solidFill>
                  <a:srgbClr val="0c243c"/>
                </a:solidFill>
                <a:latin typeface="Zoho Puvi"/>
              </a:rPr>
              <a:t> Plus, admins can control which users can access workstations, applications, and various features (such as password changes and directory self-updates) based on factors like their IP address, time of access, device, and location</a:t>
            </a:r>
          </a:p>
          <a:p>
            <a:pPr indent="0" marL="0">
              <a:lnSpc>
                <a:spcPct val="120000"/>
              </a:lnSpc>
              <a:spcBef>
                <a:spcPts val="0"/>
              </a:spcBef>
              <a:buNone/>
              <a:defRPr dirty="0" lang="en-US" sz="1400"/>
            </a:pPr>
            <a:r>
              <a:rPr b="0" dirty="0" lang="en-US" sz="800">
                <a:solidFill>
                  <a:srgbClr val="0c243c"/>
                </a:solidFill>
                <a:latin typeface="Zoho Puvi"/>
              </a:rPr>
              <a:t/>
            </a:r>
          </a:p>
          <a:p>
            <a:pPr indent="-190500" marL="190500">
              <a:lnSpc>
                <a:spcPct val="120000"/>
              </a:lnSpc>
              <a:spcBef>
                <a:spcPts val="0"/>
              </a:spcBef>
              <a:buChar char="•"/>
              <a:buFont typeface="Arial"/>
              <a:defRPr dirty="0" lang="en-US" sz="1400"/>
            </a:pPr>
            <a:r>
              <a:rPr b="0" dirty="0" lang="en-US" sz="800">
                <a:solidFill>
                  <a:srgbClr val="0c243c"/>
                </a:solidFill>
                <a:latin typeface="Zoho Puvi"/>
              </a:rPr>
              <a:t>After analyzing these risk factors, </a:t>
            </a:r>
            <a:r>
              <a:rPr b="0" dirty="0" err="1" lang="en-US" sz="800">
                <a:solidFill>
                  <a:srgbClr val="0c243c"/>
                </a:solidFill>
                <a:latin typeface="Zoho Puvi"/>
              </a:rPr>
              <a:t>ADSelfService</a:t>
            </a:r>
            <a:r>
              <a:rPr b="0" dirty="0" lang="en-US" sz="800">
                <a:solidFill>
                  <a:srgbClr val="0c243c"/>
                </a:solidFill>
                <a:latin typeface="Zoho Puvi"/>
              </a:rPr>
              <a:t> Plus provides users with complete, unrestricted access; limited access; or no access to the resources</a:t>
            </a:r>
          </a:p>
          <a:p>
            <a:pPr indent="0" marL="0">
              <a:lnSpc>
                <a:spcPct val="120000"/>
              </a:lnSpc>
              <a:spcBef>
                <a:spcPts val="0"/>
              </a:spcBef>
              <a:buNone/>
              <a:defRPr dirty="0" lang="en-US" sz="1400"/>
            </a:pPr>
            <a:r>
              <a:rPr b="0" dirty="0" lang="en-US" sz="800">
                <a:solidFill>
                  <a:srgbClr val="0c243c"/>
                </a:solidFill>
                <a:latin typeface="Zoho Puvi"/>
              </a:rPr>
              <a:t/>
            </a:r>
          </a:p>
          <a:p>
            <a:pPr indent="-190500" marL="190500">
              <a:lnSpc>
                <a:spcPct val="120000"/>
              </a:lnSpc>
              <a:spcBef>
                <a:spcPts val="0"/>
              </a:spcBef>
              <a:buChar char="•"/>
              <a:buFont typeface="Arial"/>
              <a:defRPr dirty="0" lang="en-US" sz="1400"/>
            </a:pPr>
            <a:r>
              <a:rPr b="0" dirty="0" lang="en-US" sz="800">
                <a:solidFill>
                  <a:srgbClr val="0c243c"/>
                </a:solidFill>
                <a:latin typeface="Zoho Puvi"/>
              </a:rPr>
              <a:t>Admins can set specific rules for specific domains, </a:t>
            </a:r>
            <a:r>
              <a:rPr b="0" dirty="0" err="1" lang="en-US" sz="800">
                <a:solidFill>
                  <a:srgbClr val="0c243c"/>
                </a:solidFill>
                <a:latin typeface="Zoho Puvi"/>
              </a:rPr>
              <a:t>OUs</a:t>
            </a:r>
            <a:r>
              <a:rPr b="0" dirty="0" lang="en-US" sz="800">
                <a:solidFill>
                  <a:srgbClr val="0c243c"/>
                </a:solidFill>
                <a:latin typeface="Zoho Puvi"/>
              </a:rPr>
              <a:t>, and groups</a:t>
            </a:r>
            <a:endParaRPr b="0" dirty="0" lang="en-US" sz="800">
              <a:solidFill>
                <a:srgbClr val="0c243c"/>
              </a:solidFill>
              <a:latin typeface="Zoho Puvi"/>
            </a:endParaRPr>
          </a:p>
        </p:txBody>
      </p:sp>
      <p:sp>
        <p:nvSpPr>
          <p:cNvPr id="6" name="">
            <a:extLst>
              <a:ext uri="{64991FF4-CEBC-4BA0-B2AA-DCEAF2AD2B3E}">
                <a16:creationId xmlns:a16="http://schemas.microsoft.com/office/drawing/2010/main" id="{B909032B-3CF8-4361-B282-CE2982431F9F}"/>
              </a:ext>
            </a:extLst>
          </p:cNvPr>
          <p:cNvSpPr/>
          <p:nvPr/>
        </p:nvSpPr>
        <p:spPr>
          <a:xfrm flipH="false" flipV="false" rot="0">
            <a:off x="0" y="1999335"/>
            <a:ext cx="29460" cy="1143000"/>
          </a:xfrm>
          <a:prstGeom prst="rect">
            <a:avLst/>
          </a:prstGeom>
          <a:solidFill>
            <a:srgbClr val="185be7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7" name="">
            <a:extLst>
              <a:ext uri="{9DF341FA-3B46-4BA2-B041-7F967B180989}">
                <a16:creationId xmlns:a16="http://schemas.microsoft.com/office/drawing/2010/main" id="{63D1F5F9-8539-4632-9DD6-8F62D8D84F99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789127" y="2748410"/>
            <a:ext cx="7332382" cy="1657702"/>
          </a:xfrm>
          <a:prstGeom prst="rect">
            <a:avLst/>
          </a:prstGeom>
          <a:noFill/>
          <a:ln cap="flat" w="9525">
            <a:noFill/>
            <a:prstDash val="solid"/>
            <a:round/>
          </a:ln>
        </p:spPr>
      </p:pic>
    </p:spTree>
    <p:extLst>
      <p:ext uri="{14FA2078-024F-4A97-95C5-E0A6D197DD2E}">
        <p14:creationId xmlns:p14="http://schemas.microsoft.com/office/powerpoint/2010/main" val="1753791125799"/>
      </p:ext>
    </p:extLst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8BA4A7B9-65C8-4893-BF95-C11C26642577}">
                <a16:creationId xmlns:a16="http://schemas.microsoft.com/office/drawing/2010/main" id="{6BCF0AB7-793E-413B-BFB6-224EDB821506}"/>
              </a:ext>
            </a:extLst>
          </p:cNvPr>
          <p:cNvSpPr txBox="1"/>
          <p:nvPr/>
        </p:nvSpPr>
        <p:spPr>
          <a:xfrm flipH="false" flipV="false" rot="0">
            <a:off x="721975" y="1971675"/>
            <a:ext cx="2611707" cy="1192243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b="1" dirty="0" lang="en-US" sz="2400">
                <a:solidFill>
                  <a:srgbClr val="185be7"/>
                </a:solidFill>
                <a:latin typeface="Zoho Puvi"/>
              </a:rPr>
              <a:t>What is</a:t>
            </a:r>
            <a:r>
              <a:rPr b="1" dirty="0" lang="en-US" sz="2400">
                <a:solidFill>
                  <a:schemeClr val="bg1">
                    <a:lumMod val="75000"/>
                  </a:schemeClr>
                </a:solidFill>
                <a:latin typeface="Zoho Puvi"/>
              </a:rPr>
              <a:t> </a:t>
            </a:r>
          </a:p>
          <a:p>
            <a:pPr>
              <a:defRPr dirty="0" lang="en-US" sz="1400"/>
            </a:pPr>
            <a:r>
              <a:rPr b="1" dirty="0" lang="en-US" sz="2400">
                <a:solidFill>
                  <a:srgbClr val="0c243c"/>
                </a:solidFill>
                <a:latin typeface="Zoho Puvi"/>
              </a:rPr>
              <a:t>multi-factor authentication?</a:t>
            </a:r>
            <a:endParaRPr b="1" dirty="0" lang="en-US" sz="2400">
              <a:solidFill>
                <a:srgbClr val="0c243c"/>
              </a:solidFill>
              <a:latin typeface="Zoho Puvi"/>
            </a:endParaRPr>
          </a:p>
        </p:txBody>
      </p:sp>
      <p:sp>
        <p:nvSpPr>
          <p:cNvPr id="3" name="Text Box 2">
            <a:extLst>
              <a:ext uri="{652CF58A-C808-4478-99C2-666F14B4A91B}">
                <a16:creationId xmlns:a16="http://schemas.microsoft.com/office/drawing/2010/main" id="{395C47F0-DA38-46C4-8416-EED8C57EE622}"/>
              </a:ext>
            </a:extLst>
          </p:cNvPr>
          <p:cNvSpPr txBox="1"/>
          <p:nvPr/>
        </p:nvSpPr>
        <p:spPr>
          <a:xfrm flipH="false" flipV="false" rot="0">
            <a:off x="3754126" y="876300"/>
            <a:ext cx="5001950" cy="3386233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indent="-209550" marL="342900">
              <a:lnSpc>
                <a:spcPct val="120000"/>
              </a:lnSpc>
              <a:spcBef>
                <a:spcPts val="0"/>
              </a:spcBef>
              <a:buChar char="•"/>
              <a:buFont typeface="Arial"/>
              <a:defRPr dirty="0" lang="en-US" sz="1400"/>
            </a:pPr>
            <a:r>
              <a:rPr b="0" dirty="0" lang="en-US" sz="1200">
                <a:latin typeface="Zoho Puvi"/>
              </a:rPr>
              <a:t>Multi-factor authentication (MFA) is the process of using multiple factors of authentication to verify a user's identity before giving them access to a particular resource</a:t>
            </a:r>
          </a:p>
          <a:p>
            <a:pPr indent="-209550" marL="0">
              <a:lnSpc>
                <a:spcPct val="120000"/>
              </a:lnSpc>
              <a:spcBef>
                <a:spcPts val="0"/>
              </a:spcBef>
              <a:buNone/>
              <a:defRPr dirty="0" lang="en-US" sz="1400"/>
            </a:pPr>
            <a:r>
              <a:rPr b="0" dirty="0" lang="en-US" sz="1200">
                <a:latin typeface="Zoho Puvi"/>
              </a:rPr>
              <a:t/>
            </a:r>
          </a:p>
          <a:p>
            <a:pPr indent="-209550" marL="342900">
              <a:lnSpc>
                <a:spcPct val="120000"/>
              </a:lnSpc>
              <a:spcBef>
                <a:spcPts val="0"/>
              </a:spcBef>
              <a:buChar char="•"/>
              <a:buFont typeface="Arial"/>
              <a:defRPr dirty="0" lang="en-US" sz="1400"/>
            </a:pPr>
            <a:r>
              <a:rPr b="0" dirty="0" lang="en-US" sz="1200">
                <a:latin typeface="Zoho Puvi"/>
              </a:rPr>
              <a:t>Along</a:t>
            </a:r>
            <a:r>
              <a:rPr b="0" dirty="0" lang="en-US" sz="1200">
                <a:latin typeface="Zoho Puvi"/>
              </a:rPr>
              <a:t> with </a:t>
            </a:r>
            <a:r>
              <a:rPr b="0" dirty="0" lang="en-US" sz="1200">
                <a:latin typeface="Zoho Puvi"/>
              </a:rPr>
              <a:t>entering </a:t>
            </a:r>
            <a:r>
              <a:rPr b="0" dirty="0" lang="en-US" sz="1200">
                <a:latin typeface="Zoho Puvi"/>
              </a:rPr>
              <a:t>a password, users are "asked to enter a code sent to their email, answer a secret question, or scan a fingerprint"</a:t>
            </a:r>
          </a:p>
          <a:p>
            <a:pPr indent="-209550" marL="0">
              <a:lnSpc>
                <a:spcPct val="120000"/>
              </a:lnSpc>
              <a:spcBef>
                <a:spcPts val="0"/>
              </a:spcBef>
              <a:buNone/>
              <a:defRPr dirty="0" lang="en-US" sz="1400"/>
            </a:pPr>
            <a:r>
              <a:rPr b="0" dirty="0" lang="en-US" sz="1200">
                <a:latin typeface="Zoho Puvi"/>
              </a:rPr>
              <a:t/>
            </a:r>
          </a:p>
          <a:p>
            <a:pPr indent="-209550" marL="342900">
              <a:lnSpc>
                <a:spcPct val="120000"/>
              </a:lnSpc>
              <a:spcBef>
                <a:spcPts val="0"/>
              </a:spcBef>
              <a:buChar char="•"/>
              <a:buFont typeface="Arial"/>
              <a:defRPr dirty="0" lang="en-US" sz="1400"/>
            </a:pPr>
            <a:r>
              <a:rPr b="0" dirty="0" lang="en-US" sz="1200">
                <a:latin typeface="Zoho Puvi"/>
              </a:rPr>
              <a:t>It plays an integral role in identity and access management</a:t>
            </a:r>
            <a:r>
              <a:rPr b="0" dirty="0" lang="en-US" sz="1200">
                <a:latin typeface="Zoho Puvi"/>
              </a:rPr>
              <a:t>, helping organizations get closer to creating a Zero Trust security framework</a:t>
            </a:r>
          </a:p>
          <a:p>
            <a:pPr indent="-209550" marL="0">
              <a:lnSpc>
                <a:spcPct val="120000"/>
              </a:lnSpc>
              <a:spcBef>
                <a:spcPts val="0"/>
              </a:spcBef>
              <a:buNone/>
              <a:defRPr dirty="0" lang="en-US" sz="1400"/>
            </a:pPr>
            <a:r>
              <a:rPr b="0" dirty="0" lang="en-US" sz="1200">
                <a:latin typeface="Zoho Puvi"/>
              </a:rPr>
              <a:t/>
            </a:r>
          </a:p>
          <a:p>
            <a:pPr indent="-209550" marL="342900">
              <a:lnSpc>
                <a:spcPct val="120000"/>
              </a:lnSpc>
              <a:spcBef>
                <a:spcPts val="0"/>
              </a:spcBef>
              <a:buChar char="•"/>
              <a:buFont typeface="Arial"/>
              <a:defRPr dirty="0" lang="en-US" sz="1400"/>
            </a:pPr>
            <a:r>
              <a:rPr b="0" dirty="0" lang="en-US" sz="1200">
                <a:latin typeface="Zoho Puvi"/>
              </a:rPr>
              <a:t>It strengthens account security and prevents fraudulent account access </a:t>
            </a:r>
            <a:r>
              <a:rPr b="0" dirty="0" lang="en-US" sz="1200">
                <a:latin typeface="Zoho Puvi"/>
              </a:rPr>
              <a:t>by </a:t>
            </a:r>
            <a:r>
              <a:rPr b="0" dirty="0" lang="en-US" sz="1200">
                <a:latin typeface="Zoho Puvi"/>
              </a:rPr>
              <a:t>providing more protection than</a:t>
            </a:r>
            <a:r>
              <a:rPr b="0" dirty="0" lang="en-US" sz="1200">
                <a:latin typeface="Zoho Puvi"/>
              </a:rPr>
              <a:t> single-factor authentication</a:t>
            </a:r>
            <a:endParaRPr b="0" dirty="0" lang="en-US" sz="1200">
              <a:latin typeface="Zoho Puvi"/>
            </a:endParaRPr>
          </a:p>
        </p:txBody>
      </p:sp>
      <p:pic>
        <p:nvPicPr>
          <p:cNvPr id="4" name="">
            <a:extLst>
              <a:ext uri="{7EE289EF-E760-4BA1-89DC-7632E1A4923C}">
                <a16:creationId xmlns:a16="http://schemas.microsoft.com/office/drawing/2010/main" id="{3849A4AB-6CA1-4FB4-869E-3FE237F46947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20400000">
            <a:off x="3112874" y="2656055"/>
            <a:ext cx="642270" cy="245516"/>
          </a:xfrm>
          <a:prstGeom prst="rect">
            <a:avLst/>
          </a:prstGeom>
          <a:noFill/>
        </p:spPr>
      </p:pic>
      <p:sp>
        <p:nvSpPr>
          <p:cNvPr id="5" name="">
            <a:extLst>
              <a:ext uri="{AE676DC8-8F22-4E6D-8751-D5B416484A73}">
                <a16:creationId xmlns:a16="http://schemas.microsoft.com/office/drawing/2010/main" id="{B454D627-1319-4DA7-A19C-046A91B4FAFE}"/>
              </a:ext>
            </a:extLst>
          </p:cNvPr>
          <p:cNvSpPr/>
          <p:nvPr/>
        </p:nvSpPr>
        <p:spPr>
          <a:xfrm flipH="false" flipV="false" rot="0">
            <a:off x="0" y="1999335"/>
            <a:ext cx="29460" cy="1143000"/>
          </a:xfrm>
          <a:prstGeom prst="rect">
            <a:avLst/>
          </a:prstGeom>
          <a:solidFill>
            <a:srgbClr val="185be7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6" name="">
            <a:extLst>
              <a:ext uri="{C836031E-C84C-425F-A6C4-130D52975CB2}">
                <a16:creationId xmlns:a16="http://schemas.microsoft.com/office/drawing/2010/main" id="{5FE62825-16ED-4549-828C-0D922C21B29A}"/>
              </a:ext>
            </a:extLst>
          </p:cNvPr>
          <p:cNvPicPr>
            <a:picLocks noChangeAspect="true"/>
          </p:cNvPicPr>
          <p:nvPr/>
        </p:nvPicPr>
        <p:blipFill>
          <a:blip r:embed="rId3">
            <a:alphaModFix amt="43000"/>
          </a:blip>
          <a:stretch>
            <a:fillRect/>
          </a:stretch>
        </p:blipFill>
        <p:spPr>
          <a:xfrm flipH="false" flipV="false" rot="0">
            <a:off x="836114" y="1677876"/>
            <a:ext cx="324916" cy="324592"/>
          </a:xfrm>
          <a:prstGeom prst="rect">
            <a:avLst/>
          </a:prstGeom>
          <a:noFill/>
        </p:spPr>
      </p:pic>
      <p:sp>
        <p:nvSpPr>
          <p:cNvPr id="7" name="">
            <a:extLst>
              <a:ext uri="{0645BA1E-D060-49D3-BFEE-664B25D40A3F}">
                <a16:creationId xmlns:a16="http://schemas.microsoft.com/office/drawing/2010/main" id="{5968A8FA-8559-40BF-9E86-54703A3CD9AD}"/>
              </a:ext>
            </a:extLst>
          </p:cNvPr>
          <p:cNvSpPr txBox="1"/>
          <p:nvPr/>
        </p:nvSpPr>
        <p:spPr>
          <a:xfrm flipH="false" flipV="false" rot="0">
            <a:off x="853135" y="1685182"/>
            <a:ext cx="307894" cy="27808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b="1" dirty="0" lang="en-US" sz="1200">
                <a:solidFill>
                  <a:schemeClr val="tx1"/>
                </a:solidFill>
                <a:latin typeface="Zoho Puvi"/>
              </a:rPr>
              <a:t>1</a:t>
            </a:r>
            <a:endParaRPr b="1" dirty="0" lang="en-US" sz="1200">
              <a:solidFill>
                <a:schemeClr val="tx1"/>
              </a:solidFill>
              <a:latin typeface="Zoho Puvi"/>
            </a:endParaRPr>
          </a:p>
        </p:txBody>
      </p:sp>
      <p:pic>
        <p:nvPicPr>
          <p:cNvPr id="8" name="">
            <a:extLst>
              <a:ext uri="{99CD7481-D071-404A-B66A-DCC818EA1FFF}">
                <a16:creationId xmlns:a16="http://schemas.microsoft.com/office/drawing/2010/main" id="{A1EA8C08-7D3A-4018-B5BD-AA58B66789F4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0">
            <a:off x="836114" y="3305175"/>
            <a:ext cx="1365170" cy="982303"/>
          </a:xfrm>
          <a:prstGeom prst="rect">
            <a:avLst/>
          </a:prstGeom>
          <a:noFill/>
        </p:spPr>
      </p:pic>
    </p:spTree>
    <p:extLst>
      <p:ext uri="{B33811CC-6604-48F1-92EB-E45A885E3013}">
        <p14:creationId xmlns:p14="http://schemas.microsoft.com/office/powerpoint/2010/main" val="1753791125722"/>
      </p:ext>
    </p:extLst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539DA706-D10F-4FB2-BBCC-24A897399902}">
                <a16:creationId xmlns:a16="http://schemas.microsoft.com/office/drawing/2010/main" id="{A367784B-53CA-41AB-9E0E-6E9F87989200}"/>
              </a:ext>
            </a:extLst>
          </p:cNvPr>
          <p:cNvSpPr txBox="1"/>
          <p:nvPr/>
        </p:nvSpPr>
        <p:spPr>
          <a:xfrm flipH="false" flipV="false" rot="0">
            <a:off x="602008" y="1251232"/>
            <a:ext cx="3063278" cy="534047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indent="0" marL="133350">
              <a:lnSpc>
                <a:spcPct val="120000"/>
              </a:lnSpc>
              <a:spcBef>
                <a:spcPts val="0"/>
              </a:spcBef>
              <a:buNone/>
              <a:defRPr dirty="0" lang="en-US" sz="1400"/>
            </a:pPr>
            <a:r>
              <a:rPr b="1" dirty="0" lang="en-US" sz="2400">
                <a:solidFill>
                  <a:srgbClr val="185be7"/>
                </a:solidFill>
                <a:latin typeface="Zoho Puvi"/>
              </a:rPr>
              <a:t>MFA</a:t>
            </a:r>
            <a:r>
              <a:rPr b="1" dirty="0" lang="en-US" sz="2400">
                <a:solidFill>
                  <a:srgbClr val="185be7"/>
                </a:solidFill>
                <a:latin typeface="Zoho Puvi"/>
              </a:rPr>
              <a:t> </a:t>
            </a:r>
            <a:r>
              <a:rPr b="1" dirty="0" lang="en-US" sz="2400">
                <a:solidFill>
                  <a:srgbClr val="0c243c"/>
                </a:solidFill>
                <a:latin typeface="Zoho Puvi"/>
              </a:rPr>
              <a:t>u</a:t>
            </a:r>
            <a:r>
              <a:rPr b="1" dirty="0" lang="en-US" sz="2400">
                <a:solidFill>
                  <a:srgbClr val="0c243c"/>
                </a:solidFill>
                <a:latin typeface="Zoho Puvi"/>
              </a:rPr>
              <a:t>se cases</a:t>
            </a:r>
            <a:endParaRPr b="1" dirty="0" lang="en-US" sz="2400">
              <a:solidFill>
                <a:srgbClr val="0c243c"/>
              </a:solidFill>
              <a:latin typeface="Zoho Puvi"/>
            </a:endParaRPr>
          </a:p>
        </p:txBody>
      </p:sp>
      <p:pic>
        <p:nvPicPr>
          <p:cNvPr id="3" name="">
            <a:extLst>
              <a:ext uri="{2091D4A8-A172-477D-B4EB-3D56B1F24BE5}">
                <a16:creationId xmlns:a16="http://schemas.microsoft.com/office/drawing/2010/main" id="{3C9F573E-E11F-421F-824E-1C5F6D73EC02}"/>
              </a:ext>
            </a:extLst>
          </p:cNvPr>
          <p:cNvPicPr>
            <a:picLocks noChangeAspect="true"/>
          </p:cNvPicPr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 flipH="false" flipV="false" rot="0">
            <a:off x="836114" y="992075"/>
            <a:ext cx="324916" cy="324592"/>
          </a:xfrm>
          <a:prstGeom prst="rect">
            <a:avLst/>
          </a:prstGeom>
          <a:noFill/>
        </p:spPr>
      </p:pic>
      <p:sp>
        <p:nvSpPr>
          <p:cNvPr id="4" name="">
            <a:extLst>
              <a:ext uri="{FD13B482-93BC-4DF5-8A72-A8CF63E8B421}">
                <a16:creationId xmlns:a16="http://schemas.microsoft.com/office/drawing/2010/main" id="{878D6647-9F9F-454B-9FAF-2955B77C31D6}"/>
              </a:ext>
            </a:extLst>
          </p:cNvPr>
          <p:cNvSpPr txBox="1"/>
          <p:nvPr/>
        </p:nvSpPr>
        <p:spPr>
          <a:xfrm flipH="false" flipV="false" rot="0">
            <a:off x="813187" y="1003620"/>
            <a:ext cx="389686" cy="27808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b="1" dirty="0" lang="en-US" sz="1200">
                <a:solidFill>
                  <a:schemeClr val="tx1"/>
                </a:solidFill>
                <a:latin typeface="Zoho Puvi"/>
              </a:rPr>
              <a:t>10</a:t>
            </a:r>
            <a:endParaRPr b="1" dirty="0" lang="en-US" sz="1200">
              <a:solidFill>
                <a:schemeClr val="tx1"/>
              </a:solidFill>
              <a:latin typeface="Zoho Puvi"/>
            </a:endParaRPr>
          </a:p>
        </p:txBody>
      </p:sp>
      <p:sp>
        <p:nvSpPr>
          <p:cNvPr id="5" name="">
            <a:extLst>
              <a:ext uri="{EE698167-C1E2-42D0-9CB2-665B59D464EE}">
                <a16:creationId xmlns:a16="http://schemas.microsoft.com/office/drawing/2010/main" id="{6695B749-4A5A-4550-8FE6-AABBBCD0D402}"/>
              </a:ext>
            </a:extLst>
          </p:cNvPr>
          <p:cNvSpPr/>
          <p:nvPr/>
        </p:nvSpPr>
        <p:spPr>
          <a:xfrm flipH="false" flipV="false" rot="0">
            <a:off x="732405" y="1855669"/>
            <a:ext cx="432368" cy="432368"/>
          </a:xfrm>
          <a:prstGeom prst="roundRect">
            <a:avLst/>
          </a:prstGeom>
          <a:solidFill>
            <a:schemeClr val="bg1"/>
          </a:solidFill>
          <a:ln w="0">
            <a:noFill/>
            <a:round/>
          </a:ln>
          <a:effectLst>
            <a:outerShdw blurRad="304800" dir="0" dist="9525">
              <a:srgbClr val="0864f0">
                <a:alpha val="12000"/>
              </a:srgb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bIns="45720" lIns="91440" numCol="1" rIns="91440" rtlCol="0" spcCol="0" tIns="45720">
            <a:noAutofit/>
          </a:bodyPr>
          <a:lstStyle>
            <a:lvl1pPr algn="ctr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b="1" dirty="0" i="0" lang="en-US" sz="4400">
                <a:solidFill>
                  <a:schemeClr val="tx1"/>
                </a:solidFill>
                <a:latin typeface="Zoho Puvi"/>
              </a:defRPr>
            </a:lvl1pPr>
            <a:lvl2pPr algn="l" lvl="1" marL="457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2pPr>
            <a:lvl3pPr algn="l" lvl="2" marL="914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3pPr>
            <a:lvl4pPr algn="l" lvl="3" marL="1371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4pPr>
            <a:lvl5pPr algn="l" lvl="4" marL="18288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5pPr>
            <a:lvl6pPr algn="l" lvl="5" marL="22860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6pPr>
            <a:lvl7pPr algn="l" lvl="6" marL="2743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7pPr>
            <a:lvl8pPr algn="l" lvl="7" marL="3200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8pPr>
            <a:lvl9pPr algn="l" lvl="8" marL="3657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9pPr>
          </a:lstStyle>
          <a:p>
            <a: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b="1" dirty="0" err="1" i="0" lang="en-US" sz="4800">
                <a:solidFill>
                  <a:schemeClr val="bg1"/>
                </a:solidFill>
                <a:latin typeface="Zoho Puvi-black"/>
              </a:rPr>
              <a:t/>
            </a:r>
            <a:endParaRPr b="1" dirty="0" err="1" i="0" lang="en-US" sz="4800">
              <a:solidFill>
                <a:schemeClr val="bg1"/>
              </a:solidFill>
              <a:latin typeface="Zoho Puvi-black"/>
            </a:endParaRPr>
          </a:p>
        </p:txBody>
      </p:sp>
      <p:sp>
        <p:nvSpPr>
          <p:cNvPr id="6" name="">
            <a:extLst>
              <a:ext uri="{C8B50BFE-0045-437D-BCCD-AAA50CC1F0C5}">
                <a16:creationId xmlns:a16="http://schemas.microsoft.com/office/drawing/2010/main" id="{9D96A26E-F73F-494C-9CAC-ABF10EC4CF01}"/>
              </a:ext>
            </a:extLst>
          </p:cNvPr>
          <p:cNvSpPr txBox="1"/>
          <p:nvPr/>
        </p:nvSpPr>
        <p:spPr>
          <a:xfrm flipH="false" flipV="false" rot="0">
            <a:off x="1237230" y="1817570"/>
            <a:ext cx="1599866" cy="430453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b="1" dirty="0" i="0" lang="en-US" sz="1100">
                <a:solidFill>
                  <a:srgbClr val="0864f0"/>
                </a:solidFill>
                <a:latin typeface="Zoho Puvi"/>
              </a:rPr>
              <a:t>Fortify endpoint access </a:t>
            </a:r>
            <a:endParaRPr b="1" dirty="0" i="0" lang="en-US" sz="1100">
              <a:solidFill>
                <a:srgbClr val="0864f0"/>
              </a:solidFill>
              <a:latin typeface="Zoho Puvi"/>
            </a:endParaRPr>
          </a:p>
        </p:txBody>
      </p:sp>
      <p:sp>
        <p:nvSpPr>
          <p:cNvPr hidden="false" id="7" name="">
            <a:extLst>
              <a:ext uri="{ECFBFE4D-7BFA-42D4-9BAC-A0C8BCA02353}">
                <a16:creationId xmlns:a16="http://schemas.microsoft.com/office/drawing/2010/main" id="{16E8FCF4-17D1-4CAE-9AC6-CCC14EBCE1CD}"/>
              </a:ext>
            </a:extLst>
          </p:cNvPr>
          <p:cNvSpPr txBox="1">
            <a:spLocks noGrp="true"/>
          </p:cNvSpPr>
          <p:nvPr/>
        </p:nvSpPr>
        <p:spPr>
          <a:xfrm rot="0">
            <a:off x="703830" y="2400300"/>
            <a:ext cx="2154507" cy="2114788"/>
          </a:xfrm>
          <a:prstGeom prst="rect">
            <a:avLst/>
          </a:prstGeom>
          <a:ln>
            <a:noFill/>
          </a:ln>
        </p:spPr>
        <p:txBody>
          <a:bodyPr anchor="t" bIns="0" lIns="91440" numCol="1" rIns="91440" rtlCol="0" spcCol="0" tIns="0">
            <a:spAutoFit/>
          </a:bodyPr>
          <a:lstStyle>
            <a:lvl1pPr algn="l" indent="-342900" lvl="0" marL="342900" rtl="false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har char="•"/>
              <a:buClr>
                <a:schemeClr val="tx1"/>
              </a:buClr>
              <a:buFont typeface="Arial"/>
              <a:defRPr b="0" dirty="0" i="0" lang="en-US" sz="1600">
                <a:solidFill>
                  <a:schemeClr val="tx1"/>
                </a:solidFill>
                <a:latin typeface="Zoho Puvi"/>
              </a:defRPr>
            </a:lvl1pPr>
            <a:lvl2pPr algn="l" indent="-285750" lvl="1" marL="742950" rtl="false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har char="-"/>
              <a:buClr>
                <a:schemeClr val="tx1">
                  <a:lumMod val="50000"/>
                  <a:lumOff val="50000"/>
                </a:schemeClr>
              </a:buClr>
              <a:buFont typeface="Arial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Zoho Puvi"/>
              </a:defRPr>
            </a:lvl2pPr>
            <a:lvl3pPr algn="l" indent="-228600" lvl="2" marL="1143000" rtl="false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har char="-"/>
              <a:buClr>
                <a:schemeClr val="tx1">
                  <a:lumMod val="50000"/>
                  <a:lumOff val="50000"/>
                </a:schemeClr>
              </a:buClr>
              <a:buFont typeface="Arial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Zoho Puvi"/>
              </a:defRPr>
            </a:lvl3pPr>
            <a:lvl4pPr algn="l" indent="-228600" lvl="3" marL="1600200" rtl="false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har char="-"/>
              <a:buClr>
                <a:schemeClr val="tx1">
                  <a:lumMod val="50000"/>
                  <a:lumOff val="50000"/>
                </a:schemeClr>
              </a:buClr>
              <a:buFont typeface="Arial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Zoho Puvi"/>
              </a:defRPr>
            </a:lvl4pPr>
            <a:lvl5pPr algn="l" indent="-228600" lvl="4" marL="2057400" rtl="false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har char="-"/>
              <a:buClr>
                <a:schemeClr val="tx1">
                  <a:lumMod val="50000"/>
                  <a:lumOff val="50000"/>
                </a:schemeClr>
              </a:buClr>
              <a:buFont typeface="Arial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Zoho Puvi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-"/>
              <a:buFont typeface="Arial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-"/>
              <a:buFont typeface="Arial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-"/>
              <a:buFont typeface="Arial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-"/>
              <a:buFont typeface="Arial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-190500" lvl="0" marL="190500" rtl="false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har char="•"/>
              <a:buClr>
                <a:schemeClr val="tx1"/>
              </a:buClr>
              <a:buFont typeface="Arial"/>
            </a:pP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Using Endpoint MFA, users prove their identity during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machine logins, 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VPN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 logins, 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OWA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 logins, 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UAC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, cloud applications, Microsoft 365</a:t>
            </a:r>
          </a:p>
          <a:p>
            <a:pPr algn="l" indent="-190500" lvl="0" marL="190500" rtl="false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har char="•"/>
              <a:buClr>
                <a:schemeClr val="tx1"/>
              </a:buClr>
              <a:buFont typeface="Arial"/>
            </a:pP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When passwords are compromised due to inadequate password hygiene, Endpoint MFA mitigates the risk of exposing sensitive data</a:t>
            </a:r>
          </a:p>
          <a:p>
            <a:pPr algn="l" indent="-190500" lvl="0" marL="190500" rtl="false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har char="•"/>
              <a:buClr>
                <a:schemeClr val="tx1"/>
              </a:buClr>
              <a:buFont typeface="Arial"/>
            </a:pP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/>
            </a:r>
            <a:endParaRPr b="0" dirty="0" i="0" lang="en-US" sz="900">
              <a:solidFill>
                <a:schemeClr val="tx1"/>
              </a:solidFill>
              <a:latin typeface="Zoho Puvi"/>
            </a:endParaRPr>
          </a:p>
        </p:txBody>
      </p:sp>
      <p:sp>
        <p:nvSpPr>
          <p:cNvPr id="8" name="">
            <a:extLst>
              <a:ext uri="{606B9997-3032-4F37-9421-9DF00C0030B3}">
                <a16:creationId xmlns:a16="http://schemas.microsoft.com/office/drawing/2010/main" id="{E72BA022-C626-4589-BC04-B5FCCF938571}"/>
              </a:ext>
            </a:extLst>
          </p:cNvPr>
          <p:cNvSpPr/>
          <p:nvPr/>
        </p:nvSpPr>
        <p:spPr>
          <a:xfrm flipH="false" flipV="false" rot="0">
            <a:off x="3141411" y="1820065"/>
            <a:ext cx="432368" cy="432368"/>
          </a:xfrm>
          <a:prstGeom prst="roundRect">
            <a:avLst/>
          </a:prstGeom>
          <a:solidFill>
            <a:schemeClr val="bg1"/>
          </a:solidFill>
          <a:ln w="0">
            <a:noFill/>
            <a:round/>
          </a:ln>
          <a:effectLst>
            <a:outerShdw blurRad="304800" dir="0" dist="9525">
              <a:srgbClr val="0864f0">
                <a:alpha val="12000"/>
              </a:srgb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bIns="45720" lIns="91440" numCol="1" rIns="91440" rtlCol="0" spcCol="0" tIns="45720">
            <a:noAutofit/>
          </a:bodyPr>
          <a:lstStyle>
            <a:lvl1pPr algn="ctr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b="1" dirty="0" i="0" lang="en-US" sz="4400">
                <a:solidFill>
                  <a:schemeClr val="tx1"/>
                </a:solidFill>
                <a:latin typeface="Zoho Puvi"/>
              </a:defRPr>
            </a:lvl1pPr>
            <a:lvl2pPr algn="l" lvl="1" marL="457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2pPr>
            <a:lvl3pPr algn="l" lvl="2" marL="914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3pPr>
            <a:lvl4pPr algn="l" lvl="3" marL="1371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4pPr>
            <a:lvl5pPr algn="l" lvl="4" marL="18288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5pPr>
            <a:lvl6pPr algn="l" lvl="5" marL="22860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6pPr>
            <a:lvl7pPr algn="l" lvl="6" marL="2743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7pPr>
            <a:lvl8pPr algn="l" lvl="7" marL="3200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8pPr>
            <a:lvl9pPr algn="l" lvl="8" marL="3657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9pPr>
          </a:lstStyle>
          <a:p>
            <a: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b="1" dirty="0" err="1" i="0" lang="en-US" sz="4800">
                <a:solidFill>
                  <a:schemeClr val="bg1"/>
                </a:solidFill>
                <a:latin typeface="Zoho Puvi-black"/>
              </a:rPr>
              <a:t/>
            </a:r>
            <a:endParaRPr b="1" dirty="0" err="1" i="0" lang="en-US" sz="4800">
              <a:solidFill>
                <a:schemeClr val="bg1"/>
              </a:solidFill>
              <a:latin typeface="Zoho Puvi-black"/>
            </a:endParaRPr>
          </a:p>
        </p:txBody>
      </p:sp>
      <p:pic>
        <p:nvPicPr>
          <p:cNvPr id="9" name="">
            <a:extLst>
              <a:ext uri="{FCD5AFDC-EA45-4909-A22D-96C0C34ED8DA}">
                <a16:creationId xmlns:a16="http://schemas.microsoft.com/office/drawing/2010/main" id="{337A61E3-1644-40BE-A8E2-F8E16665575F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3198561" y="1924840"/>
            <a:ext cx="317001" cy="227799"/>
          </a:xfrm>
          <a:prstGeom prst="rect">
            <a:avLst/>
          </a:prstGeom>
          <a:noFill/>
        </p:spPr>
      </p:pic>
      <p:sp>
        <p:nvSpPr>
          <p:cNvPr id="10" name="">
            <a:extLst>
              <a:ext uri="{D9D59336-11E3-4EC9-B589-FC441D2D0FF9}">
                <a16:creationId xmlns:a16="http://schemas.microsoft.com/office/drawing/2010/main" id="{AF1B4A0A-AF63-4027-A369-D8F88D914A89}"/>
              </a:ext>
            </a:extLst>
          </p:cNvPr>
          <p:cNvSpPr txBox="1"/>
          <p:nvPr/>
        </p:nvSpPr>
        <p:spPr>
          <a:xfrm flipH="false" flipV="false" rot="0">
            <a:off x="3646236" y="1781965"/>
            <a:ext cx="1862775" cy="430453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b="1" dirty="0" i="0" lang="en-US" sz="1100">
                <a:solidFill>
                  <a:srgbClr val="0864f0"/>
                </a:solidFill>
                <a:latin typeface="Zoho Puvi"/>
              </a:rPr>
              <a:t>Defend against credential-based attacks</a:t>
            </a:r>
            <a:endParaRPr b="1" dirty="0" i="0" lang="en-US" sz="1100">
              <a:solidFill>
                <a:srgbClr val="0864f0"/>
              </a:solidFill>
              <a:latin typeface="Zoho Puvi"/>
            </a:endParaRPr>
          </a:p>
        </p:txBody>
      </p:sp>
      <p:sp>
        <p:nvSpPr>
          <p:cNvPr hidden="false" id="11" name="">
            <a:extLst>
              <a:ext uri="{7218C60C-93B3-40A4-A041-A59F8EA44763}">
                <a16:creationId xmlns:a16="http://schemas.microsoft.com/office/drawing/2010/main" id="{DC22A3F6-12BB-43F9-800D-72361C942865}"/>
              </a:ext>
            </a:extLst>
          </p:cNvPr>
          <p:cNvSpPr txBox="1">
            <a:spLocks noGrp="true"/>
          </p:cNvSpPr>
          <p:nvPr/>
        </p:nvSpPr>
        <p:spPr>
          <a:xfrm rot="0">
            <a:off x="3112836" y="2402785"/>
            <a:ext cx="2154507" cy="1797843"/>
          </a:xfrm>
          <a:prstGeom prst="rect">
            <a:avLst/>
          </a:prstGeom>
          <a:ln>
            <a:noFill/>
          </a:ln>
        </p:spPr>
        <p:txBody>
          <a:bodyPr anchor="t" bIns="0" lIns="91440" numCol="1" rIns="91440" rtlCol="0" spcCol="0" tIns="0">
            <a:spAutoFit/>
          </a:bodyPr>
          <a:lstStyle>
            <a:lvl1pPr algn="l" indent="-342900" lvl="0" marL="342900" rtl="false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har char="•"/>
              <a:buClr>
                <a:schemeClr val="tx1"/>
              </a:buClr>
              <a:buFont typeface="Arial"/>
              <a:defRPr b="0" dirty="0" i="0" lang="en-US" sz="1600">
                <a:solidFill>
                  <a:schemeClr val="tx1"/>
                </a:solidFill>
                <a:latin typeface="Zoho Puvi"/>
              </a:defRPr>
            </a:lvl1pPr>
            <a:lvl2pPr algn="l" indent="-285750" lvl="1" marL="742950" rtl="false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har char="-"/>
              <a:buClr>
                <a:schemeClr val="tx1">
                  <a:lumMod val="50000"/>
                  <a:lumOff val="50000"/>
                </a:schemeClr>
              </a:buClr>
              <a:buFont typeface="Arial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Zoho Puvi"/>
              </a:defRPr>
            </a:lvl2pPr>
            <a:lvl3pPr algn="l" indent="-228600" lvl="2" marL="1143000" rtl="false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har char="-"/>
              <a:buClr>
                <a:schemeClr val="tx1">
                  <a:lumMod val="50000"/>
                  <a:lumOff val="50000"/>
                </a:schemeClr>
              </a:buClr>
              <a:buFont typeface="Arial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Zoho Puvi"/>
              </a:defRPr>
            </a:lvl3pPr>
            <a:lvl4pPr algn="l" indent="-228600" lvl="3" marL="1600200" rtl="false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har char="-"/>
              <a:buClr>
                <a:schemeClr val="tx1">
                  <a:lumMod val="50000"/>
                  <a:lumOff val="50000"/>
                </a:schemeClr>
              </a:buClr>
              <a:buFont typeface="Arial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Zoho Puvi"/>
              </a:defRPr>
            </a:lvl4pPr>
            <a:lvl5pPr algn="l" indent="-228600" lvl="4" marL="2057400" rtl="false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har char="-"/>
              <a:buClr>
                <a:schemeClr val="tx1">
                  <a:lumMod val="50000"/>
                  <a:lumOff val="50000"/>
                </a:schemeClr>
              </a:buClr>
              <a:buFont typeface="Arial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Zoho Puvi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-"/>
              <a:buFont typeface="Arial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-"/>
              <a:buFont typeface="Arial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-"/>
              <a:buFont typeface="Arial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-"/>
              <a:buFont typeface="Arial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-190500" lvl="0" marL="190500" rtl="false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har char="•"/>
              <a:buClr>
                <a:schemeClr val="tx1"/>
              </a:buClr>
              <a:buFont typeface="Arial"/>
            </a:pP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MFA defends against credential-based cyberattacks, such as brute-force attacks, password spray attacks, and dictionary attacks</a:t>
            </a:r>
          </a:p>
          <a:p>
            <a:pPr algn="l" indent="-190500" lvl="0" marL="190500" rtl="false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har char="•"/>
              <a:buClr>
                <a:schemeClr val="tx1"/>
              </a:buClr>
              <a:buFont typeface="Arial"/>
            </a:pP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Credential theft and compromise are reduced by requiring users to authenticate using multiple factors, such as a password, biometric scan, or smart card</a:t>
            </a:r>
            <a:endParaRPr b="0" dirty="0" i="0" lang="en-US" sz="900">
              <a:solidFill>
                <a:schemeClr val="tx1"/>
              </a:solidFill>
              <a:latin typeface="Zoho Puvi"/>
            </a:endParaRPr>
          </a:p>
        </p:txBody>
      </p:sp>
      <p:sp>
        <p:nvSpPr>
          <p:cNvPr id="12" name="">
            <a:extLst>
              <a:ext uri="{4ADD6FF3-6C6B-4EA4-98CF-5C50EA6FFE39}">
                <a16:creationId xmlns:a16="http://schemas.microsoft.com/office/drawing/2010/main" id="{0D963D1C-277C-4F75-BF2D-FF22BD16EFC6}"/>
              </a:ext>
            </a:extLst>
          </p:cNvPr>
          <p:cNvSpPr/>
          <p:nvPr/>
        </p:nvSpPr>
        <p:spPr>
          <a:xfrm flipH="false" flipV="false" rot="0">
            <a:off x="5721207" y="1817570"/>
            <a:ext cx="393455" cy="432368"/>
          </a:xfrm>
          <a:prstGeom prst="roundRect">
            <a:avLst/>
          </a:prstGeom>
          <a:solidFill>
            <a:schemeClr val="bg1"/>
          </a:solidFill>
          <a:ln w="0">
            <a:noFill/>
            <a:round/>
          </a:ln>
          <a:effectLst>
            <a:outerShdw blurRad="304800" dir="0" dist="9525">
              <a:srgbClr val="0864f0">
                <a:alpha val="12000"/>
              </a:srgb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bIns="45720" lIns="91440" numCol="1" rIns="91440" rtlCol="0" spcCol="0" tIns="45720">
            <a:noAutofit/>
          </a:bodyPr>
          <a:lstStyle>
            <a:lvl1pPr algn="ctr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b="1" dirty="0" i="0" lang="en-US" sz="4400">
                <a:solidFill>
                  <a:schemeClr val="tx1"/>
                </a:solidFill>
                <a:latin typeface="Zoho Puvi"/>
              </a:defRPr>
            </a:lvl1pPr>
            <a:lvl2pPr algn="l" lvl="1" marL="457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2pPr>
            <a:lvl3pPr algn="l" lvl="2" marL="914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3pPr>
            <a:lvl4pPr algn="l" lvl="3" marL="1371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4pPr>
            <a:lvl5pPr algn="l" lvl="4" marL="18288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5pPr>
            <a:lvl6pPr algn="l" lvl="5" marL="22860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6pPr>
            <a:lvl7pPr algn="l" lvl="6" marL="2743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7pPr>
            <a:lvl8pPr algn="l" lvl="7" marL="3200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8pPr>
            <a:lvl9pPr algn="l" lvl="8" marL="3657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9pPr>
          </a:lstStyle>
          <a:p>
            <a: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b="1" dirty="0" err="1" i="0" lang="en-US" sz="4800">
                <a:solidFill>
                  <a:schemeClr val="bg1"/>
                </a:solidFill>
                <a:latin typeface="Zoho Puvi-black"/>
              </a:rPr>
              <a:t/>
            </a:r>
            <a:endParaRPr b="1" dirty="0" err="1" i="0" lang="en-US" sz="4800">
              <a:solidFill>
                <a:schemeClr val="bg1"/>
              </a:solidFill>
              <a:latin typeface="Zoho Puvi-black"/>
            </a:endParaRPr>
          </a:p>
        </p:txBody>
      </p:sp>
      <p:sp>
        <p:nvSpPr>
          <p:cNvPr id="13" name="">
            <a:extLst>
              <a:ext uri="{B2B6EBDB-62C9-48AE-B6B2-DB0FCE2DE35D}">
                <a16:creationId xmlns:a16="http://schemas.microsoft.com/office/drawing/2010/main" id="{A6C6820A-C80D-47B6-AB6E-0832FE926EA3}"/>
              </a:ext>
            </a:extLst>
          </p:cNvPr>
          <p:cNvSpPr txBox="1"/>
          <p:nvPr/>
        </p:nvSpPr>
        <p:spPr>
          <a:xfrm flipH="false" flipV="false" rot="0">
            <a:off x="6278570" y="1779470"/>
            <a:ext cx="1455878" cy="430453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b="1" dirty="0" i="0" lang="en-US" sz="1100">
                <a:solidFill>
                  <a:srgbClr val="0864f0"/>
                </a:solidFill>
                <a:latin typeface="Zoho Puvi"/>
              </a:rPr>
              <a:t>Risk-based authentication</a:t>
            </a:r>
            <a:endParaRPr b="1" dirty="0" i="0" lang="en-US" sz="1100">
              <a:solidFill>
                <a:srgbClr val="0864f0"/>
              </a:solidFill>
              <a:latin typeface="Zoho Puvi"/>
            </a:endParaRPr>
          </a:p>
        </p:txBody>
      </p:sp>
      <p:sp>
        <p:nvSpPr>
          <p:cNvPr hidden="false" id="14" name="">
            <a:extLst>
              <a:ext uri="{7B579CE6-9659-40CA-BB19-EE96770CA66E}">
                <a16:creationId xmlns:a16="http://schemas.microsoft.com/office/drawing/2010/main" id="{E40DB193-4E21-4402-A7EA-90F0E46F6579}"/>
              </a:ext>
            </a:extLst>
          </p:cNvPr>
          <p:cNvSpPr txBox="1">
            <a:spLocks noGrp="true"/>
          </p:cNvSpPr>
          <p:nvPr/>
        </p:nvSpPr>
        <p:spPr>
          <a:xfrm rot="0">
            <a:off x="5765856" y="2362200"/>
            <a:ext cx="2644695" cy="2279332"/>
          </a:xfrm>
          <a:prstGeom prst="rect">
            <a:avLst/>
          </a:prstGeom>
          <a:ln>
            <a:noFill/>
          </a:ln>
        </p:spPr>
        <p:txBody>
          <a:bodyPr anchor="t" bIns="0" lIns="91440" numCol="1" rIns="91440" rtlCol="0" spcCol="0" tIns="0">
            <a:spAutoFit/>
          </a:bodyPr>
          <a:lstStyle>
            <a:lvl1pPr algn="l" indent="-342900" lvl="0" marL="342900" rtl="false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har char="•"/>
              <a:buClr>
                <a:schemeClr val="tx1"/>
              </a:buClr>
              <a:buFont typeface="Arial"/>
              <a:defRPr b="0" dirty="0" i="0" lang="en-US" sz="1600">
                <a:solidFill>
                  <a:schemeClr val="tx1"/>
                </a:solidFill>
                <a:latin typeface="Zoho Puvi"/>
              </a:defRPr>
            </a:lvl1pPr>
            <a:lvl2pPr algn="l" indent="-285750" lvl="1" marL="742950" rtl="false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har char="-"/>
              <a:buClr>
                <a:schemeClr val="tx1">
                  <a:lumMod val="50000"/>
                  <a:lumOff val="50000"/>
                </a:schemeClr>
              </a:buClr>
              <a:buFont typeface="Arial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Zoho Puvi"/>
              </a:defRPr>
            </a:lvl2pPr>
            <a:lvl3pPr algn="l" indent="-228600" lvl="2" marL="1143000" rtl="false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har char="-"/>
              <a:buClr>
                <a:schemeClr val="tx1">
                  <a:lumMod val="50000"/>
                  <a:lumOff val="50000"/>
                </a:schemeClr>
              </a:buClr>
              <a:buFont typeface="Arial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Zoho Puvi"/>
              </a:defRPr>
            </a:lvl3pPr>
            <a:lvl4pPr algn="l" indent="-228600" lvl="3" marL="1600200" rtl="false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har char="-"/>
              <a:buClr>
                <a:schemeClr val="tx1">
                  <a:lumMod val="50000"/>
                  <a:lumOff val="50000"/>
                </a:schemeClr>
              </a:buClr>
              <a:buFont typeface="Arial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Zoho Puvi"/>
              </a:defRPr>
            </a:lvl4pPr>
            <a:lvl5pPr algn="l" indent="-228600" lvl="4" marL="2057400" rtl="false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har char="-"/>
              <a:buClr>
                <a:schemeClr val="tx1">
                  <a:lumMod val="50000"/>
                  <a:lumOff val="50000"/>
                </a:schemeClr>
              </a:buClr>
              <a:buFont typeface="Arial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Zoho Puvi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-"/>
              <a:buFont typeface="Arial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-"/>
              <a:buFont typeface="Arial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-"/>
              <a:buFont typeface="Arial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-"/>
              <a:buFont typeface="Arial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-190500" lvl="0" marL="190500" rtl="false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har char="•"/>
              <a:buClr>
                <a:schemeClr val="tx1"/>
              </a:buClr>
              <a:buFont typeface="Arial"/>
            </a:pP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Remote users are often more vulnerable to cyberattacks because they access corporate resources through public networks</a:t>
            </a:r>
          </a:p>
          <a:p>
            <a:pPr algn="l" indent="-190500" marL="190500" rtl="false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har char="•"/>
              <a:buClr>
                <a:schemeClr val="tx1"/>
              </a:buClr>
              <a:buFont typeface="Arial"/>
            </a:pP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With 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ADSelfService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 Plus, admins can set access policies based on the user's device type, time of access, IP address, or geolocation to keep IT resources secure</a:t>
            </a:r>
          </a:p>
          <a:p>
            <a:pPr algn="l" indent="-190500" marL="190500" rtl="false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har char="•"/>
              <a:buClr>
                <a:schemeClr val="tx1"/>
              </a:buClr>
              <a:buFont typeface="Arial"/>
            </a:pP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ADSelfService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 Plus prompts the user for MFA accordingly, enforcing additional measures for high-risk attempts and streamlining access for low-risk attempts</a:t>
            </a:r>
            <a:endParaRPr b="0" dirty="0" i="0" lang="en-US" sz="900">
              <a:solidFill>
                <a:schemeClr val="tx1"/>
              </a:solidFill>
              <a:latin typeface="Zoho Puvi"/>
            </a:endParaRPr>
          </a:p>
        </p:txBody>
      </p:sp>
      <p:pic>
        <p:nvPicPr>
          <p:cNvPr id="15" name="">
            <a:extLst>
              <a:ext uri="{891F0D51-6CAA-4EC1-B95F-4FB925308180}">
                <a16:creationId xmlns:a16="http://schemas.microsoft.com/office/drawing/2010/main" id="{77E4B07E-969A-4C43-90A4-048B376A8DA7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0">
            <a:off x="786393" y="1956930"/>
            <a:ext cx="315668" cy="248421"/>
          </a:xfrm>
          <a:prstGeom prst="rect">
            <a:avLst/>
          </a:prstGeom>
          <a:noFill/>
        </p:spPr>
      </p:pic>
      <p:pic>
        <p:nvPicPr>
          <p:cNvPr id="16" name="">
            <a:extLst>
              <a:ext uri="{649AD8B6-A726-42AD-9A0B-1B79D16F27FC}">
                <a16:creationId xmlns:a16="http://schemas.microsoft.com/office/drawing/2010/main" id="{5262A868-A294-4370-8EC2-8F89CF8DAA4C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flipH="false" flipV="false" rot="0">
            <a:off x="5814577" y="1932991"/>
            <a:ext cx="256262" cy="227433"/>
          </a:xfrm>
          <a:prstGeom prst="rect">
            <a:avLst/>
          </a:prstGeom>
          <a:noFill/>
        </p:spPr>
      </p:pic>
      <p:sp>
        <p:nvSpPr>
          <p:cNvPr id="17" name="">
            <a:extLst>
              <a:ext uri="{3CF31025-9EB9-4683-A7A9-344D7EB7D923}">
                <a16:creationId xmlns:a16="http://schemas.microsoft.com/office/drawing/2010/main" id="{C01981FA-0DEE-485F-9DA4-D1AC8F5B8266}"/>
              </a:ext>
            </a:extLst>
          </p:cNvPr>
          <p:cNvSpPr/>
          <p:nvPr/>
        </p:nvSpPr>
        <p:spPr>
          <a:xfrm flipH="false" flipV="false" rot="0">
            <a:off x="0" y="932535"/>
            <a:ext cx="29460" cy="1143000"/>
          </a:xfrm>
          <a:prstGeom prst="rect">
            <a:avLst/>
          </a:prstGeom>
          <a:solidFill>
            <a:srgbClr val="185be7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</p:spTree>
    <p:extLst>
      <p:ext uri="{B8D20461-5CD7-4C0B-8283-1FEC13ED10DF}">
        <p14:creationId xmlns:p14="http://schemas.microsoft.com/office/powerpoint/2010/main" val="1753791125805"/>
      </p:ext>
    </p:extLst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36B73247-DC72-4121-80C2-ADB5AEE693C0}">
                <a16:creationId xmlns:a16="http://schemas.microsoft.com/office/drawing/2010/main" id="{3356CAB9-853C-418D-8FF5-1E8CFFBFB9D7}"/>
              </a:ext>
            </a:extLst>
          </p:cNvPr>
          <p:cNvSpPr txBox="1"/>
          <p:nvPr/>
        </p:nvSpPr>
        <p:spPr>
          <a:xfrm flipH="false" flipV="false" rot="0">
            <a:off x="602008" y="1403632"/>
            <a:ext cx="3672324" cy="534047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indent="0" marL="133350">
              <a:lnSpc>
                <a:spcPct val="120000"/>
              </a:lnSpc>
              <a:spcBef>
                <a:spcPts val="0"/>
              </a:spcBef>
              <a:buNone/>
              <a:defRPr dirty="0" lang="en-US" sz="1400"/>
            </a:pPr>
            <a:r>
              <a:rPr b="1" dirty="0" lang="en-US" sz="2400">
                <a:solidFill>
                  <a:srgbClr val="185be7"/>
                </a:solidFill>
                <a:latin typeface="Zoho Puvi"/>
              </a:rPr>
              <a:t>MFA</a:t>
            </a:r>
            <a:r>
              <a:rPr b="1" dirty="0" lang="en-US" sz="2400">
                <a:solidFill>
                  <a:srgbClr val="185be7"/>
                </a:solidFill>
                <a:latin typeface="Zoho Puvi"/>
              </a:rPr>
              <a:t> </a:t>
            </a:r>
            <a:r>
              <a:rPr b="1" dirty="0" lang="en-US" sz="2400">
                <a:solidFill>
                  <a:srgbClr val="0c243c"/>
                </a:solidFill>
                <a:latin typeface="Zoho Puvi"/>
              </a:rPr>
              <a:t>u</a:t>
            </a:r>
            <a:r>
              <a:rPr b="1" dirty="0" lang="en-US" sz="2400">
                <a:solidFill>
                  <a:srgbClr val="0c243c"/>
                </a:solidFill>
                <a:latin typeface="Zoho Puvi"/>
              </a:rPr>
              <a:t>se cases</a:t>
            </a:r>
            <a:endParaRPr b="1" dirty="0" lang="en-US" sz="2400">
              <a:solidFill>
                <a:srgbClr val="0c243c"/>
              </a:solidFill>
              <a:latin typeface="Zoho Puvi"/>
            </a:endParaRPr>
          </a:p>
        </p:txBody>
      </p:sp>
      <p:pic>
        <p:nvPicPr>
          <p:cNvPr id="3" name="">
            <a:extLst>
              <a:ext uri="{AE760E9D-BA9E-4FA1-8EBE-59AC89397ECD}">
                <a16:creationId xmlns:a16="http://schemas.microsoft.com/office/drawing/2010/main" id="{FED9F81E-C177-4856-83BE-4B11E8F6A0E3}"/>
              </a:ext>
            </a:extLst>
          </p:cNvPr>
          <p:cNvPicPr>
            <a:picLocks noChangeAspect="true"/>
          </p:cNvPicPr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 flipH="false" flipV="false" rot="0">
            <a:off x="836114" y="1144476"/>
            <a:ext cx="324916" cy="324592"/>
          </a:xfrm>
          <a:prstGeom prst="rect">
            <a:avLst/>
          </a:prstGeom>
          <a:noFill/>
        </p:spPr>
      </p:pic>
      <p:sp>
        <p:nvSpPr>
          <p:cNvPr id="4" name="">
            <a:extLst>
              <a:ext uri="{2D00B164-0AD0-4FEF-AEED-1E549B54DF45}">
                <a16:creationId xmlns:a16="http://schemas.microsoft.com/office/drawing/2010/main" id="{200277B6-E630-4478-9258-7E6C78E4BCA0}"/>
              </a:ext>
            </a:extLst>
          </p:cNvPr>
          <p:cNvSpPr/>
          <p:nvPr/>
        </p:nvSpPr>
        <p:spPr>
          <a:xfrm flipH="false" flipV="false" rot="0">
            <a:off x="808605" y="2122370"/>
            <a:ext cx="432368" cy="432368"/>
          </a:xfrm>
          <a:prstGeom prst="roundRect">
            <a:avLst/>
          </a:prstGeom>
          <a:solidFill>
            <a:schemeClr val="bg1"/>
          </a:solidFill>
          <a:ln w="0">
            <a:noFill/>
            <a:round/>
          </a:ln>
          <a:effectLst>
            <a:outerShdw blurRad="304800" dir="0" dist="9525">
              <a:srgbClr val="0864f0">
                <a:alpha val="12000"/>
              </a:srgb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bIns="45720" lIns="91440" numCol="1" rIns="91440" rtlCol="0" spcCol="0" tIns="45720">
            <a:noAutofit/>
          </a:bodyPr>
          <a:lstStyle>
            <a:lvl1pPr algn="ctr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b="1" dirty="0" i="0" lang="en-US" sz="4400">
                <a:solidFill>
                  <a:schemeClr val="tx1"/>
                </a:solidFill>
                <a:latin typeface="Zoho Puvi"/>
              </a:defRPr>
            </a:lvl1pPr>
            <a:lvl2pPr algn="l" lvl="1" marL="457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2pPr>
            <a:lvl3pPr algn="l" lvl="2" marL="914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3pPr>
            <a:lvl4pPr algn="l" lvl="3" marL="1371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4pPr>
            <a:lvl5pPr algn="l" lvl="4" marL="18288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5pPr>
            <a:lvl6pPr algn="l" lvl="5" marL="22860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6pPr>
            <a:lvl7pPr algn="l" lvl="6" marL="2743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7pPr>
            <a:lvl8pPr algn="l" lvl="7" marL="3200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8pPr>
            <a:lvl9pPr algn="l" lvl="8" marL="3657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9pPr>
          </a:lstStyle>
          <a:p>
            <a: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b="1" dirty="0" err="1" i="0" lang="en-US" sz="4800">
                <a:solidFill>
                  <a:schemeClr val="bg1"/>
                </a:solidFill>
                <a:latin typeface="Zoho Puvi-black"/>
              </a:rPr>
              <a:t/>
            </a:r>
            <a:endParaRPr b="1" dirty="0" err="1" i="0" lang="en-US" sz="4800">
              <a:solidFill>
                <a:schemeClr val="bg1"/>
              </a:solidFill>
              <a:latin typeface="Zoho Puvi-black"/>
            </a:endParaRPr>
          </a:p>
        </p:txBody>
      </p:sp>
      <p:sp>
        <p:nvSpPr>
          <p:cNvPr id="5" name="">
            <a:extLst>
              <a:ext uri="{6235C4AA-8851-47C4-9D12-709297F87960}">
                <a16:creationId xmlns:a16="http://schemas.microsoft.com/office/drawing/2010/main" id="{B265DC16-972F-4EF5-B8DA-AE317E85ADEA}"/>
              </a:ext>
            </a:extLst>
          </p:cNvPr>
          <p:cNvSpPr txBox="1"/>
          <p:nvPr/>
        </p:nvSpPr>
        <p:spPr>
          <a:xfrm flipH="false" flipV="false" rot="0">
            <a:off x="1313430" y="2084269"/>
            <a:ext cx="1621107" cy="598055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b="1" dirty="0" i="0" lang="en-US" sz="1100">
                <a:solidFill>
                  <a:srgbClr val="0864f0"/>
                </a:solidFill>
                <a:latin typeface="Zoho Puvi"/>
              </a:rPr>
              <a:t>MFA when not connected to the internet</a:t>
            </a:r>
            <a:endParaRPr b="1" dirty="0" i="0" lang="en-US" sz="1100">
              <a:solidFill>
                <a:srgbClr val="0864f0"/>
              </a:solidFill>
              <a:latin typeface="Zoho Puvi"/>
            </a:endParaRPr>
          </a:p>
        </p:txBody>
      </p:sp>
      <p:sp>
        <p:nvSpPr>
          <p:cNvPr hidden="false" id="6" name="">
            <a:extLst>
              <a:ext uri="{D39978EA-E7AF-4429-9FDC-29D6DCBD9BFC}">
                <a16:creationId xmlns:a16="http://schemas.microsoft.com/office/drawing/2010/main" id="{6B855217-6165-46B7-93B3-B4ADB8A910A4}"/>
              </a:ext>
            </a:extLst>
          </p:cNvPr>
          <p:cNvSpPr txBox="1">
            <a:spLocks noGrp="true"/>
          </p:cNvSpPr>
          <p:nvPr/>
        </p:nvSpPr>
        <p:spPr>
          <a:xfrm rot="0">
            <a:off x="780030" y="2781300"/>
            <a:ext cx="2154507" cy="987266"/>
          </a:xfrm>
          <a:prstGeom prst="rect">
            <a:avLst/>
          </a:prstGeom>
          <a:ln>
            <a:noFill/>
          </a:ln>
        </p:spPr>
        <p:txBody>
          <a:bodyPr anchor="t" bIns="0" lIns="91440" numCol="1" rIns="91440" rtlCol="0" spcCol="0" tIns="0">
            <a:spAutoFit/>
          </a:bodyPr>
          <a:lstStyle>
            <a:lvl1pPr algn="l" indent="-342900" lvl="0" marL="342900" rtl="false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har char="•"/>
              <a:buClr>
                <a:schemeClr val="tx1"/>
              </a:buClr>
              <a:buFont typeface="Arial"/>
              <a:defRPr b="0" dirty="0" i="0" lang="en-US" sz="1600">
                <a:solidFill>
                  <a:schemeClr val="tx1"/>
                </a:solidFill>
                <a:latin typeface="Zoho Puvi"/>
              </a:defRPr>
            </a:lvl1pPr>
            <a:lvl2pPr algn="l" indent="-285750" lvl="1" marL="742950" rtl="false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har char="-"/>
              <a:buClr>
                <a:schemeClr val="tx1">
                  <a:lumMod val="50000"/>
                  <a:lumOff val="50000"/>
                </a:schemeClr>
              </a:buClr>
              <a:buFont typeface="Arial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Zoho Puvi"/>
              </a:defRPr>
            </a:lvl2pPr>
            <a:lvl3pPr algn="l" indent="-228600" lvl="2" marL="1143000" rtl="false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har char="-"/>
              <a:buClr>
                <a:schemeClr val="tx1">
                  <a:lumMod val="50000"/>
                  <a:lumOff val="50000"/>
                </a:schemeClr>
              </a:buClr>
              <a:buFont typeface="Arial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Zoho Puvi"/>
              </a:defRPr>
            </a:lvl3pPr>
            <a:lvl4pPr algn="l" indent="-228600" lvl="3" marL="1600200" rtl="false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har char="-"/>
              <a:buClr>
                <a:schemeClr val="tx1">
                  <a:lumMod val="50000"/>
                  <a:lumOff val="50000"/>
                </a:schemeClr>
              </a:buClr>
              <a:buFont typeface="Arial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Zoho Puvi"/>
              </a:defRPr>
            </a:lvl4pPr>
            <a:lvl5pPr algn="l" indent="-228600" lvl="4" marL="2057400" rtl="false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har char="-"/>
              <a:buClr>
                <a:schemeClr val="tx1">
                  <a:lumMod val="50000"/>
                  <a:lumOff val="50000"/>
                </a:schemeClr>
              </a:buClr>
              <a:buFont typeface="Arial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Zoho Puvi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-"/>
              <a:buFont typeface="Arial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-"/>
              <a:buFont typeface="Arial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-"/>
              <a:buFont typeface="Arial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-"/>
              <a:buFont typeface="Arial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-190500" lvl="0" marL="190500" rtl="false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har char="•"/>
              <a:buClr>
                <a:schemeClr val="tx1"/>
              </a:buClr>
              <a:buFont typeface="Arial"/>
            </a:pP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When employees travel frequently or work remotely without the internet, they can authenticate using MFA even if they aren't connected to the authentication server</a:t>
            </a:r>
            <a:endParaRPr b="0" dirty="0" i="0" lang="en-US" sz="900">
              <a:solidFill>
                <a:schemeClr val="tx1"/>
              </a:solidFill>
              <a:latin typeface="Zoho Puvi"/>
            </a:endParaRPr>
          </a:p>
        </p:txBody>
      </p:sp>
      <p:sp>
        <p:nvSpPr>
          <p:cNvPr id="7" name="">
            <a:extLst>
              <a:ext uri="{7A83A873-3D3A-452A-8260-D5F5D39A55A2}">
                <a16:creationId xmlns:a16="http://schemas.microsoft.com/office/drawing/2010/main" id="{BDD3B527-4AD0-4671-B920-0ACC046DE655}"/>
              </a:ext>
            </a:extLst>
          </p:cNvPr>
          <p:cNvSpPr/>
          <p:nvPr/>
        </p:nvSpPr>
        <p:spPr>
          <a:xfrm flipH="false" flipV="false" rot="0">
            <a:off x="3217611" y="2086765"/>
            <a:ext cx="432368" cy="432368"/>
          </a:xfrm>
          <a:prstGeom prst="roundRect">
            <a:avLst/>
          </a:prstGeom>
          <a:solidFill>
            <a:schemeClr val="bg1"/>
          </a:solidFill>
          <a:ln w="0">
            <a:noFill/>
            <a:round/>
          </a:ln>
          <a:effectLst>
            <a:outerShdw blurRad="304800" dir="0" dist="9525">
              <a:srgbClr val="0864f0">
                <a:alpha val="12000"/>
              </a:srgb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bIns="45720" lIns="91440" numCol="1" rIns="91440" rtlCol="0" spcCol="0" tIns="45720">
            <a:noAutofit/>
          </a:bodyPr>
          <a:lstStyle>
            <a:lvl1pPr algn="ctr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b="1" dirty="0" i="0" lang="en-US" sz="4400">
                <a:solidFill>
                  <a:schemeClr val="tx1"/>
                </a:solidFill>
                <a:latin typeface="Zoho Puvi"/>
              </a:defRPr>
            </a:lvl1pPr>
            <a:lvl2pPr algn="l" lvl="1" marL="457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2pPr>
            <a:lvl3pPr algn="l" lvl="2" marL="914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3pPr>
            <a:lvl4pPr algn="l" lvl="3" marL="1371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4pPr>
            <a:lvl5pPr algn="l" lvl="4" marL="18288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5pPr>
            <a:lvl6pPr algn="l" lvl="5" marL="22860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6pPr>
            <a:lvl7pPr algn="l" lvl="6" marL="2743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7pPr>
            <a:lvl8pPr algn="l" lvl="7" marL="3200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8pPr>
            <a:lvl9pPr algn="l" lvl="8" marL="3657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9pPr>
          </a:lstStyle>
          <a:p>
            <a: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b="1" dirty="0" err="1" i="0" lang="en-US" sz="4800">
                <a:solidFill>
                  <a:schemeClr val="bg1"/>
                </a:solidFill>
                <a:latin typeface="Zoho Puvi-black"/>
              </a:rPr>
              <a:t/>
            </a:r>
            <a:endParaRPr b="1" dirty="0" err="1" i="0" lang="en-US" sz="4800">
              <a:solidFill>
                <a:schemeClr val="bg1"/>
              </a:solidFill>
              <a:latin typeface="Zoho Puvi-black"/>
            </a:endParaRPr>
          </a:p>
        </p:txBody>
      </p:sp>
      <p:sp>
        <p:nvSpPr>
          <p:cNvPr id="8" name="">
            <a:extLst>
              <a:ext uri="{AAB98684-F314-4FDE-AD81-7C9958612BFF}">
                <a16:creationId xmlns:a16="http://schemas.microsoft.com/office/drawing/2010/main" id="{808D7C03-1A1F-4240-826F-7133D305A555}"/>
              </a:ext>
            </a:extLst>
          </p:cNvPr>
          <p:cNvSpPr txBox="1"/>
          <p:nvPr/>
        </p:nvSpPr>
        <p:spPr>
          <a:xfrm flipH="false" flipV="false" rot="0">
            <a:off x="3722436" y="2048665"/>
            <a:ext cx="1862775" cy="598055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b="1" dirty="0" i="0" lang="en-US" sz="1100">
                <a:solidFill>
                  <a:srgbClr val="0864f0"/>
                </a:solidFill>
                <a:latin typeface="Zoho Puvi"/>
              </a:rPr>
              <a:t>Protect business data while complying with regulations</a:t>
            </a:r>
            <a:endParaRPr b="1" dirty="0" i="0" lang="en-US" sz="1100">
              <a:solidFill>
                <a:srgbClr val="0864f0"/>
              </a:solidFill>
              <a:latin typeface="Zoho Puvi"/>
            </a:endParaRPr>
          </a:p>
        </p:txBody>
      </p:sp>
      <p:sp>
        <p:nvSpPr>
          <p:cNvPr hidden="false" id="9" name="">
            <a:extLst>
              <a:ext uri="{B539B9BE-94F7-4A56-A8D6-3C0BA282E290}">
                <a16:creationId xmlns:a16="http://schemas.microsoft.com/office/drawing/2010/main" id="{B745A51B-A0A5-4885-981D-7D4BDAFBD887}"/>
              </a:ext>
            </a:extLst>
          </p:cNvPr>
          <p:cNvSpPr txBox="1">
            <a:spLocks noGrp="true"/>
          </p:cNvSpPr>
          <p:nvPr/>
        </p:nvSpPr>
        <p:spPr>
          <a:xfrm rot="0">
            <a:off x="3189036" y="2781300"/>
            <a:ext cx="2154507" cy="1468755"/>
          </a:xfrm>
          <a:prstGeom prst="rect">
            <a:avLst/>
          </a:prstGeom>
          <a:ln>
            <a:noFill/>
          </a:ln>
        </p:spPr>
        <p:txBody>
          <a:bodyPr anchor="t" bIns="0" lIns="91440" numCol="1" rIns="91440" rtlCol="0" spcCol="0" tIns="0">
            <a:spAutoFit/>
          </a:bodyPr>
          <a:lstStyle>
            <a:lvl1pPr algn="l" indent="-342900" lvl="0" marL="342900" rtl="false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har char="•"/>
              <a:buClr>
                <a:schemeClr val="tx1"/>
              </a:buClr>
              <a:buFont typeface="Arial"/>
              <a:defRPr b="0" dirty="0" i="0" lang="en-US" sz="1600">
                <a:solidFill>
                  <a:schemeClr val="tx1"/>
                </a:solidFill>
                <a:latin typeface="Zoho Puvi"/>
              </a:defRPr>
            </a:lvl1pPr>
            <a:lvl2pPr algn="l" indent="-285750" lvl="1" marL="742950" rtl="false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har char="-"/>
              <a:buClr>
                <a:schemeClr val="tx1">
                  <a:lumMod val="50000"/>
                  <a:lumOff val="50000"/>
                </a:schemeClr>
              </a:buClr>
              <a:buFont typeface="Arial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Zoho Puvi"/>
              </a:defRPr>
            </a:lvl2pPr>
            <a:lvl3pPr algn="l" indent="-228600" lvl="2" marL="1143000" rtl="false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har char="-"/>
              <a:buClr>
                <a:schemeClr val="tx1">
                  <a:lumMod val="50000"/>
                  <a:lumOff val="50000"/>
                </a:schemeClr>
              </a:buClr>
              <a:buFont typeface="Arial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Zoho Puvi"/>
              </a:defRPr>
            </a:lvl3pPr>
            <a:lvl4pPr algn="l" indent="-228600" lvl="3" marL="1600200" rtl="false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har char="-"/>
              <a:buClr>
                <a:schemeClr val="tx1">
                  <a:lumMod val="50000"/>
                  <a:lumOff val="50000"/>
                </a:schemeClr>
              </a:buClr>
              <a:buFont typeface="Arial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Zoho Puvi"/>
              </a:defRPr>
            </a:lvl4pPr>
            <a:lvl5pPr algn="l" indent="-228600" lvl="4" marL="2057400" rtl="false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har char="-"/>
              <a:buClr>
                <a:schemeClr val="tx1">
                  <a:lumMod val="50000"/>
                  <a:lumOff val="50000"/>
                </a:schemeClr>
              </a:buClr>
              <a:buFont typeface="Arial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Zoho Puvi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-"/>
              <a:buFont typeface="Arial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-"/>
              <a:buFont typeface="Arial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-"/>
              <a:buFont typeface="Arial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-"/>
              <a:buFont typeface="Arial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-190500" lvl="0" marL="190500" rtl="false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har char="•"/>
              <a:buClr>
                <a:schemeClr val="tx1"/>
              </a:buClr>
              <a:buFont typeface="Arial"/>
            </a:pP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Comply with industry regulations that recommend or mandate MFA, such as 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HIPAA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, the 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PCI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DSS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, and the 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GDPR</a:t>
            </a:r>
          </a:p>
          <a:p>
            <a:pPr algn="l" indent="-190500" lvl="0" marL="190500" rtl="false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har char="•"/>
              <a:buClr>
                <a:schemeClr val="tx1"/>
              </a:buClr>
              <a:buFont typeface="Arial"/>
            </a:pP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E.g., the 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  <a:hlinkClick r:id="rId3"/>
              </a:rPr>
              <a:t>PCI</a:t>
            </a:r>
            <a:r>
              <a:rPr b="0" dirty="0" i="0" lang="en-US" sz="900">
                <a:solidFill>
                  <a:schemeClr val="tx1"/>
                </a:solidFill>
                <a:latin typeface="Zoho Puvi"/>
                <a:hlinkClick r:id="rId4"/>
              </a:rPr>
              <a:t> 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  <a:hlinkClick r:id="rId5"/>
              </a:rPr>
              <a:t>DSS</a:t>
            </a:r>
            <a:r>
              <a:rPr b="0" dirty="0" i="0" lang="en-US" sz="900">
                <a:solidFill>
                  <a:schemeClr val="tx1"/>
                </a:solidFill>
                <a:latin typeface="Zoho Puvi"/>
                <a:hlinkClick r:id="rId6"/>
              </a:rPr>
              <a:t> 8.3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 requires MFA whenever a third party or portable computer accesses the network remotely</a:t>
            </a:r>
            <a:endParaRPr b="0" dirty="0" i="0" lang="en-US" sz="900">
              <a:solidFill>
                <a:schemeClr val="tx1"/>
              </a:solidFill>
              <a:latin typeface="Zoho Puvi"/>
            </a:endParaRPr>
          </a:p>
        </p:txBody>
      </p:sp>
      <p:sp>
        <p:nvSpPr>
          <p:cNvPr id="10" name="">
            <a:extLst>
              <a:ext uri="{30AC095E-C8F9-48D9-8372-D2619994CBF7}">
                <a16:creationId xmlns:a16="http://schemas.microsoft.com/office/drawing/2010/main" id="{6602D5C1-A53B-430B-8B48-9DFDEA710557}"/>
              </a:ext>
            </a:extLst>
          </p:cNvPr>
          <p:cNvSpPr/>
          <p:nvPr/>
        </p:nvSpPr>
        <p:spPr>
          <a:xfrm flipH="false" flipV="false" rot="0">
            <a:off x="5968450" y="2084269"/>
            <a:ext cx="432368" cy="432368"/>
          </a:xfrm>
          <a:prstGeom prst="roundRect">
            <a:avLst/>
          </a:prstGeom>
          <a:solidFill>
            <a:schemeClr val="bg1"/>
          </a:solidFill>
          <a:ln w="0">
            <a:noFill/>
            <a:round/>
          </a:ln>
          <a:effectLst>
            <a:outerShdw blurRad="304800" dir="0" dist="9525">
              <a:srgbClr val="0864f0">
                <a:alpha val="12000"/>
              </a:srgb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bIns="45720" lIns="91440" numCol="1" rIns="91440" rtlCol="0" spcCol="0" tIns="45720">
            <a:noAutofit/>
          </a:bodyPr>
          <a:lstStyle>
            <a:lvl1pPr algn="ctr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b="1" dirty="0" i="0" lang="en-US" sz="4400">
                <a:solidFill>
                  <a:schemeClr val="tx1"/>
                </a:solidFill>
                <a:latin typeface="Zoho Puvi"/>
              </a:defRPr>
            </a:lvl1pPr>
            <a:lvl2pPr algn="l" lvl="1" marL="457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2pPr>
            <a:lvl3pPr algn="l" lvl="2" marL="914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3pPr>
            <a:lvl4pPr algn="l" lvl="3" marL="1371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4pPr>
            <a:lvl5pPr algn="l" lvl="4" marL="18288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5pPr>
            <a:lvl6pPr algn="l" lvl="5" marL="22860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6pPr>
            <a:lvl7pPr algn="l" lvl="6" marL="2743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7pPr>
            <a:lvl8pPr algn="l" lvl="7" marL="3200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8pPr>
            <a:lvl9pPr algn="l" lvl="8" marL="3657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9pPr>
          </a:lstStyle>
          <a:p>
            <a: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b="1" dirty="0" err="1" i="0" lang="en-US" sz="4800">
                <a:solidFill>
                  <a:schemeClr val="bg1"/>
                </a:solidFill>
                <a:latin typeface="Zoho Puvi-black"/>
              </a:rPr>
              <a:t/>
            </a:r>
            <a:endParaRPr b="1" dirty="0" err="1" i="0" lang="en-US" sz="4800">
              <a:solidFill>
                <a:schemeClr val="bg1"/>
              </a:solidFill>
              <a:latin typeface="Zoho Puvi-black"/>
            </a:endParaRPr>
          </a:p>
        </p:txBody>
      </p:sp>
      <p:sp>
        <p:nvSpPr>
          <p:cNvPr id="11" name="">
            <a:extLst>
              <a:ext uri="{21449BF8-8499-4C88-A374-907E8B6CE79D}">
                <a16:creationId xmlns:a16="http://schemas.microsoft.com/office/drawing/2010/main" id="{33320779-6943-4A99-9FA1-763B4CC08BA3}"/>
              </a:ext>
            </a:extLst>
          </p:cNvPr>
          <p:cNvSpPr txBox="1"/>
          <p:nvPr/>
        </p:nvSpPr>
        <p:spPr>
          <a:xfrm flipH="false" flipV="false" rot="0">
            <a:off x="6473276" y="2046170"/>
            <a:ext cx="1599866" cy="430453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b="1" dirty="0" i="0" lang="en-US" sz="1100">
                <a:solidFill>
                  <a:srgbClr val="0864f0"/>
                </a:solidFill>
                <a:latin typeface="Zoho Puvi"/>
              </a:rPr>
              <a:t>MFA insurance mandates</a:t>
            </a:r>
            <a:endParaRPr b="1" dirty="0" i="0" lang="en-US" sz="1100">
              <a:solidFill>
                <a:srgbClr val="0864f0"/>
              </a:solidFill>
              <a:latin typeface="Zoho Puvi"/>
            </a:endParaRPr>
          </a:p>
        </p:txBody>
      </p:sp>
      <p:sp>
        <p:nvSpPr>
          <p:cNvPr hidden="false" id="12" name="">
            <a:extLst>
              <a:ext uri="{AE8F0AB1-F933-464D-BC33-6A5DB45B292E}">
                <a16:creationId xmlns:a16="http://schemas.microsoft.com/office/drawing/2010/main" id="{71221995-A8FB-47D0-941A-83AC70F6717B}"/>
              </a:ext>
            </a:extLst>
          </p:cNvPr>
          <p:cNvSpPr txBox="1">
            <a:spLocks noGrp="true"/>
          </p:cNvSpPr>
          <p:nvPr/>
        </p:nvSpPr>
        <p:spPr>
          <a:xfrm rot="0">
            <a:off x="5901776" y="2781300"/>
            <a:ext cx="2154507" cy="1950243"/>
          </a:xfrm>
          <a:prstGeom prst="rect">
            <a:avLst/>
          </a:prstGeom>
          <a:ln>
            <a:noFill/>
          </a:ln>
        </p:spPr>
        <p:txBody>
          <a:bodyPr anchor="t" bIns="0" lIns="91440" numCol="1" rIns="91440" rtlCol="0" spcCol="0" tIns="0">
            <a:spAutoFit/>
          </a:bodyPr>
          <a:lstStyle>
            <a:lvl1pPr algn="l" indent="-342900" lvl="0" marL="342900" rtl="false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har char="•"/>
              <a:buClr>
                <a:schemeClr val="tx1"/>
              </a:buClr>
              <a:buFont typeface="Arial"/>
              <a:defRPr b="0" dirty="0" i="0" lang="en-US" sz="1600">
                <a:solidFill>
                  <a:schemeClr val="tx1"/>
                </a:solidFill>
                <a:latin typeface="Zoho Puvi"/>
              </a:defRPr>
            </a:lvl1pPr>
            <a:lvl2pPr algn="l" indent="-285750" lvl="1" marL="742950" rtl="false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har char="-"/>
              <a:buClr>
                <a:schemeClr val="tx1">
                  <a:lumMod val="50000"/>
                  <a:lumOff val="50000"/>
                </a:schemeClr>
              </a:buClr>
              <a:buFont typeface="Arial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Zoho Puvi"/>
              </a:defRPr>
            </a:lvl2pPr>
            <a:lvl3pPr algn="l" indent="-228600" lvl="2" marL="1143000" rtl="false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har char="-"/>
              <a:buClr>
                <a:schemeClr val="tx1">
                  <a:lumMod val="50000"/>
                  <a:lumOff val="50000"/>
                </a:schemeClr>
              </a:buClr>
              <a:buFont typeface="Arial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Zoho Puvi"/>
              </a:defRPr>
            </a:lvl3pPr>
            <a:lvl4pPr algn="l" indent="-228600" lvl="3" marL="1600200" rtl="false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har char="-"/>
              <a:buClr>
                <a:schemeClr val="tx1">
                  <a:lumMod val="50000"/>
                  <a:lumOff val="50000"/>
                </a:schemeClr>
              </a:buClr>
              <a:buFont typeface="Arial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Zoho Puvi"/>
              </a:defRPr>
            </a:lvl4pPr>
            <a:lvl5pPr algn="l" indent="-228600" lvl="4" marL="2057400" rtl="false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har char="-"/>
              <a:buClr>
                <a:schemeClr val="tx1">
                  <a:lumMod val="50000"/>
                  <a:lumOff val="50000"/>
                </a:schemeClr>
              </a:buClr>
              <a:buFont typeface="Arial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Zoho Puvi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-"/>
              <a:buFont typeface="Arial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-"/>
              <a:buFont typeface="Arial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-"/>
              <a:buFont typeface="Arial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-"/>
              <a:buFont typeface="Arial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-190500" lvl="0" marL="190500" rtl="false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har char="•"/>
              <a:buClr>
                <a:schemeClr val="tx1"/>
              </a:buClr>
              <a:buFont typeface="Arial"/>
            </a:pPr>
            <a:r>
              <a:rPr b="0" dirty="0" i="0" lang="en-US" sz="900">
                <a:solidFill>
                  <a:schemeClr val="tx1"/>
                </a:solidFill>
                <a:latin typeface="Zoho Puvi"/>
                <a:hlinkClick r:id="rId7"/>
              </a:rPr>
              <a:t>Marsh's Global Insurance Market Index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 reports that cyber insurance premiums rose 79% in 2022</a:t>
            </a:r>
          </a:p>
          <a:p>
            <a:pPr algn="l" indent="-190500" lvl="0" marL="190500" rtl="false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har char="•"/>
              <a:buClr>
                <a:schemeClr val="tx1"/>
              </a:buClr>
              <a:buFont typeface="Arial"/>
            </a:pP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Admin access and privileged accounts are required to implement MFA</a:t>
            </a:r>
          </a:p>
          <a:p>
            <a:pPr algn="l" indent="-190500" lvl="0" marL="190500" rtl="false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har char="•"/>
              <a:buClr>
                <a:schemeClr val="tx1"/>
              </a:buClr>
              <a:buFont typeface="Arial"/>
            </a:pP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Many insurance companies now </a:t>
            </a:r>
            <a:r>
              <a:rPr b="0" dirty="0" i="0" lang="en-US" sz="900">
                <a:solidFill>
                  <a:schemeClr val="tx1"/>
                </a:solidFill>
                <a:latin typeface="Zoho Puvi"/>
                <a:hlinkClick r:id="rId8"/>
              </a:rPr>
              <a:t>require MFA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 before they can provide a quote for coverage</a:t>
            </a:r>
            <a:endParaRPr b="0" dirty="0" i="0" lang="en-US" sz="900">
              <a:solidFill>
                <a:schemeClr val="tx1"/>
              </a:solidFill>
              <a:latin typeface="Zoho Puvi"/>
            </a:endParaRPr>
          </a:p>
        </p:txBody>
      </p:sp>
      <p:pic>
        <p:nvPicPr>
          <p:cNvPr id="13" name="">
            <a:extLst>
              <a:ext uri="{0B1588F7-7B88-45EB-BAA4-948E16E4A7D0}">
                <a16:creationId xmlns:a16="http://schemas.microsoft.com/office/drawing/2010/main" id="{DC538AF7-B1AB-4043-81C5-32EC6CFEEB21}"/>
              </a:ext>
            </a:extLst>
          </p:cNvPr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flipH="false" flipV="false" rot="0">
            <a:off x="881262" y="2209161"/>
            <a:ext cx="287093" cy="255459"/>
          </a:xfrm>
          <a:prstGeom prst="rect">
            <a:avLst/>
          </a:prstGeom>
          <a:noFill/>
        </p:spPr>
      </p:pic>
      <p:pic>
        <p:nvPicPr>
          <p:cNvPr id="14" name="">
            <a:extLst>
              <a:ext uri="{2A199543-DB87-415A-91AD-A040D88BFFDB}">
                <a16:creationId xmlns:a16="http://schemas.microsoft.com/office/drawing/2010/main" id="{860035DA-3BFE-42CD-A806-72A1A105254E}"/>
              </a:ext>
            </a:extLst>
          </p:cNvPr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flipH="false" flipV="false" rot="0">
            <a:off x="3297316" y="2166537"/>
            <a:ext cx="301209" cy="268300"/>
          </a:xfrm>
          <a:prstGeom prst="rect">
            <a:avLst/>
          </a:prstGeom>
          <a:noFill/>
        </p:spPr>
      </p:pic>
      <p:pic>
        <p:nvPicPr>
          <p:cNvPr id="15" name="">
            <a:extLst>
              <a:ext uri="{1897B7C0-9AF7-4299-B02C-EBA12212490B}">
                <a16:creationId xmlns:a16="http://schemas.microsoft.com/office/drawing/2010/main" id="{7EC93029-15E0-4EDE-91D2-A01094644DBC}"/>
              </a:ext>
            </a:extLst>
          </p:cNvPr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flipH="false" flipV="false" rot="0">
            <a:off x="6015618" y="2162175"/>
            <a:ext cx="315191" cy="273157"/>
          </a:xfrm>
          <a:prstGeom prst="rect">
            <a:avLst/>
          </a:prstGeom>
          <a:noFill/>
        </p:spPr>
      </p:pic>
      <p:sp>
        <p:nvSpPr>
          <p:cNvPr id="16" name="">
            <a:extLst>
              <a:ext uri="{D440A33A-F668-46A7-93EC-0CDD1A7EA5AA}">
                <a16:creationId xmlns:a16="http://schemas.microsoft.com/office/drawing/2010/main" id="{3572D71F-CAE8-48C4-8594-093E6C201C7F}"/>
              </a:ext>
            </a:extLst>
          </p:cNvPr>
          <p:cNvSpPr/>
          <p:nvPr/>
        </p:nvSpPr>
        <p:spPr>
          <a:xfrm flipH="false" flipV="false" rot="0">
            <a:off x="0" y="932535"/>
            <a:ext cx="29460" cy="1143000"/>
          </a:xfrm>
          <a:prstGeom prst="rect">
            <a:avLst/>
          </a:prstGeom>
          <a:solidFill>
            <a:srgbClr val="185be7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7" name="">
            <a:extLst>
              <a:ext uri="{4D080697-D6A6-4927-8BD1-7B042A690348}">
                <a16:creationId xmlns:a16="http://schemas.microsoft.com/office/drawing/2010/main" id="{E3CD3FDE-AB40-4401-B75A-2D653559AB49}"/>
              </a:ext>
            </a:extLst>
          </p:cNvPr>
          <p:cNvSpPr txBox="1"/>
          <p:nvPr/>
        </p:nvSpPr>
        <p:spPr>
          <a:xfrm flipH="false" flipV="false" rot="0">
            <a:off x="813187" y="1156020"/>
            <a:ext cx="389686" cy="27808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b="1" dirty="0" lang="en-US" sz="1200">
                <a:solidFill>
                  <a:schemeClr val="tx1"/>
                </a:solidFill>
                <a:latin typeface="Zoho Puvi"/>
              </a:rPr>
              <a:t>10</a:t>
            </a:r>
            <a:endParaRPr b="1" dirty="0" lang="en-US" sz="1200">
              <a:solidFill>
                <a:schemeClr val="tx1"/>
              </a:solidFill>
              <a:latin typeface="Zoho Puvi"/>
            </a:endParaRPr>
          </a:p>
        </p:txBody>
      </p:sp>
    </p:spTree>
    <p:extLst>
      <p:ext uri="{504020E4-2746-4A27-9995-69FCFA0A1CAF}">
        <p14:creationId xmlns:p14="http://schemas.microsoft.com/office/powerpoint/2010/main" val="1753791125812"/>
      </p:ext>
    </p:extLst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D5ECEB0E-9B07-453E-AB1D-474282A5BF53}">
                <a16:creationId xmlns:a16="http://schemas.microsoft.com/office/drawing/2010/main" id="{2210E20B-B7AF-4865-82E1-85858E9F10DB}"/>
              </a:ext>
            </a:extLst>
          </p:cNvPr>
          <p:cNvSpPr txBox="1"/>
          <p:nvPr/>
        </p:nvSpPr>
        <p:spPr>
          <a:xfrm flipH="false" flipV="false" rot="0">
            <a:off x="982046" y="1510769"/>
            <a:ext cx="1863156" cy="460914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b="1" dirty="0" lang="en-US" sz="2400">
                <a:solidFill>
                  <a:srgbClr val="185be7"/>
                </a:solidFill>
                <a:latin typeface="Zoho Puvi"/>
              </a:rPr>
              <a:t>Conclusion</a:t>
            </a:r>
            <a:endParaRPr b="1" dirty="0" lang="en-US" sz="2400">
              <a:solidFill>
                <a:srgbClr val="185be7"/>
              </a:solidFill>
              <a:latin typeface="Zoho Puvi"/>
            </a:endParaRPr>
          </a:p>
        </p:txBody>
      </p:sp>
      <p:sp>
        <p:nvSpPr>
          <p:cNvPr id="3" name="">
            <a:extLst>
              <a:ext uri="{A16EE2E6-7221-4CDF-8CBA-EF6A008393AA}">
                <a16:creationId xmlns:a16="http://schemas.microsoft.com/office/drawing/2010/main" id="{0E5AE673-A140-4D2D-ABA4-EC2B71DDF39D}"/>
              </a:ext>
            </a:extLst>
          </p:cNvPr>
          <p:cNvSpPr/>
          <p:nvPr/>
        </p:nvSpPr>
        <p:spPr>
          <a:xfrm flipH="false" flipV="false" rot="0">
            <a:off x="0" y="1046835"/>
            <a:ext cx="29460" cy="1143000"/>
          </a:xfrm>
          <a:prstGeom prst="rect">
            <a:avLst/>
          </a:prstGeom>
          <a:solidFill>
            <a:srgbClr val="185be7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4" name="">
            <a:extLst>
              <a:ext uri="{D0D89C05-3A86-464D-8A6C-043BB7EE05F3}">
                <a16:creationId xmlns:a16="http://schemas.microsoft.com/office/drawing/2010/main" id="{D049714C-DAC9-4E82-9128-8273FDEAFEF5}"/>
              </a:ext>
            </a:extLst>
          </p:cNvPr>
          <p:cNvPicPr>
            <a:picLocks noChangeAspect="true"/>
          </p:cNvPicPr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 flipH="false" flipV="false" rot="0">
            <a:off x="1096184" y="1216971"/>
            <a:ext cx="324916" cy="324592"/>
          </a:xfrm>
          <a:prstGeom prst="rect">
            <a:avLst/>
          </a:prstGeom>
          <a:noFill/>
        </p:spPr>
      </p:pic>
      <p:sp>
        <p:nvSpPr>
          <p:cNvPr id="5" name="">
            <a:extLst>
              <a:ext uri="{76F4AB87-313E-459F-9039-CE6423C1A4AE}">
                <a16:creationId xmlns:a16="http://schemas.microsoft.com/office/drawing/2010/main" id="{2C5EAAF0-143B-43F6-BCBD-6615AA57F83D}"/>
              </a:ext>
            </a:extLst>
          </p:cNvPr>
          <p:cNvSpPr txBox="1"/>
          <p:nvPr/>
        </p:nvSpPr>
        <p:spPr>
          <a:xfrm flipH="false" flipV="false" rot="0">
            <a:off x="1075105" y="1224276"/>
            <a:ext cx="345995" cy="28649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b="1" dirty="0" lang="en-US" sz="1200">
                <a:solidFill>
                  <a:schemeClr val="tx1"/>
                </a:solidFill>
                <a:latin typeface="Zoho Puvi"/>
              </a:rPr>
              <a:t>11</a:t>
            </a:r>
            <a:endParaRPr b="1" dirty="0" lang="en-US" sz="1200">
              <a:solidFill>
                <a:schemeClr val="tx1"/>
              </a:solidFill>
              <a:latin typeface="Zoho Puvi"/>
            </a:endParaRPr>
          </a:p>
        </p:txBody>
      </p:sp>
      <p:sp>
        <p:nvSpPr>
          <p:cNvPr id="6" name="">
            <a:extLst>
              <a:ext uri="{B0844D0A-443F-4D6D-B558-C8FD474C3D4E}">
                <a16:creationId xmlns:a16="http://schemas.microsoft.com/office/drawing/2010/main" id="{EDC9A8A8-376C-44CD-9FC0-4FCCDD7F6E30}"/>
              </a:ext>
            </a:extLst>
          </p:cNvPr>
          <p:cNvSpPr/>
          <p:nvPr/>
        </p:nvSpPr>
        <p:spPr>
          <a:xfrm flipH="false" flipV="false" rot="0">
            <a:off x="1096184" y="2209684"/>
            <a:ext cx="5641256" cy="2154507"/>
          </a:xfrm>
          <a:prstGeom prst="roundRect">
            <a:avLst>
              <a:gd fmla="val 9610" name="adj"/>
            </a:avLst>
          </a:prstGeom>
          <a:solidFill>
            <a:srgbClr val="185be7"/>
          </a:solidFill>
          <a:effectLst>
            <a:outerShdw blurRad="952500" dir="2700000" dist="95250">
              <a:srgbClr val="185be7">
                <a:alpha val="39998"/>
              </a:srgb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7" name="">
            <a:extLst>
              <a:ext uri="{9C873FF4-A665-4ED4-BDC0-4E2C9CCC3236}">
                <a16:creationId xmlns:a16="http://schemas.microsoft.com/office/drawing/2010/main" id="{354AC535-F0F1-4876-BAF7-BF03D684B63F}"/>
              </a:ext>
            </a:extLst>
          </p:cNvPr>
          <p:cNvSpPr txBox="1"/>
          <p:nvPr/>
        </p:nvSpPr>
        <p:spPr>
          <a:xfrm flipH="false" flipV="false" rot="0">
            <a:off x="1639109" y="2576522"/>
            <a:ext cx="4479207" cy="1420844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indent="-190500" marL="342900">
              <a:lnSpc>
                <a:spcPct val="120000"/>
              </a:lnSpc>
              <a:spcBef>
                <a:spcPts val="900"/>
              </a:spcBef>
              <a:buChar char=""/>
              <a:buFont typeface="Wingdings"/>
              <a:defRPr dirty="0" lang="en-US" sz="1400"/>
            </a:pPr>
            <a:r>
              <a:rPr b="0" dirty="0" lang="en-US" sz="1200">
                <a:solidFill>
                  <a:schemeClr val="bg1"/>
                </a:solidFill>
                <a:latin typeface="Zoho Puvi"/>
              </a:rPr>
              <a:t>As organizations digitize, cybersecurity becomes increasingly important</a:t>
            </a:r>
          </a:p>
          <a:p>
            <a:pPr indent="-190500" marL="342900">
              <a:lnSpc>
                <a:spcPct val="120000"/>
              </a:lnSpc>
              <a:spcBef>
                <a:spcPts val="900"/>
              </a:spcBef>
              <a:buChar char=""/>
              <a:buFont typeface="Wingdings"/>
              <a:defRPr dirty="0" lang="en-US" sz="1400"/>
            </a:pPr>
            <a:r>
              <a:rPr b="0" dirty="0" lang="en-US" sz="1200">
                <a:solidFill>
                  <a:schemeClr val="bg1"/>
                </a:solidFill>
                <a:latin typeface="Zoho Puvi"/>
              </a:rPr>
              <a:t>MFA is the #1 way to prevent cybersecurity incidents</a:t>
            </a:r>
          </a:p>
          <a:p>
            <a:pPr indent="-190500" marL="342900">
              <a:lnSpc>
                <a:spcPct val="120000"/>
              </a:lnSpc>
              <a:spcBef>
                <a:spcPts val="900"/>
              </a:spcBef>
              <a:buChar char=""/>
              <a:buFont typeface="Wingdings"/>
              <a:defRPr dirty="0" lang="en-US" sz="1400"/>
            </a:pPr>
            <a:r>
              <a:rPr b="0" dirty="0" lang="en-US" sz="1200">
                <a:solidFill>
                  <a:schemeClr val="bg1"/>
                </a:solidFill>
                <a:latin typeface="Zoho Puvi"/>
              </a:rPr>
              <a:t>With </a:t>
            </a:r>
            <a:r>
              <a:rPr b="0" dirty="0" err="1" lang="en-US" sz="1200">
                <a:solidFill>
                  <a:schemeClr val="bg1"/>
                </a:solidFill>
                <a:latin typeface="Zoho Puvi"/>
              </a:rPr>
              <a:t>ADSelfService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 Plus' MFA, protect your data against unauthorized access</a:t>
            </a:r>
            <a:endParaRPr b="0" dirty="0" lang="en-US" sz="1200">
              <a:solidFill>
                <a:schemeClr val="bg1"/>
              </a:solidFill>
              <a:latin typeface="Zoho Puvi"/>
            </a:endParaRPr>
          </a:p>
        </p:txBody>
      </p:sp>
    </p:spTree>
    <p:extLst>
      <p:ext uri="{F2F1D54B-747C-4660-B07F-E0AEBD3E569A}">
        <p14:creationId xmlns:p14="http://schemas.microsoft.com/office/powerpoint/2010/main" val="1753791125817"/>
      </p:ext>
    </p:extLst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AD3DF271-3F24-4E9E-BC0B-DE639F9BF0B0}">
                <a16:creationId xmlns:a16="http://schemas.microsoft.com/office/drawing/2010/main" id="{E7AA7DC8-CEA5-4D2E-B784-11C023061E73}"/>
              </a:ext>
            </a:extLst>
          </p:cNvPr>
          <p:cNvSpPr/>
          <p:nvPr/>
        </p:nvSpPr>
        <p:spPr>
          <a:xfrm flipH="false" flipV="false" rot="0">
            <a:off x="-5086" y="-914"/>
            <a:ext cx="9149086" cy="5151377"/>
          </a:xfrm>
          <a:prstGeom prst="rect">
            <a:avLst/>
          </a:prstGeom>
          <a:solidFill>
            <a:srgbClr val="185be7"/>
          </a:solidFill>
          <a:ln w="0">
            <a:noFill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bIns="45720" lIns="91440" numCol="1" rIns="91440" rtlCol="0" spcCol="0" tIns="45720">
            <a:noAutofit/>
          </a:bodyPr>
          <a:lstStyle>
            <a:lvl1pPr algn="ctr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b="1" dirty="0" i="0" lang="en-US" sz="4400">
                <a:solidFill>
                  <a:schemeClr val="tx1"/>
                </a:solidFill>
                <a:latin typeface="Zoho Puvi"/>
              </a:defRPr>
            </a:lvl1pPr>
            <a:lvl2pPr algn="l" lvl="1" marL="457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2pPr>
            <a:lvl3pPr algn="l" lvl="2" marL="914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3pPr>
            <a:lvl4pPr algn="l" lvl="3" marL="1371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4pPr>
            <a:lvl5pPr algn="l" lvl="4" marL="18288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5pPr>
            <a:lvl6pPr algn="l" lvl="5" marL="22860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6pPr>
            <a:lvl7pPr algn="l" lvl="6" marL="2743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7pPr>
            <a:lvl8pPr algn="l" lvl="7" marL="3200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8pPr>
            <a:lvl9pPr algn="l" lvl="8" marL="3657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9pPr>
          </a:lstStyle>
          <a:p>
            <a: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b="1" dirty="0" err="1" i="0" lang="en-US" sz="4800">
                <a:solidFill>
                  <a:schemeClr val="bg1"/>
                </a:solidFill>
                <a:latin typeface="Zoho Puvi-black"/>
              </a:rPr>
              <a:t/>
            </a:r>
            <a:endParaRPr b="1" dirty="0" err="1" i="0" lang="en-US" sz="4800">
              <a:solidFill>
                <a:schemeClr val="bg1"/>
              </a:solidFill>
              <a:latin typeface="Zoho Puvi-black"/>
            </a:endParaRPr>
          </a:p>
        </p:txBody>
      </p:sp>
      <p:pic>
        <p:nvPicPr>
          <p:cNvPr id="3" name="">
            <a:extLst>
              <a:ext uri="{04A2D7E8-2C43-4D93-9293-CBBDF6B065B6}">
                <a16:creationId xmlns:a16="http://schemas.microsoft.com/office/drawing/2010/main" id="{FB43D997-14D4-4782-8512-AB72CCCFD29A}"/>
              </a:ext>
            </a:extLst>
          </p:cNvPr>
          <p:cNvPicPr>
            <a:picLocks noChangeAspect="true"/>
          </p:cNvPicPr>
          <p:nvPr/>
        </p:nvPicPr>
        <p:blipFill>
          <a:blip r:embed="rId2">
            <a:alphaModFix amt="39000"/>
          </a:blip>
          <a:srcRect b="0" l="0" r="-6660" t="0"/>
          <a:stretch>
            <a:fillRect/>
          </a:stretch>
        </p:blipFill>
        <p:spPr>
          <a:xfrm flipH="false" flipV="false" rot="0">
            <a:off x="-1034738" y="3264855"/>
            <a:ext cx="12013444" cy="4392301"/>
          </a:xfrm>
          <a:prstGeom prst="rect">
            <a:avLst/>
          </a:prstGeom>
          <a:noFill/>
        </p:spPr>
      </p:pic>
      <p:sp>
        <p:nvSpPr>
          <p:cNvPr hidden="false" id="4" name="">
            <a:extLst>
              <a:ext uri="{0FD7862A-DB89-400C-95B9-7F61C54FF639}">
                <a16:creationId xmlns:a16="http://schemas.microsoft.com/office/drawing/2010/main" id="{4AB391C4-D5CB-4282-B8EC-7102BD460369}"/>
              </a:ext>
            </a:extLst>
          </p:cNvPr>
          <p:cNvSpPr txBox="1">
            <a:spLocks noGrp="true"/>
          </p:cNvSpPr>
          <p:nvPr/>
        </p:nvSpPr>
        <p:spPr>
          <a:xfrm rot="0">
            <a:off x="869070" y="524960"/>
            <a:ext cx="3582075" cy="761828"/>
          </a:xfrm>
          <a:prstGeom prst="rect">
            <a:avLst/>
          </a:prstGeom>
          <a:ln>
            <a:noFill/>
          </a:ln>
        </p:spPr>
        <p:txBody>
          <a:bodyPr anchor="t" bIns="45720" lIns="91440" numCol="1" rIns="91440" rtlCol="0" spcCol="0" tIns="45720">
            <a:spAutoFit/>
          </a:bodyPr>
          <a:lstStyle>
            <a:lvl1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b="1" dirty="0" i="0" lang="en-US" sz="2400">
                <a:solidFill>
                  <a:schemeClr val="tx1"/>
                </a:solidFill>
                <a:latin typeface="Zoho Puvi"/>
              </a:defRPr>
            </a:lvl1pPr>
            <a:lvl2pPr algn="l" lvl="1" marL="457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2pPr>
            <a:lvl3pPr algn="l" lvl="2" marL="914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3pPr>
            <a:lvl4pPr algn="l" lvl="3" marL="1371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4pPr>
            <a:lvl5pPr algn="l" lvl="4" marL="18288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5pPr>
            <a:lvl6pPr algn="l" lvl="5" marL="22860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6pPr>
            <a:lvl7pPr algn="l" lvl="6" marL="2743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7pPr>
            <a:lvl8pPr algn="l" lvl="7" marL="3200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8pPr>
            <a:lvl9pPr algn="l" lvl="8" marL="3657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9pPr>
          </a:lstStyle>
          <a:p>
            <a: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b="1" dirty="0" i="0" lang="en-US" sz="4400">
                <a:solidFill>
                  <a:schemeClr val="bg1"/>
                </a:solidFill>
                <a:latin typeface="Zoho Puvi"/>
              </a:rPr>
              <a:t>Contact us</a:t>
            </a:r>
            <a:endParaRPr b="1" dirty="0" i="0" lang="en-US" sz="4400">
              <a:solidFill>
                <a:schemeClr val="bg1"/>
              </a:solidFill>
              <a:latin typeface="Zoho Puvi"/>
            </a:endParaRPr>
          </a:p>
        </p:txBody>
      </p:sp>
      <p:sp>
        <p:nvSpPr>
          <p:cNvPr hidden="false" id="5" name="">
            <a:extLst>
              <a:ext uri="{172C4641-55BE-4AA7-9BAB-AD6104465657}">
                <a16:creationId xmlns:a16="http://schemas.microsoft.com/office/drawing/2010/main" id="{E618161D-E355-4CBF-878E-24775CDAFBC5}"/>
              </a:ext>
            </a:extLst>
          </p:cNvPr>
          <p:cNvSpPr txBox="1">
            <a:spLocks noGrp="true"/>
          </p:cNvSpPr>
          <p:nvPr/>
        </p:nvSpPr>
        <p:spPr>
          <a:xfrm rot="0">
            <a:off x="908684" y="1847850"/>
            <a:ext cx="1529715" cy="274272"/>
          </a:xfrm>
          <a:prstGeom prst="rect">
            <a:avLst/>
          </a:prstGeom>
          <a:ln>
            <a:noFill/>
          </a:ln>
        </p:spPr>
        <p:txBody>
          <a:bodyPr anchor="t" bIns="45720" lIns="91440" numCol="1" rIns="91440" rtlCol="0" spcCol="0" tIns="45720">
            <a:spAutoFit/>
          </a:bodyPr>
          <a:lstStyle>
            <a:lvl1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b="1" dirty="0" i="0" lang="en-US" sz="2400">
                <a:solidFill>
                  <a:schemeClr val="tx1"/>
                </a:solidFill>
                <a:latin typeface="Zoho Puvi"/>
              </a:defRPr>
            </a:lvl1pPr>
            <a:lvl2pPr algn="l" lvl="1" marL="457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2pPr>
            <a:lvl3pPr algn="l" lvl="2" marL="914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3pPr>
            <a:lvl4pPr algn="l" lvl="3" marL="1371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4pPr>
            <a:lvl5pPr algn="l" lvl="4" marL="18288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5pPr>
            <a:lvl6pPr algn="l" lvl="5" marL="22860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6pPr>
            <a:lvl7pPr algn="l" lvl="6" marL="2743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7pPr>
            <a:lvl8pPr algn="l" lvl="7" marL="3200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8pPr>
            <a:lvl9pPr algn="l" lvl="8" marL="3657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9pPr>
          </a:lstStyle>
          <a:p>
            <a: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b="0" dirty="0" i="0" lang="en-US" sz="1200">
                <a:solidFill>
                  <a:schemeClr val="bg1"/>
                </a:solidFill>
                <a:latin typeface="Zoho Puvi"/>
              </a:rPr>
              <a:t>Contact Number</a:t>
            </a:r>
            <a:endParaRPr b="0" dirty="0" i="0" lang="en-US" sz="1200">
              <a:solidFill>
                <a:schemeClr val="bg1"/>
              </a:solidFill>
              <a:latin typeface="Zoho Puvi"/>
            </a:endParaRPr>
          </a:p>
        </p:txBody>
      </p:sp>
      <p:sp>
        <p:nvSpPr>
          <p:cNvPr hidden="false" id="6" name="">
            <a:extLst>
              <a:ext uri="{C677BC58-5012-4E0F-9C73-92B7922345E2}">
                <a16:creationId xmlns:a16="http://schemas.microsoft.com/office/drawing/2010/main" id="{0AAF052C-5894-4A93-A291-1242973EDA07}"/>
              </a:ext>
            </a:extLst>
          </p:cNvPr>
          <p:cNvSpPr txBox="1">
            <a:spLocks noGrp="true"/>
          </p:cNvSpPr>
          <p:nvPr/>
        </p:nvSpPr>
        <p:spPr>
          <a:xfrm rot="0">
            <a:off x="908684" y="2124075"/>
            <a:ext cx="1827999" cy="304742"/>
          </a:xfrm>
          <a:prstGeom prst="rect">
            <a:avLst/>
          </a:prstGeom>
          <a:ln>
            <a:noFill/>
          </a:ln>
        </p:spPr>
        <p:txBody>
          <a:bodyPr anchor="t" bIns="45720" lIns="91440" numCol="1" rIns="91440" rtlCol="0" spcCol="0" tIns="45720">
            <a:spAutoFit/>
          </a:bodyPr>
          <a:lstStyle>
            <a:lvl1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b="1" dirty="0" i="0" lang="en-US" sz="2400">
                <a:solidFill>
                  <a:schemeClr val="tx1"/>
                </a:solidFill>
                <a:latin typeface="Zoho Puvi"/>
              </a:defRPr>
            </a:lvl1pPr>
            <a:lvl2pPr algn="l" lvl="1" marL="457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2pPr>
            <a:lvl3pPr algn="l" lvl="2" marL="914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3pPr>
            <a:lvl4pPr algn="l" lvl="3" marL="1371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4pPr>
            <a:lvl5pPr algn="l" lvl="4" marL="18288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5pPr>
            <a:lvl6pPr algn="l" lvl="5" marL="22860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6pPr>
            <a:lvl7pPr algn="l" lvl="6" marL="2743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7pPr>
            <a:lvl8pPr algn="l" lvl="7" marL="3200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8pPr>
            <a:lvl9pPr algn="l" lvl="8" marL="3657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9pPr>
          </a:lstStyle>
          <a:p>
            <a: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b="1" dirty="0" i="0" lang="en-US" sz="1400">
                <a:solidFill>
                  <a:srgbClr val="ffd278"/>
                </a:solidFill>
                <a:latin typeface="Zoho Puvi"/>
              </a:rPr>
              <a:t>+1-408-916-9890</a:t>
            </a:r>
            <a:endParaRPr b="1" dirty="0" i="0" lang="en-US" sz="1400">
              <a:solidFill>
                <a:srgbClr val="ffd278"/>
              </a:solidFill>
              <a:latin typeface="Zoho Puvi"/>
            </a:endParaRPr>
          </a:p>
        </p:txBody>
      </p:sp>
      <p:sp>
        <p:nvSpPr>
          <p:cNvPr hidden="false" id="7" name="">
            <a:extLst>
              <a:ext uri="{3BCC0124-883B-4A11-BC09-736E1DDAEA3C}">
                <a16:creationId xmlns:a16="http://schemas.microsoft.com/office/drawing/2010/main" id="{24D91815-AE6F-40F8-AE96-2FDDCAD73476}"/>
              </a:ext>
            </a:extLst>
          </p:cNvPr>
          <p:cNvSpPr txBox="1">
            <a:spLocks noGrp="true"/>
          </p:cNvSpPr>
          <p:nvPr/>
        </p:nvSpPr>
        <p:spPr>
          <a:xfrm rot="0">
            <a:off x="3495675" y="2124075"/>
            <a:ext cx="3239347" cy="304742"/>
          </a:xfrm>
          <a:prstGeom prst="rect">
            <a:avLst/>
          </a:prstGeom>
          <a:ln>
            <a:noFill/>
          </a:ln>
        </p:spPr>
        <p:txBody>
          <a:bodyPr anchor="t" bIns="45720" lIns="91440" numCol="1" rIns="91440" rtlCol="0" spcCol="0" tIns="45720">
            <a:spAutoFit/>
          </a:bodyPr>
          <a:lstStyle>
            <a:lvl1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b="1" dirty="0" i="0" lang="en-US" sz="2400">
                <a:solidFill>
                  <a:schemeClr val="tx1"/>
                </a:solidFill>
                <a:latin typeface="Zoho Puvi"/>
              </a:defRPr>
            </a:lvl1pPr>
            <a:lvl2pPr algn="l" lvl="1" marL="457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2pPr>
            <a:lvl3pPr algn="l" lvl="2" marL="914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3pPr>
            <a:lvl4pPr algn="l" lvl="3" marL="1371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4pPr>
            <a:lvl5pPr algn="l" lvl="4" marL="18288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5pPr>
            <a:lvl6pPr algn="l" lvl="5" marL="22860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6pPr>
            <a:lvl7pPr algn="l" lvl="6" marL="2743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7pPr>
            <a:lvl8pPr algn="l" lvl="7" marL="3200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8pPr>
            <a:lvl9pPr algn="l" lvl="8" marL="3657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9pPr>
          </a:lstStyle>
          <a:p>
            <a: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b="1" dirty="0" lang="en-US" sz="1400">
                <a:solidFill>
                  <a:srgbClr val="ffd278"/>
                </a:solidFill>
                <a:latin typeface="Zoho Puvi"/>
              </a:rPr>
              <a:t>support@</a:t>
            </a:r>
            <a:r>
              <a:rPr b="1" dirty="0" err="1" lang="en-US" sz="1400">
                <a:solidFill>
                  <a:srgbClr val="ffd278"/>
                </a:solidFill>
                <a:latin typeface="Zoho Puvi"/>
              </a:rPr>
              <a:t>adselfserviceplus</a:t>
            </a:r>
            <a:r>
              <a:rPr b="1" dirty="0" lang="en-US" sz="1400">
                <a:solidFill>
                  <a:srgbClr val="ffd278"/>
                </a:solidFill>
                <a:latin typeface="Zoho Puvi"/>
              </a:rPr>
              <a:t>.co</a:t>
            </a:r>
            <a:r>
              <a:rPr b="1" dirty="0" lang="en-US" sz="1400">
                <a:solidFill>
                  <a:srgbClr val="ffd278"/>
                </a:solidFill>
                <a:latin typeface="Zoho Puvi"/>
              </a:rPr>
              <a:t>m</a:t>
            </a:r>
            <a:endParaRPr b="1" dirty="0" lang="en-US" sz="1400">
              <a:solidFill>
                <a:srgbClr val="ffd278"/>
              </a:solidFill>
              <a:latin typeface="Zoho Puvi"/>
            </a:endParaRPr>
          </a:p>
        </p:txBody>
      </p:sp>
      <p:sp>
        <p:nvSpPr>
          <p:cNvPr hidden="false" id="8" name="">
            <a:extLst>
              <a:ext uri="{CBE668B7-32FF-487F-9CE7-AD41A08241FF}">
                <a16:creationId xmlns:a16="http://schemas.microsoft.com/office/drawing/2010/main" id="{8324888A-0B47-4D28-940A-ED90199A3037}"/>
              </a:ext>
            </a:extLst>
          </p:cNvPr>
          <p:cNvSpPr txBox="1">
            <a:spLocks noGrp="true"/>
          </p:cNvSpPr>
          <p:nvPr/>
        </p:nvSpPr>
        <p:spPr>
          <a:xfrm rot="0">
            <a:off x="3495675" y="1847850"/>
            <a:ext cx="1668094" cy="274272"/>
          </a:xfrm>
          <a:prstGeom prst="rect">
            <a:avLst/>
          </a:prstGeom>
          <a:ln>
            <a:noFill/>
          </a:ln>
        </p:spPr>
        <p:txBody>
          <a:bodyPr anchor="t" bIns="45720" lIns="91440" numCol="1" rIns="91440" rtlCol="0" spcCol="0" tIns="45720">
            <a:spAutoFit/>
          </a:bodyPr>
          <a:lstStyle>
            <a:lvl1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b="1" dirty="0" i="0" lang="en-US" sz="2400">
                <a:solidFill>
                  <a:schemeClr val="tx1"/>
                </a:solidFill>
                <a:latin typeface="Zoho Puvi"/>
              </a:defRPr>
            </a:lvl1pPr>
            <a:lvl2pPr algn="l" lvl="1" marL="457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2pPr>
            <a:lvl3pPr algn="l" lvl="2" marL="914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3pPr>
            <a:lvl4pPr algn="l" lvl="3" marL="1371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4pPr>
            <a:lvl5pPr algn="l" lvl="4" marL="18288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5pPr>
            <a:lvl6pPr algn="l" lvl="5" marL="22860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6pPr>
            <a:lvl7pPr algn="l" lvl="6" marL="2743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7pPr>
            <a:lvl8pPr algn="l" lvl="7" marL="3200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8pPr>
            <a:lvl9pPr algn="l" lvl="8" marL="3657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9pPr>
          </a:lstStyle>
          <a:p>
            <a: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b="0" dirty="0" i="0" lang="en-US" sz="1200">
                <a:solidFill>
                  <a:schemeClr val="bg1"/>
                </a:solidFill>
                <a:latin typeface="Zoho Puvi"/>
              </a:rPr>
              <a:t>Support Email</a:t>
            </a:r>
            <a:endParaRPr b="0" dirty="0" i="0" lang="en-US" sz="1200">
              <a:solidFill>
                <a:schemeClr val="bg1"/>
              </a:solidFill>
              <a:latin typeface="Zoho Puvi"/>
            </a:endParaRPr>
          </a:p>
        </p:txBody>
      </p:sp>
      <p:sp>
        <p:nvSpPr>
          <p:cNvPr hidden="false" id="9" name="">
            <a:extLst>
              <a:ext uri="{DE784AF8-6A3C-44C6-ABF6-FDBCB2A404B9}">
                <a16:creationId xmlns:a16="http://schemas.microsoft.com/office/drawing/2010/main" id="{09CB3427-4DCD-4C95-86D3-03E57CC9BAA4}"/>
              </a:ext>
            </a:extLst>
          </p:cNvPr>
          <p:cNvSpPr txBox="1">
            <a:spLocks noGrp="true"/>
          </p:cNvSpPr>
          <p:nvPr/>
        </p:nvSpPr>
        <p:spPr>
          <a:xfrm rot="0">
            <a:off x="901065" y="2981325"/>
            <a:ext cx="1270634" cy="274272"/>
          </a:xfrm>
          <a:prstGeom prst="rect">
            <a:avLst/>
          </a:prstGeom>
          <a:ln>
            <a:noFill/>
          </a:ln>
        </p:spPr>
        <p:txBody>
          <a:bodyPr anchor="t" bIns="45720" lIns="91440" numCol="1" rIns="91440" rtlCol="0" spcCol="0" tIns="45720">
            <a:spAutoFit/>
          </a:bodyPr>
          <a:lstStyle>
            <a:lvl1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b="1" dirty="0" i="0" lang="en-US" sz="2400">
                <a:solidFill>
                  <a:schemeClr val="tx1"/>
                </a:solidFill>
                <a:latin typeface="Zoho Puvi"/>
              </a:defRPr>
            </a:lvl1pPr>
            <a:lvl2pPr algn="l" lvl="1" marL="457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2pPr>
            <a:lvl3pPr algn="l" lvl="2" marL="914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3pPr>
            <a:lvl4pPr algn="l" lvl="3" marL="1371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4pPr>
            <a:lvl5pPr algn="l" lvl="4" marL="18288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5pPr>
            <a:lvl6pPr algn="l" lvl="5" marL="22860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6pPr>
            <a:lvl7pPr algn="l" lvl="6" marL="2743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7pPr>
            <a:lvl8pPr algn="l" lvl="7" marL="3200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8pPr>
            <a:lvl9pPr algn="l" lvl="8" marL="3657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9pPr>
          </a:lstStyle>
          <a:p>
            <a: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b="0" dirty="0" i="0" lang="en-US" sz="1200">
                <a:solidFill>
                  <a:schemeClr val="bg1"/>
                </a:solidFill>
                <a:latin typeface="Zoho Puvi"/>
              </a:rPr>
              <a:t>Live chat</a:t>
            </a:r>
            <a:endParaRPr b="0" dirty="0" i="0" lang="en-US" sz="1200">
              <a:solidFill>
                <a:schemeClr val="bg1"/>
              </a:solidFill>
              <a:latin typeface="Zoho Puvi"/>
            </a:endParaRPr>
          </a:p>
        </p:txBody>
      </p:sp>
      <p:sp>
        <p:nvSpPr>
          <p:cNvPr hidden="false" id="10" name="">
            <a:extLst>
              <a:ext uri="{9101528F-B841-45F6-BC46-CC408FA460D6}">
                <a16:creationId xmlns:a16="http://schemas.microsoft.com/office/drawing/2010/main" id="{5005852C-F19E-43A5-B3A5-5352FCCF7497}"/>
              </a:ext>
            </a:extLst>
          </p:cNvPr>
          <p:cNvSpPr txBox="1">
            <a:spLocks noGrp="true"/>
          </p:cNvSpPr>
          <p:nvPr/>
        </p:nvSpPr>
        <p:spPr>
          <a:xfrm rot="0">
            <a:off x="901065" y="3257550"/>
            <a:ext cx="2480918" cy="304742"/>
          </a:xfrm>
          <a:prstGeom prst="rect">
            <a:avLst/>
          </a:prstGeom>
          <a:ln>
            <a:noFill/>
          </a:ln>
        </p:spPr>
        <p:txBody>
          <a:bodyPr anchor="t" bIns="45720" lIns="91440" numCol="1" rIns="91440" rtlCol="0" spcCol="0" tIns="45720">
            <a:spAutoFit/>
          </a:bodyPr>
          <a:lstStyle>
            <a:lvl1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b="1" dirty="0" i="0" lang="en-US" sz="2400">
                <a:solidFill>
                  <a:schemeClr val="tx1"/>
                </a:solidFill>
                <a:latin typeface="Zoho Puvi"/>
              </a:defRPr>
            </a:lvl1pPr>
            <a:lvl2pPr algn="l" lvl="1" marL="457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2pPr>
            <a:lvl3pPr algn="l" lvl="2" marL="914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3pPr>
            <a:lvl4pPr algn="l" lvl="3" marL="1371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4pPr>
            <a:lvl5pPr algn="l" lvl="4" marL="18288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5pPr>
            <a:lvl6pPr algn="l" lvl="5" marL="22860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6pPr>
            <a:lvl7pPr algn="l" lvl="6" marL="2743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7pPr>
            <a:lvl8pPr algn="l" lvl="7" marL="3200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8pPr>
            <a:lvl9pPr algn="l" lvl="8" marL="3657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9pPr>
          </a:lstStyle>
          <a:p>
            <a: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b="1" dirty="0" i="0" lang="en-US" sz="1400">
                <a:solidFill>
                  <a:srgbClr val="ffd278"/>
                </a:solidFill>
                <a:latin typeface="Zoho Puvi"/>
              </a:rPr>
              <a:t>For instant responses.</a:t>
            </a:r>
            <a:endParaRPr b="1" dirty="0" i="0" lang="en-US" sz="1400">
              <a:solidFill>
                <a:srgbClr val="ffd278"/>
              </a:solidFill>
              <a:latin typeface="Zoho Puvi"/>
            </a:endParaRPr>
          </a:p>
        </p:txBody>
      </p:sp>
      <p:sp>
        <p:nvSpPr>
          <p:cNvPr hidden="false" id="11" name="">
            <a:extLst>
              <a:ext uri="{DD9AA81B-64BA-4EC6-9CB9-C4E8A371C6EA}">
                <a16:creationId xmlns:a16="http://schemas.microsoft.com/office/drawing/2010/main" id="{48078B0A-2CA4-4D7F-BC81-5B47B1951651}"/>
              </a:ext>
            </a:extLst>
          </p:cNvPr>
          <p:cNvSpPr txBox="1">
            <a:spLocks noGrp="true"/>
          </p:cNvSpPr>
          <p:nvPr/>
        </p:nvSpPr>
        <p:spPr>
          <a:xfrm rot="0">
            <a:off x="3495675" y="3257550"/>
            <a:ext cx="3239347" cy="304742"/>
          </a:xfrm>
          <a:prstGeom prst="rect">
            <a:avLst/>
          </a:prstGeom>
          <a:ln>
            <a:noFill/>
          </a:ln>
        </p:spPr>
        <p:txBody>
          <a:bodyPr anchor="t" bIns="45720" lIns="91440" numCol="1" rIns="91440" rtlCol="0" spcCol="0" tIns="45720">
            <a:spAutoFit/>
          </a:bodyPr>
          <a:lstStyle>
            <a:lvl1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b="1" dirty="0" i="0" lang="en-US" sz="2400">
                <a:solidFill>
                  <a:schemeClr val="tx1"/>
                </a:solidFill>
                <a:latin typeface="Zoho Puvi"/>
              </a:defRPr>
            </a:lvl1pPr>
            <a:lvl2pPr algn="l" lvl="1" marL="457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2pPr>
            <a:lvl3pPr algn="l" lvl="2" marL="914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3pPr>
            <a:lvl4pPr algn="l" lvl="3" marL="1371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4pPr>
            <a:lvl5pPr algn="l" lvl="4" marL="18288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5pPr>
            <a:lvl6pPr algn="l" lvl="5" marL="22860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6pPr>
            <a:lvl7pPr algn="l" lvl="6" marL="2743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7pPr>
            <a:lvl8pPr algn="l" lvl="7" marL="3200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8pPr>
            <a:lvl9pPr algn="l" lvl="8" marL="3657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9pPr>
          </a:lstStyle>
          <a:p>
            <a: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b="1" dirty="0" lang="en-US" sz="1400">
                <a:solidFill>
                  <a:srgbClr val="ffd278"/>
                </a:solidFill>
                <a:latin typeface="Zoho Puvi"/>
              </a:rPr>
              <a:t>www.</a:t>
            </a:r>
            <a:r>
              <a:rPr b="1" dirty="0" err="1" lang="en-US" sz="1400">
                <a:solidFill>
                  <a:srgbClr val="ffd278"/>
                </a:solidFill>
                <a:latin typeface="Zoho Puvi"/>
              </a:rPr>
              <a:t>adselfserviceplus</a:t>
            </a:r>
            <a:r>
              <a:rPr b="1" dirty="0" lang="en-US" sz="1400">
                <a:solidFill>
                  <a:srgbClr val="ffd278"/>
                </a:solidFill>
                <a:latin typeface="Zoho Puvi"/>
              </a:rPr>
              <a:t>.com/</a:t>
            </a:r>
            <a:endParaRPr b="1" dirty="0" lang="en-US" sz="1400">
              <a:solidFill>
                <a:srgbClr val="ffd278"/>
              </a:solidFill>
              <a:latin typeface="Zoho Puvi"/>
            </a:endParaRPr>
          </a:p>
        </p:txBody>
      </p:sp>
      <p:sp>
        <p:nvSpPr>
          <p:cNvPr hidden="false" id="12" name="">
            <a:extLst>
              <a:ext uri="{AB206A24-D803-463A-A6D0-B9A336F171F4}">
                <a16:creationId xmlns:a16="http://schemas.microsoft.com/office/drawing/2010/main" id="{3DD697F1-2DE8-4E30-B291-AA4D4DB33482}"/>
              </a:ext>
            </a:extLst>
          </p:cNvPr>
          <p:cNvSpPr txBox="1">
            <a:spLocks noGrp="true"/>
          </p:cNvSpPr>
          <p:nvPr/>
        </p:nvSpPr>
        <p:spPr>
          <a:xfrm rot="0">
            <a:off x="3495675" y="2981325"/>
            <a:ext cx="1668094" cy="274272"/>
          </a:xfrm>
          <a:prstGeom prst="rect">
            <a:avLst/>
          </a:prstGeom>
          <a:ln>
            <a:noFill/>
          </a:ln>
        </p:spPr>
        <p:txBody>
          <a:bodyPr anchor="t" bIns="45720" lIns="91440" numCol="1" rIns="91440" rtlCol="0" spcCol="0" tIns="45720">
            <a:spAutoFit/>
          </a:bodyPr>
          <a:lstStyle>
            <a:lvl1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b="1" dirty="0" i="0" lang="en-US" sz="2400">
                <a:solidFill>
                  <a:schemeClr val="tx1"/>
                </a:solidFill>
                <a:latin typeface="Zoho Puvi"/>
              </a:defRPr>
            </a:lvl1pPr>
            <a:lvl2pPr algn="l" lvl="1" marL="457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2pPr>
            <a:lvl3pPr algn="l" lvl="2" marL="914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3pPr>
            <a:lvl4pPr algn="l" lvl="3" marL="1371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4pPr>
            <a:lvl5pPr algn="l" lvl="4" marL="18288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5pPr>
            <a:lvl6pPr algn="l" lvl="5" marL="22860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6pPr>
            <a:lvl7pPr algn="l" lvl="6" marL="2743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7pPr>
            <a:lvl8pPr algn="l" lvl="7" marL="3200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8pPr>
            <a:lvl9pPr algn="l" lvl="8" marL="3657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9pPr>
          </a:lstStyle>
          <a:p>
            <a: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b="0" dirty="0" i="0" lang="en-US" sz="1200">
                <a:solidFill>
                  <a:schemeClr val="bg1"/>
                </a:solidFill>
                <a:latin typeface="Zoho Puvi"/>
              </a:rPr>
              <a:t>Visit our website</a:t>
            </a:r>
            <a:endParaRPr b="0" dirty="0" i="0" lang="en-US" sz="12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13" name="">
            <a:extLst>
              <a:ext uri="{410EFBD3-D50F-496A-A14F-EA42B8AA1D2E}">
                <a16:creationId xmlns:a16="http://schemas.microsoft.com/office/drawing/2010/main" id="{D66595F7-1CD3-4DDF-B2A5-41D21F0FBEE9}"/>
              </a:ext>
            </a:extLst>
          </p:cNvPr>
          <p:cNvSpPr/>
          <p:nvPr/>
        </p:nvSpPr>
        <p:spPr>
          <a:xfrm flipH="false" flipV="false" rot="0">
            <a:off x="962025" y="4067175"/>
            <a:ext cx="1613535" cy="388629"/>
          </a:xfrm>
          <a:prstGeom prst="roundRect">
            <a:avLst>
              <a:gd fmla="val 0" name="adj"/>
            </a:avLst>
          </a:prstGeom>
          <a:solidFill>
            <a:schemeClr val="accent3">
              <a:lumMod val="75000"/>
            </a:schemeClr>
          </a:solidFill>
          <a:ln w="0">
            <a:noFill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bIns="45720" lIns="91440" numCol="1" rIns="91440" rtlCol="0" spcCol="0" tIns="45720">
            <a:noAutofit/>
          </a:bodyPr>
          <a:lstStyle>
            <a:lvl1pPr algn="ctr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b="1" dirty="0" i="0" lang="en-US" sz="4400">
                <a:solidFill>
                  <a:schemeClr val="tx1"/>
                </a:solidFill>
                <a:latin typeface="Zoho Puvi"/>
              </a:defRPr>
            </a:lvl1pPr>
            <a:lvl2pPr algn="l" lvl="1" marL="457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2pPr>
            <a:lvl3pPr algn="l" lvl="2" marL="914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3pPr>
            <a:lvl4pPr algn="l" lvl="3" marL="1371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4pPr>
            <a:lvl5pPr algn="l" lvl="4" marL="18288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5pPr>
            <a:lvl6pPr algn="l" lvl="5" marL="22860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6pPr>
            <a:lvl7pPr algn="l" lvl="6" marL="2743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7pPr>
            <a:lvl8pPr algn="l" lvl="7" marL="3200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8pPr>
            <a:lvl9pPr algn="l" lvl="8" marL="3657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9pPr>
          </a:lstStyle>
          <a:p>
            <a: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b="1" dirty="0" err="1" i="0" lang="en-US" sz="4800">
                <a:solidFill>
                  <a:schemeClr val="bg1"/>
                </a:solidFill>
                <a:latin typeface="Zoho Puvi-black"/>
              </a:rPr>
              <a:t/>
            </a:r>
            <a:endParaRPr b="1" dirty="0" err="1" i="0" lang="en-US" sz="4800">
              <a:solidFill>
                <a:schemeClr val="bg1"/>
              </a:solidFill>
              <a:latin typeface="Zoho Puvi-black"/>
            </a:endParaRPr>
          </a:p>
        </p:txBody>
      </p:sp>
      <p:sp>
        <p:nvSpPr>
          <p:cNvPr hidden="false" id="14" name="">
            <a:hlinkClick r:id="rId3"/>
            <a:extLst>
              <a:ext uri="{35D50DF5-9B66-4E97-86CD-F51A3750C042}">
                <a16:creationId xmlns:a16="http://schemas.microsoft.com/office/drawing/2010/main" id="{AE08E023-BE48-4EE6-A217-9F44B3812CE3}"/>
              </a:ext>
            </a:extLst>
          </p:cNvPr>
          <p:cNvSpPr txBox="1">
            <a:spLocks noGrp="true"/>
          </p:cNvSpPr>
          <p:nvPr/>
        </p:nvSpPr>
        <p:spPr>
          <a:xfrm rot="0">
            <a:off x="1114425" y="4181475"/>
            <a:ext cx="1310639" cy="152360"/>
          </a:xfrm>
          <a:prstGeom prst="rect">
            <a:avLst/>
          </a:prstGeom>
          <a:ln>
            <a:noFill/>
          </a:ln>
        </p:spPr>
        <p:txBody>
          <a:bodyPr anchor="t" bIns="0" lIns="0" numCol="1" rIns="0" rtlCol="0" spcCol="0" tIns="0">
            <a:spAutoFit/>
          </a:bodyPr>
          <a:lstStyle>
            <a:lvl1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b="1" dirty="0" i="0" lang="en-US" sz="2400">
                <a:solidFill>
                  <a:schemeClr val="tx1"/>
                </a:solidFill>
                <a:latin typeface="Zoho Puvi"/>
              </a:defRPr>
            </a:lvl1pPr>
            <a:lvl2pPr algn="l" lvl="1" marL="457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2pPr>
            <a:lvl3pPr algn="l" lvl="2" marL="914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3pPr>
            <a:lvl4pPr algn="l" lvl="3" marL="1371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4pPr>
            <a:lvl5pPr algn="l" lvl="4" marL="18288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5pPr>
            <a:lvl6pPr algn="l" lvl="5" marL="22860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6pPr>
            <a:lvl7pPr algn="l" lvl="6" marL="2743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7pPr>
            <a:lvl8pPr algn="l" lvl="7" marL="3200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8pPr>
            <a:lvl9pPr algn="l" lvl="8" marL="3657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9pPr>
          </a:lstStyle>
          <a:p>
            <a:pPr algn="ctr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dirty="0" i="0" lang="en-US" sz="1000">
                <a:solidFill>
                  <a:schemeClr val="bg1"/>
                </a:solidFill>
                <a:latin typeface="Zoho Puvi-demi_bold"/>
              </a:rPr>
              <a:t>DOWNLOAD </a:t>
            </a:r>
            <a:r>
              <a:rPr dirty="0" i="0" lang="en-US" sz="1000">
                <a:solidFill>
                  <a:schemeClr val="bg1"/>
                </a:solidFill>
                <a:latin typeface="Zoho Puvi-demi_bold"/>
              </a:rPr>
              <a:t>NOW</a:t>
            </a:r>
            <a:endParaRPr dirty="0" i="0" lang="en-US" sz="1000">
              <a:solidFill>
                <a:schemeClr val="bg1"/>
              </a:solidFill>
              <a:latin typeface="Zoho Puvi-demi_bold"/>
            </a:endParaRPr>
          </a:p>
        </p:txBody>
      </p:sp>
      <p:pic>
        <p:nvPicPr>
          <p:cNvPr id="15" name="">
            <a:extLst>
              <a:ext uri="{3FC2BCA2-DF09-4612-8A55-AE3497B95BBC}">
                <a16:creationId xmlns:a16="http://schemas.microsoft.com/office/drawing/2010/main" id="{05AB555D-282A-4147-AC8B-BD53C5573DAA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0">
            <a:off x="3590925" y="1672952"/>
            <a:ext cx="179070" cy="149771"/>
          </a:xfrm>
          <a:prstGeom prst="rect">
            <a:avLst/>
          </a:prstGeom>
          <a:noFill/>
        </p:spPr>
      </p:pic>
      <p:pic>
        <p:nvPicPr>
          <p:cNvPr id="16" name="">
            <a:extLst>
              <a:ext uri="{1715C059-4E95-4616-A195-FD183059D594}">
                <a16:creationId xmlns:a16="http://schemas.microsoft.com/office/drawing/2010/main" id="{DC03668E-42A6-4087-B3C2-E0A644FE5CAE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flipH="false" flipV="false" rot="0">
            <a:off x="3590925" y="2724140"/>
            <a:ext cx="195872" cy="195872"/>
          </a:xfrm>
          <a:prstGeom prst="rect">
            <a:avLst/>
          </a:prstGeom>
          <a:noFill/>
        </p:spPr>
      </p:pic>
      <p:pic>
        <p:nvPicPr>
          <p:cNvPr id="17" name="">
            <a:extLst>
              <a:ext uri="{6C2BF9C9-F94F-4C1C-9DE1-28060AEEDB0C}">
                <a16:creationId xmlns:a16="http://schemas.microsoft.com/office/drawing/2010/main" id="{8BF0F3E9-1F27-458B-9B42-45CBC6CA85D3}"/>
              </a:ext>
            </a:extLst>
          </p:cNvPr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flipH="false" flipV="false" rot="0">
            <a:off x="1038225" y="2791415"/>
            <a:ext cx="181937" cy="181937"/>
          </a:xfrm>
          <a:prstGeom prst="rect">
            <a:avLst/>
          </a:prstGeom>
          <a:noFill/>
        </p:spPr>
      </p:pic>
      <p:pic>
        <p:nvPicPr>
          <p:cNvPr id="18" name="">
            <a:extLst>
              <a:ext uri="{DD87E200-28BB-43CB-88AB-DF1A37E40BE5}">
                <a16:creationId xmlns:a16="http://schemas.microsoft.com/office/drawing/2010/main" id="{959A62DA-94FD-4874-9A5D-E1647AFF491F}"/>
              </a:ext>
            </a:extLst>
          </p:cNvPr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flipH="false" flipV="false" rot="0">
            <a:off x="1038225" y="1635442"/>
            <a:ext cx="187290" cy="187290"/>
          </a:xfrm>
          <a:prstGeom prst="rect">
            <a:avLst/>
          </a:prstGeom>
          <a:noFill/>
        </p:spPr>
      </p:pic>
      <p:pic>
        <p:nvPicPr>
          <p:cNvPr id="19" name="">
            <a:extLst>
              <a:ext uri="{176F1D87-ED70-4DA5-8CD5-FA1BF263D124}">
                <a16:creationId xmlns:a16="http://schemas.microsoft.com/office/drawing/2010/main" id="{D45DF1DF-D72C-4444-9E66-C58D092C0A56}"/>
              </a:ext>
            </a:extLst>
          </p:cNvPr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flipH="false" flipV="false" rot="5100000">
            <a:off x="5494343" y="4191247"/>
            <a:ext cx="6410392" cy="5143500"/>
          </a:xfrm>
          <a:prstGeom prst="rect">
            <a:avLst/>
          </a:prstGeom>
          <a:noFill/>
        </p:spPr>
      </p:pic>
      <p:pic>
        <p:nvPicPr>
          <p:cNvPr id="20" name="">
            <a:extLst>
              <a:ext uri="{F954BDC6-7E0A-42C2-8E47-741F6B302A67}">
                <a16:creationId xmlns:a16="http://schemas.microsoft.com/office/drawing/2010/main" id="{108EC9AA-26E8-442A-A5CE-FE5B23A5D4F6}"/>
              </a:ext>
            </a:extLst>
          </p:cNvPr>
          <p:cNvPicPr>
            <a:picLocks noChangeAspect="true"/>
          </p:cNvPicPr>
          <p:nvPr/>
        </p:nvPicPr>
        <p:blipFill>
          <a:blip r:embed="rId9"/>
          <a:srcRect b="18500" l="0" r="0" t="0"/>
          <a:stretch>
            <a:fillRect/>
          </a:stretch>
        </p:blipFill>
        <p:spPr>
          <a:xfrm flipH="false" flipV="false" rot="0">
            <a:off x="4460862" y="2829515"/>
            <a:ext cx="4847148" cy="2350255"/>
          </a:xfrm>
          <a:prstGeom prst="rect">
            <a:avLst/>
          </a:prstGeom>
          <a:noFill/>
        </p:spPr>
      </p:pic>
    </p:spTree>
    <p:extLst>
      <p:ext uri="{99FA2408-1ED4-461C-992C-5623B84143EA}">
        <p14:creationId xmlns:p14="http://schemas.microsoft.com/office/powerpoint/2010/main" val="1753791125822"/>
      </p:ext>
    </p:extLst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428AB299-B525-4DDC-8ED7-93197F124377}">
                <a16:creationId xmlns:a16="http://schemas.microsoft.com/office/drawing/2010/main" id="{5310238D-BF0F-4EBB-B9C8-B00FC68819FD}"/>
              </a:ext>
            </a:extLst>
          </p:cNvPr>
          <p:cNvSpPr txBox="1"/>
          <p:nvPr/>
        </p:nvSpPr>
        <p:spPr>
          <a:xfrm flipH="false" flipV="false" rot="0">
            <a:off x="721975" y="2162175"/>
            <a:ext cx="2611707" cy="826579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b="1" dirty="0" lang="en-US" sz="2400">
                <a:solidFill>
                  <a:srgbClr val="185be7"/>
                </a:solidFill>
                <a:latin typeface="Zoho Puvi"/>
              </a:rPr>
              <a:t>Why is</a:t>
            </a:r>
            <a:r>
              <a:rPr b="1" dirty="0" lang="en-US" sz="2400">
                <a:solidFill>
                  <a:schemeClr val="bg1">
                    <a:lumMod val="75000"/>
                  </a:schemeClr>
                </a:solidFill>
                <a:latin typeface="Zoho Puvi"/>
              </a:rPr>
              <a:t> </a:t>
            </a:r>
          </a:p>
          <a:p>
            <a:pPr>
              <a:defRPr dirty="0" lang="en-US" sz="1400"/>
            </a:pPr>
            <a:r>
              <a:rPr b="1" dirty="0" lang="en-US" sz="2400">
                <a:solidFill>
                  <a:srgbClr val="0c243c"/>
                </a:solidFill>
                <a:latin typeface="Zoho Puvi"/>
              </a:rPr>
              <a:t>MFA </a:t>
            </a:r>
            <a:r>
              <a:rPr b="1" dirty="0" lang="en-US" sz="2400">
                <a:solidFill>
                  <a:srgbClr val="0c243c"/>
                </a:solidFill>
                <a:latin typeface="Zoho Puvi"/>
              </a:rPr>
              <a:t>essential</a:t>
            </a:r>
            <a:r>
              <a:rPr b="1" dirty="0" lang="en-US" sz="2400">
                <a:solidFill>
                  <a:srgbClr val="0c243c"/>
                </a:solidFill>
                <a:latin typeface="Zoho Puvi"/>
              </a:rPr>
              <a:t>?</a:t>
            </a:r>
            <a:endParaRPr b="1" dirty="0" lang="en-US" sz="2400">
              <a:solidFill>
                <a:srgbClr val="0c243c"/>
              </a:solidFill>
              <a:latin typeface="Zoho Puvi"/>
            </a:endParaRPr>
          </a:p>
        </p:txBody>
      </p:sp>
      <p:sp>
        <p:nvSpPr>
          <p:cNvPr id="3" name="">
            <a:extLst>
              <a:ext uri="{81FE86B6-E02C-490B-8C1B-309CD15CD4B9}">
                <a16:creationId xmlns:a16="http://schemas.microsoft.com/office/drawing/2010/main" id="{1F093C69-7F8C-40A8-886C-BC2D0CE0D867}"/>
              </a:ext>
            </a:extLst>
          </p:cNvPr>
          <p:cNvSpPr txBox="1"/>
          <p:nvPr/>
        </p:nvSpPr>
        <p:spPr>
          <a:xfrm flipH="false" flipV="false" rot="0">
            <a:off x="3746820" y="1657169"/>
            <a:ext cx="5001948" cy="163104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indent="-209550" marL="342900">
              <a:lnSpc>
                <a:spcPct val="120000"/>
              </a:lnSpc>
              <a:spcBef>
                <a:spcPts val="0"/>
              </a:spcBef>
              <a:buChar char="•"/>
              <a:buFont typeface="Arial"/>
              <a:defRPr dirty="0" lang="en-US" sz="1400"/>
            </a:pPr>
            <a:r>
              <a:rPr b="0" dirty="0" lang="en-US" sz="1200">
                <a:latin typeface="Zoho Puvi"/>
                <a:hlinkClick r:id="rId2"/>
              </a:rPr>
              <a:t>Cybercrime costs</a:t>
            </a:r>
            <a:r>
              <a:rPr b="0" dirty="0" lang="en-US" sz="1200">
                <a:latin typeface="Zoho Puvi"/>
                <a:hlinkClick r:id="rId3"/>
              </a:rPr>
              <a:t> </a:t>
            </a:r>
            <a:r>
              <a:rPr b="0" dirty="0" lang="en-US" sz="1200">
                <a:latin typeface="Zoho Puvi"/>
              </a:rPr>
              <a:t>are predicted to rise </a:t>
            </a:r>
            <a:r>
              <a:rPr b="1" dirty="0" lang="en-US" sz="1200">
                <a:latin typeface="Zoho Puvi"/>
              </a:rPr>
              <a:t>15%</a:t>
            </a:r>
            <a:r>
              <a:rPr b="0" dirty="0" lang="en-US" sz="1200">
                <a:latin typeface="Zoho Puvi"/>
              </a:rPr>
              <a:t> per year for the next five years, reaching </a:t>
            </a:r>
            <a:r>
              <a:rPr b="1" dirty="0" lang="en-US" sz="1200">
                <a:latin typeface="Zoho Puvi"/>
              </a:rPr>
              <a:t>$10.5 trillion</a:t>
            </a:r>
            <a:r>
              <a:rPr b="0" dirty="0" lang="en-US" sz="1200">
                <a:latin typeface="Zoho Puvi"/>
              </a:rPr>
              <a:t> in 2025</a:t>
            </a:r>
          </a:p>
          <a:p>
            <a:pPr indent="-209550" marL="342900">
              <a:lnSpc>
                <a:spcPct val="120000"/>
              </a:lnSpc>
              <a:spcBef>
                <a:spcPts val="0"/>
              </a:spcBef>
              <a:buChar char="•"/>
              <a:buFont typeface="Arial"/>
              <a:defRPr dirty="0" lang="en-US" sz="1400"/>
            </a:pPr>
            <a:r>
              <a:rPr b="0" dirty="0" lang="en-US" sz="1200">
                <a:latin typeface="Zoho Puvi"/>
              </a:rPr>
              <a:t/>
            </a:r>
          </a:p>
          <a:p>
            <a:pPr indent="-209550" marL="342900">
              <a:lnSpc>
                <a:spcPct val="120000"/>
              </a:lnSpc>
              <a:spcBef>
                <a:spcPts val="0"/>
              </a:spcBef>
              <a:buChar char="•"/>
              <a:buFont typeface="Arial"/>
              <a:defRPr dirty="0" lang="en-US" sz="1400"/>
            </a:pPr>
            <a:r>
              <a:rPr b="0" dirty="0" lang="en-US" sz="1200">
                <a:latin typeface="Zoho Puvi"/>
              </a:rPr>
              <a:t>In today's digital age, passwords are not enough to protect sensitive information from </a:t>
            </a:r>
            <a:r>
              <a:rPr b="0" dirty="0" err="1" lang="en-US" sz="1200">
                <a:latin typeface="Zoho Puvi"/>
              </a:rPr>
              <a:t>cyberthreats</a:t>
            </a:r>
          </a:p>
          <a:p>
            <a:pPr indent="-209550" marL="342900">
              <a:lnSpc>
                <a:spcPct val="120000"/>
              </a:lnSpc>
              <a:spcBef>
                <a:spcPts val="0"/>
              </a:spcBef>
              <a:buChar char="•"/>
              <a:buFont typeface="Arial"/>
              <a:defRPr dirty="0" lang="en-US" sz="1400"/>
            </a:pPr>
            <a:r>
              <a:rPr b="0" dirty="0" lang="en-US" sz="1200">
                <a:latin typeface="Zoho Puvi"/>
              </a:rPr>
              <a:t/>
            </a:r>
          </a:p>
          <a:p>
            <a:pPr indent="-209550" marL="342900">
              <a:lnSpc>
                <a:spcPct val="120000"/>
              </a:lnSpc>
              <a:spcBef>
                <a:spcPts val="0"/>
              </a:spcBef>
              <a:buChar char="•"/>
              <a:buFont typeface="Arial"/>
              <a:defRPr dirty="0" lang="en-US" sz="1400"/>
            </a:pPr>
            <a:r>
              <a:rPr b="0" dirty="0" lang="en-US" sz="1200">
                <a:latin typeface="Zoho Puvi"/>
              </a:rPr>
              <a:t>MFA blocks </a:t>
            </a:r>
            <a:r>
              <a:rPr b="1" dirty="0" lang="en-US" sz="1200">
                <a:latin typeface="Zoho Puvi"/>
                <a:hlinkClick r:id="rId4"/>
              </a:rPr>
              <a:t>99.9%</a:t>
            </a:r>
            <a:r>
              <a:rPr b="1" dirty="0" lang="en-US" sz="1200">
                <a:latin typeface="Zoho Puvi"/>
              </a:rPr>
              <a:t> </a:t>
            </a:r>
            <a:r>
              <a:rPr b="0" dirty="0" lang="en-US" sz="1200">
                <a:latin typeface="Zoho Puvi"/>
              </a:rPr>
              <a:t>of modern automated cyberattacks</a:t>
            </a:r>
            <a:endParaRPr b="0" dirty="0" lang="en-US" sz="1200">
              <a:latin typeface="Zoho Puvi"/>
            </a:endParaRPr>
          </a:p>
        </p:txBody>
      </p:sp>
      <p:pic>
        <p:nvPicPr>
          <p:cNvPr id="4" name="">
            <a:extLst>
              <a:ext uri="{E3D314F7-3BD4-4EAA-AD39-4E047C91207B}">
                <a16:creationId xmlns:a16="http://schemas.microsoft.com/office/drawing/2010/main" id="{7B214309-41EF-41C3-8653-14D56AEA45E7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flipH="false" flipV="false" rot="20400000">
            <a:off x="3089233" y="2484758"/>
            <a:ext cx="642270" cy="245516"/>
          </a:xfrm>
          <a:prstGeom prst="rect">
            <a:avLst/>
          </a:prstGeom>
          <a:noFill/>
        </p:spPr>
      </p:pic>
      <p:sp>
        <p:nvSpPr>
          <p:cNvPr id="5" name="">
            <a:extLst>
              <a:ext uri="{010AA521-7814-43FB-BF15-9827D671B88B}">
                <a16:creationId xmlns:a16="http://schemas.microsoft.com/office/drawing/2010/main" id="{05015017-1070-41B7-8362-6D27FE101067}"/>
              </a:ext>
            </a:extLst>
          </p:cNvPr>
          <p:cNvSpPr/>
          <p:nvPr/>
        </p:nvSpPr>
        <p:spPr>
          <a:xfrm flipH="false" flipV="false" rot="0">
            <a:off x="0" y="1999335"/>
            <a:ext cx="29460" cy="1143000"/>
          </a:xfrm>
          <a:prstGeom prst="rect">
            <a:avLst/>
          </a:prstGeom>
          <a:solidFill>
            <a:srgbClr val="185be7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6" name="">
            <a:extLst>
              <a:ext uri="{23CC1FEB-CFB4-4E7F-9A98-B963353BB870}">
                <a16:creationId xmlns:a16="http://schemas.microsoft.com/office/drawing/2010/main" id="{4F0CFD2E-C1AF-4F29-9966-B11A65A543D9}"/>
              </a:ext>
            </a:extLst>
          </p:cNvPr>
          <p:cNvPicPr>
            <a:picLocks noChangeAspect="true"/>
          </p:cNvPicPr>
          <p:nvPr/>
        </p:nvPicPr>
        <p:blipFill>
          <a:blip r:embed="rId6">
            <a:alphaModFix amt="43000"/>
          </a:blip>
          <a:stretch>
            <a:fillRect/>
          </a:stretch>
        </p:blipFill>
        <p:spPr>
          <a:xfrm flipH="false" flipV="false" rot="0">
            <a:off x="836114" y="1868376"/>
            <a:ext cx="324916" cy="324592"/>
          </a:xfrm>
          <a:prstGeom prst="rect">
            <a:avLst/>
          </a:prstGeom>
          <a:noFill/>
        </p:spPr>
      </p:pic>
      <p:sp>
        <p:nvSpPr>
          <p:cNvPr id="7" name="">
            <a:extLst>
              <a:ext uri="{FF2650E6-8B24-4839-9F81-AAC61A3E52C6}">
                <a16:creationId xmlns:a16="http://schemas.microsoft.com/office/drawing/2010/main" id="{194245B8-45F9-4D09-97AE-04D34AE2D40A}"/>
              </a:ext>
            </a:extLst>
          </p:cNvPr>
          <p:cNvSpPr txBox="1"/>
          <p:nvPr/>
        </p:nvSpPr>
        <p:spPr>
          <a:xfrm flipH="false" flipV="false" rot="0">
            <a:off x="853135" y="1875682"/>
            <a:ext cx="307894" cy="27808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b="1" dirty="0" lang="en-US" sz="1200">
                <a:solidFill>
                  <a:schemeClr val="tx1"/>
                </a:solidFill>
                <a:latin typeface="Zoho Puvi"/>
              </a:rPr>
              <a:t>2</a:t>
            </a:r>
            <a:endParaRPr b="1" dirty="0" lang="en-US" sz="1200">
              <a:solidFill>
                <a:schemeClr val="tx1"/>
              </a:solidFill>
              <a:latin typeface="Zoho Puvi"/>
            </a:endParaRPr>
          </a:p>
        </p:txBody>
      </p:sp>
    </p:spTree>
    <p:extLst>
      <p:ext uri="{6A279056-5970-411A-A077-B90449163C52}">
        <p14:creationId xmlns:p14="http://schemas.microsoft.com/office/powerpoint/2010/main" val="1753791125726"/>
      </p:ext>
    </p:extLst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A26D22B2-590B-4760-A4D2-4F6A1A23F53C}">
                <a16:creationId xmlns:a16="http://schemas.microsoft.com/office/drawing/2010/main" id="{F6C9500B-42FB-48FA-90DB-D5E5ADFA64C4}"/>
              </a:ext>
            </a:extLst>
          </p:cNvPr>
          <p:cNvSpPr txBox="1"/>
          <p:nvPr/>
        </p:nvSpPr>
        <p:spPr>
          <a:xfrm flipH="false" flipV="false" rot="0">
            <a:off x="1134827" y="1069638"/>
            <a:ext cx="6643410" cy="753427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indent="-190500" marL="190500">
              <a:lnSpc>
                <a:spcPct val="120000"/>
              </a:lnSpc>
              <a:spcBef>
                <a:spcPts val="0"/>
              </a:spcBef>
              <a:buChar char="•"/>
              <a:buFont typeface="Arial"/>
              <a:defRPr dirty="0" lang="en-US" sz="1400"/>
            </a:pPr>
            <a:r>
              <a:rPr b="0" dirty="0" lang="en-US" sz="900">
                <a:latin typeface="Zoho Puvi"/>
              </a:rPr>
              <a:t>According to </a:t>
            </a:r>
            <a:r>
              <a:rPr b="0" dirty="0" lang="en-US" sz="900">
                <a:latin typeface="Zoho Puvi"/>
                <a:hlinkClick r:id="rId2"/>
              </a:rPr>
              <a:t>IBM's Cost of a Data Breach Report 2022</a:t>
            </a:r>
            <a:r>
              <a:rPr b="0" dirty="0" lang="en-US" sz="900">
                <a:latin typeface="Zoho Puvi"/>
              </a:rPr>
              <a:t>, the average total cost of a data breach is </a:t>
            </a:r>
            <a:r>
              <a:rPr b="1" dirty="0" lang="en-US" sz="900">
                <a:latin typeface="Zoho Puvi"/>
              </a:rPr>
              <a:t>$4.35 million</a:t>
            </a:r>
          </a:p>
          <a:p>
            <a:pPr indent="-190500" marL="190500">
              <a:lnSpc>
                <a:spcPct val="120000"/>
              </a:lnSpc>
              <a:spcBef>
                <a:spcPts val="0"/>
              </a:spcBef>
              <a:buNone/>
              <a:defRPr dirty="0" lang="en-US" sz="1400"/>
            </a:pPr>
            <a:r>
              <a:rPr b="1" dirty="0" lang="en-US" sz="900">
                <a:latin typeface="Zoho Puvi"/>
              </a:rPr>
              <a:t/>
            </a:r>
          </a:p>
          <a:p>
            <a:pPr indent="-190500" marL="190500">
              <a:lnSpc>
                <a:spcPct val="120000"/>
              </a:lnSpc>
              <a:spcBef>
                <a:spcPts val="0"/>
              </a:spcBef>
              <a:buChar char="•"/>
              <a:buFont typeface="Arial"/>
              <a:defRPr dirty="0" lang="en-US" sz="1400"/>
            </a:pPr>
            <a:r>
              <a:rPr b="0" dirty="0" lang="en-US" sz="900">
                <a:latin typeface="Zoho Puvi"/>
              </a:rPr>
              <a:t>Implementing MFA can provide significant cost savings for organizations by decreasing the risk of data breaches and cyberattacks</a:t>
            </a:r>
            <a:endParaRPr b="0" dirty="0" lang="en-US" sz="900">
              <a:latin typeface="Zoho Puvi"/>
            </a:endParaRPr>
          </a:p>
        </p:txBody>
      </p:sp>
      <p:sp>
        <p:nvSpPr>
          <p:cNvPr id="3" name="">
            <a:extLst>
              <a:ext uri="{0310419D-F145-4001-9DBB-D3725CBDB5D9}">
                <a16:creationId xmlns:a16="http://schemas.microsoft.com/office/drawing/2010/main" id="{EF8B6D1D-E74C-4393-88C6-690D0C27F210}"/>
              </a:ext>
            </a:extLst>
          </p:cNvPr>
          <p:cNvSpPr txBox="1"/>
          <p:nvPr/>
        </p:nvSpPr>
        <p:spPr>
          <a:xfrm flipH="false" flipV="false" rot="0">
            <a:off x="987914" y="759713"/>
            <a:ext cx="2439044" cy="296370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indent="0" marL="133350">
              <a:lnSpc>
                <a:spcPct val="120000"/>
              </a:lnSpc>
              <a:spcBef>
                <a:spcPts val="0"/>
              </a:spcBef>
              <a:buNone/>
              <a:defRPr dirty="0" lang="en-US" sz="1400"/>
            </a:pPr>
            <a:r>
              <a:rPr b="1" dirty="0" lang="en-US" sz="1100">
                <a:solidFill>
                  <a:srgbClr val="185be7"/>
                </a:solidFill>
                <a:latin typeface="Zoho Puvi"/>
              </a:rPr>
              <a:t>Cost savings for organizations</a:t>
            </a:r>
            <a:endParaRPr b="1" dirty="0" lang="en-US" sz="1100">
              <a:solidFill>
                <a:srgbClr val="185be7"/>
              </a:solidFill>
              <a:latin typeface="Zoho Puvi"/>
            </a:endParaRPr>
          </a:p>
        </p:txBody>
      </p:sp>
      <p:sp>
        <p:nvSpPr>
          <p:cNvPr id="4" name="">
            <a:extLst>
              <a:ext uri="{B70D5497-9581-4F29-94EF-B1AF48782197}">
                <a16:creationId xmlns:a16="http://schemas.microsoft.com/office/drawing/2010/main" id="{22F75A05-CE9D-479B-95B4-678407B6EE09}"/>
              </a:ext>
            </a:extLst>
          </p:cNvPr>
          <p:cNvSpPr txBox="1"/>
          <p:nvPr/>
        </p:nvSpPr>
        <p:spPr>
          <a:xfrm flipH="false" flipV="false" rot="0">
            <a:off x="1134827" y="2247900"/>
            <a:ext cx="6643410" cy="259794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indent="-190500" marL="190500">
              <a:lnSpc>
                <a:spcPct val="120000"/>
              </a:lnSpc>
              <a:spcBef>
                <a:spcPts val="0"/>
              </a:spcBef>
              <a:buChar char="•"/>
              <a:buFont typeface="Arial"/>
              <a:defRPr dirty="0" lang="en-US" sz="1400"/>
            </a:pPr>
            <a:r>
              <a:rPr b="0" dirty="0" lang="en-US" sz="900">
                <a:latin typeface="Zoho Puvi"/>
              </a:rPr>
              <a:t>Regulations such as </a:t>
            </a:r>
            <a:r>
              <a:rPr b="0" dirty="0" err="1" lang="en-US" sz="900">
                <a:latin typeface="Zoho Puvi"/>
              </a:rPr>
              <a:t>HIPAA</a:t>
            </a:r>
            <a:r>
              <a:rPr b="0" dirty="0" lang="en-US" sz="900">
                <a:latin typeface="Zoho Puvi"/>
              </a:rPr>
              <a:t>, the </a:t>
            </a:r>
            <a:r>
              <a:rPr b="0" dirty="0" err="1" lang="en-US" sz="900">
                <a:latin typeface="Zoho Puvi"/>
              </a:rPr>
              <a:t>PCI</a:t>
            </a:r>
            <a:r>
              <a:rPr b="0" dirty="0" lang="en-US" sz="900">
                <a:latin typeface="Zoho Puvi"/>
              </a:rPr>
              <a:t> </a:t>
            </a:r>
            <a:r>
              <a:rPr b="0" dirty="0" err="1" lang="en-US" sz="900">
                <a:latin typeface="Zoho Puvi"/>
              </a:rPr>
              <a:t>DSS</a:t>
            </a:r>
            <a:r>
              <a:rPr b="0" dirty="0" lang="en-US" sz="900">
                <a:latin typeface="Zoho Puvi"/>
              </a:rPr>
              <a:t>, the </a:t>
            </a:r>
            <a:r>
              <a:rPr b="0" dirty="0" err="1" lang="en-US" sz="900">
                <a:latin typeface="Zoho Puvi"/>
              </a:rPr>
              <a:t>GDPR</a:t>
            </a:r>
            <a:r>
              <a:rPr b="0" dirty="0" lang="en-US" sz="900">
                <a:latin typeface="Zoho Puvi"/>
              </a:rPr>
              <a:t>, and more prioritize the protection of sensitive data </a:t>
            </a:r>
            <a:endParaRPr b="0" dirty="0" lang="en-US" sz="900">
              <a:latin typeface="Zoho Puvi"/>
            </a:endParaRPr>
          </a:p>
        </p:txBody>
      </p:sp>
      <p:sp>
        <p:nvSpPr>
          <p:cNvPr id="5" name="">
            <a:extLst>
              <a:ext uri="{B2577361-48D6-463D-BB2C-8FB6F813E31F}">
                <a16:creationId xmlns:a16="http://schemas.microsoft.com/office/drawing/2010/main" id="{36BCAA95-6D24-42E2-8D63-32E380A1E65C}"/>
              </a:ext>
            </a:extLst>
          </p:cNvPr>
          <p:cNvSpPr txBox="1"/>
          <p:nvPr/>
        </p:nvSpPr>
        <p:spPr>
          <a:xfrm flipH="false" flipV="false" rot="0">
            <a:off x="987914" y="1866900"/>
            <a:ext cx="3629357" cy="296370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indent="0" marL="133350">
              <a:lnSpc>
                <a:spcPct val="120000"/>
              </a:lnSpc>
              <a:spcBef>
                <a:spcPts val="0"/>
              </a:spcBef>
              <a:buNone/>
              <a:defRPr dirty="0" lang="en-US" sz="1400"/>
            </a:pPr>
            <a:r>
              <a:rPr b="1" dirty="0" lang="en-US" sz="1100">
                <a:solidFill>
                  <a:srgbClr val="185be7"/>
                </a:solidFill>
                <a:latin typeface="Zoho Puvi"/>
              </a:rPr>
              <a:t>Comply with IT regulations and avoid penalties</a:t>
            </a:r>
            <a:endParaRPr b="1" dirty="0" lang="en-US" sz="1100">
              <a:solidFill>
                <a:srgbClr val="185be7"/>
              </a:solidFill>
              <a:latin typeface="Zoho Puvi"/>
            </a:endParaRPr>
          </a:p>
        </p:txBody>
      </p:sp>
      <p:sp>
        <p:nvSpPr>
          <p:cNvPr id="6" name="">
            <a:extLst>
              <a:ext uri="{7F1C388B-50D2-47D7-A327-5063CC820B41}">
                <a16:creationId xmlns:a16="http://schemas.microsoft.com/office/drawing/2010/main" id="{9C8D254A-C384-4C55-BAF4-196DA71DAABF}"/>
              </a:ext>
            </a:extLst>
          </p:cNvPr>
          <p:cNvSpPr txBox="1"/>
          <p:nvPr/>
        </p:nvSpPr>
        <p:spPr>
          <a:xfrm flipH="false" flipV="false" rot="0">
            <a:off x="997772" y="3010947"/>
            <a:ext cx="3180101" cy="309248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indent="0" marL="133350">
              <a:lnSpc>
                <a:spcPct val="120000"/>
              </a:lnSpc>
              <a:spcBef>
                <a:spcPts val="0"/>
              </a:spcBef>
              <a:buNone/>
              <a:defRPr dirty="0" lang="en-US" sz="1400"/>
            </a:pPr>
            <a:r>
              <a:rPr b="1" dirty="0" lang="en-US" sz="1100">
                <a:solidFill>
                  <a:srgbClr val="185be7"/>
                </a:solidFill>
                <a:latin typeface="Zoho Puvi"/>
              </a:rPr>
              <a:t>Save money on insurance premiums</a:t>
            </a:r>
            <a:endParaRPr b="1" dirty="0" lang="en-US" sz="1100">
              <a:solidFill>
                <a:srgbClr val="185be7"/>
              </a:solidFill>
              <a:latin typeface="Zoho Puvi"/>
            </a:endParaRPr>
          </a:p>
        </p:txBody>
      </p:sp>
      <p:sp>
        <p:nvSpPr>
          <p:cNvPr id="7" name="">
            <a:extLst>
              <a:ext uri="{23388791-8C25-4014-BBFD-E8B348CF8E5F}">
                <a16:creationId xmlns:a16="http://schemas.microsoft.com/office/drawing/2010/main" id="{2BB9382E-4AE9-4005-B122-BBFB59C36063}"/>
              </a:ext>
            </a:extLst>
          </p:cNvPr>
          <p:cNvSpPr txBox="1"/>
          <p:nvPr/>
        </p:nvSpPr>
        <p:spPr>
          <a:xfrm flipH="false" flipV="false" rot="0">
            <a:off x="1134827" y="2491730"/>
            <a:ext cx="6643410" cy="424338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indent="-190500" marL="190500">
              <a:lnSpc>
                <a:spcPct val="120000"/>
              </a:lnSpc>
              <a:spcBef>
                <a:spcPts val="0"/>
              </a:spcBef>
              <a:buChar char="•"/>
              <a:buFont typeface="Arial"/>
              <a:defRPr dirty="0" lang="en-US" sz="1400"/>
            </a:pPr>
            <a:r>
              <a:rPr b="0" dirty="0" lang="en-US" sz="900">
                <a:latin typeface="Zoho Puvi"/>
              </a:rPr>
              <a:t>Implementing a stronger security posture will reduce the risk of data breaches and subsequent compliance fines. E.g., </a:t>
            </a:r>
            <a:r>
              <a:rPr b="0" dirty="0" lang="en-US" sz="900">
                <a:latin typeface="Zoho Puvi"/>
                <a:hlinkClick r:id="rId3"/>
              </a:rPr>
              <a:t>HIPAA's</a:t>
            </a:r>
            <a:r>
              <a:rPr b="0" dirty="0" lang="en-US" sz="900">
                <a:latin typeface="Zoho Puvi"/>
              </a:rPr>
              <a:t> penalties for violations range from $100 to $50,000 per violation, going up to $1.5 million annually</a:t>
            </a:r>
            <a:endParaRPr b="0" dirty="0" lang="en-US" sz="900">
              <a:latin typeface="Zoho Puvi"/>
            </a:endParaRPr>
          </a:p>
        </p:txBody>
      </p:sp>
      <p:sp>
        <p:nvSpPr>
          <p:cNvPr id="8" name="">
            <a:extLst>
              <a:ext uri="{A9DC5728-1860-4468-ACDC-CE16144BF0DC}">
                <a16:creationId xmlns:a16="http://schemas.microsoft.com/office/drawing/2010/main" id="{CD7A8B14-330A-4DAE-8F24-159B6B32A3AF}"/>
              </a:ext>
            </a:extLst>
          </p:cNvPr>
          <p:cNvSpPr txBox="1"/>
          <p:nvPr/>
        </p:nvSpPr>
        <p:spPr>
          <a:xfrm flipH="false" flipV="false" rot="0">
            <a:off x="1134827" y="3333750"/>
            <a:ext cx="6643410" cy="1082516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indent="-190500" marL="190500">
              <a:lnSpc>
                <a:spcPct val="120000"/>
              </a:lnSpc>
              <a:spcBef>
                <a:spcPts val="0"/>
              </a:spcBef>
              <a:buChar char="•"/>
              <a:buFont typeface="Arial"/>
              <a:defRPr dirty="0" lang="en-US" sz="1400"/>
            </a:pPr>
            <a:r>
              <a:rPr b="0" dirty="0" lang="en-US" sz="900">
                <a:latin typeface="Zoho Puvi"/>
              </a:rPr>
              <a:t>In the next 5-10 years, cyber insurance will grow from $12 billion in premiums today to $60 billion, according to the </a:t>
            </a:r>
            <a:r>
              <a:rPr b="0" dirty="0" lang="en-US" sz="900">
                <a:latin typeface="Zoho Puvi"/>
                <a:hlinkClick r:id="rId4"/>
              </a:rPr>
              <a:t>chief executive of Lloyd's</a:t>
            </a:r>
          </a:p>
          <a:p>
            <a:pPr indent="-190500" marL="190500">
              <a:lnSpc>
                <a:spcPct val="120000"/>
              </a:lnSpc>
              <a:spcBef>
                <a:spcPts val="0"/>
              </a:spcBef>
              <a:buChar char="•"/>
              <a:buFont typeface="Arial"/>
              <a:defRPr dirty="0" lang="en-US" sz="1400"/>
            </a:pPr>
            <a:r>
              <a:rPr b="0" dirty="0" lang="en-US" sz="900">
                <a:latin typeface="Zoho Puvi"/>
                <a:hlinkClick r:id="rId5"/>
              </a:rPr>
              <a:t/>
            </a:r>
          </a:p>
          <a:p>
            <a:pPr indent="-190500" marL="190500">
              <a:lnSpc>
                <a:spcPct val="120000"/>
              </a:lnSpc>
              <a:spcBef>
                <a:spcPts val="0"/>
              </a:spcBef>
              <a:buChar char="•"/>
              <a:buFont typeface="Arial"/>
              <a:defRPr dirty="0" lang="en-US" sz="1400"/>
            </a:pPr>
            <a:r>
              <a:rPr b="0" dirty="0" lang="en-US" sz="900">
                <a:latin typeface="Zoho Puvi"/>
              </a:rPr>
              <a:t>Many insurance agencies require organizations to have MFA to qualify for cyber insurance coverage</a:t>
            </a:r>
          </a:p>
          <a:p>
            <a:pPr indent="-190500" marL="190500">
              <a:lnSpc>
                <a:spcPct val="120000"/>
              </a:lnSpc>
              <a:spcBef>
                <a:spcPts val="0"/>
              </a:spcBef>
              <a:buChar char="•"/>
              <a:buFont typeface="Arial"/>
              <a:defRPr dirty="0" lang="en-US" sz="1400"/>
            </a:pPr>
            <a:r>
              <a:rPr b="0" dirty="0" lang="en-US" sz="900">
                <a:latin typeface="Zoho Puvi"/>
              </a:rPr>
              <a:t/>
            </a:r>
          </a:p>
          <a:p>
            <a:pPr indent="-190500" marL="190500">
              <a:lnSpc>
                <a:spcPct val="120000"/>
              </a:lnSpc>
              <a:spcBef>
                <a:spcPts val="0"/>
              </a:spcBef>
              <a:buChar char="•"/>
              <a:buFont typeface="Arial"/>
              <a:defRPr dirty="0" lang="en-US" sz="1400"/>
            </a:pPr>
            <a:r>
              <a:rPr b="0" dirty="0" lang="en-US" sz="900">
                <a:latin typeface="Zoho Puvi"/>
              </a:rPr>
              <a:t>Some insurance companies offer discounts to organizations that implement MFA</a:t>
            </a:r>
            <a:endParaRPr b="0" dirty="0" lang="en-US" sz="900">
              <a:latin typeface="Zoho Puvi"/>
            </a:endParaRPr>
          </a:p>
        </p:txBody>
      </p:sp>
      <p:sp>
        <p:nvSpPr>
          <p:cNvPr id="9" name="">
            <a:extLst>
              <a:ext uri="{66443F55-DF1D-41B1-B2A6-B9DD00676FE5}">
                <a16:creationId xmlns:a16="http://schemas.microsoft.com/office/drawing/2010/main" id="{79FB23B6-6593-43B6-9493-252EAFD8648F}"/>
              </a:ext>
            </a:extLst>
          </p:cNvPr>
          <p:cNvSpPr txBox="1"/>
          <p:nvPr/>
        </p:nvSpPr>
        <p:spPr>
          <a:xfrm flipH="false" flipV="false" rot="0">
            <a:off x="7221960" y="254584"/>
            <a:ext cx="1833180" cy="247611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b="1" dirty="0" lang="en-US" sz="1000">
                <a:solidFill>
                  <a:srgbClr val="0c243c"/>
                </a:solidFill>
                <a:latin typeface="Zoho Puvi"/>
              </a:rPr>
              <a:t>2. Why is MFA essential?</a:t>
            </a:r>
            <a:endParaRPr b="1" dirty="0" lang="en-US" sz="1000">
              <a:solidFill>
                <a:srgbClr val="0c243c"/>
              </a:solidFill>
              <a:latin typeface="Zoho Puvi"/>
            </a:endParaRPr>
          </a:p>
        </p:txBody>
      </p:sp>
    </p:spTree>
    <p:extLst>
      <p:ext uri="{9727E59C-30DA-43D7-94D0-260FED2072E3}">
        <p14:creationId xmlns:p14="http://schemas.microsoft.com/office/powerpoint/2010/main" val="1753791125731"/>
      </p:ext>
    </p:extLst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61213A24-32CE-4567-A9C4-A07CE8AD4F7B}">
                <a16:creationId xmlns:a16="http://schemas.microsoft.com/office/drawing/2010/main" id="{59F83BBA-B915-452C-BB2A-18A81AA91FC8}"/>
              </a:ext>
            </a:extLst>
          </p:cNvPr>
          <p:cNvSpPr txBox="1"/>
          <p:nvPr/>
        </p:nvSpPr>
        <p:spPr>
          <a:xfrm flipH="false" flipV="false" rot="0">
            <a:off x="721975" y="1971675"/>
            <a:ext cx="2611707" cy="826579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b="1" dirty="0" lang="en-US" sz="2400">
                <a:solidFill>
                  <a:srgbClr val="185be7"/>
                </a:solidFill>
                <a:latin typeface="Zoho Puvi"/>
              </a:rPr>
              <a:t>How does</a:t>
            </a:r>
          </a:p>
          <a:p>
            <a:pPr>
              <a:defRPr dirty="0" lang="en-US" sz="1400"/>
            </a:pPr>
            <a:r>
              <a:rPr b="1" dirty="0" lang="en-US" sz="2400">
                <a:solidFill>
                  <a:srgbClr val="0c243c"/>
                </a:solidFill>
                <a:latin typeface="Zoho Puvi"/>
              </a:rPr>
              <a:t>MFA work?</a:t>
            </a:r>
            <a:endParaRPr b="1" dirty="0" lang="en-US" sz="2400">
              <a:solidFill>
                <a:srgbClr val="0c243c"/>
              </a:solidFill>
              <a:latin typeface="Zoho Puvi"/>
            </a:endParaRPr>
          </a:p>
        </p:txBody>
      </p:sp>
      <p:sp>
        <p:nvSpPr>
          <p:cNvPr id="3" name="">
            <a:extLst>
              <a:ext uri="{64A845DC-A1EF-47F7-AE2C-DEC2A02094E1}">
                <a16:creationId xmlns:a16="http://schemas.microsoft.com/office/drawing/2010/main" id="{4157F855-F9A2-40DB-8DB7-C7C6D3AF607A}"/>
              </a:ext>
            </a:extLst>
          </p:cNvPr>
          <p:cNvSpPr txBox="1"/>
          <p:nvPr/>
        </p:nvSpPr>
        <p:spPr>
          <a:xfrm flipH="false" flipV="false" rot="0">
            <a:off x="3352676" y="1054693"/>
            <a:ext cx="5001950" cy="534047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indent="0" marL="133350">
              <a:lnSpc>
                <a:spcPct val="120000"/>
              </a:lnSpc>
              <a:spcBef>
                <a:spcPts val="0"/>
              </a:spcBef>
              <a:buNone/>
              <a:defRPr dirty="0" lang="en-US" sz="1400"/>
            </a:pPr>
            <a:r>
              <a:rPr b="0" dirty="0" lang="en-US" sz="1200">
                <a:latin typeface="Zoho Puvi"/>
              </a:rPr>
              <a:t>MFA requires users to provide multiple authentication factors other than usernames and passwords</a:t>
            </a:r>
            <a:endParaRPr b="0" dirty="0" lang="en-US" sz="1200">
              <a:latin typeface="Zoho Puvi"/>
            </a:endParaRPr>
          </a:p>
        </p:txBody>
      </p:sp>
      <p:pic>
        <p:nvPicPr>
          <p:cNvPr id="4" name="">
            <a:extLst>
              <a:ext uri="{37524F68-8490-4662-95B6-E117077F4D33}">
                <a16:creationId xmlns:a16="http://schemas.microsoft.com/office/drawing/2010/main" id="{0F491456-BF63-49B0-898E-D050964256DC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20400000">
            <a:off x="2528592" y="2356607"/>
            <a:ext cx="642270" cy="245516"/>
          </a:xfrm>
          <a:prstGeom prst="rect">
            <a:avLst/>
          </a:prstGeom>
          <a:noFill/>
        </p:spPr>
      </p:pic>
      <p:sp>
        <p:nvSpPr>
          <p:cNvPr id="5" name="">
            <a:extLst>
              <a:ext uri="{A096377C-E57C-4C7C-B35A-568EA258124D}">
                <a16:creationId xmlns:a16="http://schemas.microsoft.com/office/drawing/2010/main" id="{BEEFB84B-EFED-4222-8455-59B8C881BE18}"/>
              </a:ext>
            </a:extLst>
          </p:cNvPr>
          <p:cNvSpPr/>
          <p:nvPr/>
        </p:nvSpPr>
        <p:spPr>
          <a:xfrm flipH="false" flipV="false" rot="0">
            <a:off x="0" y="1999335"/>
            <a:ext cx="29460" cy="1143000"/>
          </a:xfrm>
          <a:prstGeom prst="rect">
            <a:avLst/>
          </a:prstGeom>
          <a:solidFill>
            <a:srgbClr val="185be7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6" name="">
            <a:extLst>
              <a:ext uri="{C6A2D6B5-B265-4A05-8D89-B10ADC127246}">
                <a16:creationId xmlns:a16="http://schemas.microsoft.com/office/drawing/2010/main" id="{6A7C97BD-6D3D-4B00-B333-90956938611D}"/>
              </a:ext>
            </a:extLst>
          </p:cNvPr>
          <p:cNvPicPr>
            <a:picLocks noChangeAspect="true"/>
          </p:cNvPicPr>
          <p:nvPr/>
        </p:nvPicPr>
        <p:blipFill>
          <a:blip r:embed="rId3">
            <a:alphaModFix amt="43000"/>
          </a:blip>
          <a:stretch>
            <a:fillRect/>
          </a:stretch>
        </p:blipFill>
        <p:spPr>
          <a:xfrm flipH="false" flipV="false" rot="0">
            <a:off x="836114" y="1677876"/>
            <a:ext cx="324916" cy="324592"/>
          </a:xfrm>
          <a:prstGeom prst="rect">
            <a:avLst/>
          </a:prstGeom>
          <a:noFill/>
        </p:spPr>
      </p:pic>
      <p:sp>
        <p:nvSpPr>
          <p:cNvPr id="7" name="">
            <a:extLst>
              <a:ext uri="{1E632264-7B1E-44D8-B933-89F4558285F6}">
                <a16:creationId xmlns:a16="http://schemas.microsoft.com/office/drawing/2010/main" id="{73E2CB03-97C0-466D-9E2F-2653D26EAB0E}"/>
              </a:ext>
            </a:extLst>
          </p:cNvPr>
          <p:cNvSpPr txBox="1"/>
          <p:nvPr/>
        </p:nvSpPr>
        <p:spPr>
          <a:xfrm flipH="false" flipV="false" rot="0">
            <a:off x="853135" y="1685182"/>
            <a:ext cx="307894" cy="27808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b="1" dirty="0" lang="en-US" sz="1200">
                <a:solidFill>
                  <a:schemeClr val="tx1"/>
                </a:solidFill>
                <a:latin typeface="Zoho Puvi"/>
              </a:rPr>
              <a:t>3</a:t>
            </a:r>
            <a:endParaRPr b="1" dirty="0" lang="en-US" sz="1200">
              <a:solidFill>
                <a:schemeClr val="tx1"/>
              </a:solidFill>
              <a:latin typeface="Zoho Puvi"/>
            </a:endParaRPr>
          </a:p>
        </p:txBody>
      </p:sp>
      <p:grpSp>
        <p:nvGrpSpPr>
          <p:cNvPr id="8" name="">
            <a:extLst>
              <a:ext uri="{63E06122-3BD1-4245-BA83-485E5073E15D}">
                <a16:creationId xmlns:a16="http://schemas.microsoft.com/office/drawing/2010/main" id="{F73DBCDA-902E-4683-828B-8F95A27E0F9D}"/>
              </a:ext>
            </a:extLst>
          </p:cNvPr>
          <p:cNvGrpSpPr>
            <a:grpSpLocks noChangeAspect="true"/>
          </p:cNvGrpSpPr>
          <p:nvPr/>
        </p:nvGrpSpPr>
        <p:grpSpPr>
          <a:xfrm flipH="false" flipV="false" rot="0">
            <a:off x="3695700" y="3646636"/>
            <a:ext cx="4766556" cy="899864"/>
            <a:chOff x="5645620" y="2037845"/>
            <a:chExt cx="4766556" cy="899864"/>
          </a:xfrm>
        </p:grpSpPr>
        <p:sp>
          <p:nvSpPr>
            <p:cNvPr id="9" name="">
              <a:extLst>
                <a:ext uri="{60101A4D-542B-403C-9883-D5C51C18D7C9}">
                  <a16:creationId xmlns:a16="http://schemas.microsoft.com/office/drawing/2010/main" id="{54322253-3D3E-44F6-A5FD-AF18B5A94434}"/>
                </a:ext>
              </a:extLst>
            </p:cNvPr>
            <p:cNvSpPr txBox="1"/>
            <p:nvPr/>
          </p:nvSpPr>
          <p:spPr>
            <a:xfrm flipH="false" flipV="false" rot="0">
              <a:off x="5645620" y="2037845"/>
              <a:ext cx="1935680" cy="296370"/>
            </a:xfrm>
            <a:prstGeom prst="rect">
              <a:avLst/>
            </a:prstGeom>
          </p:spPr>
          <p:txBody>
            <a:bodyPr anchor="t" bIns="47625" lIns="95250" rIns="95250" rtlCol="0" tIns="47625">
              <a:spAutoFit/>
            </a:bodyPr>
            <a:lstStyle/>
            <a:p>
              <a:pPr indent="0" marL="133350">
                <a:lnSpc>
                  <a:spcPct val="120000"/>
                </a:lnSpc>
                <a:spcBef>
                  <a:spcPts val="0"/>
                </a:spcBef>
                <a:buNone/>
                <a:defRPr dirty="0" lang="en-US" sz="1400"/>
              </a:pPr>
              <a:r>
                <a:rPr b="1" dirty="0" lang="en-US" sz="1100">
                  <a:solidFill>
                    <a:srgbClr val="0c243c"/>
                  </a:solidFill>
                  <a:latin typeface="Zoho Puvi"/>
                </a:rPr>
                <a:t>The inheritance factor</a:t>
              </a:r>
              <a:endParaRPr b="1" dirty="0" lang="en-US" sz="1100">
                <a:solidFill>
                  <a:srgbClr val="0c243c"/>
                </a:solidFill>
                <a:latin typeface="Zoho Puvi"/>
              </a:endParaRPr>
            </a:p>
          </p:txBody>
        </p:sp>
        <p:sp>
          <p:nvSpPr>
            <p:cNvPr id="10" name="">
              <a:extLst>
                <a:ext uri="{29977998-E84F-43D7-8254-971BD0E3C3F8}">
                  <a16:creationId xmlns:a16="http://schemas.microsoft.com/office/drawing/2010/main" id="{D7E4B959-C510-4BB7-8773-F2B5AAC7CD6A}"/>
                </a:ext>
              </a:extLst>
            </p:cNvPr>
            <p:cNvSpPr txBox="1"/>
            <p:nvPr/>
          </p:nvSpPr>
          <p:spPr>
            <a:xfrm flipH="false" flipV="false" rot="0">
              <a:off x="5784388" y="2348826"/>
              <a:ext cx="4627788" cy="588883"/>
            </a:xfrm>
            <a:prstGeom prst="rect">
              <a:avLst/>
            </a:prstGeom>
          </p:spPr>
          <p:txBody>
            <a:bodyPr anchor="t" bIns="47625" lIns="95250" rIns="95250" rtlCol="0" tIns="47625">
              <a:spAutoFit/>
            </a:bodyPr>
            <a:lstStyle/>
            <a:p>
              <a:pPr indent="-190500" marL="190500">
                <a:lnSpc>
                  <a:spcPct val="120000"/>
                </a:lnSpc>
                <a:spcBef>
                  <a:spcPts val="0"/>
                </a:spcBef>
                <a:buChar char=""/>
                <a:buFont typeface="Wingdings"/>
                <a:defRPr dirty="0" lang="en-US" sz="1400"/>
              </a:pPr>
              <a:r>
                <a:rPr b="0" dirty="0" lang="en-US" sz="900">
                  <a:latin typeface="Zoho Puvi"/>
                </a:rPr>
                <a:t>Verifying identities with the help of inherited characteristics and biometrics</a:t>
              </a:r>
            </a:p>
            <a:p>
              <a:pPr indent="-190500" marL="190500">
                <a:lnSpc>
                  <a:spcPct val="120000"/>
                </a:lnSpc>
                <a:spcBef>
                  <a:spcPts val="0"/>
                </a:spcBef>
                <a:buChar char=""/>
                <a:buFont typeface="Wingdings"/>
                <a:defRPr dirty="0" lang="en-US" sz="1400"/>
              </a:pPr>
              <a:r>
                <a:rPr b="0" dirty="0" lang="en-US" sz="900">
                  <a:latin typeface="Zoho Puvi"/>
                </a:rPr>
                <a:t/>
              </a:r>
            </a:p>
            <a:p>
              <a:pPr indent="-190500" marL="190500">
                <a:lnSpc>
                  <a:spcPct val="120000"/>
                </a:lnSpc>
                <a:spcBef>
                  <a:spcPts val="0"/>
                </a:spcBef>
                <a:buChar char=""/>
                <a:buFont typeface="Wingdings"/>
                <a:defRPr dirty="0" lang="en-US" sz="1400"/>
              </a:pPr>
              <a:r>
                <a:rPr b="0" dirty="0" lang="en-US" sz="900">
                  <a:latin typeface="Zoho Puvi"/>
                </a:rPr>
                <a:t>Fingerprint scans, facial scans, voice recognition, and retinal scans</a:t>
              </a:r>
              <a:endParaRPr b="0" dirty="0" lang="en-US" sz="900">
                <a:latin typeface="Zoho Puvi"/>
              </a:endParaRPr>
            </a:p>
          </p:txBody>
        </p:sp>
      </p:grpSp>
      <p:grpSp>
        <p:nvGrpSpPr>
          <p:cNvPr id="11" name="">
            <a:extLst>
              <a:ext uri="{61814D5D-EA04-45A9-A417-93F7E0FEA4F6}">
                <a16:creationId xmlns:a16="http://schemas.microsoft.com/office/drawing/2010/main" id="{01926F29-748B-4298-8CFF-3E30A295756D}"/>
              </a:ext>
            </a:extLst>
          </p:cNvPr>
          <p:cNvGrpSpPr>
            <a:grpSpLocks noChangeAspect="true"/>
          </p:cNvGrpSpPr>
          <p:nvPr/>
        </p:nvGrpSpPr>
        <p:grpSpPr>
          <a:xfrm flipH="false" flipV="false" rot="0">
            <a:off x="3695700" y="2651921"/>
            <a:ext cx="4521954" cy="899864"/>
            <a:chOff x="3169729" y="2052456"/>
            <a:chExt cx="4521954" cy="899864"/>
          </a:xfrm>
        </p:grpSpPr>
        <p:sp>
          <p:nvSpPr>
            <p:cNvPr id="12" name="">
              <a:extLst>
                <a:ext uri="{D6232180-5138-46D0-B768-62D77316844F}">
                  <a16:creationId xmlns:a16="http://schemas.microsoft.com/office/drawing/2010/main" id="{42D9E188-235E-4438-AB12-59DA5BC45DCD}"/>
                </a:ext>
              </a:extLst>
            </p:cNvPr>
            <p:cNvSpPr txBox="1"/>
            <p:nvPr/>
          </p:nvSpPr>
          <p:spPr>
            <a:xfrm flipH="false" flipV="false" rot="0">
              <a:off x="3169729" y="2052456"/>
              <a:ext cx="1935680" cy="296370"/>
            </a:xfrm>
            <a:prstGeom prst="rect">
              <a:avLst/>
            </a:prstGeom>
          </p:spPr>
          <p:txBody>
            <a:bodyPr anchor="t" bIns="47625" lIns="95250" rIns="95250" rtlCol="0" tIns="47625">
              <a:spAutoFit/>
            </a:bodyPr>
            <a:lstStyle/>
            <a:p>
              <a:pPr indent="0" marL="133350">
                <a:lnSpc>
                  <a:spcPct val="120000"/>
                </a:lnSpc>
                <a:spcBef>
                  <a:spcPts val="0"/>
                </a:spcBef>
                <a:buNone/>
                <a:defRPr dirty="0" lang="en-US" sz="1400"/>
              </a:pPr>
              <a:r>
                <a:rPr b="1" dirty="0" lang="en-US" sz="1100">
                  <a:solidFill>
                    <a:srgbClr val="0c243c"/>
                  </a:solidFill>
                  <a:latin typeface="Zoho Puvi"/>
                </a:rPr>
                <a:t>The possession factor </a:t>
              </a:r>
              <a:endParaRPr b="1" dirty="0" lang="en-US" sz="1100">
                <a:solidFill>
                  <a:srgbClr val="0c243c"/>
                </a:solidFill>
                <a:latin typeface="Zoho Puvi"/>
              </a:endParaRPr>
            </a:p>
          </p:txBody>
        </p:sp>
        <p:sp>
          <p:nvSpPr>
            <p:cNvPr id="13" name="">
              <a:extLst>
                <a:ext uri="{FE0F413A-3F65-4415-9BC5-33DCCE2AE1BA}">
                  <a16:creationId xmlns:a16="http://schemas.microsoft.com/office/drawing/2010/main" id="{EAB42043-F570-46D1-9558-0DE6109E1044}"/>
                </a:ext>
              </a:extLst>
            </p:cNvPr>
            <p:cNvSpPr txBox="1"/>
            <p:nvPr/>
          </p:nvSpPr>
          <p:spPr>
            <a:xfrm flipH="false" flipV="false" rot="0">
              <a:off x="3308499" y="2363438"/>
              <a:ext cx="4383186" cy="588883"/>
            </a:xfrm>
            <a:prstGeom prst="rect">
              <a:avLst/>
            </a:prstGeom>
          </p:spPr>
          <p:txBody>
            <a:bodyPr anchor="t" bIns="47625" lIns="95250" rIns="95250" rtlCol="0" tIns="47625">
              <a:spAutoFit/>
            </a:bodyPr>
            <a:lstStyle/>
            <a:p>
              <a:pPr indent="-190500" marL="190500">
                <a:lnSpc>
                  <a:spcPct val="120000"/>
                </a:lnSpc>
                <a:spcBef>
                  <a:spcPts val="0"/>
                </a:spcBef>
                <a:buChar char=""/>
                <a:buFont typeface="Wingdings"/>
                <a:defRPr dirty="0" lang="en-US" sz="1400"/>
              </a:pPr>
              <a:r>
                <a:rPr b="0" dirty="0" lang="en-US" sz="900">
                  <a:latin typeface="Zoho Puvi"/>
                </a:rPr>
                <a:t>Authentication is performed with something the user possesses </a:t>
              </a:r>
            </a:p>
            <a:p>
              <a:pPr indent="-190500" marL="190500">
                <a:lnSpc>
                  <a:spcPct val="120000"/>
                </a:lnSpc>
                <a:spcBef>
                  <a:spcPts val="0"/>
                </a:spcBef>
                <a:buChar char=""/>
                <a:buFont typeface="Wingdings"/>
                <a:defRPr dirty="0" lang="en-US" sz="1400"/>
              </a:pPr>
              <a:r>
                <a:rPr b="0" dirty="0" lang="en-US" sz="900">
                  <a:latin typeface="Zoho Puvi"/>
                </a:rPr>
                <a:t/>
              </a:r>
            </a:p>
            <a:p>
              <a:pPr indent="-190500" marL="190500">
                <a:lnSpc>
                  <a:spcPct val="120000"/>
                </a:lnSpc>
                <a:spcBef>
                  <a:spcPts val="0"/>
                </a:spcBef>
                <a:buChar char=""/>
                <a:buFont typeface="Wingdings"/>
                <a:defRPr dirty="0" lang="en-US" sz="1400"/>
              </a:pPr>
              <a:r>
                <a:rPr b="0" dirty="0" lang="en-US" sz="900">
                  <a:latin typeface="Zoho Puvi"/>
                </a:rPr>
                <a:t>Smartphones, physical tokens, smart cards, etc.</a:t>
              </a:r>
              <a:endParaRPr b="0" dirty="0" lang="en-US" sz="900">
                <a:latin typeface="Zoho Puvi"/>
              </a:endParaRPr>
            </a:p>
          </p:txBody>
        </p:sp>
      </p:grpSp>
      <p:grpSp>
        <p:nvGrpSpPr>
          <p:cNvPr id="14" name="">
            <a:extLst>
              <a:ext uri="{C7E16C37-D2BB-452E-AA3F-7C13D07C165A}">
                <a16:creationId xmlns:a16="http://schemas.microsoft.com/office/drawing/2010/main" id="{2AC51A2C-1577-44B0-8E20-35C55D07EF69}"/>
              </a:ext>
            </a:extLst>
          </p:cNvPr>
          <p:cNvGrpSpPr>
            <a:grpSpLocks noChangeAspect="true"/>
          </p:cNvGrpSpPr>
          <p:nvPr/>
        </p:nvGrpSpPr>
        <p:grpSpPr>
          <a:xfrm flipH="false" flipV="false" rot="0">
            <a:off x="3695700" y="1683591"/>
            <a:ext cx="3905364" cy="899864"/>
            <a:chOff x="883472" y="2037845"/>
            <a:chExt cx="3905364" cy="899864"/>
          </a:xfrm>
        </p:grpSpPr>
        <p:sp>
          <p:nvSpPr>
            <p:cNvPr id="15" name="">
              <a:extLst>
                <a:ext uri="{3CA1B1BA-A397-41DA-8F2E-775D14DFA575}">
                  <a16:creationId xmlns:a16="http://schemas.microsoft.com/office/drawing/2010/main" id="{51951718-C7FD-43E2-852D-CDE593141746}"/>
                </a:ext>
              </a:extLst>
            </p:cNvPr>
            <p:cNvSpPr txBox="1"/>
            <p:nvPr/>
          </p:nvSpPr>
          <p:spPr>
            <a:xfrm flipH="false" flipV="false" rot="0">
              <a:off x="883472" y="2037845"/>
              <a:ext cx="1935680" cy="296370"/>
            </a:xfrm>
            <a:prstGeom prst="rect">
              <a:avLst/>
            </a:prstGeom>
          </p:spPr>
          <p:txBody>
            <a:bodyPr anchor="t" bIns="47625" lIns="95250" rIns="95250" rtlCol="0" tIns="47625">
              <a:spAutoFit/>
            </a:bodyPr>
            <a:lstStyle/>
            <a:p>
              <a:pPr indent="0" marL="133350">
                <a:lnSpc>
                  <a:spcPct val="120000"/>
                </a:lnSpc>
                <a:spcBef>
                  <a:spcPts val="0"/>
                </a:spcBef>
                <a:buNone/>
                <a:defRPr dirty="0" lang="en-US" sz="1400"/>
              </a:pPr>
              <a:r>
                <a:rPr b="1" dirty="0" lang="en-US" sz="1100">
                  <a:solidFill>
                    <a:srgbClr val="0c243c"/>
                  </a:solidFill>
                  <a:latin typeface="Zoho Puvi"/>
                </a:rPr>
                <a:t>The knowledge factor</a:t>
              </a:r>
              <a:endParaRPr b="1" dirty="0" lang="en-US" sz="1100">
                <a:solidFill>
                  <a:srgbClr val="0c243c"/>
                </a:solidFill>
                <a:latin typeface="Zoho Puvi"/>
              </a:endParaRPr>
            </a:p>
          </p:txBody>
        </p:sp>
        <p:sp>
          <p:nvSpPr>
            <p:cNvPr id="16" name="">
              <a:extLst>
                <a:ext uri="{5318A393-B325-4A40-AB43-640A5161192A}">
                  <a16:creationId xmlns:a16="http://schemas.microsoft.com/office/drawing/2010/main" id="{1D747D19-AD95-4495-8DDA-048F2B6C8B76}"/>
                </a:ext>
              </a:extLst>
            </p:cNvPr>
            <p:cNvSpPr txBox="1"/>
            <p:nvPr/>
          </p:nvSpPr>
          <p:spPr>
            <a:xfrm flipH="false" flipV="false" rot="0">
              <a:off x="1022242" y="2348826"/>
              <a:ext cx="3766594" cy="588883"/>
            </a:xfrm>
            <a:prstGeom prst="rect">
              <a:avLst/>
            </a:prstGeom>
          </p:spPr>
          <p:txBody>
            <a:bodyPr anchor="t" bIns="47625" lIns="95250" rIns="95250" rtlCol="0" tIns="47625">
              <a:spAutoFit/>
            </a:bodyPr>
            <a:lstStyle/>
            <a:p>
              <a:pPr indent="-190500" marL="190500">
                <a:lnSpc>
                  <a:spcPct val="120000"/>
                </a:lnSpc>
                <a:spcBef>
                  <a:spcPts val="0"/>
                </a:spcBef>
                <a:buChar char=""/>
                <a:buFont typeface="Wingdings"/>
                <a:defRPr dirty="0" lang="en-US" sz="1400"/>
              </a:pPr>
              <a:r>
                <a:rPr b="0" dirty="0" lang="en-US" sz="900">
                  <a:latin typeface="Zoho Puvi"/>
                </a:rPr>
                <a:t>Information that only the authorized user knows</a:t>
              </a:r>
            </a:p>
            <a:p>
              <a:pPr indent="0" marL="0">
                <a:lnSpc>
                  <a:spcPct val="120000"/>
                </a:lnSpc>
                <a:spcBef>
                  <a:spcPts val="0"/>
                </a:spcBef>
                <a:buNone/>
                <a:defRPr dirty="0" lang="en-US" sz="1400"/>
              </a:pPr>
              <a:r>
                <a:rPr b="0" dirty="0" lang="en-US" sz="900">
                  <a:latin typeface="Zoho Puvi"/>
                </a:rPr>
                <a:t/>
              </a:r>
            </a:p>
            <a:p>
              <a:pPr indent="-190500" marL="190500">
                <a:lnSpc>
                  <a:spcPct val="120000"/>
                </a:lnSpc>
                <a:spcBef>
                  <a:spcPts val="0"/>
                </a:spcBef>
                <a:buChar char=""/>
                <a:buFont typeface="Wingdings"/>
                <a:defRPr dirty="0" lang="en-US" sz="1400"/>
              </a:pPr>
              <a:r>
                <a:rPr b="0" dirty="0" lang="en-US" sz="900">
                  <a:latin typeface="Zoho Puvi"/>
                </a:rPr>
                <a:t>Passwords, </a:t>
              </a:r>
              <a:r>
                <a:rPr b="0" dirty="0" err="1" lang="en-US" sz="900">
                  <a:latin typeface="Zoho Puvi"/>
                </a:rPr>
                <a:t>PINs</a:t>
              </a:r>
              <a:r>
                <a:rPr b="0" dirty="0" lang="en-US" sz="900">
                  <a:latin typeface="Zoho Puvi"/>
                </a:rPr>
                <a:t>, passphrases, security questions, etc.</a:t>
              </a:r>
              <a:endParaRPr b="0" dirty="0" lang="en-US" sz="900">
                <a:latin typeface="Zoho Puvi"/>
              </a:endParaRPr>
            </a:p>
          </p:txBody>
        </p:sp>
      </p:grpSp>
      <p:pic>
        <p:nvPicPr>
          <p:cNvPr id="17" name="">
            <a:extLst>
              <a:ext uri="{FA73FFCC-C3DB-49B7-A5C2-F3D499F5CF10}">
                <a16:creationId xmlns:a16="http://schemas.microsoft.com/office/drawing/2010/main" id="{662D05C8-269B-4DF7-827E-E956E26ED7E5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0">
            <a:off x="3562283" y="1752600"/>
            <a:ext cx="248316" cy="248316"/>
          </a:xfrm>
          <a:prstGeom prst="rect">
            <a:avLst/>
          </a:prstGeom>
          <a:noFill/>
        </p:spPr>
      </p:pic>
      <p:pic>
        <p:nvPicPr>
          <p:cNvPr id="18" name="">
            <a:extLst>
              <a:ext uri="{108A1DD5-80C7-4D6E-8FFD-DA3B9B09319A}">
                <a16:creationId xmlns:a16="http://schemas.microsoft.com/office/drawing/2010/main" id="{1DB63A59-949D-4A31-BFE8-A119BC961025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flipH="true" flipV="false" rot="0">
            <a:off x="3562283" y="2743200"/>
            <a:ext cx="210721" cy="210721"/>
          </a:xfrm>
          <a:prstGeom prst="rect">
            <a:avLst/>
          </a:prstGeom>
          <a:noFill/>
        </p:spPr>
      </p:pic>
      <p:pic>
        <p:nvPicPr>
          <p:cNvPr id="19" name="">
            <a:extLst>
              <a:ext uri="{4BBD36FC-D7D3-4BCB-9A2B-CCDBD62F04CB}">
                <a16:creationId xmlns:a16="http://schemas.microsoft.com/office/drawing/2010/main" id="{C397BA49-78B9-46C9-AC97-150CD1628402}"/>
              </a:ext>
            </a:extLst>
          </p:cNvPr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flipH="false" flipV="false" rot="0">
            <a:off x="3581276" y="3714750"/>
            <a:ext cx="180546" cy="180546"/>
          </a:xfrm>
          <a:prstGeom prst="rect">
            <a:avLst/>
          </a:prstGeom>
          <a:noFill/>
        </p:spPr>
      </p:pic>
    </p:spTree>
    <p:extLst>
      <p:ext uri="{3A4ACF45-33D3-45D3-AA34-79977ADABE13}">
        <p14:creationId xmlns:p14="http://schemas.microsoft.com/office/powerpoint/2010/main" val="1753791125735"/>
      </p:ext>
    </p:extLst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1E865900-685E-4E90-95F6-443794CB530C}">
                <a16:creationId xmlns:a16="http://schemas.microsoft.com/office/drawing/2010/main" id="{1C69601A-13B8-4FF1-B464-E1EC9C65F516}"/>
              </a:ext>
            </a:extLst>
          </p:cNvPr>
          <p:cNvSpPr/>
          <p:nvPr/>
        </p:nvSpPr>
        <p:spPr>
          <a:xfrm flipH="false" flipV="false" rot="0">
            <a:off x="733291" y="1548022"/>
            <a:ext cx="7349156" cy="3136477"/>
          </a:xfrm>
          <a:prstGeom prst="roundRect">
            <a:avLst>
              <a:gd fmla="val 5987" name="adj"/>
            </a:avLst>
          </a:prstGeom>
          <a:solidFill>
            <a:srgbClr val="185be7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">
            <a:extLst>
              <a:ext uri="{6CE28D09-1003-4F1F-BACE-08B5B06FAC79}">
                <a16:creationId xmlns:a16="http://schemas.microsoft.com/office/drawing/2010/main" id="{6292EB19-3F79-48BA-918C-9CE921155A57}"/>
              </a:ext>
            </a:extLst>
          </p:cNvPr>
          <p:cNvSpPr txBox="1"/>
          <p:nvPr/>
        </p:nvSpPr>
        <p:spPr>
          <a:xfrm flipH="false" flipV="false" rot="0">
            <a:off x="1676400" y="2943162"/>
            <a:ext cx="3434134" cy="122168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indent="-190500" marL="190500">
              <a:lnSpc>
                <a:spcPct val="120000"/>
              </a:lnSpc>
              <a:spcBef>
                <a:spcPts val="0"/>
              </a:spcBef>
              <a:buChar char="•"/>
              <a:buFont typeface="Arial"/>
              <a:defRPr dirty="0" lang="en-US" sz="1400"/>
            </a:pPr>
            <a:r>
              <a:rPr dirty="0" lang="en-US" sz="900">
                <a:solidFill>
                  <a:schemeClr val="bg1"/>
                </a:solidFill>
                <a:latin typeface="Zoho Puvi-demi_bold"/>
              </a:rPr>
              <a:t>A u</a:t>
            </a:r>
            <a:r>
              <a:rPr dirty="0" lang="en-US" sz="900">
                <a:solidFill>
                  <a:schemeClr val="bg1"/>
                </a:solidFill>
                <a:latin typeface="Zoho Puvi-demi_bold"/>
              </a:rPr>
              <a:t>ser</a:t>
            </a:r>
            <a:r>
              <a:rPr dirty="0" lang="en-US" sz="900">
                <a:solidFill>
                  <a:schemeClr val="bg1"/>
                </a:solidFill>
                <a:latin typeface="Zoho Puvi-demi_bold"/>
              </a:rPr>
              <a:t> sign</a:t>
            </a:r>
            <a:r>
              <a:rPr dirty="0" lang="en-US" sz="900">
                <a:solidFill>
                  <a:schemeClr val="bg1"/>
                </a:solidFill>
                <a:latin typeface="Zoho Puvi-demi_bold"/>
              </a:rPr>
              <a:t>s</a:t>
            </a:r>
            <a:r>
              <a:rPr dirty="0" lang="en-US" sz="900">
                <a:solidFill>
                  <a:schemeClr val="bg1"/>
                </a:solidFill>
                <a:latin typeface="Zoho Puvi-demi_bold"/>
              </a:rPr>
              <a:t> </a:t>
            </a:r>
            <a:r>
              <a:rPr dirty="0" lang="en-US" sz="900">
                <a:solidFill>
                  <a:schemeClr val="bg1"/>
                </a:solidFill>
                <a:latin typeface="Zoho Puvi-demi_bold"/>
              </a:rPr>
              <a:t>o</a:t>
            </a:r>
            <a:r>
              <a:rPr dirty="0" lang="en-US" sz="900">
                <a:solidFill>
                  <a:schemeClr val="bg1"/>
                </a:solidFill>
                <a:latin typeface="Zoho Puvi-demi_bold"/>
              </a:rPr>
              <a:t>n with their username</a:t>
            </a:r>
            <a:r>
              <a:rPr dirty="0" lang="en-US" sz="900">
                <a:solidFill>
                  <a:schemeClr val="bg1"/>
                </a:solidFill>
                <a:latin typeface="Zoho Puvi-demi_bold"/>
              </a:rPr>
              <a:t> and password</a:t>
            </a:r>
            <a:endParaRPr dirty="0" lang="en-US" sz="900">
              <a:solidFill>
                <a:schemeClr val="bg1"/>
              </a:solidFill>
              <a:latin typeface="Zoho Puvi-demi_bold"/>
            </a:endParaRPr>
          </a:p>
        </p:txBody>
      </p:sp>
      <p:sp>
        <p:nvSpPr>
          <p:cNvPr id="4" name="">
            <a:extLst>
              <a:ext uri="{6416D054-7D05-41A8-96D1-C6B224EC99EE}">
                <a16:creationId xmlns:a16="http://schemas.microsoft.com/office/drawing/2010/main" id="{4E9D2283-1BBC-4FA2-81F5-78CFF2887265}"/>
              </a:ext>
            </a:extLst>
          </p:cNvPr>
          <p:cNvSpPr txBox="1"/>
          <p:nvPr/>
        </p:nvSpPr>
        <p:spPr>
          <a:xfrm flipH="false" flipV="false" rot="0">
            <a:off x="1676400" y="3225350"/>
            <a:ext cx="4512659" cy="122168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indent="-190500" marL="190500">
              <a:lnSpc>
                <a:spcPct val="120000"/>
              </a:lnSpc>
              <a:spcBef>
                <a:spcPts val="0"/>
              </a:spcBef>
              <a:buChar char="•"/>
              <a:buFont typeface="Arial"/>
              <a:defRPr dirty="0" lang="en-US" sz="1400"/>
            </a:pPr>
            <a:r>
              <a:rPr dirty="0" lang="en-US" sz="900">
                <a:solidFill>
                  <a:schemeClr val="bg1"/>
                </a:solidFill>
                <a:latin typeface="Zoho Puvi-demi_bold"/>
              </a:rPr>
              <a:t>The system prompts the user to provide a second method of identification</a:t>
            </a:r>
            <a:endParaRPr dirty="0" lang="en-US" sz="900">
              <a:solidFill>
                <a:schemeClr val="bg1"/>
              </a:solidFill>
              <a:latin typeface="Zoho Puvi-demi_bold"/>
            </a:endParaRPr>
          </a:p>
        </p:txBody>
      </p:sp>
      <p:sp>
        <p:nvSpPr>
          <p:cNvPr id="5" name="">
            <a:extLst>
              <a:ext uri="{E83B59F7-07A4-465B-B9FE-8D5DD5FE80B3}">
                <a16:creationId xmlns:a16="http://schemas.microsoft.com/office/drawing/2010/main" id="{BE853B0F-5A9E-4056-A1B7-26948F023662}"/>
              </a:ext>
            </a:extLst>
          </p:cNvPr>
          <p:cNvSpPr txBox="1"/>
          <p:nvPr/>
        </p:nvSpPr>
        <p:spPr>
          <a:xfrm flipH="false" flipV="false" rot="0">
            <a:off x="1676400" y="3507337"/>
            <a:ext cx="4195896" cy="122168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indent="-190500" marL="190500">
              <a:lnSpc>
                <a:spcPct val="120000"/>
              </a:lnSpc>
              <a:spcBef>
                <a:spcPts val="0"/>
              </a:spcBef>
              <a:buChar char="•"/>
              <a:buFont typeface="Arial"/>
              <a:defRPr dirty="0" lang="en-US" sz="1400"/>
            </a:pPr>
            <a:r>
              <a:rPr dirty="0" lang="en-US" sz="900">
                <a:solidFill>
                  <a:schemeClr val="bg1"/>
                </a:solidFill>
                <a:latin typeface="Zoho Puvi-demi_bold"/>
              </a:rPr>
              <a:t>After authentication, the user gains access to the requested resource</a:t>
            </a:r>
            <a:endParaRPr dirty="0" lang="en-US" sz="900">
              <a:solidFill>
                <a:schemeClr val="bg1"/>
              </a:solidFill>
              <a:latin typeface="Zoho Puvi-demi_bold"/>
            </a:endParaRPr>
          </a:p>
        </p:txBody>
      </p:sp>
      <p:sp>
        <p:nvSpPr>
          <p:cNvPr id="6" name="">
            <a:extLst>
              <a:ext uri="{A71000E1-B574-4F11-9F51-49D16A0FAA1D}">
                <a16:creationId xmlns:a16="http://schemas.microsoft.com/office/drawing/2010/main" id="{5948499B-EBDB-4FB2-A26F-72C92FFCDE14}"/>
              </a:ext>
            </a:extLst>
          </p:cNvPr>
          <p:cNvSpPr txBox="1"/>
          <p:nvPr/>
        </p:nvSpPr>
        <p:spPr>
          <a:xfrm flipH="false" flipV="false" rot="0">
            <a:off x="7037546" y="254584"/>
            <a:ext cx="1909257" cy="247611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b="1" dirty="0" lang="en-US" sz="1000">
                <a:solidFill>
                  <a:srgbClr val="0c243c"/>
                </a:solidFill>
                <a:latin typeface="Zoho Puvi"/>
              </a:rPr>
              <a:t>3. How does MFA work?</a:t>
            </a:r>
            <a:endParaRPr b="1" dirty="0" lang="en-US" sz="1000">
              <a:solidFill>
                <a:srgbClr val="0c243c"/>
              </a:solidFill>
              <a:latin typeface="Zoho Puvi"/>
            </a:endParaRPr>
          </a:p>
        </p:txBody>
      </p:sp>
      <p:pic>
        <p:nvPicPr>
          <p:cNvPr id="7" name="">
            <a:extLst>
              <a:ext uri="{CB1DBD97-B2E2-474B-BDC3-7E34EB275206}">
                <a16:creationId xmlns:a16="http://schemas.microsoft.com/office/drawing/2010/main" id="{762A9F14-F581-4296-B11D-0A608E8829C1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1590675" y="963587"/>
            <a:ext cx="5634390" cy="1606381"/>
          </a:xfrm>
          <a:prstGeom prst="rect">
            <a:avLst/>
          </a:prstGeom>
          <a:noFill/>
          <a:effectLst>
            <a:outerShdw blurRad="863600" dir="2040000" dist="95250">
              <a:srgbClr val="3f3f3f">
                <a:alpha val="7999"/>
              </a:srgbClr>
            </a:outerShdw>
          </a:effectLst>
        </p:spPr>
      </p:pic>
    </p:spTree>
    <p:extLst>
      <p:ext uri="{BAE1396A-C6B6-4233-BEA6-7140BCC19463}">
        <p14:creationId xmlns:p14="http://schemas.microsoft.com/office/powerpoint/2010/main" val="1753791125738"/>
      </p:ext>
    </p:extLst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CD548159-CC8D-44AD-8AE4-980109EFDC97}">
                <a16:creationId xmlns:a16="http://schemas.microsoft.com/office/drawing/2010/main" id="{7BA1268C-14BD-4337-A95F-650282CE881A}"/>
              </a:ext>
            </a:extLst>
          </p:cNvPr>
          <p:cNvSpPr/>
          <p:nvPr/>
        </p:nvSpPr>
        <p:spPr>
          <a:xfrm flipH="false" flipV="false" rot="0">
            <a:off x="6223777" y="1624288"/>
            <a:ext cx="1943519" cy="1893093"/>
          </a:xfrm>
          <a:prstGeom prst="roundRect">
            <a:avLst>
              <a:gd fmla="val 6994" name="adj"/>
            </a:avLst>
          </a:prstGeom>
          <a:solidFill>
            <a:srgbClr val="d6e3ff">
              <a:alpha val="33999"/>
            </a:srgbClr>
          </a:solidFill>
          <a:ln cap="flat" w="9525">
            <a:solidFill>
              <a:srgbClr val="185be7">
                <a:alpha val="47000"/>
              </a:srgbClr>
            </a:solidFill>
            <a:prstDash val="dash"/>
            <a:round/>
          </a:ln>
          <a:effectLst>
            <a:outerShdw blurRad="787400" dir="2700000" dist="95250">
              <a:srgbClr val="185be7">
                <a:alpha val="8999"/>
              </a:srgb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bIns="45720" lIns="91440" numCol="1" rIns="91440" rtlCol="0" spcCol="0" tIns="45720">
            <a:noAutofit/>
          </a:bodyPr>
          <a:lstStyle>
            <a:lvl1pPr algn="ctr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b="1" dirty="0" i="0" lang="en-US" sz="4400">
                <a:solidFill>
                  <a:schemeClr val="tx1"/>
                </a:solidFill>
                <a:latin typeface="Zoho Puvi"/>
              </a:defRPr>
            </a:lvl1pPr>
            <a:lvl2pPr algn="l" lvl="1" marL="457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2pPr>
            <a:lvl3pPr algn="l" lvl="2" marL="914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3pPr>
            <a:lvl4pPr algn="l" lvl="3" marL="1371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4pPr>
            <a:lvl5pPr algn="l" lvl="4" marL="18288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5pPr>
            <a:lvl6pPr algn="l" lvl="5" marL="22860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6pPr>
            <a:lvl7pPr algn="l" lvl="6" marL="2743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7pPr>
            <a:lvl8pPr algn="l" lvl="7" marL="3200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8pPr>
            <a:lvl9pPr algn="l" lvl="8" marL="3657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9pPr>
          </a:lstStyle>
          <a:p>
            <a: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b="1" dirty="0" err="1" i="0" lang="en-US" sz="4800">
                <a:solidFill>
                  <a:srgbClr val="ecf3ff"/>
                </a:solidFill>
                <a:latin typeface="Zoho Puvi-black"/>
              </a:rPr>
              <a:t/>
            </a:r>
            <a:endParaRPr b="1" dirty="0" err="1" i="0" lang="en-US" sz="4800">
              <a:solidFill>
                <a:srgbClr val="ecf3ff"/>
              </a:solidFill>
              <a:latin typeface="Zoho Puvi-black"/>
            </a:endParaRPr>
          </a:p>
        </p:txBody>
      </p:sp>
      <p:sp>
        <p:nvSpPr>
          <p:cNvPr id="3" name="">
            <a:extLst>
              <a:ext uri="{4E6548DB-9A31-47E1-9DC0-DE0DD6A32D1C}">
                <a16:creationId xmlns:a16="http://schemas.microsoft.com/office/drawing/2010/main" id="{22BE785C-3A80-4A13-943E-38C23A1F0680}"/>
              </a:ext>
            </a:extLst>
          </p:cNvPr>
          <p:cNvSpPr txBox="1"/>
          <p:nvPr/>
        </p:nvSpPr>
        <p:spPr>
          <a:xfrm flipH="false" flipV="false" rot="0">
            <a:off x="721975" y="1971675"/>
            <a:ext cx="2611707" cy="1192243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b="1" dirty="0" lang="en-US" sz="2400">
                <a:solidFill>
                  <a:srgbClr val="185be7"/>
                </a:solidFill>
                <a:latin typeface="Zoho Puvi"/>
              </a:rPr>
              <a:t>What is</a:t>
            </a:r>
          </a:p>
          <a:p>
            <a:pPr>
              <a:defRPr dirty="0" lang="en-US" sz="1400"/>
            </a:pPr>
            <a:r>
              <a:rPr b="1" dirty="0" err="1" lang="en-US" sz="2400">
                <a:solidFill>
                  <a:srgbClr val="0c243c"/>
                </a:solidFill>
                <a:latin typeface="Zoho Puvi"/>
              </a:rPr>
              <a:t>ADSelfService</a:t>
            </a:r>
            <a:r>
              <a:rPr b="1" dirty="0" lang="en-US" sz="2400">
                <a:solidFill>
                  <a:srgbClr val="0c243c"/>
                </a:solidFill>
                <a:latin typeface="Zoho Puvi"/>
              </a:rPr>
              <a:t> Plus?</a:t>
            </a:r>
            <a:endParaRPr b="1" dirty="0" lang="en-US" sz="2400">
              <a:solidFill>
                <a:srgbClr val="0c243c"/>
              </a:solidFill>
              <a:latin typeface="Zoho Puvi"/>
            </a:endParaRPr>
          </a:p>
        </p:txBody>
      </p:sp>
      <p:pic>
        <p:nvPicPr>
          <p:cNvPr id="4" name="">
            <a:extLst>
              <a:ext uri="{78F07F43-B3B2-4514-B980-264A2A96F581}">
                <a16:creationId xmlns:a16="http://schemas.microsoft.com/office/drawing/2010/main" id="{253A6B43-9237-4C53-9BE0-A360709EA7F4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20400000">
            <a:off x="2927565" y="2336482"/>
            <a:ext cx="642270" cy="245516"/>
          </a:xfrm>
          <a:prstGeom prst="rect">
            <a:avLst/>
          </a:prstGeom>
          <a:noFill/>
        </p:spPr>
      </p:pic>
      <p:sp>
        <p:nvSpPr>
          <p:cNvPr id="5" name="">
            <a:extLst>
              <a:ext uri="{0097A6E1-2B55-420D-A347-4038CF139BC1}">
                <a16:creationId xmlns:a16="http://schemas.microsoft.com/office/drawing/2010/main" id="{C2ED5B63-51C4-42DA-9EBF-708DF215666C}"/>
              </a:ext>
            </a:extLst>
          </p:cNvPr>
          <p:cNvSpPr/>
          <p:nvPr/>
        </p:nvSpPr>
        <p:spPr>
          <a:xfrm flipH="false" flipV="false" rot="0">
            <a:off x="0" y="1999335"/>
            <a:ext cx="29460" cy="1143000"/>
          </a:xfrm>
          <a:prstGeom prst="rect">
            <a:avLst/>
          </a:prstGeom>
          <a:solidFill>
            <a:srgbClr val="185be7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6" name="">
            <a:extLst>
              <a:ext uri="{FDF22B16-ACB3-4CBE-9F62-9D0DF39CB889}">
                <a16:creationId xmlns:a16="http://schemas.microsoft.com/office/drawing/2010/main" id="{C48CA9FA-A0DD-4C5D-8F15-4FCA352F5B2B}"/>
              </a:ext>
            </a:extLst>
          </p:cNvPr>
          <p:cNvPicPr>
            <a:picLocks noChangeAspect="true"/>
          </p:cNvPicPr>
          <p:nvPr/>
        </p:nvPicPr>
        <p:blipFill>
          <a:blip r:embed="rId3">
            <a:alphaModFix amt="43000"/>
          </a:blip>
          <a:stretch>
            <a:fillRect/>
          </a:stretch>
        </p:blipFill>
        <p:spPr>
          <a:xfrm flipH="false" flipV="false" rot="0">
            <a:off x="836114" y="1677876"/>
            <a:ext cx="324916" cy="324592"/>
          </a:xfrm>
          <a:prstGeom prst="rect">
            <a:avLst/>
          </a:prstGeom>
          <a:noFill/>
        </p:spPr>
      </p:pic>
      <p:sp>
        <p:nvSpPr>
          <p:cNvPr id="7" name="">
            <a:extLst>
              <a:ext uri="{E8AF83D5-684D-4568-8E19-7339CFE85EC3}">
                <a16:creationId xmlns:a16="http://schemas.microsoft.com/office/drawing/2010/main" id="{1104517C-AEBE-4920-8DEE-E3FE16D94F8A}"/>
              </a:ext>
            </a:extLst>
          </p:cNvPr>
          <p:cNvSpPr txBox="1"/>
          <p:nvPr/>
        </p:nvSpPr>
        <p:spPr>
          <a:xfrm flipH="false" flipV="false" rot="0">
            <a:off x="853135" y="1685182"/>
            <a:ext cx="307894" cy="27808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b="1" dirty="0" lang="en-US" sz="1200">
                <a:solidFill>
                  <a:schemeClr val="tx1"/>
                </a:solidFill>
                <a:latin typeface="Zoho Puvi"/>
              </a:rPr>
              <a:t>4</a:t>
            </a:r>
            <a:endParaRPr b="1" dirty="0" lang="en-US" sz="1200">
              <a:solidFill>
                <a:schemeClr val="tx1"/>
              </a:solidFill>
              <a:latin typeface="Zoho Puvi"/>
            </a:endParaRPr>
          </a:p>
        </p:txBody>
      </p:sp>
      <p:sp>
        <p:nvSpPr>
          <p:cNvPr id="8" name="">
            <a:extLst>
              <a:ext uri="{D2104EBE-49AF-47FE-BD44-B53C458D7EE1}">
                <a16:creationId xmlns:a16="http://schemas.microsoft.com/office/drawing/2010/main" id="{1BE780E1-5032-43BD-A439-74075C14C5C6}"/>
              </a:ext>
            </a:extLst>
          </p:cNvPr>
          <p:cNvSpPr/>
          <p:nvPr/>
        </p:nvSpPr>
        <p:spPr>
          <a:xfrm flipH="false" flipV="false" rot="0">
            <a:off x="4018340" y="1616267"/>
            <a:ext cx="1943519" cy="1893093"/>
          </a:xfrm>
          <a:prstGeom prst="roundRect">
            <a:avLst>
              <a:gd fmla="val 6994" name="adj"/>
            </a:avLst>
          </a:prstGeom>
          <a:solidFill>
            <a:srgbClr val="d6e3ff">
              <a:alpha val="33999"/>
            </a:srgbClr>
          </a:solidFill>
          <a:ln cap="flat" w="9525">
            <a:solidFill>
              <a:srgbClr val="185be7">
                <a:alpha val="47000"/>
              </a:srgbClr>
            </a:solidFill>
            <a:prstDash val="dash"/>
            <a:round/>
          </a:ln>
          <a:effectLst>
            <a:outerShdw blurRad="787400" dir="2700000" dist="95250">
              <a:srgbClr val="185be7">
                <a:alpha val="8999"/>
              </a:srgb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bIns="45720" lIns="91440" numCol="1" rIns="91440" rtlCol="0" spcCol="0" tIns="45720">
            <a:noAutofit/>
          </a:bodyPr>
          <a:lstStyle>
            <a:lvl1pPr algn="ctr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b="1" dirty="0" i="0" lang="en-US" sz="4400">
                <a:solidFill>
                  <a:schemeClr val="tx1"/>
                </a:solidFill>
                <a:latin typeface="Zoho Puvi"/>
              </a:defRPr>
            </a:lvl1pPr>
            <a:lvl2pPr algn="l" lvl="1" marL="457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2pPr>
            <a:lvl3pPr algn="l" lvl="2" marL="914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3pPr>
            <a:lvl4pPr algn="l" lvl="3" marL="1371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4pPr>
            <a:lvl5pPr algn="l" lvl="4" marL="18288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5pPr>
            <a:lvl6pPr algn="l" lvl="5" marL="22860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6pPr>
            <a:lvl7pPr algn="l" lvl="6" marL="2743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7pPr>
            <a:lvl8pPr algn="l" lvl="7" marL="3200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8pPr>
            <a:lvl9pPr algn="l" lvl="8" marL="3657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9pPr>
          </a:lstStyle>
          <a:p>
            <a: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b="1" dirty="0" err="1" i="0" lang="en-US" sz="4800">
                <a:solidFill>
                  <a:srgbClr val="ecf3ff"/>
                </a:solidFill>
                <a:latin typeface="Zoho Puvi-black"/>
              </a:rPr>
              <a:t/>
            </a:r>
            <a:endParaRPr b="1" dirty="0" err="1" i="0" lang="en-US" sz="4800">
              <a:solidFill>
                <a:srgbClr val="ecf3ff"/>
              </a:solidFill>
              <a:latin typeface="Zoho Puvi-black"/>
            </a:endParaRPr>
          </a:p>
        </p:txBody>
      </p:sp>
      <p:sp>
        <p:nvSpPr>
          <p:cNvPr id="9" name="">
            <a:extLst>
              <a:ext uri="{0E9A83FE-F7C5-4322-8222-80356355E624}">
                <a16:creationId xmlns:a16="http://schemas.microsoft.com/office/drawing/2010/main" id="{95FCA2CF-DFA8-4C04-A10F-438590AF3EE3}"/>
              </a:ext>
            </a:extLst>
          </p:cNvPr>
          <p:cNvSpPr txBox="1"/>
          <p:nvPr/>
        </p:nvSpPr>
        <p:spPr>
          <a:xfrm flipH="false" flipV="false" rot="0">
            <a:off x="6396009" y="1790927"/>
            <a:ext cx="1656797" cy="1009411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indent="0" marL="0">
              <a:lnSpc>
                <a:spcPct val="120000"/>
              </a:lnSpc>
              <a:spcBef>
                <a:spcPts val="0"/>
              </a:spcBef>
              <a:buNone/>
              <a:defRPr dirty="0" lang="en-US" sz="1400"/>
            </a:pPr>
            <a:r>
              <a:rPr dirty="0" lang="en-US" sz="1000">
                <a:solidFill>
                  <a:srgbClr val="0c243c"/>
                </a:solidFill>
                <a:latin typeface="Zoho Puvi-medium"/>
              </a:rPr>
              <a:t> It ensures seamless access to enterprise resources and establishes a Zero Trust environment</a:t>
            </a:r>
            <a:endParaRPr dirty="0" lang="en-US" sz="1000">
              <a:solidFill>
                <a:srgbClr val="0c243c"/>
              </a:solidFill>
              <a:latin typeface="Zoho Puvi-medium"/>
            </a:endParaRPr>
          </a:p>
        </p:txBody>
      </p:sp>
      <p:pic>
        <p:nvPicPr>
          <p:cNvPr id="10" name="">
            <a:extLst>
              <a:ext uri="{DC6C0A21-B506-4DA6-99C0-62CB8D1745EC}">
                <a16:creationId xmlns:a16="http://schemas.microsoft.com/office/drawing/2010/main" id="{8AD13402-B028-47A3-9A9B-B495903DB229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0">
            <a:off x="5542750" y="3163919"/>
            <a:ext cx="306495" cy="263928"/>
          </a:xfrm>
          <a:prstGeom prst="rect">
            <a:avLst/>
          </a:prstGeom>
          <a:noFill/>
        </p:spPr>
      </p:pic>
      <p:pic>
        <p:nvPicPr>
          <p:cNvPr id="11" name="">
            <a:extLst>
              <a:ext uri="{6AFF1507-14D6-4789-AB6A-1A9360016E3F}">
                <a16:creationId xmlns:a16="http://schemas.microsoft.com/office/drawing/2010/main" id="{D3848DA8-AC11-497A-B5F3-58AB73820638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flipH="false" flipV="false" rot="0">
            <a:off x="7746310" y="3180435"/>
            <a:ext cx="296788" cy="264366"/>
          </a:xfrm>
          <a:prstGeom prst="rect">
            <a:avLst/>
          </a:prstGeom>
          <a:noFill/>
        </p:spPr>
      </p:pic>
      <p:sp>
        <p:nvSpPr>
          <p:cNvPr id="12" name="">
            <a:extLst>
              <a:ext uri="{D451A0C0-3F89-4B6E-8946-D4EBAD426AEA}">
                <a16:creationId xmlns:a16="http://schemas.microsoft.com/office/drawing/2010/main" id="{2501F160-51C8-4F6B-84D2-85B66E49C412}"/>
              </a:ext>
            </a:extLst>
          </p:cNvPr>
          <p:cNvSpPr txBox="1"/>
          <p:nvPr/>
        </p:nvSpPr>
        <p:spPr>
          <a:xfrm flipH="false" flipV="false" rot="0">
            <a:off x="4161701" y="1788842"/>
            <a:ext cx="1656797" cy="1375075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indent="0" marL="0" rtl="fal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dirty="0" lang="en-US" sz="1400"/>
            </a:pPr>
            <a:r>
              <a:rPr dirty="0" err="1" lang="en-US" sz="1000">
                <a:solidFill>
                  <a:srgbClr val="0c243c"/>
                </a:solidFill>
                <a:latin typeface="Zoho Puvi-medium"/>
              </a:rPr>
              <a:t>ADSelfService</a:t>
            </a:r>
            <a:r>
              <a:rPr dirty="0" lang="en-US" sz="1000">
                <a:solidFill>
                  <a:srgbClr val="0c243c"/>
                </a:solidFill>
                <a:latin typeface="Zoho Puvi-medium"/>
              </a:rPr>
              <a:t> Plus is an identity security solution with MFA, single sign-on (</a:t>
            </a:r>
            <a:r>
              <a:rPr dirty="0" err="1" lang="en-US" sz="1000">
                <a:solidFill>
                  <a:srgbClr val="0c243c"/>
                </a:solidFill>
                <a:latin typeface="Zoho Puvi-medium"/>
              </a:rPr>
              <a:t>SSO</a:t>
            </a:r>
            <a:r>
              <a:rPr dirty="0" lang="en-US" sz="1000">
                <a:solidFill>
                  <a:srgbClr val="0c243c"/>
                </a:solidFill>
                <a:latin typeface="Zoho Puvi-medium"/>
              </a:rPr>
              <a:t>), and self-service password management capabilities</a:t>
            </a:r>
            <a:endParaRPr dirty="0" lang="en-US" sz="1000">
              <a:solidFill>
                <a:srgbClr val="0c243c"/>
              </a:solidFill>
              <a:latin typeface="Zoho Puvi-medium"/>
            </a:endParaRPr>
          </a:p>
        </p:txBody>
      </p:sp>
    </p:spTree>
    <p:extLst>
      <p:ext uri="{EEB05A4E-87D1-46E6-9753-9DDE3AC19522}">
        <p14:creationId xmlns:p14="http://schemas.microsoft.com/office/powerpoint/2010/main" val="1753791125743"/>
      </p:ext>
    </p:extLst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511DB9B1-9547-4199-8645-86DADB322E53}">
                <a16:creationId xmlns:a16="http://schemas.microsoft.com/office/drawing/2010/main" id="{6D308AC8-B8F7-4D93-AEA7-5414ED2E6FE5}"/>
              </a:ext>
            </a:extLst>
          </p:cNvPr>
          <p:cNvSpPr txBox="1"/>
          <p:nvPr/>
        </p:nvSpPr>
        <p:spPr>
          <a:xfrm flipH="false" flipV="false" rot="0">
            <a:off x="721975" y="1971675"/>
            <a:ext cx="3258434" cy="1557909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b="1" dirty="0" lang="en-US" sz="2400">
                <a:solidFill>
                  <a:srgbClr val="185be7"/>
                </a:solidFill>
                <a:latin typeface="Zoho Puvi"/>
              </a:rPr>
              <a:t>Secure your</a:t>
            </a:r>
          </a:p>
          <a:p>
            <a:pPr>
              <a:defRPr dirty="0" lang="en-US" sz="1400"/>
            </a:pPr>
            <a:r>
              <a:rPr b="1" dirty="0" lang="en-US" sz="2400">
                <a:solidFill>
                  <a:srgbClr val="0c243c"/>
                </a:solidFill>
                <a:latin typeface="Zoho Puvi"/>
              </a:rPr>
              <a:t>organization</a:t>
            </a:r>
            <a:r>
              <a:rPr b="1" dirty="0" err="1" lang="en-US" sz="2400">
                <a:solidFill>
                  <a:srgbClr val="0c243c"/>
                </a:solidFill>
                <a:latin typeface="Zoho Puvi"/>
              </a:rPr>
              <a:t> </a:t>
            </a:r>
            <a:r>
              <a:rPr b="1" dirty="0" lang="en-US" sz="2400">
                <a:solidFill>
                  <a:srgbClr val="0c243c"/>
                </a:solidFill>
                <a:latin typeface="Zoho Puvi"/>
              </a:rPr>
              <a:t>with</a:t>
            </a:r>
            <a:r>
              <a:rPr b="1" dirty="0" err="1" lang="en-US" sz="2400">
                <a:solidFill>
                  <a:srgbClr val="0c243c"/>
                </a:solidFill>
                <a:latin typeface="Zoho Puvi"/>
              </a:rPr>
              <a:t> ADSelfService </a:t>
            </a:r>
            <a:r>
              <a:rPr b="1" dirty="0" lang="en-US" sz="2400">
                <a:solidFill>
                  <a:srgbClr val="0c243c"/>
                </a:solidFill>
                <a:latin typeface="Zoho Puvi"/>
              </a:rPr>
              <a:t>Plus'</a:t>
            </a:r>
          </a:p>
          <a:p>
            <a:pPr>
              <a:defRPr dirty="0" lang="en-US" sz="1400"/>
            </a:pPr>
            <a:r>
              <a:rPr b="1" dirty="0" lang="en-US" sz="2400">
                <a:solidFill>
                  <a:srgbClr val="0c243c"/>
                </a:solidFill>
                <a:latin typeface="Zoho Puvi"/>
              </a:rPr>
              <a:t>MF</a:t>
            </a:r>
            <a:r>
              <a:rPr b="1" dirty="0" lang="en-US" sz="2400">
                <a:solidFill>
                  <a:srgbClr val="0c243c"/>
                </a:solidFill>
                <a:latin typeface="Zoho Puvi"/>
              </a:rPr>
              <a:t>A</a:t>
            </a:r>
            <a:endParaRPr b="1" dirty="0" lang="en-US" sz="2400">
              <a:solidFill>
                <a:srgbClr val="0c243c"/>
              </a:solidFill>
              <a:latin typeface="Zoho Puvi"/>
            </a:endParaRPr>
          </a:p>
        </p:txBody>
      </p:sp>
      <p:pic>
        <p:nvPicPr>
          <p:cNvPr id="3" name="">
            <a:extLst>
              <a:ext uri="{30365E64-5A49-4105-9BF3-331D09E8202E}">
                <a16:creationId xmlns:a16="http://schemas.microsoft.com/office/drawing/2010/main" id="{8323D7E4-B43D-4869-BF80-041F3D0C1326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20400000">
            <a:off x="3726818" y="2665971"/>
            <a:ext cx="642270" cy="245516"/>
          </a:xfrm>
          <a:prstGeom prst="rect">
            <a:avLst/>
          </a:prstGeom>
          <a:noFill/>
        </p:spPr>
      </p:pic>
      <p:sp>
        <p:nvSpPr>
          <p:cNvPr id="4" name="">
            <a:extLst>
              <a:ext uri="{3F6022AF-C9B2-4F54-AE92-0AE0A806580E}">
                <a16:creationId xmlns:a16="http://schemas.microsoft.com/office/drawing/2010/main" id="{DEE5A81D-C99F-46F1-9FA4-8ADD75565951}"/>
              </a:ext>
            </a:extLst>
          </p:cNvPr>
          <p:cNvSpPr/>
          <p:nvPr/>
        </p:nvSpPr>
        <p:spPr>
          <a:xfrm flipH="false" flipV="false" rot="0">
            <a:off x="0" y="1999335"/>
            <a:ext cx="29460" cy="1143000"/>
          </a:xfrm>
          <a:prstGeom prst="rect">
            <a:avLst/>
          </a:prstGeom>
          <a:solidFill>
            <a:srgbClr val="185be7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5" name="">
            <a:extLst>
              <a:ext uri="{4CB7A526-C513-4984-8705-72174DAED211}">
                <a16:creationId xmlns:a16="http://schemas.microsoft.com/office/drawing/2010/main" id="{B7D4B026-BD8F-4C90-8744-B71E5249FB4B}"/>
              </a:ext>
            </a:extLst>
          </p:cNvPr>
          <p:cNvPicPr>
            <a:picLocks noChangeAspect="true"/>
          </p:cNvPicPr>
          <p:nvPr/>
        </p:nvPicPr>
        <p:blipFill>
          <a:blip r:embed="rId3">
            <a:alphaModFix amt="43000"/>
          </a:blip>
          <a:stretch>
            <a:fillRect/>
          </a:stretch>
        </p:blipFill>
        <p:spPr>
          <a:xfrm flipH="false" flipV="false" rot="0">
            <a:off x="836114" y="1677876"/>
            <a:ext cx="324916" cy="324592"/>
          </a:xfrm>
          <a:prstGeom prst="rect">
            <a:avLst/>
          </a:prstGeom>
          <a:noFill/>
        </p:spPr>
      </p:pic>
      <p:sp>
        <p:nvSpPr>
          <p:cNvPr id="6" name="">
            <a:extLst>
              <a:ext uri="{CA44AF3C-75E5-4B30-9081-6FA002DDF989}">
                <a16:creationId xmlns:a16="http://schemas.microsoft.com/office/drawing/2010/main" id="{40DEB785-3415-4DF4-9D01-932373F75FB7}"/>
              </a:ext>
            </a:extLst>
          </p:cNvPr>
          <p:cNvSpPr txBox="1"/>
          <p:nvPr/>
        </p:nvSpPr>
        <p:spPr>
          <a:xfrm flipH="false" flipV="false" rot="0">
            <a:off x="853135" y="1685182"/>
            <a:ext cx="307894" cy="27808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b="1" dirty="0" lang="en-US" sz="1200">
                <a:solidFill>
                  <a:schemeClr val="tx1"/>
                </a:solidFill>
                <a:latin typeface="Zoho Puvi"/>
              </a:rPr>
              <a:t>5</a:t>
            </a:r>
            <a:endParaRPr b="1" dirty="0" lang="en-US" sz="1200">
              <a:solidFill>
                <a:schemeClr val="tx1"/>
              </a:solidFill>
              <a:latin typeface="Zoho Puvi"/>
            </a:endParaRPr>
          </a:p>
        </p:txBody>
      </p:sp>
      <p:sp>
        <p:nvSpPr>
          <p:cNvPr id="7" name="Rectangle 6">
            <a:extLst>
              <a:ext uri="{3948120E-5340-49B0-A20B-EB9C11B36A91}">
                <a16:creationId xmlns:a16="http://schemas.microsoft.com/office/drawing/2010/main" id="{227339B2-1C4E-493E-B9A2-E28302F57FBF}"/>
              </a:ext>
            </a:extLst>
          </p:cNvPr>
          <p:cNvSpPr/>
          <p:nvPr/>
        </p:nvSpPr>
        <p:spPr>
          <a:xfrm flipH="false" flipV="false" rot="0">
            <a:off x="4680804" y="495300"/>
            <a:ext cx="4098598" cy="4225852"/>
          </a:xfrm>
          <a:prstGeom prst="roundRect">
            <a:avLst>
              <a:gd fmla="val 9610" name="adj"/>
            </a:avLst>
          </a:prstGeom>
          <a:solidFill>
            <a:srgbClr val="185be7"/>
          </a:solidFill>
          <a:effectLst>
            <a:outerShdw blurRad="952500" dir="2700000" dist="95250">
              <a:srgbClr val="185be7">
                <a:alpha val="39998"/>
              </a:srgb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8" name="Text Box 7">
            <a:extLst>
              <a:ext uri="{233B673D-E7BD-434B-858C-5197C5AD4F82}">
                <a16:creationId xmlns:a16="http://schemas.microsoft.com/office/drawing/2010/main" id="{D93F6B5D-AD73-4FD9-B99A-8573263A1AF9}"/>
              </a:ext>
            </a:extLst>
          </p:cNvPr>
          <p:cNvSpPr txBox="1"/>
          <p:nvPr/>
        </p:nvSpPr>
        <p:spPr>
          <a:xfrm flipH="false" flipV="false" rot="0">
            <a:off x="4813716" y="663425"/>
            <a:ext cx="3592020" cy="753465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indent="0" marL="133350">
              <a:lnSpc>
                <a:spcPct val="120000"/>
              </a:lnSpc>
              <a:spcBef>
                <a:spcPts val="0"/>
              </a:spcBef>
              <a:buNone/>
              <a:defRPr dirty="0" lang="en-US" sz="1400"/>
            </a:pPr>
            <a:r>
              <a:rPr b="1" dirty="0" err="1" lang="en-US" sz="1800">
                <a:solidFill>
                  <a:schemeClr val="bg1"/>
                </a:solidFill>
                <a:latin typeface="Zoho Puvi"/>
              </a:rPr>
              <a:t>ADSelfService</a:t>
            </a:r>
            <a:r>
              <a:rPr b="1" dirty="0" lang="en-US" sz="1800">
                <a:solidFill>
                  <a:schemeClr val="bg1"/>
                </a:solidFill>
                <a:latin typeface="Zoho Puvi"/>
              </a:rPr>
              <a:t> Plus </a:t>
            </a:r>
            <a:r>
              <a:rPr b="1" dirty="0" lang="en-US" sz="1800">
                <a:solidFill>
                  <a:schemeClr val="bg1"/>
                </a:solidFill>
                <a:latin typeface="Zoho Puvi"/>
              </a:rPr>
              <a:t>supports MFA for the following: </a:t>
            </a:r>
            <a:endParaRPr b="1" dirty="0" lang="en-US" sz="18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9" name="Text Box 8">
            <a:extLst>
              <a:ext uri="{259B85DD-8A73-431D-8262-18D5C217F449}">
                <a16:creationId xmlns:a16="http://schemas.microsoft.com/office/drawing/2010/main" id="{7A99BCF7-65A2-4B89-B592-8D433EBF6058}"/>
              </a:ext>
            </a:extLst>
          </p:cNvPr>
          <p:cNvSpPr txBox="1"/>
          <p:nvPr/>
        </p:nvSpPr>
        <p:spPr>
          <a:xfrm flipH="false" flipV="false" rot="0">
            <a:off x="5008025" y="1511922"/>
            <a:ext cx="3450088" cy="2906506"/>
          </a:xfrm>
          <a:prstGeom prst="rect">
            <a:avLst/>
          </a:prstGeom>
        </p:spPr>
        <p:txBody>
          <a:bodyPr anchor="t" bIns="47625" lIns="0" rIns="0" rtlCol="0" tIns="47625">
            <a:spAutoFit/>
          </a:bodyPr>
          <a:lstStyle/>
          <a:p>
            <a:pPr indent="-285750" marL="285750">
              <a:lnSpc>
                <a:spcPct val="120000"/>
              </a:lnSpc>
              <a:spcBef>
                <a:spcPts val="900"/>
              </a:spcBef>
              <a:buChar char=""/>
              <a:buFont typeface="Wingdings"/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Domain users logging in to machines (Windows, 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macOS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, Linux, servers)</a:t>
            </a:r>
          </a:p>
          <a:p>
            <a:pPr indent="-285750" marL="285750">
              <a:lnSpc>
                <a:spcPct val="120000"/>
              </a:lnSpc>
              <a:spcBef>
                <a:spcPts val="900"/>
              </a:spcBef>
              <a:buChar char=""/>
              <a:buFont typeface="Wingdings"/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Local user and admin accounts login (workgroup and domain-joined Windows machines)</a:t>
            </a:r>
          </a:p>
          <a:p>
            <a:pPr indent="-285750" marL="285750">
              <a:lnSpc>
                <a:spcPct val="120000"/>
              </a:lnSpc>
              <a:spcBef>
                <a:spcPts val="900"/>
              </a:spcBef>
              <a:buChar char=""/>
              <a:buFont typeface="Wingdings"/>
              <a:defRPr dirty="0" lang="en-US" sz="1400"/>
            </a:pP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VPN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 logins (RADIUS- or IIS-based network endpoints)</a:t>
            </a:r>
          </a:p>
          <a:p>
            <a:pPr indent="-285750" marL="285750">
              <a:lnSpc>
                <a:spcPct val="120000"/>
              </a:lnSpc>
              <a:spcBef>
                <a:spcPts val="900"/>
              </a:spcBef>
              <a:buChar char=""/>
              <a:buFont typeface="Wingdings"/>
              <a:defRPr dirty="0" lang="en-US" sz="1400"/>
            </a:pP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OWA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 and Exchange admin center (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EAC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) logins</a:t>
            </a:r>
          </a:p>
          <a:p>
            <a:pPr indent="-285750" marL="285750">
              <a:lnSpc>
                <a:spcPct val="120000"/>
              </a:lnSpc>
              <a:spcBef>
                <a:spcPts val="900"/>
              </a:spcBef>
              <a:buChar char=""/>
              <a:buFont typeface="Wingdings"/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Application access (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SAML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-, 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OIDC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-, and OAuth-enabled applications)</a:t>
            </a:r>
          </a:p>
          <a:p>
            <a:pPr indent="-285750" marL="285750">
              <a:lnSpc>
                <a:spcPct val="120000"/>
              </a:lnSpc>
              <a:spcBef>
                <a:spcPts val="900"/>
              </a:spcBef>
              <a:buChar char=""/>
              <a:buFont typeface="Wingdings"/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Self-service password reset and account unlock</a:t>
            </a:r>
          </a:p>
          <a:p>
            <a:pPr indent="-285750" marL="285750">
              <a:lnSpc>
                <a:spcPct val="120000"/>
              </a:lnSpc>
              <a:spcBef>
                <a:spcPts val="900"/>
              </a:spcBef>
              <a:buChar char=""/>
              <a:buFont typeface="Wingdings"/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Remote Desktop Protocol (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RDP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)</a:t>
            </a:r>
          </a:p>
          <a:p>
            <a:pPr indent="-285750" marL="285750">
              <a:lnSpc>
                <a:spcPct val="120000"/>
              </a:lnSpc>
              <a:spcBef>
                <a:spcPts val="900"/>
              </a:spcBef>
              <a:buChar char=""/>
              <a:buFont typeface="Wingdings"/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Windows User Account Control (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UAC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)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</p:spTree>
    <p:extLst>
      <p:ext uri="{B1A2872C-8905-432C-BC2D-5B483E46E3AD}">
        <p14:creationId xmlns:p14="http://schemas.microsoft.com/office/powerpoint/2010/main" val="1753791125748"/>
      </p:ext>
    </p:extLst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F606AB77-8292-4A34-A90F-6EDB2C66B8B1}">
                <a16:creationId xmlns:a16="http://schemas.microsoft.com/office/drawing/2010/main" id="{64A928CC-D2E0-41D2-B331-823F65477DEE}"/>
              </a:ext>
            </a:extLst>
          </p:cNvPr>
          <p:cNvSpPr/>
          <p:nvPr/>
        </p:nvSpPr>
        <p:spPr>
          <a:xfrm flipH="false" flipV="false" rot="0">
            <a:off x="469125" y="926630"/>
            <a:ext cx="3551339" cy="3365667"/>
          </a:xfrm>
          <a:prstGeom prst="roundRect">
            <a:avLst>
              <a:gd fmla="val 4716" name="adj"/>
            </a:avLst>
          </a:prstGeom>
          <a:solidFill>
            <a:srgbClr val="d6e3ff">
              <a:alpha val="33999"/>
            </a:srgb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">
            <a:extLst>
              <a:ext uri="{A9BD4364-7D9D-43EA-87E6-AC4FEF410995}">
                <a16:creationId xmlns:a16="http://schemas.microsoft.com/office/drawing/2010/main" id="{621D2FE3-DF76-49BF-9FC4-7451CDA43F74}"/>
              </a:ext>
            </a:extLst>
          </p:cNvPr>
          <p:cNvSpPr txBox="1"/>
          <p:nvPr/>
        </p:nvSpPr>
        <p:spPr>
          <a:xfrm flipH="false" flipV="false" rot="0">
            <a:off x="752627" y="1559204"/>
            <a:ext cx="2344683" cy="460914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indent="0" marL="133350">
              <a:lnSpc>
                <a:spcPct val="120000"/>
              </a:lnSpc>
              <a:spcBef>
                <a:spcPts val="0"/>
              </a:spcBef>
              <a:buNone/>
              <a:defRPr dirty="0" lang="en-US" sz="1400"/>
            </a:pPr>
            <a:r>
              <a:rPr b="1" dirty="0" lang="en-US" sz="2000">
                <a:solidFill>
                  <a:srgbClr val="185be7"/>
                </a:solidFill>
                <a:latin typeface="Zoho Puvi"/>
              </a:rPr>
              <a:t>Machine logins</a:t>
            </a:r>
            <a:endParaRPr b="1" dirty="0" lang="en-US" sz="2000">
              <a:solidFill>
                <a:srgbClr val="185be7"/>
              </a:solidFill>
              <a:latin typeface="Zoho Puvi"/>
            </a:endParaRPr>
          </a:p>
        </p:txBody>
      </p:sp>
      <p:sp>
        <p:nvSpPr>
          <p:cNvPr id="4" name="">
            <a:extLst>
              <a:ext uri="{E24328E0-4727-450D-96A9-8DE29561D9EA}">
                <a16:creationId xmlns:a16="http://schemas.microsoft.com/office/drawing/2010/main" id="{A916F40C-7BFA-43EB-9C43-332BAF8C6A17}"/>
              </a:ext>
            </a:extLst>
          </p:cNvPr>
          <p:cNvSpPr txBox="1"/>
          <p:nvPr/>
        </p:nvSpPr>
        <p:spPr>
          <a:xfrm flipH="false" flipV="false" rot="0">
            <a:off x="888482" y="2102453"/>
            <a:ext cx="2858843" cy="1411605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indent="-190500" marL="190500">
              <a:lnSpc>
                <a:spcPct val="120000"/>
              </a:lnSpc>
              <a:spcBef>
                <a:spcPts val="0"/>
              </a:spcBef>
              <a:buChar char="•"/>
              <a:buFont typeface="Arial"/>
              <a:defRPr dirty="0" lang="en-US" sz="1400"/>
            </a:pPr>
            <a:r>
              <a:rPr b="0" dirty="0" lang="en-US" sz="900">
                <a:latin typeface="Zoho Puvi"/>
              </a:rPr>
              <a:t>With </a:t>
            </a:r>
            <a:r>
              <a:rPr b="0" dirty="0" err="1" lang="en-US" sz="900">
                <a:latin typeface="Zoho Puvi"/>
              </a:rPr>
              <a:t>ADSelfService</a:t>
            </a:r>
            <a:r>
              <a:rPr b="0" dirty="0" lang="en-US" sz="900">
                <a:latin typeface="Zoho Puvi"/>
              </a:rPr>
              <a:t> Plus' endpoint MFA feature, users can authenticate their identities to access Windows, </a:t>
            </a:r>
            <a:r>
              <a:rPr b="0" dirty="0" err="1" lang="en-US" sz="900">
                <a:latin typeface="Zoho Puvi"/>
              </a:rPr>
              <a:t>macOS</a:t>
            </a:r>
            <a:r>
              <a:rPr b="0" dirty="0" lang="en-US" sz="900">
                <a:latin typeface="Zoho Puvi"/>
              </a:rPr>
              <a:t>, and Linux machines</a:t>
            </a:r>
          </a:p>
          <a:p>
            <a:pPr indent="-190500" marL="190500">
              <a:lnSpc>
                <a:spcPct val="120000"/>
              </a:lnSpc>
              <a:spcBef>
                <a:spcPts val="0"/>
              </a:spcBef>
              <a:buNone/>
              <a:defRPr dirty="0" lang="en-US" sz="1400"/>
            </a:pPr>
            <a:r>
              <a:rPr b="0" dirty="0" lang="en-US" sz="900">
                <a:latin typeface="Zoho Puvi"/>
              </a:rPr>
              <a:t/>
            </a:r>
          </a:p>
          <a:p>
            <a:pPr indent="-190500" marL="190500">
              <a:lnSpc>
                <a:spcPct val="120000"/>
              </a:lnSpc>
              <a:spcBef>
                <a:spcPts val="0"/>
              </a:spcBef>
              <a:buChar char="•"/>
              <a:buFont typeface="Arial"/>
              <a:defRPr dirty="0" lang="en-US" sz="1400"/>
            </a:pPr>
            <a:r>
              <a:rPr b="0" dirty="0" lang="en-US" sz="900">
                <a:latin typeface="Zoho Puvi"/>
              </a:rPr>
              <a:t>The first factor is the user's domain credentials, while the second factor varies from biometrics to smart cards</a:t>
            </a:r>
            <a:endParaRPr b="0" dirty="0" lang="en-US" sz="900">
              <a:latin typeface="Zoho Puvi"/>
            </a:endParaRPr>
          </a:p>
        </p:txBody>
      </p:sp>
      <p:pic>
        <p:nvPicPr>
          <p:cNvPr id="5" name="">
            <a:extLst>
              <a:ext uri="{54DCE333-01BD-4C96-BAF0-F45A7E598234}">
                <a16:creationId xmlns:a16="http://schemas.microsoft.com/office/drawing/2010/main" id="{A0FB21F7-EBFF-4374-9508-65E19B8B0993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4430934" y="1104699"/>
            <a:ext cx="4171026" cy="3150203"/>
          </a:xfrm>
          <a:prstGeom prst="rect">
            <a:avLst/>
          </a:prstGeom>
          <a:noFill/>
        </p:spPr>
      </p:pic>
    </p:spTree>
    <p:extLst>
      <p:ext uri="{D9740488-9B7D-42B6-8305-ED06EA4D28DB}">
        <p14:creationId xmlns:p14="http://schemas.microsoft.com/office/powerpoint/2010/main" val="1753791125751"/>
      </p:ext>
    </p:extLst>
  </p:cSld>
  <p:clrMapOvr>
    <a:masterClrMapping/>
  </p:clrMapOvr>
</p:sld>
</file>

<file path=ppt/tags/tag1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AYOUT" val="threePicAndTx"/>
</p:tagLst>
</file>

<file path=ppt/tags/tag2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AYOUT" val="fourPic"/>
</p:tagLst>
</file>

<file path=ppt/tags/tag3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webfont2" val="Zoho Puvi-medium"/>
  <p:tag name="webfont3" val="Zoho Puvi-demi_bold"/>
  <p:tag name="webfont6" val="Zoho Puvi-black"/>
  <p:tag name="webfont5" val="Zoho Puvi-heavy"/>
</p:tagLst>
</file>

<file path=ppt/theme/theme1.xml><?xml version="1.0" encoding="utf-8"?>
<a:theme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name="Whitepaper">
  <a:themeElements>
    <a:clrScheme name="Whitepaper">
      <a:dk1>
        <a:srgbClr val="000000"/>
      </a:dk1>
      <a:lt1>
        <a:srgbClr val="ffffff"/>
      </a:lt1>
      <a:dk2>
        <a:srgbClr val="171c23"/>
      </a:dk2>
      <a:lt2>
        <a:srgbClr val="f7fcfc"/>
      </a:lt2>
      <a:accent1>
        <a:srgbClr val="42c3c9"/>
      </a:accent1>
      <a:accent2>
        <a:srgbClr val="ffc94a"/>
      </a:accent2>
      <a:accent3>
        <a:srgbClr val="f2494b"/>
      </a:accent3>
      <a:accent4>
        <a:srgbClr val="ff7b43"/>
      </a:accent4>
      <a:accent5>
        <a:srgbClr val="775e9e"/>
      </a:accent5>
      <a:accent6>
        <a:srgbClr val="c1408a"/>
      </a:accent6>
      <a:hlink>
        <a:srgbClr val="578cff"/>
      </a:hlink>
      <a:folHlink>
        <a:srgbClr val="c1408a"/>
      </a:folHlink>
    </a:clrScheme>
    <a:fontScheme name="Whitepaper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White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cap="flat" w="9525">
          <a:noFill/>
          <a:prstDash val="solid"/>
        </a:ln>
        <a:ln cap="flat" w="25400">
          <a:solidFill>
            <a:schemeClr val="phClr"/>
          </a:solidFill>
          <a:prstDash val="solid"/>
        </a:ln>
        <a:ln cap="flat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blipFill dpi="0" rotWithShape="1">
          <a:blip>
            <a:duotone>
              <a:schemeClr val="phClr">
                <a:shade val="10000"/>
                <a:satMod val="400000"/>
              </a:schemeClr>
              <a:schemeClr val="phClr">
                <a:tint val="90000"/>
                <a:satMod val="200000"/>
              </a:schemeClr>
            </a:duotone>
          </a:blip>
          <a:tile algn="tl" sx="100000" sy="100000" tx="0" ty="0"/>
        </a:blip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6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 anchor="ctr" rtlCol="0"/>
      <a:lstStyle>
        <a:lvl1pPr algn="ctr" lvl="0"/>
      </a:lstStyle>
      <a:style>
        <a:lnRef idx="0">
          <a:schemeClr val="accent1"/>
        </a:lnRef>
        <a:fillRef idx="1">
          <a:schemeClr val="accent1"/>
        </a:fillRef>
        <a:effectRef idx="0">
          <a:schemeClr val="accent1"/>
        </a:effectRef>
        <a:fontRef idx="none"/>
      </a:style>
    </a:spDef>
    <a:lnDef>
      <a:spPr>
        <a:ln cap="flat" w="19050">
          <a:solidFill>
            <a:schemeClr val="accent1">
              <a:lumMod val="75000"/>
            </a:schemeClr>
          </a:solidFill>
          <a:prstDash val="solid"/>
          <a:round/>
        </a:ln>
      </a:spPr>
      <a:bodyPr anchor="ctr" rtlCol="0"/>
      <a:lstStyle>
        <a:lvl1pPr algn="ctr" lvl="0"/>
      </a:lstStyle>
    </a:lnDef>
  </a:objectDefaults>
  <a:extraClrSchemeLst/>
</a:theme>
</file>

<file path=ppt/theme/theme2.xml><?xml version="1.0" encoding="utf-8"?>
<a:theme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name="Whitepaper">
  <a:themeElements>
    <a:clrScheme name="Whitepaper">
      <a:dk1>
        <a:srgbClr val="000000"/>
      </a:dk1>
      <a:lt1>
        <a:srgbClr val="ffffff"/>
      </a:lt1>
      <a:dk2>
        <a:srgbClr val="171c23"/>
      </a:dk2>
      <a:lt2>
        <a:srgbClr val="f7fcfc"/>
      </a:lt2>
      <a:accent1>
        <a:srgbClr val="42c3c9"/>
      </a:accent1>
      <a:accent2>
        <a:srgbClr val="ffc94a"/>
      </a:accent2>
      <a:accent3>
        <a:srgbClr val="f2494b"/>
      </a:accent3>
      <a:accent4>
        <a:srgbClr val="ff7b43"/>
      </a:accent4>
      <a:accent5>
        <a:srgbClr val="775e9e"/>
      </a:accent5>
      <a:accent6>
        <a:srgbClr val="c1408a"/>
      </a:accent6>
      <a:hlink>
        <a:srgbClr val="578cff"/>
      </a:hlink>
      <a:folHlink>
        <a:srgbClr val="c1408a"/>
      </a:folHlink>
    </a:clrScheme>
    <a:fontScheme name="Whitepaper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White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cap="flat" w="9525">
          <a:noFill/>
          <a:prstDash val="solid"/>
        </a:ln>
        <a:ln cap="flat" w="25400">
          <a:solidFill>
            <a:schemeClr val="phClr"/>
          </a:solidFill>
          <a:prstDash val="solid"/>
        </a:ln>
        <a:ln cap="flat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blipFill dpi="0" rotWithShape="1">
          <a:blip>
            <a:duotone>
              <a:schemeClr val="phClr">
                <a:shade val="10000"/>
                <a:satMod val="400000"/>
              </a:schemeClr>
              <a:schemeClr val="phClr">
                <a:tint val="90000"/>
                <a:satMod val="200000"/>
              </a:schemeClr>
            </a:duotone>
          </a:blip>
          <a:tile algn="tl" sx="100000" sy="100000" tx="0" ty="0"/>
        </a:blip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6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 anchor="ctr" rtlCol="0"/>
      <a:lstStyle>
        <a:lvl1pPr algn="ctr" lvl="0"/>
      </a:lstStyle>
      <a:style>
        <a:lnRef idx="0">
          <a:schemeClr val="accent1"/>
        </a:lnRef>
        <a:fillRef idx="1">
          <a:schemeClr val="accent1"/>
        </a:fillRef>
        <a:effectRef idx="0">
          <a:schemeClr val="accent1"/>
        </a:effectRef>
        <a:fontRef idx="none"/>
      </a:style>
    </a:spDef>
    <a:lnDef>
      <a:spPr>
        <a:ln cap="flat" w="19050">
          <a:solidFill>
            <a:schemeClr val="accent1">
              <a:lumMod val="75000"/>
            </a:schemeClr>
          </a:solidFill>
          <a:prstDash val="solid"/>
          <a:round/>
        </a:ln>
      </a:spPr>
      <a:bodyPr anchor="ctr" rtlCol="0"/>
      <a:lstStyle>
        <a:lvl1pPr algn="ctr" lvl="0"/>
      </a:lstStyle>
    </a:lnDef>
  </a:objectDefaults>
  <a:extraClrSchemeLst/>
</a:theme>
</file>

<file path=docProps/app.xml><?xml version="1.0" encoding="utf-8"?>
<properties:Properties xmlns:properties="http://schemas.openxmlformats.org/officeDocument/2006/extended-properties" xmlns:vt="http://schemas.openxmlformats.org/officeDocument/2006/docPropsVTypes">
  <properties:AppVersion>3.0000</properties:AppVersion>
  <properties:ScaleCrop>false</properties:ScaleCrop>
  <properties:Company>Company</properties:Company>
  <properties:LinksUpToDate>false</properties:LinksUpToDate>
  <properties:HyperlinksChanged>false</properties:HyperlinksChanged>
  <properties:PresentationFormat>On-Screen Show (4:3)</properties:PresentationFormat>
  <properties:Application>Zoho Show</properties:Application>
  <properties:SharedDoc>false</properties:SharedDoc>
</properties: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dc:title>Slide 1</dc:title>
  <cp:revision>1</cp:revision>
  <dc:creator/>
  <cp:lastModifiedBy/>
  <dcterms:created xsi:type="dcterms:W3CDTF">2025-06-23T00:49:43Z</dcterms:created>
  <dcterms:modified xsi:type="dcterms:W3CDTF">2025-07-29T05:11:33Z</dcterms:modified>
</cp:coreProperties>
</file>