
<file path=[Content_Types].xml><?xml version="1.0" encoding="utf-8"?>
<Types xmlns="http://schemas.openxmlformats.org/package/2006/content-types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p="http://schemas.openxmlformats.org/presentationml/2006/main" xmlns:r="http://schemas.openxmlformats.org/officeDocument/2006/relationships" xmlns:vt="http://schemas.openxmlformats.org/officeDocument/2006/docPropsVTypes"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theme+xml" PartName="/ppt/theme/theme1.xml"/>
  <Override ContentType="application/vnd.openxmlformats-officedocument.presentationml.tags+xml" PartName="/ppt/tags/tag1.xml"/>
  <Override ContentType="application/vnd.openxmlformats-officedocument.presentationml.tags+xml" PartName="/ppt/tags/tag2.xml"/>
  <Override ContentType="application/vnd.openxmlformats-officedocument.presentationml.notesMaster+xml" PartName="/ppt/notesMasters/notesMaster1.xml"/>
  <Override ContentType="application/vnd.openxmlformats-officedocument.theme+xml" PartName="/ppt/theme/theme2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tags+xml" PartName="/ppt/tags/tag3.xml"/>
  <Override ContentType="application/vnd.openxmlformats-officedocument.presentationml.slide+xml" PartName="/ppt/slides/slide4.xml"/>
  <Override ContentType="application/vnd.openxmlformats-officedocument.presentationml.tags+xml" PartName="/ppt/tags/tag4.xml"/>
  <Override ContentType="application/vnd.openxmlformats-officedocument.presentationml.slide+xml" PartName="/ppt/slides/slide5.xml"/>
  <Override ContentType="application/vnd.openxmlformats-officedocument.presentationml.tags+xml" PartName="/ppt/tags/tag5.xml"/>
  <Override ContentType="application/vnd.openxmlformats-officedocument.presentationml.slide+xml" PartName="/ppt/slides/slide6.xml"/>
  <Override ContentType="application/vnd.openxmlformats-officedocument.presentationml.tableStyles+xml" PartName="/ppt/tableStyles.xml"/>
  <Default ContentType="image/png" Extension="png"/>
  <Default ContentType="image/jpeg" Extension="jpeg"/>
  <Override ContentType="application/x-fontdata" PartName="/ppt/fonts/font1.fntdata"/>
  <Override ContentType="application/x-fontdata" PartName="/ppt/fonts/font2.fntdata"/>
  <Override ContentType="application/x-fontdata" PartName="/ppt/fonts/font3.fntdata"/>
  <Override ContentType="application/x-fontdata" PartName="/ppt/fonts/font4.fntdata"/>
  <Override ContentType="application/x-fontdata" PartName="/ppt/fonts/font5.fntdata"/>
  <Override ContentType="application/x-fontdata" PartName="/ppt/fonts/font6.fntdata"/>
  <Override ContentType="application/x-fontdata" PartName="/ppt/fonts/font7.fntdata"/>
  <Override ContentType="application/x-fontdata" PartName="/ppt/fonts/font8.fntdata"/>
  <Override ContentType="application/vnd.openxmlformats-officedocument.presentationml.tags+xml" PartName="/ppt/tags/tag6.xml"/>
  <Override ContentType="application/vnd.openxmlformats-officedocument.presentationml.presentation.main+xml" PartName="/ppt/presentation.xml"/>
  <Default ContentType="application/xml" Extension="xml"/>
  <Default ContentType="application/vnd.openxmlformats-package.relationships+xml" Extension="rels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/ppt/media/image1.jpeg" Type="http://schemas.openxmlformats.org/officeDocument/2006/relationships/image"/><Relationship Id="rId2" Target="/ppt/media/image2.png" Type="http://schemas.openxmlformats.org/officeDocument/2006/relationships/image"/><Relationship Id="rId3" Target="/ppt/media/image3.png" Type="http://schemas.openxmlformats.org/officeDocument/2006/relationships/image"/><Relationship Id="rId4" Target="/ppt/media/image4.png" Type="http://schemas.openxmlformats.org/officeDocument/2006/relationships/image"/><Relationship Id="rId5" Target="/ppt/media/image5.png" Type="http://schemas.openxmlformats.org/officeDocument/2006/relationships/image"/><Relationship Id="rId6" Target="/ppt/media/image6.png" Type="http://schemas.openxmlformats.org/officeDocument/2006/relationships/image"/><Relationship Id="rId7" Target="/ppt/media/image7.png" Type="http://schemas.openxmlformats.org/officeDocument/2006/relationships/image"/><Relationship Id="rId8" Target="/ppt/media/image8.png" Type="http://schemas.openxmlformats.org/officeDocument/2006/relationships/image"/><Relationship Id="rId9" Target="/ppt/media/image9.png" Type="http://schemas.openxmlformats.org/officeDocument/2006/relationships/image"/><Relationship Id="rId10" Target="/ppt/media/image10.png" Type="http://schemas.openxmlformats.org/officeDocument/2006/relationships/image"/><Relationship Id="rId11" Target="/ppt/media/image11.png" Type="http://schemas.openxmlformats.org/officeDocument/2006/relationships/image"/><Relationship Id="rId12" Target="/ppt/media/image12.png" Type="http://schemas.openxmlformats.org/officeDocument/2006/relationships/image"/><Relationship Id="rId13" Target="/ppt/media/image13.png" Type="http://schemas.openxmlformats.org/officeDocument/2006/relationships/image"/><Relationship Id="rId14" Target="/ppt/media/image14.png" Type="http://schemas.openxmlformats.org/officeDocument/2006/relationships/image"/><Relationship Id="rId15" Target="/ppt/media/image15.png" Type="http://schemas.openxmlformats.org/officeDocument/2006/relationships/image"/><Relationship Id="rId16" Target="/ppt/media/image16.png" Type="http://schemas.openxmlformats.org/officeDocument/2006/relationships/image"/><Relationship Id="rId17" Target="/ppt/media/image17.png" Type="http://schemas.openxmlformats.org/officeDocument/2006/relationships/image"/><Relationship Id="rId18" Target="/ppt/media/image18.png" Type="http://schemas.openxmlformats.org/officeDocument/2006/relationships/image"/><Relationship Id="rId19" Target="/ppt/media/image19.png" Type="http://schemas.openxmlformats.org/officeDocument/2006/relationships/image"/><Relationship Id="rId20" Target="/ppt/media/image20.png" Type="http://schemas.openxmlformats.org/officeDocument/2006/relationships/image"/><Relationship Id="rId21" Target="ppt/media/img_cc_black.png" Type="http://schemas.openxmlformats.org/officeDocument/2006/relationships/image"/><Relationship Id="rId22" Target="ppt/presentation.xml" Type="http://schemas.openxmlformats.org/officeDocument/2006/relationships/officeDocument"/><Relationship Id="rId23" Target="docProps/core.xml" Type="http://schemas.openxmlformats.org/package/2006/relationships/metadata/core-properties"/><Relationship Id="rId24" Target="docProps/app.xml" Type="http://schemas.openxmlformats.org/officeDocument/2006/relationships/extended-properties"/></Relationships>
</file>

<file path=ppt/presentation.xml><?xml version="1.0" encoding="utf-8"?>
<p:presentation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embedTrueTypeFonts="1" saveSubsetFonts="1">
  <p:sldMasterIdLst>
    <p:sldMasterId id="2147483648" r:id="rId1"/>
  </p:sldMasterIdLst>
  <p:notesMasterIdLst>
    <p:notesMasterId r:id="rId3"/>
  </p:notesMasterIdLst>
  <p:sldIdLst>
    <p:sldId id="256" r:id="rId5"/>
    <p:sldId id="257" r:id="rId6"/>
    <p:sldId id="258" r:id="rId7"/>
    <p:sldId id="259" r:id="rId8"/>
    <p:sldId id="260" r:id="rId9"/>
    <p:sldId id="261" r:id="rId10"/>
  </p:sldIdLst>
  <p:sldSz cx="9144000" cy="5143500" type="screen16x9"/>
  <p:notesSz cx="9144000" cy="5143500"/>
  <p:embeddedFontLst>
    <p:embeddedFont>
      <p:font typeface="Zoho Puvi-light"/>
      <p:regular r:id="rId13"/>
    </p:embeddedFont>
    <p:embeddedFont>
      <p:font typeface="Zoho Puvi"/>
      <p:regular r:id="rId14"/>
      <p:bold r:id="rId15"/>
    </p:embeddedFont>
    <p:embeddedFont>
      <p:font typeface="Roboto"/>
      <p:regular r:id="rId17"/>
    </p:embeddedFont>
    <p:embeddedFont>
      <p:font typeface="Zoho Puvi-heavy"/>
      <p:regular r:id="rId16"/>
    </p:embeddedFont>
    <p:embeddedFont>
      <p:font typeface="Zoho Puvi-thin"/>
      <p:regular r:id="rId12"/>
    </p:embeddedFont>
    <p:embeddedFont>
      <p:font typeface="Open Sans"/>
      <p:regular r:id="rId18"/>
      <p:bold r:id="rId19"/>
    </p:embeddedFont>
  </p:embeddedFontLst>
  <p:custDataLst>
    <p:tags r:id="rId20"/>
  </p:custDataLst>
  <p:defaultTextStyle>
    <a:defPPr>
      <a:defRPr lang="en-US"/>
    </a:defPPr>
    <a:lvl1pPr algn="l" lvl="0" marL="0" rtl="false">
      <a:defRPr dirty="0" lang="en-US" sz="1800">
        <a:solidFill>
          <a:schemeClr val="tx1"/>
        </a:solidFill>
        <a:latin typeface="+mn-lt"/>
      </a:defRPr>
    </a:lvl1pPr>
    <a:lvl2pPr algn="l" lvl="1" marL="457200" rtl="false">
      <a:defRPr dirty="0" lang="en-US" sz="1800">
        <a:solidFill>
          <a:schemeClr val="tx1"/>
        </a:solidFill>
        <a:latin typeface="+mn-lt"/>
      </a:defRPr>
    </a:lvl2pPr>
    <a:lvl3pPr algn="l" lvl="2" marL="914400" rtl="false">
      <a:defRPr dirty="0" lang="en-US" sz="1800">
        <a:solidFill>
          <a:schemeClr val="tx1"/>
        </a:solidFill>
        <a:latin typeface="+mn-lt"/>
      </a:defRPr>
    </a:lvl3pPr>
    <a:lvl4pPr algn="l" lvl="3" marL="1371600" rtl="false">
      <a:defRPr dirty="0" lang="en-US" sz="1800">
        <a:solidFill>
          <a:schemeClr val="tx1"/>
        </a:solidFill>
        <a:latin typeface="+mn-lt"/>
      </a:defRPr>
    </a:lvl4pPr>
    <a:lvl5pPr algn="l" lvl="4" marL="1828800" rtl="false">
      <a:defRPr dirty="0" lang="en-US" sz="1800">
        <a:solidFill>
          <a:schemeClr val="tx1"/>
        </a:solidFill>
        <a:latin typeface="+mn-lt"/>
      </a:defRPr>
    </a:lvl5pPr>
    <a:lvl6pPr algn="l" lvl="5" marL="2286000" rtl="false">
      <a:defRPr dirty="0" lang="en-US" sz="1800">
        <a:solidFill>
          <a:schemeClr val="tx1"/>
        </a:solidFill>
        <a:latin typeface="+mn-lt"/>
      </a:defRPr>
    </a:lvl6pPr>
    <a:lvl7pPr algn="l" lvl="6" marL="2743200" rtl="false">
      <a:defRPr dirty="0" lang="en-US" sz="1800">
        <a:solidFill>
          <a:schemeClr val="tx1"/>
        </a:solidFill>
        <a:latin typeface="+mn-lt"/>
      </a:defRPr>
    </a:lvl7pPr>
    <a:lvl8pPr algn="l" lvl="7" marL="3200400" rtl="false">
      <a:defRPr dirty="0" lang="en-US" sz="1800">
        <a:solidFill>
          <a:schemeClr val="tx1"/>
        </a:solidFill>
        <a:latin typeface="+mn-lt"/>
      </a:defRPr>
    </a:lvl8pPr>
    <a:lvl9pPr algn="l" lvl="8" marL="3657600" rtl="false">
      <a:defRPr dirty="0" lang="en-US" sz="1800">
        <a:solidFill>
          <a:schemeClr val="tx1"/>
        </a:solidFill>
        <a:latin typeface="+mn-lt"/>
      </a:defRPr>
    </a:lvl9pPr>
  </p:defaultTextStyle>
</p:presentation>
</file>

<file path=ppt/presProps.xml><?xml version="1.0" encoding="utf-8"?>
<p:presentationPr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showPr showNarration="1">
    <p:sldAll/>
  </p:showPr>
</p:presentationPr>
</file>

<file path=ppt/tableStyles.xml><?xml version="1.0" encoding="utf-8"?>
<a:tblStyleLst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p="http://schemas.openxmlformats.org/presentationml/2006/main" xmlns:r="http://schemas.openxmlformats.org/officeDocument/2006/relationships" xmlns:vt="http://schemas.openxmlformats.org/officeDocument/2006/docPropsVTypes" def="{5C22544A-7EE6-4342-B048-85BDC9FD1C3A}"/>
</file>

<file path=ppt/viewProps.xml><?xml version="1.0" encoding="utf-8"?>
<p:viewPr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normalViewPr showOutlineIcons="false">
    <p:restoredLeft sz="15620"/>
    <p:restoredTop sz="94660"/>
  </p:normalViewPr>
  <p:slideViewPr>
    <p:cSldViewPr>
      <p:cViewPr varScale="true">
        <p:scale>
          <a:sx d="100" n="73"/>
          <a:sy d="100" n="73"/>
        </p:scale>
        <p:origin x="-1110" y="-102"/>
      </p:cViewPr>
      <p:guideLst>
        <p:guide orient="horz" pos="2160"/>
        <p:guide pos="2880"/>
      </p:guideLst>
    </p:cSldViewPr>
  </p:slideViewPr>
  <p:notesTextViewPr>
    <p:cViewPr>
      <p:scale>
        <a:sx d="100" n="100"/>
        <a:sy d="100" n="100"/>
      </p:scale>
      <p:origin x="0" y="0"/>
    </p:cViewPr>
  </p:notesTextViewPr>
  <p:gridSpacing cx="78028800" cy="780288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2" Target="theme/theme1.xml" Type="http://schemas.openxmlformats.org/officeDocument/2006/relationships/theme"/><Relationship Id="rId3" Target="notesMasters/notesMaster1.xml" Type="http://schemas.openxmlformats.org/officeDocument/2006/relationships/notesMaster"/><Relationship Id="rId4" Target="theme/theme2.xml" Type="http://schemas.openxmlformats.org/officeDocument/2006/relationships/theme"/><Relationship Id="rId5" Target="slides/slide1.xml" Type="http://schemas.openxmlformats.org/officeDocument/2006/relationships/slide"/><Relationship Id="rId6" Target="slides/slide2.xml" Type="http://schemas.openxmlformats.org/officeDocument/2006/relationships/slide"/><Relationship Id="rId7" Target="slides/slide3.xml" Type="http://schemas.openxmlformats.org/officeDocument/2006/relationships/slide"/><Relationship Id="rId8" Target="slides/slide4.xml" Type="http://schemas.openxmlformats.org/officeDocument/2006/relationships/slide"/><Relationship Id="rId9" Target="slides/slide5.xml" Type="http://schemas.openxmlformats.org/officeDocument/2006/relationships/slide"/><Relationship Id="rId10" Target="slides/slide6.xml" Type="http://schemas.openxmlformats.org/officeDocument/2006/relationships/slide"/><Relationship Id="rId11" Target="tableStyles.xml" Type="http://schemas.openxmlformats.org/officeDocument/2006/relationships/tableStyles"/><Relationship Id="rId12" Target="fonts/font1.fntdata" Type="http://schemas.openxmlformats.org/officeDocument/2006/relationships/font"/><Relationship Id="rId13" Target="fonts/font2.fntdata" Type="http://schemas.openxmlformats.org/officeDocument/2006/relationships/font"/><Relationship Id="rId14" Target="fonts/font3.fntdata" Type="http://schemas.openxmlformats.org/officeDocument/2006/relationships/font"/><Relationship Id="rId15" Target="fonts/font4.fntdata" Type="http://schemas.openxmlformats.org/officeDocument/2006/relationships/font"/><Relationship Id="rId16" Target="fonts/font5.fntdata" Type="http://schemas.openxmlformats.org/officeDocument/2006/relationships/font"/><Relationship Id="rId17" Target="fonts/font6.fntdata" Type="http://schemas.openxmlformats.org/officeDocument/2006/relationships/font"/><Relationship Id="rId18" Target="fonts/font7.fntdata" Type="http://schemas.openxmlformats.org/officeDocument/2006/relationships/font"/><Relationship Id="rId19" Target="fonts/font8.fntdata" Type="http://schemas.openxmlformats.org/officeDocument/2006/relationships/font"/><Relationship Id="rId20" Target="tags/tag6.xml" Type="http://schemas.openxmlformats.org/officeDocument/2006/relationships/tags"/><Relationship Id="rId21" Target="presProps.xml" Type="http://schemas.openxmlformats.org/officeDocument/2006/relationships/presProps"/><Relationship Id="rId22" Target="viewProps.xml" Type="http://schemas.openxmlformats.org/officeDocument/2006/relationships/viewProps"/></Relationships>
</file>

<file path=ppt/notesMasters/_rels/notesMaster1.xml.rels><?xml version="1.0" encoding="UTF-8" standalone="no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p="http://schemas.openxmlformats.org/presentationml/2006/main" xmlns:a="http://schemas.openxmlformats.org/drawing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sz="quarter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bIns="45720" lIns="91440" rIns="91440" rtlCol="0" tIns="45720" vert="horz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idx="1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bIns="45720" lIns="91440" rIns="91440" rtlCol="0" tIns="45720" vert="horz"/>
          <a:lstStyle>
            <a:lvl1pPr algn="r">
              <a:defRPr sz="1200"/>
            </a:lvl1pPr>
          </a:lstStyle>
          <a:p>
            <a:fld id="{44B65459-4C01-9248-BDAA-F28591FAF6F5}" type="datetimeFigureOut">
              <a:rPr lang="en-US" smtClean="0"/>
              <a:t>4/4/17</a:t>
            </a:fld>
            <a:endParaRPr lang="en-US"/>
          </a:p>
        </p:txBody>
      </p:sp>
      <p:sp>
        <p:nvSpPr>
          <p:cNvPr id="4" name="Slide Image Placeholder 3"/>
          <p:cNvSpPr>
            <a:spLocks noChangeAspect="1" noGrp="1" noRot="1"/>
          </p:cNvSpPr>
          <p:nvPr>
            <p:ph idx="2"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anchor="ctr" bIns="45720" lIns="91440" rIns="91440" rtlCol="0" tIns="45720" vert="horz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idx="3" sz="quarter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bIns="45720" lIns="91440" rIns="91440" rtlCol="0" tIns="45720"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4" sz="quarter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anchor="b" bIns="45720" lIns="91440" rIns="91440" rtlCol="0" tIns="45720" vert="horz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5" sz="quarter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anchor="b" bIns="45720" lIns="91440" rIns="91440" rtlCol="0" tIns="45720" vert="horz"/>
          <a:lstStyle>
            <a:lvl1pPr algn="r">
              <a:defRPr sz="1200"/>
            </a:lvl1pPr>
          </a:lstStyle>
          <a:p>
            <a:fld id="{69327042-6B61-B148-8485-8BBBFAA13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321138"/>
      </p:ext>
    </p:extLst>
  </p:cSld>
  <p:clrMap accent1="accent1" accent2="accent2" accent3="accent3" accent4="accent4" accent5="accent5" accent6="accent6" bg1="lt1" bg2="lt2" folHlink="folHlink" hlink="hlink" tx1="dk1" tx2="dk2"/>
  <p:notesStyle>
    <a:lvl1pPr algn="l" defTabSz="914400" eaLnBrk="1" hangingPunct="1" latinLnBrk="0" marL="0" rtl="0">
      <a:defRPr kern="1200" sz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200">
        <a:solidFill>
          <a:schemeClr val="tx1"/>
        </a:solidFill>
        <a:latin typeface="+mn-lt"/>
        <a:ea typeface="+mn-ea"/>
        <a:cs typeface="+mn-cs"/>
      </a:defRPr>
    </a:lvl9pPr>
  </p:notesStyle>
</p:notesMaster>
<!-- $Id$ --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2" Target="../tags/tag1.xml" Type="http://schemas.openxmlformats.org/officeDocument/2006/relationships/tags"/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2" Target="../tags/tag2.xml" Type="http://schemas.openxmlformats.org/officeDocument/2006/relationships/tags"/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showMasterSp="true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1EDEC545-E7F5-419E-BE12-9A7CCCEDF241}">
                <a16:creationId xmlns:a16="http://schemas.microsoft.com/office/drawing/2010/main" id="{48F0BA3F-A6B6-4EBF-929C-A8E060161BB2}"/>
              </a:ext>
            </a:extLst>
          </p:cNvPr>
          <p:cNvSpPr>
            <a:spLocks noGrp="true"/>
          </p:cNvSpPr>
          <p:nvPr>
            <p:ph type="title"/>
          </p:nvPr>
        </p:nvSpPr>
        <p:spPr>
          <a:xfrm rot="0">
            <a:off x="1351643" y="2271771"/>
            <a:ext cx="6436178" cy="776702"/>
          </a:xfrm>
          <a:prstGeom prst="rect">
            <a:avLst/>
          </a:prstGeom>
        </p:spPr>
        <p:txBody>
          <a:bodyPr anchor="b" rtlCol="0" vert="horz"/>
          <a:lstStyle>
            <a:lvl1pPr algn="ctr" lvl="0">
              <a:defRPr dirty="0" lang="en-US" sz="4400"/>
            </a:lvl1pPr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3" name="Subtitle 2">
            <a:extLst>
              <a:ext uri="{BC15F68D-8C6C-4D34-83DB-74FC8CBB190B}">
                <a16:creationId xmlns:a16="http://schemas.microsoft.com/office/drawing/2010/main" id="{E785823E-152F-4FD0-8118-DE7099CE3E3F}"/>
              </a:ext>
            </a:extLst>
          </p:cNvPr>
          <p:cNvSpPr>
            <a:spLocks noGrp="true"/>
          </p:cNvSpPr>
          <p:nvPr>
            <p:ph idx="1" type="subTitle"/>
          </p:nvPr>
        </p:nvSpPr>
        <p:spPr>
          <a:xfrm rot="0">
            <a:off x="1351643" y="3056695"/>
            <a:ext cx="6436178" cy="494945"/>
          </a:xfrm>
          <a:prstGeom prst="rect">
            <a:avLst/>
          </a:prstGeom>
        </p:spPr>
        <p:txBody>
          <a:bodyPr anchor="t" lIns="91440" rtlCol="0" vert="horz">
            <a:noAutofit/>
          </a:bodyPr>
          <a:lstStyle>
            <a:lvl1pPr algn="ctr" indent="0" lvl="0" marL="0">
              <a:lnSpc>
                <a:spcPct val="100000"/>
              </a:lnSpc>
              <a:spcBef>
                <a:spcPts val="0"/>
              </a:spcBef>
              <a:buNone/>
              <a:defRPr b="0" baseline="0" dirty="0" i="0" lang="en-US" sz="1400">
                <a:solidFill>
                  <a:schemeClr val="accent1"/>
                </a:solidFill>
                <a:latin typeface="+mn-lt"/>
              </a:defRPr>
            </a:lvl1pPr>
            <a:lvl2pPr algn="ctr" indent="0" lvl="1" marL="457200">
              <a:buNone/>
              <a:defRPr dirty="0" lang="en-US">
                <a:solidFill>
                  <a:schemeClr val="tx1">
                    <a:tint val="75000"/>
                  </a:schemeClr>
                </a:solidFill>
              </a:defRPr>
            </a:lvl2pPr>
            <a:lvl3pPr algn="ctr" indent="0" lvl="2" marL="914400">
              <a:buNone/>
              <a:defRPr dirty="0" lang="en-US">
                <a:solidFill>
                  <a:schemeClr val="tx1">
                    <a:tint val="75000"/>
                  </a:schemeClr>
                </a:solidFill>
              </a:defRPr>
            </a:lvl3pPr>
            <a:lvl4pPr algn="ctr" indent="0" lvl="3" marL="1371600">
              <a:buNone/>
              <a:defRPr dirty="0" lang="en-US">
                <a:solidFill>
                  <a:schemeClr val="tx1">
                    <a:tint val="75000"/>
                  </a:schemeClr>
                </a:solidFill>
              </a:defRPr>
            </a:lvl4pPr>
            <a:lvl5pPr algn="ctr" indent="0" lvl="4" marL="1828800">
              <a:buNone/>
              <a:defRPr dirty="0" lang="en-US">
                <a:solidFill>
                  <a:schemeClr val="tx1">
                    <a:tint val="75000"/>
                  </a:schemeClr>
                </a:solidFill>
              </a:defRPr>
            </a:lvl5pPr>
            <a:lvl6pPr algn="ctr" indent="0" lvl="5" marL="2286000">
              <a:buNone/>
              <a:defRPr dirty="0" lang="en-US">
                <a:solidFill>
                  <a:schemeClr val="tx1">
                    <a:tint val="75000"/>
                  </a:schemeClr>
                </a:solidFill>
              </a:defRPr>
            </a:lvl6pPr>
            <a:lvl7pPr algn="ctr" indent="0" lvl="6" marL="2743200">
              <a:buNone/>
              <a:defRPr dirty="0" lang="en-US">
                <a:solidFill>
                  <a:schemeClr val="tx1">
                    <a:tint val="75000"/>
                  </a:schemeClr>
                </a:solidFill>
              </a:defRPr>
            </a:lvl7pPr>
            <a:lvl8pPr algn="ctr" indent="0" lvl="7" marL="3200400">
              <a:buNone/>
              <a:defRPr dirty="0" lang="en-US">
                <a:solidFill>
                  <a:schemeClr val="tx1">
                    <a:tint val="75000"/>
                  </a:schemeClr>
                </a:solidFill>
              </a:defRPr>
            </a:lvl8pPr>
            <a:lvl9pPr algn="ctr" indent="0" lvl="8" marL="3657600">
              <a:buNone/>
              <a:defRPr dirty="0" lang="en-US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/>
            <a:r>
              <a:rPr dirty="0" lang="en-US"/>
              <a:t>Click to edit Master subtitle style</a:t>
            </a:r>
            <a:endParaRPr dirty="0" lang="en-US"/>
          </a:p>
        </p:txBody>
      </p:sp>
      <p:sp>
        <p:nvSpPr>
          <p:cNvPr id="4" name="Slide Number Placeholder 5">
            <a:extLst>
              <a:ext uri="{0BEE4029-EF4C-4211-99D7-48915977B293}">
                <a16:creationId xmlns:a16="http://schemas.microsoft.com/office/drawing/2010/main" id="{A18C0BBA-A971-426B-BBFD-F90B07A42653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5" name="Footer Placeholder 4">
            <a:extLst>
              <a:ext uri="{3AE2B58B-3F79-4D95-A121-06D108BDCA17}">
                <a16:creationId xmlns:a16="http://schemas.microsoft.com/office/drawing/2010/main" id="{89DA3EC0-BB8C-4174-AFDC-B4379E307F44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6" name="Date Placeholder 3">
            <a:extLst>
              <a:ext uri="{73D05426-6CE7-46B0-BC23-7F33ADFD2CC4}">
                <a16:creationId xmlns:a16="http://schemas.microsoft.com/office/drawing/2010/main" id="{7C4C65F1-FF28-4F29-9AEF-64E26E9903D4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Date</a:t>
            </a:r>
            <a:endParaRPr dirty="0" lang="en-US"/>
          </a:p>
        </p:txBody>
      </p:sp>
    </p:spTree>
    <p:extLst>
      <p:ext uri="{74F743BB-0BBF-43A6-B8DC-8061ADF1BF1C}">
        <p14:creationId xmlns:p14="http://schemas.microsoft.com/office/powerpoint/2010/main" val="1708952768933"/>
      </p:ext>
    </p:extLst>
  </p:cSld>
  <p:clrMapOvr>
    <a:masterClrMapping/>
  </p:clrMapOvr>
</p:sldLayout>
</file>

<file path=ppt/slideLayouts/slideLayout10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userDrawn="1">
  <p:cSld name="Title,Text,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92AB51AD-EE0A-42F4-A8A3-D84B0F8EFE56}">
                <a16:creationId xmlns:a16="http://schemas.microsoft.com/office/drawing/2010/main" id="{F350A908-8F4F-4B81-B00F-2BD3FFC360FA}"/>
              </a:ext>
            </a:extLst>
          </p:cNvPr>
          <p:cNvSpPr/>
          <p:nvPr/>
        </p:nvSpPr>
        <p:spPr>
          <a:xfrm rot="0">
            <a:off x="774703" y="1417637"/>
            <a:ext cx="1850529" cy="2192337"/>
          </a:xfrm>
          <a:prstGeom prst="rect">
            <a:avLst/>
          </a:prstGeom>
          <a:noFill/>
          <a:ln cap="flat" w="6350">
            <a:solidFill>
              <a:schemeClr val="tx1">
                <a:alpha val="48000"/>
                <a:lumMod val="50000"/>
                <a:lumOff val="50000"/>
              </a:schemeClr>
            </a:solidFill>
            <a:prstDash val="solid"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/>
          <a:lstStyle/>
          <a:p>
            <a:pPr algn="ctr"/>
            <a:r>
              <a:rPr dirty="0" lang="en-US">
                <a:latin typeface="+mn-lt"/>
              </a:rPr>
              <a:t/>
            </a:r>
            <a:endParaRPr dirty="0" lang="en-US">
              <a:latin typeface="+mn-lt"/>
            </a:endParaRPr>
          </a:p>
        </p:txBody>
      </p:sp>
      <p:sp>
        <p:nvSpPr>
          <p:cNvPr id="3" name="Rectangle 20">
            <a:extLst>
              <a:ext uri="{76626C60-9940-4A7D-8C29-51608FE2CE60}">
                <a16:creationId xmlns:a16="http://schemas.microsoft.com/office/drawing/2010/main" id="{944AA03F-7D89-4651-82D8-57F78DE4272B}"/>
              </a:ext>
            </a:extLst>
          </p:cNvPr>
          <p:cNvSpPr/>
          <p:nvPr/>
        </p:nvSpPr>
        <p:spPr>
          <a:xfrm rot="0">
            <a:off x="2774950" y="1417637"/>
            <a:ext cx="3580319" cy="2192337"/>
          </a:xfrm>
          <a:prstGeom prst="rect">
            <a:avLst/>
          </a:prstGeom>
          <a:noFill/>
          <a:ln cap="flat" w="6350">
            <a:solidFill>
              <a:schemeClr val="tx1">
                <a:alpha val="48000"/>
                <a:lumMod val="50000"/>
                <a:lumOff val="50000"/>
              </a:schemeClr>
            </a:solidFill>
            <a:prstDash val="solid"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/>
          <a:lstStyle/>
          <a:p>
            <a:pPr algn="ctr"/>
            <a:r>
              <a:rPr dirty="0" lang="en-US">
                <a:latin typeface="+mn-lt"/>
              </a:rPr>
              <a:t/>
            </a:r>
            <a:endParaRPr dirty="0" lang="en-US">
              <a:latin typeface="+mn-lt"/>
            </a:endParaRPr>
          </a:p>
        </p:txBody>
      </p:sp>
      <p:sp>
        <p:nvSpPr>
          <p:cNvPr id="4" name="Rectangle 22">
            <a:extLst>
              <a:ext uri="{28A3B15B-C0B6-491A-8B82-30C722FD68F7}">
                <a16:creationId xmlns:a16="http://schemas.microsoft.com/office/drawing/2010/main" id="{2259FD6D-DC0E-4BD3-A575-BA8E41C771F0}"/>
              </a:ext>
            </a:extLst>
          </p:cNvPr>
          <p:cNvSpPr/>
          <p:nvPr/>
        </p:nvSpPr>
        <p:spPr>
          <a:xfrm rot="0">
            <a:off x="6496050" y="1417637"/>
            <a:ext cx="1882776" cy="2192337"/>
          </a:xfrm>
          <a:custGeom>
            <a:avLst/>
            <a:gdLst/>
            <a:ahLst/>
            <a:cxnLst/>
            <a:rect b="b" l="0" r="r" t="0"/>
            <a:pathLst>
              <a:path h="2192337" w="1882776">
                <a:moveTo>
                  <a:pt x="9525" y="0"/>
                </a:moveTo>
                <a:lnTo>
                  <a:pt x="1882777" y="0"/>
                </a:lnTo>
                <a:lnTo>
                  <a:pt x="1882777" y="2192337"/>
                </a:lnTo>
                <a:lnTo>
                  <a:pt x="9525" y="2192337"/>
                </a:lnTo>
                <a:close/>
              </a:path>
            </a:pathLst>
          </a:custGeom>
          <a:noFill/>
          <a:ln cap="flat" w="6350">
            <a:solidFill>
              <a:schemeClr val="tx1">
                <a:alpha val="48000"/>
                <a:lumMod val="50000"/>
                <a:lumOff val="50000"/>
              </a:schemeClr>
            </a:solidFill>
            <a:prstDash val="solid"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/>
          <a:lstStyle/>
          <a:p>
            <a:pPr algn="ctr"/>
            <a:r>
              <a:rPr dirty="0" lang="en-US">
                <a:latin typeface="+mn-lt"/>
              </a:rPr>
              <a:t/>
            </a:r>
            <a:endParaRPr dirty="0" lang="en-US">
              <a:latin typeface="+mn-lt"/>
            </a:endParaRPr>
          </a:p>
        </p:txBody>
      </p:sp>
      <p:sp>
        <p:nvSpPr>
          <p:cNvPr id="5" name="Title 1">
            <a:extLst>
              <a:ext uri="{BE6A445C-91F4-4F83-9BF9-7B0C7BE89EEF}">
                <a16:creationId xmlns:a16="http://schemas.microsoft.com/office/drawing/2010/main" id="{568E762B-DF63-4026-AB61-6191B1816709}"/>
              </a:ext>
            </a:extLst>
          </p:cNvPr>
          <p:cNvSpPr>
            <a:spLocks noGrp="true"/>
          </p:cNvSpPr>
          <p:nvPr>
            <p:ph type="title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6" name="Picture Placeholder 2">
            <a:extLst>
              <a:ext uri="{2B638C15-679B-4D21-9EEC-A53ACD60FD04}">
                <a16:creationId xmlns:a16="http://schemas.microsoft.com/office/drawing/2010/main" id="{E0714718-303F-4580-B6A9-825D00714889}"/>
              </a:ext>
            </a:extLst>
          </p:cNvPr>
          <p:cNvSpPr>
            <a:spLocks noGrp="true"/>
          </p:cNvSpPr>
          <p:nvPr>
            <p:ph idx="1" type="pic"/>
          </p:nvPr>
        </p:nvSpPr>
        <p:spPr>
          <a:xfrm rot="0">
            <a:off x="835027" y="1474787"/>
            <a:ext cx="1723499" cy="2074863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pPr/>
            <a:r>
              <a:rPr dirty="0" lang="en-US"/>
              <a:t>Click icon to add picture</a:t>
            </a:r>
            <a:endParaRPr dirty="0" lang="en-US"/>
          </a:p>
        </p:txBody>
      </p:sp>
      <p:sp>
        <p:nvSpPr>
          <p:cNvPr id="7" name="Content Placeholder 2">
            <a:extLst>
              <a:ext uri="{3A42CD0C-74FC-4884-B8BE-3A72F07D0AC8}">
                <a16:creationId xmlns:a16="http://schemas.microsoft.com/office/drawing/2010/main" id="{D96CE235-CF84-439A-A851-B45FF05ED672}"/>
              </a:ext>
            </a:extLst>
          </p:cNvPr>
          <p:cNvSpPr>
            <a:spLocks noGrp="true"/>
          </p:cNvSpPr>
          <p:nvPr>
            <p:ph idx="2" type="body"/>
          </p:nvPr>
        </p:nvSpPr>
        <p:spPr>
          <a:xfrm rot="0">
            <a:off x="762000" y="3810000"/>
            <a:ext cx="1847850" cy="523875"/>
          </a:xfrm>
          <a:prstGeom prst="rect">
            <a:avLst/>
          </a:prstGeom>
        </p:spPr>
        <p:txBody>
          <a:bodyPr anchor="t" rtlCol="0" vert="horz">
            <a:normAutofit/>
          </a:bodyPr>
          <a:lstStyle>
            <a:lvl1pPr algn="ctr" indent="0" lvl="0" marL="0">
              <a:lnSpc>
                <a:spcPct val="100000"/>
              </a:lnSpc>
              <a:buFont typeface="Arial"/>
              <a:buNone/>
              <a:defRPr b="0" dirty="0"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lvl="1">
              <a:lnSpc>
                <a:spcPct val="129999"/>
              </a:lnSpc>
              <a:defRPr dirty="0" lang="en-US" sz="1000">
                <a:solidFill>
                  <a:schemeClr val="bg1">
                    <a:lumMod val="65000"/>
                  </a:schemeClr>
                </a:solidFill>
              </a:defRPr>
            </a:lvl2pPr>
            <a:lvl3pPr lvl="2">
              <a:lnSpc>
                <a:spcPts val="1200"/>
              </a:lnSpc>
              <a:defRPr dirty="0" i="1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lvl="3">
              <a:lnSpc>
                <a:spcPts val="1200"/>
              </a:lnSpc>
              <a:defRPr dirty="0" i="0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lvl="4">
              <a:lnSpc>
                <a:spcPts val="1200"/>
              </a:lnSpc>
              <a:buFont typeface="Arial"/>
              <a:buChar char="»"/>
              <a:defRPr dirty="0" i="1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dirty="0" lang="en-US"/>
              <a:t>Click to edit Master text styles</a:t>
            </a:r>
            <a:endParaRPr dirty="0" lang="en-US"/>
          </a:p>
        </p:txBody>
      </p:sp>
      <p:sp>
        <p:nvSpPr>
          <p:cNvPr id="8" name="Picture Placeholder 2">
            <a:extLst>
              <a:ext uri="{F5EBF278-2238-4D91-BCAB-B8F3718067CB}">
                <a16:creationId xmlns:a16="http://schemas.microsoft.com/office/drawing/2010/main" id="{53E27FA4-83F6-42C2-B1D1-DE9D215A8BAD}"/>
              </a:ext>
            </a:extLst>
          </p:cNvPr>
          <p:cNvSpPr>
            <a:spLocks noGrp="true"/>
          </p:cNvSpPr>
          <p:nvPr>
            <p:ph idx="3" type="pic"/>
          </p:nvPr>
        </p:nvSpPr>
        <p:spPr>
          <a:xfrm rot="0">
            <a:off x="2835275" y="1474787"/>
            <a:ext cx="3459670" cy="2074863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pPr/>
            <a:r>
              <a:rPr dirty="0" lang="en-US"/>
              <a:t>Click icon to add picture</a:t>
            </a:r>
            <a:endParaRPr dirty="0" lang="en-US"/>
          </a:p>
        </p:txBody>
      </p:sp>
      <p:sp>
        <p:nvSpPr>
          <p:cNvPr id="9" name="Content Placeholder 2">
            <a:extLst>
              <a:ext uri="{60BA6B9F-3E20-40E6-9EDF-60E092AF3A4B}">
                <a16:creationId xmlns:a16="http://schemas.microsoft.com/office/drawing/2010/main" id="{1C5B4598-BA60-4F85-81AF-47A46D7C4DA3}"/>
              </a:ext>
            </a:extLst>
          </p:cNvPr>
          <p:cNvSpPr>
            <a:spLocks noGrp="true"/>
          </p:cNvSpPr>
          <p:nvPr>
            <p:ph idx="4" type="body"/>
          </p:nvPr>
        </p:nvSpPr>
        <p:spPr>
          <a:xfrm rot="0">
            <a:off x="2777561" y="3810000"/>
            <a:ext cx="3577708" cy="523875"/>
          </a:xfrm>
          <a:prstGeom prst="rect">
            <a:avLst/>
          </a:prstGeom>
        </p:spPr>
        <p:txBody>
          <a:bodyPr anchor="t" rtlCol="0" vert="horz">
            <a:normAutofit/>
          </a:bodyPr>
          <a:lstStyle>
            <a:lvl1pPr algn="ctr" indent="0" lvl="0" marL="0">
              <a:lnSpc>
                <a:spcPct val="100000"/>
              </a:lnSpc>
              <a:buFont typeface="Arial"/>
              <a:buNone/>
              <a:defRPr b="0" dirty="0"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lvl="1">
              <a:lnSpc>
                <a:spcPct val="129999"/>
              </a:lnSpc>
              <a:defRPr dirty="0" lang="en-US" sz="1000">
                <a:solidFill>
                  <a:schemeClr val="bg1">
                    <a:lumMod val="65000"/>
                  </a:schemeClr>
                </a:solidFill>
              </a:defRPr>
            </a:lvl2pPr>
            <a:lvl3pPr lvl="2">
              <a:lnSpc>
                <a:spcPts val="1200"/>
              </a:lnSpc>
              <a:defRPr dirty="0" i="1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lvl="3">
              <a:lnSpc>
                <a:spcPts val="1200"/>
              </a:lnSpc>
              <a:defRPr dirty="0" i="0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lvl="4">
              <a:lnSpc>
                <a:spcPts val="1200"/>
              </a:lnSpc>
              <a:buFont typeface="Arial"/>
              <a:buChar char="»"/>
              <a:defRPr dirty="0" i="1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dirty="0" lang="en-US"/>
              <a:t>Click to edit Master text styles</a:t>
            </a:r>
            <a:endParaRPr dirty="0" lang="en-US"/>
          </a:p>
        </p:txBody>
      </p:sp>
      <p:sp>
        <p:nvSpPr>
          <p:cNvPr id="10" name="Picture Placeholder 2">
            <a:extLst>
              <a:ext uri="{C61CBCEE-F5B2-49CB-936E-2BDDA2CDE916}">
                <a16:creationId xmlns:a16="http://schemas.microsoft.com/office/drawing/2010/main" id="{6C06FEC6-E291-4194-A658-7137632E3003}"/>
              </a:ext>
            </a:extLst>
          </p:cNvPr>
          <p:cNvSpPr>
            <a:spLocks noGrp="true"/>
          </p:cNvSpPr>
          <p:nvPr>
            <p:ph idx="5" type="pic"/>
          </p:nvPr>
        </p:nvSpPr>
        <p:spPr>
          <a:xfrm rot="0">
            <a:off x="6581774" y="1474787"/>
            <a:ext cx="1724025" cy="2074863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pPr/>
            <a:r>
              <a:rPr dirty="0" lang="en-US"/>
              <a:t>Click icon to add picture</a:t>
            </a:r>
            <a:endParaRPr dirty="0" lang="en-US"/>
          </a:p>
        </p:txBody>
      </p:sp>
      <p:sp>
        <p:nvSpPr>
          <p:cNvPr id="11" name="Content Placeholder 2">
            <a:extLst>
              <a:ext uri="{2859BCA5-C105-4DFC-9D9E-F0E84D1FDF9C}">
                <a16:creationId xmlns:a16="http://schemas.microsoft.com/office/drawing/2010/main" id="{02D743B3-BED0-4B68-B41B-384711D14BFF}"/>
              </a:ext>
            </a:extLst>
          </p:cNvPr>
          <p:cNvSpPr>
            <a:spLocks noGrp="true"/>
          </p:cNvSpPr>
          <p:nvPr>
            <p:ph idx="6" type="body"/>
          </p:nvPr>
        </p:nvSpPr>
        <p:spPr>
          <a:xfrm rot="0">
            <a:off x="6496050" y="3810000"/>
            <a:ext cx="1882775" cy="523875"/>
          </a:xfrm>
          <a:prstGeom prst="rect">
            <a:avLst/>
          </a:prstGeom>
        </p:spPr>
        <p:txBody>
          <a:bodyPr anchor="t" rtlCol="0" vert="horz">
            <a:normAutofit/>
          </a:bodyPr>
          <a:lstStyle>
            <a:lvl1pPr algn="ctr" indent="0" lvl="0" marL="0">
              <a:lnSpc>
                <a:spcPct val="100000"/>
              </a:lnSpc>
              <a:buFont typeface="Arial"/>
              <a:buNone/>
              <a:defRPr b="0" dirty="0"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lvl="1">
              <a:lnSpc>
                <a:spcPct val="129999"/>
              </a:lnSpc>
              <a:defRPr dirty="0" lang="en-US" sz="1000">
                <a:solidFill>
                  <a:schemeClr val="bg1">
                    <a:lumMod val="65000"/>
                  </a:schemeClr>
                </a:solidFill>
              </a:defRPr>
            </a:lvl2pPr>
            <a:lvl3pPr lvl="2">
              <a:lnSpc>
                <a:spcPts val="1200"/>
              </a:lnSpc>
              <a:defRPr dirty="0" i="1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lvl="3">
              <a:lnSpc>
                <a:spcPts val="1200"/>
              </a:lnSpc>
              <a:defRPr dirty="0" i="0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lvl="4">
              <a:lnSpc>
                <a:spcPts val="1200"/>
              </a:lnSpc>
              <a:buFont typeface="Arial"/>
              <a:buChar char="»"/>
              <a:defRPr dirty="0" i="1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dirty="0" lang="en-US"/>
              <a:t>Click to edit Master text styles</a:t>
            </a:r>
            <a:endParaRPr dirty="0" lang="en-US"/>
          </a:p>
        </p:txBody>
      </p:sp>
      <p:sp>
        <p:nvSpPr>
          <p:cNvPr id="12" name="Slide Number Placeholder 4">
            <a:extLst>
              <a:ext uri="{BFA4614A-3F5E-4CE7-AF85-FA507D7EA14B}">
                <a16:creationId xmlns:a16="http://schemas.microsoft.com/office/drawing/2010/main" id="{EDB16584-10F3-44DF-9356-1A96670D8F54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13" name="Footer Placeholder 3">
            <a:extLst>
              <a:ext uri="{C91E9F2C-9067-44C0-A3EC-6A475B4C9B4B}">
                <a16:creationId xmlns:a16="http://schemas.microsoft.com/office/drawing/2010/main" id="{14395621-F256-4E3E-AC23-DE80C56DAA01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14" name="Date Placeholder 1">
            <a:extLst>
              <a:ext uri="{B51746BB-76AE-4DEE-93DD-68E7225D7495}">
                <a16:creationId xmlns:a16="http://schemas.microsoft.com/office/drawing/2010/main" id="{AF0E4109-F54B-4FED-954A-FC79B39081C9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</p:spTree>
    <p:custDataLst>
      <p:tags r:id="rId2"/>
    </p:custDataLst>
    <p:extLst>
      <p:ext uri="{D04F2A12-75C7-464D-8BA9-D8285B0DBDB0}">
        <p14:creationId xmlns:p14="http://schemas.microsoft.com/office/powerpoint/2010/main" val="1708952768953"/>
      </p:ext>
    </p:extLst>
  </p:cSld>
  <p:clrMapOvr>
    <a:masterClrMapping/>
  </p:clrMapOvr>
</p:sldLayout>
</file>

<file path=ppt/slideLayouts/slideLayout11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userDrawn="1">
  <p:cSld name="Title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3CFD55FE-3067-4AF2-88A7-3CECA7B6E9AB}">
                <a16:creationId xmlns:a16="http://schemas.microsoft.com/office/drawing/2010/main" id="{4AB4FA8D-2A79-44FB-BBBE-06763F2AF1CF}"/>
              </a:ext>
            </a:extLst>
          </p:cNvPr>
          <p:cNvSpPr>
            <a:spLocks noGrp="true"/>
          </p:cNvSpPr>
          <p:nvPr>
            <p:ph type="title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3" name="Picture Placeholder 2">
            <a:extLst>
              <a:ext uri="{6B1688A1-82DD-4F14-8064-998B9CE9F206}">
                <a16:creationId xmlns:a16="http://schemas.microsoft.com/office/drawing/2010/main" id="{A6B081C9-10E5-44A3-95DB-E7F71430F5FB}"/>
              </a:ext>
            </a:extLst>
          </p:cNvPr>
          <p:cNvSpPr>
            <a:spLocks noGrp="true"/>
          </p:cNvSpPr>
          <p:nvPr>
            <p:ph idx="1" type="pic"/>
          </p:nvPr>
        </p:nvSpPr>
        <p:spPr>
          <a:xfrm rot="0">
            <a:off x="304800" y="1733550"/>
            <a:ext cx="2095500" cy="2190750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pPr/>
            <a:r>
              <a:rPr dirty="0" lang="en-US"/>
              <a:t>Click icon to add picture</a:t>
            </a:r>
            <a:endParaRPr dirty="0" lang="en-US"/>
          </a:p>
        </p:txBody>
      </p:sp>
      <p:sp>
        <p:nvSpPr>
          <p:cNvPr id="4" name="Picture Placeholder 2">
            <a:extLst>
              <a:ext uri="{7936606F-48CF-4245-BA51-763DD4DD854B}">
                <a16:creationId xmlns:a16="http://schemas.microsoft.com/office/drawing/2010/main" id="{E56D50CA-A891-4033-9F13-C6F110F913A3}"/>
              </a:ext>
            </a:extLst>
          </p:cNvPr>
          <p:cNvSpPr>
            <a:spLocks noGrp="true"/>
          </p:cNvSpPr>
          <p:nvPr>
            <p:ph idx="2" type="pic"/>
          </p:nvPr>
        </p:nvSpPr>
        <p:spPr>
          <a:xfrm rot="0">
            <a:off x="2470150" y="1733550"/>
            <a:ext cx="2095500" cy="2190750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pPr/>
            <a:r>
              <a:rPr dirty="0" lang="en-US"/>
              <a:t>Click icon to add picture</a:t>
            </a:r>
            <a:endParaRPr dirty="0" lang="en-US"/>
          </a:p>
        </p:txBody>
      </p:sp>
      <p:sp>
        <p:nvSpPr>
          <p:cNvPr id="5" name="Picture Placeholder 2">
            <a:extLst>
              <a:ext uri="{EB415FCF-2CB7-4A00-94CD-C6916D70BDAD}">
                <a16:creationId xmlns:a16="http://schemas.microsoft.com/office/drawing/2010/main" id="{CB1DB802-304F-4F05-B1E3-2E070C1ECF23}"/>
              </a:ext>
            </a:extLst>
          </p:cNvPr>
          <p:cNvSpPr>
            <a:spLocks noGrp="true"/>
          </p:cNvSpPr>
          <p:nvPr>
            <p:ph idx="3" type="pic"/>
          </p:nvPr>
        </p:nvSpPr>
        <p:spPr>
          <a:xfrm rot="0">
            <a:off x="4635500" y="1733550"/>
            <a:ext cx="2095500" cy="2190750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pPr/>
            <a:r>
              <a:rPr dirty="0" lang="en-US"/>
              <a:t>Click icon to add picture</a:t>
            </a:r>
            <a:endParaRPr dirty="0" lang="en-US"/>
          </a:p>
        </p:txBody>
      </p:sp>
      <p:sp>
        <p:nvSpPr>
          <p:cNvPr id="6" name="Picture Placeholder 2">
            <a:extLst>
              <a:ext uri="{556550D1-6BAE-4C1A-BF79-E49E6D16F84B}">
                <a16:creationId xmlns:a16="http://schemas.microsoft.com/office/drawing/2010/main" id="{5A08B1F5-65A4-4030-A1C9-0708B3548D85}"/>
              </a:ext>
            </a:extLst>
          </p:cNvPr>
          <p:cNvSpPr>
            <a:spLocks noGrp="true"/>
          </p:cNvSpPr>
          <p:nvPr>
            <p:ph idx="4" type="pic"/>
          </p:nvPr>
        </p:nvSpPr>
        <p:spPr>
          <a:xfrm rot="0">
            <a:off x="6800850" y="1733550"/>
            <a:ext cx="2095500" cy="2190750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pPr/>
            <a:r>
              <a:rPr dirty="0" lang="en-US"/>
              <a:t>Click icon to add picture</a:t>
            </a:r>
            <a:endParaRPr dirty="0" lang="en-US"/>
          </a:p>
        </p:txBody>
      </p:sp>
      <p:sp>
        <p:nvSpPr>
          <p:cNvPr id="7" name="Slide Number Placeholder 4">
            <a:extLst>
              <a:ext uri="{E852FEA9-F8F3-46F6-90F5-0E9660328D83}">
                <a16:creationId xmlns:a16="http://schemas.microsoft.com/office/drawing/2010/main" id="{1332B4BE-BFEC-44E3-8D30-2663B50DB663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8" name="Footer Placeholder 3">
            <a:extLst>
              <a:ext uri="{BA07F2EE-F206-4176-8ECB-893036FB2763}">
                <a16:creationId xmlns:a16="http://schemas.microsoft.com/office/drawing/2010/main" id="{77693701-E02B-4862-BA56-CCE57DF4FB22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9" name="Date Placeholder 1">
            <a:extLst>
              <a:ext uri="{C1B6606C-654A-4654-802D-4CCEBC8CAF1B}">
                <a16:creationId xmlns:a16="http://schemas.microsoft.com/office/drawing/2010/main" id="{D8387991-2DFE-4438-A9EA-BC596DD185C7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</p:spTree>
    <p:custDataLst>
      <p:tags r:id="rId2"/>
    </p:custDataLst>
    <p:extLst>
      <p:ext uri="{AE2F7CC5-C9B9-42EB-89FC-836690A85A5D}">
        <p14:creationId xmlns:p14="http://schemas.microsoft.com/office/powerpoint/2010/main" val="1708952768956"/>
      </p:ext>
    </p:extLst>
  </p:cSld>
  <p:clrMapOvr>
    <a:masterClrMapping/>
  </p:clrMapOvr>
</p:sldLayout>
</file>

<file path=ppt/slideLayouts/slideLayout2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D62B1231-8A93-43EC-8447-5B73B6345EC6}">
                <a16:creationId xmlns:a16="http://schemas.microsoft.com/office/drawing/2010/main" id="{63232402-AB18-4D2C-9810-F3C7B93E120D}"/>
              </a:ext>
            </a:extLst>
          </p:cNvPr>
          <p:cNvSpPr>
            <a:spLocks noGrp="true"/>
          </p:cNvSpPr>
          <p:nvPr>
            <p:ph type="title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3" name="Content Placeholder 2">
            <a:extLst>
              <a:ext uri="{60CF79B3-75DC-472D-949B-0A119342603E}">
                <a16:creationId xmlns:a16="http://schemas.microsoft.com/office/drawing/2010/main" id="{1BDD412F-89CB-453E-BA91-7E006B5DA1A7}"/>
              </a:ext>
            </a:extLst>
          </p:cNvPr>
          <p:cNvSpPr>
            <a:spLocks noGrp="true"/>
          </p:cNvSpPr>
          <p:nvPr>
            <p:ph idx="1"/>
          </p:nvPr>
        </p:nvSpPr>
        <p:spPr/>
        <p:txBody>
          <a:bodyPr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dirty="0" lang="en-US"/>
              <a:t>Click to edit Master text styles</a:t>
            </a:r>
          </a:p>
          <a:p>
            <a:pPr lvl="1"/>
            <a:r>
              <a:rPr dirty="0" lang="en-US"/>
              <a:t>Second level</a:t>
            </a:r>
          </a:p>
          <a:p>
            <a:pPr lvl="2"/>
            <a:r>
              <a:rPr dirty="0" lang="en-US"/>
              <a:t>Third level</a:t>
            </a:r>
          </a:p>
          <a:p>
            <a:pPr lvl="3"/>
            <a:r>
              <a:rPr dirty="0" lang="en-US"/>
              <a:t>Fourth level</a:t>
            </a:r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id="4" name="Slide Number Placeholder 4">
            <a:extLst>
              <a:ext uri="{3378356C-4A80-4379-AFA1-91179CBFC797}">
                <a16:creationId xmlns:a16="http://schemas.microsoft.com/office/drawing/2010/main" id="{41173179-8A7B-4E41-A873-33E696A16AA8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5" name="Footer Placeholder 3">
            <a:extLst>
              <a:ext uri="{7764F48C-DB1E-4FB3-86E2-CFEA14D74DE8}">
                <a16:creationId xmlns:a16="http://schemas.microsoft.com/office/drawing/2010/main" id="{6B03F338-44E0-45C6-9519-7D8800F99874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6" name="Date Placeholder 1">
            <a:extLst>
              <a:ext uri="{928F9CF6-B869-4AD2-A847-C3AFEF218C44}">
                <a16:creationId xmlns:a16="http://schemas.microsoft.com/office/drawing/2010/main" id="{186982BA-9078-4FD2-A699-BE1FAA85080C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</p:spTree>
    <p:extLst>
      <p:ext uri="{1D4444CC-699C-4CF5-A1E3-3A405A511593}">
        <p14:creationId xmlns:p14="http://schemas.microsoft.com/office/powerpoint/2010/main" val="1708952768935"/>
      </p:ext>
    </p:extLst>
  </p:cSld>
  <p:clrMapOvr>
    <a:masterClrMapping/>
  </p:clrMapOvr>
</p:sldLayout>
</file>

<file path=ppt/slideLayouts/slideLayout3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showMasterSp="true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CDDF744D-03C4-4F24-A015-B6BB9DC41881}">
                <a16:creationId xmlns:a16="http://schemas.microsoft.com/office/drawing/2010/main" id="{09CFD104-F801-441D-8882-A275256D4694}"/>
              </a:ext>
            </a:extLst>
          </p:cNvPr>
          <p:cNvSpPr>
            <a:spLocks noGrp="true"/>
          </p:cNvSpPr>
          <p:nvPr>
            <p:ph type="body"/>
          </p:nvPr>
        </p:nvSpPr>
        <p:spPr>
          <a:xfrm rot="0">
            <a:off x="762000" y="2192059"/>
            <a:ext cx="7620000" cy="511812"/>
          </a:xfrm>
          <a:prstGeom prst="rect">
            <a:avLst/>
          </a:prstGeom>
        </p:spPr>
        <p:txBody>
          <a:bodyPr anchor="b" rtlCol="0" vert="horz">
            <a:normAutofit/>
          </a:bodyPr>
          <a:lstStyle>
            <a:lvl1pPr indent="0" lvl="0" marL="0">
              <a:lnSpc>
                <a:spcPct val="100000"/>
              </a:lnSpc>
              <a:buNone/>
              <a:defRPr b="0" dirty="0" i="0" lang="en-US" sz="1400">
                <a:solidFill>
                  <a:schemeClr val="accent1"/>
                </a:solidFill>
                <a:latin typeface="+mn-lt"/>
              </a:defRPr>
            </a:lvl1pPr>
            <a:lvl2pPr indent="0" lvl="1" marL="457200">
              <a:buNone/>
              <a:defRPr dirty="0" lang="en-US" sz="1800">
                <a:solidFill>
                  <a:schemeClr val="tx1">
                    <a:tint val="75000"/>
                  </a:schemeClr>
                </a:solidFill>
              </a:defRPr>
            </a:lvl2pPr>
            <a:lvl3pPr indent="0" lvl="2" marL="914400">
              <a:buNone/>
              <a:defRPr dirty="0" lang="en-US" sz="1600">
                <a:solidFill>
                  <a:schemeClr val="tx1">
                    <a:tint val="75000"/>
                  </a:schemeClr>
                </a:solidFill>
              </a:defRPr>
            </a:lvl3pPr>
            <a:lvl4pPr indent="0" lvl="3" marL="1371600">
              <a:buNone/>
              <a:defRPr dirty="0" lang="en-US" sz="1400">
                <a:solidFill>
                  <a:schemeClr val="tx1">
                    <a:tint val="75000"/>
                  </a:schemeClr>
                </a:solidFill>
              </a:defRPr>
            </a:lvl4pPr>
            <a:lvl5pPr indent="0" lvl="4" marL="1828800">
              <a:buNone/>
              <a:defRPr dirty="0" lang="en-US" sz="1400">
                <a:solidFill>
                  <a:schemeClr val="tx1">
                    <a:tint val="75000"/>
                  </a:schemeClr>
                </a:solidFill>
              </a:defRPr>
            </a:lvl5pPr>
            <a:lvl6pPr indent="0" lvl="5" marL="2286000">
              <a:buNone/>
              <a:defRPr dirty="0" lang="en-US" sz="1400">
                <a:solidFill>
                  <a:schemeClr val="tx1">
                    <a:tint val="75000"/>
                  </a:schemeClr>
                </a:solidFill>
              </a:defRPr>
            </a:lvl6pPr>
            <a:lvl7pPr indent="0" lvl="6" marL="2743200">
              <a:buNone/>
              <a:defRPr dirty="0" lang="en-US" sz="1400">
                <a:solidFill>
                  <a:schemeClr val="tx1">
                    <a:tint val="75000"/>
                  </a:schemeClr>
                </a:solidFill>
              </a:defRPr>
            </a:lvl7pPr>
            <a:lvl8pPr indent="0" lvl="7" marL="3200400">
              <a:buNone/>
              <a:defRPr dirty="0" lang="en-US" sz="1400">
                <a:solidFill>
                  <a:schemeClr val="tx1">
                    <a:tint val="75000"/>
                  </a:schemeClr>
                </a:solidFill>
              </a:defRPr>
            </a:lvl8pPr>
            <a:lvl9pPr indent="0" lvl="8" marL="3657600">
              <a:buNone/>
              <a:defRPr dirty="0" lang="en-US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dirty="0" lang="en-US"/>
              <a:t>Click to edit Master text styles</a:t>
            </a:r>
            <a:endParaRPr dirty="0" lang="en-US"/>
          </a:p>
        </p:txBody>
      </p:sp>
      <p:sp>
        <p:nvSpPr>
          <p:cNvPr hidden="false" id="3" name="Title 1">
            <a:extLst>
              <a:ext uri="{87286F9F-D281-42D5-956C-0631B4B28C92}">
                <a16:creationId xmlns:a16="http://schemas.microsoft.com/office/drawing/2010/main" id="{D11928C7-35E8-4051-A48C-DFE456D9E2B2}"/>
              </a:ext>
            </a:extLst>
          </p:cNvPr>
          <p:cNvSpPr>
            <a:spLocks noGrp="true"/>
          </p:cNvSpPr>
          <p:nvPr>
            <p:ph idx="1" type="title"/>
          </p:nvPr>
        </p:nvSpPr>
        <p:spPr>
          <a:xfrm rot="0">
            <a:off x="762000" y="2735662"/>
            <a:ext cx="7620000" cy="882263"/>
          </a:xfrm>
          <a:prstGeom prst="rect">
            <a:avLst/>
          </a:prstGeom>
        </p:spPr>
        <p:txBody>
          <a:bodyPr anchor="t" rtlCol="0" vert="horz"/>
          <a:lstStyle>
            <a:lvl1pPr lvl="0">
              <a:defRPr dirty="0" lang="en-US" sz="4000"/>
            </a:lvl1pPr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4" name="Slide Number Placeholder 5">
            <a:extLst>
              <a:ext uri="{C403A3A1-959C-4F55-8432-C45693FC1891}">
                <a16:creationId xmlns:a16="http://schemas.microsoft.com/office/drawing/2010/main" id="{CF688CD9-4CF2-4A76-884F-6BF71CC85EDC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5" name="Footer Placeholder 4">
            <a:extLst>
              <a:ext uri="{4E16282B-42B0-4A27-9552-972A59BB3A33}">
                <a16:creationId xmlns:a16="http://schemas.microsoft.com/office/drawing/2010/main" id="{C0EEEA4D-4614-4D2D-865A-5004CEC2C0A4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6" name="Date Placeholder 3">
            <a:extLst>
              <a:ext uri="{1793D815-0B33-43BA-93B3-70EEB9CB0BCA}">
                <a16:creationId xmlns:a16="http://schemas.microsoft.com/office/drawing/2010/main" id="{6DABD761-4660-4396-B0D5-4552962C095E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Date</a:t>
            </a:r>
            <a:endParaRPr dirty="0" lang="en-US"/>
          </a:p>
        </p:txBody>
      </p:sp>
    </p:spTree>
    <p:extLst>
      <p:ext uri="{CF77434D-7D9F-42F6-BC08-46638857F228}">
        <p14:creationId xmlns:p14="http://schemas.microsoft.com/office/powerpoint/2010/main" val="1708952768938"/>
      </p:ext>
    </p:extLst>
  </p:cSld>
  <p:clrMapOvr>
    <a:masterClrMapping/>
  </p:clrMapOvr>
</p:sldLayout>
</file>

<file path=ppt/slideLayouts/slideLayout4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6E017F82-0ABE-4247-BFE0-4094667BAF42}">
                <a16:creationId xmlns:a16="http://schemas.microsoft.com/office/drawing/2010/main" id="{E1756369-DD8F-4680-9B9E-F8428F822289}"/>
              </a:ext>
            </a:extLst>
          </p:cNvPr>
          <p:cNvSpPr>
            <a:spLocks noGrp="true"/>
          </p:cNvSpPr>
          <p:nvPr>
            <p:ph type="title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3" name="Content Placeholder 2">
            <a:extLst>
              <a:ext uri="{A04B5F8E-4BE0-466C-BB8A-92B1BBEC8427}">
                <a16:creationId xmlns:a16="http://schemas.microsoft.com/office/drawing/2010/main" id="{E8337D0C-09A8-433D-B0FA-194D7E3C4E8E}"/>
              </a:ext>
            </a:extLst>
          </p:cNvPr>
          <p:cNvSpPr>
            <a:spLocks noGrp="true"/>
          </p:cNvSpPr>
          <p:nvPr>
            <p:ph idx="1"/>
          </p:nvPr>
        </p:nvSpPr>
        <p:spPr>
          <a:xfrm rot="0">
            <a:off x="762000" y="1403352"/>
            <a:ext cx="3619500" cy="3069050"/>
          </a:xfrm>
        </p:spPr>
        <p:txBody>
          <a:bodyPr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dirty="0" lang="en-US"/>
              <a:t>Click to edit Master text styles</a:t>
            </a:r>
          </a:p>
          <a:p>
            <a:pPr lvl="1"/>
            <a:r>
              <a:rPr dirty="0" lang="en-US"/>
              <a:t>Second level</a:t>
            </a:r>
          </a:p>
          <a:p>
            <a:pPr lvl="2"/>
            <a:r>
              <a:rPr dirty="0" lang="en-US"/>
              <a:t>Third level</a:t>
            </a:r>
          </a:p>
          <a:p>
            <a:pPr lvl="3"/>
            <a:r>
              <a:rPr dirty="0" lang="en-US"/>
              <a:t>Fourth level</a:t>
            </a:r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id="4" name="Content Placeholder 2">
            <a:extLst>
              <a:ext uri="{41E72204-32E5-4C03-B330-ED230E714DE5}">
                <a16:creationId xmlns:a16="http://schemas.microsoft.com/office/drawing/2010/main" id="{5E37CBB2-63D2-425D-8889-4B7EEEBAD0DD}"/>
              </a:ext>
            </a:extLst>
          </p:cNvPr>
          <p:cNvSpPr>
            <a:spLocks noGrp="true"/>
          </p:cNvSpPr>
          <p:nvPr>
            <p:ph idx="2"/>
          </p:nvPr>
        </p:nvSpPr>
        <p:spPr>
          <a:xfrm rot="0">
            <a:off x="4752975" y="1403352"/>
            <a:ext cx="3619500" cy="3069050"/>
          </a:xfrm>
        </p:spPr>
        <p:txBody>
          <a:bodyPr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dirty="0" lang="en-US"/>
              <a:t>Click to edit Master text styles</a:t>
            </a:r>
          </a:p>
          <a:p>
            <a:pPr lvl="1"/>
            <a:r>
              <a:rPr dirty="0" lang="en-US"/>
              <a:t>Second level</a:t>
            </a:r>
          </a:p>
          <a:p>
            <a:pPr lvl="2"/>
            <a:r>
              <a:rPr dirty="0" lang="en-US"/>
              <a:t>Third level</a:t>
            </a:r>
          </a:p>
          <a:p>
            <a:pPr lvl="3"/>
            <a:r>
              <a:rPr dirty="0" lang="en-US"/>
              <a:t>Fourth level</a:t>
            </a:r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id="5" name="Slide Number Placeholder 6">
            <a:extLst>
              <a:ext uri="{0E2C5D79-ED05-4E23-8479-11C3AD889195}">
                <a16:creationId xmlns:a16="http://schemas.microsoft.com/office/drawing/2010/main" id="{B10E52CB-8BAF-4716-9D34-D7E41ADE75B9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6" name="Footer Placeholder 5">
            <a:extLst>
              <a:ext uri="{E04956F5-534B-4034-B2DB-6F085F2F00B6}">
                <a16:creationId xmlns:a16="http://schemas.microsoft.com/office/drawing/2010/main" id="{D5BE9554-FA18-4810-9963-C17EA0B2A7ED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7" name="Date Placeholder 4">
            <a:extLst>
              <a:ext uri="{F9152A0C-7E24-473C-8466-0E3966FE5258}">
                <a16:creationId xmlns:a16="http://schemas.microsoft.com/office/drawing/2010/main" id="{1CE207D0-B1F7-483F-BF62-B720F3390AA5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</p:spTree>
    <p:extLst>
      <p:ext uri="{7565087A-5672-4A66-9FA3-F2974A601054}">
        <p14:creationId xmlns:p14="http://schemas.microsoft.com/office/powerpoint/2010/main" val="1708952768940"/>
      </p:ext>
    </p:extLst>
  </p:cSld>
  <p:clrMapOvr>
    <a:masterClrMapping/>
  </p:clrMapOvr>
</p:sldLayout>
</file>

<file path=ppt/slideLayouts/slideLayout5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1D1F6208-0DD2-415D-9A3D-42F6058DF446}">
                <a16:creationId xmlns:a16="http://schemas.microsoft.com/office/drawing/2010/main" id="{E2942B3C-4B8A-48DB-9E04-CE7D9D8FD61F}"/>
              </a:ext>
            </a:extLst>
          </p:cNvPr>
          <p:cNvSpPr>
            <a:spLocks noGrp="true"/>
          </p:cNvSpPr>
          <p:nvPr>
            <p:ph type="body"/>
          </p:nvPr>
        </p:nvSpPr>
        <p:spPr>
          <a:xfrm rot="0">
            <a:off x="762000" y="1400175"/>
            <a:ext cx="3619500" cy="540644"/>
          </a:xfrm>
          <a:prstGeom prst="rect">
            <a:avLst/>
          </a:prstGeom>
        </p:spPr>
        <p:txBody>
          <a:bodyPr anchor="ctr" rtlCol="0" vert="horz">
            <a:normAutofit fontScale="100000" lnSpcReduction="0"/>
          </a:bodyPr>
          <a:lstStyle>
            <a:lvl1pPr indent="0" lvl="0" marL="0">
              <a:buNone/>
              <a:defRPr b="0" cap="none" dirty="0" i="0" lang="en-US" sz="1600">
                <a:solidFill>
                  <a:schemeClr val="accent1"/>
                </a:solidFill>
                <a:latin typeface="+mn-lt"/>
              </a:defRPr>
            </a:lvl1pPr>
            <a:lvl2pPr indent="0" lvl="1" marL="457200">
              <a:buNone/>
              <a:defRPr b="1" dirty="0" lang="en-US" sz="2000">
                <a:latin typeface="+mn-lt"/>
              </a:defRPr>
            </a:lvl2pPr>
            <a:lvl3pPr indent="0" lvl="2" marL="914400">
              <a:buNone/>
              <a:defRPr b="1" dirty="0" lang="en-US" sz="1800">
                <a:latin typeface="+mn-lt"/>
              </a:defRPr>
            </a:lvl3pPr>
            <a:lvl4pPr indent="0" lvl="3" marL="1371600">
              <a:buNone/>
              <a:defRPr b="1" dirty="0" lang="en-US" sz="1600">
                <a:latin typeface="+mn-lt"/>
              </a:defRPr>
            </a:lvl4pPr>
            <a:lvl5pPr indent="0" lvl="4" marL="1828800">
              <a:buNone/>
              <a:defRPr b="1" dirty="0" lang="en-US" sz="1600">
                <a:latin typeface="+mn-lt"/>
              </a:defRPr>
            </a:lvl5pPr>
            <a:lvl6pPr indent="0" lvl="5" marL="2286000">
              <a:buNone/>
              <a:defRPr b="1" dirty="0" lang="en-US" sz="1600">
                <a:latin typeface="+mn-lt"/>
              </a:defRPr>
            </a:lvl6pPr>
            <a:lvl7pPr indent="0" lvl="6" marL="2743200">
              <a:buNone/>
              <a:defRPr b="1" dirty="0" lang="en-US" sz="1600">
                <a:latin typeface="+mn-lt"/>
              </a:defRPr>
            </a:lvl7pPr>
            <a:lvl8pPr indent="0" lvl="7" marL="3200400">
              <a:buNone/>
              <a:defRPr b="1" dirty="0" lang="en-US" sz="1600">
                <a:latin typeface="+mn-lt"/>
              </a:defRPr>
            </a:lvl8pPr>
            <a:lvl9pPr indent="0" lvl="8" marL="3657600">
              <a:buNone/>
              <a:defRPr b="1" dirty="0" lang="en-US" sz="1600">
                <a:latin typeface="+mn-lt"/>
              </a:defRPr>
            </a:lvl9pPr>
          </a:lstStyle>
          <a:p>
            <a:pPr lvl="0"/>
            <a:r>
              <a:rPr dirty="0" lang="en-US"/>
              <a:t>Click to edit Master text styles</a:t>
            </a:r>
            <a:endParaRPr dirty="0" lang="en-US"/>
          </a:p>
        </p:txBody>
      </p:sp>
      <p:sp>
        <p:nvSpPr>
          <p:cNvPr id="3" name="Text Placeholder 4">
            <a:extLst>
              <a:ext uri="{8BDB7C68-08CD-4BA4-9F84-C2F92861AAE7}">
                <a16:creationId xmlns:a16="http://schemas.microsoft.com/office/drawing/2010/main" id="{B5778865-FD1F-4E8B-96F9-CE7D1C454E75}"/>
              </a:ext>
            </a:extLst>
          </p:cNvPr>
          <p:cNvSpPr>
            <a:spLocks noGrp="true"/>
          </p:cNvSpPr>
          <p:nvPr>
            <p:ph idx="1" type="body"/>
          </p:nvPr>
        </p:nvSpPr>
        <p:spPr>
          <a:xfrm rot="0">
            <a:off x="4754717" y="1400175"/>
            <a:ext cx="3619500" cy="540644"/>
          </a:xfrm>
          <a:prstGeom prst="rect">
            <a:avLst/>
          </a:prstGeom>
        </p:spPr>
        <p:txBody>
          <a:bodyPr anchor="ctr" rtlCol="0" vert="horz">
            <a:normAutofit fontScale="100000" lnSpcReduction="0"/>
          </a:bodyPr>
          <a:lstStyle>
            <a:lvl1pPr indent="0" lvl="0" marL="0">
              <a:buNone/>
              <a:defRPr b="0" cap="none" dirty="0" i="0" lang="en-US" sz="1600">
                <a:solidFill>
                  <a:schemeClr val="accent1"/>
                </a:solidFill>
                <a:latin typeface="+mn-lt"/>
              </a:defRPr>
            </a:lvl1pPr>
            <a:lvl2pPr indent="0" lvl="1" marL="457200">
              <a:buNone/>
              <a:defRPr b="1" dirty="0" lang="en-US" sz="2000">
                <a:latin typeface="+mn-lt"/>
              </a:defRPr>
            </a:lvl2pPr>
            <a:lvl3pPr indent="0" lvl="2" marL="914400">
              <a:buNone/>
              <a:defRPr b="1" dirty="0" lang="en-US" sz="1800">
                <a:latin typeface="+mn-lt"/>
              </a:defRPr>
            </a:lvl3pPr>
            <a:lvl4pPr indent="0" lvl="3" marL="1371600">
              <a:buNone/>
              <a:defRPr b="1" dirty="0" lang="en-US" sz="1600">
                <a:latin typeface="+mn-lt"/>
              </a:defRPr>
            </a:lvl4pPr>
            <a:lvl5pPr indent="0" lvl="4" marL="1828800">
              <a:buNone/>
              <a:defRPr b="1" dirty="0" lang="en-US" sz="1600">
                <a:latin typeface="+mn-lt"/>
              </a:defRPr>
            </a:lvl5pPr>
            <a:lvl6pPr indent="0" lvl="5" marL="2286000">
              <a:buNone/>
              <a:defRPr b="1" dirty="0" lang="en-US" sz="1600">
                <a:latin typeface="+mn-lt"/>
              </a:defRPr>
            </a:lvl6pPr>
            <a:lvl7pPr indent="0" lvl="6" marL="2743200">
              <a:buNone/>
              <a:defRPr b="1" dirty="0" lang="en-US" sz="1600">
                <a:latin typeface="+mn-lt"/>
              </a:defRPr>
            </a:lvl7pPr>
            <a:lvl8pPr indent="0" lvl="7" marL="3200400">
              <a:buNone/>
              <a:defRPr b="1" dirty="0" lang="en-US" sz="1600">
                <a:latin typeface="+mn-lt"/>
              </a:defRPr>
            </a:lvl8pPr>
            <a:lvl9pPr indent="0" lvl="8" marL="3657600">
              <a:buNone/>
              <a:defRPr b="1" dirty="0" lang="en-US" sz="1600">
                <a:latin typeface="+mn-lt"/>
              </a:defRPr>
            </a:lvl9pPr>
          </a:lstStyle>
          <a:p>
            <a:pPr lvl="0"/>
            <a:r>
              <a:rPr dirty="0" lang="en-US"/>
              <a:t>Click to edit Master text styles</a:t>
            </a:r>
            <a:endParaRPr dirty="0" lang="en-US"/>
          </a:p>
        </p:txBody>
      </p:sp>
      <p:sp>
        <p:nvSpPr>
          <p:cNvPr id="4" name="Content Placeholder 2">
            <a:extLst>
              <a:ext uri="{63383D02-23C4-43D4-B192-9EA4EC4AE42F}">
                <a16:creationId xmlns:a16="http://schemas.microsoft.com/office/drawing/2010/main" id="{D81EA636-8E75-4C96-A9C4-C618C1811C32}"/>
              </a:ext>
            </a:extLst>
          </p:cNvPr>
          <p:cNvSpPr>
            <a:spLocks noGrp="true"/>
          </p:cNvSpPr>
          <p:nvPr>
            <p:ph idx="2"/>
          </p:nvPr>
        </p:nvSpPr>
        <p:spPr>
          <a:xfrm rot="0">
            <a:off x="762000" y="1961537"/>
            <a:ext cx="3619500" cy="2510865"/>
          </a:xfrm>
        </p:spPr>
        <p:txBody>
          <a:bodyPr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dirty="0" lang="en-US"/>
              <a:t>Click to edit Master text styles</a:t>
            </a:r>
          </a:p>
          <a:p>
            <a:pPr lvl="1"/>
            <a:r>
              <a:rPr dirty="0" lang="en-US"/>
              <a:t>Second level</a:t>
            </a:r>
          </a:p>
          <a:p>
            <a:pPr lvl="2"/>
            <a:r>
              <a:rPr dirty="0" lang="en-US"/>
              <a:t>Third level</a:t>
            </a:r>
          </a:p>
          <a:p>
            <a:pPr lvl="3"/>
            <a:r>
              <a:rPr dirty="0" lang="en-US"/>
              <a:t>Fourth level</a:t>
            </a:r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id="5" name="Title 1">
            <a:extLst>
              <a:ext uri="{0A69974C-8716-4BC9-B880-F66A19FC3561}">
                <a16:creationId xmlns:a16="http://schemas.microsoft.com/office/drawing/2010/main" id="{F5712DC1-3081-4E0B-8C00-9257F02E0A5F}"/>
              </a:ext>
            </a:extLst>
          </p:cNvPr>
          <p:cNvSpPr>
            <a:spLocks noGrp="true"/>
          </p:cNvSpPr>
          <p:nvPr>
            <p:ph idx="3" type="title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6" name="Content Placeholder 2">
            <a:extLst>
              <a:ext uri="{2DC98115-032E-4E4E-9E5F-478B2093D02B}">
                <a16:creationId xmlns:a16="http://schemas.microsoft.com/office/drawing/2010/main" id="{91F03779-1140-4312-B693-AFB4FCAB35D1}"/>
              </a:ext>
            </a:extLst>
          </p:cNvPr>
          <p:cNvSpPr>
            <a:spLocks noGrp="true"/>
          </p:cNvSpPr>
          <p:nvPr>
            <p:ph idx="4"/>
          </p:nvPr>
        </p:nvSpPr>
        <p:spPr>
          <a:xfrm rot="0">
            <a:off x="4751443" y="1961537"/>
            <a:ext cx="3619500" cy="2510865"/>
          </a:xfrm>
        </p:spPr>
        <p:txBody>
          <a:bodyPr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dirty="0" lang="en-US"/>
              <a:t>Click to edit Master text styles</a:t>
            </a:r>
          </a:p>
          <a:p>
            <a:pPr lvl="1"/>
            <a:r>
              <a:rPr dirty="0" lang="en-US"/>
              <a:t>Second level</a:t>
            </a:r>
          </a:p>
          <a:p>
            <a:pPr lvl="2"/>
            <a:r>
              <a:rPr dirty="0" lang="en-US"/>
              <a:t>Third level</a:t>
            </a:r>
          </a:p>
          <a:p>
            <a:pPr lvl="3"/>
            <a:r>
              <a:rPr dirty="0" lang="en-US"/>
              <a:t>Fourth level</a:t>
            </a:r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id="7" name="Date Placeholder 4">
            <a:extLst>
              <a:ext uri="{B35A4ED0-CA83-4487-A12A-A897413C7719}">
                <a16:creationId xmlns:a16="http://schemas.microsoft.com/office/drawing/2010/main" id="{28810CB6-C580-4456-8C91-1CC0A1496EAB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  <p:sp>
        <p:nvSpPr>
          <p:cNvPr id="8" name="Footer Placeholder 5">
            <a:extLst>
              <a:ext uri="{AC6C4A49-154E-4BCD-ACF7-B3116431FE62}">
                <a16:creationId xmlns:a16="http://schemas.microsoft.com/office/drawing/2010/main" id="{0A5DF4F3-8380-4DBE-B889-EA03C9625676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9" name="Slide Number Placeholder 6">
            <a:extLst>
              <a:ext uri="{F4035FD9-6E5A-4727-974B-256AB161BAB2}">
                <a16:creationId xmlns:a16="http://schemas.microsoft.com/office/drawing/2010/main" id="{7196B9DE-2697-42F5-9B87-5B8A8C53EBBC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</p:spTree>
    <p:extLst>
      <p:ext uri="{F69E8F36-D4B7-4987-BE88-0424B09AEFD6}">
        <p14:creationId xmlns:p14="http://schemas.microsoft.com/office/powerpoint/2010/main" val="1708952768942"/>
      </p:ext>
    </p:extLst>
  </p:cSld>
  <p:clrMapOvr>
    <a:masterClrMapping/>
  </p:clrMapOvr>
</p:sldLayout>
</file>

<file path=ppt/slideLayouts/slideLayout6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D90EE1AD-A9E4-4B71-9384-0AEB09E6061C}">
                <a16:creationId xmlns:a16="http://schemas.microsoft.com/office/drawing/2010/main" id="{92F1FF4A-3BEC-4AC3-BE95-C3F8D31A04D0}"/>
              </a:ext>
            </a:extLst>
          </p:cNvPr>
          <p:cNvSpPr>
            <a:spLocks noGrp="true"/>
          </p:cNvSpPr>
          <p:nvPr>
            <p:ph type="title"/>
          </p:nvPr>
        </p:nvSpPr>
        <p:spPr>
          <a:xfrm rot="0">
            <a:off x="762000" y="1914525"/>
            <a:ext cx="7620000" cy="857250"/>
          </a:xfrm>
        </p:spPr>
        <p:txBody>
          <a:bodyPr anchor="ctr" rtlCol="0" vert="horz"/>
          <a:lstStyle>
            <a:lvl1pPr algn="ctr" lvl="0">
              <a:defRPr dirty="0" lang="en-US" sz="3600"/>
            </a:lvl1pPr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3" name="Slide Number Placeholder 3">
            <a:extLst>
              <a:ext uri="{1FD99721-1768-44F3-9907-4FEFACB8FB0D}">
                <a16:creationId xmlns:a16="http://schemas.microsoft.com/office/drawing/2010/main" id="{58CC0292-677A-4F41-9344-8977FCADDE54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4" name="Footer Placeholder 2">
            <a:extLst>
              <a:ext uri="{720D19F5-AEA2-480B-81B8-FBA8F978BCE6}">
                <a16:creationId xmlns:a16="http://schemas.microsoft.com/office/drawing/2010/main" id="{45BC7726-D009-48AD-B881-59BB38B24F9B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5" name="Date Placeholder 1">
            <a:extLst>
              <a:ext uri="{DB84288E-BDD7-46C8-8EFF-6BD107BF11A5}">
                <a16:creationId xmlns:a16="http://schemas.microsoft.com/office/drawing/2010/main" id="{FCAB6D27-48E5-4BAF-AEA8-6B2D0C8A91CB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</p:spTree>
    <p:extLst>
      <p:ext uri="{46118842-E7B5-4DBB-9732-E4C21733E422}">
        <p14:creationId xmlns:p14="http://schemas.microsoft.com/office/powerpoint/2010/main" val="1708952768944"/>
      </p:ext>
    </p:extLst>
  </p:cSld>
  <p:clrMapOvr>
    <a:masterClrMapping/>
  </p:clrMapOvr>
</p:sldLayout>
</file>

<file path=ppt/slideLayouts/slideLayout7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showMasterSp="true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A4A1664D-56E5-4293-B880-02AA23FDE5F2}">
                <a16:creationId xmlns:a16="http://schemas.microsoft.com/office/drawing/2010/main" id="{AF11BA88-BC11-46A9-8E0F-108921444E51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3" name="Footer Placeholder 2">
            <a:extLst>
              <a:ext uri="{9352CAC8-672E-44D4-B290-3CBACAB7E007}">
                <a16:creationId xmlns:a16="http://schemas.microsoft.com/office/drawing/2010/main" id="{9694C26E-6F42-4D21-8852-A062873675C8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4" name="Date Placeholder 1">
            <a:extLst>
              <a:ext uri="{F60027E5-018E-42A2-B528-3C5E5B595ED9}">
                <a16:creationId xmlns:a16="http://schemas.microsoft.com/office/drawing/2010/main" id="{0CF1FD90-43E8-4304-A1DB-839B3CEB4BF6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</p:spTree>
    <p:extLst>
      <p:ext uri="{E82F45D1-6CCF-4446-9C4D-8F41FB646DC1}">
        <p14:creationId xmlns:p14="http://schemas.microsoft.com/office/powerpoint/2010/main" val="1708952768946"/>
      </p:ext>
    </p:extLst>
  </p:cSld>
  <p:clrMapOvr>
    <a:masterClrMapping/>
  </p:clrMapOvr>
</p:sldLayout>
</file>

<file path=ppt/slideLayouts/slideLayout8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showMasterSp="true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81F436AD-D390-4B2E-B2A2-9925824F91D5}">
                <a16:creationId xmlns:a16="http://schemas.microsoft.com/office/drawing/2010/main" id="{499E6388-36A3-45E4-B8DC-F71BA0250189}"/>
              </a:ext>
            </a:extLst>
          </p:cNvPr>
          <p:cNvSpPr>
            <a:spLocks noGrp="true"/>
          </p:cNvSpPr>
          <p:nvPr>
            <p:ph type="title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3" name="Text Placeholder 3">
            <a:extLst>
              <a:ext uri="{B83D13B3-4C5E-4844-A30C-B834C4C7459A}">
                <a16:creationId xmlns:a16="http://schemas.microsoft.com/office/drawing/2010/main" id="{B93C5CE6-B71A-4631-87A2-80F27E44559A}"/>
              </a:ext>
            </a:extLst>
          </p:cNvPr>
          <p:cNvSpPr>
            <a:spLocks noGrp="true"/>
          </p:cNvSpPr>
          <p:nvPr>
            <p:ph idx="1" type="body"/>
          </p:nvPr>
        </p:nvSpPr>
        <p:spPr>
          <a:xfrm rot="0">
            <a:off x="762000" y="1455900"/>
            <a:ext cx="2822399" cy="2984400"/>
          </a:xfrm>
        </p:spPr>
        <p:txBody>
          <a:bodyPr anchor="t" bIns="45720" lIns="91440" rIns="91440" rtlCol="0" tIns="93600" vert="horz">
            <a:normAutofit/>
          </a:bodyPr>
          <a:lstStyle>
            <a:lvl1pPr indent="0" lvl="0" marL="0">
              <a:lnSpc>
                <a:spcPct val="100000"/>
              </a:lnSpc>
              <a:buNone/>
              <a:defRPr b="0" dirty="0" lang="en-US">
                <a:latin typeface="+mn-lt"/>
              </a:defRPr>
            </a:lvl1pPr>
          </a:lstStyle>
          <a:p>
            <a:pPr/>
            <a:r>
              <a:rPr dirty="0" lang="en-US"/>
              <a:t>Click to edit Master text styles</a:t>
            </a:r>
            <a:endParaRPr dirty="0" lang="en-US"/>
          </a:p>
        </p:txBody>
      </p:sp>
      <p:sp>
        <p:nvSpPr>
          <p:cNvPr id="4" name="Content Placeholder 2">
            <a:extLst>
              <a:ext uri="{2E2DAB02-14AC-4339-9DE5-AEB7BC503D3C}">
                <a16:creationId xmlns:a16="http://schemas.microsoft.com/office/drawing/2010/main" id="{BCF39F14-2369-40EB-AC9F-A5C616174157}"/>
              </a:ext>
            </a:extLst>
          </p:cNvPr>
          <p:cNvSpPr>
            <a:spLocks noGrp="true"/>
          </p:cNvSpPr>
          <p:nvPr>
            <p:ph idx="2"/>
          </p:nvPr>
        </p:nvSpPr>
        <p:spPr>
          <a:xfrm rot="0">
            <a:off x="3776758" y="1447800"/>
            <a:ext cx="4605242" cy="3000375"/>
          </a:xfrm>
        </p:spPr>
        <p:txBody>
          <a:bodyPr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dirty="0" lang="en-US"/>
              <a:t>Click to edit Master text styles</a:t>
            </a:r>
          </a:p>
          <a:p>
            <a:pPr lvl="1"/>
            <a:r>
              <a:rPr dirty="0" lang="en-US"/>
              <a:t>Second level</a:t>
            </a:r>
          </a:p>
          <a:p>
            <a:pPr lvl="2"/>
            <a:r>
              <a:rPr dirty="0" lang="en-US"/>
              <a:t>Third level</a:t>
            </a:r>
          </a:p>
          <a:p>
            <a:pPr lvl="3"/>
            <a:r>
              <a:rPr dirty="0" lang="en-US"/>
              <a:t>Fourth level</a:t>
            </a:r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id="5" name="Slide Number Placeholder 3">
            <a:extLst>
              <a:ext uri="{265892AD-046C-4ED3-B5AE-E50C5C796C03}">
                <a16:creationId xmlns:a16="http://schemas.microsoft.com/office/drawing/2010/main" id="{87A2DEE3-6FDD-4769-9657-5BA797A0F709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6" name="Footer Placeholder 2">
            <a:extLst>
              <a:ext uri="{6B599A71-6C13-4E8D-9924-74AFB01596AD}">
                <a16:creationId xmlns:a16="http://schemas.microsoft.com/office/drawing/2010/main" id="{FAB073A0-7019-43F1-B7BB-EB219A704E71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7" name="Date Placeholder 1">
            <a:extLst>
              <a:ext uri="{76BA713D-27FE-4BCA-88D7-FF26802E303A}">
                <a16:creationId xmlns:a16="http://schemas.microsoft.com/office/drawing/2010/main" id="{6FD69A27-0FA0-4B8E-BAA8-2E2AE76AA331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</p:spTree>
    <p:extLst>
      <p:ext uri="{76A6F0BF-6298-4B56-8589-0A4A95524B03}">
        <p14:creationId xmlns:p14="http://schemas.microsoft.com/office/powerpoint/2010/main" val="1708952768948"/>
      </p:ext>
    </p:extLst>
  </p:cSld>
  <p:clrMapOvr>
    <a:masterClrMapping/>
  </p:clrMapOvr>
</p:sldLayout>
</file>

<file path=ppt/slideLayouts/slideLayout9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>
            <a:extLst>
              <a:ext uri="{831E146E-2C16-4456-A015-615F5AC3490B}">
                <a16:creationId xmlns:a16="http://schemas.microsoft.com/office/drawing/2010/main" id="{10CC0684-038D-46CC-8E4E-1C748340B248}"/>
              </a:ext>
            </a:extLst>
          </p:cNvPr>
          <p:cNvSpPr/>
          <p:nvPr/>
        </p:nvSpPr>
        <p:spPr>
          <a:xfrm rot="0">
            <a:off x="3718307" y="1437411"/>
            <a:ext cx="4663693" cy="3037029"/>
          </a:xfrm>
          <a:prstGeom prst="rect">
            <a:avLst/>
          </a:prstGeom>
          <a:noFill/>
          <a:ln cap="flat" w="6350">
            <a:solidFill>
              <a:schemeClr val="bg1">
                <a:lumMod val="75000"/>
              </a:schemeClr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/>
          <a:lstStyle/>
          <a:p>
            <a:pPr algn="ctr"/>
            <a:r>
              <a:rPr dirty="0" lang="en-US">
                <a:latin typeface="+mn-lt"/>
              </a:rPr>
              <a:t/>
            </a:r>
            <a:endParaRPr dirty="0" lang="en-US">
              <a:latin typeface="+mn-lt"/>
            </a:endParaRPr>
          </a:p>
        </p:txBody>
      </p:sp>
      <p:sp>
        <p:nvSpPr>
          <p:cNvPr id="3" name="Title 1">
            <a:extLst>
              <a:ext uri="{C3D8B6CC-7AEA-4D59-9F2B-1A297EFD61A6}">
                <a16:creationId xmlns:a16="http://schemas.microsoft.com/office/drawing/2010/main" id="{4455587B-5B30-4782-B927-E4F39833C3A5}"/>
              </a:ext>
            </a:extLst>
          </p:cNvPr>
          <p:cNvSpPr>
            <a:spLocks noGrp="true"/>
          </p:cNvSpPr>
          <p:nvPr>
            <p:ph type="title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4" name="Text Placeholder 3">
            <a:extLst>
              <a:ext uri="{167799EE-017C-40A2-B68A-DF483EF536F1}">
                <a16:creationId xmlns:a16="http://schemas.microsoft.com/office/drawing/2010/main" id="{0E513177-B667-4F1A-AC3C-7604C0F3DC9D}"/>
              </a:ext>
            </a:extLst>
          </p:cNvPr>
          <p:cNvSpPr>
            <a:spLocks noGrp="true"/>
          </p:cNvSpPr>
          <p:nvPr>
            <p:ph idx="1" type="body"/>
          </p:nvPr>
        </p:nvSpPr>
        <p:spPr>
          <a:xfrm rot="0">
            <a:off x="762000" y="1455900"/>
            <a:ext cx="2822399" cy="2984400"/>
          </a:xfrm>
        </p:spPr>
        <p:txBody>
          <a:bodyPr anchor="t" bIns="45720" lIns="91440" rIns="91440" rtlCol="0" tIns="93600" vert="horz">
            <a:normAutofit/>
          </a:bodyPr>
          <a:lstStyle>
            <a:lvl1pPr indent="0" lvl="0" marL="0">
              <a:lnSpc>
                <a:spcPct val="100000"/>
              </a:lnSpc>
              <a:buNone/>
              <a:defRPr b="0" dirty="0" lang="en-US">
                <a:latin typeface="+mn-lt"/>
              </a:defRPr>
            </a:lvl1pPr>
          </a:lstStyle>
          <a:p>
            <a:pPr/>
            <a:r>
              <a:rPr dirty="0" lang="en-US"/>
              <a:t>Click to edit Master text styles</a:t>
            </a:r>
            <a:endParaRPr dirty="0" lang="en-US"/>
          </a:p>
        </p:txBody>
      </p:sp>
      <p:sp>
        <p:nvSpPr>
          <p:cNvPr id="5" name="Picture Placeholder 2">
            <a:extLst>
              <a:ext uri="{F6CFD35B-F1C2-4268-BB83-11A9203B0FC4}">
                <a16:creationId xmlns:a16="http://schemas.microsoft.com/office/drawing/2010/main" id="{3A28A83E-AD8D-4490-939D-B6FF2239211E}"/>
              </a:ext>
            </a:extLst>
          </p:cNvPr>
          <p:cNvSpPr>
            <a:spLocks noGrp="true"/>
          </p:cNvSpPr>
          <p:nvPr>
            <p:ph idx="2" type="pic"/>
          </p:nvPr>
        </p:nvSpPr>
        <p:spPr>
          <a:xfrm rot="0">
            <a:off x="3775220" y="1492944"/>
            <a:ext cx="4543283" cy="2925962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pPr/>
            <a:r>
              <a:rPr dirty="0" lang="en-US"/>
              <a:t>Click icon to add picture</a:t>
            </a:r>
            <a:endParaRPr dirty="0" lang="en-US"/>
          </a:p>
        </p:txBody>
      </p:sp>
      <p:sp>
        <p:nvSpPr>
          <p:cNvPr id="6" name="Slide Number Placeholder 4">
            <a:extLst>
              <a:ext uri="{5166A11B-A09E-4318-857F-FE881519F600}">
                <a16:creationId xmlns:a16="http://schemas.microsoft.com/office/drawing/2010/main" id="{A699B534-F7BB-4B1A-93BE-091357863F5F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7" name="Footer Placeholder 3">
            <a:extLst>
              <a:ext uri="{401C9D02-CF2D-48C7-86BB-BB94418D2CE7}">
                <a16:creationId xmlns:a16="http://schemas.microsoft.com/office/drawing/2010/main" id="{4D72BA47-3F21-48E3-8541-7CE6E45D4C2B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8" name="Date Placeholder 1">
            <a:extLst>
              <a:ext uri="{A8BC2A9F-2B0E-48E6-9369-33F584BCCFBF}">
                <a16:creationId xmlns:a16="http://schemas.microsoft.com/office/drawing/2010/main" id="{7D8326C0-CFBF-46F9-864B-107B7E5E5B98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</p:spTree>
    <p:extLst>
      <p:ext uri="{0567BBE7-45E2-40C5-A140-D288C256F06B}">
        <p14:creationId xmlns:p14="http://schemas.microsoft.com/office/powerpoint/2010/main" val="1708952768950"/>
      </p:ext>
    </p:extLst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/Relationships>
</file>

<file path=ppt/slideMasters/slideMaster1.xml><?xml version="1.0" encoding="utf-8"?>
<p:sldMaster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Master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hidden="true" id="2" name="Slide Number Placeholder 5">
            <a:extLst>
              <a:ext uri="{D26C7514-0C2B-4980-AD3F-F8B716057A77}">
                <a16:creationId xmlns:a16="http://schemas.microsoft.com/office/drawing/2010/main" id="{8CBCB20E-5977-43E4-85C1-3E3C74EF4B7A}"/>
              </a:ext>
            </a:extLst>
          </p:cNvPr>
          <p:cNvSpPr txBox="1">
            <a:spLocks noGrp="true"/>
          </p:cNvSpPr>
          <p:nvPr/>
        </p:nvSpPr>
        <p:spPr>
          <a:xfrm rot="0">
            <a:off x="6123448" y="4771233"/>
            <a:ext cx="2133600" cy="273844"/>
          </a:xfrm>
          <a:prstGeom prst="rect">
            <a:avLst/>
          </a:prstGeom>
          <a:effectLst/>
        </p:spPr>
        <p:txBody>
          <a:bodyPr anchor="ctr" bIns="45720" lIns="91440" numCol="1" rIns="91440" rtlCol="0" spcCol="0" tIns="45720" vert="horz"/>
          <a:lstStyle>
            <a:lvl1pPr algn="r" lvl="0" marL="0" rtl="false">
              <a:lnSpc>
                <a:spcPct val="100000"/>
              </a:lnSpc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algn="l" lvl="1" marL="457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2pPr>
            <a:lvl3pPr algn="l" lvl="2" marL="914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3pPr>
            <a:lvl4pPr algn="l" lvl="3" marL="1371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4pPr>
            <a:lvl5pPr algn="l" lvl="4" marL="18288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5pPr>
            <a:lvl6pPr algn="l" lvl="5" marL="22860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6pPr>
            <a:lvl7pPr algn="l" lvl="6" marL="2743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7pPr>
            <a:lvl8pPr algn="l" lvl="7" marL="3200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8pPr>
            <a:lvl9pPr algn="l" lvl="8" marL="3657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9pPr>
          </a:lstStyle>
          <a:p>
            <a:pPr algn="r" lvl="0" marL="0" rtl="false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dirty="0" lang="en-US"/>
              <a:t>&lt;#&gt;</a:t>
            </a:r>
            <a:endParaRPr dirty="0" lang="en-US"/>
          </a:p>
        </p:txBody>
      </p:sp>
      <p:sp>
        <p:nvSpPr>
          <p:cNvPr hidden="true" id="3" name="Footer Placeholder 4">
            <a:extLst>
              <a:ext uri="{3142F8D6-EED5-425D-A41A-7E9199683302}">
                <a16:creationId xmlns:a16="http://schemas.microsoft.com/office/drawing/2010/main" id="{8D346AA9-8932-47E0-9F4F-7F3873359F9F}"/>
              </a:ext>
            </a:extLst>
          </p:cNvPr>
          <p:cNvSpPr txBox="1">
            <a:spLocks noGrp="true"/>
          </p:cNvSpPr>
          <p:nvPr/>
        </p:nvSpPr>
        <p:spPr>
          <a:xfrm rot="0">
            <a:off x="3124200" y="4771233"/>
            <a:ext cx="2895600" cy="273844"/>
          </a:xfrm>
          <a:prstGeom prst="rect">
            <a:avLst/>
          </a:prstGeom>
          <a:effectLst/>
        </p:spPr>
        <p:txBody>
          <a:bodyPr anchor="ctr" bIns="45720" lIns="91440" numCol="1" rIns="91440" rtlCol="0" spcCol="0" tIns="45720" vert="horz"/>
          <a:lstStyle>
            <a:lvl1pPr algn="ctr" lvl="0" marL="0" rtl="false">
              <a:lnSpc>
                <a:spcPct val="100000"/>
              </a:lnSpc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algn="l" lvl="1" marL="457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2pPr>
            <a:lvl3pPr algn="l" lvl="2" marL="914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3pPr>
            <a:lvl4pPr algn="l" lvl="3" marL="1371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4pPr>
            <a:lvl5pPr algn="l" lvl="4" marL="18288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5pPr>
            <a:lvl6pPr algn="l" lvl="5" marL="22860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6pPr>
            <a:lvl7pPr algn="l" lvl="6" marL="2743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7pPr>
            <a:lvl8pPr algn="l" lvl="7" marL="3200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8pPr>
            <a:lvl9pPr algn="l" lvl="8" marL="3657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9pPr>
          </a:lstStyle>
          <a:p>
            <a:pPr algn="ctr" lvl="0" marL="0" rtl="false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dirty="0" lang="en-US"/>
              <a:t>Footer</a:t>
            </a:r>
            <a:endParaRPr dirty="0" lang="en-US"/>
          </a:p>
        </p:txBody>
      </p:sp>
      <p:sp>
        <p:nvSpPr>
          <p:cNvPr hidden="true" id="4" name="Date Placeholder 3">
            <a:extLst>
              <a:ext uri="{12A5E0DF-208D-41E7-A031-A4C1E1E66DA9}">
                <a16:creationId xmlns:a16="http://schemas.microsoft.com/office/drawing/2010/main" id="{81F72C0E-F282-4124-A9E0-7E8B36FD3C31}"/>
              </a:ext>
            </a:extLst>
          </p:cNvPr>
          <p:cNvSpPr txBox="1">
            <a:spLocks noGrp="true"/>
          </p:cNvSpPr>
          <p:nvPr/>
        </p:nvSpPr>
        <p:spPr>
          <a:xfrm rot="0">
            <a:off x="894633" y="4771233"/>
            <a:ext cx="2133600" cy="273844"/>
          </a:xfrm>
          <a:prstGeom prst="rect">
            <a:avLst/>
          </a:prstGeom>
          <a:effectLst/>
        </p:spPr>
        <p:txBody>
          <a:bodyPr anchor="ctr" bIns="45720" lIns="91440" numCol="1" rIns="91440" rtlCol="0" spcCol="0" tIns="45720" vert="horz"/>
          <a:lstStyle>
            <a:lvl1pPr algn="l" lvl="0" marL="0" rtl="false">
              <a:lnSpc>
                <a:spcPct val="100000"/>
              </a:lnSpc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algn="l" lvl="1" marL="457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2pPr>
            <a:lvl3pPr algn="l" lvl="2" marL="914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3pPr>
            <a:lvl4pPr algn="l" lvl="3" marL="1371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4pPr>
            <a:lvl5pPr algn="l" lvl="4" marL="18288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5pPr>
            <a:lvl6pPr algn="l" lvl="5" marL="22860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6pPr>
            <a:lvl7pPr algn="l" lvl="6" marL="2743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7pPr>
            <a:lvl8pPr algn="l" lvl="7" marL="3200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8pPr>
            <a:lvl9pPr algn="l" lvl="8" marL="3657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9pPr>
          </a:lstStyle>
          <a:p>
            <a:pPr algn="l" lvl="0" marL="0" rtl="false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dirty="0" lang="en-US"/>
              <a:t>Date</a:t>
            </a:r>
            <a:endParaRPr dirty="0" lang="en-US"/>
          </a:p>
        </p:txBody>
      </p:sp>
      <p:sp>
        <p:nvSpPr>
          <p:cNvPr hidden="true" id="5" name="Slide Number Placeholder 5">
            <a:extLst>
              <a:ext uri="{F41C099B-E4AB-4440-B77E-EA6E7817CF38}">
                <a16:creationId xmlns:a16="http://schemas.microsoft.com/office/drawing/2010/main" id="{225F4FF4-DE7A-469F-8EB4-AC5BF82EF4BC}"/>
              </a:ext>
            </a:extLst>
          </p:cNvPr>
          <p:cNvSpPr txBox="1">
            <a:spLocks noGrp="true"/>
          </p:cNvSpPr>
          <p:nvPr/>
        </p:nvSpPr>
        <p:spPr>
          <a:xfrm rot="0">
            <a:off x="6123448" y="4771233"/>
            <a:ext cx="2133600" cy="273844"/>
          </a:xfrm>
          <a:prstGeom prst="rect">
            <a:avLst/>
          </a:prstGeom>
          <a:effectLst/>
        </p:spPr>
        <p:txBody>
          <a:bodyPr anchor="ctr" bIns="45720" lIns="91440" numCol="1" rIns="91440" rtlCol="0" spcCol="0" tIns="45720" vert="horz"/>
          <a:lstStyle>
            <a:lvl1pPr algn="r" lvl="0" marL="0" rtl="false">
              <a:lnSpc>
                <a:spcPct val="100000"/>
              </a:lnSpc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algn="l" lvl="1" marL="457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2pPr>
            <a:lvl3pPr algn="l" lvl="2" marL="914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3pPr>
            <a:lvl4pPr algn="l" lvl="3" marL="1371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4pPr>
            <a:lvl5pPr algn="l" lvl="4" marL="18288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5pPr>
            <a:lvl6pPr algn="l" lvl="5" marL="22860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6pPr>
            <a:lvl7pPr algn="l" lvl="6" marL="2743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7pPr>
            <a:lvl8pPr algn="l" lvl="7" marL="3200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8pPr>
            <a:lvl9pPr algn="l" lvl="8" marL="3657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9pPr>
          </a:lstStyle>
          <a:p>
            <a:pPr algn="r" lvl="0" marL="0" rtl="false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dirty="0" lang="en-US"/>
              <a:t>&lt;#&gt;</a:t>
            </a:r>
            <a:endParaRPr dirty="0" lang="en-US"/>
          </a:p>
        </p:txBody>
      </p:sp>
      <p:sp>
        <p:nvSpPr>
          <p:cNvPr hidden="true" id="6" name="Footer Placeholder 4">
            <a:extLst>
              <a:ext uri="{28141B90-98D4-4596-902C-EFBC69FA0C02}">
                <a16:creationId xmlns:a16="http://schemas.microsoft.com/office/drawing/2010/main" id="{C57F54B1-8CB1-4D3D-A93C-FF323FD26C24}"/>
              </a:ext>
            </a:extLst>
          </p:cNvPr>
          <p:cNvSpPr txBox="1">
            <a:spLocks noGrp="true"/>
          </p:cNvSpPr>
          <p:nvPr/>
        </p:nvSpPr>
        <p:spPr>
          <a:xfrm rot="0">
            <a:off x="3124200" y="4771233"/>
            <a:ext cx="2895600" cy="273844"/>
          </a:xfrm>
          <a:prstGeom prst="rect">
            <a:avLst/>
          </a:prstGeom>
          <a:effectLst/>
        </p:spPr>
        <p:txBody>
          <a:bodyPr anchor="ctr" bIns="45720" lIns="91440" numCol="1" rIns="91440" rtlCol="0" spcCol="0" tIns="45720" vert="horz"/>
          <a:lstStyle>
            <a:lvl1pPr algn="ctr" lvl="0" marL="0" rtl="false">
              <a:lnSpc>
                <a:spcPct val="100000"/>
              </a:lnSpc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algn="l" lvl="1" marL="457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2pPr>
            <a:lvl3pPr algn="l" lvl="2" marL="914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3pPr>
            <a:lvl4pPr algn="l" lvl="3" marL="1371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4pPr>
            <a:lvl5pPr algn="l" lvl="4" marL="18288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5pPr>
            <a:lvl6pPr algn="l" lvl="5" marL="22860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6pPr>
            <a:lvl7pPr algn="l" lvl="6" marL="2743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7pPr>
            <a:lvl8pPr algn="l" lvl="7" marL="3200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8pPr>
            <a:lvl9pPr algn="l" lvl="8" marL="3657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9pPr>
          </a:lstStyle>
          <a:p>
            <a:pPr algn="ctr" lvl="0" marL="0" rtl="false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dirty="0" lang="en-US"/>
              <a:t>Footer</a:t>
            </a:r>
            <a:endParaRPr dirty="0" lang="en-US"/>
          </a:p>
        </p:txBody>
      </p:sp>
      <p:sp>
        <p:nvSpPr>
          <p:cNvPr hidden="true" id="7" name="Date Placeholder 3">
            <a:extLst>
              <a:ext uri="{E81DBB18-1C87-4B3D-AF07-9CA117B5EC91}">
                <a16:creationId xmlns:a16="http://schemas.microsoft.com/office/drawing/2010/main" id="{3231F322-52C7-46A7-A9D3-58F391AD868A}"/>
              </a:ext>
            </a:extLst>
          </p:cNvPr>
          <p:cNvSpPr txBox="1">
            <a:spLocks noGrp="true"/>
          </p:cNvSpPr>
          <p:nvPr/>
        </p:nvSpPr>
        <p:spPr>
          <a:xfrm rot="0">
            <a:off x="894633" y="4771233"/>
            <a:ext cx="2133600" cy="273844"/>
          </a:xfrm>
          <a:prstGeom prst="rect">
            <a:avLst/>
          </a:prstGeom>
          <a:effectLst/>
        </p:spPr>
        <p:txBody>
          <a:bodyPr anchor="ctr" bIns="45720" lIns="91440" numCol="1" rIns="91440" rtlCol="0" spcCol="0" tIns="45720" vert="horz"/>
          <a:lstStyle>
            <a:lvl1pPr algn="l" lvl="0" marL="0" rtl="false">
              <a:lnSpc>
                <a:spcPct val="100000"/>
              </a:lnSpc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algn="l" lvl="1" marL="457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2pPr>
            <a:lvl3pPr algn="l" lvl="2" marL="914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3pPr>
            <a:lvl4pPr algn="l" lvl="3" marL="1371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4pPr>
            <a:lvl5pPr algn="l" lvl="4" marL="18288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5pPr>
            <a:lvl6pPr algn="l" lvl="5" marL="22860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6pPr>
            <a:lvl7pPr algn="l" lvl="6" marL="2743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7pPr>
            <a:lvl8pPr algn="l" lvl="7" marL="3200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8pPr>
            <a:lvl9pPr algn="l" lvl="8" marL="3657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9pPr>
          </a:lstStyle>
          <a:p>
            <a:pPr algn="l" lvl="0" marL="0" rtl="false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dirty="0" lang="en-US"/>
              <a:t>Date</a:t>
            </a:r>
            <a:endParaRPr dirty="0" lang="en-US"/>
          </a:p>
        </p:txBody>
      </p:sp>
      <p:sp>
        <p:nvSpPr>
          <p:cNvPr hidden="true" id="8" name="Slide Number Placeholder 5">
            <a:extLst>
              <a:ext uri="{3E39D239-7E95-444C-9B5B-0A85270237E2}">
                <a16:creationId xmlns:a16="http://schemas.microsoft.com/office/drawing/2010/main" id="{61359CC6-92CB-45B6-95EB-A82A03983355}"/>
              </a:ext>
            </a:extLst>
          </p:cNvPr>
          <p:cNvSpPr txBox="1">
            <a:spLocks noGrp="true"/>
          </p:cNvSpPr>
          <p:nvPr/>
        </p:nvSpPr>
        <p:spPr>
          <a:xfrm rot="0">
            <a:off x="6123448" y="4771233"/>
            <a:ext cx="2133600" cy="273844"/>
          </a:xfrm>
          <a:prstGeom prst="rect">
            <a:avLst/>
          </a:prstGeom>
          <a:effectLst/>
        </p:spPr>
        <p:txBody>
          <a:bodyPr anchor="ctr" bIns="45720" lIns="91440" numCol="1" rIns="91440" rtlCol="0" spcCol="0" tIns="45720" vert="horz"/>
          <a:lstStyle>
            <a:lvl1pPr algn="r" lvl="0" marL="0" rtl="false">
              <a:lnSpc>
                <a:spcPct val="100000"/>
              </a:lnSpc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algn="l" lvl="1" marL="457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2pPr>
            <a:lvl3pPr algn="l" lvl="2" marL="914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3pPr>
            <a:lvl4pPr algn="l" lvl="3" marL="1371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4pPr>
            <a:lvl5pPr algn="l" lvl="4" marL="18288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5pPr>
            <a:lvl6pPr algn="l" lvl="5" marL="22860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6pPr>
            <a:lvl7pPr algn="l" lvl="6" marL="2743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7pPr>
            <a:lvl8pPr algn="l" lvl="7" marL="3200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8pPr>
            <a:lvl9pPr algn="l" lvl="8" marL="3657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9pPr>
          </a:lstStyle>
          <a:p>
            <a:pPr algn="r" lvl="0" marL="0" rtl="false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dirty="0" lang="en-US"/>
              <a:t>&lt;#&gt;</a:t>
            </a:r>
            <a:endParaRPr dirty="0" lang="en-US"/>
          </a:p>
        </p:txBody>
      </p:sp>
      <p:sp>
        <p:nvSpPr>
          <p:cNvPr hidden="true" id="9" name="Footer Placeholder 4">
            <a:extLst>
              <a:ext uri="{436779BB-1BCE-4B39-91ED-88E81EC84D7B}">
                <a16:creationId xmlns:a16="http://schemas.microsoft.com/office/drawing/2010/main" id="{F7274B2D-F5C3-4D74-9C95-94DAB34679CF}"/>
              </a:ext>
            </a:extLst>
          </p:cNvPr>
          <p:cNvSpPr txBox="1">
            <a:spLocks noGrp="true"/>
          </p:cNvSpPr>
          <p:nvPr/>
        </p:nvSpPr>
        <p:spPr>
          <a:xfrm rot="0">
            <a:off x="3124200" y="4771233"/>
            <a:ext cx="2895600" cy="273844"/>
          </a:xfrm>
          <a:prstGeom prst="rect">
            <a:avLst/>
          </a:prstGeom>
          <a:effectLst/>
        </p:spPr>
        <p:txBody>
          <a:bodyPr anchor="ctr" bIns="45720" lIns="91440" numCol="1" rIns="91440" rtlCol="0" spcCol="0" tIns="45720" vert="horz"/>
          <a:lstStyle>
            <a:lvl1pPr algn="ctr" lvl="0" marL="0" rtl="false">
              <a:lnSpc>
                <a:spcPct val="100000"/>
              </a:lnSpc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algn="l" lvl="1" marL="457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2pPr>
            <a:lvl3pPr algn="l" lvl="2" marL="914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3pPr>
            <a:lvl4pPr algn="l" lvl="3" marL="1371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4pPr>
            <a:lvl5pPr algn="l" lvl="4" marL="18288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5pPr>
            <a:lvl6pPr algn="l" lvl="5" marL="22860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6pPr>
            <a:lvl7pPr algn="l" lvl="6" marL="2743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7pPr>
            <a:lvl8pPr algn="l" lvl="7" marL="3200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8pPr>
            <a:lvl9pPr algn="l" lvl="8" marL="3657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9pPr>
          </a:lstStyle>
          <a:p>
            <a:pPr algn="ctr" lvl="0" marL="0" rtl="false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dirty="0" lang="en-US"/>
              <a:t>Footer</a:t>
            </a:r>
            <a:endParaRPr dirty="0" lang="en-US"/>
          </a:p>
        </p:txBody>
      </p:sp>
      <p:sp>
        <p:nvSpPr>
          <p:cNvPr hidden="true" id="10" name="Date Placeholder 3">
            <a:extLst>
              <a:ext uri="{DA3E7BD2-57DB-410D-A868-4B37BFC505C9}">
                <a16:creationId xmlns:a16="http://schemas.microsoft.com/office/drawing/2010/main" id="{B4F29561-6FF8-4E35-B3F0-CF77E7DFDBF0}"/>
              </a:ext>
            </a:extLst>
          </p:cNvPr>
          <p:cNvSpPr txBox="1">
            <a:spLocks noGrp="true"/>
          </p:cNvSpPr>
          <p:nvPr/>
        </p:nvSpPr>
        <p:spPr>
          <a:xfrm rot="0">
            <a:off x="894633" y="4771233"/>
            <a:ext cx="2133600" cy="273844"/>
          </a:xfrm>
          <a:prstGeom prst="rect">
            <a:avLst/>
          </a:prstGeom>
          <a:effectLst/>
        </p:spPr>
        <p:txBody>
          <a:bodyPr anchor="ctr" bIns="45720" lIns="91440" numCol="1" rIns="91440" rtlCol="0" spcCol="0" tIns="45720" vert="horz"/>
          <a:lstStyle>
            <a:lvl1pPr algn="l" lvl="0" marL="0" rtl="false">
              <a:lnSpc>
                <a:spcPct val="100000"/>
              </a:lnSpc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algn="l" lvl="1" marL="457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2pPr>
            <a:lvl3pPr algn="l" lvl="2" marL="914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3pPr>
            <a:lvl4pPr algn="l" lvl="3" marL="1371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4pPr>
            <a:lvl5pPr algn="l" lvl="4" marL="18288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5pPr>
            <a:lvl6pPr algn="l" lvl="5" marL="22860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6pPr>
            <a:lvl7pPr algn="l" lvl="6" marL="2743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7pPr>
            <a:lvl8pPr algn="l" lvl="7" marL="3200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8pPr>
            <a:lvl9pPr algn="l" lvl="8" marL="3657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9pPr>
          </a:lstStyle>
          <a:p>
            <a:pPr algn="l" lvl="0" marL="0" rtl="false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dirty="0" lang="en-US"/>
              <a:t>Date</a:t>
            </a:r>
            <a:endParaRPr dirty="0" lang="en-US"/>
          </a:p>
        </p:txBody>
      </p:sp>
      <p:sp>
        <p:nvSpPr>
          <p:cNvPr id="11" name="Title Placeholder 1">
            <a:extLst>
              <a:ext uri="{F35E2FCB-4848-4A63-8737-4B6BBD66AAAD}">
                <a16:creationId xmlns:a16="http://schemas.microsoft.com/office/drawing/2010/main" id="{D8F46D5A-C9DB-49D5-8725-63DCDD7B08E7}"/>
              </a:ext>
            </a:extLst>
          </p:cNvPr>
          <p:cNvSpPr>
            <a:spLocks noGrp="true"/>
          </p:cNvSpPr>
          <p:nvPr>
            <p:ph type="title"/>
          </p:nvPr>
        </p:nvSpPr>
        <p:spPr>
          <a:xfrm rot="0">
            <a:off x="762000" y="349045"/>
            <a:ext cx="7620000" cy="857250"/>
          </a:xfrm>
          <a:prstGeom prst="rect">
            <a:avLst/>
          </a:prstGeom>
        </p:spPr>
        <p:txBody>
          <a:bodyPr anchor="ctr" bIns="45720" lIns="91440" rIns="91440" rtlCol="0" tIns="45720" vert="horz">
            <a:noAutofit/>
          </a:bodyPr>
          <a:lstStyle/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12" name="Text Placeholder 2">
            <a:extLst>
              <a:ext uri="{7D272C5E-7D0C-461C-A074-4F77A699070D}">
                <a16:creationId xmlns:a16="http://schemas.microsoft.com/office/drawing/2010/main" id="{5163A85B-9203-4B41-A355-8F055C0D3E4A}"/>
              </a:ext>
            </a:extLst>
          </p:cNvPr>
          <p:cNvSpPr>
            <a:spLocks noGrp="true"/>
          </p:cNvSpPr>
          <p:nvPr>
            <p:ph idx="1" type="body"/>
          </p:nvPr>
        </p:nvSpPr>
        <p:spPr>
          <a:xfrm rot="0">
            <a:off x="762000" y="1428750"/>
            <a:ext cx="7620000" cy="3048000"/>
          </a:xfrm>
          <a:prstGeom prst="rect">
            <a:avLst/>
          </a:prstGeom>
        </p:spPr>
        <p:txBody>
          <a:bodyPr bIns="45720" lIns="91440" rIns="91440" rtlCol="0" tIns="93600" vert="horz">
            <a:normAutofit fontScale="100000" lnSpcReduction="0"/>
          </a:bodyPr>
          <a:lstStyle/>
          <a:p>
            <a:pPr lvl="0"/>
            <a:r>
              <a:rPr dirty="0" lang="en-US"/>
              <a:t>Click to edit Master text styles</a:t>
            </a:r>
          </a:p>
          <a:p>
            <a:pPr lvl="1"/>
            <a:r>
              <a:rPr dirty="0" lang="en-US"/>
              <a:t>Second level</a:t>
            </a:r>
          </a:p>
          <a:p>
            <a:pPr lvl="2"/>
            <a:r>
              <a:rPr dirty="0" lang="en-US"/>
              <a:t>Third level</a:t>
            </a:r>
          </a:p>
          <a:p>
            <a:pPr lvl="3"/>
            <a:r>
              <a:rPr dirty="0" lang="en-US"/>
              <a:t>Fourth level</a:t>
            </a:r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hidden="false" id="13" name="Slide Number Placeholder 5">
            <a:extLst>
              <a:ext uri="{1F604525-812E-4835-A05F-64CAF19EB41B}">
                <a16:creationId xmlns:a16="http://schemas.microsoft.com/office/drawing/2010/main" id="{C80E55CA-5398-4201-88E6-629AFB09DE0D}"/>
              </a:ext>
            </a:extLst>
          </p:cNvPr>
          <p:cNvSpPr>
            <a:spLocks noGrp="true"/>
          </p:cNvSpPr>
          <p:nvPr>
            <p:ph idx="4" sz="quarter" type="sldNum"/>
          </p:nvPr>
        </p:nvSpPr>
        <p:spPr>
          <a:xfrm rot="0">
            <a:off x="7767815" y="4695033"/>
            <a:ext cx="613018" cy="285750"/>
          </a:xfrm>
          <a:prstGeom prst="rect">
            <a:avLst/>
          </a:prstGeom>
        </p:spPr>
        <p:txBody>
          <a:bodyPr anchor="ctr" bIns="45720" lIns="91440" rIns="91440" rtlCol="0" tIns="45720" vert="horz"/>
          <a:lstStyle>
            <a:lvl1pPr algn="r" lvl="0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hidden="false" id="14" name="Footer Placeholder 4">
            <a:extLst>
              <a:ext uri="{2701199F-CD0C-4B66-8A73-E604E031798B}">
                <a16:creationId xmlns:a16="http://schemas.microsoft.com/office/drawing/2010/main" id="{E971580F-5F52-4C49-986C-907B131552B2}"/>
              </a:ext>
            </a:extLst>
          </p:cNvPr>
          <p:cNvSpPr>
            <a:spLocks noGrp="true"/>
          </p:cNvSpPr>
          <p:nvPr>
            <p:ph idx="3" sz="quarter" type="ftr"/>
          </p:nvPr>
        </p:nvSpPr>
        <p:spPr>
          <a:xfrm rot="0">
            <a:off x="2495550" y="4686300"/>
            <a:ext cx="5181600" cy="285750"/>
          </a:xfrm>
          <a:prstGeom prst="rect">
            <a:avLst/>
          </a:prstGeom>
        </p:spPr>
        <p:txBody>
          <a:bodyPr anchor="ctr" bIns="45720" lIns="91440" rIns="91440" rtlCol="0" tIns="45720" vert="horz"/>
          <a:lstStyle>
            <a:lvl1pPr algn="ctr" lvl="0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hidden="false" id="15" name="Date Placeholder 3">
            <a:extLst>
              <a:ext uri="{608D30A5-2B8C-41B1-8759-9780B5A59A19}">
                <a16:creationId xmlns:a16="http://schemas.microsoft.com/office/drawing/2010/main" id="{6B0E7D77-469F-4DB7-A73D-BA5CDF523381}"/>
              </a:ext>
            </a:extLst>
          </p:cNvPr>
          <p:cNvSpPr>
            <a:spLocks noGrp="true"/>
          </p:cNvSpPr>
          <p:nvPr>
            <p:ph idx="2" sz="half" type="dt"/>
          </p:nvPr>
        </p:nvSpPr>
        <p:spPr>
          <a:xfrm rot="0">
            <a:off x="762000" y="4695033"/>
            <a:ext cx="1639570" cy="285750"/>
          </a:xfrm>
          <a:prstGeom prst="rect">
            <a:avLst/>
          </a:prstGeom>
        </p:spPr>
        <p:txBody>
          <a:bodyPr anchor="ctr" bIns="45720" lIns="91440" rIns="91440" rtlCol="0" tIns="45720" vert="horz"/>
          <a:lstStyle>
            <a:lvl1pPr algn="l" lvl="0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/>
            <a:r>
              <a:rPr dirty="0" lang="en-US"/>
              <a:t>Date</a:t>
            </a:r>
            <a:endParaRPr dirty="0" lang="en-US"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sldNum="0"/>
  <p:txStyles>
    <p:titleStyle>
      <a:lvl1pPr algn="l" lvl="0" rtl="false">
        <a:lnSpc>
          <a:spcPct val="100000"/>
        </a:lnSpc>
        <a:spcBef>
          <a:spcPct val="0"/>
        </a:spcBef>
        <a:buNone/>
        <a:defRPr b="1" dirty="0" i="0" lang="en-US" sz="3200">
          <a:solidFill>
            <a:schemeClr val="tx1"/>
          </a:solidFill>
          <a:latin typeface="Zoho Puvi"/>
        </a:defRPr>
      </a:lvl1pPr>
    </p:titleStyle>
    <p:bodyStyle>
      <a:lvl1pPr algn="l" indent="-342900" lvl="0" marL="342900" rtl="false">
        <a:spcBef>
          <a:spcPts val="1200"/>
        </a:spcBef>
        <a:buClr>
          <a:schemeClr val="accent1"/>
        </a:buClr>
        <a:buFont typeface="Arial"/>
        <a:buChar char="•"/>
        <a:defRPr b="0" dirty="0" i="0" lang="en-US" sz="1600">
          <a:solidFill>
            <a:schemeClr val="tx1"/>
          </a:solidFill>
          <a:latin typeface="Zoho Puvi"/>
        </a:defRPr>
      </a:lvl1pPr>
      <a:lvl2pPr algn="l" indent="-285750" lvl="1" marL="742950" rtl="false">
        <a:spcBef>
          <a:spcPts val="300"/>
        </a:spcBef>
        <a:buClr>
          <a:schemeClr val="tx1">
            <a:lumMod val="50000"/>
            <a:lumOff val="50000"/>
          </a:schemeClr>
        </a:buClr>
        <a:buFont typeface="Arial"/>
        <a:buChar char="-"/>
        <a:defRPr b="0" dirty="0" i="0" lang="en-US" sz="1400">
          <a:solidFill>
            <a:schemeClr val="bg1">
              <a:lumMod val="50000"/>
            </a:schemeClr>
          </a:solidFill>
          <a:latin typeface="Zoho Puvi"/>
        </a:defRPr>
      </a:lvl2pPr>
      <a:lvl3pPr algn="l" indent="-228600" lvl="2" marL="1143000" rtl="false">
        <a:spcBef>
          <a:spcPts val="300"/>
        </a:spcBef>
        <a:buClr>
          <a:schemeClr val="tx1">
            <a:lumMod val="50000"/>
            <a:lumOff val="50000"/>
          </a:schemeClr>
        </a:buClr>
        <a:buFont typeface="Arial"/>
        <a:buChar char="-"/>
        <a:defRPr b="0" dirty="0" i="0" lang="en-US" sz="1200">
          <a:solidFill>
            <a:schemeClr val="bg1">
              <a:lumMod val="50000"/>
            </a:schemeClr>
          </a:solidFill>
          <a:latin typeface="Zoho Puvi"/>
        </a:defRPr>
      </a:lvl3pPr>
      <a:lvl4pPr algn="l" indent="-228600" lvl="3" marL="1600200" rtl="false">
        <a:spcBef>
          <a:spcPts val="300"/>
        </a:spcBef>
        <a:buClr>
          <a:schemeClr val="tx1">
            <a:lumMod val="50000"/>
            <a:lumOff val="50000"/>
          </a:schemeClr>
        </a:buClr>
        <a:buFont typeface="Arial"/>
        <a:buChar char="-"/>
        <a:defRPr b="0" dirty="0" i="0" lang="en-US" sz="1000">
          <a:solidFill>
            <a:schemeClr val="bg1">
              <a:lumMod val="50000"/>
            </a:schemeClr>
          </a:solidFill>
          <a:latin typeface="Zoho Puvi"/>
        </a:defRPr>
      </a:lvl4pPr>
      <a:lvl5pPr algn="l" indent="-228600" lvl="4" marL="2057400" rtl="false">
        <a:spcBef>
          <a:spcPts val="300"/>
        </a:spcBef>
        <a:buClr>
          <a:schemeClr val="tx1">
            <a:lumMod val="50000"/>
            <a:lumOff val="50000"/>
          </a:schemeClr>
        </a:buClr>
        <a:buFont typeface="Arial"/>
        <a:buChar char="-"/>
        <a:defRPr b="0" dirty="0" i="0" lang="en-US" sz="900">
          <a:solidFill>
            <a:schemeClr val="bg1">
              <a:lumMod val="50000"/>
            </a:schemeClr>
          </a:solidFill>
          <a:latin typeface="Zoho Puvi"/>
        </a:defRPr>
      </a:lvl5pPr>
      <a:lvl6pPr algn="l" indent="-228600" lvl="5" marL="2514600" rtl="false">
        <a:spcBef>
          <a:spcPct val="20000"/>
        </a:spcBef>
        <a:buFont typeface="Arial"/>
        <a:buChar char="-"/>
        <a:defRPr b="0" dirty="0" i="0" lang="en-US" sz="900">
          <a:solidFill>
            <a:schemeClr val="bg1">
              <a:lumMod val="50000"/>
            </a:schemeClr>
          </a:solidFill>
          <a:latin typeface="+mn-lt"/>
        </a:defRPr>
      </a:lvl6pPr>
      <a:lvl7pPr algn="l" indent="-228600" lvl="6" marL="2971800" rtl="false">
        <a:spcBef>
          <a:spcPct val="20000"/>
        </a:spcBef>
        <a:buFont typeface="Arial"/>
        <a:buChar char="-"/>
        <a:defRPr b="0" dirty="0" i="0" lang="en-US" sz="900">
          <a:solidFill>
            <a:schemeClr val="bg1">
              <a:lumMod val="50000"/>
            </a:schemeClr>
          </a:solidFill>
          <a:latin typeface="+mn-lt"/>
        </a:defRPr>
      </a:lvl7pPr>
      <a:lvl8pPr algn="l" indent="-228600" lvl="7" marL="3429000" rtl="false">
        <a:spcBef>
          <a:spcPct val="20000"/>
        </a:spcBef>
        <a:buFont typeface="Arial"/>
        <a:buChar char="-"/>
        <a:defRPr b="0" dirty="0" i="0" lang="en-US" sz="900">
          <a:solidFill>
            <a:schemeClr val="bg1">
              <a:lumMod val="50000"/>
            </a:schemeClr>
          </a:solidFill>
          <a:latin typeface="+mn-lt"/>
        </a:defRPr>
      </a:lvl8pPr>
      <a:lvl9pPr algn="l" indent="-228600" lvl="8" marL="3886200" rtl="false">
        <a:spcBef>
          <a:spcPct val="20000"/>
        </a:spcBef>
        <a:buFont typeface="Arial"/>
        <a:buChar char="-"/>
        <a:defRPr b="0" dirty="0" i="0" lang="en-US" sz="900">
          <a:solidFill>
            <a:schemeClr val="bg1">
              <a:lumMod val="50000"/>
            </a:schemeClr>
          </a:solidFill>
          <a:latin typeface="+mn-lt"/>
        </a:defRPr>
      </a:lvl9pPr>
    </p:bodyStyle>
    <p:otherStyle>
      <a:lvl1pPr algn="l" lvl="0" marL="0" rtl="false">
        <a:defRPr dirty="0" lang="en-US" sz="1800">
          <a:solidFill>
            <a:schemeClr val="tx1"/>
          </a:solidFill>
          <a:latin typeface="+mn-lt"/>
        </a:defRPr>
      </a:lvl1pPr>
      <a:lvl2pPr algn="l" lvl="1" marL="457200" rtl="false">
        <a:defRPr dirty="0" lang="en-US" sz="1800">
          <a:solidFill>
            <a:schemeClr val="tx1"/>
          </a:solidFill>
          <a:latin typeface="+mn-lt"/>
        </a:defRPr>
      </a:lvl2pPr>
      <a:lvl3pPr algn="l" lvl="2" marL="914400" rtl="false">
        <a:defRPr dirty="0" lang="en-US" sz="1800">
          <a:solidFill>
            <a:schemeClr val="tx1"/>
          </a:solidFill>
          <a:latin typeface="+mn-lt"/>
        </a:defRPr>
      </a:lvl3pPr>
      <a:lvl4pPr algn="l" lvl="3" marL="1371600" rtl="false">
        <a:defRPr dirty="0" lang="en-US" sz="1800">
          <a:solidFill>
            <a:schemeClr val="tx1"/>
          </a:solidFill>
          <a:latin typeface="+mn-lt"/>
        </a:defRPr>
      </a:lvl4pPr>
      <a:lvl5pPr algn="l" lvl="4" marL="1828800" rtl="false">
        <a:defRPr dirty="0" lang="en-US" sz="1800">
          <a:solidFill>
            <a:schemeClr val="tx1"/>
          </a:solidFill>
          <a:latin typeface="+mn-lt"/>
        </a:defRPr>
      </a:lvl5pPr>
      <a:lvl6pPr algn="l" lvl="5" marL="2286000" rtl="false">
        <a:defRPr dirty="0" lang="en-US" sz="1800">
          <a:solidFill>
            <a:schemeClr val="tx1"/>
          </a:solidFill>
          <a:latin typeface="+mn-lt"/>
        </a:defRPr>
      </a:lvl6pPr>
      <a:lvl7pPr algn="l" lvl="6" marL="2743200" rtl="false">
        <a:defRPr dirty="0" lang="en-US" sz="1800">
          <a:solidFill>
            <a:schemeClr val="tx1"/>
          </a:solidFill>
          <a:latin typeface="+mn-lt"/>
        </a:defRPr>
      </a:lvl7pPr>
      <a:lvl8pPr algn="l" lvl="7" marL="3200400" rtl="false">
        <a:defRPr dirty="0" lang="en-US" sz="1800">
          <a:solidFill>
            <a:schemeClr val="tx1"/>
          </a:solidFill>
          <a:latin typeface="+mn-lt"/>
        </a:defRPr>
      </a:lvl8pPr>
      <a:lvl9pPr algn="l" lvl="8" marL="3657600" rtl="false">
        <a:defRPr dirty="0" lang="en-US" sz="1800">
          <a:solidFill>
            <a:schemeClr val="tx1"/>
          </a:solidFill>
          <a:latin typeface="+mn-lt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2" Target="../media/image4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20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.xml.rels><?xml version="1.0" encoding="UTF-8" standalone="no"?><Relationships xmlns="http://schemas.openxmlformats.org/package/2006/relationships"><Relationship Id="rId2" Target="../media/image4.png" Type="http://schemas.openxmlformats.org/officeDocument/2006/relationships/image"/><Relationship Id="rId3" Target="https://hbr.org/2017/01/kick-ass-customer-service" TargetMode="External" Type="http://schemas.openxmlformats.org/officeDocument/2006/relationships/hyperlink"/><Relationship Id="rId1" Target="../slideLayouts/slideLayout2.xml" Type="http://schemas.openxmlformats.org/officeDocument/2006/relationships/slideLayout"/></Relationships>
</file>

<file path=ppt/slides/_rels/slide3.xml.rels><?xml version="1.0" encoding="UTF-8" standalone="no"?><Relationships xmlns="http://schemas.openxmlformats.org/package/2006/relationships"><Relationship Id="rId2" Target="../media/image4.png" Type="http://schemas.openxmlformats.org/officeDocument/2006/relationships/image"/><Relationship Id="rId3" Target="../media/image7.png" Type="http://schemas.openxmlformats.org/officeDocument/2006/relationships/image"/><Relationship Id="rId4" Target="../media/image3.png" Type="http://schemas.openxmlformats.org/officeDocument/2006/relationships/image"/><Relationship Id="rId5" Target="../media/image8.png" Type="http://schemas.openxmlformats.org/officeDocument/2006/relationships/image"/><Relationship Id="rId6" Target="../media/image2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4.xml.rels><?xml version="1.0" encoding="UTF-8" standalone="no"?><Relationships xmlns="http://schemas.openxmlformats.org/package/2006/relationships"><Relationship Id="rId2" Target="../tags/tag3.xml" Type="http://schemas.openxmlformats.org/officeDocument/2006/relationships/tags"/><Relationship Id="rId3" Target="../media/image4.png" Type="http://schemas.openxmlformats.org/officeDocument/2006/relationships/image"/><Relationship Id="rId4" Target="../media/image2.png" Type="http://schemas.openxmlformats.org/officeDocument/2006/relationships/image"/><Relationship Id="rId5" Target="../media/image3.png" Type="http://schemas.openxmlformats.org/officeDocument/2006/relationships/image"/><Relationship Id="rId6" Target="../media/image18.png" Type="http://schemas.openxmlformats.org/officeDocument/2006/relationships/image"/><Relationship Id="rId7" Target="../media/image19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5.xml.rels><?xml version="1.0" encoding="UTF-8" standalone="no"?><Relationships xmlns="http://schemas.openxmlformats.org/package/2006/relationships"><Relationship Id="rId2" Target="../tags/tag4.xml" Type="http://schemas.openxmlformats.org/officeDocument/2006/relationships/tags"/><Relationship Id="rId3" Target="../media/image4.png" Type="http://schemas.openxmlformats.org/officeDocument/2006/relationships/image"/><Relationship Id="rId4" Target="../media/image2.png" Type="http://schemas.openxmlformats.org/officeDocument/2006/relationships/image"/><Relationship Id="rId5" Target="../media/image9.png" Type="http://schemas.openxmlformats.org/officeDocument/2006/relationships/image"/><Relationship Id="rId6" Target="../media/image10.png" Type="http://schemas.openxmlformats.org/officeDocument/2006/relationships/image"/><Relationship Id="rId7" Target="../media/image11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6.xml.rels><?xml version="1.0" encoding="UTF-8" standalone="no"?><Relationships xmlns="http://schemas.openxmlformats.org/package/2006/relationships"><Relationship Id="rId2" Target="../tags/tag5.xml" Type="http://schemas.openxmlformats.org/officeDocument/2006/relationships/tags"/><Relationship Id="rId3" Target="../media/image4.png" Type="http://schemas.openxmlformats.org/officeDocument/2006/relationships/image"/><Relationship Id="rId4" Target="../media/image2.png" Type="http://schemas.openxmlformats.org/officeDocument/2006/relationships/image"/><Relationship Id="rId5" Target="../media/image13.png" Type="http://schemas.openxmlformats.org/officeDocument/2006/relationships/image"/><Relationship Id="rId6" Target="../media/image14.png" Type="http://schemas.openxmlformats.org/officeDocument/2006/relationships/image"/><Relationship Id="rId7" Target="../media/image15.png" Type="http://schemas.openxmlformats.org/officeDocument/2006/relationships/image"/><Relationship Id="rId8" Target="../media/image16.png" Type="http://schemas.openxmlformats.org/officeDocument/2006/relationships/image"/><Relationship Id="rId9" Target="../media/image17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slide1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>
            <a:extLst>
              <a:ext uri="{AB9E17F1-AE70-471E-A5E6-DA4A19A817BC}">
                <a16:creationId xmlns:a16="http://schemas.microsoft.com/office/drawing/2010/main" id="{6071678B-0ED5-4793-A10C-0BBA5DF51A2F}"/>
              </a:ext>
            </a:extLst>
          </p:cNvPr>
          <p:cNvSpPr/>
          <p:nvPr/>
        </p:nvSpPr>
        <p:spPr>
          <a:xfrm flipH="false" flipV="false" rot="0">
            <a:off x="-9525" y="-2171"/>
            <a:ext cx="9153097" cy="5177609"/>
          </a:xfrm>
          <a:prstGeom prst="rect">
            <a:avLst/>
          </a:prstGeom>
          <a:solidFill>
            <a:srgbClr val="0f29ba"/>
          </a:solidFill>
          <a:ln cap="flat" w="23813">
            <a:noFill/>
            <a:prstDash val="solid"/>
            <a:miter lim="800000"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3" name="">
            <a:extLst>
              <a:ext uri="{1776FC6C-0CD7-4B8B-B966-1DBED29AC25D}">
                <a16:creationId xmlns:a16="http://schemas.microsoft.com/office/drawing/2010/main" id="{68065E1E-EE60-44D0-8F67-78CC452FCEE9}"/>
              </a:ext>
            </a:extLst>
          </p:cNvPr>
          <p:cNvPicPr>
            <a:picLocks noChangeAspect="true"/>
          </p:cNvPicPr>
          <p:nvPr/>
        </p:nvPicPr>
        <p:blipFill>
          <a:blip r:embed="rId2">
            <a:alphaModFix amt="10000"/>
          </a:blip>
          <a:srcRect b="2080" l="310" r="0" t="2910"/>
          <a:stretch>
            <a:fillRect/>
          </a:stretch>
        </p:blipFill>
        <p:spPr>
          <a:xfrm flipH="false" flipV="false" rot="0">
            <a:off x="-19050" y="-8982"/>
            <a:ext cx="9166546" cy="5178191"/>
          </a:xfrm>
          <a:prstGeom prst="rect">
            <a:avLst/>
          </a:prstGeom>
          <a:noFill/>
        </p:spPr>
      </p:pic>
      <p:sp>
        <p:nvSpPr>
          <p:cNvPr id="4" name="Title 1">
            <a:extLst>
              <a:ext uri="{BB1F5EC7-CB64-475B-ADBA-D238D67E59AB}">
                <a16:creationId xmlns:a16="http://schemas.microsoft.com/office/drawing/2010/main" id="{CFDE4E79-A87A-4727-AAF0-269B04B44895}"/>
              </a:ext>
            </a:extLst>
          </p:cNvPr>
          <p:cNvSpPr>
            <a:spLocks noGrp="true"/>
          </p:cNvSpPr>
          <p:nvPr>
            <p:ph type="title"/>
          </p:nvPr>
        </p:nvSpPr>
        <p:spPr>
          <a:xfrm rot="0">
            <a:off x="424586" y="1137189"/>
            <a:ext cx="8618135" cy="792308"/>
          </a:xfrm>
          <a:prstGeom prst="rect">
            <a:avLst/>
          </a:prstGeom>
        </p:spPr>
        <p:txBody>
          <a:bodyPr anchor="t" rtlCol="0" vert="horz">
            <a:spAutoFit/>
          </a:bodyPr>
          <a:lstStyle/>
          <a:p>
            <a:pPr algn="l">
              <a:lnSpc>
                <a:spcPct val="115000"/>
              </a:lnSpc>
            </a:pPr>
            <a:r>
              <a:rPr b="1" cap="none" dirty="0" lang="en-US" sz="4000">
                <a:solidFill>
                  <a:srgbClr val="f3d25c"/>
                </a:solidFill>
                <a:latin typeface="Zoho Puvi"/>
              </a:rPr>
              <a:t>Enterprise self-service </a:t>
            </a:r>
            <a:endParaRPr b="1" cap="none" dirty="0" lang="en-US" sz="4000">
              <a:solidFill>
                <a:srgbClr val="f3d25c"/>
              </a:solidFill>
              <a:latin typeface="Zoho Puvi"/>
            </a:endParaRPr>
          </a:p>
        </p:txBody>
      </p:sp>
      <p:pic>
        <p:nvPicPr>
          <p:cNvPr id="5" name="">
            <a:extLst>
              <a:ext uri="{D8199299-F970-4ADC-8A23-CB8A4D8845B4}">
                <a16:creationId xmlns:a16="http://schemas.microsoft.com/office/drawing/2010/main" id="{34155C4A-3C2E-4C6F-B832-1555568C5F4D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flipH="false" flipV="false" rot="0">
            <a:off x="563356" y="382562"/>
            <a:ext cx="1556899" cy="331012"/>
          </a:xfrm>
          <a:prstGeom prst="rect">
            <a:avLst/>
          </a:prstGeom>
          <a:noFill/>
        </p:spPr>
      </p:pic>
      <p:sp>
        <p:nvSpPr>
          <p:cNvPr hidden="false" id="6" name="">
            <a:extLst>
              <a:ext uri="{D87012DF-1446-42FC-8B3C-3599962BCC84}">
                <a16:creationId xmlns:a16="http://schemas.microsoft.com/office/drawing/2010/main" id="{4A80D4F9-1277-4CB5-88F6-294E0FB6F80C}"/>
              </a:ext>
            </a:extLst>
          </p:cNvPr>
          <p:cNvSpPr txBox="1">
            <a:spLocks noGrp="true"/>
          </p:cNvSpPr>
          <p:nvPr/>
        </p:nvSpPr>
        <p:spPr>
          <a:xfrm rot="0">
            <a:off x="365293" y="1742379"/>
            <a:ext cx="6011646" cy="840190"/>
          </a:xfrm>
          <a:prstGeom prst="rect">
            <a:avLst/>
          </a:prstGeom>
          <a:ln>
            <a:noFill/>
          </a:ln>
          <a:effectLst/>
        </p:spPr>
        <p:txBody>
          <a:bodyPr anchor="ctr" bIns="45720" lIns="91440" numCol="1" rIns="91440" rtlCol="0" spcCol="0" tIns="93600" vert="horz">
            <a:sp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Zoho Puvi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Zoho Puvi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Zoho Puvi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Zoho Puvi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b="1" cap="all" dirty="0" i="0" lang="en-US" sz="4000">
                <a:solidFill>
                  <a:schemeClr val="bg1"/>
                </a:solidFill>
                <a:latin typeface="Zoho Puvi-thin"/>
              </a:rPr>
              <a:t> </a:t>
            </a:r>
            <a:r>
              <a:rPr b="1" dirty="0" i="0" lang="en-US" sz="4000">
                <a:solidFill>
                  <a:schemeClr val="bg1"/>
                </a:solidFill>
                <a:latin typeface="Zoho Puvi-thin"/>
              </a:rPr>
              <a:t>with </a:t>
            </a:r>
            <a:r>
              <a:rPr b="1" dirty="0" err="1" i="0" lang="en-US" sz="4000">
                <a:solidFill>
                  <a:schemeClr val="bg1"/>
                </a:solidFill>
                <a:latin typeface="Zoho Puvi-thin"/>
              </a:rPr>
              <a:t>ADSelfService</a:t>
            </a:r>
            <a:r>
              <a:rPr b="1" dirty="0" i="0" lang="en-US" sz="4000">
                <a:solidFill>
                  <a:schemeClr val="bg1"/>
                </a:solidFill>
                <a:latin typeface="Zoho Puvi-thin"/>
              </a:rPr>
              <a:t> Plus</a:t>
            </a:r>
            <a:endParaRPr b="1" dirty="0" i="0" lang="en-US" sz="4000">
              <a:solidFill>
                <a:schemeClr val="bg1"/>
              </a:solidFill>
              <a:latin typeface="Zoho Puvi-thin"/>
            </a:endParaRPr>
          </a:p>
        </p:txBody>
      </p:sp>
      <p:pic>
        <p:nvPicPr>
          <p:cNvPr id="7" name="">
            <a:extLst>
              <a:ext uri="{B39122F9-FAA2-4E32-B302-31D9B436CFFE}">
                <a16:creationId xmlns:a16="http://schemas.microsoft.com/office/drawing/2010/main" id="{63ECC0C4-5717-492E-8956-7F235FDB9012}"/>
              </a:ext>
            </a:extLst>
          </p:cNvPr>
          <p:cNvPicPr>
            <a:picLocks noChangeAspect="true"/>
          </p:cNvPicPr>
          <p:nvPr/>
        </p:nvPicPr>
        <p:blipFill>
          <a:blip r:embed="rId4">
            <a:alphaModFix amt="39000"/>
          </a:blip>
          <a:srcRect b="0" l="0" r="-6660" t="16440"/>
          <a:stretch>
            <a:fillRect/>
          </a:stretch>
        </p:blipFill>
        <p:spPr>
          <a:xfrm flipH="false" flipV="false" rot="0">
            <a:off x="0" y="4087796"/>
            <a:ext cx="9752107" cy="2979429"/>
          </a:xfrm>
          <a:prstGeom prst="rect">
            <a:avLst/>
          </a:prstGeom>
          <a:noFill/>
        </p:spPr>
      </p:pic>
      <p:sp>
        <p:nvSpPr>
          <p:cNvPr id="8" name="">
            <a:extLst>
              <a:ext uri="{4B83D790-E5F5-469D-9CBF-7D65E45B493F}">
                <a16:creationId xmlns:a16="http://schemas.microsoft.com/office/drawing/2010/main" id="{EDEC502A-B9A1-4718-87B0-1C8B4585E9CC}"/>
              </a:ext>
            </a:extLst>
          </p:cNvPr>
          <p:cNvSpPr/>
          <p:nvPr/>
        </p:nvSpPr>
        <p:spPr>
          <a:xfrm flipH="false" flipV="false" rot="0">
            <a:off x="495300" y="2772994"/>
            <a:ext cx="5414219" cy="379780"/>
          </a:xfrm>
          <a:prstGeom prst="roundRect">
            <a:avLst>
              <a:gd fmla="val 50000" name="adj"/>
            </a:avLst>
          </a:prstGeom>
          <a:solidFill>
            <a:srgbClr val="0011ad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9" name="Subtitle 2">
            <a:extLst>
              <a:ext uri="{F6C1D9F1-14FA-4DAA-AB55-C46E5BD60957}">
                <a16:creationId xmlns:a16="http://schemas.microsoft.com/office/drawing/2010/main" id="{7864D511-2642-4347-A310-0101673582B8}"/>
              </a:ext>
            </a:extLst>
          </p:cNvPr>
          <p:cNvSpPr>
            <a:spLocks noGrp="true"/>
          </p:cNvSpPr>
          <p:nvPr>
            <p:ph type="subTitle"/>
          </p:nvPr>
        </p:nvSpPr>
        <p:spPr>
          <a:xfrm rot="0">
            <a:off x="356835" y="2804674"/>
            <a:ext cx="5706056" cy="288636"/>
          </a:xfrm>
          <a:prstGeom prst="rect">
            <a:avLst/>
          </a:prstGeom>
        </p:spPr>
        <p:txBody>
          <a:bodyPr anchor="ctr" rtlCol="0" vert="horz">
            <a:spAutoFit/>
          </a:bodyPr>
          <a:lstStyle/>
          <a:p>
            <a:pPr algn="ctr" indent="0" lvl="0" marL="0">
              <a:lnSpc>
                <a:spcPct val="70000"/>
              </a:lnSpc>
              <a:buNone/>
            </a:pPr>
            <a:r>
              <a:rPr b="0" dirty="0" lang="en-US" sz="1400">
                <a:solidFill>
                  <a:srgbClr val="f3d25c"/>
                </a:solidFill>
                <a:latin typeface="Zoho Puvi"/>
              </a:rPr>
              <a:t>Decrease help desk workload with secure end-user self-service</a:t>
            </a:r>
            <a:endParaRPr b="0" dirty="0" lang="en-US" sz="1400">
              <a:solidFill>
                <a:srgbClr val="f3d25c"/>
              </a:solidFill>
              <a:latin typeface="Zoho Puvi"/>
            </a:endParaRPr>
          </a:p>
        </p:txBody>
      </p:sp>
      <p:pic>
        <p:nvPicPr>
          <p:cNvPr id="10" name="">
            <a:extLst>
              <a:ext uri="{F857C0FE-0DC4-4715-95D3-471B1E50164A}">
                <a16:creationId xmlns:a16="http://schemas.microsoft.com/office/drawing/2010/main" id="{25CEF438-FC85-44F9-BF04-0B80BF9BA009}"/>
              </a:ext>
            </a:extLst>
          </p:cNvPr>
          <p:cNvPicPr>
            <a:picLocks noChangeAspect="true"/>
          </p:cNvPicPr>
          <p:nvPr/>
        </p:nvPicPr>
        <p:blipFill>
          <a:blip r:embed="rId5"/>
          <a:srcRect b="7660" l="0" r="0" t="0"/>
          <a:stretch>
            <a:fillRect/>
          </a:stretch>
        </p:blipFill>
        <p:spPr>
          <a:xfrm flipH="false" flipV="false" rot="0">
            <a:off x="5934570" y="2770784"/>
            <a:ext cx="3231337" cy="2416194"/>
          </a:xfrm>
          <a:prstGeom prst="rect">
            <a:avLst/>
          </a:prstGeom>
          <a:noFill/>
        </p:spPr>
      </p:pic>
    </p:spTree>
    <p:extLst>
      <p:ext uri="{E0A6491F-8F77-4F5C-95EB-3A24EDDB7BC0}">
        <p14:creationId xmlns:p14="http://schemas.microsoft.com/office/powerpoint/2010/main" val="1708952768962"/>
      </p:ext>
    </p:extLst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hidden="false" id="2" name="">
            <a:extLst>
              <a:ext uri="{E057A455-4DC6-4E8E-A282-8FA103C5EE28}">
                <a16:creationId xmlns:a16="http://schemas.microsoft.com/office/drawing/2010/main" id="{F4159CDB-4525-42A0-8F59-6A8A57C6B255}"/>
              </a:ext>
            </a:extLst>
          </p:cNvPr>
          <p:cNvSpPr txBox="1">
            <a:spLocks noGrp="true"/>
          </p:cNvSpPr>
          <p:nvPr/>
        </p:nvSpPr>
        <p:spPr>
          <a:xfrm rot="0">
            <a:off x="382219" y="367788"/>
            <a:ext cx="7556696" cy="583634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ctr" bIns="45720" lIns="91440" numCol="1" rIns="91440" rtlCol="0" spcCol="0" tIns="45720" vert="horz">
            <a:noAutofit/>
          </a:bodyPr>
          <a:lstStyle>
            <a:lvl1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b="1" dirty="0" i="0" lang="en-US" sz="3200">
                <a:solidFill>
                  <a:schemeClr val="tx1"/>
                </a:solidFill>
                <a:latin typeface="Zoho Puvi"/>
              </a:defRPr>
            </a:lvl1pPr>
            <a:lvl2pPr algn="l" lvl="1" marL="457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2pPr>
            <a:lvl3pPr algn="l" lvl="2" marL="914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3pPr>
            <a:lvl4pPr algn="l" lvl="3" marL="1371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4pPr>
            <a:lvl5pPr algn="l" lvl="4" marL="18288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5pPr>
            <a:lvl6pPr algn="l" lvl="5" marL="22860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6pPr>
            <a:lvl7pPr algn="l" lvl="6" marL="2743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7pPr>
            <a:lvl8pPr algn="l" lvl="7" marL="3200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8pPr>
            <a:lvl9pPr algn="l" lvl="8" marL="3657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9pPr>
          </a:lstStyle>
          <a:p>
            <a: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b="1" dirty="0" i="0" lang="en-US" sz="2400">
                <a:solidFill>
                  <a:schemeClr val="tx1"/>
                </a:solidFill>
                <a:latin typeface="Zoho Puvi"/>
              </a:rPr>
              <a:t>IT admin, we hear you!</a:t>
            </a:r>
            <a:endParaRPr b="1" dirty="0" i="0" lang="en-US" sz="2400">
              <a:solidFill>
                <a:schemeClr val="tx1"/>
              </a:solidFill>
              <a:latin typeface="Zoho Puvi"/>
            </a:endParaRPr>
          </a:p>
        </p:txBody>
      </p:sp>
      <p:sp>
        <p:nvSpPr>
          <p:cNvPr id="3" name="">
            <a:extLst>
              <a:ext uri="{8FB816C3-2810-409D-AF43-B1A4FF640D1A}">
                <a16:creationId xmlns:a16="http://schemas.microsoft.com/office/drawing/2010/main" id="{9869711B-B4D8-4B27-ADFB-43A375994D82}"/>
              </a:ext>
            </a:extLst>
          </p:cNvPr>
          <p:cNvSpPr/>
          <p:nvPr/>
        </p:nvSpPr>
        <p:spPr>
          <a:xfrm flipH="false" flipV="false" rot="0">
            <a:off x="487508" y="2484682"/>
            <a:ext cx="8152552" cy="1216618"/>
          </a:xfrm>
          <a:prstGeom prst="roundRect">
            <a:avLst>
              <a:gd fmla="val 8223" name="adj"/>
            </a:avLst>
          </a:prstGeom>
          <a:solidFill>
            <a:srgbClr val="f3d25c">
              <a:alpha val="19999"/>
            </a:srgbClr>
          </a:solidFill>
          <a:ln cap="flat" w="9525">
            <a:noFill/>
            <a:prstDash val="solid"/>
            <a:miter lim="800000"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4" name="">
            <a:extLst>
              <a:ext uri="{AECBDCDE-3623-467E-AE5D-BDE6C16B14B2}">
                <a16:creationId xmlns:a16="http://schemas.microsoft.com/office/drawing/2010/main" id="{61E39ACA-B87C-4AC8-8514-1DBC3B7B13D1}"/>
              </a:ext>
            </a:extLst>
          </p:cNvPr>
          <p:cNvSpPr txBox="1"/>
          <p:nvPr/>
        </p:nvSpPr>
        <p:spPr>
          <a:xfrm flipH="false" flipV="false" rot="0">
            <a:off x="442569" y="1038577"/>
            <a:ext cx="7510967" cy="1155687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-190500" marL="190500">
              <a:lnSpc>
                <a:spcPct val="145000"/>
              </a:lnSpc>
              <a:buFont typeface="Arial"/>
              <a:buChar char="•"/>
              <a:defRPr dirty="0" lang="en-US" sz="1400"/>
            </a:pPr>
            <a:r>
              <a:rPr b="0" dirty="0" lang="en-US" sz="1200">
                <a:latin typeface="Zoho Puvi"/>
              </a:rPr>
              <a:t>Are you swamped with trivial user requests that you often don't have time for other critical IT tasks?</a:t>
            </a:r>
            <a:br>
              <a:rPr b="0" dirty="0" lang="en-US" sz="1200">
                <a:latin typeface="Zoho Puvi"/>
              </a:rPr>
            </a:br>
          </a:p>
          <a:p>
            <a:pPr algn="l" indent="-190500" marL="190500">
              <a:lnSpc>
                <a:spcPct val="145000"/>
              </a:lnSpc>
              <a:buFont typeface="Arial"/>
              <a:buChar char="•"/>
              <a:defRPr dirty="0" lang="en-US" sz="1400"/>
            </a:pPr>
            <a:r>
              <a:rPr b="0" dirty="0" lang="en-US" sz="1200">
                <a:latin typeface="Zoho Puvi"/>
              </a:rPr>
              <a:t>Active Directory </a:t>
            </a:r>
            <a:r>
              <a:rPr b="0" dirty="0" lang="en-US" sz="1200">
                <a:latin typeface="Zoho Puvi"/>
              </a:rPr>
              <a:t>attribute</a:t>
            </a:r>
            <a:r>
              <a:rPr b="0" dirty="0" lang="en-US" sz="1200">
                <a:latin typeface="Zoho Puvi"/>
              </a:rPr>
              <a:t> updates, </a:t>
            </a:r>
            <a:r>
              <a:rPr b="0" dirty="0" lang="en-US" sz="1200">
                <a:latin typeface="Zoho Puvi"/>
              </a:rPr>
              <a:t>group membership requests</a:t>
            </a:r>
            <a:r>
              <a:rPr b="0" dirty="0" lang="en-US" sz="1200">
                <a:latin typeface="Zoho Puvi"/>
              </a:rPr>
              <a:t>, </a:t>
            </a:r>
            <a:r>
              <a:rPr b="0" dirty="0" lang="en-US" sz="1200">
                <a:latin typeface="Zoho Puvi"/>
              </a:rPr>
              <a:t>searching for </a:t>
            </a:r>
            <a:r>
              <a:rPr b="0" dirty="0" lang="en-US" sz="1200">
                <a:latin typeface="Zoho Puvi"/>
              </a:rPr>
              <a:t>employee </a:t>
            </a:r>
            <a:r>
              <a:rPr b="0" dirty="0" lang="en-US" sz="1200">
                <a:latin typeface="Zoho Puvi"/>
              </a:rPr>
              <a:t>information</a:t>
            </a:r>
            <a:r>
              <a:rPr b="0" dirty="0" lang="en-US" sz="1200">
                <a:latin typeface="Zoho Puvi"/>
              </a:rPr>
              <a:t>, and the list of trivial user requests goes on...</a:t>
            </a:r>
            <a:endParaRPr b="0" dirty="0" lang="en-US" sz="1200">
              <a:latin typeface="Zoho Puvi"/>
            </a:endParaRPr>
          </a:p>
        </p:txBody>
      </p:sp>
      <p:sp>
        <p:nvSpPr>
          <p:cNvPr id="5" name="">
            <a:extLst>
              <a:ext uri="{3623029D-965B-4DBF-86DB-CCDD18EF7A23}">
                <a16:creationId xmlns:a16="http://schemas.microsoft.com/office/drawing/2010/main" id="{8E97D608-8736-4896-B9F2-0833DEC2521A}"/>
              </a:ext>
            </a:extLst>
          </p:cNvPr>
          <p:cNvSpPr/>
          <p:nvPr/>
        </p:nvSpPr>
        <p:spPr>
          <a:xfrm flipH="false" flipV="false" rot="0">
            <a:off x="474726" y="3629025"/>
            <a:ext cx="8143418" cy="1523876"/>
          </a:xfrm>
          <a:prstGeom prst="roundRect">
            <a:avLst>
              <a:gd fmla="val 2904" name="adj"/>
            </a:avLst>
          </a:prstGeom>
          <a:solidFill>
            <a:srgbClr val="0d26b8"/>
          </a:solidFill>
          <a:ln cap="flat" w="9525">
            <a:noFill/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6" name="">
            <a:extLst>
              <a:ext uri="{A2CC9626-809C-4128-87AC-AEA59A8C6962}">
                <a16:creationId xmlns:a16="http://schemas.microsoft.com/office/drawing/2010/main" id="{7028ED52-CA4F-4F81-AD63-6C96CE64CE38}"/>
              </a:ext>
            </a:extLst>
          </p:cNvPr>
          <p:cNvPicPr>
            <a:picLocks noChangeAspect="true"/>
          </p:cNvPicPr>
          <p:nvPr/>
        </p:nvPicPr>
        <p:blipFill>
          <a:blip r:embed="rId2">
            <a:alphaModFix amt="10000"/>
          </a:blip>
          <a:srcRect b="12040" l="310" r="0" t="48260"/>
          <a:stretch>
            <a:fillRect/>
          </a:stretch>
        </p:blipFill>
        <p:spPr>
          <a:xfrm flipH="false" flipV="false" rot="0">
            <a:off x="488613" y="3625586"/>
            <a:ext cx="6491887" cy="1532178"/>
          </a:xfrm>
          <a:prstGeom prst="rect">
            <a:avLst/>
          </a:prstGeom>
          <a:noFill/>
        </p:spPr>
      </p:pic>
      <p:grpSp>
        <p:nvGrpSpPr>
          <p:cNvPr id="7" name="">
            <a:extLst>
              <a:ext uri="{909E455B-7051-46CD-A1C4-B492A34DE0CA}">
                <a16:creationId xmlns:a16="http://schemas.microsoft.com/office/drawing/2010/main" id="{2C2098FC-6BB2-4D6F-A1B7-95E5655835D9}"/>
              </a:ext>
            </a:extLst>
          </p:cNvPr>
          <p:cNvGrpSpPr>
            <a:grpSpLocks noChangeAspect="true"/>
          </p:cNvGrpSpPr>
          <p:nvPr/>
        </p:nvGrpSpPr>
        <p:grpSpPr>
          <a:xfrm flipH="false" flipV="false" rot="0">
            <a:off x="853287" y="4038600"/>
            <a:ext cx="7282824" cy="713822"/>
            <a:chOff x="853287" y="3839403"/>
            <a:chExt cx="7282824" cy="713822"/>
          </a:xfrm>
        </p:grpSpPr>
        <p:sp>
          <p:nvSpPr>
            <p:cNvPr id="8" name="">
              <a:extLst>
                <a:ext uri="{292114F1-7838-47E3-9DE0-219D95106461}">
                  <a16:creationId xmlns:a16="http://schemas.microsoft.com/office/drawing/2010/main" id="{9DAA5CFE-76E3-4298-8452-03F98AAF745F}"/>
                </a:ext>
              </a:extLst>
            </p:cNvPr>
            <p:cNvSpPr txBox="1"/>
            <p:nvPr/>
          </p:nvSpPr>
          <p:spPr>
            <a:xfrm flipH="false" flipV="false" rot="0">
              <a:off x="853287" y="3905250"/>
              <a:ext cx="3477691" cy="582806"/>
            </a:xfrm>
            <a:prstGeom prst="rect">
              <a:avLst/>
            </a:prstGeom>
          </p:spPr>
          <p:txBody>
            <a:bodyPr anchor="t" bIns="47625" lIns="95250" rIns="95250" rtlCol="0" tIns="47625" vert="horz">
              <a:spAutoFit/>
            </a:bodyPr>
            <a:lstStyle/>
            <a:p>
              <a:pPr>
                <a:defRPr dirty="0" lang="en-US" sz="1400"/>
              </a:pPr>
              <a:r>
                <a:rPr b="1" dirty="0" lang="en-US" sz="3200">
                  <a:solidFill>
                    <a:srgbClr val="f3d25c"/>
                  </a:solidFill>
                  <a:latin typeface="Zoho Puvi"/>
                </a:rPr>
                <a:t>As an IT admin</a:t>
              </a:r>
              <a:endParaRPr b="1" dirty="0" lang="en-US" sz="3200">
                <a:solidFill>
                  <a:srgbClr val="f3d25c"/>
                </a:solidFill>
                <a:latin typeface="Zoho Puvi"/>
              </a:endParaRPr>
            </a:p>
          </p:txBody>
        </p:sp>
        <p:sp>
          <p:nvSpPr>
            <p:cNvPr id="9" name="">
              <a:extLst>
                <a:ext uri="{31A01AE0-39AD-46FC-B68A-B2943AD56D97}">
                  <a16:creationId xmlns:a16="http://schemas.microsoft.com/office/drawing/2010/main" id="{C1CE7D4D-33B6-4783-A2E8-C89E06A902AF}"/>
                </a:ext>
              </a:extLst>
            </p:cNvPr>
            <p:cNvSpPr txBox="1"/>
            <p:nvPr/>
          </p:nvSpPr>
          <p:spPr>
            <a:xfrm flipH="false" flipV="false" rot="0">
              <a:off x="3883285" y="3839403"/>
              <a:ext cx="4252826" cy="713822"/>
            </a:xfrm>
            <a:prstGeom prst="rect">
              <a:avLst/>
            </a:prstGeom>
          </p:spPr>
          <p:txBody>
            <a:bodyPr anchor="ctr" bIns="47625" lIns="95250" rIns="95250" rtlCol="0" tIns="47625" vert="horz">
              <a:spAutoFit/>
            </a:bodyPr>
            <a:lstStyle/>
            <a:p>
              <a:pPr algn="l" indent="0" marL="95250">
                <a:lnSpc>
                  <a:spcPct val="145000"/>
                </a:lnSpc>
                <a:buFont typeface="Arial"/>
                <a:buNone/>
                <a:defRPr dirty="0" lang="en-US" sz="1400"/>
              </a:pPr>
              <a:r>
                <a:rPr b="0" dirty="0" lang="en-US" sz="1400">
                  <a:solidFill>
                    <a:schemeClr val="bg1"/>
                  </a:solidFill>
                  <a:latin typeface="Zoho Puvi"/>
                </a:rPr>
                <a:t>don't you sometimes wish your users could manage some of their own tickets for a change?</a:t>
              </a:r>
              <a:endParaRPr b="0" dirty="0" lang="en-US" sz="1400">
                <a:solidFill>
                  <a:schemeClr val="bg1"/>
                </a:solidFill>
                <a:latin typeface="Zoho Puvi"/>
              </a:endParaRPr>
            </a:p>
          </p:txBody>
        </p:sp>
      </p:grpSp>
      <p:sp>
        <p:nvSpPr>
          <p:cNvPr id="10" name="">
            <a:extLst>
              <a:ext uri="{1ED0BAF8-87FB-4A17-BCB3-BD9A48E2C938}">
                <a16:creationId xmlns:a16="http://schemas.microsoft.com/office/drawing/2010/main" id="{780B3C7B-2382-455C-94E5-4F5C044065E0}"/>
              </a:ext>
            </a:extLst>
          </p:cNvPr>
          <p:cNvSpPr txBox="1"/>
          <p:nvPr/>
        </p:nvSpPr>
        <p:spPr>
          <a:xfrm flipH="false" flipV="false" rot="0">
            <a:off x="742007" y="2931195"/>
            <a:ext cx="7532875" cy="448732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>
              <a:lnSpc>
                <a:spcPct val="145000"/>
              </a:lnSpc>
              <a:defRPr dirty="0" lang="en-US" sz="1400"/>
            </a:pPr>
            <a:r>
              <a:rPr b="1" dirty="0" lang="en-US" sz="1600">
                <a:solidFill>
                  <a:srgbClr val="0000ff"/>
                </a:solidFill>
                <a:latin typeface="Zoho Puvi"/>
                <a:hlinkClick r:id="rId3"/>
              </a:rPr>
              <a:t>81%</a:t>
            </a:r>
            <a:r>
              <a:rPr b="0" dirty="0" lang="en-US" sz="1200">
                <a:latin typeface="Zoho Puvi"/>
              </a:rPr>
              <a:t> of all users attempt to take care of issues themselves before reaching out for help.</a:t>
            </a:r>
            <a:endParaRPr b="0" dirty="0" lang="en-US" sz="1200">
              <a:latin typeface="Zoho Puvi"/>
            </a:endParaRPr>
          </a:p>
        </p:txBody>
      </p:sp>
      <p:sp>
        <p:nvSpPr>
          <p:cNvPr id="11" name="">
            <a:extLst>
              <a:ext uri="{B38499DB-BC02-41C9-981E-99B9A9B7DA7C}">
                <a16:creationId xmlns:a16="http://schemas.microsoft.com/office/drawing/2010/main" id="{CDA03DEA-4ED1-4F82-AD0A-92338DA02FAA}"/>
              </a:ext>
            </a:extLst>
          </p:cNvPr>
          <p:cNvSpPr/>
          <p:nvPr/>
        </p:nvSpPr>
        <p:spPr>
          <a:xfrm flipH="false" flipV="false" rot="10800000">
            <a:off x="779649" y="2487387"/>
            <a:ext cx="1143000" cy="374875"/>
          </a:xfrm>
          <a:prstGeom prst="round2SameRect">
            <a:avLst/>
          </a:prstGeom>
          <a:solidFill>
            <a:schemeClr val="accent2">
              <a:lumMod val="60000"/>
              <a:lumOff val="40000"/>
            </a:schemeClr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2" name="">
            <a:extLst>
              <a:ext uri="{35C0F13A-A714-48E2-A8C7-EDDFA95A7BD6}">
                <a16:creationId xmlns:a16="http://schemas.microsoft.com/office/drawing/2010/main" id="{3C842960-D104-43A8-B5F1-0C9BA942FC16}"/>
              </a:ext>
            </a:extLst>
          </p:cNvPr>
          <p:cNvSpPr txBox="1"/>
          <p:nvPr/>
        </p:nvSpPr>
        <p:spPr>
          <a:xfrm flipH="false" flipV="false" rot="0">
            <a:off x="730348" y="2554909"/>
            <a:ext cx="1256204" cy="247611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ctr">
              <a:defRPr dirty="0" lang="en-US" sz="1400"/>
            </a:pPr>
            <a:r>
              <a:rPr b="1" dirty="0" lang="en-US" sz="1000">
                <a:solidFill>
                  <a:schemeClr val="tx1"/>
                </a:solidFill>
                <a:latin typeface="Zoho Puvi"/>
              </a:rPr>
              <a:t>Did you know? </a:t>
            </a:r>
            <a:endParaRPr b="1" dirty="0" lang="en-US" sz="1000">
              <a:solidFill>
                <a:schemeClr val="tx1"/>
              </a:solidFill>
              <a:latin typeface="Zoho Puvi"/>
            </a:endParaRPr>
          </a:p>
        </p:txBody>
      </p:sp>
    </p:spTree>
    <p:extLst>
      <p:ext uri="{9E4EA610-AAF3-49A7-A6F5-129530442196}">
        <p14:creationId xmlns:p14="http://schemas.microsoft.com/office/powerpoint/2010/main" val="1708952768965"/>
      </p:ext>
    </p:extLst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>
            <a:extLst>
              <a:ext uri="{5F98AA83-8CA8-4DD1-92E9-D61AC2C3B70D}">
                <a16:creationId xmlns:a16="http://schemas.microsoft.com/office/drawing/2010/main" id="{B1A916AE-9260-455B-80C7-3C4CC49B8A7D}"/>
              </a:ext>
            </a:extLst>
          </p:cNvPr>
          <p:cNvSpPr/>
          <p:nvPr/>
        </p:nvSpPr>
        <p:spPr>
          <a:xfrm flipH="false" flipV="false" rot="0">
            <a:off x="0" y="-2171"/>
            <a:ext cx="9153097" cy="5177609"/>
          </a:xfrm>
          <a:prstGeom prst="rect">
            <a:avLst/>
          </a:prstGeom>
          <a:solidFill>
            <a:srgbClr val="0d26b8"/>
          </a:solidFill>
          <a:ln cap="flat" w="23813">
            <a:noFill/>
            <a:prstDash val="solid"/>
            <a:miter lim="800000"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3" name="">
            <a:extLst>
              <a:ext uri="{0687532E-19DF-4A09-8BC5-6F92881F3AA2}">
                <a16:creationId xmlns:a16="http://schemas.microsoft.com/office/drawing/2010/main" id="{76D68238-D9AA-4C72-9BD6-00B2501CAD02}"/>
              </a:ext>
            </a:extLst>
          </p:cNvPr>
          <p:cNvPicPr>
            <a:picLocks noChangeAspect="true"/>
          </p:cNvPicPr>
          <p:nvPr/>
        </p:nvPicPr>
        <p:blipFill>
          <a:blip r:embed="rId2">
            <a:alphaModFix amt="10000"/>
          </a:blip>
          <a:srcRect b="2080" l="310" r="0" t="2910"/>
          <a:stretch>
            <a:fillRect/>
          </a:stretch>
        </p:blipFill>
        <p:spPr>
          <a:xfrm flipH="false" flipV="false" rot="0">
            <a:off x="0" y="7305"/>
            <a:ext cx="9166546" cy="5178191"/>
          </a:xfrm>
          <a:prstGeom prst="rect">
            <a:avLst/>
          </a:prstGeom>
          <a:noFill/>
        </p:spPr>
      </p:pic>
      <p:sp>
        <p:nvSpPr>
          <p:cNvPr id="4" name="">
            <a:extLst>
              <a:ext uri="{97AB9032-D2D8-4520-9F94-E357C2BEC8CC}">
                <a16:creationId xmlns:a16="http://schemas.microsoft.com/office/drawing/2010/main" id="{9FC82C7F-1572-46BD-B9D8-A147709B4771}"/>
              </a:ext>
            </a:extLst>
          </p:cNvPr>
          <p:cNvSpPr/>
          <p:nvPr/>
        </p:nvSpPr>
        <p:spPr>
          <a:xfrm flipH="false" flipV="false" rot="0">
            <a:off x="3052867" y="847725"/>
            <a:ext cx="5528758" cy="3305803"/>
          </a:xfrm>
          <a:prstGeom prst="roundRect">
            <a:avLst>
              <a:gd fmla="val 3282" name="adj"/>
            </a:avLst>
          </a:prstGeom>
          <a:solidFill>
            <a:srgbClr val="0011ad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>
                <a:solidFill>
                  <a:srgbClr val="f3d25c"/>
                </a:solidFill>
              </a:rPr>
              <a:t/>
            </a:r>
            <a:endParaRPr dirty="0" lang="en-US">
              <a:solidFill>
                <a:srgbClr val="f3d25c"/>
              </a:solidFill>
            </a:endParaRPr>
          </a:p>
        </p:txBody>
      </p:sp>
      <p:sp>
        <p:nvSpPr>
          <p:cNvPr id="5" name="">
            <a:extLst>
              <a:ext uri="{8EEB6010-E322-4789-AB73-875E2C36847C}">
                <a16:creationId xmlns:a16="http://schemas.microsoft.com/office/drawing/2010/main" id="{3CB9BD52-6433-4EAE-BC97-D0E49757A09F}"/>
              </a:ext>
            </a:extLst>
          </p:cNvPr>
          <p:cNvSpPr txBox="1"/>
          <p:nvPr/>
        </p:nvSpPr>
        <p:spPr>
          <a:xfrm flipH="false" flipV="false" rot="0">
            <a:off x="3467100" y="1177404"/>
            <a:ext cx="5068100" cy="991133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>
              <a:lnSpc>
                <a:spcPct val="104999"/>
              </a:lnSpc>
              <a:defRPr dirty="0" lang="en-US" sz="1400"/>
            </a:pPr>
            <a:r>
              <a:rPr b="1" dirty="0" lang="en-US" sz="2800">
                <a:solidFill>
                  <a:srgbClr val="f3d25c"/>
                </a:solidFill>
                <a:latin typeface="Zoho Puvi-heavy"/>
              </a:rPr>
              <a:t>Consider</a:t>
            </a:r>
            <a:r>
              <a:rPr b="1" dirty="0" err="1" lang="en-US" sz="2800">
                <a:solidFill>
                  <a:srgbClr val="f3d25c"/>
                </a:solidFill>
                <a:latin typeface="Zoho Puvi-heavy"/>
              </a:rPr>
              <a:t> </a:t>
            </a:r>
            <a:r>
              <a:rPr b="1" dirty="0" lang="en-US" sz="2800">
                <a:solidFill>
                  <a:srgbClr val="f3d25c"/>
                </a:solidFill>
                <a:latin typeface="Zoho Puvi-heavy"/>
              </a:rPr>
              <a:t>your</a:t>
            </a:r>
            <a:r>
              <a:rPr b="1" dirty="0" err="1" lang="en-US" sz="2800">
                <a:solidFill>
                  <a:srgbClr val="f3d25c"/>
                </a:solidFill>
                <a:latin typeface="Zoho Puvi-heavy"/>
              </a:rPr>
              <a:t> </a:t>
            </a:r>
            <a:r>
              <a:rPr b="1" dirty="0" lang="en-US" sz="2800">
                <a:solidFill>
                  <a:srgbClr val="f3d25c"/>
                </a:solidFill>
                <a:latin typeface="Zoho Puvi-heavy"/>
              </a:rPr>
              <a:t>wish</a:t>
            </a:r>
            <a:r>
              <a:rPr b="1" dirty="0" err="1" lang="en-US" sz="2800">
                <a:solidFill>
                  <a:srgbClr val="f3d25c"/>
                </a:solidFill>
                <a:latin typeface="Zoho Puvi-heavy"/>
              </a:rPr>
              <a:t>, </a:t>
            </a:r>
            <a:r>
              <a:rPr b="1" dirty="0" lang="en-US" sz="2800">
                <a:solidFill>
                  <a:srgbClr val="f3d25c"/>
                </a:solidFill>
                <a:latin typeface="Zoho Puvi-heavy"/>
              </a:rPr>
              <a:t>granted</a:t>
            </a:r>
            <a:r>
              <a:rPr b="1" dirty="0" err="1" lang="en-US" sz="2800">
                <a:solidFill>
                  <a:srgbClr val="f3d25c"/>
                </a:solidFill>
                <a:latin typeface="Zoho Puvi-heavy"/>
              </a:rPr>
              <a:t>!</a:t>
            </a:r>
            <a:endParaRPr b="1" dirty="0" err="1" lang="en-US" sz="2800">
              <a:solidFill>
                <a:srgbClr val="f3d25c"/>
              </a:solidFill>
              <a:latin typeface="Zoho Puvi-heavy"/>
            </a:endParaRPr>
          </a:p>
        </p:txBody>
      </p:sp>
      <p:pic>
        <p:nvPicPr>
          <p:cNvPr id="6" name="">
            <a:extLst>
              <a:ext uri="{4D61ADC4-547E-4447-B46F-190200E83D75}">
                <a16:creationId xmlns:a16="http://schemas.microsoft.com/office/drawing/2010/main" id="{BE340E8F-803B-4D70-B65B-88C440623A12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flipH="false" flipV="false" rot="0">
            <a:off x="7718526" y="847725"/>
            <a:ext cx="636698" cy="978274"/>
          </a:xfrm>
          <a:prstGeom prst="rect">
            <a:avLst/>
          </a:prstGeom>
          <a:noFill/>
        </p:spPr>
      </p:pic>
      <p:pic>
        <p:nvPicPr>
          <p:cNvPr id="7" name="">
            <a:extLst>
              <a:ext uri="{6B8D0A7F-AA66-44EF-8D1B-0F5E726A2610}">
                <a16:creationId xmlns:a16="http://schemas.microsoft.com/office/drawing/2010/main" id="{180B38FD-63AE-4996-884D-6EB8B865C347}"/>
              </a:ext>
            </a:extLst>
          </p:cNvPr>
          <p:cNvPicPr>
            <a:picLocks noChangeAspect="true"/>
          </p:cNvPicPr>
          <p:nvPr/>
        </p:nvPicPr>
        <p:blipFill>
          <a:blip r:embed="rId4">
            <a:alphaModFix amt="39000"/>
          </a:blip>
          <a:srcRect b="0" l="0" r="-6660" t="16440"/>
          <a:stretch>
            <a:fillRect/>
          </a:stretch>
        </p:blipFill>
        <p:spPr>
          <a:xfrm flipH="false" flipV="false" rot="0">
            <a:off x="0" y="4095102"/>
            <a:ext cx="9752107" cy="2979429"/>
          </a:xfrm>
          <a:prstGeom prst="rect">
            <a:avLst/>
          </a:prstGeom>
          <a:noFill/>
        </p:spPr>
      </p:pic>
      <p:pic>
        <p:nvPicPr>
          <p:cNvPr id="8" name="">
            <a:extLst>
              <a:ext uri="{13C3D45B-91F2-4A52-868C-00B11D0387AB}">
                <a16:creationId xmlns:a16="http://schemas.microsoft.com/office/drawing/2010/main" id="{D16C2003-047E-481B-B167-4A8D0F1747AD}"/>
              </a:ext>
            </a:extLst>
          </p:cNvPr>
          <p:cNvPicPr>
            <a:picLocks noChangeAspect="true"/>
          </p:cNvPicPr>
          <p:nvPr/>
        </p:nvPicPr>
        <p:blipFill>
          <a:blip r:embed="rId5"/>
          <a:srcRect b="23260" l="0" r="0" t="0"/>
          <a:stretch>
            <a:fillRect/>
          </a:stretch>
        </p:blipFill>
        <p:spPr>
          <a:xfrm flipH="false" flipV="false" rot="0">
            <a:off x="460124" y="1590675"/>
            <a:ext cx="2891714" cy="3589683"/>
          </a:xfrm>
          <a:prstGeom prst="rect">
            <a:avLst/>
          </a:prstGeom>
          <a:noFill/>
        </p:spPr>
      </p:pic>
      <p:pic>
        <p:nvPicPr>
          <p:cNvPr id="9" name="">
            <a:extLst>
              <a:ext uri="{C60C2C91-51F2-4F8F-A191-92A4F91B0BC7}">
                <a16:creationId xmlns:a16="http://schemas.microsoft.com/office/drawing/2010/main" id="{70A478F2-ECD8-4EDD-A1FF-56523A394859}"/>
              </a:ext>
            </a:extLst>
          </p:cNvPr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flipH="false" flipV="false" rot="0">
            <a:off x="7895110" y="4743850"/>
            <a:ext cx="1029785" cy="218941"/>
          </a:xfrm>
          <a:prstGeom prst="rect">
            <a:avLst/>
          </a:prstGeom>
          <a:noFill/>
        </p:spPr>
      </p:pic>
      <p:sp>
        <p:nvSpPr>
          <p:cNvPr hidden="false" id="10" name="">
            <a:extLst>
              <a:ext uri="{577528E9-F447-4A7E-997D-BA91A0F3C123}">
                <a16:creationId xmlns:a16="http://schemas.microsoft.com/office/drawing/2010/main" id="{32535E62-5B60-4D7B-A7B4-BF156B7A89B4}"/>
              </a:ext>
            </a:extLst>
          </p:cNvPr>
          <p:cNvSpPr txBox="1">
            <a:spLocks noGrp="true"/>
          </p:cNvSpPr>
          <p:nvPr/>
        </p:nvSpPr>
        <p:spPr>
          <a:xfrm rot="0">
            <a:off x="3505200" y="2323328"/>
            <a:ext cx="4505115" cy="1200607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ctr" bIns="45720" lIns="91440" numCol="1" rIns="91440" rtlCol="0" spcCol="0" tIns="45720" vert="horz">
            <a:spAutoFit/>
          </a:bodyPr>
          <a:lstStyle>
            <a:lvl1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b="1" dirty="0" i="0" lang="en-US" sz="3200">
                <a:solidFill>
                  <a:schemeClr val="tx1"/>
                </a:solidFill>
                <a:latin typeface="Zoho Puvi"/>
              </a:defRPr>
            </a:lvl1pPr>
            <a:lvl2pPr algn="l" lvl="1" marL="457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2pPr>
            <a:lvl3pPr algn="l" lvl="2" marL="914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3pPr>
            <a:lvl4pPr algn="l" lvl="3" marL="1371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4pPr>
            <a:lvl5pPr algn="l" lvl="4" marL="18288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5pPr>
            <a:lvl6pPr algn="l" lvl="5" marL="22860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6pPr>
            <a:lvl7pPr algn="l" lvl="6" marL="2743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7pPr>
            <a:lvl8pPr algn="l" lvl="7" marL="3200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8pPr>
            <a:lvl9pPr algn="l" lvl="8" marL="3657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9pPr>
          </a:lstStyle>
          <a:p>
            <a:pPr algn="l" lvl="0" marL="0" rtl="false">
              <a:lnSpc>
                <a:spcPct val="129999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b="1" dirty="0" err="1" lang="en-US" sz="1400">
                <a:solidFill>
                  <a:schemeClr val="bg1"/>
                </a:solidFill>
                <a:latin typeface="Zoho Puvi"/>
              </a:rPr>
              <a:t>ADSelfService </a:t>
            </a:r>
            <a:r>
              <a:rPr b="1" dirty="0" lang="en-US" sz="1400">
                <a:solidFill>
                  <a:schemeClr val="bg1"/>
                </a:solidFill>
                <a:latin typeface="Zoho Puvi"/>
              </a:rPr>
              <a:t>Plus</a:t>
            </a:r>
            <a:r>
              <a:rPr b="1" dirty="0" err="1" lang="en-US" sz="1400">
                <a:solidFill>
                  <a:schemeClr val="bg1"/>
                </a:solidFill>
                <a:latin typeface="Zoho Puvi"/>
              </a:rPr>
              <a:t>, </a:t>
            </a:r>
            <a:r>
              <a:rPr b="0" dirty="0" lang="en-US" sz="1400">
                <a:solidFill>
                  <a:schemeClr val="bg1"/>
                </a:solidFill>
                <a:latin typeface="Zoho Puvi"/>
              </a:rPr>
              <a:t>an</a:t>
            </a:r>
            <a:r>
              <a:rPr b="0" dirty="0" err="1" lang="en-US" sz="14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lang="en-US" sz="1400">
                <a:solidFill>
                  <a:schemeClr val="bg1"/>
                </a:solidFill>
                <a:latin typeface="Zoho Puvi"/>
              </a:rPr>
              <a:t>identity</a:t>
            </a:r>
            <a:r>
              <a:rPr b="0" dirty="0" err="1" lang="en-US" sz="14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lang="en-US" sz="1400">
                <a:solidFill>
                  <a:schemeClr val="bg1"/>
                </a:solidFill>
                <a:latin typeface="Zoho Puvi"/>
              </a:rPr>
              <a:t>security</a:t>
            </a:r>
            <a:r>
              <a:rPr b="0" dirty="0" err="1" lang="en-US" sz="14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lang="en-US" sz="1400">
                <a:solidFill>
                  <a:schemeClr val="bg1"/>
                </a:solidFill>
                <a:latin typeface="Zoho Puvi"/>
              </a:rPr>
              <a:t>solution</a:t>
            </a:r>
            <a:r>
              <a:rPr b="0" dirty="0" err="1" lang="en-US" sz="1400">
                <a:solidFill>
                  <a:schemeClr val="bg1"/>
                </a:solidFill>
                <a:latin typeface="Zoho Puvi"/>
              </a:rPr>
              <a:t>,</a:t>
            </a:r>
            <a:r>
              <a:rPr b="0" dirty="0" err="1" lang="en-US" sz="1400">
                <a:solidFill>
                  <a:schemeClr val="bg1"/>
                </a:solidFill>
                <a:latin typeface="Zoho Puvi"/>
              </a:rPr>
              <a:t> </a:t>
            </a:r>
            <a:r>
              <a:rPr b="0" dirty="0" lang="en-US" sz="1400">
                <a:solidFill>
                  <a:schemeClr val="bg1"/>
                </a:solidFill>
                <a:latin typeface="Zoho Puvi"/>
              </a:rPr>
              <a:t>provides</a:t>
            </a:r>
            <a:r>
              <a:rPr b="1" dirty="0" err="1" lang="en-US" sz="1400">
                <a:solidFill>
                  <a:schemeClr val="bg1"/>
                </a:solidFill>
                <a:latin typeface="Zoho Puvi"/>
              </a:rPr>
              <a:t> </a:t>
            </a:r>
            <a:r>
              <a:rPr b="1" dirty="0" lang="en-US" sz="1400">
                <a:solidFill>
                  <a:schemeClr val="bg1"/>
                </a:solidFill>
                <a:latin typeface="Zoho Puvi"/>
              </a:rPr>
              <a:t>secure</a:t>
            </a:r>
            <a:r>
              <a:rPr b="1" dirty="0" err="1" lang="en-US" sz="1400">
                <a:solidFill>
                  <a:schemeClr val="bg1"/>
                </a:solidFill>
                <a:latin typeface="Zoho Puvi"/>
              </a:rPr>
              <a:t> </a:t>
            </a:r>
            <a:r>
              <a:rPr b="1" dirty="0" lang="en-US" sz="1400">
                <a:solidFill>
                  <a:schemeClr val="bg1"/>
                </a:solidFill>
                <a:latin typeface="Zoho Puvi"/>
              </a:rPr>
              <a:t>end</a:t>
            </a:r>
            <a:r>
              <a:rPr b="1" dirty="0" err="1" lang="en-US" sz="1400">
                <a:solidFill>
                  <a:schemeClr val="bg1"/>
                </a:solidFill>
                <a:latin typeface="Zoho Puvi"/>
              </a:rPr>
              <a:t> </a:t>
            </a:r>
            <a:r>
              <a:rPr b="1" dirty="0" lang="en-US" sz="1400">
                <a:solidFill>
                  <a:schemeClr val="bg1"/>
                </a:solidFill>
                <a:latin typeface="Zoho Puvi"/>
              </a:rPr>
              <a:t>user</a:t>
            </a:r>
            <a:r>
              <a:rPr b="1" dirty="0" err="1" lang="en-US" sz="1400">
                <a:solidFill>
                  <a:schemeClr val="bg1"/>
                </a:solidFill>
                <a:latin typeface="Zoho Puvi"/>
              </a:rPr>
              <a:t> </a:t>
            </a:r>
            <a:r>
              <a:rPr b="1" dirty="0" lang="en-US" sz="1400">
                <a:solidFill>
                  <a:schemeClr val="bg1"/>
                </a:solidFill>
                <a:latin typeface="Zoho Puvi"/>
              </a:rPr>
              <a:t>self-service</a:t>
            </a:r>
            <a:r>
              <a:rPr b="1" dirty="0" err="1" lang="en-US" sz="14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lang="en-US" sz="1400">
                <a:solidFill>
                  <a:schemeClr val="bg1"/>
                </a:solidFill>
                <a:latin typeface="Zoho Puvi"/>
              </a:rPr>
              <a:t>with</a:t>
            </a:r>
            <a:r>
              <a:rPr b="0" dirty="0" err="1" lang="en-US" sz="14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lang="en-US" sz="1400">
                <a:solidFill>
                  <a:schemeClr val="bg1"/>
                </a:solidFill>
                <a:latin typeface="Zoho Puvi"/>
              </a:rPr>
              <a:t>features</a:t>
            </a:r>
            <a:r>
              <a:rPr b="0" dirty="0" err="1" lang="en-US" sz="14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lang="en-US" sz="1400">
                <a:solidFill>
                  <a:schemeClr val="bg1"/>
                </a:solidFill>
                <a:latin typeface="Zoho Puvi"/>
              </a:rPr>
              <a:t>like</a:t>
            </a:r>
            <a:r>
              <a:rPr b="0" dirty="0" err="1" lang="en-US" sz="14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lang="en-US" sz="1400">
                <a:solidFill>
                  <a:schemeClr val="bg1"/>
                </a:solidFill>
                <a:latin typeface="Zoho Puvi"/>
              </a:rPr>
              <a:t>self-update</a:t>
            </a:r>
            <a:r>
              <a:rPr b="0" dirty="0" err="1" lang="en-US" sz="14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lang="en-US" sz="1400">
                <a:solidFill>
                  <a:schemeClr val="bg1"/>
                </a:solidFill>
                <a:latin typeface="Zoho Puvi"/>
              </a:rPr>
              <a:t>of</a:t>
            </a:r>
            <a:r>
              <a:rPr b="0" dirty="0" err="1" lang="en-US" sz="14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lang="en-US" sz="1400">
                <a:solidFill>
                  <a:schemeClr val="bg1"/>
                </a:solidFill>
                <a:latin typeface="Zoho Puvi"/>
              </a:rPr>
              <a:t>AD</a:t>
            </a:r>
            <a:r>
              <a:rPr b="0" dirty="0" err="1" lang="en-US" sz="14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lang="en-US" sz="1400">
                <a:solidFill>
                  <a:schemeClr val="bg1"/>
                </a:solidFill>
                <a:latin typeface="Zoho Puvi"/>
              </a:rPr>
              <a:t>attributes</a:t>
            </a:r>
            <a:r>
              <a:rPr b="0" dirty="0" err="1" lang="en-US" sz="14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lang="en-US" sz="1400">
                <a:solidFill>
                  <a:schemeClr val="bg1"/>
                </a:solidFill>
                <a:latin typeface="Zoho Puvi"/>
              </a:rPr>
              <a:t>and</a:t>
            </a:r>
            <a:r>
              <a:rPr b="0" dirty="0" err="1" lang="en-US" sz="14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lang="en-US" sz="1400">
                <a:solidFill>
                  <a:schemeClr val="bg1"/>
                </a:solidFill>
                <a:latin typeface="Zoho Puvi"/>
              </a:rPr>
              <a:t>self-service</a:t>
            </a:r>
            <a:r>
              <a:rPr b="0" dirty="0" err="1" lang="en-US" sz="14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lang="en-US" sz="1400">
                <a:solidFill>
                  <a:schemeClr val="bg1"/>
                </a:solidFill>
                <a:latin typeface="Zoho Puvi"/>
              </a:rPr>
              <a:t>AD</a:t>
            </a:r>
            <a:r>
              <a:rPr b="0" dirty="0" err="1" lang="en-US" sz="14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lang="en-US" sz="1400">
                <a:solidFill>
                  <a:schemeClr val="bg1"/>
                </a:solidFill>
                <a:latin typeface="Zoho Puvi"/>
              </a:rPr>
              <a:t>group</a:t>
            </a:r>
            <a:r>
              <a:rPr b="0" dirty="0" err="1" lang="en-US" sz="14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lang="en-US" sz="1400">
                <a:solidFill>
                  <a:schemeClr val="bg1"/>
                </a:solidFill>
                <a:latin typeface="Zoho Puvi"/>
              </a:rPr>
              <a:t>subscription</a:t>
            </a:r>
            <a:r>
              <a:rPr b="0" dirty="0" err="1" lang="en-US" sz="1400">
                <a:solidFill>
                  <a:schemeClr val="bg1"/>
                </a:solidFill>
                <a:latin typeface="Zoho Puvi"/>
              </a:rPr>
              <a:t>.</a:t>
            </a:r>
            <a:endParaRPr b="0" dirty="0" err="1" lang="en-US" sz="1400">
              <a:solidFill>
                <a:schemeClr val="bg1"/>
              </a:solidFill>
              <a:latin typeface="Zoho Puvi"/>
            </a:endParaRPr>
          </a:p>
        </p:txBody>
      </p:sp>
    </p:spTree>
    <p:extLst>
      <p:ext uri="{72FFDCB7-4DA1-4C21-9754-AD26B7EA1DC0}">
        <p14:creationId xmlns:p14="http://schemas.microsoft.com/office/powerpoint/2010/main" val="1708952768969"/>
      </p:ext>
    </p:extLst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>
            <a:extLst>
              <a:ext uri="{E9EFF8B0-ADAC-4326-9ACF-3A01214C409B}">
                <a16:creationId xmlns:a16="http://schemas.microsoft.com/office/drawing/2010/main" id="{2C9BEB34-86FB-4D91-904B-F3F24CF3DB40}"/>
              </a:ext>
            </a:extLst>
          </p:cNvPr>
          <p:cNvSpPr/>
          <p:nvPr/>
        </p:nvSpPr>
        <p:spPr>
          <a:xfrm flipH="false" flipV="false" rot="0">
            <a:off x="0" y="5086"/>
            <a:ext cx="9159507" cy="5168655"/>
          </a:xfrm>
          <a:prstGeom prst="rect">
            <a:avLst/>
          </a:prstGeom>
          <a:solidFill>
            <a:srgbClr val="0d26b8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3" name="">
            <a:extLst>
              <a:ext uri="{951BBE56-E3D1-4BD9-859E-3C0272E0ECCE}">
                <a16:creationId xmlns:a16="http://schemas.microsoft.com/office/drawing/2010/main" id="{31CD84D9-C767-4BB6-8586-365CCF1E7BD1}"/>
              </a:ext>
            </a:extLst>
          </p:cNvPr>
          <p:cNvPicPr>
            <a:picLocks noChangeAspect="true" noSelect="true"/>
          </p:cNvPicPr>
          <p:nvPr>
            <p:custDataLst>
              <p:tags r:id="rId2"/>
            </p:custDataLst>
          </p:nvPr>
        </p:nvPicPr>
        <p:blipFill>
          <a:blip r:embed="rId3">
            <a:alphaModFix amt="10000"/>
          </a:blip>
          <a:srcRect b="2080" l="310" r="0" t="2910"/>
          <a:stretch>
            <a:fillRect/>
          </a:stretch>
        </p:blipFill>
        <p:spPr>
          <a:xfrm flipH="false" flipV="false" rot="0">
            <a:off x="0" y="7305"/>
            <a:ext cx="5475541" cy="3093129"/>
          </a:xfrm>
          <a:prstGeom prst="rect">
            <a:avLst/>
          </a:prstGeom>
          <a:noFill/>
        </p:spPr>
      </p:pic>
      <p:sp>
        <p:nvSpPr>
          <p:cNvPr hidden="false" id="4" name="">
            <a:extLst>
              <a:ext uri="{70C90FBA-77DD-47EA-B3E0-066B44EC8440}">
                <a16:creationId xmlns:a16="http://schemas.microsoft.com/office/drawing/2010/main" id="{2210253D-2EC2-4D56-BEF6-492FE4DCDAA6}"/>
              </a:ext>
            </a:extLst>
          </p:cNvPr>
          <p:cNvSpPr txBox="1">
            <a:spLocks noGrp="true"/>
          </p:cNvSpPr>
          <p:nvPr/>
        </p:nvSpPr>
        <p:spPr>
          <a:xfrm rot="0">
            <a:off x="382219" y="381000"/>
            <a:ext cx="7403325" cy="792308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ctr" bIns="45720" lIns="91440" numCol="1" rIns="91440" rtlCol="0" spcCol="0" tIns="45720" vert="horz">
            <a:spAutoFit/>
          </a:bodyPr>
          <a:lstStyle>
            <a:lvl1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b="1" dirty="0" i="0" lang="en-US" sz="3200">
                <a:solidFill>
                  <a:schemeClr val="tx1"/>
                </a:solidFill>
                <a:latin typeface="Zoho Puvi"/>
              </a:defRPr>
            </a:lvl1pPr>
            <a:lvl2pPr algn="l" lvl="1" marL="457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2pPr>
            <a:lvl3pPr algn="l" lvl="2" marL="914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3pPr>
            <a:lvl4pPr algn="l" lvl="3" marL="1371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4pPr>
            <a:lvl5pPr algn="l" lvl="4" marL="18288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5pPr>
            <a:lvl6pPr algn="l" lvl="5" marL="22860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6pPr>
            <a:lvl7pPr algn="l" lvl="6" marL="2743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7pPr>
            <a:lvl8pPr algn="l" lvl="7" marL="3200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8pPr>
            <a:lvl9pPr algn="l" lvl="8" marL="3657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9pPr>
          </a:lstStyle>
          <a:p>
            <a:pPr algn="l" lvl="0" marL="0" rtl="false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b="1" dirty="0" err="1" i="0" lang="en-US" sz="2000">
                <a:solidFill>
                  <a:srgbClr val="f3d25c"/>
                </a:solidFill>
                <a:latin typeface="Zoho Puvi"/>
              </a:rPr>
              <a:t>ADSelfService </a:t>
            </a:r>
            <a:r>
              <a:rPr b="1" dirty="0" i="0" lang="en-US" sz="2000">
                <a:solidFill>
                  <a:srgbClr val="f3d25c"/>
                </a:solidFill>
                <a:latin typeface="Zoho Puvi"/>
              </a:rPr>
              <a:t>Plus</a:t>
            </a:r>
            <a:r>
              <a:rPr b="1" dirty="0" err="1" i="0" lang="en-US" sz="2000">
                <a:solidFill>
                  <a:srgbClr val="f3d25c"/>
                </a:solidFill>
                <a:latin typeface="Zoho Puvi"/>
              </a:rPr>
              <a:t> </a:t>
            </a:r>
            <a:r>
              <a:rPr b="1" dirty="0" i="0" lang="en-US" sz="2000">
                <a:solidFill>
                  <a:srgbClr val="f3d25c"/>
                </a:solidFill>
                <a:latin typeface="Zoho Puvi"/>
              </a:rPr>
              <a:t>provides</a:t>
            </a:r>
            <a:r>
              <a:rPr b="1" dirty="0" err="1" i="0" lang="en-US" sz="2000">
                <a:solidFill>
                  <a:srgbClr val="f3d25c"/>
                </a:solidFill>
                <a:latin typeface="Zoho Puvi"/>
              </a:rPr>
              <a:t> </a:t>
            </a:r>
            <a:r>
              <a:rPr b="1" dirty="0" i="0" lang="en-US" sz="2000">
                <a:solidFill>
                  <a:srgbClr val="f3d25c"/>
                </a:solidFill>
                <a:latin typeface="Zoho Puvi"/>
              </a:rPr>
              <a:t>approval-based</a:t>
            </a:r>
            <a:r>
              <a:rPr b="1" dirty="0" err="1" i="0" lang="en-US" sz="2000">
                <a:solidFill>
                  <a:srgbClr val="f3d25c"/>
                </a:solidFill>
                <a:latin typeface="Zoho Puvi"/>
              </a:rPr>
              <a:t> </a:t>
            </a:r>
            <a:r>
              <a:rPr b="1" dirty="0" i="0" lang="en-US" sz="2000">
                <a:solidFill>
                  <a:srgbClr val="f3d25c"/>
                </a:solidFill>
                <a:latin typeface="Zoho Puvi"/>
              </a:rPr>
              <a:t>self-service</a:t>
            </a:r>
            <a:r>
              <a:rPr b="1" dirty="0" err="1" i="0" lang="en-US" sz="2000">
                <a:solidFill>
                  <a:srgbClr val="f3d25c"/>
                </a:solidFill>
                <a:latin typeface="Zoho Puvi"/>
              </a:rPr>
              <a:t> </a:t>
            </a:r>
          </a:p>
          <a:p>
            <a:pPr algn="l" lvl="0" marL="0" rtl="false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b="1" dirty="0" i="0" lang="en-US" sz="2000">
                <a:solidFill>
                  <a:srgbClr val="f3d25c"/>
                </a:solidFill>
                <a:latin typeface="Zoho Puvi"/>
              </a:rPr>
              <a:t>for</a:t>
            </a:r>
            <a:r>
              <a:rPr b="1" dirty="0" err="1" i="0" lang="en-US" sz="2000">
                <a:solidFill>
                  <a:srgbClr val="f3d25c"/>
                </a:solidFill>
                <a:latin typeface="Zoho Puvi"/>
              </a:rPr>
              <a:t> </a:t>
            </a:r>
            <a:r>
              <a:rPr b="1" dirty="0" i="0" lang="en-US" sz="2000">
                <a:solidFill>
                  <a:srgbClr val="f3d25c"/>
                </a:solidFill>
                <a:latin typeface="Zoho Puvi"/>
              </a:rPr>
              <a:t>your</a:t>
            </a:r>
            <a:r>
              <a:rPr b="1" dirty="0" err="1" i="0" lang="en-US" sz="2000">
                <a:solidFill>
                  <a:srgbClr val="f3d25c"/>
                </a:solidFill>
                <a:latin typeface="Zoho Puvi"/>
              </a:rPr>
              <a:t> </a:t>
            </a:r>
            <a:r>
              <a:rPr b="1" dirty="0" i="0" lang="en-US" sz="2000">
                <a:solidFill>
                  <a:srgbClr val="f3d25c"/>
                </a:solidFill>
                <a:latin typeface="Zoho Puvi"/>
              </a:rPr>
              <a:t>users</a:t>
            </a:r>
            <a:r>
              <a:rPr b="1" dirty="0" err="1" i="0" lang="en-US" sz="2000">
                <a:solidFill>
                  <a:srgbClr val="f3d25c"/>
                </a:solidFill>
                <a:latin typeface="Zoho Puvi"/>
              </a:rPr>
              <a:t> </a:t>
            </a:r>
            <a:r>
              <a:rPr b="1" dirty="0" i="0" lang="en-US" sz="2000">
                <a:solidFill>
                  <a:srgbClr val="f3d25c"/>
                </a:solidFill>
                <a:latin typeface="Zoho Puvi"/>
              </a:rPr>
              <a:t>to</a:t>
            </a:r>
            <a:endParaRPr b="1" dirty="0" i="0" lang="en-US" sz="2000">
              <a:solidFill>
                <a:srgbClr val="f3d25c"/>
              </a:solidFill>
              <a:latin typeface="Zoho Puvi"/>
            </a:endParaRPr>
          </a:p>
        </p:txBody>
      </p:sp>
      <p:sp>
        <p:nvSpPr>
          <p:cNvPr id="5" name="">
            <a:extLst>
              <a:ext uri="{8E147274-4A95-4163-B5B7-FD9CE55573D3}">
                <a16:creationId xmlns:a16="http://schemas.microsoft.com/office/drawing/2010/main" id="{A427BE9E-9B8E-4C71-B9FB-333612249D6A}"/>
              </a:ext>
            </a:extLst>
          </p:cNvPr>
          <p:cNvSpPr txBox="1"/>
          <p:nvPr/>
        </p:nvSpPr>
        <p:spPr>
          <a:xfrm flipH="false" flipV="false" rot="0">
            <a:off x="407174" y="1433226"/>
            <a:ext cx="3668182" cy="2106453"/>
          </a:xfrm>
          <a:prstGeom prst="rect">
            <a:avLst/>
          </a:prstGeom>
        </p:spPr>
        <p:txBody>
          <a:bodyPr anchor="t" bIns="47625" lIns="95250" rIns="0" rtlCol="0" tIns="47625" vert="horz">
            <a:noAutofit/>
          </a:bodyPr>
          <a:lstStyle/>
          <a:p>
            <a:pPr algn="l" indent="-190500" marL="190500">
              <a:lnSpc>
                <a:spcPct val="120000"/>
              </a:lnSpc>
              <a:buSzPct val="150000"/>
              <a:buFont typeface="Arial"/>
              <a:buChar char="•"/>
              <a:defRPr dirty="0" lang="en-US" sz="1400"/>
            </a:pPr>
            <a:r>
              <a:rPr b="0" dirty="0" lang="en-US" sz="1100">
                <a:solidFill>
                  <a:schemeClr val="bg1"/>
                </a:solidFill>
                <a:latin typeface="Zoho Puvi"/>
              </a:rPr>
              <a:t>Update</a:t>
            </a:r>
            <a:r>
              <a:rPr b="0" dirty="0" err="1" lang="en-US" sz="11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lang="en-US" sz="1100">
                <a:solidFill>
                  <a:schemeClr val="bg1"/>
                </a:solidFill>
                <a:latin typeface="Zoho Puvi"/>
              </a:rPr>
              <a:t>their</a:t>
            </a:r>
            <a:r>
              <a:rPr b="0" dirty="0" err="1" lang="en-US" sz="11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lang="en-US" sz="1100">
                <a:solidFill>
                  <a:schemeClr val="bg1"/>
                </a:solidFill>
                <a:latin typeface="Zoho Puvi"/>
              </a:rPr>
              <a:t>Active</a:t>
            </a:r>
            <a:r>
              <a:rPr b="0" dirty="0" err="1" lang="en-US" sz="11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lang="en-US" sz="1100">
                <a:solidFill>
                  <a:schemeClr val="bg1"/>
                </a:solidFill>
                <a:latin typeface="Zoho Puvi"/>
              </a:rPr>
              <a:t>Directory</a:t>
            </a:r>
            <a:r>
              <a:rPr b="0" dirty="0" err="1" lang="en-US" sz="11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lang="en-US" sz="1100">
                <a:solidFill>
                  <a:schemeClr val="bg1"/>
                </a:solidFill>
                <a:latin typeface="Zoho Puvi"/>
              </a:rPr>
              <a:t>profile</a:t>
            </a:r>
            <a:r>
              <a:rPr b="0" dirty="0" err="1" lang="en-US" sz="11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lang="en-US" sz="1100">
                <a:solidFill>
                  <a:schemeClr val="bg1"/>
                </a:solidFill>
                <a:latin typeface="Zoho Puvi"/>
              </a:rPr>
              <a:t>details</a:t>
            </a:r>
            <a:br>
              <a:rPr b="0" dirty="0" lang="en-US" sz="1100">
                <a:solidFill>
                  <a:schemeClr val="bg1"/>
                </a:solidFill>
                <a:latin typeface="Zoho Puvi"/>
              </a:rPr>
            </a:br>
          </a:p>
          <a:p>
            <a:pPr algn="l" indent="-190500">
              <a:lnSpc>
                <a:spcPct val="120000"/>
              </a:lnSpc>
              <a:buSzPct val="150000"/>
              <a:buFont typeface="Arial"/>
              <a:buChar char="•"/>
              <a:defRPr dirty="0" lang="en-US" sz="1400"/>
            </a:pPr>
            <a:r>
              <a:rPr b="0" dirty="0" lang="en-US" sz="1100">
                <a:solidFill>
                  <a:schemeClr val="bg1"/>
                </a:solidFill>
                <a:latin typeface="Zoho Puvi"/>
              </a:rPr>
              <a:t>Opt</a:t>
            </a:r>
            <a:r>
              <a:rPr b="0" dirty="0" err="1" lang="en-US" sz="11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lang="en-US" sz="1100">
                <a:solidFill>
                  <a:schemeClr val="bg1"/>
                </a:solidFill>
                <a:latin typeface="Zoho Puvi"/>
              </a:rPr>
              <a:t>in</a:t>
            </a:r>
            <a:r>
              <a:rPr b="0" dirty="0" err="1" lang="en-US" sz="11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lang="en-US" sz="1100">
                <a:solidFill>
                  <a:schemeClr val="bg1"/>
                </a:solidFill>
                <a:latin typeface="Zoho Puvi"/>
              </a:rPr>
              <a:t>and</a:t>
            </a:r>
            <a:r>
              <a:rPr b="0" dirty="0" err="1" lang="en-US" sz="11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lang="en-US" sz="1100">
                <a:solidFill>
                  <a:schemeClr val="bg1"/>
                </a:solidFill>
                <a:latin typeface="Zoho Puvi"/>
              </a:rPr>
              <a:t>out</a:t>
            </a:r>
            <a:r>
              <a:rPr b="0" dirty="0" err="1" lang="en-US" sz="11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lang="en-US" sz="1100">
                <a:solidFill>
                  <a:schemeClr val="bg1"/>
                </a:solidFill>
                <a:latin typeface="Zoho Puvi"/>
              </a:rPr>
              <a:t>of</a:t>
            </a:r>
            <a:r>
              <a:rPr b="0" dirty="0" err="1" lang="en-US" sz="11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lang="en-US" sz="1100">
                <a:solidFill>
                  <a:schemeClr val="bg1"/>
                </a:solidFill>
                <a:latin typeface="Zoho Puvi"/>
              </a:rPr>
              <a:t>selected</a:t>
            </a:r>
            <a:r>
              <a:rPr b="0" dirty="0" err="1" lang="en-US" sz="11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lang="en-US" sz="1100">
                <a:solidFill>
                  <a:schemeClr val="bg1"/>
                </a:solidFill>
                <a:latin typeface="Zoho Puvi"/>
              </a:rPr>
              <a:t>distribution</a:t>
            </a:r>
            <a:r>
              <a:rPr b="0" dirty="0" err="1" lang="en-US" sz="11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lang="en-US" sz="1100">
                <a:solidFill>
                  <a:schemeClr val="bg1"/>
                </a:solidFill>
                <a:latin typeface="Zoho Puvi"/>
              </a:rPr>
              <a:t>and</a:t>
            </a:r>
            <a:r>
              <a:rPr b="0" dirty="0" err="1" lang="en-US" sz="11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lang="en-US" sz="1100">
                <a:solidFill>
                  <a:schemeClr val="bg1"/>
                </a:solidFill>
                <a:latin typeface="Zoho Puvi"/>
              </a:rPr>
              <a:t>security</a:t>
            </a:r>
            <a:br>
              <a:rPr b="0" dirty="0" lang="en-US" sz="1100">
                <a:solidFill>
                  <a:schemeClr val="bg1"/>
                </a:solidFill>
                <a:latin typeface="Zoho Puvi"/>
              </a:rPr>
            </a:br>
            <a:r>
              <a:rPr b="0" dirty="0" err="1" lang="en-US" sz="1100">
                <a:solidFill>
                  <a:schemeClr val="bg1"/>
                </a:solidFill>
                <a:latin typeface="Zoho Puvi"/>
              </a:rPr>
              <a:t>      </a:t>
            </a:r>
            <a:r>
              <a:rPr b="0" dirty="0" lang="en-US" sz="1100">
                <a:solidFill>
                  <a:schemeClr val="bg1"/>
                </a:solidFill>
                <a:latin typeface="Zoho Puvi"/>
              </a:rPr>
              <a:t>groups</a:t>
            </a:r>
            <a:r>
              <a:rPr b="0" dirty="0" err="1" lang="en-US" sz="11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lang="en-US" sz="1100">
                <a:solidFill>
                  <a:schemeClr val="bg1"/>
                </a:solidFill>
                <a:latin typeface="Zoho Puvi"/>
              </a:rPr>
              <a:t>on</a:t>
            </a:r>
            <a:r>
              <a:rPr b="0" dirty="0" err="1" lang="en-US" sz="11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lang="en-US" sz="1100">
                <a:solidFill>
                  <a:schemeClr val="bg1"/>
                </a:solidFill>
                <a:latin typeface="Zoho Puvi"/>
              </a:rPr>
              <a:t>their</a:t>
            </a:r>
            <a:r>
              <a:rPr b="0" dirty="0" err="1" lang="en-US" sz="11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lang="en-US" sz="1100">
                <a:solidFill>
                  <a:schemeClr val="bg1"/>
                </a:solidFill>
                <a:latin typeface="Zoho Puvi"/>
              </a:rPr>
              <a:t>own</a:t>
            </a:r>
            <a:br>
              <a:rPr b="0" dirty="0" lang="en-US" sz="1100">
                <a:solidFill>
                  <a:schemeClr val="bg1"/>
                </a:solidFill>
                <a:latin typeface="Zoho Puvi"/>
              </a:rPr>
            </a:br>
          </a:p>
          <a:p>
            <a:pPr algn="l" indent="-190500">
              <a:lnSpc>
                <a:spcPct val="120000"/>
              </a:lnSpc>
              <a:buSzPct val="150000"/>
              <a:buFont typeface="Arial"/>
              <a:buChar char="•"/>
              <a:defRPr dirty="0" lang="en-US" sz="1400"/>
            </a:pPr>
            <a:r>
              <a:rPr b="0" dirty="0" lang="en-US" sz="1100">
                <a:solidFill>
                  <a:schemeClr val="bg1"/>
                </a:solidFill>
                <a:latin typeface="Zoho Puvi"/>
              </a:rPr>
              <a:t>Search</a:t>
            </a:r>
            <a:r>
              <a:rPr b="0" dirty="0" err="1" lang="en-US" sz="11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lang="en-US" sz="1100">
                <a:solidFill>
                  <a:schemeClr val="bg1"/>
                </a:solidFill>
                <a:latin typeface="Zoho Puvi"/>
              </a:rPr>
              <a:t>for</a:t>
            </a:r>
            <a:r>
              <a:rPr b="0" dirty="0" err="1" lang="en-US" sz="11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lang="en-US" sz="1100">
                <a:solidFill>
                  <a:schemeClr val="bg1"/>
                </a:solidFill>
                <a:latin typeface="Zoho Puvi"/>
              </a:rPr>
              <a:t>users</a:t>
            </a:r>
            <a:r>
              <a:rPr b="0" dirty="0" err="1" lang="en-US" sz="1100">
                <a:solidFill>
                  <a:schemeClr val="bg1"/>
                </a:solidFill>
                <a:latin typeface="Zoho Puvi"/>
              </a:rPr>
              <a:t>, </a:t>
            </a:r>
            <a:r>
              <a:rPr b="0" dirty="0" lang="en-US" sz="1100">
                <a:solidFill>
                  <a:schemeClr val="bg1"/>
                </a:solidFill>
                <a:latin typeface="Zoho Puvi"/>
              </a:rPr>
              <a:t>contacts</a:t>
            </a:r>
            <a:r>
              <a:rPr b="0" dirty="0" err="1" lang="en-US" sz="1100">
                <a:solidFill>
                  <a:schemeClr val="bg1"/>
                </a:solidFill>
                <a:latin typeface="Zoho Puvi"/>
              </a:rPr>
              <a:t>, </a:t>
            </a:r>
            <a:r>
              <a:rPr b="0" dirty="0" lang="en-US" sz="1100">
                <a:solidFill>
                  <a:schemeClr val="bg1"/>
                </a:solidFill>
                <a:latin typeface="Zoho Puvi"/>
              </a:rPr>
              <a:t>and</a:t>
            </a:r>
            <a:r>
              <a:rPr b="0" dirty="0" err="1" lang="en-US" sz="11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lang="en-US" sz="1100">
                <a:solidFill>
                  <a:schemeClr val="bg1"/>
                </a:solidFill>
                <a:latin typeface="Zoho Puvi"/>
              </a:rPr>
              <a:t>groups</a:t>
            </a:r>
            <a:r>
              <a:rPr b="0" dirty="0" err="1" lang="en-US" sz="11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lang="en-US" sz="1100">
                <a:solidFill>
                  <a:schemeClr val="bg1"/>
                </a:solidFill>
                <a:latin typeface="Zoho Puvi"/>
              </a:rPr>
              <a:t>in</a:t>
            </a:r>
            <a:r>
              <a:rPr b="0" dirty="0" err="1" lang="en-US" sz="11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lang="en-US" sz="1100">
                <a:solidFill>
                  <a:schemeClr val="bg1"/>
                </a:solidFill>
                <a:latin typeface="Zoho Puvi"/>
              </a:rPr>
              <a:t>your</a:t>
            </a:r>
            <a:r>
              <a:rPr b="0" dirty="0" err="1" lang="en-US" sz="1100">
                <a:solidFill>
                  <a:schemeClr val="bg1"/>
                </a:solidFill>
                <a:latin typeface="Zoho Puvi"/>
              </a:rPr>
              <a:t>  </a:t>
            </a:r>
            <a:br>
              <a:rPr b="0" dirty="0" err="1" lang="en-US" sz="1100">
                <a:solidFill>
                  <a:schemeClr val="bg1"/>
                </a:solidFill>
                <a:latin typeface="Zoho Puvi"/>
              </a:rPr>
            </a:br>
            <a:r>
              <a:rPr b="0" dirty="0" lang="en-US" sz="1100">
                <a:solidFill>
                  <a:schemeClr val="bg1"/>
                </a:solidFill>
                <a:latin typeface="Zoho Puvi"/>
              </a:rPr>
              <a:t>      organization</a:t>
            </a:r>
            <a:r>
              <a:rPr b="0" dirty="0" err="1" lang="en-US" sz="11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lang="en-US" sz="1100">
                <a:solidFill>
                  <a:schemeClr val="bg1"/>
                </a:solidFill>
                <a:latin typeface="Zoho Puvi"/>
              </a:rPr>
              <a:t>using</a:t>
            </a:r>
            <a:r>
              <a:rPr b="0" dirty="0" err="1" lang="en-US" sz="11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lang="en-US" sz="1100">
                <a:solidFill>
                  <a:schemeClr val="bg1"/>
                </a:solidFill>
                <a:latin typeface="Zoho Puvi"/>
              </a:rPr>
              <a:t>advanced</a:t>
            </a:r>
            <a:r>
              <a:rPr b="0" dirty="0" err="1" lang="en-US" sz="11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lang="en-US" sz="1100">
                <a:solidFill>
                  <a:schemeClr val="bg1"/>
                </a:solidFill>
                <a:latin typeface="Zoho Puvi"/>
              </a:rPr>
              <a:t>search</a:t>
            </a:r>
            <a:r>
              <a:rPr b="0" dirty="0" err="1" lang="en-US" sz="11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lang="en-US" sz="1100">
                <a:solidFill>
                  <a:schemeClr val="bg1"/>
                </a:solidFill>
                <a:latin typeface="Zoho Puvi"/>
              </a:rPr>
              <a:t>filters</a:t>
            </a:r>
            <a:br>
              <a:rPr b="0" dirty="0" lang="en-US" sz="1100">
                <a:solidFill>
                  <a:schemeClr val="bg1"/>
                </a:solidFill>
                <a:latin typeface="Zoho Puvi"/>
              </a:rPr>
            </a:br>
          </a:p>
          <a:p>
            <a:pPr algn="l" indent="-190500">
              <a:lnSpc>
                <a:spcPct val="120000"/>
              </a:lnSpc>
              <a:buSzPct val="150000"/>
              <a:buFont typeface="Arial"/>
              <a:buChar char="•"/>
              <a:defRPr dirty="0" lang="en-US" sz="1400"/>
            </a:pPr>
            <a:r>
              <a:rPr b="0" dirty="0" lang="en-US" sz="1100">
                <a:solidFill>
                  <a:schemeClr val="bg1"/>
                </a:solidFill>
                <a:latin typeface="Zoho Puvi"/>
              </a:rPr>
              <a:t>View</a:t>
            </a:r>
            <a:r>
              <a:rPr b="0" dirty="0" err="1" lang="en-US" sz="11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lang="en-US" sz="1100">
                <a:solidFill>
                  <a:schemeClr val="bg1"/>
                </a:solidFill>
                <a:latin typeface="Zoho Puvi"/>
              </a:rPr>
              <a:t>their</a:t>
            </a:r>
            <a:r>
              <a:rPr b="0" dirty="0" err="1" lang="en-US" sz="11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lang="en-US" sz="1100">
                <a:solidFill>
                  <a:schemeClr val="bg1"/>
                </a:solidFill>
                <a:latin typeface="Zoho Puvi"/>
              </a:rPr>
              <a:t>position</a:t>
            </a:r>
            <a:r>
              <a:rPr b="0" dirty="0" err="1" lang="en-US" sz="11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lang="en-US" sz="1100">
                <a:solidFill>
                  <a:schemeClr val="bg1"/>
                </a:solidFill>
                <a:latin typeface="Zoho Puvi"/>
              </a:rPr>
              <a:t>in</a:t>
            </a:r>
            <a:r>
              <a:rPr b="0" dirty="0" err="1" lang="en-US" sz="11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lang="en-US" sz="1100">
                <a:solidFill>
                  <a:schemeClr val="bg1"/>
                </a:solidFill>
                <a:latin typeface="Zoho Puvi"/>
              </a:rPr>
              <a:t>the</a:t>
            </a:r>
            <a:r>
              <a:rPr b="0" dirty="0" err="1" lang="en-US" sz="11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lang="en-US" sz="1100">
                <a:solidFill>
                  <a:schemeClr val="bg1"/>
                </a:solidFill>
                <a:latin typeface="Zoho Puvi"/>
              </a:rPr>
              <a:t>organization's</a:t>
            </a:r>
            <a:r>
              <a:rPr b="0" dirty="0" err="1" lang="en-US" sz="11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lang="en-US" sz="1100">
                <a:solidFill>
                  <a:schemeClr val="bg1"/>
                </a:solidFill>
                <a:latin typeface="Zoho Puvi"/>
              </a:rPr>
              <a:t>hierarchy</a:t>
            </a:r>
            <a:r>
              <a:rPr b="0" dirty="0" err="1" lang="en-US" sz="1100">
                <a:solidFill>
                  <a:schemeClr val="bg1"/>
                </a:solidFill>
                <a:latin typeface="Zoho Puvi"/>
              </a:rPr>
              <a:t> </a:t>
            </a:r>
            <a:br>
              <a:rPr b="0" dirty="0" err="1" lang="en-US" sz="1100">
                <a:solidFill>
                  <a:schemeClr val="bg1"/>
                </a:solidFill>
                <a:latin typeface="Zoho Puvi"/>
              </a:rPr>
            </a:br>
            <a:r>
              <a:rPr b="0" dirty="0" lang="en-US" sz="1100">
                <a:solidFill>
                  <a:schemeClr val="bg1"/>
                </a:solidFill>
                <a:latin typeface="Zoho Puvi"/>
              </a:rPr>
              <a:t>      using</a:t>
            </a:r>
            <a:r>
              <a:rPr b="0" dirty="0" err="1" lang="en-US" sz="11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lang="en-US" sz="1100">
                <a:solidFill>
                  <a:schemeClr val="bg1"/>
                </a:solidFill>
                <a:latin typeface="Zoho Puvi"/>
              </a:rPr>
              <a:t>the</a:t>
            </a:r>
            <a:r>
              <a:rPr b="0" dirty="0" err="1" lang="en-US" sz="11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lang="en-US" sz="1100">
                <a:solidFill>
                  <a:schemeClr val="bg1"/>
                </a:solidFill>
                <a:latin typeface="Zoho Puvi"/>
              </a:rPr>
              <a:t>organization</a:t>
            </a:r>
            <a:r>
              <a:rPr b="0" dirty="0" err="1" lang="en-US" sz="11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lang="en-US" sz="1100">
                <a:solidFill>
                  <a:schemeClr val="bg1"/>
                </a:solidFill>
                <a:latin typeface="Zoho Puvi"/>
              </a:rPr>
              <a:t>chart</a:t>
            </a:r>
            <a:endParaRPr b="0" dirty="0" lang="en-US" sz="1100">
              <a:solidFill>
                <a:schemeClr val="bg1"/>
              </a:solidFill>
              <a:latin typeface="Zoho Puvi"/>
            </a:endParaRPr>
          </a:p>
        </p:txBody>
      </p:sp>
      <p:pic>
        <p:nvPicPr>
          <p:cNvPr id="6" name="">
            <a:extLst>
              <a:ext uri="{E6E9960E-CBE7-4209-AAF7-D14BB09514D7}">
                <a16:creationId xmlns:a16="http://schemas.microsoft.com/office/drawing/2010/main" id="{6AA639BF-1FDA-4FF4-968B-B6F428FA7C92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flipH="false" flipV="false" rot="0">
            <a:off x="7895110" y="4743850"/>
            <a:ext cx="1029785" cy="218941"/>
          </a:xfrm>
          <a:prstGeom prst="rect">
            <a:avLst/>
          </a:prstGeom>
          <a:noFill/>
        </p:spPr>
      </p:pic>
      <p:pic>
        <p:nvPicPr>
          <p:cNvPr id="7" name="">
            <a:extLst>
              <a:ext uri="{0004A46B-1B97-4009-8D3B-98A31D5D05D0}">
                <a16:creationId xmlns:a16="http://schemas.microsoft.com/office/drawing/2010/main" id="{B1E1A17C-F807-4413-BE6D-8F78B8EB5C73}"/>
              </a:ext>
            </a:extLst>
          </p:cNvPr>
          <p:cNvPicPr>
            <a:picLocks noChangeAspect="true"/>
          </p:cNvPicPr>
          <p:nvPr/>
        </p:nvPicPr>
        <p:blipFill>
          <a:blip r:embed="rId5">
            <a:alphaModFix amt="39000"/>
          </a:blip>
          <a:srcRect b="0" l="46710" r="-6660" t="16440"/>
          <a:stretch>
            <a:fillRect/>
          </a:stretch>
        </p:blipFill>
        <p:spPr>
          <a:xfrm flipH="false" flipV="false" rot="0">
            <a:off x="4270943" y="1491910"/>
            <a:ext cx="5481160" cy="2979429"/>
          </a:xfrm>
          <a:prstGeom prst="rect">
            <a:avLst/>
          </a:prstGeom>
          <a:noFill/>
        </p:spPr>
      </p:pic>
      <p:sp>
        <p:nvSpPr>
          <p:cNvPr id="8" name="">
            <a:extLst>
              <a:ext uri="{CE39E6A4-561C-471C-BA4F-34B33EF5DD8E}">
                <a16:creationId xmlns:a16="http://schemas.microsoft.com/office/drawing/2010/main" id="{9A668A6C-90AB-4CCF-AB0B-1F7A0680AE37}"/>
              </a:ext>
            </a:extLst>
          </p:cNvPr>
          <p:cNvSpPr txBox="1"/>
          <p:nvPr/>
        </p:nvSpPr>
        <p:spPr>
          <a:xfrm flipH="false" flipV="false" rot="0">
            <a:off x="415023" y="3757022"/>
            <a:ext cx="3616518" cy="799166"/>
          </a:xfrm>
          <a:prstGeom prst="rect">
            <a:avLst/>
          </a:prstGeom>
        </p:spPr>
        <p:txBody>
          <a:bodyPr anchor="t" bIns="47625" lIns="95250" rIns="0" rtlCol="0" tIns="47625" vert="horz">
            <a:spAutoFit/>
          </a:bodyPr>
          <a:lstStyle/>
          <a:p>
            <a:pPr algn="l" indent="0" marL="0">
              <a:lnSpc>
                <a:spcPct val="140000"/>
              </a:lnSpc>
              <a:buSzPct val="150000"/>
              <a:buFont typeface="Arial"/>
              <a:buNone/>
              <a:defRPr dirty="0" lang="en-US" sz="1400"/>
            </a:pPr>
            <a:r>
              <a:rPr b="1" dirty="0" lang="en-US" sz="1100">
                <a:solidFill>
                  <a:schemeClr val="bg1"/>
                </a:solidFill>
                <a:latin typeface="Zoho Puvi"/>
              </a:rPr>
              <a:t>You</a:t>
            </a:r>
            <a:r>
              <a:rPr b="1" dirty="0" err="1" lang="en-US" sz="1100">
                <a:solidFill>
                  <a:schemeClr val="bg1"/>
                </a:solidFill>
                <a:latin typeface="Zoho Puvi"/>
              </a:rPr>
              <a:t> </a:t>
            </a:r>
            <a:r>
              <a:rPr b="1" dirty="0" lang="en-US" sz="1100">
                <a:solidFill>
                  <a:schemeClr val="bg1"/>
                </a:solidFill>
                <a:latin typeface="Zoho Puvi"/>
              </a:rPr>
              <a:t>can</a:t>
            </a:r>
            <a:r>
              <a:rPr b="1" dirty="0" err="1" lang="en-US" sz="1100">
                <a:solidFill>
                  <a:schemeClr val="bg1"/>
                </a:solidFill>
                <a:latin typeface="Zoho Puvi"/>
              </a:rPr>
              <a:t> </a:t>
            </a:r>
            <a:r>
              <a:rPr b="1" dirty="0" lang="en-US" sz="1100">
                <a:solidFill>
                  <a:schemeClr val="bg1"/>
                </a:solidFill>
                <a:latin typeface="Zoho Puvi"/>
              </a:rPr>
              <a:t>review</a:t>
            </a:r>
            <a:r>
              <a:rPr b="1" dirty="0" err="1" lang="en-US" sz="1100">
                <a:solidFill>
                  <a:schemeClr val="bg1"/>
                </a:solidFill>
                <a:latin typeface="Zoho Puvi"/>
              </a:rPr>
              <a:t>, </a:t>
            </a:r>
            <a:r>
              <a:rPr b="1" dirty="0" lang="en-US" sz="1100">
                <a:solidFill>
                  <a:schemeClr val="bg1"/>
                </a:solidFill>
                <a:latin typeface="Zoho Puvi"/>
              </a:rPr>
              <a:t>approve</a:t>
            </a:r>
            <a:r>
              <a:rPr b="1" dirty="0" err="1" lang="en-US" sz="1100">
                <a:solidFill>
                  <a:schemeClr val="bg1"/>
                </a:solidFill>
                <a:latin typeface="Zoho Puvi"/>
              </a:rPr>
              <a:t>, </a:t>
            </a:r>
            <a:r>
              <a:rPr b="1" dirty="0" lang="en-US" sz="1100">
                <a:solidFill>
                  <a:schemeClr val="bg1"/>
                </a:solidFill>
                <a:latin typeface="Zoho Puvi"/>
              </a:rPr>
              <a:t>and</a:t>
            </a:r>
            <a:r>
              <a:rPr b="1" dirty="0" err="1" lang="en-US" sz="1100">
                <a:solidFill>
                  <a:schemeClr val="bg1"/>
                </a:solidFill>
                <a:latin typeface="Zoho Puvi"/>
              </a:rPr>
              <a:t> </a:t>
            </a:r>
            <a:r>
              <a:rPr b="1" dirty="0" lang="en-US" sz="1100">
                <a:solidFill>
                  <a:schemeClr val="bg1"/>
                </a:solidFill>
                <a:latin typeface="Zoho Puvi"/>
              </a:rPr>
              <a:t>set</a:t>
            </a:r>
            <a:r>
              <a:rPr b="1" dirty="0" err="1" lang="en-US" sz="1100">
                <a:solidFill>
                  <a:schemeClr val="bg1"/>
                </a:solidFill>
                <a:latin typeface="Zoho Puvi"/>
              </a:rPr>
              <a:t> </a:t>
            </a:r>
            <a:r>
              <a:rPr b="1" dirty="0" lang="en-US" sz="1100">
                <a:solidFill>
                  <a:schemeClr val="bg1"/>
                </a:solidFill>
                <a:latin typeface="Zoho Puvi"/>
              </a:rPr>
              <a:t>approval</a:t>
            </a:r>
            <a:r>
              <a:rPr b="1" dirty="0" err="1" lang="en-US" sz="1100">
                <a:solidFill>
                  <a:schemeClr val="bg1"/>
                </a:solidFill>
                <a:latin typeface="Zoho Puvi"/>
              </a:rPr>
              <a:t> </a:t>
            </a:r>
            <a:r>
              <a:rPr b="1" dirty="0" lang="en-US" sz="1100">
                <a:solidFill>
                  <a:schemeClr val="bg1"/>
                </a:solidFill>
                <a:latin typeface="Zoho Puvi"/>
              </a:rPr>
              <a:t>workflow</a:t>
            </a:r>
            <a:r>
              <a:rPr b="1" dirty="0" err="1" lang="en-US" sz="1100">
                <a:solidFill>
                  <a:schemeClr val="bg1"/>
                </a:solidFill>
                <a:latin typeface="Zoho Puvi"/>
              </a:rPr>
              <a:t> </a:t>
            </a:r>
            <a:r>
              <a:rPr b="1" dirty="0" lang="en-US" sz="1100">
                <a:solidFill>
                  <a:schemeClr val="bg1"/>
                </a:solidFill>
                <a:latin typeface="Zoho Puvi"/>
              </a:rPr>
              <a:t>rules</a:t>
            </a:r>
            <a:r>
              <a:rPr b="1" dirty="0" err="1" lang="en-US" sz="1100">
                <a:solidFill>
                  <a:schemeClr val="bg1"/>
                </a:solidFill>
                <a:latin typeface="Zoho Puvi"/>
              </a:rPr>
              <a:t> </a:t>
            </a:r>
            <a:r>
              <a:rPr b="1" dirty="0" lang="en-US" sz="1100">
                <a:solidFill>
                  <a:schemeClr val="bg1"/>
                </a:solidFill>
                <a:latin typeface="Zoho Puvi"/>
              </a:rPr>
              <a:t>for</a:t>
            </a:r>
            <a:r>
              <a:rPr b="1" dirty="0" err="1" lang="en-US" sz="1100">
                <a:solidFill>
                  <a:schemeClr val="bg1"/>
                </a:solidFill>
                <a:latin typeface="Zoho Puvi"/>
              </a:rPr>
              <a:t> </a:t>
            </a:r>
            <a:r>
              <a:rPr b="1" dirty="0" lang="en-US" sz="1100">
                <a:solidFill>
                  <a:schemeClr val="bg1"/>
                </a:solidFill>
                <a:latin typeface="Zoho Puvi"/>
              </a:rPr>
              <a:t>users'</a:t>
            </a:r>
            <a:r>
              <a:rPr b="1" dirty="0" err="1" lang="en-US" sz="1100">
                <a:solidFill>
                  <a:schemeClr val="bg1"/>
                </a:solidFill>
                <a:latin typeface="Zoho Puvi"/>
              </a:rPr>
              <a:t> </a:t>
            </a:r>
            <a:r>
              <a:rPr b="1" dirty="0" lang="en-US" sz="1100">
                <a:solidFill>
                  <a:schemeClr val="bg1"/>
                </a:solidFill>
                <a:latin typeface="Zoho Puvi"/>
              </a:rPr>
              <a:t>self-service</a:t>
            </a:r>
            <a:r>
              <a:rPr b="1" dirty="0" err="1" lang="en-US" sz="1100">
                <a:solidFill>
                  <a:schemeClr val="bg1"/>
                </a:solidFill>
                <a:latin typeface="Zoho Puvi"/>
              </a:rPr>
              <a:t> </a:t>
            </a:r>
            <a:r>
              <a:rPr b="1" dirty="0" lang="en-US" sz="1100">
                <a:solidFill>
                  <a:schemeClr val="bg1"/>
                </a:solidFill>
                <a:latin typeface="Zoho Puvi"/>
              </a:rPr>
              <a:t>actions</a:t>
            </a:r>
            <a:r>
              <a:rPr b="1" dirty="0" err="1" lang="en-US" sz="1100">
                <a:solidFill>
                  <a:schemeClr val="bg1"/>
                </a:solidFill>
                <a:latin typeface="Zoho Puvi"/>
              </a:rPr>
              <a:t>, </a:t>
            </a:r>
            <a:r>
              <a:rPr b="1" dirty="0" lang="en-US" sz="1100">
                <a:solidFill>
                  <a:schemeClr val="bg1"/>
                </a:solidFill>
                <a:latin typeface="Zoho Puvi"/>
              </a:rPr>
              <a:t>which</a:t>
            </a:r>
            <a:r>
              <a:rPr b="1" dirty="0" err="1" lang="en-US" sz="1100">
                <a:solidFill>
                  <a:schemeClr val="bg1"/>
                </a:solidFill>
                <a:latin typeface="Zoho Puvi"/>
              </a:rPr>
              <a:t> </a:t>
            </a:r>
            <a:r>
              <a:rPr b="1" dirty="0" lang="en-US" sz="1100">
                <a:solidFill>
                  <a:schemeClr val="bg1"/>
                </a:solidFill>
                <a:latin typeface="Zoho Puvi"/>
              </a:rPr>
              <a:t>are</a:t>
            </a:r>
            <a:r>
              <a:rPr b="1" dirty="0" err="1" lang="en-US" sz="1100">
                <a:solidFill>
                  <a:schemeClr val="bg1"/>
                </a:solidFill>
                <a:latin typeface="Zoho Puvi"/>
              </a:rPr>
              <a:t> </a:t>
            </a:r>
            <a:r>
              <a:rPr b="1" dirty="0" lang="en-US" sz="1100">
                <a:solidFill>
                  <a:schemeClr val="bg1"/>
                </a:solidFill>
                <a:latin typeface="Zoho Puvi"/>
              </a:rPr>
              <a:t>raised</a:t>
            </a:r>
            <a:r>
              <a:rPr b="1" dirty="0" err="1" lang="en-US" sz="1100">
                <a:solidFill>
                  <a:schemeClr val="bg1"/>
                </a:solidFill>
                <a:latin typeface="Zoho Puvi"/>
              </a:rPr>
              <a:t> </a:t>
            </a:r>
            <a:r>
              <a:rPr b="1" dirty="0" lang="en-US" sz="1100">
                <a:solidFill>
                  <a:schemeClr val="bg1"/>
                </a:solidFill>
                <a:latin typeface="Zoho Puvi"/>
              </a:rPr>
              <a:t>as</a:t>
            </a:r>
            <a:r>
              <a:rPr b="1" dirty="0" err="1" lang="en-US" sz="1100">
                <a:solidFill>
                  <a:schemeClr val="bg1"/>
                </a:solidFill>
                <a:latin typeface="Zoho Puvi"/>
              </a:rPr>
              <a:t> </a:t>
            </a:r>
            <a:r>
              <a:rPr b="1" dirty="0" lang="en-US" sz="1100">
                <a:solidFill>
                  <a:schemeClr val="bg1"/>
                </a:solidFill>
                <a:latin typeface="Zoho Puvi"/>
              </a:rPr>
              <a:t>requests</a:t>
            </a:r>
            <a:r>
              <a:rPr b="1" dirty="0" err="1" lang="en-US" sz="1100">
                <a:solidFill>
                  <a:schemeClr val="bg1"/>
                </a:solidFill>
                <a:latin typeface="Zoho Puvi"/>
              </a:rPr>
              <a:t> </a:t>
            </a:r>
            <a:r>
              <a:rPr b="1" dirty="0" lang="en-US" sz="1100">
                <a:solidFill>
                  <a:schemeClr val="bg1"/>
                </a:solidFill>
                <a:latin typeface="Zoho Puvi"/>
              </a:rPr>
              <a:t>instead</a:t>
            </a:r>
            <a:r>
              <a:rPr b="1" dirty="0" err="1" lang="en-US" sz="1100">
                <a:solidFill>
                  <a:schemeClr val="bg1"/>
                </a:solidFill>
                <a:latin typeface="Zoho Puvi"/>
              </a:rPr>
              <a:t> </a:t>
            </a:r>
            <a:r>
              <a:rPr b="1" dirty="0" lang="en-US" sz="1100">
                <a:solidFill>
                  <a:schemeClr val="bg1"/>
                </a:solidFill>
                <a:latin typeface="Zoho Puvi"/>
              </a:rPr>
              <a:t>of</a:t>
            </a:r>
            <a:r>
              <a:rPr b="1" dirty="0" err="1" lang="en-US" sz="1100">
                <a:solidFill>
                  <a:schemeClr val="bg1"/>
                </a:solidFill>
                <a:latin typeface="Zoho Puvi"/>
              </a:rPr>
              <a:t> </a:t>
            </a:r>
            <a:r>
              <a:rPr b="1" dirty="0" lang="en-US" sz="1100">
                <a:solidFill>
                  <a:schemeClr val="bg1"/>
                </a:solidFill>
                <a:latin typeface="Zoho Puvi"/>
              </a:rPr>
              <a:t>direct</a:t>
            </a:r>
            <a:r>
              <a:rPr b="1" dirty="0" err="1" lang="en-US" sz="1100">
                <a:solidFill>
                  <a:schemeClr val="bg1"/>
                </a:solidFill>
                <a:latin typeface="Zoho Puvi"/>
              </a:rPr>
              <a:t> </a:t>
            </a:r>
            <a:r>
              <a:rPr b="1" dirty="0" lang="en-US" sz="1100">
                <a:solidFill>
                  <a:schemeClr val="bg1"/>
                </a:solidFill>
                <a:latin typeface="Zoho Puvi"/>
              </a:rPr>
              <a:t>updates</a:t>
            </a:r>
            <a:r>
              <a:rPr b="1" dirty="0" err="1" lang="en-US" sz="1100">
                <a:solidFill>
                  <a:schemeClr val="bg1"/>
                </a:solidFill>
                <a:latin typeface="Zoho Puvi"/>
              </a:rPr>
              <a:t> </a:t>
            </a:r>
            <a:r>
              <a:rPr b="1" dirty="0" lang="en-US" sz="1100">
                <a:solidFill>
                  <a:schemeClr val="bg1"/>
                </a:solidFill>
                <a:latin typeface="Zoho Puvi"/>
              </a:rPr>
              <a:t>to</a:t>
            </a:r>
            <a:r>
              <a:rPr b="1" dirty="0" err="1" lang="en-US" sz="1100">
                <a:solidFill>
                  <a:schemeClr val="bg1"/>
                </a:solidFill>
                <a:latin typeface="Zoho Puvi"/>
              </a:rPr>
              <a:t> </a:t>
            </a:r>
            <a:r>
              <a:rPr b="1" dirty="0" lang="en-US" sz="1100">
                <a:solidFill>
                  <a:schemeClr val="bg1"/>
                </a:solidFill>
                <a:latin typeface="Zoho Puvi"/>
              </a:rPr>
              <a:t>AD</a:t>
            </a:r>
            <a:r>
              <a:rPr b="1" dirty="0" err="1" lang="en-US" sz="1100">
                <a:solidFill>
                  <a:schemeClr val="bg1"/>
                </a:solidFill>
                <a:latin typeface="Zoho Puvi"/>
              </a:rPr>
              <a:t>.</a:t>
            </a:r>
            <a:endParaRPr b="1" dirty="0" err="1" lang="en-US" sz="1100">
              <a:solidFill>
                <a:schemeClr val="bg1"/>
              </a:solidFill>
              <a:latin typeface="Zoho Puvi"/>
            </a:endParaRPr>
          </a:p>
        </p:txBody>
      </p:sp>
      <p:sp>
        <p:nvSpPr>
          <p:cNvPr id="9" name="">
            <a:extLst>
              <a:ext uri="{08C74EE9-821F-43B1-A52A-494E40BA7769}">
                <a16:creationId xmlns:a16="http://schemas.microsoft.com/office/drawing/2010/main" id="{FBFBB4C0-2773-4846-B39D-5E4E803AC3CB}"/>
              </a:ext>
            </a:extLst>
          </p:cNvPr>
          <p:cNvSpPr/>
          <p:nvPr/>
        </p:nvSpPr>
        <p:spPr>
          <a:xfrm flipH="false" flipV="false" rot="0">
            <a:off x="4222747" y="1301505"/>
            <a:ext cx="3022339" cy="2242185"/>
          </a:xfrm>
          <a:prstGeom prst="roundRect">
            <a:avLst>
              <a:gd fmla="val 2428" name="adj"/>
            </a:avLst>
          </a:prstGeom>
          <a:solidFill>
            <a:schemeClr val="bg1">
              <a:lumMod val="95000"/>
            </a:schemeClr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10" name="">
            <a:extLst>
              <a:ext uri="{5CAC26E0-7872-45EF-8C4D-1DF6C444466B}">
                <a16:creationId xmlns:a16="http://schemas.microsoft.com/office/drawing/2010/main" id="{89538DD8-48A7-4763-9F73-EDF9C39A6F93}"/>
              </a:ext>
            </a:extLst>
          </p:cNvPr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flipH="false" flipV="false" rot="0">
            <a:off x="4281020" y="1351140"/>
            <a:ext cx="2915850" cy="2148716"/>
          </a:xfrm>
          <a:prstGeom prst="rect">
            <a:avLst/>
          </a:prstGeom>
          <a:noFill/>
        </p:spPr>
      </p:pic>
      <p:sp>
        <p:nvSpPr>
          <p:cNvPr id="11" name="">
            <a:extLst>
              <a:ext uri="{571FA4EC-F3B4-485F-89A0-3DA530B62BE1}">
                <a16:creationId xmlns:a16="http://schemas.microsoft.com/office/drawing/2010/main" id="{24B40828-4CB5-4489-BE49-DDEC187DA907}"/>
              </a:ext>
            </a:extLst>
          </p:cNvPr>
          <p:cNvSpPr/>
          <p:nvPr/>
        </p:nvSpPr>
        <p:spPr>
          <a:xfrm flipH="false" flipV="false" rot="0">
            <a:off x="5713276" y="2409310"/>
            <a:ext cx="3021730" cy="2241727"/>
          </a:xfrm>
          <a:prstGeom prst="roundRect">
            <a:avLst>
              <a:gd fmla="val 2428" name="adj"/>
            </a:avLst>
          </a:prstGeom>
          <a:solidFill>
            <a:schemeClr val="bg1">
              <a:lumMod val="95000"/>
            </a:schemeClr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12" name="">
            <a:extLst>
              <a:ext uri="{9F0A822D-D474-4BC0-B0DA-D52F0F2425A3}">
                <a16:creationId xmlns:a16="http://schemas.microsoft.com/office/drawing/2010/main" id="{9CB61A83-E829-41EF-860C-36058E4B25D9}"/>
              </a:ext>
            </a:extLst>
          </p:cNvPr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flipH="false" flipV="false" rot="0">
            <a:off x="5762472" y="2446496"/>
            <a:ext cx="2921412" cy="2152811"/>
          </a:xfrm>
          <a:prstGeom prst="rect">
            <a:avLst/>
          </a:prstGeom>
          <a:noFill/>
        </p:spPr>
      </p:pic>
    </p:spTree>
    <p:extLst>
      <p:ext uri="{54C64D49-6CD8-4C2E-92E1-B022E1358094}">
        <p14:creationId xmlns:p14="http://schemas.microsoft.com/office/powerpoint/2010/main" val="1708952768975"/>
      </p:ext>
    </p:extLst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>
            <a:extLst>
              <a:ext uri="{00FD1EBC-CE07-4649-BE47-B0E2B0C1CADC}">
                <a16:creationId xmlns:a16="http://schemas.microsoft.com/office/drawing/2010/main" id="{092FA1E9-B120-4DC0-BBC7-F72A0D9DFE57}"/>
              </a:ext>
            </a:extLst>
          </p:cNvPr>
          <p:cNvSpPr>
            <a:spLocks noSelect="true"/>
          </p:cNvSpPr>
          <p:nvPr>
            <p:custDataLst>
              <p:tags r:id="rId2"/>
            </p:custDataLst>
          </p:nvPr>
        </p:nvSpPr>
        <p:spPr>
          <a:xfrm flipH="false" flipV="false" rot="0">
            <a:off x="-9525" y="-19050"/>
            <a:ext cx="9159507" cy="5170779"/>
          </a:xfrm>
          <a:prstGeom prst="rect">
            <a:avLst/>
          </a:prstGeom>
          <a:solidFill>
            <a:srgbClr val="0d26b8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3" name="">
            <a:extLst>
              <a:ext uri="{A085EA08-4B3C-4393-98B3-E6DB27B9653D}">
                <a16:creationId xmlns:a16="http://schemas.microsoft.com/office/drawing/2010/main" id="{65427A4B-1C34-447B-9692-777F4C61BCC9}"/>
              </a:ext>
            </a:extLst>
          </p:cNvPr>
          <p:cNvPicPr>
            <a:picLocks noChangeAspect="true"/>
          </p:cNvPicPr>
          <p:nvPr/>
        </p:nvPicPr>
        <p:blipFill>
          <a:blip r:embed="rId3">
            <a:alphaModFix amt="10000"/>
          </a:blip>
          <a:srcRect b="2080" l="310" r="0" t="2910"/>
          <a:stretch>
            <a:fillRect/>
          </a:stretch>
        </p:blipFill>
        <p:spPr>
          <a:xfrm flipH="false" flipV="false" rot="0">
            <a:off x="0" y="7305"/>
            <a:ext cx="5475541" cy="3093129"/>
          </a:xfrm>
          <a:prstGeom prst="rect">
            <a:avLst/>
          </a:prstGeom>
          <a:noFill/>
        </p:spPr>
      </p:pic>
      <p:pic>
        <p:nvPicPr>
          <p:cNvPr id="4" name="">
            <a:extLst>
              <a:ext uri="{17FE1B53-B6DF-491B-89FF-78E947F01B9C}">
                <a16:creationId xmlns:a16="http://schemas.microsoft.com/office/drawing/2010/main" id="{19821CE6-F145-429A-B8C3-EDA535D7689E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flipH="false" flipV="false" rot="0">
            <a:off x="7895110" y="4743850"/>
            <a:ext cx="1029785" cy="218941"/>
          </a:xfrm>
          <a:prstGeom prst="rect">
            <a:avLst/>
          </a:prstGeom>
          <a:noFill/>
        </p:spPr>
      </p:pic>
      <p:sp>
        <p:nvSpPr>
          <p:cNvPr hidden="false" id="5" name="">
            <a:extLst>
              <a:ext uri="{B9000142-8724-4D2C-9D9E-7ED00889C802}">
                <a16:creationId xmlns:a16="http://schemas.microsoft.com/office/drawing/2010/main" id="{0697C48F-C817-45E8-AC50-91267795FA08}"/>
              </a:ext>
            </a:extLst>
          </p:cNvPr>
          <p:cNvSpPr txBox="1">
            <a:spLocks noGrp="true"/>
          </p:cNvSpPr>
          <p:nvPr/>
        </p:nvSpPr>
        <p:spPr>
          <a:xfrm rot="0">
            <a:off x="1320393" y="581510"/>
            <a:ext cx="8297189" cy="1595447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ctr" bIns="45720" lIns="91440" numCol="1" rIns="91440" rtlCol="0" spcCol="0" tIns="45720" vert="horz">
            <a:noAutofit/>
          </a:bodyPr>
          <a:lstStyle>
            <a:lvl1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b="1" dirty="0" i="0" lang="en-US" sz="3200">
                <a:solidFill>
                  <a:schemeClr val="tx1"/>
                </a:solidFill>
                <a:latin typeface="Zoho Puvi"/>
              </a:defRPr>
            </a:lvl1pPr>
            <a:lvl2pPr algn="l" lvl="1" marL="457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2pPr>
            <a:lvl3pPr algn="l" lvl="2" marL="914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3pPr>
            <a:lvl4pPr algn="l" lvl="3" marL="1371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4pPr>
            <a:lvl5pPr algn="l" lvl="4" marL="18288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5pPr>
            <a:lvl6pPr algn="l" lvl="5" marL="22860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6pPr>
            <a:lvl7pPr algn="l" lvl="6" marL="2743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7pPr>
            <a:lvl8pPr algn="l" lvl="7" marL="3200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8pPr>
            <a:lvl9pPr algn="l" lvl="8" marL="3657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9pPr>
          </a:lstStyle>
          <a:p>
            <a:pPr algn="l" lvl="0" marL="0" rtl="false">
              <a:lnSpc>
                <a:spcPct val="104999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b="1" dirty="0" i="0" lang="en-US" sz="3600">
                <a:solidFill>
                  <a:srgbClr val="f3d25c"/>
                </a:solidFill>
                <a:latin typeface="Zoho Puvi-light"/>
              </a:rPr>
              <a:t>Switch to</a:t>
            </a:r>
          </a:p>
          <a:p>
            <a:pPr algn="l" lvl="0" marL="0" rtl="false">
              <a:lnSpc>
                <a:spcPct val="104999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b="1" dirty="0" err="1" i="0" lang="en-US" sz="3600">
                <a:solidFill>
                  <a:srgbClr val="f3d25c"/>
                </a:solidFill>
                <a:latin typeface="Zoho Puvi-heavy"/>
              </a:rPr>
              <a:t>ADSelfService</a:t>
            </a:r>
            <a:r>
              <a:rPr b="1" dirty="0" i="0" lang="en-US" sz="3600">
                <a:solidFill>
                  <a:srgbClr val="f3d25c"/>
                </a:solidFill>
                <a:latin typeface="Zoho Puvi-heavy"/>
              </a:rPr>
              <a:t> Plus </a:t>
            </a:r>
            <a:r>
              <a:rPr b="1" dirty="0" i="0" lang="en-US" sz="3600">
                <a:solidFill>
                  <a:srgbClr val="f3d25c"/>
                </a:solidFill>
                <a:latin typeface="Zoho Puvi-heavy"/>
              </a:rPr>
              <a:t>today</a:t>
            </a:r>
            <a:endParaRPr b="1" dirty="0" i="0" lang="en-US" sz="3600">
              <a:solidFill>
                <a:srgbClr val="f3d25c"/>
              </a:solidFill>
              <a:latin typeface="Zoho Puvi-heavy"/>
            </a:endParaRPr>
          </a:p>
        </p:txBody>
      </p:sp>
      <p:sp>
        <p:nvSpPr>
          <p:cNvPr id="6" name="">
            <a:extLst>
              <a:ext uri="{8BB71A67-F84B-4BA3-9361-F96675BD58C7}">
                <a16:creationId xmlns:a16="http://schemas.microsoft.com/office/drawing/2010/main" id="{E793CF1A-5694-4880-82C4-018F27E98EFE}"/>
              </a:ext>
            </a:extLst>
          </p:cNvPr>
          <p:cNvSpPr txBox="1"/>
          <p:nvPr/>
        </p:nvSpPr>
        <p:spPr>
          <a:xfrm flipH="false" flipV="false" rot="0">
            <a:off x="1356331" y="2075516"/>
            <a:ext cx="5975442" cy="351215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 marL="0">
              <a:lnSpc>
                <a:spcPct val="120000"/>
              </a:lnSpc>
              <a:buSzPct val="150000"/>
              <a:buFont typeface="Arial"/>
              <a:buNone/>
              <a:defRPr dirty="0" lang="en-US" sz="1400"/>
            </a:pPr>
            <a:r>
              <a:rPr b="0" dirty="0" lang="en-US" sz="1400">
                <a:solidFill>
                  <a:schemeClr val="bg1"/>
                </a:solidFill>
                <a:latin typeface="Zoho Puvi"/>
              </a:rPr>
              <a:t>and</a:t>
            </a:r>
            <a:r>
              <a:rPr b="0" dirty="0" err="1" lang="en-US" sz="1400">
                <a:solidFill>
                  <a:schemeClr val="bg1"/>
                </a:solidFill>
                <a:latin typeface="Zoho Puvi"/>
              </a:rPr>
              <a:t> </a:t>
            </a:r>
            <a:r>
              <a:rPr b="1" dirty="0" lang="en-US" sz="1400">
                <a:solidFill>
                  <a:schemeClr val="bg1"/>
                </a:solidFill>
                <a:latin typeface="Zoho Puvi"/>
              </a:rPr>
              <a:t>enjoy</a:t>
            </a:r>
            <a:r>
              <a:rPr b="1" dirty="0" err="1" lang="en-US" sz="1400">
                <a:solidFill>
                  <a:schemeClr val="bg1"/>
                </a:solidFill>
                <a:latin typeface="Zoho Puvi"/>
              </a:rPr>
              <a:t> </a:t>
            </a:r>
            <a:r>
              <a:rPr b="1" dirty="0" lang="en-US" sz="1400">
                <a:solidFill>
                  <a:schemeClr val="bg1"/>
                </a:solidFill>
                <a:latin typeface="Zoho Puvi"/>
              </a:rPr>
              <a:t>enhanced</a:t>
            </a:r>
            <a:r>
              <a:rPr b="1" dirty="0" err="1" lang="en-US" sz="1400">
                <a:solidFill>
                  <a:schemeClr val="bg1"/>
                </a:solidFill>
                <a:latin typeface="Zoho Puvi"/>
              </a:rPr>
              <a:t> </a:t>
            </a:r>
            <a:r>
              <a:rPr b="1" dirty="0" lang="en-US" sz="1400">
                <a:solidFill>
                  <a:schemeClr val="bg1"/>
                </a:solidFill>
                <a:latin typeface="Zoho Puvi"/>
              </a:rPr>
              <a:t>identity</a:t>
            </a:r>
            <a:r>
              <a:rPr b="1" dirty="0" err="1" lang="en-US" sz="1400">
                <a:solidFill>
                  <a:schemeClr val="bg1"/>
                </a:solidFill>
                <a:latin typeface="Zoho Puvi"/>
              </a:rPr>
              <a:t> </a:t>
            </a:r>
            <a:r>
              <a:rPr b="1" dirty="0" lang="en-US" sz="1400">
                <a:solidFill>
                  <a:schemeClr val="bg1"/>
                </a:solidFill>
                <a:latin typeface="Zoho Puvi"/>
              </a:rPr>
              <a:t>security</a:t>
            </a:r>
            <a:r>
              <a:rPr b="1" dirty="0" err="1" lang="en-US" sz="1400">
                <a:solidFill>
                  <a:schemeClr val="bg1"/>
                </a:solidFill>
                <a:latin typeface="Zoho Puvi"/>
              </a:rPr>
              <a:t> </a:t>
            </a:r>
            <a:r>
              <a:rPr b="1" dirty="0" lang="en-US" sz="1400">
                <a:solidFill>
                  <a:schemeClr val="bg1"/>
                </a:solidFill>
                <a:latin typeface="Zoho Puvi"/>
              </a:rPr>
              <a:t>for</a:t>
            </a:r>
            <a:r>
              <a:rPr b="1" dirty="0" err="1" lang="en-US" sz="1400">
                <a:solidFill>
                  <a:schemeClr val="bg1"/>
                </a:solidFill>
                <a:latin typeface="Zoho Puvi"/>
              </a:rPr>
              <a:t> </a:t>
            </a:r>
            <a:r>
              <a:rPr b="1" dirty="0" lang="en-US" sz="1400">
                <a:solidFill>
                  <a:schemeClr val="bg1"/>
                </a:solidFill>
                <a:latin typeface="Zoho Puvi"/>
              </a:rPr>
              <a:t>your</a:t>
            </a:r>
            <a:r>
              <a:rPr b="1" dirty="0" err="1" lang="en-US" sz="1400">
                <a:solidFill>
                  <a:schemeClr val="bg1"/>
                </a:solidFill>
                <a:latin typeface="Zoho Puvi"/>
              </a:rPr>
              <a:t> </a:t>
            </a:r>
            <a:r>
              <a:rPr b="1" dirty="0" lang="en-US" sz="1400">
                <a:solidFill>
                  <a:schemeClr val="bg1"/>
                </a:solidFill>
                <a:latin typeface="Zoho Puvi"/>
              </a:rPr>
              <a:t>organization</a:t>
            </a:r>
            <a:r>
              <a:rPr b="1" dirty="0" err="1" lang="en-US" sz="1400">
                <a:solidFill>
                  <a:schemeClr val="bg1"/>
                </a:solidFill>
                <a:latin typeface="Zoho Puvi"/>
              </a:rPr>
              <a:t>!</a:t>
            </a:r>
            <a:endParaRPr b="1" dirty="0" err="1" lang="en-US" sz="1400">
              <a:solidFill>
                <a:schemeClr val="bg1"/>
              </a:solidFill>
              <a:latin typeface="Zoho Puvi"/>
            </a:endParaRPr>
          </a:p>
        </p:txBody>
      </p:sp>
      <p:pic>
        <p:nvPicPr>
          <p:cNvPr id="7" name="">
            <a:extLst>
              <a:ext uri="{6C09A92C-B650-4545-A674-85B7ED013C47}">
                <a16:creationId xmlns:a16="http://schemas.microsoft.com/office/drawing/2010/main" id="{F1C87D27-825C-4BBB-8057-292476053BFE}"/>
              </a:ext>
            </a:extLst>
          </p:cNvPr>
          <p:cNvPicPr>
            <a:picLocks noChangeAspect="true"/>
          </p:cNvPicPr>
          <p:nvPr/>
        </p:nvPicPr>
        <p:blipFill>
          <a:blip r:embed="rId5">
            <a:alphaModFix amt="33999"/>
          </a:blip>
          <a:stretch>
            <a:fillRect/>
          </a:stretch>
        </p:blipFill>
        <p:spPr>
          <a:xfrm flipH="false" flipV="false" rot="0">
            <a:off x="-62131" y="3597735"/>
            <a:ext cx="9144000" cy="1564222"/>
          </a:xfrm>
          <a:prstGeom prst="rect">
            <a:avLst/>
          </a:prstGeom>
          <a:noFill/>
        </p:spPr>
      </p:pic>
      <p:pic>
        <p:nvPicPr>
          <p:cNvPr id="8" name="">
            <a:extLst>
              <a:ext uri="{94F372E4-FACC-4D93-8571-AEE4855D0850}">
                <a16:creationId xmlns:a16="http://schemas.microsoft.com/office/drawing/2010/main" id="{2DF2F483-118D-490A-8ED5-25B71D6ACBD5}"/>
              </a:ext>
            </a:extLst>
          </p:cNvPr>
          <p:cNvPicPr>
            <a:picLocks noChangeAspect="true"/>
          </p:cNvPicPr>
          <p:nvPr/>
        </p:nvPicPr>
        <p:blipFill>
          <a:blip r:embed="rId6"/>
          <a:srcRect b="0" l="50410" r="0" t="0"/>
          <a:stretch>
            <a:fillRect/>
          </a:stretch>
        </p:blipFill>
        <p:spPr>
          <a:xfrm flipH="false" flipV="false" rot="0">
            <a:off x="-5324" y="790917"/>
            <a:ext cx="954881" cy="2072802"/>
          </a:xfrm>
          <a:prstGeom prst="rect">
            <a:avLst/>
          </a:prstGeom>
          <a:noFill/>
        </p:spPr>
      </p:pic>
      <p:sp>
        <p:nvSpPr>
          <p:cNvPr id="9" name="">
            <a:extLst>
              <a:ext uri="{674408BE-2E0F-467B-8393-8BD6AB71E31D}">
                <a16:creationId xmlns:a16="http://schemas.microsoft.com/office/drawing/2010/main" id="{0E580DEA-8DF8-44E2-9268-CE0F3DE5648A}"/>
              </a:ext>
            </a:extLst>
          </p:cNvPr>
          <p:cNvSpPr/>
          <p:nvPr/>
        </p:nvSpPr>
        <p:spPr>
          <a:xfrm flipH="false" flipV="false" rot="0">
            <a:off x="676608" y="3048000"/>
            <a:ext cx="7808699" cy="1387944"/>
          </a:xfrm>
          <a:prstGeom prst="roundRect">
            <a:avLst>
              <a:gd fmla="val 3282" name="adj"/>
            </a:avLst>
          </a:prstGeom>
          <a:solidFill>
            <a:srgbClr val="0011ad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>
                <a:solidFill>
                  <a:srgbClr val="f3d25c"/>
                </a:solidFill>
              </a:rPr>
              <a:t/>
            </a:r>
            <a:endParaRPr dirty="0" lang="en-US">
              <a:solidFill>
                <a:srgbClr val="f3d25c"/>
              </a:solidFill>
            </a:endParaRPr>
          </a:p>
        </p:txBody>
      </p:sp>
      <p:sp>
        <p:nvSpPr>
          <p:cNvPr id="10" name="">
            <a:extLst>
              <a:ext uri="{FEA0E228-13E7-4906-8FAA-DF50C09DB4D3}">
                <a16:creationId xmlns:a16="http://schemas.microsoft.com/office/drawing/2010/main" id="{AA595500-52FC-4B6E-802E-DE22A94D1BC0}"/>
              </a:ext>
            </a:extLst>
          </p:cNvPr>
          <p:cNvSpPr txBox="1"/>
          <p:nvPr/>
        </p:nvSpPr>
        <p:spPr>
          <a:xfrm flipH="false" flipV="false" rot="0">
            <a:off x="1872062" y="3243205"/>
            <a:ext cx="5975442" cy="351215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 marL="0">
              <a:lnSpc>
                <a:spcPct val="120000"/>
              </a:lnSpc>
              <a:buSzPct val="150000"/>
              <a:buFont typeface="Arial"/>
              <a:buNone/>
              <a:defRPr dirty="0" lang="en-US" sz="1400"/>
            </a:pPr>
            <a:r>
              <a:rPr b="1" dirty="0" lang="en-US" sz="1400">
                <a:solidFill>
                  <a:srgbClr val="f3d25c"/>
                </a:solidFill>
                <a:latin typeface="Zoho Puvi"/>
              </a:rPr>
              <a:t>Guaranteed </a:t>
            </a:r>
            <a:r>
              <a:rPr b="1" dirty="0" err="1" lang="en-US" sz="1400">
                <a:solidFill>
                  <a:srgbClr val="f3d25c"/>
                </a:solidFill>
                <a:latin typeface="Zoho Puvi"/>
              </a:rPr>
              <a:t>ROI</a:t>
            </a:r>
            <a:endParaRPr b="1" dirty="0" err="1" lang="en-US" sz="1400">
              <a:solidFill>
                <a:srgbClr val="f3d25c"/>
              </a:solidFill>
              <a:latin typeface="Zoho Puvi"/>
            </a:endParaRPr>
          </a:p>
        </p:txBody>
      </p:sp>
      <p:sp>
        <p:nvSpPr>
          <p:cNvPr id="11" name="">
            <a:extLst>
              <a:ext uri="{44C28CAF-485E-4631-8366-99B3154A11A6}">
                <a16:creationId xmlns:a16="http://schemas.microsoft.com/office/drawing/2010/main" id="{9528994B-4A86-409A-9C37-26004FA39F59}"/>
              </a:ext>
            </a:extLst>
          </p:cNvPr>
          <p:cNvSpPr txBox="1"/>
          <p:nvPr/>
        </p:nvSpPr>
        <p:spPr>
          <a:xfrm flipH="false" flipV="false" rot="0">
            <a:off x="1845116" y="3593525"/>
            <a:ext cx="4855616" cy="534047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 marL="0">
              <a:lnSpc>
                <a:spcPct val="120000"/>
              </a:lnSpc>
              <a:buSzPct val="150000"/>
              <a:buFont typeface="Arial"/>
              <a:buNone/>
              <a:defRPr dirty="0" lang="en-US" sz="1400"/>
            </a:pPr>
            <a:r>
              <a:rPr b="0" dirty="0" err="1" lang="en-US" sz="1200">
                <a:solidFill>
                  <a:schemeClr val="bg1"/>
                </a:solidFill>
                <a:latin typeface="Zoho Puvi"/>
              </a:rPr>
              <a:t>ADSelfService</a:t>
            </a:r>
            <a:r>
              <a:rPr b="0" dirty="0" lang="en-US" sz="1200">
                <a:solidFill>
                  <a:schemeClr val="bg1"/>
                </a:solidFill>
                <a:latin typeface="Zoho Puvi"/>
              </a:rPr>
              <a:t> Plus gives you an immediate </a:t>
            </a:r>
            <a:r>
              <a:rPr b="0" dirty="0" err="1" lang="en-US" sz="1200">
                <a:solidFill>
                  <a:schemeClr val="bg1"/>
                </a:solidFill>
                <a:latin typeface="Zoho Puvi"/>
              </a:rPr>
              <a:t>ROI</a:t>
            </a:r>
            <a:r>
              <a:rPr b="0" dirty="0" lang="en-US" sz="1200">
                <a:solidFill>
                  <a:schemeClr val="bg1"/>
                </a:solidFill>
                <a:latin typeface="Zoho Puvi"/>
              </a:rPr>
              <a:t> by </a:t>
            </a:r>
            <a:r>
              <a:rPr b="0" dirty="0" lang="en-US" sz="1200">
                <a:solidFill>
                  <a:schemeClr val="bg1"/>
                </a:solidFill>
                <a:latin typeface="Zoho Puvi"/>
              </a:rPr>
              <a:t>nearly eliminating password-related tickets.</a:t>
            </a:r>
            <a:endParaRPr b="0" dirty="0" lang="en-US" sz="1200">
              <a:solidFill>
                <a:schemeClr val="bg1"/>
              </a:solidFill>
              <a:latin typeface="Zoho Puvi"/>
            </a:endParaRPr>
          </a:p>
        </p:txBody>
      </p:sp>
      <p:sp>
        <p:nvSpPr>
          <p:cNvPr id="12" name="">
            <a:extLst>
              <a:ext uri="{EA523551-690B-4427-A318-1D57BBE957F9}">
                <a16:creationId xmlns:a16="http://schemas.microsoft.com/office/drawing/2010/main" id="{5E128860-00D5-4526-9277-CD7A985B0BEE}"/>
              </a:ext>
            </a:extLst>
          </p:cNvPr>
          <p:cNvSpPr/>
          <p:nvPr/>
        </p:nvSpPr>
        <p:spPr>
          <a:xfrm flipH="false" flipV="false" rot="0">
            <a:off x="6695332" y="3543300"/>
            <a:ext cx="1284903" cy="387315"/>
          </a:xfrm>
          <a:prstGeom prst="rect">
            <a:avLst/>
          </a:prstGeom>
          <a:solidFill>
            <a:schemeClr val="accent3">
              <a:lumMod val="75000"/>
            </a:schemeClr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3" name="">
            <a:extLst>
              <a:ext uri="{543005AB-B160-4A28-A878-25341C8347F9}">
                <a16:creationId xmlns:a16="http://schemas.microsoft.com/office/drawing/2010/main" id="{1F117676-BB1C-4D7E-9CAF-FDC2C6A06D31}"/>
              </a:ext>
            </a:extLst>
          </p:cNvPr>
          <p:cNvSpPr txBox="1"/>
          <p:nvPr/>
        </p:nvSpPr>
        <p:spPr>
          <a:xfrm flipH="false" flipV="false" rot="0">
            <a:off x="6689950" y="3581400"/>
            <a:ext cx="1306801" cy="296370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ctr" indent="0" marL="0">
              <a:lnSpc>
                <a:spcPct val="120000"/>
              </a:lnSpc>
              <a:buSzPct val="150000"/>
              <a:buFont typeface="Arial"/>
              <a:buNone/>
              <a:defRPr dirty="0" lang="en-US" sz="1400"/>
            </a:pPr>
            <a:r>
              <a:rPr b="1" dirty="0" lang="en-US" sz="1100">
                <a:solidFill>
                  <a:schemeClr val="bg1"/>
                </a:solidFill>
                <a:latin typeface="Zoho Puvi"/>
              </a:rPr>
              <a:t>Calculate</a:t>
            </a:r>
            <a:r>
              <a:rPr b="1" dirty="0" lang="en-US" sz="1100">
                <a:solidFill>
                  <a:schemeClr val="bg1"/>
                </a:solidFill>
                <a:latin typeface="Zoho Puvi"/>
              </a:rPr>
              <a:t> </a:t>
            </a:r>
            <a:r>
              <a:rPr b="1" dirty="0" err="1" lang="en-US" sz="1100">
                <a:solidFill>
                  <a:schemeClr val="bg1"/>
                </a:solidFill>
                <a:latin typeface="Zoho Puvi"/>
              </a:rPr>
              <a:t>ROI</a:t>
            </a:r>
            <a:r>
              <a:rPr b="1" dirty="0" lang="en-US" sz="1100">
                <a:solidFill>
                  <a:schemeClr val="bg1"/>
                </a:solidFill>
                <a:latin typeface="Zoho Puvi"/>
              </a:rPr>
              <a:t> </a:t>
            </a:r>
            <a:endParaRPr b="1" dirty="0" lang="en-US" sz="1100">
              <a:solidFill>
                <a:schemeClr val="bg1"/>
              </a:solidFill>
              <a:latin typeface="Zoho Puvi"/>
            </a:endParaRPr>
          </a:p>
        </p:txBody>
      </p:sp>
      <p:pic>
        <p:nvPicPr>
          <p:cNvPr id="14" name="">
            <a:extLst>
              <a:ext uri="{167394EB-FF10-47CB-805D-3CC22A66414F}">
                <a16:creationId xmlns:a16="http://schemas.microsoft.com/office/drawing/2010/main" id="{1CD9732B-9077-4F8E-9A86-007F8C162C28}"/>
              </a:ext>
            </a:extLst>
          </p:cNvPr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flipH="false" flipV="false" rot="0">
            <a:off x="967168" y="3324225"/>
            <a:ext cx="671093" cy="1114986"/>
          </a:xfrm>
          <a:prstGeom prst="rect">
            <a:avLst/>
          </a:prstGeom>
          <a:noFill/>
        </p:spPr>
      </p:pic>
    </p:spTree>
    <p:extLst>
      <p:ext uri="{B8D22154-07FC-4069-953E-7A7E946548EC}">
        <p14:creationId xmlns:p14="http://schemas.microsoft.com/office/powerpoint/2010/main" val="1708952768980"/>
      </p:ext>
    </p:extLst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>
            <a:extLst>
              <a:ext uri="{256DDF2C-2F9C-48DF-A469-7901F8BF45C8}">
                <a16:creationId xmlns:a16="http://schemas.microsoft.com/office/drawing/2010/main" id="{47B01F5B-1FE8-4E87-8610-F85580459CAF}"/>
              </a:ext>
            </a:extLst>
          </p:cNvPr>
          <p:cNvSpPr/>
          <p:nvPr/>
        </p:nvSpPr>
        <p:spPr>
          <a:xfrm flipH="false" flipV="false" rot="0">
            <a:off x="-9525" y="-1085"/>
            <a:ext cx="9159507" cy="5170779"/>
          </a:xfrm>
          <a:prstGeom prst="rect">
            <a:avLst/>
          </a:prstGeom>
          <a:solidFill>
            <a:srgbClr val="0d26b8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3" name="">
            <a:extLst>
              <a:ext uri="{25EE96C6-77C1-4E95-99DA-48E59EB9B672}">
                <a16:creationId xmlns:a16="http://schemas.microsoft.com/office/drawing/2010/main" id="{6352A06E-B60D-427C-AE3E-CD1A46B656C2}"/>
              </a:ext>
            </a:extLst>
          </p:cNvPr>
          <p:cNvPicPr>
            <a:picLocks noChangeAspect="true" noSelect="true"/>
          </p:cNvPicPr>
          <p:nvPr>
            <p:custDataLst>
              <p:tags r:id="rId2"/>
            </p:custDataLst>
          </p:nvPr>
        </p:nvPicPr>
        <p:blipFill>
          <a:blip r:embed="rId3">
            <a:alphaModFix amt="10000"/>
          </a:blip>
          <a:srcRect b="2080" l="310" r="0" t="2910"/>
          <a:stretch>
            <a:fillRect/>
          </a:stretch>
        </p:blipFill>
        <p:spPr>
          <a:xfrm flipH="false" flipV="false" rot="0">
            <a:off x="0" y="7305"/>
            <a:ext cx="5475541" cy="3093129"/>
          </a:xfrm>
          <a:prstGeom prst="rect">
            <a:avLst/>
          </a:prstGeom>
          <a:noFill/>
        </p:spPr>
      </p:pic>
      <p:pic>
        <p:nvPicPr>
          <p:cNvPr id="4" name="">
            <a:extLst>
              <a:ext uri="{87B9D15F-0DC3-4E41-98FC-1F032821B876}">
                <a16:creationId xmlns:a16="http://schemas.microsoft.com/office/drawing/2010/main" id="{4DD086B4-06F5-4DE0-9EF0-175317370ACB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flipH="false" flipV="false" rot="0">
            <a:off x="897883" y="611981"/>
            <a:ext cx="1757448" cy="373646"/>
          </a:xfrm>
          <a:prstGeom prst="rect">
            <a:avLst/>
          </a:prstGeom>
          <a:noFill/>
        </p:spPr>
      </p:pic>
      <p:sp>
        <p:nvSpPr>
          <p:cNvPr hidden="false" id="5" name="">
            <a:extLst>
              <a:ext uri="{F337A4E4-52D8-4056-A782-D00999CD2D9D}">
                <a16:creationId xmlns:a16="http://schemas.microsoft.com/office/drawing/2010/main" id="{40CCCD02-EDFA-472D-926D-254548D51396}"/>
              </a:ext>
            </a:extLst>
          </p:cNvPr>
          <p:cNvSpPr txBox="1">
            <a:spLocks noGrp="true"/>
          </p:cNvSpPr>
          <p:nvPr/>
        </p:nvSpPr>
        <p:spPr>
          <a:xfrm rot="0">
            <a:off x="737673" y="1264196"/>
            <a:ext cx="3832326" cy="691686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ctr" bIns="45720" lIns="91440" numCol="1" rIns="91440" rtlCol="0" spcCol="0" tIns="45720" vert="horz">
            <a:noAutofit/>
          </a:bodyPr>
          <a:lstStyle>
            <a:lvl1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b="1" dirty="0" i="0" lang="en-US" sz="3200">
                <a:solidFill>
                  <a:schemeClr val="tx1"/>
                </a:solidFill>
                <a:latin typeface="Zoho Puvi"/>
              </a:defRPr>
            </a:lvl1pPr>
            <a:lvl2pPr algn="l" lvl="1" marL="457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2pPr>
            <a:lvl3pPr algn="l" lvl="2" marL="914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3pPr>
            <a:lvl4pPr algn="l" lvl="3" marL="1371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4pPr>
            <a:lvl5pPr algn="l" lvl="4" marL="18288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5pPr>
            <a:lvl6pPr algn="l" lvl="5" marL="22860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6pPr>
            <a:lvl7pPr algn="l" lvl="6" marL="2743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7pPr>
            <a:lvl8pPr algn="l" lvl="7" marL="3200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8pPr>
            <a:lvl9pPr algn="l" lvl="8" marL="3657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9pPr>
          </a:lstStyle>
          <a:p>
            <a:pPr algn="l" lvl="0" marL="0" rtl="false">
              <a:lnSpc>
                <a:spcPct val="104999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b="1" dirty="0" i="0" lang="en-US" sz="4800">
                <a:solidFill>
                  <a:srgbClr val="f3d25c"/>
                </a:solidFill>
                <a:latin typeface="Zoho Puvi-heavy"/>
              </a:rPr>
              <a:t>Contact </a:t>
            </a:r>
            <a:r>
              <a:rPr b="1" dirty="0" i="0" lang="en-US" sz="4800">
                <a:solidFill>
                  <a:srgbClr val="f3d25c"/>
                </a:solidFill>
                <a:latin typeface="Zoho Puvi-heavy"/>
              </a:rPr>
              <a:t>us</a:t>
            </a:r>
            <a:endParaRPr b="1" dirty="0" i="0" lang="en-US" sz="4800">
              <a:solidFill>
                <a:srgbClr val="f3d25c"/>
              </a:solidFill>
              <a:latin typeface="Zoho Puvi-heavy"/>
            </a:endParaRPr>
          </a:p>
        </p:txBody>
      </p:sp>
      <p:sp>
        <p:nvSpPr>
          <p:cNvPr id="6" name="">
            <a:extLst>
              <a:ext uri="{9BBB0344-D26C-4EC1-9C82-1AA60BA004EB}">
                <a16:creationId xmlns:a16="http://schemas.microsoft.com/office/drawing/2010/main" id="{C10C5852-3939-4FAF-A19E-E9F22FDD7AF8}"/>
              </a:ext>
            </a:extLst>
          </p:cNvPr>
          <p:cNvSpPr txBox="1"/>
          <p:nvPr/>
        </p:nvSpPr>
        <p:spPr>
          <a:xfrm flipH="false" flipV="false" rot="0">
            <a:off x="4943475" y="1372733"/>
            <a:ext cx="2551928" cy="259041"/>
          </a:xfrm>
          <a:prstGeom prst="rect">
            <a:avLst/>
          </a:prstGeom>
        </p:spPr>
        <p:txBody>
          <a:bodyPr rtlCol="0" vert="horz">
            <a:spAutoFit/>
          </a:bodyPr>
          <a:lstStyle/>
          <a:p>
            <a:pPr algn="l"/>
            <a:r>
              <a:rPr b="1" dirty="0" lang="en-US" sz="1100">
                <a:solidFill>
                  <a:schemeClr val="bg1"/>
                </a:solidFill>
                <a:latin typeface="Zoho Puvi"/>
              </a:rPr>
              <a:t>+1-408-916-9890</a:t>
            </a:r>
            <a:endParaRPr b="1" dirty="0" lang="en-US" sz="1100">
              <a:solidFill>
                <a:schemeClr val="bg1"/>
              </a:solidFill>
              <a:latin typeface="Zoho Puvi"/>
            </a:endParaRPr>
          </a:p>
        </p:txBody>
      </p:sp>
      <p:sp>
        <p:nvSpPr>
          <p:cNvPr id="7" name="">
            <a:extLst>
              <a:ext uri="{991A4210-629A-4F1F-89F5-8B7325E2D1E5}">
                <a16:creationId xmlns:a16="http://schemas.microsoft.com/office/drawing/2010/main" id="{DA329D1D-3894-49AC-BC38-E603BAE19406}"/>
              </a:ext>
            </a:extLst>
          </p:cNvPr>
          <p:cNvSpPr txBox="1"/>
          <p:nvPr/>
        </p:nvSpPr>
        <p:spPr>
          <a:xfrm flipH="false" flipV="false" rot="0">
            <a:off x="4662106" y="992343"/>
            <a:ext cx="2668800" cy="243801"/>
          </a:xfrm>
          <a:prstGeom prst="rect">
            <a:avLst/>
          </a:prstGeom>
        </p:spPr>
        <p:txBody>
          <a:bodyPr rtlCol="0" vert="horz">
            <a:spAutoFit/>
          </a:bodyPr>
          <a:lstStyle/>
          <a:p>
            <a:pPr algn="l"/>
            <a:r>
              <a:rPr b="0" cap="none" dirty="0" lang="en-US" sz="1000">
                <a:solidFill>
                  <a:schemeClr val="bg1"/>
                </a:solidFill>
                <a:latin typeface="Zoho Puvi"/>
              </a:rPr>
              <a:t>For technical support</a:t>
            </a:r>
            <a:r>
              <a:rPr b="0" cap="none" dirty="0" lang="en-US" sz="1000">
                <a:solidFill>
                  <a:schemeClr val="bg1"/>
                </a:solidFill>
                <a:latin typeface="Zoho Puvi"/>
              </a:rPr>
              <a:t>:</a:t>
            </a:r>
            <a:endParaRPr b="0" cap="none" dirty="0" lang="en-US" sz="1000">
              <a:solidFill>
                <a:schemeClr val="bg1"/>
              </a:solidFill>
              <a:latin typeface="Zoho Puvi"/>
            </a:endParaRPr>
          </a:p>
        </p:txBody>
      </p:sp>
      <p:sp>
        <p:nvSpPr>
          <p:cNvPr id="8" name="">
            <a:extLst>
              <a:ext uri="{BEE9A266-D883-4AA9-A519-039F647E9E85}">
                <a16:creationId xmlns:a16="http://schemas.microsoft.com/office/drawing/2010/main" id="{C21559D8-5577-4353-8326-AF5023D33584}"/>
              </a:ext>
            </a:extLst>
          </p:cNvPr>
          <p:cNvSpPr txBox="1"/>
          <p:nvPr/>
        </p:nvSpPr>
        <p:spPr>
          <a:xfrm flipH="false" flipV="false" rot="0">
            <a:off x="4943475" y="2194769"/>
            <a:ext cx="2668800" cy="259041"/>
          </a:xfrm>
          <a:prstGeom prst="rect">
            <a:avLst/>
          </a:prstGeom>
        </p:spPr>
        <p:txBody>
          <a:bodyPr rtlCol="0" vert="horz">
            <a:spAutoFit/>
          </a:bodyPr>
          <a:lstStyle/>
          <a:p>
            <a:pPr algn="l"/>
            <a:r>
              <a:rPr b="1" dirty="0" lang="en-US" sz="1100">
                <a:solidFill>
                  <a:schemeClr val="bg1"/>
                </a:solidFill>
                <a:latin typeface="Zoho Puvi"/>
              </a:rPr>
              <a:t>www.</a:t>
            </a:r>
            <a:r>
              <a:rPr b="1" dirty="0" err="1" lang="en-US" sz="1100">
                <a:solidFill>
                  <a:schemeClr val="bg1"/>
                </a:solidFill>
                <a:latin typeface="Zoho Puvi"/>
              </a:rPr>
              <a:t>adselfserviceplus</a:t>
            </a:r>
            <a:r>
              <a:rPr b="1" dirty="0" lang="en-US" sz="1100">
                <a:solidFill>
                  <a:schemeClr val="bg1"/>
                </a:solidFill>
                <a:latin typeface="Zoho Puvi"/>
              </a:rPr>
              <a:t>.com</a:t>
            </a:r>
            <a:endParaRPr b="1" dirty="0" lang="en-US" sz="1100">
              <a:solidFill>
                <a:schemeClr val="bg1"/>
              </a:solidFill>
              <a:latin typeface="Zoho Puvi"/>
            </a:endParaRPr>
          </a:p>
        </p:txBody>
      </p:sp>
      <p:sp>
        <p:nvSpPr>
          <p:cNvPr id="9" name="">
            <a:extLst>
              <a:ext uri="{3534A53B-3C3A-4AFF-834A-7CCAF2B8A76B}">
                <a16:creationId xmlns:a16="http://schemas.microsoft.com/office/drawing/2010/main" id="{55410D09-2A4B-48C3-84E8-8C9115512BFA}"/>
              </a:ext>
            </a:extLst>
          </p:cNvPr>
          <p:cNvSpPr txBox="1"/>
          <p:nvPr/>
        </p:nvSpPr>
        <p:spPr>
          <a:xfrm flipH="false" flipV="false" rot="0">
            <a:off x="4943475" y="1776936"/>
            <a:ext cx="2551928" cy="259041"/>
          </a:xfrm>
          <a:prstGeom prst="rect">
            <a:avLst/>
          </a:prstGeom>
        </p:spPr>
        <p:txBody>
          <a:bodyPr rtlCol="0" vert="horz">
            <a:spAutoFit/>
          </a:bodyPr>
          <a:lstStyle/>
          <a:p>
            <a:pPr algn="l"/>
            <a:r>
              <a:rPr b="1" dirty="0" lang="en-US" sz="1100">
                <a:solidFill>
                  <a:schemeClr val="bg1"/>
                </a:solidFill>
                <a:latin typeface="Zoho Puvi"/>
              </a:rPr>
              <a:t>support@</a:t>
            </a:r>
            <a:r>
              <a:rPr b="1" dirty="0" err="1" lang="en-US" sz="1100">
                <a:solidFill>
                  <a:schemeClr val="bg1"/>
                </a:solidFill>
                <a:latin typeface="Zoho Puvi"/>
              </a:rPr>
              <a:t>adselfserviceplus</a:t>
            </a:r>
            <a:r>
              <a:rPr b="1" dirty="0" lang="en-US" sz="1100">
                <a:solidFill>
                  <a:schemeClr val="bg1"/>
                </a:solidFill>
                <a:latin typeface="Zoho Puvi"/>
              </a:rPr>
              <a:t>.com</a:t>
            </a:r>
            <a:endParaRPr b="1" dirty="0" lang="en-US" sz="1100">
              <a:solidFill>
                <a:schemeClr val="bg1"/>
              </a:solidFill>
              <a:latin typeface="Zoho Puvi"/>
            </a:endParaRPr>
          </a:p>
        </p:txBody>
      </p:sp>
      <p:sp>
        <p:nvSpPr>
          <p:cNvPr id="10" name="">
            <a:extLst>
              <a:ext uri="{B5B003A4-6B06-4E26-A044-4F5CF6BD46A8}">
                <a16:creationId xmlns:a16="http://schemas.microsoft.com/office/drawing/2010/main" id="{3950B80A-40EE-45D2-8AF5-FED1351DD120}"/>
              </a:ext>
            </a:extLst>
          </p:cNvPr>
          <p:cNvSpPr txBox="1"/>
          <p:nvPr/>
        </p:nvSpPr>
        <p:spPr>
          <a:xfrm flipH="false" flipV="false" rot="0">
            <a:off x="4953000" y="3362325"/>
            <a:ext cx="2551928" cy="259041"/>
          </a:xfrm>
          <a:prstGeom prst="rect">
            <a:avLst/>
          </a:prstGeom>
        </p:spPr>
        <p:txBody>
          <a:bodyPr rtlCol="0" vert="horz">
            <a:spAutoFit/>
          </a:bodyPr>
          <a:lstStyle/>
          <a:p>
            <a:pPr algn="ctr"/>
            <a:r>
              <a:rPr b="1" dirty="0" lang="en-US" sz="1100">
                <a:solidFill>
                  <a:schemeClr val="bg1"/>
                </a:solidFill>
                <a:latin typeface="Zoho Puvi"/>
              </a:rPr>
              <a:t>Personalized web </a:t>
            </a:r>
            <a:r>
              <a:rPr b="1" dirty="0" lang="en-US" sz="1100">
                <a:solidFill>
                  <a:schemeClr val="bg1"/>
                </a:solidFill>
                <a:latin typeface="Zoho Puvi"/>
              </a:rPr>
              <a:t>demo</a:t>
            </a:r>
            <a:endParaRPr b="1" dirty="0" lang="en-US" sz="1100">
              <a:solidFill>
                <a:schemeClr val="bg1"/>
              </a:solidFill>
              <a:latin typeface="Zoho Puvi"/>
            </a:endParaRPr>
          </a:p>
        </p:txBody>
      </p:sp>
      <p:grpSp>
        <p:nvGrpSpPr>
          <p:cNvPr id="11" name="">
            <a:extLst>
              <a:ext uri="{0B87CE3E-43D0-461D-A485-859088A428F0}">
                <a16:creationId xmlns:a16="http://schemas.microsoft.com/office/drawing/2010/main" id="{77AE32AD-E975-46C0-B78D-54720540574D}"/>
              </a:ext>
            </a:extLst>
          </p:cNvPr>
          <p:cNvGrpSpPr>
            <a:grpSpLocks noChangeAspect="true"/>
          </p:cNvGrpSpPr>
          <p:nvPr/>
        </p:nvGrpSpPr>
        <p:grpSpPr>
          <a:xfrm flipH="false" flipV="false" rot="0">
            <a:off x="4788808" y="3963181"/>
            <a:ext cx="2849870" cy="430749"/>
            <a:chOff x="5314950" y="3292697"/>
            <a:chExt cx="2562491" cy="387315"/>
          </a:xfrm>
        </p:grpSpPr>
        <p:sp>
          <p:nvSpPr>
            <p:cNvPr id="12" name="">
              <a:extLst>
                <a:ext uri="{1E72A7A1-4D72-466D-9B96-68A11EFCFC82}">
                  <a16:creationId xmlns:a16="http://schemas.microsoft.com/office/drawing/2010/main" id="{5266BBC2-FC8D-4FF7-AE8A-1E97A048571F}"/>
                </a:ext>
              </a:extLst>
            </p:cNvPr>
            <p:cNvSpPr/>
            <p:nvPr/>
          </p:nvSpPr>
          <p:spPr>
            <a:xfrm flipH="false" flipV="false" rot="0">
              <a:off x="5314950" y="3292697"/>
              <a:ext cx="2562491" cy="38731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 vert="horz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  <p:sp>
          <p:nvSpPr>
            <p:cNvPr id="13" name="">
              <a:extLst>
                <a:ext uri="{DC11298B-098C-432D-AA70-CCDD3E5B9837}">
                  <a16:creationId xmlns:a16="http://schemas.microsoft.com/office/drawing/2010/main" id="{409111B4-295C-4841-937C-BA766273EABB}"/>
                </a:ext>
              </a:extLst>
            </p:cNvPr>
            <p:cNvSpPr txBox="1"/>
            <p:nvPr/>
          </p:nvSpPr>
          <p:spPr>
            <a:xfrm flipH="false" flipV="false" rot="0">
              <a:off x="5334000" y="3340322"/>
              <a:ext cx="2522944" cy="266486"/>
            </a:xfrm>
            <a:prstGeom prst="rect">
              <a:avLst/>
            </a:prstGeom>
          </p:spPr>
          <p:txBody>
            <a:bodyPr anchor="t" bIns="47625" lIns="95250" rIns="95250" rtlCol="0" tIns="47625" vert="horz">
              <a:spAutoFit/>
            </a:bodyPr>
            <a:lstStyle/>
            <a:p>
              <a:pPr algn="ctr" indent="0" marL="0">
                <a:lnSpc>
                  <a:spcPct val="120000"/>
                </a:lnSpc>
                <a:buSzPct val="150000"/>
                <a:buFont typeface="Arial"/>
                <a:buNone/>
                <a:defRPr dirty="0" lang="en-US" sz="1400"/>
              </a:pPr>
              <a:r>
                <a:rPr b="1" dirty="0" lang="en-US" sz="1100">
                  <a:solidFill>
                    <a:schemeClr val="bg1"/>
                  </a:solidFill>
                  <a:latin typeface="Zoho Puvi"/>
                </a:rPr>
                <a:t>Download ADSelfService Plus now</a:t>
              </a:r>
              <a:endParaRPr b="1" dirty="0" lang="en-US" sz="1100">
                <a:solidFill>
                  <a:schemeClr val="bg1"/>
                </a:solidFill>
                <a:latin typeface="Zoho Puvi"/>
              </a:endParaRPr>
            </a:p>
          </p:txBody>
        </p:sp>
      </p:grpSp>
      <p:sp>
        <p:nvSpPr>
          <p:cNvPr id="14" name="">
            <a:extLst>
              <a:ext uri="{F0B9CBE5-8838-4BBE-BF99-3F36E3F1E9F5}">
                <a16:creationId xmlns:a16="http://schemas.microsoft.com/office/drawing/2010/main" id="{C7AAF473-AB83-4A79-BC06-E0FCB927DB27}"/>
              </a:ext>
            </a:extLst>
          </p:cNvPr>
          <p:cNvSpPr/>
          <p:nvPr/>
        </p:nvSpPr>
        <p:spPr>
          <a:xfrm flipH="false" flipV="false" rot="0">
            <a:off x="0" y="5074339"/>
            <a:ext cx="9159507" cy="96440"/>
          </a:xfrm>
          <a:prstGeom prst="rect">
            <a:avLst/>
          </a:prstGeom>
          <a:solidFill>
            <a:srgbClr val="f3d25c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5" name="">
            <a:extLst>
              <a:ext uri="{F52B4C55-E9EF-496E-90BA-4904398C98FF}">
                <a16:creationId xmlns:a16="http://schemas.microsoft.com/office/drawing/2010/main" id="{E30D5FE3-8A75-4781-B3D9-1BDF6C16E2B8}"/>
              </a:ext>
            </a:extLst>
          </p:cNvPr>
          <p:cNvSpPr txBox="1"/>
          <p:nvPr/>
        </p:nvSpPr>
        <p:spPr>
          <a:xfrm flipH="false" flipV="false" rot="0">
            <a:off x="4943475" y="2617622"/>
            <a:ext cx="2421188" cy="259041"/>
          </a:xfrm>
          <a:prstGeom prst="rect">
            <a:avLst/>
          </a:prstGeom>
        </p:spPr>
        <p:txBody>
          <a:bodyPr rtlCol="0" vert="horz">
            <a:spAutoFit/>
          </a:bodyPr>
          <a:lstStyle/>
          <a:p>
            <a:pPr algn="l"/>
            <a:r>
              <a:rPr b="1" dirty="0" lang="en-US" sz="1100" u="none">
                <a:solidFill>
                  <a:schemeClr val="bg1"/>
                </a:solidFill>
                <a:latin typeface="Zoho Puvi"/>
              </a:rPr>
              <a:t>Chat live with our support team</a:t>
            </a:r>
            <a:endParaRPr b="1" dirty="0" lang="en-US" sz="1100" u="none">
              <a:solidFill>
                <a:schemeClr val="bg1"/>
              </a:solidFill>
              <a:latin typeface="Zoho Puvi"/>
            </a:endParaRPr>
          </a:p>
        </p:txBody>
      </p:sp>
      <p:pic>
        <p:nvPicPr>
          <p:cNvPr id="16" name="">
            <a:extLst>
              <a:ext uri="{E2BBDC9F-A616-4B2C-B464-3FE8D3BD6FD1}">
                <a16:creationId xmlns:a16="http://schemas.microsoft.com/office/drawing/2010/main" id="{AE8F31C8-D625-4F9F-864D-61217BC81F0F}"/>
              </a:ext>
            </a:extLst>
          </p:cNvPr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flipH="true" flipV="false" rot="0">
            <a:off x="745931" y="2531240"/>
            <a:ext cx="2617441" cy="2549385"/>
          </a:xfrm>
          <a:prstGeom prst="rect">
            <a:avLst/>
          </a:prstGeom>
          <a:noFill/>
        </p:spPr>
      </p:pic>
      <p:sp>
        <p:nvSpPr>
          <p:cNvPr id="17" name="">
            <a:extLst>
              <a:ext uri="{B5CE63F3-1B93-455D-A4E5-E38C6929E850}">
                <a16:creationId xmlns:a16="http://schemas.microsoft.com/office/drawing/2010/main" id="{39BAC156-ADC7-47D0-B5A7-4E85A340DAA4}"/>
              </a:ext>
            </a:extLst>
          </p:cNvPr>
          <p:cNvSpPr/>
          <p:nvPr/>
        </p:nvSpPr>
        <p:spPr>
          <a:xfrm flipH="false" flipV="false" rot="0">
            <a:off x="4800600" y="3276600"/>
            <a:ext cx="2850194" cy="431854"/>
          </a:xfrm>
          <a:prstGeom prst="rect">
            <a:avLst/>
          </a:prstGeom>
          <a:noFill/>
          <a:ln cap="flat" w="9525">
            <a:solidFill>
              <a:schemeClr val="bg1">
                <a:alpha val="50000"/>
              </a:scheme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18" name="">
            <a:extLst>
              <a:ext uri="{CA105903-398F-40B2-B028-A0AB0DE42D87}">
                <a16:creationId xmlns:a16="http://schemas.microsoft.com/office/drawing/2010/main" id="{A615C888-65AC-4D53-B6FF-8FB675F59731}"/>
              </a:ext>
            </a:extLst>
          </p:cNvPr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flipH="false" flipV="false" rot="0">
            <a:off x="4762500" y="1457820"/>
            <a:ext cx="143656" cy="143656"/>
          </a:xfrm>
          <a:prstGeom prst="rect">
            <a:avLst/>
          </a:prstGeom>
          <a:noFill/>
        </p:spPr>
      </p:pic>
      <p:pic>
        <p:nvPicPr>
          <p:cNvPr id="19" name="">
            <a:extLst>
              <a:ext uri="{5979A661-1AC6-4324-A030-CC2B5F90CA18}">
                <a16:creationId xmlns:a16="http://schemas.microsoft.com/office/drawing/2010/main" id="{E0C0E478-6A37-4194-B5C6-8857F7904269}"/>
              </a:ext>
            </a:extLst>
          </p:cNvPr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flipH="false" flipV="false" rot="0">
            <a:off x="4762500" y="1881616"/>
            <a:ext cx="153314" cy="118271"/>
          </a:xfrm>
          <a:prstGeom prst="rect">
            <a:avLst/>
          </a:prstGeom>
          <a:noFill/>
        </p:spPr>
      </p:pic>
      <p:pic>
        <p:nvPicPr>
          <p:cNvPr id="20" name="">
            <a:extLst>
              <a:ext uri="{FA9AAE5C-2209-4A5D-AC9F-F9E2E2EC379C}">
                <a16:creationId xmlns:a16="http://schemas.microsoft.com/office/drawing/2010/main" id="{23BE56CC-4BB6-46DE-8B67-9BCEC036478E}"/>
              </a:ext>
            </a:extLst>
          </p:cNvPr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flipH="false" flipV="false" rot="0">
            <a:off x="4752975" y="2248261"/>
            <a:ext cx="170668" cy="170668"/>
          </a:xfrm>
          <a:prstGeom prst="rect">
            <a:avLst/>
          </a:prstGeom>
          <a:noFill/>
        </p:spPr>
      </p:pic>
      <p:pic>
        <p:nvPicPr>
          <p:cNvPr id="21" name="">
            <a:extLst>
              <a:ext uri="{075FA0F3-5C86-4D78-AD78-CFC5C9AF31BB}">
                <a16:creationId xmlns:a16="http://schemas.microsoft.com/office/drawing/2010/main" id="{7FCF992E-C466-479B-B60B-70D524523D44}"/>
              </a:ext>
            </a:extLst>
          </p:cNvPr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flipH="false" flipV="false" rot="0">
            <a:off x="4762500" y="2684716"/>
            <a:ext cx="147466" cy="147466"/>
          </a:xfrm>
          <a:prstGeom prst="rect">
            <a:avLst/>
          </a:prstGeom>
          <a:noFill/>
        </p:spPr>
      </p:pic>
    </p:spTree>
    <p:extLst>
      <p:ext uri="{F6D694BF-108A-474C-B15B-C2F431515366}">
        <p14:creationId xmlns:p14="http://schemas.microsoft.com/office/powerpoint/2010/main" val="1708952768985"/>
      </p:ext>
    </p:extLst>
  </p:cSld>
  <p:clrMapOvr>
    <a:masterClrMapping/>
  </p:clrMapOvr>
</p:sld>
</file>

<file path=ppt/tags/tag1.xml><?xml version="1.0" encoding="utf-8"?>
<p:tagLs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tag name="LAYOUT" val="threePicAndTx"/>
</p:tagLst>
</file>

<file path=ppt/tags/tag2.xml><?xml version="1.0" encoding="utf-8"?>
<p:tagLs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tag name="LAYOUT" val="fourPic"/>
</p:tagLst>
</file>

<file path=ppt/tags/tag3.xml><?xml version="1.0" encoding="utf-8"?>
<p:tagLs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tag name="locks:noModify" val="true"/>
  <p:tag name="lockers" val="prop: MODIFY&#10;locker: &quot;bbdf44ffe3879a172c50565855e50d9c&quot;&#10;"/>
</p:tagLst>
</file>

<file path=ppt/tags/tag4.xml><?xml version="1.0" encoding="utf-8"?>
<p:tagLs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tag name="locks:noModify" val="true"/>
  <p:tag name="lockers" val="prop: MODIFY&#10;locker: &quot;bbdf44ffe3879a172c50565855e50d9c&quot;&#10;"/>
</p:tagLst>
</file>

<file path=ppt/tags/tag5.xml><?xml version="1.0" encoding="utf-8"?>
<p:tagLs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tag name="locks:noModify" val="true"/>
  <p:tag name="lockers" val="prop: MODIFY&#10;locker: &quot;bbdf44ffe3879a172c50565855e50d9c&quot;&#10;"/>
</p:tagLst>
</file>

<file path=ppt/tags/tag6.xml><?xml version="1.0" encoding="utf-8"?>
<p:tagLs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tag name="webfont2" val="Zoho Puvi-light"/>
  <p:tag name="webfont1" val="Zoho Puvi-thin"/>
  <p:tag name="webfont5" val="Zoho Puvi-heavy"/>
</p:tagLst>
</file>

<file path=ppt/theme/_rels/theme1.xml.rels><?xml version="1.0" encoding="UTF-8" standalone="no"?><Relationships xmlns="http://schemas.openxmlformats.org/package/2006/relationships"><Relationship Id="rId1" Target="../media/image1.jpeg" Type="http://schemas.openxmlformats.org/officeDocument/2006/relationships/image"/></Relationships>
</file>

<file path=ppt/theme/_rels/theme2.xml.rels><?xml version="1.0" encoding="UTF-8" standalone="no"?><Relationships xmlns="http://schemas.openxmlformats.org/package/2006/relationships"><Relationship Id="rId1" Target="../media/image1.jpeg" Type="http://schemas.openxmlformats.org/officeDocument/2006/relationships/image"/></Relationships>
</file>

<file path=ppt/theme/theme1.xml><?xml version="1.0" encoding="utf-8"?>
<a:theme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p="http://schemas.openxmlformats.org/presentationml/2006/main" xmlns:r="http://schemas.openxmlformats.org/officeDocument/2006/relationships" xmlns:vt="http://schemas.openxmlformats.org/officeDocument/2006/docPropsVTypes" name="Whitepaper">
  <a:themeElements>
    <a:clrScheme name="Whitepaper">
      <a:dk1>
        <a:srgbClr val="000000"/>
      </a:dk1>
      <a:lt1>
        <a:srgbClr val="ffffff"/>
      </a:lt1>
      <a:dk2>
        <a:srgbClr val="171c23"/>
      </a:dk2>
      <a:lt2>
        <a:srgbClr val="f7fcfc"/>
      </a:lt2>
      <a:accent1>
        <a:srgbClr val="42c3c9"/>
      </a:accent1>
      <a:accent2>
        <a:srgbClr val="ffc94a"/>
      </a:accent2>
      <a:accent3>
        <a:srgbClr val="f2494b"/>
      </a:accent3>
      <a:accent4>
        <a:srgbClr val="ff7b43"/>
      </a:accent4>
      <a:accent5>
        <a:srgbClr val="775e9e"/>
      </a:accent5>
      <a:accent6>
        <a:srgbClr val="c1408a"/>
      </a:accent6>
      <a:hlink>
        <a:srgbClr val="000000"/>
      </a:hlink>
      <a:folHlink>
        <a:srgbClr val="c1408a"/>
      </a:folHlink>
    </a:clrScheme>
    <a:fontScheme name="Whitepaper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Whitepap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cap="flat" w="9525">
          <a:noFill/>
          <a:prstDash val="solid"/>
        </a:ln>
        <a:ln cap="flat" w="25400">
          <a:solidFill>
            <a:schemeClr val="phClr"/>
          </a:solidFill>
          <a:prstDash val="solid"/>
        </a:ln>
        <a:ln cap="flat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blipFill dpi="0" rotWithShape="1">
          <a:blip r:embed="rId1">
            <a:duotone>
              <a:schemeClr val="phClr">
                <a:shade val="10000"/>
                <a:satMod val="400000"/>
              </a:schemeClr>
              <a:schemeClr val="phClr">
                <a:tint val="90000"/>
                <a:satMod val="200000"/>
              </a:schemeClr>
            </a:duotone>
          </a:blip>
          <a:tile algn="tl" sx="100000" sy="100000" tx="0" ty="0"/>
        </a:blip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6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 anchor="ctr" rtlCol="0" vert="horz"/>
      <a:lstStyle>
        <a:lvl1pPr algn="ctr" lvl="0"/>
      </a:lstStyle>
      <a:style>
        <a:lnRef idx="0"/>
        <a:fillRef idx="1">
          <a:schemeClr val="accent1"/>
        </a:fillRef>
        <a:effectRef idx="0">
          <a:schemeClr val="accent1"/>
        </a:effectRef>
        <a:fontRef idx="none"/>
      </a:style>
    </a:spDef>
    <a:lnDef>
      <a:spPr>
        <a:ln cap="flat" w="19050">
          <a:solidFill>
            <a:schemeClr val="accent1">
              <a:lumMod val="75000"/>
            </a:schemeClr>
          </a:solidFill>
          <a:prstDash val="solid"/>
          <a:round/>
        </a:ln>
      </a:spPr>
      <a:bodyPr anchor="ctr" rtlCol="0" vert="horz"/>
      <a:lstStyle>
        <a:lvl1pPr algn="ctr" lvl="0"/>
      </a:lstStyle>
    </a:lnDef>
  </a:objectDefaults>
  <a:extraClrSchemeLst/>
</a:theme>
</file>

<file path=ppt/theme/theme2.xml><?xml version="1.0" encoding="utf-8"?>
<a:theme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p="http://schemas.openxmlformats.org/presentationml/2006/main" xmlns:r="http://schemas.openxmlformats.org/officeDocument/2006/relationships" xmlns:vt="http://schemas.openxmlformats.org/officeDocument/2006/docPropsVTypes" name="Whitepaper">
  <a:themeElements>
    <a:clrScheme name="Whitepaper">
      <a:dk1>
        <a:srgbClr val="000000"/>
      </a:dk1>
      <a:lt1>
        <a:srgbClr val="ffffff"/>
      </a:lt1>
      <a:dk2>
        <a:srgbClr val="171c23"/>
      </a:dk2>
      <a:lt2>
        <a:srgbClr val="f7fcfc"/>
      </a:lt2>
      <a:accent1>
        <a:srgbClr val="42c3c9"/>
      </a:accent1>
      <a:accent2>
        <a:srgbClr val="ffc94a"/>
      </a:accent2>
      <a:accent3>
        <a:srgbClr val="f2494b"/>
      </a:accent3>
      <a:accent4>
        <a:srgbClr val="ff7b43"/>
      </a:accent4>
      <a:accent5>
        <a:srgbClr val="775e9e"/>
      </a:accent5>
      <a:accent6>
        <a:srgbClr val="c1408a"/>
      </a:accent6>
      <a:hlink>
        <a:srgbClr val="000000"/>
      </a:hlink>
      <a:folHlink>
        <a:srgbClr val="c1408a"/>
      </a:folHlink>
    </a:clrScheme>
    <a:fontScheme name="Whitepaper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Whitepap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cap="flat" w="9525">
          <a:noFill/>
          <a:prstDash val="solid"/>
        </a:ln>
        <a:ln cap="flat" w="25400">
          <a:solidFill>
            <a:schemeClr val="phClr"/>
          </a:solidFill>
          <a:prstDash val="solid"/>
        </a:ln>
        <a:ln cap="flat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blipFill dpi="0" rotWithShape="1">
          <a:blip r:embed="rId1">
            <a:duotone>
              <a:schemeClr val="phClr">
                <a:shade val="10000"/>
                <a:satMod val="400000"/>
              </a:schemeClr>
              <a:schemeClr val="phClr">
                <a:tint val="90000"/>
                <a:satMod val="200000"/>
              </a:schemeClr>
            </a:duotone>
          </a:blip>
          <a:tile algn="tl" sx="100000" sy="100000" tx="0" ty="0"/>
        </a:blip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6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 anchor="ctr" rtlCol="0" vert="horz"/>
      <a:lstStyle>
        <a:lvl1pPr algn="ctr" lvl="0"/>
      </a:lstStyle>
      <a:style>
        <a:lnRef idx="0"/>
        <a:fillRef idx="1">
          <a:schemeClr val="accent1"/>
        </a:fillRef>
        <a:effectRef idx="0">
          <a:schemeClr val="accent1"/>
        </a:effectRef>
        <a:fontRef idx="none"/>
      </a:style>
    </a:spDef>
    <a:lnDef>
      <a:spPr>
        <a:ln cap="flat" w="19050">
          <a:solidFill>
            <a:schemeClr val="accent1">
              <a:lumMod val="75000"/>
            </a:schemeClr>
          </a:solidFill>
          <a:prstDash val="solid"/>
          <a:round/>
        </a:ln>
      </a:spPr>
      <a:bodyPr anchor="ctr" rtlCol="0" vert="horz"/>
      <a:lstStyle>
        <a:lvl1pPr algn="ctr" lvl="0"/>
      </a:lstStyle>
    </a:lnDef>
  </a:objectDefaults>
  <a:extraClrSchemeLst/>
</a:theme>
</file>

<file path=docProps/app.xml><?xml version="1.0" encoding="utf-8"?>
<properties:Properties xmlns:properties="http://schemas.openxmlformats.org/officeDocument/2006/extended-properties" xmlns:vt="http://schemas.openxmlformats.org/officeDocument/2006/docPropsVTypes">
  <properties:AppVersion>3.0000</properties:AppVersion>
  <properties:ScaleCrop>false</properties:ScaleCrop>
  <properties:Company>Company</properties:Company>
  <properties:LinksUpToDate>false</properties:LinksUpToDate>
  <properties:HyperlinksChanged>false</properties:HyperlinksChanged>
  <properties:PresentationFormat>On-Screen Show (4:3)</properties:PresentationFormat>
  <properties:Application>Zoho Show</properties:Application>
  <properties:SharedDoc>false</properties:SharedDoc>
</properties:Properties>
</file>

<file path=docProps/core.xml><?xml version="1.0" encoding="utf-8"?>
<cp:coreProperties xmlns:cp="http://schemas.openxmlformats.org/package/2006/metadata/core-properties" xmlns:dc="http://purl.org/dc/elements/1.1/" xmlns:dcmitype="http://purl.org/dc/dcmitype/" xmlns:dcterms="http://purl.org/dc/terms/" xmlns:xsi="http://www.w3.org/2001/XMLSchema-instance">
  <dc:title>Slide 1</dc:title>
  <cp:revision>1</cp:revision>
  <dc:creator/>
  <cp:lastModifiedBy/>
  <dcterms:created xsi:type="dcterms:W3CDTF">2023-10-11T00:24:55Z</dcterms:created>
  <dcterms:modified xsi:type="dcterms:W3CDTF">2023-10-16T04:10:04Z</dcterms:modified>
</cp:coreProperties>
</file>