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slide+xml" PartName="/ppt/slides/slide1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slide+xml" PartName="/ppt/slides/slide2.xml"/>
  <Override ContentType="application/vnd.openxmlformats-officedocument.presentationml.tags+xml" PartName="/ppt/tags/tag16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slide+xml" PartName="/ppt/slides/slide3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slide+xml" PartName="/ppt/slides/slide4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slide+xml" PartName="/ppt/slides/slide5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slide+xml" PartName="/ppt/slides/slide6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vnd.openxmlformats-officedocument.presentationml.tags+xml" PartName="/ppt/tags/tag45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ppt/media/img_cc_black.png" Type="http://schemas.openxmlformats.org/officeDocument/2006/relationships/image"/><Relationship Id="rId19" Target="ppt/presentation.xml" Type="http://schemas.openxmlformats.org/officeDocument/2006/relationships/officeDocument"/><Relationship Id="rId20" Target="docProps/core.xml" Type="http://schemas.openxmlformats.org/package/2006/relationships/metadata/core-properties"/><Relationship Id="rId21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9144000" cy="5143500"/>
  <p:embeddedFontLst>
    <p:embeddedFont>
      <p:font typeface="Zoho Puvi-light"/>
      <p:regular r:id="rId13"/>
    </p:embeddedFont>
    <p:embeddedFont>
      <p:font typeface="Zoho Puvi"/>
      <p:regular r:id="rId14"/>
      <p:bold r:id="rId15"/>
    </p:embeddedFont>
    <p:embeddedFont>
      <p:font typeface="Roboto"/>
      <p:regular r:id="rId17"/>
    </p:embeddedFont>
    <p:embeddedFont>
      <p:font typeface="Zoho Puvi-heavy"/>
      <p:regular r:id="rId16"/>
    </p:embeddedFont>
    <p:embeddedFont>
      <p:font typeface="Open Sans"/>
      <p:regular r:id="rId18"/>
      <p:bold r:id="rId19"/>
    </p:embeddedFont>
  </p:embeddedFontLst>
  <p:custDataLst>
    <p:tags r:id="rId20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tableStyles.xml" Type="http://schemas.openxmlformats.org/officeDocument/2006/relationships/tableStyles"/><Relationship Id="rId13" Target="fonts/font1.fntdata" Type="http://schemas.openxmlformats.org/officeDocument/2006/relationships/font"/><Relationship Id="rId14" Target="fonts/font2.fntdata" Type="http://schemas.openxmlformats.org/officeDocument/2006/relationships/font"/><Relationship Id="rId15" Target="fonts/font3.fntdata" Type="http://schemas.openxmlformats.org/officeDocument/2006/relationships/font"/><Relationship Id="rId16" Target="fonts/font4.fntdata" Type="http://schemas.openxmlformats.org/officeDocument/2006/relationships/font"/><Relationship Id="rId17" Target="fonts/font5.fntdata" Type="http://schemas.openxmlformats.org/officeDocument/2006/relationships/font"/><Relationship Id="rId18" Target="fonts/font6.fntdata" Type="http://schemas.openxmlformats.org/officeDocument/2006/relationships/font"/><Relationship Id="rId19" Target="fonts/font7.fntdata" Type="http://schemas.openxmlformats.org/officeDocument/2006/relationships/font"/><Relationship Id="rId20" Target="tags/tag45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8C7B48E-AF03-49C2-B902-2B7D1B5504C2}">
                <a16:creationId xmlns:a16="http://schemas.microsoft.com/office/drawing/2010/main" id="{3082E01D-D323-49EC-989B-FC88139B7D3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096A58D0-CC7B-4C4A-96EA-9E7B4E596083}">
                <a16:creationId xmlns:a16="http://schemas.microsoft.com/office/drawing/2010/main" id="{81CDAA97-5B9D-4FDC-9751-60424B6E0B81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0F465FDB-B408-42C2-8BE6-35CF0948B34D}">
                <a16:creationId xmlns:a16="http://schemas.microsoft.com/office/drawing/2010/main" id="{D3EE5C08-C913-4422-97CB-32BA9C0AFAF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5D6F694D-2BA0-46FF-A8FB-A18F623B643D}">
                <a16:creationId xmlns:a16="http://schemas.microsoft.com/office/drawing/2010/main" id="{4076A437-585A-4CA2-85F3-250A0A50C59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9A46DBE8-5199-4CE4-85D3-84EA1B78C77D}">
                <a16:creationId xmlns:a16="http://schemas.microsoft.com/office/drawing/2010/main" id="{DC532C61-12D6-4EB9-9893-FF2A9323C91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F2C47E9-9D56-4137-AB8D-81BECCEFED8D}">
        <p14:creationId xmlns:p14="http://schemas.microsoft.com/office/powerpoint/2010/main" val="1751263083520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B2F3EB4-0196-4D28-9DF6-B05FCB056B7E}">
                <a16:creationId xmlns:a16="http://schemas.microsoft.com/office/drawing/2010/main" id="{5B6D10D1-2E4E-4E26-B175-54685FBC9E80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CEFE6445-8490-40F7-81C1-04CCB0F3F502}">
                <a16:creationId xmlns:a16="http://schemas.microsoft.com/office/drawing/2010/main" id="{F38D4434-5134-49DE-91E9-0ECDD285A8CE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B9D06FE8-4419-4CFD-A8E9-69DC9D4671A4}">
                <a16:creationId xmlns:a16="http://schemas.microsoft.com/office/drawing/2010/main" id="{F975A4A7-88D3-4F70-9BAA-6555CB7EB531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A3DDA7B0-53E6-4869-9A6A-EFFA78D3FF95}">
                <a16:creationId xmlns:a16="http://schemas.microsoft.com/office/drawing/2010/main" id="{2FA08D26-B1B2-4BFB-BF83-1909C1D65E6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6CEFA0E3-D8FB-4E9A-B22B-F7A81D7C0373}">
                <a16:creationId xmlns:a16="http://schemas.microsoft.com/office/drawing/2010/main" id="{30384FF2-4F37-4735-8405-78A671C2E301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999066A6-D8DD-4BD0-8F85-225E7A503B48}">
                <a16:creationId xmlns:a16="http://schemas.microsoft.com/office/drawing/2010/main" id="{AABFA90E-AEB8-452D-9450-DF5015E3BB7F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C342EBDB-11F8-47A2-BF26-20029532A6A2}">
                <a16:creationId xmlns:a16="http://schemas.microsoft.com/office/drawing/2010/main" id="{B65C68A8-E626-44CA-A17F-F67852E47502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454D9628-4BA8-48FE-A0B0-43BAC0628B66}">
                <a16:creationId xmlns:a16="http://schemas.microsoft.com/office/drawing/2010/main" id="{0145D9C9-BDE1-4733-AE01-0B5C941ABD99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98D20341-0876-45F6-81CE-DAE67CF54D1C}">
                <a16:creationId xmlns:a16="http://schemas.microsoft.com/office/drawing/2010/main" id="{8DD445DA-746C-4366-AF67-2E4ED158D96F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8D3A395F-060A-463A-A5FE-232CF5801278}">
                <a16:creationId xmlns:a16="http://schemas.microsoft.com/office/drawing/2010/main" id="{0F5F0CE6-4735-42BD-B86E-9E8A43CB6F9F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4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669F9F65-622D-47D3-A65E-F4D80702CD00}">
                <a16:creationId xmlns:a16="http://schemas.microsoft.com/office/drawing/2010/main" id="{8BA30FFE-C3AF-4562-9BD5-E391A022627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B2B64110-47A5-44FC-A3A4-86A4015B8A76}">
                <a16:creationId xmlns:a16="http://schemas.microsoft.com/office/drawing/2010/main" id="{81C73ED8-F56C-44AC-9B8B-405184011AF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5A5793DE-2FB5-4A40-A8C9-A1301066CF44}">
                <a16:creationId xmlns:a16="http://schemas.microsoft.com/office/drawing/2010/main" id="{7FBF5097-A946-4BF8-91A0-48BF47D530B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850CB9FE-3868-4217-83C9-0077C462030C}">
        <p14:creationId xmlns:p14="http://schemas.microsoft.com/office/powerpoint/2010/main" val="1751263083532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63C639A-8059-4C8D-B18C-34C69784840D}">
                <a16:creationId xmlns:a16="http://schemas.microsoft.com/office/drawing/2010/main" id="{AA6F9F13-EE64-44FC-9F3E-2624E2C2B82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6E5D9A62-0759-40AA-9825-87F614CA5FFF}">
                <a16:creationId xmlns:a16="http://schemas.microsoft.com/office/drawing/2010/main" id="{0074A974-1DFC-4288-9DA0-81F451CD006E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534958B4-E2B5-4941-A017-C2BE1D827FDE}">
                <a16:creationId xmlns:a16="http://schemas.microsoft.com/office/drawing/2010/main" id="{6A3FA09F-2EA1-4012-A619-ECDC0D8ECEFC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F98780EA-25A3-46EB-862B-0D16DE545BE9}">
                <a16:creationId xmlns:a16="http://schemas.microsoft.com/office/drawing/2010/main" id="{B1032DE7-0AC4-4B0A-887E-7A67CB19D0DA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DDA5BA76-CB3F-4828-BB48-2676FDFC7488}">
                <a16:creationId xmlns:a16="http://schemas.microsoft.com/office/drawing/2010/main" id="{15129264-FE91-4342-950D-7A9F591FD197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3AA6BDA2-9DAA-4268-94EB-39000D018B71}">
                <a16:creationId xmlns:a16="http://schemas.microsoft.com/office/drawing/2010/main" id="{585E1B38-6DAA-447F-8807-3B8E18DA585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9851438A-7CDB-483D-89EB-689965003D1F}">
                <a16:creationId xmlns:a16="http://schemas.microsoft.com/office/drawing/2010/main" id="{75452C6C-9240-4933-BBD7-4696A3CAD3D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451A2A41-7616-4D43-B640-C8EFDB9A4914}">
                <a16:creationId xmlns:a16="http://schemas.microsoft.com/office/drawing/2010/main" id="{B8F17FAF-63DD-401E-9554-2E05697DE98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3FCD82C4-1A06-411A-A970-C67DF4E35227}">
        <p14:creationId xmlns:p14="http://schemas.microsoft.com/office/powerpoint/2010/main" val="1751263083533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CB6D431B-0038-486B-965A-4478DA87FCA2}">
                <a16:creationId xmlns:a16="http://schemas.microsoft.com/office/drawing/2010/main" id="{5F96EDF9-6D6E-4392-B16A-58EE3F63CC2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CAAA0936-B707-4160-825A-635BBF81276A}">
                <a16:creationId xmlns:a16="http://schemas.microsoft.com/office/drawing/2010/main" id="{C49B2E87-3B4E-4D39-AB82-AEC2046DCDD0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531A6A8D-B959-4784-B9A4-91E7C80E4CFC}">
                <a16:creationId xmlns:a16="http://schemas.microsoft.com/office/drawing/2010/main" id="{5D10026A-C46D-4A1C-93F7-0F9D90410AA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8AC696FA-7612-44C4-9869-BE953CCF22B3}">
                <a16:creationId xmlns:a16="http://schemas.microsoft.com/office/drawing/2010/main" id="{36C7A7FF-0FD8-4FDB-B7A4-7663A3303FD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4263764A-E3CC-4C86-BF21-604249FE4B9C}">
                <a16:creationId xmlns:a16="http://schemas.microsoft.com/office/drawing/2010/main" id="{E0054FDD-4B1C-4559-8E3C-D5B996BDB1E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5C8B141-9CF4-4802-A279-3FC1802A5CC3}">
        <p14:creationId xmlns:p14="http://schemas.microsoft.com/office/powerpoint/2010/main" val="1751263083521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9998750A-7A0A-400A-9012-A8C40246287B}">
                <a16:creationId xmlns:a16="http://schemas.microsoft.com/office/drawing/2010/main" id="{F5BCEE81-8899-473D-AA42-CB26A03DD9CB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C18ABEF1-EB87-450F-A222-BBAC333336A0}">
                <a16:creationId xmlns:a16="http://schemas.microsoft.com/office/drawing/2010/main" id="{B35D0E32-E36E-42B8-A2C0-04AFA44A8260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2F48B920-6AC8-44EA-A0FC-935CFFD8A9B0}">
                <a16:creationId xmlns:a16="http://schemas.microsoft.com/office/drawing/2010/main" id="{7190AC63-536A-4B30-947A-E9D9E8CEAE0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3CCF737B-0C44-4C33-A1E2-4D543B11D63E}">
                <a16:creationId xmlns:a16="http://schemas.microsoft.com/office/drawing/2010/main" id="{FB1349C7-D027-4CE1-96A8-CD62416D5C5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0AD890B1-E995-4804-8440-509A6CF180AB}">
                <a16:creationId xmlns:a16="http://schemas.microsoft.com/office/drawing/2010/main" id="{6658078A-2F96-4E4E-BCFC-3F67A688071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0387258-B3B8-45D9-BE3C-F8F403737561}">
        <p14:creationId xmlns:p14="http://schemas.microsoft.com/office/powerpoint/2010/main" val="1751263083522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49C4968-4EC5-45A1-9E2D-23404EE39C94}">
                <a16:creationId xmlns:a16="http://schemas.microsoft.com/office/drawing/2010/main" id="{DE6A3CC3-ECD5-416B-9866-2E471D720D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AFFA53B6-BE23-45D2-8362-593B5E306D4B}">
                <a16:creationId xmlns:a16="http://schemas.microsoft.com/office/drawing/2010/main" id="{68306142-131D-409F-9E68-C32A0E51CC70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BADA9392-EC73-4C76-ABB4-DAB4403C4AA9}">
                <a16:creationId xmlns:a16="http://schemas.microsoft.com/office/drawing/2010/main" id="{0C28BC3E-6427-4EEC-ABB9-FDEA47AC7255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21810BD8-226C-4115-97DB-3047F4FFD0DB}">
                <a16:creationId xmlns:a16="http://schemas.microsoft.com/office/drawing/2010/main" id="{43CCC2ED-9381-4CFC-B147-E5FB8531696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46E7BF9E-7480-4371-8076-602EA5CDC95F}">
                <a16:creationId xmlns:a16="http://schemas.microsoft.com/office/drawing/2010/main" id="{2266C220-074D-43EC-BCC5-8CD8734E403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7E0BA0DB-F3D8-4239-B215-959B73DE24CD}">
                <a16:creationId xmlns:a16="http://schemas.microsoft.com/office/drawing/2010/main" id="{D92A0133-8A17-4E3D-BD01-370732879AB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91FCFB9-FB55-4CA7-9AA9-0F19535B6960}">
        <p14:creationId xmlns:p14="http://schemas.microsoft.com/office/powerpoint/2010/main" val="1751263083524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1AAE9765-27D4-474D-A423-F70884CE225F}">
                <a16:creationId xmlns:a16="http://schemas.microsoft.com/office/drawing/2010/main" id="{BF148C4E-2FED-47A7-8E7D-721BE2D4BBD5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3145D491-95D8-494A-811C-DAC04C99C8EC}">
                <a16:creationId xmlns:a16="http://schemas.microsoft.com/office/drawing/2010/main" id="{940F7892-C4F5-4AA1-A3B9-6568B25872E1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360A50BB-0722-4234-A9AA-B27A86A0C700}">
                <a16:creationId xmlns:a16="http://schemas.microsoft.com/office/drawing/2010/main" id="{63DA4CE2-58C0-4C96-BA94-869EA766CCB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5DB7B8EB-E88F-4196-81F1-18509B69AFA0}">
                <a16:creationId xmlns:a16="http://schemas.microsoft.com/office/drawing/2010/main" id="{259BFED2-87B6-4025-B128-FF77D84356E2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29D352D5-A721-4452-B1AC-CDC2F25E6642}">
                <a16:creationId xmlns:a16="http://schemas.microsoft.com/office/drawing/2010/main" id="{E83B8E9C-94BF-45B2-81DA-37E3AACCD67D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8E3662DF-CB86-47EB-A414-F0574294BE01}">
                <a16:creationId xmlns:a16="http://schemas.microsoft.com/office/drawing/2010/main" id="{4B071FB9-F889-42F0-9CBC-9BCA1ACD1EF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DE80F9E4-185F-43BC-8908-05A232FCB38F}">
                <a16:creationId xmlns:a16="http://schemas.microsoft.com/office/drawing/2010/main" id="{B807BCFA-D0D7-44C9-AE20-51095427036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CF7D3EE9-8656-443F-90A4-0416A9F7660C}">
                <a16:creationId xmlns:a16="http://schemas.microsoft.com/office/drawing/2010/main" id="{72818B06-A726-49BB-B271-1B08B694D6C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40B2D089-9E67-49C9-A3DA-A74E558D286D}">
        <p14:creationId xmlns:p14="http://schemas.microsoft.com/office/powerpoint/2010/main" val="1751263083525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A84CFD0-15BA-4F80-91AD-3E309DEF0798}">
                <a16:creationId xmlns:a16="http://schemas.microsoft.com/office/drawing/2010/main" id="{4CD234E6-03CA-4DA8-A713-97F087AB592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4E3CC6B0-4196-45E9-BAF7-7CA3022C9A1E}">
                <a16:creationId xmlns:a16="http://schemas.microsoft.com/office/drawing/2010/main" id="{9FC9865D-BAE8-48A3-AA88-D147FAD6C69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DB8E0BFE-C6ED-42BC-835A-AE1AB65DCD31}">
                <a16:creationId xmlns:a16="http://schemas.microsoft.com/office/drawing/2010/main" id="{0BDC1DA7-8595-4632-8DA6-FEDABD5BBE6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57A46694-E1BA-40BE-9465-740F009A8AC5}">
                <a16:creationId xmlns:a16="http://schemas.microsoft.com/office/drawing/2010/main" id="{ED7E30D8-FDDD-4B80-8ECF-414038ECA6B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3AEC42A-F573-4D3A-8777-4B2BB242BACA}">
        <p14:creationId xmlns:p14="http://schemas.microsoft.com/office/powerpoint/2010/main" val="1751263083526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04FB423F-5D31-437E-84F9-6C6D6B223C5A}">
                <a16:creationId xmlns:a16="http://schemas.microsoft.com/office/drawing/2010/main" id="{055C0C4D-2B4E-482D-9702-0A44D48BF3F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8F5E2CFF-1AD5-46CF-85D3-D04C27156A7A}">
                <a16:creationId xmlns:a16="http://schemas.microsoft.com/office/drawing/2010/main" id="{7448A788-F9DB-4030-8D25-AC7ED8BAC2D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081BB770-66AD-41C8-A4C5-21B3FE6C769A}">
                <a16:creationId xmlns:a16="http://schemas.microsoft.com/office/drawing/2010/main" id="{C3D3A730-DD1A-48D5-BAA6-608371C6082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AAAB21B-2AED-413E-84BD-348514D50504}">
        <p14:creationId xmlns:p14="http://schemas.microsoft.com/office/powerpoint/2010/main" val="1751263083527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2B00723-9419-40F5-97FB-AE96E88495EF}">
                <a16:creationId xmlns:a16="http://schemas.microsoft.com/office/drawing/2010/main" id="{0AF3580B-5ABA-4ECE-97E7-CF14B6D0147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E23A31FE-35AF-4508-B9A9-1F69DA90E29A}">
                <a16:creationId xmlns:a16="http://schemas.microsoft.com/office/drawing/2010/main" id="{B957781E-D6AB-4BC6-B8AB-29FA1FFEE35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FFE86179-EEA1-4D06-9818-DF4E82BEFBCE}">
                <a16:creationId xmlns:a16="http://schemas.microsoft.com/office/drawing/2010/main" id="{2CA0DF7A-C6D2-4389-8BA0-402EBE6991F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28B9887B-EA7B-4239-B211-0660FE795BA8}">
                <a16:creationId xmlns:a16="http://schemas.microsoft.com/office/drawing/2010/main" id="{5BE72082-8676-420F-9A65-0A1CCE30A8D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1A90F48D-9758-4EC7-8C6A-F4670C2D8FDF}">
                <a16:creationId xmlns:a16="http://schemas.microsoft.com/office/drawing/2010/main" id="{F7357FA7-8B7A-4E58-B5AB-61F4C1DAD0E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01DF226B-845C-41D8-95F0-F81E13B17548}">
                <a16:creationId xmlns:a16="http://schemas.microsoft.com/office/drawing/2010/main" id="{5BEAC517-EDF2-4218-BA05-04BF266B902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5DA4667-ACCB-4756-85DC-4E33AE121526}">
        <p14:creationId xmlns:p14="http://schemas.microsoft.com/office/powerpoint/2010/main" val="1751263083528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A245D210-857E-4EDF-AAC0-0C0AB51D2500}">
                <a16:creationId xmlns:a16="http://schemas.microsoft.com/office/drawing/2010/main" id="{6FDF35A2-8287-44CD-B3EB-C4442C9C1B5E}"/>
              </a:ext>
            </a:extLst>
          </p:cNvPr>
          <p:cNvSpPr/>
          <p:nvPr/>
        </p:nvSpPr>
        <p:spPr>
          <a:xfrm rot="0">
            <a:off x="3718307" y="1437411"/>
            <a:ext cx="4663692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F0467F6E-4BA9-4755-9030-61A0DE3CF07C}">
                <a16:creationId xmlns:a16="http://schemas.microsoft.com/office/drawing/2010/main" id="{D9E4E5F3-07CF-4DDA-B0A1-FB63F414EDA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C5A43E7E-AF94-4BCA-BD9A-09134F2EC210}">
                <a16:creationId xmlns:a16="http://schemas.microsoft.com/office/drawing/2010/main" id="{66C1F077-479D-4936-ABBD-92C42BCF3457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BE45A3B4-E5C0-425B-B12B-90B0B2CA6AEC}">
                <a16:creationId xmlns:a16="http://schemas.microsoft.com/office/drawing/2010/main" id="{3DDADFBC-8C84-4A85-B2CD-66F1DA5AD867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D092F2BE-0B80-4A45-84E6-5195FC1FFEEC}">
                <a16:creationId xmlns:a16="http://schemas.microsoft.com/office/drawing/2010/main" id="{147DAA8F-8828-4CA8-86B0-9CBA2E538D7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E977280D-12B8-43F4-859E-BC9E5CEFEE4F}">
                <a16:creationId xmlns:a16="http://schemas.microsoft.com/office/drawing/2010/main" id="{1B73ED91-8A03-4FE5-B6D7-62BABD573CD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F11CEABD-AFA7-4360-93FA-85D191C1F4B3}">
                <a16:creationId xmlns:a16="http://schemas.microsoft.com/office/drawing/2010/main" id="{FF840A18-577D-4FFD-899B-0146394976B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1E67412-B026-40FE-983E-BC97E0BB256B}">
        <p14:creationId xmlns:p14="http://schemas.microsoft.com/office/powerpoint/2010/main" val="1751263083529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76D33565-ED99-4EB5-9E56-B84CA4690F84}">
                <a16:creationId xmlns:a16="http://schemas.microsoft.com/office/drawing/2010/main" id="{612CE5C9-0A62-413C-B65B-96C5ABC46D78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8D2D7193-29F9-416E-8305-E560E1EE74D5}">
                <a16:creationId xmlns:a16="http://schemas.microsoft.com/office/drawing/2010/main" id="{4FAC3BA3-5A8A-4465-A76C-6C262AA6516E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20AA4DAC-3089-443A-8726-BD20AB207454}">
                <a16:creationId xmlns:a16="http://schemas.microsoft.com/office/drawing/2010/main" id="{E4259A33-3762-41D7-BC1E-70B1CC982F70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DE7133A4-CD56-4F80-8106-8E4C0D104C51}">
                <a16:creationId xmlns:a16="http://schemas.microsoft.com/office/drawing/2010/main" id="{852B710D-6882-4DCC-9A14-6564961E785F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A2397484-3F9E-48B5-99CB-1D8B51689E4B}">
                <a16:creationId xmlns:a16="http://schemas.microsoft.com/office/drawing/2010/main" id="{CE60902F-82FD-4139-8923-E082684D6B85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881594A9-D0A7-46F7-B89B-4D45CCAE328E}">
                <a16:creationId xmlns:a16="http://schemas.microsoft.com/office/drawing/2010/main" id="{8630AC35-2121-4B6C-BC75-7D9D8965528F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4318B5D6-DCC3-4CF3-83C8-7A786753D378}">
                <a16:creationId xmlns:a16="http://schemas.microsoft.com/office/drawing/2010/main" id="{8E7F6716-E396-4834-8493-E50BCB5B52CF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FB3612C0-2624-42AF-A2D5-A54F215B7EDD}">
                <a16:creationId xmlns:a16="http://schemas.microsoft.com/office/drawing/2010/main" id="{61B80777-2904-4E4A-B236-FC5F191AB4F6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AA0480C7-01F1-4F5C-A639-D80C7F8B51A1}">
                <a16:creationId xmlns:a16="http://schemas.microsoft.com/office/drawing/2010/main" id="{FA9CD76D-3BB0-413A-A66A-145A8A2E7DE4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5824DF1B-D4F8-4D24-9D2D-DB9EA20B1C91}">
                <a16:creationId xmlns:a16="http://schemas.microsoft.com/office/drawing/2010/main" id="{07C2243A-17DA-4402-A9D7-1C95B4910D1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4"/>
            <a:ext cx="7620000" cy="857250"/>
          </a:xfrm>
          <a:prstGeom prst="rect">
            <a:avLst/>
          </a:prstGeom>
        </p:spPr>
        <p:txBody>
          <a:bodyPr anchor="ctr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F30E5EB0-8A0B-4534-85AB-A344494CA370}">
                <a16:creationId xmlns:a16="http://schemas.microsoft.com/office/drawing/2010/main" id="{B3AA0ECC-DAA0-43DA-8E19-056B593CF79C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69D39FA0-7D63-4693-AB08-50B0E5402D7F}">
                <a16:creationId xmlns:a16="http://schemas.microsoft.com/office/drawing/2010/main" id="{98CEFEF1-5D35-4BA7-B075-EED0C86CCC24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5165CC20-8303-4859-BF61-2226E64AA7F6}">
                <a16:creationId xmlns:a16="http://schemas.microsoft.com/office/drawing/2010/main" id="{E316DC6A-8DE7-4D6A-B8C5-770D987D0DB1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FE19C121-E6E6-474A-A536-5187999CD74B}">
                <a16:creationId xmlns:a16="http://schemas.microsoft.com/office/drawing/2010/main" id="{42F4E0DA-6EAD-4688-A575-51EAC8D336BD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Zoho Puvi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Zoho Puvi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Zoho Puvi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Zoho Puvi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Zoho Puvi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Zoho Puvi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2.png" Type="http://schemas.openxmlformats.org/officeDocument/2006/relationships/image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media/image3.png" Type="http://schemas.openxmlformats.org/officeDocument/2006/relationships/image"/><Relationship Id="rId7" Target="../tags/tag6.xml" Type="http://schemas.openxmlformats.org/officeDocument/2006/relationships/tags"/><Relationship Id="rId8" Target="../media/image4.png" Type="http://schemas.openxmlformats.org/officeDocument/2006/relationships/image"/><Relationship Id="rId9" Target="../tags/tag7.xml" Type="http://schemas.openxmlformats.org/officeDocument/2006/relationships/tags"/><Relationship Id="rId10" Target="../tags/tag8.xml" Type="http://schemas.openxmlformats.org/officeDocument/2006/relationships/tags"/><Relationship Id="rId11" Target="../media/image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tags/tag9.xml" Type="http://schemas.openxmlformats.org/officeDocument/2006/relationships/tags"/><Relationship Id="rId3" Target="https://netstorage.ringcentral.com/documents/connected_workplace.pdf" TargetMode="External" Type="http://schemas.openxmlformats.org/officeDocument/2006/relationships/hyperlink"/><Relationship Id="rId4" Target="https://www.lastpass.com//-/media/9fe0bf5dc473413b8ab4df3bd8688295.pdf" TargetMode="External" Type="http://schemas.openxmlformats.org/officeDocument/2006/relationships/hyperlink"/><Relationship Id="rId5" Target="../tags/tag10.xml" Type="http://schemas.openxmlformats.org/officeDocument/2006/relationships/tags"/><Relationship Id="rId6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tags/tag11.xml" Type="http://schemas.openxmlformats.org/officeDocument/2006/relationships/tags"/><Relationship Id="rId3" Target="../media/image2.png" Type="http://schemas.openxmlformats.org/officeDocument/2006/relationships/image"/><Relationship Id="rId4" Target="../tags/tag12.xml" Type="http://schemas.openxmlformats.org/officeDocument/2006/relationships/tags"/><Relationship Id="rId5" Target="../media/image6.png" Type="http://schemas.openxmlformats.org/officeDocument/2006/relationships/image"/><Relationship Id="rId6" Target="../tags/tag13.xml" Type="http://schemas.openxmlformats.org/officeDocument/2006/relationships/tags"/><Relationship Id="rId7" Target="../media/image4.png" Type="http://schemas.openxmlformats.org/officeDocument/2006/relationships/image"/><Relationship Id="rId8" Target="../tags/tag14.xml" Type="http://schemas.openxmlformats.org/officeDocument/2006/relationships/tags"/><Relationship Id="rId9" Target="../media/image7.png" Type="http://schemas.openxmlformats.org/officeDocument/2006/relationships/image"/><Relationship Id="rId10" Target="../tags/tag15.xml" Type="http://schemas.openxmlformats.org/officeDocument/2006/relationships/tags"/><Relationship Id="rId11" Target="../media/image3.png" Type="http://schemas.openxmlformats.org/officeDocument/2006/relationships/image"/><Relationship Id="rId12" Target="../tags/tag16.xml" Type="http://schemas.openxmlformats.org/officeDocument/2006/relationships/tags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tags/tag17.xml" Type="http://schemas.openxmlformats.org/officeDocument/2006/relationships/tags"/><Relationship Id="rId3" Target="../media/image2.png" Type="http://schemas.openxmlformats.org/officeDocument/2006/relationships/image"/><Relationship Id="rId4" Target="../tags/tag18.xml" Type="http://schemas.openxmlformats.org/officeDocument/2006/relationships/tags"/><Relationship Id="rId5" Target="../tags/tag19.xml" Type="http://schemas.openxmlformats.org/officeDocument/2006/relationships/tags"/><Relationship Id="rId6" Target="../media/image3.png" Type="http://schemas.openxmlformats.org/officeDocument/2006/relationships/image"/><Relationship Id="rId7" Target="../tags/tag20.xml" Type="http://schemas.openxmlformats.org/officeDocument/2006/relationships/tags"/><Relationship Id="rId8" Target="../media/image4.png" Type="http://schemas.openxmlformats.org/officeDocument/2006/relationships/image"/><Relationship Id="rId9" Target="../tags/tag21.xml" Type="http://schemas.openxmlformats.org/officeDocument/2006/relationships/tags"/><Relationship Id="rId10" Target="../tags/tag22.xml" Type="http://schemas.openxmlformats.org/officeDocument/2006/relationships/tags"/><Relationship Id="rId11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tags/tag23.xml" Type="http://schemas.openxmlformats.org/officeDocument/2006/relationships/tags"/><Relationship Id="rId3" Target="../media/image4.png" Type="http://schemas.openxmlformats.org/officeDocument/2006/relationships/image"/><Relationship Id="rId4" Target="../tags/tag24.xml" Type="http://schemas.openxmlformats.org/officeDocument/2006/relationships/tags"/><Relationship Id="rId5" Target="../media/image2.png" Type="http://schemas.openxmlformats.org/officeDocument/2006/relationships/image"/><Relationship Id="rId6" Target="../tags/tag25.xml" Type="http://schemas.openxmlformats.org/officeDocument/2006/relationships/tags"/><Relationship Id="rId7" Target="../tags/tag26.xml" Type="http://schemas.openxmlformats.org/officeDocument/2006/relationships/tags"/><Relationship Id="rId8" Target="../media/image3.png" Type="http://schemas.openxmlformats.org/officeDocument/2006/relationships/image"/><Relationship Id="rId9" Target="../tags/tag27.xml" Type="http://schemas.openxmlformats.org/officeDocument/2006/relationships/tags"/><Relationship Id="rId10" Target="../tags/tag28.xml" Type="http://schemas.openxmlformats.org/officeDocument/2006/relationships/tags"/><Relationship Id="rId11" Target="../media/image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tags/tag29.xml" Type="http://schemas.openxmlformats.org/officeDocument/2006/relationships/tags"/><Relationship Id="rId3" Target="../tags/tag30.xml" Type="http://schemas.openxmlformats.org/officeDocument/2006/relationships/tags"/><Relationship Id="rId4" Target="../media/image2.png" Type="http://schemas.openxmlformats.org/officeDocument/2006/relationships/image"/><Relationship Id="rId5" Target="../tags/tag31.xml" Type="http://schemas.openxmlformats.org/officeDocument/2006/relationships/tags"/><Relationship Id="rId6" Target="../media/image3.png" Type="http://schemas.openxmlformats.org/officeDocument/2006/relationships/image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media/image10.png" Type="http://schemas.openxmlformats.org/officeDocument/2006/relationships/image"/><Relationship Id="rId10" Target="../tags/tag34.xml" Type="http://schemas.openxmlformats.org/officeDocument/2006/relationships/tags"/><Relationship Id="rId11" Target="../media/image11.png" Type="http://schemas.openxmlformats.org/officeDocument/2006/relationships/image"/><Relationship Id="rId12" Target="../tags/tag35.xml" Type="http://schemas.openxmlformats.org/officeDocument/2006/relationships/tags"/><Relationship Id="rId13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tags/tag36.xml" Type="http://schemas.openxmlformats.org/officeDocument/2006/relationships/tags"/><Relationship Id="rId3" Target="../media/image2.png" Type="http://schemas.openxmlformats.org/officeDocument/2006/relationships/image"/><Relationship Id="rId4" Target="../tags/tag37.xml" Type="http://schemas.openxmlformats.org/officeDocument/2006/relationships/tags"/><Relationship Id="rId5" Target="../media/image3.png" Type="http://schemas.openxmlformats.org/officeDocument/2006/relationships/image"/><Relationship Id="rId6" Target="../tags/tag38.xml" Type="http://schemas.openxmlformats.org/officeDocument/2006/relationships/tags"/><Relationship Id="rId7" Target="../tags/tag39.xml" Type="http://schemas.openxmlformats.org/officeDocument/2006/relationships/tags"/><Relationship Id="rId8" Target="../tags/tag40.xml" Type="http://schemas.openxmlformats.org/officeDocument/2006/relationships/tags"/><Relationship Id="rId9" Target="../media/image13.png" Type="http://schemas.openxmlformats.org/officeDocument/2006/relationships/image"/><Relationship Id="rId10" Target="../tags/tag41.xml" Type="http://schemas.openxmlformats.org/officeDocument/2006/relationships/tags"/><Relationship Id="rId11" Target="../media/image14.png" Type="http://schemas.openxmlformats.org/officeDocument/2006/relationships/image"/><Relationship Id="rId12" Target="../tags/tag42.xml" Type="http://schemas.openxmlformats.org/officeDocument/2006/relationships/tags"/><Relationship Id="rId13" Target="../media/image15.png" Type="http://schemas.openxmlformats.org/officeDocument/2006/relationships/image"/><Relationship Id="rId14" Target="../tags/tag43.xml" Type="http://schemas.openxmlformats.org/officeDocument/2006/relationships/tags"/><Relationship Id="rId15" Target="../media/image16.png" Type="http://schemas.openxmlformats.org/officeDocument/2006/relationships/image"/><Relationship Id="rId16" Target="../tags/tag44.xml" Type="http://schemas.openxmlformats.org/officeDocument/2006/relationships/tags"/><Relationship Id="rId17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AC16999-74C2-4217-B705-B5398605496C}">
                <a16:creationId xmlns:a16="http://schemas.microsoft.com/office/drawing/2010/main" id="{04E207E7-264E-4FD2-8123-F07D7822A529}"/>
              </a:ext>
            </a:extLst>
          </p:cNvPr>
          <p:cNvSpPr/>
          <p:nvPr/>
        </p:nvSpPr>
        <p:spPr>
          <a:xfrm flipH="false" flipV="false" rot="0">
            <a:off x="-9525" y="-2170"/>
            <a:ext cx="9153097" cy="5177609"/>
          </a:xfrm>
          <a:prstGeom prst="rect">
            <a:avLst/>
          </a:prstGeom>
          <a:solidFill>
            <a:srgbClr val="0f29ba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8A453DEB-6C56-4F9F-A243-BE3E9773F97F}">
                <a16:creationId xmlns:a16="http://schemas.microsoft.com/office/drawing/2010/main" id="{84729F31-DC2D-47F0-BA1D-E3D39624F5DF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-19050" y="-8981"/>
            <a:ext cx="9166546" cy="517819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4AAFE80B-1C03-4146-926B-128B20881C49}">
                <a16:creationId xmlns:a16="http://schemas.microsoft.com/office/drawing/2010/main" id="{7E4C2CD7-7410-48F7-A66D-4FA9265B9F43}"/>
              </a:ext>
            </a:extLst>
          </p:cNvPr>
          <p:cNvSpPr>
            <a:spLocks noGrp="true"/>
          </p:cNvSpPr>
          <p:nvPr>
            <p:ph type="title"/>
            <p:custDataLst>
              <p:tags r:id="rId4"/>
            </p:custDataLst>
          </p:nvPr>
        </p:nvSpPr>
        <p:spPr>
          <a:xfrm rot="0">
            <a:off x="503948" y="1137189"/>
            <a:ext cx="6197441" cy="1142733"/>
          </a:xfrm>
          <a:prstGeom prst="rect">
            <a:avLst/>
          </a:prstGeom>
        </p:spPr>
        <p:txBody>
          <a:bodyPr anchor="t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b="1" cap="none" dirty="0" lang="en-US" sz="3000">
                <a:solidFill>
                  <a:srgbClr val="f3d25c"/>
                </a:solidFill>
                <a:latin typeface="Zoho Puvi"/>
              </a:rPr>
              <a:t>Enterprise single sign-on (</a:t>
            </a:r>
            <a:r>
              <a:rPr b="1" cap="none" dirty="0" err="1" lang="en-US" sz="3000">
                <a:solidFill>
                  <a:srgbClr val="f3d25c"/>
                </a:solidFill>
                <a:latin typeface="Zoho Puvi"/>
              </a:rPr>
              <a:t>SSO</a:t>
            </a:r>
            <a:r>
              <a:rPr b="1" cap="none" dirty="0" lang="en-US" sz="3000">
                <a:solidFill>
                  <a:srgbClr val="f3d25c"/>
                </a:solidFill>
                <a:latin typeface="Zoho Puvi"/>
              </a:rPr>
              <a:t>) with </a:t>
            </a:r>
            <a:r>
              <a:rPr b="1" cap="none" dirty="0" err="1" lang="en-US" sz="30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cap="none" dirty="0" lang="en-US" sz="3000">
                <a:solidFill>
                  <a:srgbClr val="f3d25c"/>
                </a:solidFill>
                <a:latin typeface="Zoho Puvi"/>
              </a:rPr>
              <a:t> Plus  </a:t>
            </a:r>
            <a:endParaRPr b="1" cap="none" dirty="0" lang="en-US" sz="30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ECA83024-86E9-4FC4-A151-F431F768168A}">
                <a16:creationId xmlns:a16="http://schemas.microsoft.com/office/drawing/2010/main" id="{19ECEE60-98DD-48F1-9A37-0BDAA71C523E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642718" y="420662"/>
            <a:ext cx="1556899" cy="331012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B548BF79-4FED-4C68-9223-FDF21AD98FF6}">
                <a16:creationId xmlns:a16="http://schemas.microsoft.com/office/drawing/2010/main" id="{6724DE00-12D6-4C57-BC4F-C37C2AEE244E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87796"/>
            <a:ext cx="9752107" cy="297942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6B3D25AA-A0F7-4F3A-A66B-3E4ADC88FE5E}">
                <a16:creationId xmlns:a16="http://schemas.microsoft.com/office/drawing/2010/main" id="{F3F0D4BD-E58C-4BF7-9BEF-5A636012CC68}"/>
              </a:ext>
            </a:extLst>
          </p:cNvPr>
          <p:cNvSpPr/>
          <p:nvPr/>
        </p:nvSpPr>
        <p:spPr>
          <a:xfrm flipH="false" flipV="false" rot="0">
            <a:off x="538143" y="2507265"/>
            <a:ext cx="4588915" cy="379780"/>
          </a:xfrm>
          <a:prstGeom prst="roundRect">
            <a:avLst>
              <a:gd fmla="val 50000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Subtitle 2">
            <a:extLst>
              <a:ext uri="{9403866E-5C94-4FB7-BA63-CAA376E046C5}">
                <a16:creationId xmlns:a16="http://schemas.microsoft.com/office/drawing/2010/main" id="{34C2B957-AF7D-449B-9EE2-54FDD01AF8A7}"/>
              </a:ext>
            </a:extLst>
          </p:cNvPr>
          <p:cNvSpPr>
            <a:spLocks noGrp="true"/>
          </p:cNvSpPr>
          <p:nvPr>
            <p:ph type="subTitle"/>
            <p:custDataLst>
              <p:tags r:id="rId9"/>
            </p:custDataLst>
          </p:nvPr>
        </p:nvSpPr>
        <p:spPr>
          <a:xfrm rot="0">
            <a:off x="589568" y="2540279"/>
            <a:ext cx="4479474" cy="288635"/>
          </a:xfrm>
          <a:prstGeom prst="rect">
            <a:avLst/>
          </a:prstGeom>
        </p:spPr>
        <p:txBody>
          <a:bodyPr anchor="ctr" rtlCol="0">
            <a:spAutoFit/>
          </a:bodyPr>
          <a:lstStyle/>
          <a:p>
            <a:pPr algn="ctr" indent="0" lvl="0" marL="0">
              <a:lnSpc>
                <a:spcPct val="70000"/>
              </a:lnSpc>
              <a:buNone/>
            </a:pPr>
            <a:r>
              <a:rPr b="0" dirty="0" lang="en-US" sz="1400">
                <a:solidFill>
                  <a:srgbClr val="f3d25c"/>
                </a:solidFill>
                <a:latin typeface="Zoho Puvi"/>
              </a:rPr>
              <a:t>Secure and streamline enterprise application access</a:t>
            </a:r>
            <a:endParaRPr b="0" dirty="0" lang="en-US" sz="1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9" name="">
            <a:extLst>
              <a:ext uri="{ED65D0C9-60D2-4828-8084-7C4F5C663DF8}">
                <a16:creationId xmlns:a16="http://schemas.microsoft.com/office/drawing/2010/main" id="{4CCEA356-BA7A-47CD-9573-F46986CF0F28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false" flipV="false" rot="0">
            <a:off x="5499591" y="2841869"/>
            <a:ext cx="3515468" cy="2191911"/>
          </a:xfrm>
          <a:prstGeom prst="rect">
            <a:avLst/>
          </a:prstGeom>
          <a:noFill/>
        </p:spPr>
      </p:pic>
    </p:spTree>
    <p:extLst>
      <p:ext uri="{1EDF3BED-31FD-4339-9281-82D3F7603C63}">
        <p14:creationId xmlns:p14="http://schemas.microsoft.com/office/powerpoint/2010/main" val="1751263083537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F22E6337-18C2-4553-A73A-449E01853CB6}">
                <a16:creationId xmlns:a16="http://schemas.microsoft.com/office/drawing/2010/main" id="{63B95628-B2A0-4A4E-BBB0-2DDFDBB4DA84}"/>
              </a:ext>
            </a:extLst>
          </p:cNvPr>
          <p:cNvSpPr txBox="1">
            <a:spLocks noGrp="true"/>
          </p:cNvSpPr>
          <p:nvPr>
            <p:custDataLst>
              <p:tags r:id="rId2"/>
            </p:custDataLst>
          </p:nvPr>
        </p:nvSpPr>
        <p:spPr>
          <a:xfrm rot="0">
            <a:off x="382219" y="367788"/>
            <a:ext cx="7556696" cy="583634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chemeClr val="tx1"/>
                </a:solidFill>
                <a:latin typeface="Zoho Puvi"/>
              </a:rPr>
              <a:t>Life without </a:t>
            </a:r>
            <a:r>
              <a:rPr b="1" dirty="0" err="1" i="0" lang="en-US" sz="2400">
                <a:solidFill>
                  <a:schemeClr val="tx1"/>
                </a:solidFill>
                <a:latin typeface="Zoho Puvi"/>
              </a:rPr>
              <a:t>SSO</a:t>
            </a:r>
            <a:r>
              <a:rPr b="1" dirty="0" i="0" lang="en-US" sz="2400">
                <a:solidFill>
                  <a:schemeClr val="tx1"/>
                </a:solidFill>
                <a:latin typeface="Zoho Puvi"/>
              </a:rPr>
              <a:t> would be tiresome indeed!</a:t>
            </a:r>
            <a:endParaRPr b="1" dirty="0" i="0" lang="en-US" sz="24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3" name="">
            <a:extLst>
              <a:ext uri="{3431EB34-00E2-4C7D-8339-1AB6EDAEABF6}">
                <a16:creationId xmlns:a16="http://schemas.microsoft.com/office/drawing/2010/main" id="{88C7118B-94EE-4573-8BBD-5F47888AB585}"/>
              </a:ext>
            </a:extLst>
          </p:cNvPr>
          <p:cNvSpPr/>
          <p:nvPr/>
        </p:nvSpPr>
        <p:spPr>
          <a:xfrm flipH="false" flipV="false" rot="0">
            <a:off x="487508" y="1350329"/>
            <a:ext cx="8152552" cy="1562176"/>
          </a:xfrm>
          <a:prstGeom prst="roundRect">
            <a:avLst>
              <a:gd fmla="val 2876" name="adj"/>
            </a:avLst>
          </a:prstGeom>
          <a:solidFill>
            <a:srgbClr val="f3d25c">
              <a:alpha val="19999"/>
            </a:srgb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498E7236-A0C3-41DF-975C-016F8D457D75}">
                <a16:creationId xmlns:a16="http://schemas.microsoft.com/office/drawing/2010/main" id="{105DD651-46FB-459F-9D8B-CCB4C37A108E}"/>
              </a:ext>
            </a:extLst>
          </p:cNvPr>
          <p:cNvSpPr txBox="1"/>
          <p:nvPr/>
        </p:nvSpPr>
        <p:spPr>
          <a:xfrm flipH="false" flipV="false" rot="0">
            <a:off x="742007" y="1871710"/>
            <a:ext cx="7510967" cy="71382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45000"/>
              </a:lnSpc>
              <a:defRPr dirty="0" lang="en-US" sz="1400"/>
            </a:pPr>
            <a:r>
              <a:rPr b="0" dirty="0" lang="en-US" sz="1400">
                <a:latin typeface="Zoho Puvi"/>
              </a:rPr>
              <a:t>Did you know </a:t>
            </a:r>
            <a:r>
              <a:rPr b="0" dirty="0" lang="en-US" sz="1400">
                <a:latin typeface="Zoho Puvi"/>
              </a:rPr>
              <a:t>that</a:t>
            </a:r>
            <a:r>
              <a:rPr b="0" dirty="0" lang="en-US" sz="1400">
                <a:latin typeface="Zoho Puvi"/>
              </a:rPr>
              <a:t> </a:t>
            </a:r>
            <a:r>
              <a:rPr b="0" dirty="0" lang="en-US" sz="1400">
                <a:latin typeface="Zoho Puvi"/>
              </a:rPr>
              <a:t> </a:t>
            </a:r>
            <a:r>
              <a:rPr b="1" dirty="0" lang="en-US" sz="1400">
                <a:solidFill>
                  <a:srgbClr val="0000ff"/>
                </a:solidFill>
                <a:latin typeface="Zoho Puvi"/>
                <a:hlinkClick r:id="rId3"/>
              </a:rPr>
              <a:t>69%</a:t>
            </a:r>
            <a:r>
              <a:rPr b="0" dirty="0" lang="en-US" sz="1400">
                <a:latin typeface="Zoho Puvi"/>
              </a:rPr>
              <a:t> of employees</a:t>
            </a:r>
            <a:r>
              <a:rPr b="0" dirty="0" lang="en-US" sz="1400">
                <a:latin typeface="Zoho Puvi"/>
              </a:rPr>
              <a:t> switch between ten apps every hour on average, and</a:t>
            </a:r>
            <a:r>
              <a:rPr b="0" dirty="0" lang="en-US" sz="1400">
                <a:latin typeface="Zoho Puvi"/>
              </a:rPr>
              <a:t> </a:t>
            </a:r>
            <a:r>
              <a:rPr b="0" dirty="0" lang="en-US" sz="1400">
                <a:latin typeface="Zoho Puvi"/>
              </a:rPr>
              <a:t> </a:t>
            </a:r>
            <a:r>
              <a:rPr b="0" dirty="0" lang="en-US" sz="1400">
                <a:latin typeface="Zoho Puvi"/>
              </a:rPr>
              <a:t>about </a:t>
            </a:r>
            <a:r>
              <a:rPr b="1" dirty="0" lang="en-US" sz="1400">
                <a:solidFill>
                  <a:srgbClr val="0000ff"/>
                </a:solidFill>
                <a:latin typeface="Zoho Puvi"/>
                <a:hlinkClick r:id="rId4"/>
              </a:rPr>
              <a:t>65%</a:t>
            </a:r>
            <a:r>
              <a:rPr b="0" dirty="0" lang="en-US" sz="1400">
                <a:latin typeface="Zoho Puvi"/>
              </a:rPr>
              <a:t> of employees</a:t>
            </a:r>
            <a:r>
              <a:rPr b="0" dirty="0" lang="en-US" sz="1400">
                <a:latin typeface="Zoho Puvi"/>
              </a:rPr>
              <a:t> use the same or </a:t>
            </a:r>
            <a:r>
              <a:rPr b="0" dirty="0" lang="en-US" sz="1400">
                <a:latin typeface="Zoho Puvi"/>
              </a:rPr>
              <a:t>a </a:t>
            </a:r>
            <a:r>
              <a:rPr b="0" dirty="0" lang="en-US" sz="1400">
                <a:latin typeface="Zoho Puvi"/>
              </a:rPr>
              <a:t>similar passwords on </a:t>
            </a:r>
            <a:r>
              <a:rPr b="0" dirty="0" lang="en-US" sz="1400">
                <a:latin typeface="Zoho Puvi"/>
              </a:rPr>
              <a:t>multiple</a:t>
            </a:r>
            <a:r>
              <a:rPr b="0" dirty="0" lang="en-US" sz="1400">
                <a:latin typeface="Zoho Puvi"/>
              </a:rPr>
              <a:t> apps!</a:t>
            </a:r>
            <a:endParaRPr b="0" dirty="0" lang="en-US" sz="1400">
              <a:latin typeface="Zoho Puvi"/>
            </a:endParaRPr>
          </a:p>
        </p:txBody>
      </p:sp>
      <p:sp>
        <p:nvSpPr>
          <p:cNvPr id="5" name="">
            <a:extLst>
              <a:ext uri="{EEE2BD9A-A2A9-4D44-8225-F2EB41303000}">
                <a16:creationId xmlns:a16="http://schemas.microsoft.com/office/drawing/2010/main" id="{04ED3DFB-0056-4197-B9F0-4CCEA8EB70E1}"/>
              </a:ext>
            </a:extLst>
          </p:cNvPr>
          <p:cNvSpPr/>
          <p:nvPr/>
        </p:nvSpPr>
        <p:spPr>
          <a:xfrm flipH="false" flipV="false" rot="0">
            <a:off x="474725" y="3238500"/>
            <a:ext cx="8143418" cy="1916706"/>
          </a:xfrm>
          <a:prstGeom prst="roundRect">
            <a:avLst>
              <a:gd fmla="val 2904" name="adj"/>
            </a:avLst>
          </a:prstGeom>
          <a:solidFill>
            <a:srgbClr val="0d26b8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52ADD2DC-2ED7-40C6-9ECE-A3F00E8859DA}">
                <a16:creationId xmlns:a16="http://schemas.microsoft.com/office/drawing/2010/main" id="{1D1697EF-5049-4FB9-BABA-B9E571D2C831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>
            <a:alphaModFix amt="10000"/>
          </a:blip>
          <a:srcRect b="2080" l="310" r="0" t="48260"/>
          <a:stretch>
            <a:fillRect/>
          </a:stretch>
        </p:blipFill>
        <p:spPr>
          <a:xfrm flipH="false" flipV="false" rot="0">
            <a:off x="488613" y="3238500"/>
            <a:ext cx="6491887" cy="1916706"/>
          </a:xfrm>
          <a:prstGeom prst="rect">
            <a:avLst/>
          </a:prstGeom>
          <a:noFill/>
        </p:spPr>
      </p:pic>
      <p:sp>
        <p:nvSpPr>
          <p:cNvPr id="7" name="">
            <a:extLst>
              <a:ext uri="{A56F59EC-B717-4E3A-8F61-E3EDF5B7A05D}">
                <a16:creationId xmlns:a16="http://schemas.microsoft.com/office/drawing/2010/main" id="{E4B65200-E660-4552-ADC7-DDE1D787A8F1}"/>
              </a:ext>
            </a:extLst>
          </p:cNvPr>
          <p:cNvSpPr txBox="1"/>
          <p:nvPr/>
        </p:nvSpPr>
        <p:spPr>
          <a:xfrm flipH="false" flipV="false" rot="0">
            <a:off x="853287" y="3905250"/>
            <a:ext cx="2915326" cy="58280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3200">
                <a:solidFill>
                  <a:srgbClr val="f3d25c"/>
                </a:solidFill>
                <a:latin typeface="Zoho Puvi"/>
              </a:rPr>
              <a:t>Without </a:t>
            </a:r>
            <a:r>
              <a:rPr b="1" dirty="0" err="1" lang="en-US" sz="3200">
                <a:solidFill>
                  <a:srgbClr val="f3d25c"/>
                </a:solidFill>
                <a:latin typeface="Zoho Puvi"/>
              </a:rPr>
              <a:t>SSO</a:t>
            </a:r>
            <a:endParaRPr b="1" dirty="0" err="1" lang="en-US" sz="32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8" name="">
            <a:extLst>
              <a:ext uri="{FC490979-9972-4484-9E61-0591C0C39A8D}">
                <a16:creationId xmlns:a16="http://schemas.microsoft.com/office/drawing/2010/main" id="{BA6D5342-E355-404B-8041-780915F1B501}"/>
              </a:ext>
            </a:extLst>
          </p:cNvPr>
          <p:cNvSpPr txBox="1"/>
          <p:nvPr/>
        </p:nvSpPr>
        <p:spPr>
          <a:xfrm flipH="false" flipV="false" rot="0">
            <a:off x="3642274" y="3686175"/>
            <a:ext cx="4581487" cy="1023108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l" indent="0" marL="95250">
              <a:lnSpc>
                <a:spcPct val="145000"/>
              </a:lnSpc>
              <a:buNone/>
              <a:defRPr dirty="0" lang="en-US" sz="1400"/>
            </a:pPr>
            <a:r>
              <a:rPr b="0" dirty="0" lang="en-US" sz="1400">
                <a:solidFill>
                  <a:schemeClr val="bg1"/>
                </a:solidFill>
                <a:latin typeface="Zoho Puvi"/>
              </a:rPr>
              <a:t>your employees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have diminished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productiv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ity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and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are more likely to forget passwords or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set unsecure 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passwords</a:t>
            </a:r>
            <a:r>
              <a:rPr b="0" dirty="0" lang="en-US" sz="1400">
                <a:solidFill>
                  <a:schemeClr val="bg1"/>
                </a:solidFill>
                <a:latin typeface="Zoho Puvi"/>
              </a:rPr>
              <a:t>.</a:t>
            </a:r>
            <a:endParaRPr b="0" dirty="0" lang="en-US" sz="1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D5C42892-FC2C-4436-B68A-65AF37325FC6}">
                <a16:creationId xmlns:a16="http://schemas.microsoft.com/office/drawing/2010/main" id="{847D7B7E-403E-4DE2-BFB7-BD541840F2D3}"/>
              </a:ext>
            </a:extLst>
          </p:cNvPr>
          <p:cNvSpPr/>
          <p:nvPr/>
        </p:nvSpPr>
        <p:spPr>
          <a:xfrm flipH="false" flipV="false" rot="10800000">
            <a:off x="779649" y="1357541"/>
            <a:ext cx="1143000" cy="374875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BBA030E9-19D0-4BA6-BDF8-B921D798D294}">
                <a16:creationId xmlns:a16="http://schemas.microsoft.com/office/drawing/2010/main" id="{E33B2744-F430-4300-A522-2E2CFB69E164}"/>
              </a:ext>
            </a:extLst>
          </p:cNvPr>
          <p:cNvSpPr txBox="1"/>
          <p:nvPr/>
        </p:nvSpPr>
        <p:spPr>
          <a:xfrm flipH="false" flipV="false" rot="0">
            <a:off x="730348" y="1425063"/>
            <a:ext cx="1256204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1" dirty="0" lang="en-US" sz="1000">
                <a:solidFill>
                  <a:schemeClr val="tx1"/>
                </a:solidFill>
                <a:latin typeface="Zoho Puvi"/>
              </a:rPr>
              <a:t>Did you know? </a:t>
            </a:r>
            <a:endParaRPr b="1" dirty="0" lang="en-US" sz="1000">
              <a:solidFill>
                <a:schemeClr val="tx1"/>
              </a:solidFill>
              <a:latin typeface="Zoho Puvi"/>
            </a:endParaRPr>
          </a:p>
        </p:txBody>
      </p:sp>
    </p:spTree>
    <p:extLst>
      <p:ext uri="{6C3B551E-1E58-4A0F-B2A6-92B45B6D161F}">
        <p14:creationId xmlns:p14="http://schemas.microsoft.com/office/powerpoint/2010/main" val="1751263083542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5B139C8-5CDA-4886-B5A9-91B313ECC845}">
                <a16:creationId xmlns:a16="http://schemas.microsoft.com/office/drawing/2010/main" id="{512A36C6-1419-425B-9508-540580F01503}"/>
              </a:ext>
            </a:extLst>
          </p:cNvPr>
          <p:cNvSpPr/>
          <p:nvPr/>
        </p:nvSpPr>
        <p:spPr>
          <a:xfrm flipH="false" flipV="false" rot="0">
            <a:off x="0" y="-2170"/>
            <a:ext cx="9153097" cy="5177609"/>
          </a:xfrm>
          <a:prstGeom prst="rect">
            <a:avLst/>
          </a:prstGeom>
          <a:solidFill>
            <a:srgbClr val="0d26b8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5E081653-4375-4F95-82D0-737893F25A2A}">
                <a16:creationId xmlns:a16="http://schemas.microsoft.com/office/drawing/2010/main" id="{B826B991-9263-4AA8-BE61-11C1F2BC06C2}"/>
              </a:ext>
            </a:extLst>
          </p:cNvPr>
          <p:cNvPicPr>
            <a:picLocks noChangeAsp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9166546" cy="5178191"/>
          </a:xfrm>
          <a:prstGeom prst="rect">
            <a:avLst/>
          </a:prstGeom>
          <a:noFill/>
        </p:spPr>
      </p:pic>
      <p:sp>
        <p:nvSpPr>
          <p:cNvPr id="4" name="">
            <a:extLst>
              <a:ext uri="{16420D12-F915-4560-93DE-EA645C47A1F7}">
                <a16:creationId xmlns:a16="http://schemas.microsoft.com/office/drawing/2010/main" id="{51462256-5F3A-4352-8021-BFF96597AAE3}"/>
              </a:ext>
            </a:extLst>
          </p:cNvPr>
          <p:cNvSpPr/>
          <p:nvPr/>
        </p:nvSpPr>
        <p:spPr>
          <a:xfrm flipH="false" flipV="false" rot="0">
            <a:off x="3052867" y="847725"/>
            <a:ext cx="5528758" cy="3305803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5" name="">
            <a:extLst>
              <a:ext uri="{27E389D9-B117-43FD-9196-D6E78D1CE964}">
                <a16:creationId xmlns:a16="http://schemas.microsoft.com/office/drawing/2010/main" id="{C890BC39-C607-4042-A58A-80D151872559}"/>
              </a:ext>
            </a:extLst>
          </p:cNvPr>
          <p:cNvSpPr txBox="1"/>
          <p:nvPr/>
        </p:nvSpPr>
        <p:spPr>
          <a:xfrm flipH="false" flipV="false" rot="0">
            <a:off x="3467100" y="1177404"/>
            <a:ext cx="5068100" cy="99113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4000"/>
              </a:lnSpc>
              <a:defRPr dirty="0" lang="en-US" sz="1400"/>
            </a:pPr>
            <a:r>
              <a:rPr b="1" dirty="0" err="1" lang="en-US" sz="28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err="1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2800">
                <a:solidFill>
                  <a:srgbClr val="f3d25c"/>
                </a:solidFill>
                <a:latin typeface="Zoho Puvi"/>
              </a:rPr>
              <a:t>Plus</a:t>
            </a:r>
            <a:r>
              <a:rPr b="1" dirty="0" err="1" lang="en-US" sz="2800">
                <a:solidFill>
                  <a:srgbClr val="f3d25c"/>
                </a:solidFill>
                <a:latin typeface="Zoho Puvi"/>
              </a:rPr>
              <a:t> </a:t>
            </a:r>
          </a:p>
          <a:p>
            <a:pPr>
              <a:lnSpc>
                <a:spcPct val="104000"/>
              </a:lnSpc>
              <a:defRPr dirty="0" lang="en-US" sz="1400"/>
            </a:pPr>
            <a:r>
              <a:rPr b="1" dirty="0" lang="en-US" sz="2800">
                <a:solidFill>
                  <a:srgbClr val="f3d25c"/>
                </a:solidFill>
                <a:latin typeface="Zoho Puvi"/>
              </a:rPr>
              <a:t>to</a:t>
            </a:r>
            <a:r>
              <a:rPr b="1" dirty="0" err="1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2800">
                <a:solidFill>
                  <a:srgbClr val="f3d25c"/>
                </a:solidFill>
                <a:latin typeface="Zoho Puvi"/>
              </a:rPr>
              <a:t>the</a:t>
            </a:r>
            <a:r>
              <a:rPr b="1" dirty="0" err="1" lang="en-US" sz="28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2800">
                <a:solidFill>
                  <a:srgbClr val="f3d25c"/>
                </a:solidFill>
                <a:latin typeface="Zoho Puvi"/>
              </a:rPr>
              <a:t>rescue</a:t>
            </a:r>
            <a:r>
              <a:rPr b="1" dirty="0" err="1" lang="en-US" sz="2800">
                <a:solidFill>
                  <a:srgbClr val="f3d25c"/>
                </a:solidFill>
                <a:latin typeface="Zoho Puvi"/>
              </a:rPr>
              <a:t>!</a:t>
            </a:r>
            <a:endParaRPr b="1" dirty="0" err="1" lang="en-US" sz="28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6" name="">
            <a:extLst>
              <a:ext uri="{3DAFA737-8A9C-4CAA-850B-AA9DF8A2255B}">
                <a16:creationId xmlns:a16="http://schemas.microsoft.com/office/drawing/2010/main" id="{5A412E48-8CAB-406A-95A4-21B853698228}"/>
              </a:ext>
            </a:extLst>
          </p:cNvPr>
          <p:cNvPicPr>
            <a:picLocks noChangeAspect="true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false" flipV="false" rot="0">
            <a:off x="7718526" y="847725"/>
            <a:ext cx="636698" cy="978274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2DF7B186-4637-43FE-9244-12E25A10C2B3}">
                <a16:creationId xmlns:a16="http://schemas.microsoft.com/office/drawing/2010/main" id="{1BE28FC1-6A9D-4E62-B8F4-E2FD49BE9CCF}"/>
              </a:ext>
            </a:extLst>
          </p:cNvPr>
          <p:cNvPicPr>
            <a:picLocks noChangeAspect="true"/>
          </p:cNvPicPr>
          <p:nvPr>
            <p:custDataLst>
              <p:tags r:id="rId6"/>
            </p:custDataLst>
          </p:nvPr>
        </p:nvPicPr>
        <p:blipFill>
          <a:blip r:embed="rId7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95101"/>
            <a:ext cx="9752107" cy="2979429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17AD215C-AC1A-413B-8854-8E9F41A774BC}">
                <a16:creationId xmlns:a16="http://schemas.microsoft.com/office/drawing/2010/main" id="{66326AC8-56CD-429C-BFA4-B9A4CF13F2AB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/>
          <a:srcRect b="23260" l="0" r="0" t="0"/>
          <a:stretch>
            <a:fillRect/>
          </a:stretch>
        </p:blipFill>
        <p:spPr>
          <a:xfrm flipH="false" flipV="false" rot="0">
            <a:off x="460124" y="1590675"/>
            <a:ext cx="2891714" cy="358968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40010F3D-3412-48E9-9685-5C8BCDD76B3A}">
                <a16:creationId xmlns:a16="http://schemas.microsoft.com/office/drawing/2010/main" id="{8744C3C8-004B-4AE2-AF65-3F0B5BFA3F68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id="10" name="Text Box 9">
            <a:extLst>
              <a:ext uri="{6968B5A9-6975-4958-BF38-1CE3315FAFBC}">
                <a16:creationId xmlns:a16="http://schemas.microsoft.com/office/drawing/2010/main" id="{D5F4388C-3C34-4946-9E34-45CC2EB6D608}"/>
              </a:ext>
            </a:extLst>
          </p:cNvPr>
          <p:cNvSpPr txBox="1"/>
          <p:nvPr/>
        </p:nvSpPr>
        <p:spPr>
          <a:xfrm flipH="false" flipV="false" rot="0">
            <a:off x="3505200" y="2596790"/>
            <a:ext cx="3567160" cy="105511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-190500" marL="190500">
              <a:lnSpc>
                <a:spcPct val="175000"/>
              </a:lnSpc>
              <a:buChar char="•"/>
              <a:buClr>
                <a:srgbClr val="f3d25c"/>
              </a:buClr>
              <a:buSzPct val="111000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Eliminates password fatigue</a:t>
            </a:r>
          </a:p>
          <a:p>
            <a:pPr algn="l" indent="-190500" marL="190500">
              <a:lnSpc>
                <a:spcPct val="175000"/>
              </a:lnSpc>
              <a:buChar char="•"/>
              <a:buClr>
                <a:srgbClr val="f3d25c"/>
              </a:buClr>
              <a:buSzPct val="111000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Adds security</a:t>
            </a:r>
          </a:p>
          <a:p>
            <a:pPr algn="l" indent="-190500" marL="190500">
              <a:lnSpc>
                <a:spcPct val="175000"/>
              </a:lnSpc>
              <a:buChar char="•"/>
              <a:buClr>
                <a:srgbClr val="f3d25c"/>
              </a:buClr>
              <a:buSzPct val="111000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Saves time and money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11" name="">
            <a:extLst>
              <a:ext uri="{5B002104-D027-4A67-A876-1449D469C0A2}">
                <a16:creationId xmlns:a16="http://schemas.microsoft.com/office/drawing/2010/main" id="{F9975337-F179-4B24-B1CB-EA6EF43557A1}"/>
              </a:ext>
            </a:extLst>
          </p:cNvPr>
          <p:cNvSpPr txBox="1">
            <a:spLocks noGrp="true"/>
          </p:cNvSpPr>
          <p:nvPr>
            <p:custDataLst>
              <p:tags r:id="rId12"/>
            </p:custDataLst>
          </p:nvPr>
        </p:nvSpPr>
        <p:spPr>
          <a:xfrm rot="0">
            <a:off x="3505200" y="2070430"/>
            <a:ext cx="4505115" cy="54776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29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SSO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 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with 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 Plus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:</a:t>
            </a:r>
            <a:endParaRPr b="1" dirty="0" lang="en-US" sz="1400">
              <a:solidFill>
                <a:schemeClr val="bg1"/>
              </a:solidFill>
              <a:latin typeface="Zoho Puvi"/>
            </a:endParaRPr>
          </a:p>
        </p:txBody>
      </p:sp>
    </p:spTree>
    <p:extLst>
      <p:ext uri="{6CB1411C-1736-46CD-BED2-221DF92556B9}">
        <p14:creationId xmlns:p14="http://schemas.microsoft.com/office/powerpoint/2010/main" val="175126308354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BFF6C0CF-7E8F-41FF-96E0-08E9B2C163DF}">
                <a16:creationId xmlns:a16="http://schemas.microsoft.com/office/drawing/2010/main" id="{AFB12210-DF89-4F50-A7F1-0433FB3E60E6}"/>
              </a:ext>
            </a:extLst>
          </p:cNvPr>
          <p:cNvSpPr/>
          <p:nvPr/>
        </p:nvSpPr>
        <p:spPr>
          <a:xfrm flipH="false" flipV="false" rot="0">
            <a:off x="0" y="-2219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D1FE5BA8-FE48-49A6-80C1-B983E23DEAA9}">
                <a16:creationId xmlns:a16="http://schemas.microsoft.com/office/drawing/2010/main" id="{5E62781D-4A3F-4D38-A22F-08E4D54CA135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Text Box 3">
            <a:extLst>
              <a:ext uri="{D6B2F685-7766-4BA9-BEFC-E56E3A101CF9}">
                <a16:creationId xmlns:a16="http://schemas.microsoft.com/office/drawing/2010/main" id="{DA19390C-DFCF-4E17-B5A0-DDB3FA3D602E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552450"/>
            <a:ext cx="6140348" cy="57219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 Plus' 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SSO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 includes 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Passwordless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 authentication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5" name="Text Box 4">
            <a:extLst>
              <a:ext uri="{9853E1B4-E45C-4337-B219-44682E714D34}">
                <a16:creationId xmlns:a16="http://schemas.microsoft.com/office/drawing/2010/main" id="{81C4F5F9-99AA-4C44-A4C8-3D256B4FA33B}"/>
              </a:ext>
            </a:extLst>
          </p:cNvPr>
          <p:cNvSpPr txBox="1"/>
          <p:nvPr/>
        </p:nvSpPr>
        <p:spPr>
          <a:xfrm flipH="false" flipV="false" rot="0">
            <a:off x="407174" y="1453553"/>
            <a:ext cx="3904907" cy="2714025"/>
          </a:xfrm>
          <a:prstGeom prst="rect">
            <a:avLst/>
          </a:prstGeom>
        </p:spPr>
        <p:txBody>
          <a:bodyPr anchor="t" bIns="47625" lIns="95250" rIns="0" rtlCol="0" tIns="47625">
            <a:noAutofit/>
          </a:bodyPr>
          <a:lstStyle/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SSO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for established cloud applications</a:t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SSO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for custom enterprise applications</a:t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SAML- and OAuth/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OpenID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Connect-based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applications</a:t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IdP- and SP-initiated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SSO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flows</a:t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Passwordless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authentication</a:t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Bookmark functionality for seamless access to applications that do not support standard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SSO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protocols like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SAML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, OAuth, or 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OIDC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.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6" name="">
            <a:extLst>
              <a:ext uri="{07371C3D-5A74-4997-84A4-7ECA68ED43EA}">
                <a16:creationId xmlns:a16="http://schemas.microsoft.com/office/drawing/2010/main" id="{8E46395D-1BB0-41E8-80BC-2BE45FF9433E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B3795E3A-299F-428C-89AB-E5B96F7E7F74}">
                <a16:creationId xmlns:a16="http://schemas.microsoft.com/office/drawing/2010/main" id="{DA0F662D-6A39-48D3-802F-9F76B3C18E20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690043" y="1491910"/>
            <a:ext cx="5481159" cy="2979429"/>
          </a:xfrm>
          <a:prstGeom prst="rect">
            <a:avLst/>
          </a:prstGeom>
          <a:noFill/>
        </p:spPr>
      </p:pic>
      <p:grpSp>
        <p:nvGrpSpPr>
          <p:cNvPr id="8" name="Group Shape 7">
            <a:extLst>
              <a:ext uri="{07271D7F-FA8F-4872-B6A6-995CF3E244E5}">
                <a16:creationId xmlns:a16="http://schemas.microsoft.com/office/drawing/2010/main" id="{C89E1298-CC01-4145-BF3D-A4CF28DB1F3C}"/>
              </a:ext>
            </a:extLst>
          </p:cNvPr>
          <p:cNvGrpSpPr>
            <a:grpSpLocks noChangeAspect="true"/>
          </p:cNvGrpSpPr>
          <p:nvPr>
            <p:custDataLst>
              <p:tags r:id="rId9"/>
            </p:custDataLst>
          </p:nvPr>
        </p:nvGrpSpPr>
        <p:grpSpPr>
          <a:xfrm flipH="false" flipV="false" rot="0">
            <a:off x="4419781" y="1495425"/>
            <a:ext cx="4429163" cy="2982744"/>
            <a:chOff x="4257675" y="1552575"/>
            <a:chExt cx="4420762" cy="2977086"/>
          </a:xfrm>
        </p:grpSpPr>
        <p:sp>
          <p:nvSpPr>
            <p:cNvPr id="9" name="">
              <a:extLst>
                <a:ext uri="{00321FB5-B946-4EAE-A296-924A01315836}">
                  <a16:creationId xmlns:a16="http://schemas.microsoft.com/office/drawing/2010/main" id="{202DE283-0F99-4B96-9D1C-AD2B73CC053D}"/>
                </a:ext>
              </a:extLst>
            </p:cNvPr>
            <p:cNvSpPr/>
            <p:nvPr/>
          </p:nvSpPr>
          <p:spPr>
            <a:xfrm flipH="false" flipV="false" rot="0">
              <a:off x="4257675" y="1552575"/>
              <a:ext cx="4420762" cy="2977086"/>
            </a:xfrm>
            <a:prstGeom prst="roundRect">
              <a:avLst>
                <a:gd fmla="val 2428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10" name="Image  - Group Shape 7 ">
              <a:extLst>
                <a:ext uri="{8E8C6D68-E822-4EE9-BE21-FFC47B6A6569}">
                  <a16:creationId xmlns:a16="http://schemas.microsoft.com/office/drawing/2010/main" id="{DA1EA002-CEE5-4ECF-B969-40744B317A60}"/>
                </a:ext>
              </a:extLst>
            </p:cNvPr>
            <p:cNvPicPr>
              <a:picLocks noChangeAspect="true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 flipH="false" flipV="false" rot="0">
              <a:off x="4334560" y="1611134"/>
              <a:ext cx="4309472" cy="2868282"/>
            </a:xfrm>
            <a:prstGeom prst="rect">
              <a:avLst/>
            </a:prstGeom>
            <a:noFill/>
          </p:spPr>
        </p:pic>
      </p:grpSp>
      <p:sp>
        <p:nvSpPr>
          <p:cNvPr id="11" name="Text Box 8">
            <a:extLst>
              <a:ext uri="{95375E0A-0431-4167-AE1D-3850266B12C6}">
                <a16:creationId xmlns:a16="http://schemas.microsoft.com/office/drawing/2010/main" id="{7D72B993-0BE4-4B2F-856E-63F19871F8A1}"/>
              </a:ext>
            </a:extLst>
          </p:cNvPr>
          <p:cNvSpPr txBox="1"/>
          <p:nvPr/>
        </p:nvSpPr>
        <p:spPr>
          <a:xfrm flipH="false" flipV="false" rot="0">
            <a:off x="382219" y="4249483"/>
            <a:ext cx="3360896" cy="564527"/>
          </a:xfrm>
          <a:prstGeom prst="rect">
            <a:avLst/>
          </a:prstGeom>
        </p:spPr>
        <p:txBody>
          <a:bodyPr anchor="t" bIns="47625" lIns="95250" rIns="0" rtlCol="0" tIns="47625">
            <a:spAutoFit/>
          </a:bodyPr>
          <a:lstStyle/>
          <a:p>
            <a:pPr algn="l" indent="0" marL="0">
              <a:lnSpc>
                <a:spcPct val="140000"/>
              </a:lnSpc>
              <a:buNone/>
              <a:defRPr dirty="0" lang="en-US" sz="1400"/>
            </a:pP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Plus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secures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SSO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with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adaptive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MFA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that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includes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20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different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authenticators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!</a:t>
            </a:r>
            <a:endParaRPr b="1" dirty="0" err="1" lang="en-US" sz="1100">
              <a:solidFill>
                <a:schemeClr val="bg1"/>
              </a:solidFill>
              <a:latin typeface="Zoho Puvi"/>
            </a:endParaRPr>
          </a:p>
        </p:txBody>
      </p:sp>
    </p:spTree>
    <p:extLst>
      <p:ext uri="{F8CFD4D7-680D-4F7F-B863-4CCB0ABF5315}">
        <p14:creationId xmlns:p14="http://schemas.microsoft.com/office/powerpoint/2010/main" val="1751263083550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825B555-1477-4B0C-8E48-EE72B8B1E8AA}">
                <a16:creationId xmlns:a16="http://schemas.microsoft.com/office/drawing/2010/main" id="{3DAFC1D0-1A4B-46E9-9E27-1D0BA9F87B47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7AA28597-3B5E-439F-BFBA-5F74AD422F87}">
                <a16:creationId xmlns:a16="http://schemas.microsoft.com/office/drawing/2010/main" id="{D5BC4D1F-D304-4E32-85FB-3252A6920A60}"/>
              </a:ext>
            </a:extLst>
          </p:cNvPr>
          <p:cNvPicPr>
            <a:picLocks noChangeAspect="true"/>
          </p:cNvPicPr>
          <p:nvPr>
            <p:custDataLst>
              <p:tags r:id="rId2"/>
            </p:custDataLst>
          </p:nvPr>
        </p:nvPicPr>
        <p:blipFill>
          <a:blip r:embed="rId3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6" y="1491910"/>
            <a:ext cx="5481159" cy="29794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804DBA3D-228D-433E-A3D9-4A400DD564B4}">
                <a16:creationId xmlns:a16="http://schemas.microsoft.com/office/drawing/2010/main" id="{6E892E6D-9FCB-422D-BCEB-CE2AFFFA1617}"/>
              </a:ext>
            </a:extLst>
          </p:cNvPr>
          <p:cNvPicPr>
            <a:picLocks noChangeAspect="true" noSelect="true"/>
          </p:cNvPicPr>
          <p:nvPr>
            <p:custDataLst>
              <p:tags r:id="rId4"/>
            </p:custDataLst>
          </p:nvPr>
        </p:nvPicPr>
        <p:blipFill>
          <a:blip r:embed="rId5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80EBB9AE-036B-4590-BA71-2B5483F510A2}">
                <a16:creationId xmlns:a16="http://schemas.microsoft.com/office/drawing/2010/main" id="{C44505E3-7600-4CEB-81C9-5DEB2BE7A18F}"/>
              </a:ext>
            </a:extLst>
          </p:cNvPr>
          <p:cNvSpPr txBox="1">
            <a:spLocks noGrp="true"/>
          </p:cNvSpPr>
          <p:nvPr>
            <p:custDataLst>
              <p:tags r:id="rId6"/>
            </p:custDataLst>
          </p:nvPr>
        </p:nvSpPr>
        <p:spPr>
          <a:xfrm rot="0">
            <a:off x="382219" y="398306"/>
            <a:ext cx="8403907" cy="98732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Here's how single sign-on works </a:t>
            </a:r>
          </a:p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in </a:t>
            </a:r>
            <a:r>
              <a:rPr b="1" dirty="0" err="1" i="0" lang="en-US" sz="28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 Plus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6" name="">
            <a:extLst>
              <a:ext uri="{0DA90771-AD9E-4FFA-8898-C6E74DA2135F}">
                <a16:creationId xmlns:a16="http://schemas.microsoft.com/office/drawing/2010/main" id="{BD8B0AFF-FBE3-455F-B8B2-BA851B42D006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grpSp>
        <p:nvGrpSpPr>
          <p:cNvPr id="7" name="">
            <a:extLst>
              <a:ext uri="{15274426-53CA-4887-9F58-CAEF3ED954F6}">
                <a16:creationId xmlns:a16="http://schemas.microsoft.com/office/drawing/2010/main" id="{47EFEBEA-4D2A-4E17-830E-CAB45B5B678F}"/>
              </a:ext>
            </a:extLst>
          </p:cNvPr>
          <p:cNvGrpSpPr>
            <a:grpSpLocks noChangeAspect="true"/>
          </p:cNvGrpSpPr>
          <p:nvPr>
            <p:custDataLst>
              <p:tags r:id="rId9"/>
            </p:custDataLst>
          </p:nvPr>
        </p:nvGrpSpPr>
        <p:grpSpPr>
          <a:xfrm flipH="false" flipV="false" rot="0">
            <a:off x="485775" y="1672571"/>
            <a:ext cx="8311676" cy="2779889"/>
            <a:chOff x="485775" y="1847850"/>
            <a:chExt cx="8311676" cy="2779889"/>
          </a:xfrm>
        </p:grpSpPr>
        <p:sp>
          <p:nvSpPr>
            <p:cNvPr id="8" name="">
              <a:extLst>
                <a:ext uri="{CB5A7F17-7156-4AB9-B130-795FFB6255D6}">
                  <a16:creationId xmlns:a16="http://schemas.microsoft.com/office/drawing/2010/main" id="{15C52359-A3AF-4ED1-BC68-ECAF29484E2F}"/>
                </a:ext>
              </a:extLst>
            </p:cNvPr>
            <p:cNvSpPr/>
            <p:nvPr/>
          </p:nvSpPr>
          <p:spPr>
            <a:xfrm flipH="false" flipV="false" rot="0">
              <a:off x="485775" y="1847850"/>
              <a:ext cx="8311676" cy="2779889"/>
            </a:xfrm>
            <a:prstGeom prst="roundRect">
              <a:avLst>
                <a:gd fmla="val 2428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9" name="">
              <a:extLst>
                <a:ext uri="{057B5BF7-CDEC-455A-A095-AEF098EBB4CC}">
                  <a16:creationId xmlns:a16="http://schemas.microsoft.com/office/drawing/2010/main" id="{F1AC8E5C-D2A5-4398-A2A1-6FAB91CD47FC}"/>
                </a:ext>
              </a:extLst>
            </p:cNvPr>
            <p:cNvPicPr>
              <a:picLocks noChangeAspect="true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b="160" l="900" r="90" t="43540"/>
            <a:stretch>
              <a:fillRect/>
            </a:stretch>
          </p:blipFill>
          <p:spPr>
            <a:xfrm flipH="false" flipV="false" rot="0">
              <a:off x="590550" y="1971675"/>
              <a:ext cx="8095554" cy="2539527"/>
            </a:xfrm>
            <a:prstGeom prst="roundRect">
              <a:avLst>
                <a:gd fmla="val 0" name="adj"/>
              </a:avLst>
            </a:prstGeom>
            <a:noFill/>
          </p:spPr>
        </p:pic>
      </p:grpSp>
    </p:spTree>
    <p:extLst>
      <p:ext uri="{A5B5389E-6673-47E1-A60F-02273155FE24}">
        <p14:creationId xmlns:p14="http://schemas.microsoft.com/office/powerpoint/2010/main" val="175126308355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5720CA5-EC02-4D83-8747-E0A920111EC7}">
                <a16:creationId xmlns:a16="http://schemas.microsoft.com/office/drawing/2010/main" id="{CC225D4E-6B55-45CB-AD59-7F8FE5C5F999}"/>
              </a:ext>
            </a:extLst>
          </p:cNvPr>
          <p:cNvSpPr>
            <a:spLocks noSelect="true"/>
          </p:cNvSpPr>
          <p:nvPr>
            <p:custDataLst>
              <p:tags r:id="rId2"/>
            </p:custDataLst>
          </p:nvPr>
        </p:nvSpPr>
        <p:spPr>
          <a:xfrm flipH="false" flipV="false" rot="0">
            <a:off x="-9525" y="-19050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0713E4C6-159B-494F-B43D-6D00FF6F8070}">
                <a16:creationId xmlns:a16="http://schemas.microsoft.com/office/drawing/2010/main" id="{77A75344-58CC-48E5-ABAF-3EB2CC3A1284}"/>
              </a:ext>
            </a:extLst>
          </p:cNvPr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BEF15604-10A4-4A27-A188-3B0D34F53080}">
                <a16:creationId xmlns:a16="http://schemas.microsoft.com/office/drawing/2010/main" id="{78300353-F551-4B3B-911D-D328F3B6F82C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E7E5BE7E-D095-471E-B654-94B8162174BC}">
                <a16:creationId xmlns:a16="http://schemas.microsoft.com/office/drawing/2010/main" id="{4CB5D557-43B4-4D59-B281-025BB230493D}"/>
              </a:ext>
            </a:extLst>
          </p:cNvPr>
          <p:cNvSpPr txBox="1">
            <a:spLocks noGrp="true"/>
          </p:cNvSpPr>
          <p:nvPr>
            <p:custDataLst>
              <p:tags r:id="rId7"/>
            </p:custDataLst>
          </p:nvPr>
        </p:nvSpPr>
        <p:spPr>
          <a:xfrm rot="0">
            <a:off x="1320392" y="581510"/>
            <a:ext cx="8297188" cy="1595447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3600">
                <a:solidFill>
                  <a:srgbClr val="f3d25c"/>
                </a:solidFill>
                <a:latin typeface="Zoho Puvi-light"/>
              </a:rPr>
              <a:t>Switch to</a:t>
            </a:r>
          </a:p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3600">
                <a:solidFill>
                  <a:srgbClr val="f3d25c"/>
                </a:solidFill>
                <a:latin typeface="Zoho Puvi-heavy"/>
              </a:rPr>
              <a:t>ADSelfService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 Plus 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today</a:t>
            </a:r>
            <a:endParaRPr b="1" dirty="0" i="0" lang="en-US" sz="36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A63F2C34-69A4-46E5-96F5-E0C7B38F2499}">
                <a16:creationId xmlns:a16="http://schemas.microsoft.com/office/drawing/2010/main" id="{D77777F8-BBDC-47EE-985A-A40F09AB1B42}"/>
              </a:ext>
            </a:extLst>
          </p:cNvPr>
          <p:cNvSpPr txBox="1"/>
          <p:nvPr/>
        </p:nvSpPr>
        <p:spPr>
          <a:xfrm flipH="false" flipV="false" rot="0">
            <a:off x="1356331" y="2075516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lang="en-US" sz="14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enjoy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enhanced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identity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security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for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your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organization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!</a:t>
            </a:r>
            <a:endParaRPr b="1" dirty="0" err="1" lang="en-US" sz="14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737FDA46-624F-48B7-A03E-46B84DB4B263}">
                <a16:creationId xmlns:a16="http://schemas.microsoft.com/office/drawing/2010/main" id="{D815BE5B-3395-4023-883F-3C78FAF0C357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>
            <a:alphaModFix amt="33999"/>
          </a:blip>
          <a:stretch>
            <a:fillRect/>
          </a:stretch>
        </p:blipFill>
        <p:spPr>
          <a:xfrm flipH="false" flipV="false" rot="0">
            <a:off x="-62131" y="3597735"/>
            <a:ext cx="9144000" cy="1564222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1C3763C5-A2FF-4253-B7EC-261C863BCBB4}">
                <a16:creationId xmlns:a16="http://schemas.microsoft.com/office/drawing/2010/main" id="{A977BB7D-3A02-40A8-BC5A-05B07C6C4C8B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rcRect b="0" l="50410" r="0" t="0"/>
          <a:stretch>
            <a:fillRect/>
          </a:stretch>
        </p:blipFill>
        <p:spPr>
          <a:xfrm flipH="false" flipV="false" rot="0">
            <a:off x="-5324" y="790917"/>
            <a:ext cx="954881" cy="2072802"/>
          </a:xfrm>
          <a:prstGeom prst="rect">
            <a:avLst/>
          </a:prstGeom>
          <a:noFill/>
        </p:spPr>
      </p:pic>
      <p:sp>
        <p:nvSpPr>
          <p:cNvPr id="9" name="">
            <a:extLst>
              <a:ext uri="{CCA29622-1476-445E-8F5F-A1CFC3F41EA7}">
                <a16:creationId xmlns:a16="http://schemas.microsoft.com/office/drawing/2010/main" id="{9BEA5573-94BA-44A8-88A4-E940AFD915A8}"/>
              </a:ext>
            </a:extLst>
          </p:cNvPr>
          <p:cNvSpPr/>
          <p:nvPr/>
        </p:nvSpPr>
        <p:spPr>
          <a:xfrm flipH="false" flipV="false" rot="0">
            <a:off x="676607" y="3048000"/>
            <a:ext cx="7808698" cy="1387944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10" name="">
            <a:extLst>
              <a:ext uri="{D21C5B16-AFFE-4E91-AA90-EBA5145CF5EF}">
                <a16:creationId xmlns:a16="http://schemas.microsoft.com/office/drawing/2010/main" id="{77851C55-A4D3-4280-A34B-922D145C1F55}"/>
              </a:ext>
            </a:extLst>
          </p:cNvPr>
          <p:cNvSpPr txBox="1"/>
          <p:nvPr/>
        </p:nvSpPr>
        <p:spPr>
          <a:xfrm flipH="false" flipV="false" rot="0">
            <a:off x="1872061" y="3243205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400">
                <a:solidFill>
                  <a:srgbClr val="f3d25c"/>
                </a:solidFill>
                <a:latin typeface="Zoho Puvi"/>
              </a:rPr>
              <a:t>Guaranteed </a:t>
            </a:r>
            <a:r>
              <a:rPr b="1" dirty="0" err="1" lang="en-US" sz="1400">
                <a:solidFill>
                  <a:srgbClr val="f3d25c"/>
                </a:solidFill>
                <a:latin typeface="Zoho Puvi"/>
              </a:rPr>
              <a:t>ROI</a:t>
            </a:r>
            <a:endParaRPr b="1" dirty="0" err="1" lang="en-US" sz="14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11" name="">
            <a:extLst>
              <a:ext uri="{8F309D5A-ADFB-4558-A67F-0214061B8368}">
                <a16:creationId xmlns:a16="http://schemas.microsoft.com/office/drawing/2010/main" id="{A34B3B70-74EC-4E51-9504-720A1E339073}"/>
              </a:ext>
            </a:extLst>
          </p:cNvPr>
          <p:cNvSpPr txBox="1"/>
          <p:nvPr/>
        </p:nvSpPr>
        <p:spPr>
          <a:xfrm flipH="false" flipV="false" rot="0">
            <a:off x="1845116" y="3593525"/>
            <a:ext cx="4855616" cy="5340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gives you an immediate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ROI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by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nearly eliminating password-related tickets.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">
            <a:extLst>
              <a:ext uri="{FB241BF7-220F-4A73-A594-7AE646705BC9}">
                <a16:creationId xmlns:a16="http://schemas.microsoft.com/office/drawing/2010/main" id="{A987CD23-9690-471D-AD59-3BDCA6ACE5B5}"/>
              </a:ext>
            </a:extLst>
          </p:cNvPr>
          <p:cNvSpPr/>
          <p:nvPr/>
        </p:nvSpPr>
        <p:spPr>
          <a:xfrm flipH="false" flipV="false" rot="0">
            <a:off x="6695332" y="3543300"/>
            <a:ext cx="1284903" cy="38731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4D7E7DB4-D19D-4A5F-8A1D-50C2AA9EC024}">
                <a16:creationId xmlns:a16="http://schemas.microsoft.com/office/drawing/2010/main" id="{1154EE89-FEAF-418E-B6A7-05C2B9B74F2D}"/>
              </a:ext>
            </a:extLst>
          </p:cNvPr>
          <p:cNvSpPr txBox="1"/>
          <p:nvPr/>
        </p:nvSpPr>
        <p:spPr>
          <a:xfrm flipH="false" flipV="false" rot="0">
            <a:off x="6689950" y="3581400"/>
            <a:ext cx="1306801" cy="29637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100">
                <a:solidFill>
                  <a:schemeClr val="bg1"/>
                </a:solidFill>
                <a:latin typeface="Zoho Puvi"/>
              </a:rPr>
              <a:t>Calculate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ROI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 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4" name="">
            <a:extLst>
              <a:ext uri="{631F0632-5B50-4AFB-B9DF-A68956EBCDF6}">
                <a16:creationId xmlns:a16="http://schemas.microsoft.com/office/drawing/2010/main" id="{4BB6CFE9-D5D4-4ED8-B2D3-633FA6695246}"/>
              </a:ext>
            </a:extLst>
          </p:cNvPr>
          <p:cNvPicPr>
            <a:picLocks noChangeAspect="true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false" flipV="false" rot="0">
            <a:off x="967168" y="3324225"/>
            <a:ext cx="671092" cy="1114986"/>
          </a:xfrm>
          <a:prstGeom prst="rect">
            <a:avLst/>
          </a:prstGeom>
          <a:noFill/>
        </p:spPr>
      </p:pic>
    </p:spTree>
    <p:extLst>
      <p:ext uri="{81D94941-F0D9-4FA1-BEE0-914F8A22717A}">
        <p14:creationId xmlns:p14="http://schemas.microsoft.com/office/powerpoint/2010/main" val="1751263083559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505B80C-93E4-438A-A2BF-B3161AAAC7AB}">
                <a16:creationId xmlns:a16="http://schemas.microsoft.com/office/drawing/2010/main" id="{91524623-3B4D-49D2-87AE-CE5B9FC28396}"/>
              </a:ext>
            </a:extLst>
          </p:cNvPr>
          <p:cNvSpPr/>
          <p:nvPr/>
        </p:nvSpPr>
        <p:spPr>
          <a:xfrm flipH="false" flipV="false" rot="0">
            <a:off x="-9525" y="-1085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A61CEA92-65B9-4CB6-87A2-94C3EB208200}">
                <a16:creationId xmlns:a16="http://schemas.microsoft.com/office/drawing/2010/main" id="{F26AD308-2479-4BB2-B97C-14A0DE44DB6D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3D7FA63C-63D1-4854-B9AF-C7D9F9FE829E}">
                <a16:creationId xmlns:a16="http://schemas.microsoft.com/office/drawing/2010/main" id="{FF61F731-B6DF-4978-A6BB-335025C1D0A8}"/>
              </a:ext>
            </a:extLst>
          </p:cNvPr>
          <p:cNvPicPr>
            <a:picLocks noChangeAspect="true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false" flipV="false" rot="0">
            <a:off x="897883" y="611981"/>
            <a:ext cx="1757448" cy="373646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6A7F81B0-42AA-40CA-AD3A-D5AE331C9CB3}">
                <a16:creationId xmlns:a16="http://schemas.microsoft.com/office/drawing/2010/main" id="{13819C61-CFF7-45AE-A9A4-E0F0CAA14E15}"/>
              </a:ext>
            </a:extLst>
          </p:cNvPr>
          <p:cNvSpPr txBox="1">
            <a:spLocks noGrp="true"/>
          </p:cNvSpPr>
          <p:nvPr>
            <p:custDataLst>
              <p:tags r:id="rId6"/>
            </p:custDataLst>
          </p:nvPr>
        </p:nvSpPr>
        <p:spPr>
          <a:xfrm rot="0">
            <a:off x="737673" y="1264195"/>
            <a:ext cx="3832326" cy="69168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Contact </a:t>
            </a: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us</a:t>
            </a:r>
            <a:endParaRPr b="1" dirty="0" i="0" lang="en-US" sz="48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7AF3C587-EAEB-4638-8298-D04253E6DFC5}">
                <a16:creationId xmlns:a16="http://schemas.microsoft.com/office/drawing/2010/main" id="{469E6BC7-2680-4EF0-8176-8743BFB8B794}"/>
              </a:ext>
            </a:extLst>
          </p:cNvPr>
          <p:cNvSpPr txBox="1"/>
          <p:nvPr/>
        </p:nvSpPr>
        <p:spPr>
          <a:xfrm flipH="false" flipV="false" rot="0">
            <a:off x="4943475" y="1372733"/>
            <a:ext cx="255192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+1-408-916-9890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Text Box 6">
            <a:extLst>
              <a:ext uri="{1A01DA25-D70D-4A88-A1F4-FE5CD5F6E9F4}">
                <a16:creationId xmlns:a16="http://schemas.microsoft.com/office/drawing/2010/main" id="{F3132D3C-90D4-489C-8716-5568DF1E9834}"/>
              </a:ext>
            </a:extLst>
          </p:cNvPr>
          <p:cNvSpPr txBox="1"/>
          <p:nvPr/>
        </p:nvSpPr>
        <p:spPr>
          <a:xfrm flipH="false" flipV="false" rot="0">
            <a:off x="4662106" y="992343"/>
            <a:ext cx="2668799" cy="24380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For technical support</a:t>
            </a:r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:</a:t>
            </a:r>
            <a:endParaRPr b="0" cap="none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790283F9-5370-4B26-BFA1-CBD75B2E1640}">
                <a16:creationId xmlns:a16="http://schemas.microsoft.com/office/drawing/2010/main" id="{3DAA3477-5662-49C7-BF9A-15A2BC9D3CD7}"/>
              </a:ext>
            </a:extLst>
          </p:cNvPr>
          <p:cNvSpPr txBox="1"/>
          <p:nvPr/>
        </p:nvSpPr>
        <p:spPr>
          <a:xfrm flipH="false" flipV="false" rot="0">
            <a:off x="4943475" y="2194769"/>
            <a:ext cx="2668799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www.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65AA16C6-C168-4EF5-ADD8-3DE0842BBD1C}">
                <a16:creationId xmlns:a16="http://schemas.microsoft.com/office/drawing/2010/main" id="{56D65C61-7CB1-452B-9820-073F0B0171B1}"/>
              </a:ext>
            </a:extLst>
          </p:cNvPr>
          <p:cNvSpPr txBox="1"/>
          <p:nvPr/>
        </p:nvSpPr>
        <p:spPr>
          <a:xfrm flipH="false" flipV="false" rot="0">
            <a:off x="4943475" y="1776936"/>
            <a:ext cx="255192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support@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FAB8FAC8-CD13-4F31-9AD7-C3DC246A815F}">
                <a16:creationId xmlns:a16="http://schemas.microsoft.com/office/drawing/2010/main" id="{2EA32B8B-7CF6-4180-ABFB-9E6B21BBF015}"/>
              </a:ext>
            </a:extLst>
          </p:cNvPr>
          <p:cNvSpPr txBox="1"/>
          <p:nvPr/>
        </p:nvSpPr>
        <p:spPr>
          <a:xfrm flipH="false" flipV="false" rot="0">
            <a:off x="4953000" y="3362325"/>
            <a:ext cx="255192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b="1" dirty="0" lang="en-US" sz="1100">
                <a:solidFill>
                  <a:schemeClr val="bg1"/>
                </a:solidFill>
                <a:latin typeface="Zoho Puvi"/>
              </a:rPr>
              <a:t>Personalized web demo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11" name="">
            <a:extLst>
              <a:ext uri="{B3C84CA4-A113-412F-B12E-BA97E2530C4B}">
                <a16:creationId xmlns:a16="http://schemas.microsoft.com/office/drawing/2010/main" id="{0977861A-A85C-4D46-BD44-CF071FFB9268}"/>
              </a:ext>
            </a:extLst>
          </p:cNvPr>
          <p:cNvGrpSpPr>
            <a:grpSpLocks noChangeAspect="true"/>
          </p:cNvGrpSpPr>
          <p:nvPr>
            <p:custDataLst>
              <p:tags r:id="rId7"/>
            </p:custDataLst>
          </p:nvPr>
        </p:nvGrpSpPr>
        <p:grpSpPr>
          <a:xfrm flipH="false" flipV="false" rot="0">
            <a:off x="4788807" y="3963181"/>
            <a:ext cx="2849870" cy="430749"/>
            <a:chOff x="5314950" y="3292697"/>
            <a:chExt cx="2562491" cy="387315"/>
          </a:xfrm>
        </p:grpSpPr>
        <p:sp>
          <p:nvSpPr>
            <p:cNvPr id="12" name="">
              <a:extLst>
                <a:ext uri="{1EDD287F-0461-4CE0-9DEC-1236B232C1FE}">
                  <a16:creationId xmlns:a16="http://schemas.microsoft.com/office/drawing/2010/main" id="{9169891D-31FF-4390-8B2F-3A30230AA638}"/>
                </a:ext>
              </a:extLst>
            </p:cNvPr>
            <p:cNvSpPr/>
            <p:nvPr/>
          </p:nvSpPr>
          <p:spPr>
            <a:xfrm flipH="false" flipV="false" rot="0">
              <a:off x="5314950" y="3292697"/>
              <a:ext cx="2562491" cy="3873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C09859C7-DC6E-41EE-BD6C-557ADEFE176F}">
                  <a16:creationId xmlns:a16="http://schemas.microsoft.com/office/drawing/2010/main" id="{7FA80A68-E4A4-42EC-AFC8-32E973646039}"/>
                </a:ext>
              </a:extLst>
            </p:cNvPr>
            <p:cNvSpPr txBox="1"/>
            <p:nvPr/>
          </p:nvSpPr>
          <p:spPr>
            <a:xfrm flipH="false" flipV="false" rot="0">
              <a:off x="5334000" y="3340322"/>
              <a:ext cx="2522944" cy="266485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ctr" indent="0" marL="0">
                <a:lnSpc>
                  <a:spcPct val="120000"/>
                </a:lnSpc>
                <a:buNone/>
                <a:defRPr dirty="0" lang="en-US" sz="1400"/>
              </a:pPr>
              <a:r>
                <a:rPr b="1" dirty="0" lang="en-US" sz="1100">
                  <a:solidFill>
                    <a:schemeClr val="bg1"/>
                  </a:solidFill>
                  <a:latin typeface="Zoho Puvi"/>
                </a:rPr>
                <a:t>Download </a:t>
              </a:r>
              <a:r>
                <a:rPr b="1" dirty="0" err="1" lang="en-US" sz="1100">
                  <a:solidFill>
                    <a:schemeClr val="bg1"/>
                  </a:solidFill>
                  <a:latin typeface="Zoho Puvi"/>
                </a:rPr>
                <a:t>ADSelfService</a:t>
              </a:r>
              <a:r>
                <a:rPr b="1" dirty="0" lang="en-US" sz="1100">
                  <a:solidFill>
                    <a:schemeClr val="bg1"/>
                  </a:solidFill>
                  <a:latin typeface="Zoho Puvi"/>
                </a:rPr>
                <a:t> Plus now</a:t>
              </a:r>
              <a:endParaRPr b="1" dirty="0" lang="en-US" sz="1100">
                <a:solidFill>
                  <a:schemeClr val="bg1"/>
                </a:solidFill>
                <a:latin typeface="Zoho Puvi"/>
              </a:endParaRPr>
            </a:p>
          </p:txBody>
        </p:sp>
      </p:grpSp>
      <p:sp>
        <p:nvSpPr>
          <p:cNvPr id="14" name="">
            <a:extLst>
              <a:ext uri="{337048CF-4A35-4581-8E82-7013394E90E7}">
                <a16:creationId xmlns:a16="http://schemas.microsoft.com/office/drawing/2010/main" id="{67C9BF9A-416E-45B1-B504-EA7C9748AA0C}"/>
              </a:ext>
            </a:extLst>
          </p:cNvPr>
          <p:cNvSpPr/>
          <p:nvPr/>
        </p:nvSpPr>
        <p:spPr>
          <a:xfrm flipH="false" flipV="false" rot="0">
            <a:off x="0" y="5074339"/>
            <a:ext cx="9159507" cy="96440"/>
          </a:xfrm>
          <a:prstGeom prst="rect">
            <a:avLst/>
          </a:prstGeom>
          <a:solidFill>
            <a:srgbClr val="f3d25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7C1C9368-73D7-4556-B189-CB6B823B15A8}">
                <a16:creationId xmlns:a16="http://schemas.microsoft.com/office/drawing/2010/main" id="{D02891CD-36C0-46CE-A49F-1F215F210B7E}"/>
              </a:ext>
            </a:extLst>
          </p:cNvPr>
          <p:cNvSpPr txBox="1"/>
          <p:nvPr/>
        </p:nvSpPr>
        <p:spPr>
          <a:xfrm flipH="false" flipV="false" rot="0">
            <a:off x="4943475" y="2617621"/>
            <a:ext cx="242118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 u="none">
                <a:solidFill>
                  <a:schemeClr val="bg1"/>
                </a:solidFill>
                <a:latin typeface="Zoho Puvi"/>
              </a:rPr>
              <a:t>Chat live with our support team</a:t>
            </a:r>
            <a:endParaRPr b="1" dirty="0" lang="en-US" sz="1100" u="none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6" name="">
            <a:extLst>
              <a:ext uri="{68832852-63A4-4C5E-90FE-C71CA859FD22}">
                <a16:creationId xmlns:a16="http://schemas.microsoft.com/office/drawing/2010/main" id="{026D2F87-00CF-4BBD-9D55-AD935E703390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true" flipV="false" rot="0">
            <a:off x="745931" y="2531240"/>
            <a:ext cx="2617440" cy="2549385"/>
          </a:xfrm>
          <a:prstGeom prst="rect">
            <a:avLst/>
          </a:prstGeom>
          <a:noFill/>
        </p:spPr>
      </p:pic>
      <p:sp>
        <p:nvSpPr>
          <p:cNvPr id="17" name="">
            <a:extLst>
              <a:ext uri="{31A08C37-CB35-42C6-97E8-11A0856A5B4E}">
                <a16:creationId xmlns:a16="http://schemas.microsoft.com/office/drawing/2010/main" id="{41AC1434-8175-4BAC-BE41-49FC7A1025E9}"/>
              </a:ext>
            </a:extLst>
          </p:cNvPr>
          <p:cNvSpPr/>
          <p:nvPr/>
        </p:nvSpPr>
        <p:spPr>
          <a:xfrm flipH="false" flipV="false" rot="0">
            <a:off x="4800600" y="3276600"/>
            <a:ext cx="2850194" cy="431854"/>
          </a:xfrm>
          <a:prstGeom prst="rect">
            <a:avLst/>
          </a:prstGeom>
          <a:noFill/>
          <a:ln cap="flat" w="9525">
            <a:solidFill>
              <a:schemeClr val="bg1">
                <a:alpha val="5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8" name="">
            <a:extLst>
              <a:ext uri="{8F4D36C3-78BA-4FCB-89D1-AE808BA5B5AA}">
                <a16:creationId xmlns:a16="http://schemas.microsoft.com/office/drawing/2010/main" id="{F8A279D5-F829-44CB-9DB9-8FF18793A8A1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false" flipV="false" rot="0">
            <a:off x="4762500" y="1457820"/>
            <a:ext cx="143655" cy="143655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B3389972-80EA-46AC-83A0-ACA860A81A17}">
                <a16:creationId xmlns:a16="http://schemas.microsoft.com/office/drawing/2010/main" id="{AF4E7FFC-39EA-4370-93CF-8A75750F676B}"/>
              </a:ext>
            </a:extLst>
          </p:cNvPr>
          <p:cNvPicPr>
            <a:picLocks noChangeAspect="true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false" flipV="false" rot="0">
            <a:off x="4762500" y="1881616"/>
            <a:ext cx="153314" cy="118271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06EB1F1B-7F80-4840-AA6A-555E561D52DD}">
                <a16:creationId xmlns:a16="http://schemas.microsoft.com/office/drawing/2010/main" id="{93FD7452-CC7E-40BA-BB20-717AFBA2671A}"/>
              </a:ext>
            </a:extLst>
          </p:cNvPr>
          <p:cNvPicPr>
            <a:picLocks noChangeAspect="true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false" flipV="false" rot="0">
            <a:off x="4752975" y="2248261"/>
            <a:ext cx="170668" cy="1706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E47BC22B-D61F-42AA-8816-5F785839356B}">
                <a16:creationId xmlns:a16="http://schemas.microsoft.com/office/drawing/2010/main" id="{0C3EB8C0-A15C-40FB-B5AD-B09CD1215A6E}"/>
              </a:ext>
            </a:extLst>
          </p:cNvPr>
          <p:cNvPicPr>
            <a:picLocks noChangeAspect="true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flipH="false" flipV="false" rot="0">
            <a:off x="4762500" y="2684716"/>
            <a:ext cx="147466" cy="147466"/>
          </a:xfrm>
          <a:prstGeom prst="rect">
            <a:avLst/>
          </a:prstGeom>
          <a:noFill/>
        </p:spPr>
      </p:pic>
    </p:spTree>
    <p:extLst>
      <p:ext uri="{0B5978C7-F203-40B7-A9F8-49D98EFEEADE}">
        <p14:creationId xmlns:p14="http://schemas.microsoft.com/office/powerpoint/2010/main" val="1751263083564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1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2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4" val="Zoho Puvi-heavy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2025-06-23T01:10:17Z</dcterms:created>
  <dcterms:modified xsi:type="dcterms:W3CDTF">2025-06-29T22:31:15Z</dcterms:modified>
</cp:coreProperties>
</file>