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5143500" type="screen16x9"/>
  <p:notesSz cx="9144000" cy="5143500"/>
  <p:custDataLst>
    <p:tags r:id="rId45"/>
  </p:custDataLst>
  <p:defaultTextStyle>
    <a:defPPr>
      <a:defRPr lang="en-US"/>
    </a:defPPr>
    <a:lvl1pPr marL="0" lvl="0" algn="l" rtl="0">
      <a:defRPr lang="en-US" sz="1800" dirty="0">
        <a:solidFill>
          <a:schemeClr val="tx1"/>
        </a:solidFill>
        <a:latin typeface="+mn-lt"/>
      </a:defRPr>
    </a:lvl1pPr>
    <a:lvl2pPr marL="457200" lvl="1" algn="l" rtl="0">
      <a:defRPr lang="en-US" sz="1800" dirty="0">
        <a:solidFill>
          <a:schemeClr val="tx1"/>
        </a:solidFill>
        <a:latin typeface="+mn-lt"/>
      </a:defRPr>
    </a:lvl2pPr>
    <a:lvl3pPr marL="914400" lvl="2" algn="l" rtl="0">
      <a:defRPr lang="en-US" sz="1800" dirty="0">
        <a:solidFill>
          <a:schemeClr val="tx1"/>
        </a:solidFill>
        <a:latin typeface="+mn-lt"/>
      </a:defRPr>
    </a:lvl3pPr>
    <a:lvl4pPr marL="1371600" lvl="3" algn="l" rtl="0">
      <a:defRPr lang="en-US" sz="1800" dirty="0">
        <a:solidFill>
          <a:schemeClr val="tx1"/>
        </a:solidFill>
        <a:latin typeface="+mn-lt"/>
      </a:defRPr>
    </a:lvl4pPr>
    <a:lvl5pPr marL="1828800" lvl="4" algn="l" rtl="0">
      <a:defRPr lang="en-US" sz="1800" dirty="0">
        <a:solidFill>
          <a:schemeClr val="tx1"/>
        </a:solidFill>
        <a:latin typeface="+mn-lt"/>
      </a:defRPr>
    </a:lvl5pPr>
    <a:lvl6pPr marL="2286000" lvl="5" algn="l" rtl="0">
      <a:defRPr lang="en-US" sz="1800" dirty="0">
        <a:solidFill>
          <a:schemeClr val="tx1"/>
        </a:solidFill>
        <a:latin typeface="+mn-lt"/>
      </a:defRPr>
    </a:lvl6pPr>
    <a:lvl7pPr marL="2743200" lvl="6" algn="l" rtl="0">
      <a:defRPr lang="en-US" sz="1800" dirty="0">
        <a:solidFill>
          <a:schemeClr val="tx1"/>
        </a:solidFill>
        <a:latin typeface="+mn-lt"/>
      </a:defRPr>
    </a:lvl7pPr>
    <a:lvl8pPr marL="3200400" lvl="7" algn="l" rtl="0">
      <a:defRPr lang="en-US" sz="1800" dirty="0">
        <a:solidFill>
          <a:schemeClr val="tx1"/>
        </a:solidFill>
        <a:latin typeface="+mn-lt"/>
      </a:defRPr>
    </a:lvl8pPr>
    <a:lvl9pPr marL="3657600" lvl="8" algn="l" rtl="0">
      <a:defRPr lang="en-US" sz="1800" dirty="0">
        <a:solidFill>
          <a:schemeClr val="tx1"/>
        </a:solidFill>
        <a:latin typeface="+mn-lt"/>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58"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ptos" panose="020B0004020202020204" pitchFamily="34" charset="0"/>
              </a:defRPr>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ptos" panose="020B0004020202020204" pitchFamily="34" charset="0"/>
              </a:defRPr>
            </a:lvl1pPr>
          </a:lstStyle>
          <a:p>
            <a:fld id="{44B65459-4C01-9248-BDAA-F28591FAF6F5}" type="datetimeFigureOut">
              <a:rPr lang="en-IN" smtClean="0"/>
              <a:pPr/>
              <a:t>02-08-2024</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ptos" panose="020B0004020202020204" pitchFamily="34" charset="0"/>
              </a:defRPr>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ptos" panose="020B0004020202020204" pitchFamily="34" charset="0"/>
              </a:defRPr>
            </a:lvl1pPr>
          </a:lstStyle>
          <a:p>
            <a:fld id="{69327042-6B61-B148-8485-8BBBFAA13D24}" type="slidenum">
              <a:rPr lang="en-IN" smtClean="0"/>
              <a:pPr/>
              <a:t>‹#›</a:t>
            </a:fld>
            <a:endParaRPr lang="en-IN" dirty="0"/>
          </a:p>
        </p:txBody>
      </p:sp>
    </p:spTree>
    <p:extLst>
      <p:ext uri="{BB962C8B-B14F-4D97-AF65-F5344CB8AC3E}">
        <p14:creationId xmlns:p14="http://schemas.microsoft.com/office/powerpoint/2010/main" val="1080321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ptos" panose="020B0004020202020204" pitchFamily="34" charset="0"/>
        <a:ea typeface="+mn-ea"/>
        <a:cs typeface="+mn-cs"/>
      </a:defRPr>
    </a:lvl1pPr>
    <a:lvl2pPr marL="457200" algn="l" defTabSz="914400" rtl="0" eaLnBrk="1" latinLnBrk="0" hangingPunct="1">
      <a:defRPr sz="1200" kern="1200">
        <a:solidFill>
          <a:schemeClr val="tx1"/>
        </a:solidFill>
        <a:latin typeface="Aptos" panose="020B0004020202020204" pitchFamily="34" charset="0"/>
        <a:ea typeface="+mn-ea"/>
        <a:cs typeface="+mn-cs"/>
      </a:defRPr>
    </a:lvl2pPr>
    <a:lvl3pPr marL="914400" algn="l" defTabSz="914400" rtl="0" eaLnBrk="1" latinLnBrk="0" hangingPunct="1">
      <a:defRPr sz="1200" kern="1200">
        <a:solidFill>
          <a:schemeClr val="tx1"/>
        </a:solidFill>
        <a:latin typeface="Aptos" panose="020B0004020202020204" pitchFamily="34" charset="0"/>
        <a:ea typeface="+mn-ea"/>
        <a:cs typeface="+mn-cs"/>
      </a:defRPr>
    </a:lvl3pPr>
    <a:lvl4pPr marL="1371600" algn="l" defTabSz="914400" rtl="0" eaLnBrk="1" latinLnBrk="0" hangingPunct="1">
      <a:defRPr sz="1200" kern="1200">
        <a:solidFill>
          <a:schemeClr val="tx1"/>
        </a:solidFill>
        <a:latin typeface="Aptos" panose="020B0004020202020204" pitchFamily="34" charset="0"/>
        <a:ea typeface="+mn-ea"/>
        <a:cs typeface="+mn-cs"/>
      </a:defRPr>
    </a:lvl4pPr>
    <a:lvl5pPr marL="1828800" algn="l" defTabSz="914400" rtl="0" eaLnBrk="1" latinLnBrk="0" hangingPunct="1">
      <a:defRPr sz="1200" kern="1200">
        <a:solidFill>
          <a:schemeClr val="tx1"/>
        </a:solidFill>
        <a:latin typeface="Aptos" panose="020B00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50C8923B-F3F3-405F-8545-9A4B468FFC1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3D028F96-EF30-4804-AA44-9365A5A620D2}"/>
              </a:ext>
            </a:extLst>
          </p:cNvPr>
          <p:cNvSpPr>
            <a:spLocks noGrp="1"/>
          </p:cNvSpPr>
          <p:nvPr>
            <p:ph type="title"/>
          </p:nvPr>
        </p:nvSpPr>
        <p:spPr>
          <a:xfrm>
            <a:off x="1351643" y="2271771"/>
            <a:ext cx="6436178" cy="776702"/>
          </a:xfrm>
          <a:prstGeom prst="rect">
            <a:avLst/>
          </a:prstGeom>
        </p:spPr>
        <p:txBody>
          <a:bodyPr rtlCol="0" anchor="b"/>
          <a:lstStyle>
            <a:lvl1pPr lvl="0" algn="ctr">
              <a:defRPr lang="en-US" sz="4400" dirty="0"/>
            </a:lvl1pPr>
          </a:lstStyle>
          <a:p>
            <a:r>
              <a:rPr lang="en-US" dirty="0"/>
              <a:t>Click to edit Master title style</a:t>
            </a:r>
          </a:p>
        </p:txBody>
      </p:sp>
      <p:sp>
        <p:nvSpPr>
          <p:cNvPr id="3" name="Subtitle 2">
            <a:extLst>
              <a:ext uri="{08D50C5D-CB61-42AF-94B3-0A5598E70410}">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5F5225E-D8DB-4D24-92D0-8182C4682977}"/>
              </a:ext>
            </a:extLst>
          </p:cNvPr>
          <p:cNvSpPr>
            <a:spLocks noGrp="1"/>
          </p:cNvSpPr>
          <p:nvPr>
            <p:ph type="subTitle" idx="1"/>
          </p:nvPr>
        </p:nvSpPr>
        <p:spPr>
          <a:xfrm>
            <a:off x="1351643" y="3056695"/>
            <a:ext cx="6436178" cy="494945"/>
          </a:xfrm>
          <a:prstGeom prst="rect">
            <a:avLst/>
          </a:prstGeom>
        </p:spPr>
        <p:txBody>
          <a:bodyPr lIns="91440" rtlCol="0" anchor="t">
            <a:noAutofit/>
          </a:bodyPr>
          <a:lstStyle>
            <a:lvl1pPr marL="0" lvl="0" indent="0" algn="ctr">
              <a:lnSpc>
                <a:spcPct val="100000"/>
              </a:lnSpc>
              <a:spcBef>
                <a:spcPts val="0"/>
              </a:spcBef>
              <a:buNone/>
              <a:defRPr lang="en-US" sz="1400" b="0" i="0" baseline="0" dirty="0">
                <a:solidFill>
                  <a:schemeClr val="accent1"/>
                </a:solidFill>
                <a:latin typeface="+mn-lt"/>
              </a:defRPr>
            </a:lvl1pPr>
            <a:lvl2pPr marL="457200" lvl="1" indent="0" algn="ctr">
              <a:buNone/>
              <a:defRPr lang="en-US" dirty="0">
                <a:solidFill>
                  <a:schemeClr val="tx1">
                    <a:tint val="75000"/>
                  </a:schemeClr>
                </a:solidFill>
              </a:defRPr>
            </a:lvl2pPr>
            <a:lvl3pPr marL="914400" lvl="2" indent="0" algn="ctr">
              <a:buNone/>
              <a:defRPr lang="en-US" dirty="0">
                <a:solidFill>
                  <a:schemeClr val="tx1">
                    <a:tint val="75000"/>
                  </a:schemeClr>
                </a:solidFill>
              </a:defRPr>
            </a:lvl3pPr>
            <a:lvl4pPr marL="1371600" lvl="3" indent="0" algn="ctr">
              <a:buNone/>
              <a:defRPr lang="en-US" dirty="0">
                <a:solidFill>
                  <a:schemeClr val="tx1">
                    <a:tint val="75000"/>
                  </a:schemeClr>
                </a:solidFill>
              </a:defRPr>
            </a:lvl4pPr>
            <a:lvl5pPr marL="1828800" lvl="4" indent="0" algn="ctr">
              <a:buNone/>
              <a:defRPr lang="en-US" dirty="0">
                <a:solidFill>
                  <a:schemeClr val="tx1">
                    <a:tint val="75000"/>
                  </a:schemeClr>
                </a:solidFill>
              </a:defRPr>
            </a:lvl5pPr>
            <a:lvl6pPr marL="2286000" lvl="5" indent="0" algn="ctr">
              <a:buNone/>
              <a:defRPr lang="en-US" dirty="0">
                <a:solidFill>
                  <a:schemeClr val="tx1">
                    <a:tint val="75000"/>
                  </a:schemeClr>
                </a:solidFill>
              </a:defRPr>
            </a:lvl6pPr>
            <a:lvl7pPr marL="2743200" lvl="6" indent="0" algn="ctr">
              <a:buNone/>
              <a:defRPr lang="en-US" dirty="0">
                <a:solidFill>
                  <a:schemeClr val="tx1">
                    <a:tint val="75000"/>
                  </a:schemeClr>
                </a:solidFill>
              </a:defRPr>
            </a:lvl7pPr>
            <a:lvl8pPr marL="3200400" lvl="7" indent="0" algn="ctr">
              <a:buNone/>
              <a:defRPr lang="en-US" dirty="0">
                <a:solidFill>
                  <a:schemeClr val="tx1">
                    <a:tint val="75000"/>
                  </a:schemeClr>
                </a:solidFill>
              </a:defRPr>
            </a:lvl8pPr>
            <a:lvl9pPr marL="3657600" lvl="8" indent="0" algn="ctr">
              <a:buNone/>
              <a:defRPr lang="en-US" dirty="0">
                <a:solidFill>
                  <a:schemeClr val="tx1">
                    <a:tint val="75000"/>
                  </a:schemeClr>
                </a:solidFill>
              </a:defRPr>
            </a:lvl9pPr>
          </a:lstStyle>
          <a:p>
            <a:r>
              <a:rPr lang="en-US" dirty="0"/>
              <a:t>Click to edit Master subtitle style</a:t>
            </a:r>
          </a:p>
        </p:txBody>
      </p:sp>
      <p:sp>
        <p:nvSpPr>
          <p:cNvPr id="4" name="Slide Number Placeholder 5">
            <a:extLst>
              <a:ext uri="{1120C136-91EC-40F3-9EA9-D593B72375B4}">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1944E043-8376-4337-942D-DE22ABABC7B4}"/>
              </a:ext>
            </a:extLst>
          </p:cNvPr>
          <p:cNvSpPr>
            <a:spLocks noGrp="1"/>
          </p:cNvSpPr>
          <p:nvPr>
            <p:ph type="sldNum" sz="quarter" idx="12"/>
          </p:nvPr>
        </p:nvSpPr>
        <p:spPr/>
        <p:txBody>
          <a:bodyPr rtlCol="0"/>
          <a:lstStyle>
            <a:lvl1pPr lvl="0"/>
          </a:lstStyle>
          <a:p>
            <a:r>
              <a:rPr lang="en-US" dirty="0"/>
              <a:t>&lt;#&gt;</a:t>
            </a:r>
          </a:p>
        </p:txBody>
      </p:sp>
      <p:sp>
        <p:nvSpPr>
          <p:cNvPr id="5" name="Footer Placeholder 4">
            <a:extLst>
              <a:ext uri="{BB090490-412D-4E45-9666-088E0A1C604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E7381AC0-C137-4336-A7E6-B8B0D1537D20}"/>
              </a:ext>
            </a:extLst>
          </p:cNvPr>
          <p:cNvSpPr>
            <a:spLocks noGrp="1"/>
          </p:cNvSpPr>
          <p:nvPr>
            <p:ph type="ftr" sz="quarter" idx="11"/>
          </p:nvPr>
        </p:nvSpPr>
        <p:spPr/>
        <p:txBody>
          <a:bodyPr rtlCol="0"/>
          <a:lstStyle>
            <a:lvl1pPr lvl="0"/>
          </a:lstStyle>
          <a:p>
            <a:r>
              <a:rPr lang="en-US" dirty="0"/>
              <a:t>Footer</a:t>
            </a:r>
          </a:p>
        </p:txBody>
      </p:sp>
      <p:sp>
        <p:nvSpPr>
          <p:cNvPr id="6" name="Date Placeholder 3">
            <a:extLst>
              <a:ext uri="{D25E1099-6663-42F7-8224-5AF1B115C9A8}">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53943E8B-3F80-49BE-9872-38BDC3B13B4C}"/>
              </a:ext>
            </a:extLst>
          </p:cNvPr>
          <p:cNvSpPr>
            <a:spLocks noGrp="1"/>
          </p:cNvSpPr>
          <p:nvPr>
            <p:ph type="dt" sz="half" idx="10"/>
          </p:nvPr>
        </p:nvSpPr>
        <p:spPr/>
        <p:txBody>
          <a:bodyPr rtlCol="0"/>
          <a:lstStyle>
            <a:lvl1pPr lvl="0"/>
          </a:lstStyle>
          <a:p>
            <a:r>
              <a:rPr lang="en-US" dirty="0"/>
              <a:t>Date</a:t>
            </a:r>
          </a:p>
        </p:txBody>
      </p:sp>
    </p:spTree>
    <p:extLst>
      <p:ext uri="{58C584C6-CF72-414D-B762-BD7616ACC0EF}">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Text, and Images">
    <p:spTree>
      <p:nvGrpSpPr>
        <p:cNvPr id="1" name=""/>
        <p:cNvGrpSpPr/>
        <p:nvPr/>
      </p:nvGrpSpPr>
      <p:grpSpPr>
        <a:xfrm>
          <a:off x="0" y="0"/>
          <a:ext cx="0" cy="0"/>
          <a:chOff x="0" y="0"/>
          <a:chExt cx="0" cy="0"/>
        </a:xfrm>
      </p:grpSpPr>
      <p:sp>
        <p:nvSpPr>
          <p:cNvPr id="2" name="Rectangle 19">
            <a:extLst>
              <a:ext uri="{9C0E5026-42EC-417D-9D5E-773F8BBF421A}">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10579AB4-0A9B-4FBC-A6BA-55FA780B3CD6}"/>
              </a:ext>
            </a:extLst>
          </p:cNvPr>
          <p:cNvSpPr/>
          <p:nvPr/>
        </p:nvSpPr>
        <p:spPr>
          <a:xfrm>
            <a:off x="774703" y="1417637"/>
            <a:ext cx="1850529" cy="2192337"/>
          </a:xfrm>
          <a:prstGeom prst="rect">
            <a:avLst/>
          </a:prstGeom>
          <a:noFill/>
          <a:ln w="6350" cap="flat">
            <a:solidFill>
              <a:schemeClr val="tx1">
                <a:alpha val="48000"/>
                <a:lumMod val="50000"/>
                <a:lumOff val="50000"/>
              </a:schemeClr>
            </a:solidFill>
            <a:prstDash val="solid"/>
            <a:miter lim="800000"/>
          </a:ln>
          <a:effectLst/>
        </p:spPr>
        <p:style>
          <a:lnRef idx="1">
            <a:schemeClr val="accent1"/>
          </a:lnRef>
          <a:fillRef idx="3">
            <a:schemeClr val="accent1"/>
          </a:fillRef>
          <a:effectRef idx="0">
            <a:schemeClr val="accent1"/>
          </a:effectRef>
          <a:fontRef idx="minor">
            <a:srgbClr val="FFFFFF"/>
          </a:fontRef>
        </p:style>
        <p:txBody>
          <a:bodyPr rtlCol="0" anchor="ctr"/>
          <a:lstStyle/>
          <a:p>
            <a:pPr algn="ctr"/>
            <a:endParaRPr lang="en-US" dirty="0">
              <a:latin typeface="+mn-lt"/>
            </a:endParaRPr>
          </a:p>
        </p:txBody>
      </p:sp>
      <p:sp>
        <p:nvSpPr>
          <p:cNvPr id="3" name="Rectangle 20">
            <a:extLst>
              <a:ext uri="{46DE0E45-B7E7-4BC3-B0D3-275242CECA0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0C24E0A-37D9-446E-A170-F09A9120ADFB}"/>
              </a:ext>
            </a:extLst>
          </p:cNvPr>
          <p:cNvSpPr/>
          <p:nvPr/>
        </p:nvSpPr>
        <p:spPr>
          <a:xfrm>
            <a:off x="2774950" y="1417637"/>
            <a:ext cx="3580319" cy="2192337"/>
          </a:xfrm>
          <a:prstGeom prst="rect">
            <a:avLst/>
          </a:prstGeom>
          <a:noFill/>
          <a:ln w="6350" cap="flat">
            <a:solidFill>
              <a:schemeClr val="tx1">
                <a:alpha val="48000"/>
                <a:lumMod val="50000"/>
                <a:lumOff val="50000"/>
              </a:schemeClr>
            </a:solidFill>
            <a:prstDash val="solid"/>
            <a:miter lim="800000"/>
          </a:ln>
          <a:effectLst/>
        </p:spPr>
        <p:style>
          <a:lnRef idx="1">
            <a:schemeClr val="accent1"/>
          </a:lnRef>
          <a:fillRef idx="3">
            <a:schemeClr val="accent1"/>
          </a:fillRef>
          <a:effectRef idx="0">
            <a:schemeClr val="accent1"/>
          </a:effectRef>
          <a:fontRef idx="minor">
            <a:srgbClr val="FFFFFF"/>
          </a:fontRef>
        </p:style>
        <p:txBody>
          <a:bodyPr rtlCol="0" anchor="ctr"/>
          <a:lstStyle/>
          <a:p>
            <a:pPr algn="ctr"/>
            <a:endParaRPr lang="en-US" dirty="0">
              <a:latin typeface="+mn-lt"/>
            </a:endParaRPr>
          </a:p>
        </p:txBody>
      </p:sp>
      <p:sp>
        <p:nvSpPr>
          <p:cNvPr id="4" name="Rectangle 22">
            <a:extLst>
              <a:ext uri="{C7AF66B0-66DD-41BA-B411-6353C7E6B77F}">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E718472-34BE-424E-A475-B3386B9C1B4D}"/>
              </a:ext>
            </a:extLst>
          </p:cNvPr>
          <p:cNvSpPr/>
          <p:nvPr/>
        </p:nvSpPr>
        <p:spPr>
          <a:xfrm>
            <a:off x="6496050" y="1417637"/>
            <a:ext cx="1882776" cy="2192337"/>
          </a:xfrm>
          <a:custGeom>
            <a:avLst/>
            <a:gdLst/>
            <a:ahLst/>
            <a:cxnLst/>
            <a:rect l="0" t="0" r="r" b="b"/>
            <a:pathLst>
              <a:path w="1882776" h="2192337">
                <a:moveTo>
                  <a:pt x="9525" y="0"/>
                </a:moveTo>
                <a:lnTo>
                  <a:pt x="1882777" y="0"/>
                </a:lnTo>
                <a:lnTo>
                  <a:pt x="1882777" y="2192337"/>
                </a:lnTo>
                <a:lnTo>
                  <a:pt x="9525" y="2192337"/>
                </a:lnTo>
                <a:close/>
              </a:path>
            </a:pathLst>
          </a:custGeom>
          <a:noFill/>
          <a:ln w="6350" cap="flat">
            <a:solidFill>
              <a:schemeClr val="tx1">
                <a:alpha val="48000"/>
                <a:lumMod val="50000"/>
                <a:lumOff val="50000"/>
              </a:schemeClr>
            </a:solidFill>
            <a:prstDash val="solid"/>
            <a:miter lim="800000"/>
          </a:ln>
          <a:effectLst/>
        </p:spPr>
        <p:style>
          <a:lnRef idx="1">
            <a:schemeClr val="accent1"/>
          </a:lnRef>
          <a:fillRef idx="3">
            <a:schemeClr val="accent1"/>
          </a:fillRef>
          <a:effectRef idx="0">
            <a:schemeClr val="accent1"/>
          </a:effectRef>
          <a:fontRef idx="minor">
            <a:srgbClr val="FFFFFF"/>
          </a:fontRef>
        </p:style>
        <p:txBody>
          <a:bodyPr rtlCol="0" anchor="ctr"/>
          <a:lstStyle/>
          <a:p>
            <a:pPr algn="ctr"/>
            <a:endParaRPr lang="en-US" dirty="0">
              <a:latin typeface="+mn-lt"/>
            </a:endParaRPr>
          </a:p>
        </p:txBody>
      </p:sp>
      <p:sp>
        <p:nvSpPr>
          <p:cNvPr id="5" name="Title 1">
            <a:extLst>
              <a:ext uri="{463526F6-ACC7-4104-973E-4E77A59CEE2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49F42B8B-27E6-4414-8B8B-FB020394208B}"/>
              </a:ext>
            </a:extLst>
          </p:cNvPr>
          <p:cNvSpPr>
            <a:spLocks noGrp="1"/>
          </p:cNvSpPr>
          <p:nvPr>
            <p:ph type="title"/>
          </p:nvPr>
        </p:nvSpPr>
        <p:spPr/>
        <p:txBody>
          <a:bodyPr rtlCol="0"/>
          <a:lstStyle>
            <a:lvl1pPr lvl="0"/>
          </a:lstStyle>
          <a:p>
            <a:r>
              <a:rPr lang="en-US" dirty="0"/>
              <a:t>Click to edit Master title style</a:t>
            </a:r>
          </a:p>
        </p:txBody>
      </p:sp>
      <p:sp>
        <p:nvSpPr>
          <p:cNvPr id="6" name="Picture Placeholder 2">
            <a:extLst>
              <a:ext uri="{A1C43E87-CC36-4267-BD35-92279117B6F8}">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0927988A-426A-471F-8DD8-C32304B76422}"/>
              </a:ext>
            </a:extLst>
          </p:cNvPr>
          <p:cNvSpPr>
            <a:spLocks noGrp="1"/>
          </p:cNvSpPr>
          <p:nvPr>
            <p:ph type="pic" idx="1"/>
          </p:nvPr>
        </p:nvSpPr>
        <p:spPr>
          <a:xfrm>
            <a:off x="835027" y="1474787"/>
            <a:ext cx="1723499" cy="2074863"/>
          </a:xfrm>
          <a:solidFill>
            <a:schemeClr val="bg1">
              <a:lumMod val="95000"/>
            </a:schemeClr>
          </a:solidFill>
          <a:ln w="38100">
            <a:noFill/>
            <a:miter lim="800000"/>
          </a:ln>
        </p:spPr>
        <p:txBody>
          <a:bodyPr rtlCol="0"/>
          <a:lstStyle/>
          <a:p>
            <a:r>
              <a:rPr lang="en-US" dirty="0"/>
              <a:t>Click icon to add picture</a:t>
            </a:r>
          </a:p>
        </p:txBody>
      </p:sp>
      <p:sp>
        <p:nvSpPr>
          <p:cNvPr id="7" name="Content Placeholder 2">
            <a:extLst>
              <a:ext uri="{EF5E676F-A6B9-4938-9856-60D9E91DAC82}">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6FA514A3-A394-4141-BAC1-D052BBEDE75E}"/>
              </a:ext>
            </a:extLst>
          </p:cNvPr>
          <p:cNvSpPr>
            <a:spLocks noGrp="1"/>
          </p:cNvSpPr>
          <p:nvPr>
            <p:ph type="body" idx="2"/>
          </p:nvPr>
        </p:nvSpPr>
        <p:spPr>
          <a:xfrm>
            <a:off x="762000" y="3810000"/>
            <a:ext cx="1847850" cy="523875"/>
          </a:xfrm>
          <a:prstGeom prst="rect">
            <a:avLst/>
          </a:prstGeom>
        </p:spPr>
        <p:txBody>
          <a:bodyPr rtlCol="0" anchor="t">
            <a:normAutofit/>
          </a:bodyPr>
          <a:lstStyle>
            <a:lvl1pPr marL="0" lvl="0" indent="0" algn="ctr">
              <a:lnSpc>
                <a:spcPct val="100000"/>
              </a:lnSpc>
              <a:buFont typeface="Arial"/>
              <a:buNone/>
              <a:defRPr lang="en-US" sz="1200" b="0" dirty="0">
                <a:solidFill>
                  <a:schemeClr val="tx1">
                    <a:lumMod val="85000"/>
                    <a:lumOff val="15000"/>
                  </a:schemeClr>
                </a:solidFill>
                <a:latin typeface="+mn-lt"/>
              </a:defRPr>
            </a:lvl1pPr>
            <a:lvl2pPr lvl="1">
              <a:lnSpc>
                <a:spcPct val="129999"/>
              </a:lnSpc>
              <a:defRPr lang="en-US" sz="1000" dirty="0">
                <a:solidFill>
                  <a:schemeClr val="bg1">
                    <a:lumMod val="65000"/>
                  </a:schemeClr>
                </a:solidFill>
              </a:defRPr>
            </a:lvl2pPr>
            <a:lvl3pPr lvl="2">
              <a:lnSpc>
                <a:spcPts val="1200"/>
              </a:lnSpc>
              <a:defRPr lang="en-US" sz="1050" i="1" dirty="0">
                <a:solidFill>
                  <a:schemeClr val="tx2">
                    <a:lumMod val="50000"/>
                    <a:lumOff val="50000"/>
                  </a:schemeClr>
                </a:solidFill>
              </a:defRPr>
            </a:lvl3pPr>
            <a:lvl4pPr lvl="3">
              <a:lnSpc>
                <a:spcPts val="1200"/>
              </a:lnSpc>
              <a:defRPr lang="en-US" sz="1050" i="0" dirty="0">
                <a:solidFill>
                  <a:schemeClr val="tx2">
                    <a:lumMod val="50000"/>
                    <a:lumOff val="50000"/>
                  </a:schemeClr>
                </a:solidFill>
              </a:defRPr>
            </a:lvl4pPr>
            <a:lvl5pPr lvl="4">
              <a:lnSpc>
                <a:spcPts val="1200"/>
              </a:lnSpc>
              <a:buFont typeface="Arial"/>
              <a:buChar char="»"/>
              <a:defRPr lang="en-US" sz="1050" i="1" dirty="0">
                <a:solidFill>
                  <a:schemeClr val="tx2">
                    <a:lumMod val="50000"/>
                    <a:lumOff val="50000"/>
                  </a:schemeClr>
                </a:solidFill>
              </a:defRPr>
            </a:lvl5pPr>
          </a:lstStyle>
          <a:p>
            <a:pPr lvl="0"/>
            <a:r>
              <a:rPr lang="en-US" dirty="0"/>
              <a:t>Click to edit Master text styles</a:t>
            </a:r>
          </a:p>
        </p:txBody>
      </p:sp>
      <p:sp>
        <p:nvSpPr>
          <p:cNvPr id="8" name="Picture Placeholder 2">
            <a:extLst>
              <a:ext uri="{BD0035CA-3087-46F2-87A8-5B629E6C7F38}">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43AAB5FD-88AC-4568-9E58-41C344AF3AAD}"/>
              </a:ext>
            </a:extLst>
          </p:cNvPr>
          <p:cNvSpPr>
            <a:spLocks noGrp="1"/>
          </p:cNvSpPr>
          <p:nvPr>
            <p:ph type="pic" idx="3"/>
          </p:nvPr>
        </p:nvSpPr>
        <p:spPr>
          <a:xfrm>
            <a:off x="2835275" y="1474787"/>
            <a:ext cx="3459670" cy="2074863"/>
          </a:xfrm>
          <a:solidFill>
            <a:schemeClr val="bg1">
              <a:lumMod val="95000"/>
            </a:schemeClr>
          </a:solidFill>
          <a:ln w="38100">
            <a:noFill/>
            <a:miter lim="800000"/>
          </a:ln>
        </p:spPr>
        <p:txBody>
          <a:bodyPr rtlCol="0"/>
          <a:lstStyle/>
          <a:p>
            <a:r>
              <a:rPr lang="en-US" dirty="0"/>
              <a:t>Click icon to add picture</a:t>
            </a:r>
          </a:p>
        </p:txBody>
      </p:sp>
      <p:sp>
        <p:nvSpPr>
          <p:cNvPr id="9" name="Content Placeholder 2">
            <a:extLst>
              <a:ext uri="{C0E70C3A-E0DE-45E5-B02E-B342DD53A3D8}">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849442A-9CC2-4943-AE1D-61AEB2E18197}"/>
              </a:ext>
            </a:extLst>
          </p:cNvPr>
          <p:cNvSpPr>
            <a:spLocks noGrp="1"/>
          </p:cNvSpPr>
          <p:nvPr>
            <p:ph type="body" idx="4"/>
          </p:nvPr>
        </p:nvSpPr>
        <p:spPr>
          <a:xfrm>
            <a:off x="2777561" y="3810000"/>
            <a:ext cx="3577708" cy="523875"/>
          </a:xfrm>
          <a:prstGeom prst="rect">
            <a:avLst/>
          </a:prstGeom>
        </p:spPr>
        <p:txBody>
          <a:bodyPr rtlCol="0" anchor="t">
            <a:normAutofit/>
          </a:bodyPr>
          <a:lstStyle>
            <a:lvl1pPr marL="0" lvl="0" indent="0" algn="ctr">
              <a:lnSpc>
                <a:spcPct val="100000"/>
              </a:lnSpc>
              <a:buFont typeface="Arial"/>
              <a:buNone/>
              <a:defRPr lang="en-US" sz="1200" b="0" dirty="0">
                <a:solidFill>
                  <a:schemeClr val="tx1">
                    <a:lumMod val="85000"/>
                    <a:lumOff val="15000"/>
                  </a:schemeClr>
                </a:solidFill>
                <a:latin typeface="+mn-lt"/>
              </a:defRPr>
            </a:lvl1pPr>
            <a:lvl2pPr lvl="1">
              <a:lnSpc>
                <a:spcPct val="129999"/>
              </a:lnSpc>
              <a:defRPr lang="en-US" sz="1000" dirty="0">
                <a:solidFill>
                  <a:schemeClr val="bg1">
                    <a:lumMod val="65000"/>
                  </a:schemeClr>
                </a:solidFill>
              </a:defRPr>
            </a:lvl2pPr>
            <a:lvl3pPr lvl="2">
              <a:lnSpc>
                <a:spcPts val="1200"/>
              </a:lnSpc>
              <a:defRPr lang="en-US" sz="1050" i="1" dirty="0">
                <a:solidFill>
                  <a:schemeClr val="tx2">
                    <a:lumMod val="50000"/>
                    <a:lumOff val="50000"/>
                  </a:schemeClr>
                </a:solidFill>
              </a:defRPr>
            </a:lvl3pPr>
            <a:lvl4pPr lvl="3">
              <a:lnSpc>
                <a:spcPts val="1200"/>
              </a:lnSpc>
              <a:defRPr lang="en-US" sz="1050" i="0" dirty="0">
                <a:solidFill>
                  <a:schemeClr val="tx2">
                    <a:lumMod val="50000"/>
                    <a:lumOff val="50000"/>
                  </a:schemeClr>
                </a:solidFill>
              </a:defRPr>
            </a:lvl4pPr>
            <a:lvl5pPr lvl="4">
              <a:lnSpc>
                <a:spcPts val="1200"/>
              </a:lnSpc>
              <a:buFont typeface="Arial"/>
              <a:buChar char="»"/>
              <a:defRPr lang="en-US" sz="1050" i="1" dirty="0">
                <a:solidFill>
                  <a:schemeClr val="tx2">
                    <a:lumMod val="50000"/>
                    <a:lumOff val="50000"/>
                  </a:schemeClr>
                </a:solidFill>
              </a:defRPr>
            </a:lvl5pPr>
          </a:lstStyle>
          <a:p>
            <a:pPr lvl="0"/>
            <a:r>
              <a:rPr lang="en-US" dirty="0"/>
              <a:t>Click to edit Master text styles</a:t>
            </a:r>
          </a:p>
        </p:txBody>
      </p:sp>
      <p:sp>
        <p:nvSpPr>
          <p:cNvPr id="10" name="Picture Placeholder 2">
            <a:extLst>
              <a:ext uri="{245D81E4-4B4C-4443-A0E0-E8AFED5ED99D}">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A2C73975-5C2D-4DB8-AD4C-1F6454C877E8}"/>
              </a:ext>
            </a:extLst>
          </p:cNvPr>
          <p:cNvSpPr>
            <a:spLocks noGrp="1"/>
          </p:cNvSpPr>
          <p:nvPr>
            <p:ph type="pic" idx="5"/>
          </p:nvPr>
        </p:nvSpPr>
        <p:spPr>
          <a:xfrm>
            <a:off x="6581774" y="1474787"/>
            <a:ext cx="1724025" cy="2074863"/>
          </a:xfrm>
          <a:solidFill>
            <a:schemeClr val="bg1">
              <a:lumMod val="95000"/>
            </a:schemeClr>
          </a:solidFill>
          <a:ln w="38100">
            <a:noFill/>
            <a:miter lim="800000"/>
          </a:ln>
        </p:spPr>
        <p:txBody>
          <a:bodyPr rtlCol="0"/>
          <a:lstStyle/>
          <a:p>
            <a:r>
              <a:rPr lang="en-US" dirty="0"/>
              <a:t>Click icon to add picture</a:t>
            </a:r>
          </a:p>
        </p:txBody>
      </p:sp>
      <p:sp>
        <p:nvSpPr>
          <p:cNvPr id="11" name="Content Placeholder 2">
            <a:extLst>
              <a:ext uri="{8E274208-1437-4F21-9204-0362D04FA72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5140E807-5A41-4896-8C0B-AE59CCB33694}"/>
              </a:ext>
            </a:extLst>
          </p:cNvPr>
          <p:cNvSpPr>
            <a:spLocks noGrp="1"/>
          </p:cNvSpPr>
          <p:nvPr>
            <p:ph type="body" idx="6"/>
          </p:nvPr>
        </p:nvSpPr>
        <p:spPr>
          <a:xfrm>
            <a:off x="6496050" y="3810000"/>
            <a:ext cx="1882775" cy="523875"/>
          </a:xfrm>
          <a:prstGeom prst="rect">
            <a:avLst/>
          </a:prstGeom>
        </p:spPr>
        <p:txBody>
          <a:bodyPr rtlCol="0" anchor="t">
            <a:normAutofit/>
          </a:bodyPr>
          <a:lstStyle>
            <a:lvl1pPr marL="0" lvl="0" indent="0" algn="ctr">
              <a:lnSpc>
                <a:spcPct val="100000"/>
              </a:lnSpc>
              <a:buFont typeface="Arial"/>
              <a:buNone/>
              <a:defRPr lang="en-US" sz="1200" b="0" dirty="0">
                <a:solidFill>
                  <a:schemeClr val="tx1">
                    <a:lumMod val="85000"/>
                    <a:lumOff val="15000"/>
                  </a:schemeClr>
                </a:solidFill>
                <a:latin typeface="+mn-lt"/>
              </a:defRPr>
            </a:lvl1pPr>
            <a:lvl2pPr lvl="1">
              <a:lnSpc>
                <a:spcPct val="129999"/>
              </a:lnSpc>
              <a:defRPr lang="en-US" sz="1000" dirty="0">
                <a:solidFill>
                  <a:schemeClr val="bg1">
                    <a:lumMod val="65000"/>
                  </a:schemeClr>
                </a:solidFill>
              </a:defRPr>
            </a:lvl2pPr>
            <a:lvl3pPr lvl="2">
              <a:lnSpc>
                <a:spcPts val="1200"/>
              </a:lnSpc>
              <a:defRPr lang="en-US" sz="1050" i="1" dirty="0">
                <a:solidFill>
                  <a:schemeClr val="tx2">
                    <a:lumMod val="50000"/>
                    <a:lumOff val="50000"/>
                  </a:schemeClr>
                </a:solidFill>
              </a:defRPr>
            </a:lvl3pPr>
            <a:lvl4pPr lvl="3">
              <a:lnSpc>
                <a:spcPts val="1200"/>
              </a:lnSpc>
              <a:defRPr lang="en-US" sz="1050" i="0" dirty="0">
                <a:solidFill>
                  <a:schemeClr val="tx2">
                    <a:lumMod val="50000"/>
                    <a:lumOff val="50000"/>
                  </a:schemeClr>
                </a:solidFill>
              </a:defRPr>
            </a:lvl4pPr>
            <a:lvl5pPr lvl="4">
              <a:lnSpc>
                <a:spcPts val="1200"/>
              </a:lnSpc>
              <a:buFont typeface="Arial"/>
              <a:buChar char="»"/>
              <a:defRPr lang="en-US" sz="1050" i="1" dirty="0">
                <a:solidFill>
                  <a:schemeClr val="tx2">
                    <a:lumMod val="50000"/>
                    <a:lumOff val="50000"/>
                  </a:schemeClr>
                </a:solidFill>
              </a:defRPr>
            </a:lvl5pPr>
          </a:lstStyle>
          <a:p>
            <a:pPr lvl="0"/>
            <a:r>
              <a:rPr lang="en-US" dirty="0"/>
              <a:t>Click to edit Master text styles</a:t>
            </a:r>
          </a:p>
        </p:txBody>
      </p:sp>
      <p:sp>
        <p:nvSpPr>
          <p:cNvPr id="12" name="Slide Number Placeholder 4">
            <a:extLst>
              <a:ext uri="{7BDE3FD3-E94C-48F0-9F39-6791DE27769C}">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8BDEE308-A9AD-4FE3-A280-B4E2F42FDD52}"/>
              </a:ext>
            </a:extLst>
          </p:cNvPr>
          <p:cNvSpPr>
            <a:spLocks noGrp="1"/>
          </p:cNvSpPr>
          <p:nvPr>
            <p:ph type="sldNum" sz="quarter" idx="12"/>
          </p:nvPr>
        </p:nvSpPr>
        <p:spPr/>
        <p:txBody>
          <a:bodyPr rtlCol="0"/>
          <a:lstStyle/>
          <a:p>
            <a:r>
              <a:rPr lang="en-US" dirty="0"/>
              <a:t>&lt;#&gt;</a:t>
            </a:r>
          </a:p>
        </p:txBody>
      </p:sp>
      <p:sp>
        <p:nvSpPr>
          <p:cNvPr id="13" name="Footer Placeholder 3">
            <a:extLst>
              <a:ext uri="{08AF13AB-D212-49D2-813E-986F9E5A657D}">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7750EBA2-EEA3-4ECF-956A-6EF7BAF4610C}"/>
              </a:ext>
            </a:extLst>
          </p:cNvPr>
          <p:cNvSpPr>
            <a:spLocks noGrp="1"/>
          </p:cNvSpPr>
          <p:nvPr>
            <p:ph type="ftr" sz="quarter" idx="11"/>
          </p:nvPr>
        </p:nvSpPr>
        <p:spPr/>
        <p:txBody>
          <a:bodyPr rtlCol="0"/>
          <a:lstStyle/>
          <a:p>
            <a:r>
              <a:rPr lang="en-US" dirty="0"/>
              <a:t>Footer</a:t>
            </a:r>
          </a:p>
        </p:txBody>
      </p:sp>
      <p:sp>
        <p:nvSpPr>
          <p:cNvPr id="14" name="Date Placeholder 1">
            <a:extLst>
              <a:ext uri="{0F01922E-FAA3-4971-8C79-43D3787219E7}">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1089CDDF-A5E3-4CFF-BEDB-0B4DFB99F13D}"/>
              </a:ext>
            </a:extLst>
          </p:cNvPr>
          <p:cNvSpPr>
            <a:spLocks noGrp="1"/>
          </p:cNvSpPr>
          <p:nvPr>
            <p:ph type="dt" sz="half" idx="10"/>
          </p:nvPr>
        </p:nvSpPr>
        <p:spPr/>
        <p:txBody>
          <a:bodyPr rtlCol="0"/>
          <a:lstStyle/>
          <a:p>
            <a:r>
              <a:rPr lang="en-US" dirty="0"/>
              <a:t>Date</a:t>
            </a:r>
          </a:p>
        </p:txBody>
      </p:sp>
    </p:spTree>
    <p:custDataLst>
      <p:tags r:id="rId1"/>
    </p:custDataLst>
    <p:extLst>
      <p:ext uri="{F074D70D-D5AE-417F-967B-6E91AB1FEB51}">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Images">
    <p:spTree>
      <p:nvGrpSpPr>
        <p:cNvPr id="1" name=""/>
        <p:cNvGrpSpPr/>
        <p:nvPr/>
      </p:nvGrpSpPr>
      <p:grpSpPr>
        <a:xfrm>
          <a:off x="0" y="0"/>
          <a:ext cx="0" cy="0"/>
          <a:chOff x="0" y="0"/>
          <a:chExt cx="0" cy="0"/>
        </a:xfrm>
      </p:grpSpPr>
      <p:sp>
        <p:nvSpPr>
          <p:cNvPr id="2" name="Title 1">
            <a:extLst>
              <a:ext uri="{6690BBB6-5C41-4FED-8EFB-9B4AC7D23A00}">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533C7E52-6159-49B5-AA02-B31EB983D6D8}"/>
              </a:ext>
            </a:extLst>
          </p:cNvPr>
          <p:cNvSpPr>
            <a:spLocks noGrp="1"/>
          </p:cNvSpPr>
          <p:nvPr>
            <p:ph type="title"/>
          </p:nvPr>
        </p:nvSpPr>
        <p:spPr/>
        <p:txBody>
          <a:bodyPr rtlCol="0"/>
          <a:lstStyle>
            <a:lvl1pPr lvl="0"/>
          </a:lstStyle>
          <a:p>
            <a:r>
              <a:rPr lang="en-US" dirty="0"/>
              <a:t>Click to edit Master title style</a:t>
            </a:r>
          </a:p>
        </p:txBody>
      </p:sp>
      <p:sp>
        <p:nvSpPr>
          <p:cNvPr id="3" name="Picture Placeholder 2">
            <a:extLst>
              <a:ext uri="{49FA4F46-69D4-459C-8DEE-06D9BA8E9F67}">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930AEB2-5EE7-40BF-AA92-211F696DDD58}"/>
              </a:ext>
            </a:extLst>
          </p:cNvPr>
          <p:cNvSpPr>
            <a:spLocks noGrp="1"/>
          </p:cNvSpPr>
          <p:nvPr>
            <p:ph type="pic" idx="1"/>
          </p:nvPr>
        </p:nvSpPr>
        <p:spPr>
          <a:xfrm>
            <a:off x="304800" y="1733550"/>
            <a:ext cx="2095500" cy="2190750"/>
          </a:xfrm>
          <a:solidFill>
            <a:schemeClr val="bg1">
              <a:lumMod val="95000"/>
            </a:schemeClr>
          </a:solidFill>
          <a:ln w="38100">
            <a:noFill/>
            <a:miter lim="800000"/>
          </a:ln>
        </p:spPr>
        <p:txBody>
          <a:bodyPr rtlCol="0"/>
          <a:lstStyle/>
          <a:p>
            <a:r>
              <a:rPr lang="en-US" dirty="0"/>
              <a:t>Click icon to add picture</a:t>
            </a:r>
          </a:p>
        </p:txBody>
      </p:sp>
      <p:sp>
        <p:nvSpPr>
          <p:cNvPr id="4" name="Picture Placeholder 2">
            <a:extLst>
              <a:ext uri="{24693D85-B050-4A17-9B0F-DFF9A43832D1}">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86ECA3ED-1FCE-4984-AF7C-D682F731469F}"/>
              </a:ext>
            </a:extLst>
          </p:cNvPr>
          <p:cNvSpPr>
            <a:spLocks noGrp="1"/>
          </p:cNvSpPr>
          <p:nvPr>
            <p:ph type="pic" idx="2"/>
          </p:nvPr>
        </p:nvSpPr>
        <p:spPr>
          <a:xfrm>
            <a:off x="2470150" y="1733550"/>
            <a:ext cx="2095500" cy="2190750"/>
          </a:xfrm>
          <a:solidFill>
            <a:schemeClr val="bg1">
              <a:lumMod val="95000"/>
            </a:schemeClr>
          </a:solidFill>
          <a:ln w="38100">
            <a:noFill/>
            <a:miter lim="800000"/>
          </a:ln>
        </p:spPr>
        <p:txBody>
          <a:bodyPr rtlCol="0"/>
          <a:lstStyle/>
          <a:p>
            <a:r>
              <a:rPr lang="en-US" dirty="0"/>
              <a:t>Click icon to add picture</a:t>
            </a:r>
          </a:p>
        </p:txBody>
      </p:sp>
      <p:sp>
        <p:nvSpPr>
          <p:cNvPr id="5" name="Picture Placeholder 2">
            <a:extLst>
              <a:ext uri="{961BF85A-136F-4A23-9DB7-8575332551B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FF7B8BF9-3678-4C25-A5F4-5A00D9E388C8}"/>
              </a:ext>
            </a:extLst>
          </p:cNvPr>
          <p:cNvSpPr>
            <a:spLocks noGrp="1"/>
          </p:cNvSpPr>
          <p:nvPr>
            <p:ph type="pic" idx="3"/>
          </p:nvPr>
        </p:nvSpPr>
        <p:spPr>
          <a:xfrm>
            <a:off x="4635500" y="1733550"/>
            <a:ext cx="2095500" cy="2190750"/>
          </a:xfrm>
          <a:solidFill>
            <a:schemeClr val="bg1">
              <a:lumMod val="95000"/>
            </a:schemeClr>
          </a:solidFill>
          <a:ln w="38100">
            <a:noFill/>
            <a:miter lim="800000"/>
          </a:ln>
        </p:spPr>
        <p:txBody>
          <a:bodyPr rtlCol="0"/>
          <a:lstStyle/>
          <a:p>
            <a:r>
              <a:rPr lang="en-US" dirty="0"/>
              <a:t>Click icon to add picture</a:t>
            </a:r>
          </a:p>
        </p:txBody>
      </p:sp>
      <p:sp>
        <p:nvSpPr>
          <p:cNvPr id="6" name="Picture Placeholder 2">
            <a:extLst>
              <a:ext uri="{EFC190C0-F249-4F65-A7BD-09D19BC84F76}">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AB71B0A8-31E6-4D2A-8916-683A79B15F24}"/>
              </a:ext>
            </a:extLst>
          </p:cNvPr>
          <p:cNvSpPr>
            <a:spLocks noGrp="1"/>
          </p:cNvSpPr>
          <p:nvPr>
            <p:ph type="pic" idx="4"/>
          </p:nvPr>
        </p:nvSpPr>
        <p:spPr>
          <a:xfrm>
            <a:off x="6800850" y="1733550"/>
            <a:ext cx="2095500" cy="2190750"/>
          </a:xfrm>
          <a:solidFill>
            <a:schemeClr val="bg1">
              <a:lumMod val="95000"/>
            </a:schemeClr>
          </a:solidFill>
          <a:ln w="38100">
            <a:noFill/>
            <a:miter lim="800000"/>
          </a:ln>
        </p:spPr>
        <p:txBody>
          <a:bodyPr rtlCol="0"/>
          <a:lstStyle/>
          <a:p>
            <a:r>
              <a:rPr lang="en-US" dirty="0"/>
              <a:t>Click icon to add picture</a:t>
            </a:r>
          </a:p>
        </p:txBody>
      </p:sp>
      <p:sp>
        <p:nvSpPr>
          <p:cNvPr id="7" name="Slide Number Placeholder 4">
            <a:extLst>
              <a:ext uri="{D2629A02-7A52-4F33-AED8-114F84E3EE87}">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304BD46-7235-45D5-8CAF-59D91FB25A41}"/>
              </a:ext>
            </a:extLst>
          </p:cNvPr>
          <p:cNvSpPr>
            <a:spLocks noGrp="1"/>
          </p:cNvSpPr>
          <p:nvPr>
            <p:ph type="sldNum" sz="quarter" idx="12"/>
          </p:nvPr>
        </p:nvSpPr>
        <p:spPr/>
        <p:txBody>
          <a:bodyPr rtlCol="0"/>
          <a:lstStyle/>
          <a:p>
            <a:r>
              <a:rPr lang="en-US" dirty="0"/>
              <a:t>&lt;#&gt;</a:t>
            </a:r>
          </a:p>
        </p:txBody>
      </p:sp>
      <p:sp>
        <p:nvSpPr>
          <p:cNvPr id="8" name="Footer Placeholder 3">
            <a:extLst>
              <a:ext uri="{92B5A8DF-46C5-473D-8E8C-C2806E8CC12C}">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F4F5A5A3-36C4-4284-BFE5-49200349092A}"/>
              </a:ext>
            </a:extLst>
          </p:cNvPr>
          <p:cNvSpPr>
            <a:spLocks noGrp="1"/>
          </p:cNvSpPr>
          <p:nvPr>
            <p:ph type="ftr" sz="quarter" idx="11"/>
          </p:nvPr>
        </p:nvSpPr>
        <p:spPr/>
        <p:txBody>
          <a:bodyPr rtlCol="0"/>
          <a:lstStyle/>
          <a:p>
            <a:r>
              <a:rPr lang="en-US" dirty="0"/>
              <a:t>Footer</a:t>
            </a:r>
          </a:p>
        </p:txBody>
      </p:sp>
      <p:sp>
        <p:nvSpPr>
          <p:cNvPr id="9" name="Date Placeholder 1">
            <a:extLst>
              <a:ext uri="{C0DA84D4-B5EA-48B3-BAB0-6FD19CE64026}">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99FF1C32-DEEB-4653-BCC3-59D0F6A5A753}"/>
              </a:ext>
            </a:extLst>
          </p:cNvPr>
          <p:cNvSpPr>
            <a:spLocks noGrp="1"/>
          </p:cNvSpPr>
          <p:nvPr>
            <p:ph type="dt" sz="half" idx="10"/>
          </p:nvPr>
        </p:nvSpPr>
        <p:spPr/>
        <p:txBody>
          <a:bodyPr rtlCol="0"/>
          <a:lstStyle/>
          <a:p>
            <a:r>
              <a:rPr lang="en-US" dirty="0"/>
              <a:t>Date</a:t>
            </a:r>
          </a:p>
        </p:txBody>
      </p:sp>
    </p:spTree>
    <p:custDataLst>
      <p:tags r:id="rId1"/>
    </p:custDataLst>
    <p:extLst>
      <p:ext uri="{85EDA097-4254-484E-A85F-BD777045A06F}">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7">
            <a:extLst>
              <a:ext uri="{610FE3EF-A914-4C2A-9A8F-FFC8EEB39C5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6D686327-A2B8-4FDE-BD15-C5AED52BA08B}"/>
              </a:ext>
            </a:extLst>
          </p:cNvPr>
          <p:cNvSpPr>
            <a:spLocks noGrp="1"/>
          </p:cNvSpPr>
          <p:nvPr>
            <p:ph type="title"/>
          </p:nvPr>
        </p:nvSpPr>
        <p:spPr>
          <a:xfrm>
            <a:off x="513473" y="828351"/>
            <a:ext cx="7620000" cy="553916"/>
          </a:xfrm>
        </p:spPr>
        <p:txBody>
          <a:bodyPr rtlCol="0" anchor="ctr"/>
          <a:lstStyle>
            <a:lvl1pPr lvl="0">
              <a:defRPr lang="en-US" sz="3600" dirty="0">
                <a:solidFill>
                  <a:schemeClr val="tx1"/>
                </a:solidFill>
              </a:defRPr>
            </a:lvl1pPr>
          </a:lstStyle>
          <a:p>
            <a:r>
              <a:rPr lang="en-US" dirty="0"/>
              <a:t>Click to edit Master title style</a:t>
            </a:r>
          </a:p>
        </p:txBody>
      </p:sp>
      <p:sp>
        <p:nvSpPr>
          <p:cNvPr id="3" name="Content Placeholder 2">
            <a:extLst>
              <a:ext uri="{13382820-4923-435B-8189-FC3EE80E6226}">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8B4F3CE-5A9B-4B10-B0B3-AD84641DB73F}"/>
              </a:ext>
            </a:extLst>
          </p:cNvPr>
          <p:cNvSpPr>
            <a:spLocks noGrp="1"/>
          </p:cNvSpPr>
          <p:nvPr>
            <p:ph idx="1"/>
          </p:nvPr>
        </p:nvSpPr>
        <p:spPr>
          <a:xfrm>
            <a:off x="532895" y="1477289"/>
            <a:ext cx="7395924" cy="3361820"/>
          </a:xfrm>
        </p:spPr>
        <p:txBody>
          <a:bodyPr rtlCol="0"/>
          <a:lstStyle>
            <a:lvl1pPr lvl="0">
              <a:buClr>
                <a:schemeClr val="tx1"/>
              </a:buClr>
            </a:lvl1pPr>
            <a:lvl2pPr lvl="1">
              <a:buClr>
                <a:schemeClr val="tx1"/>
              </a:buClr>
            </a:lvl2pPr>
            <a:lvl3pPr lvl="2">
              <a:buClr>
                <a:schemeClr val="tx1"/>
              </a:buClr>
            </a:lvl3pPr>
            <a:lvl4pPr lvl="3">
              <a:buClr>
                <a:schemeClr val="tx1"/>
              </a:buClr>
            </a:lvl4pPr>
            <a:lvl5pPr lvl="4">
              <a:buClr>
                <a:schemeClr val="tx1"/>
              </a:buCl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4">
            <a:extLst>
              <a:ext uri="{86343CAA-F3C6-4F9A-9FA0-C8D5C19B8F04}">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66EB1C5D-7F09-4615-8B9E-05B07941E76A}"/>
              </a:ext>
            </a:extLst>
          </p:cNvPr>
          <p:cNvSpPr>
            <a:spLocks noGrp="1"/>
          </p:cNvSpPr>
          <p:nvPr>
            <p:ph type="sldNum" sz="quarter" idx="12"/>
          </p:nvPr>
        </p:nvSpPr>
        <p:spPr/>
        <p:txBody>
          <a:bodyPr rtlCol="0"/>
          <a:lstStyle/>
          <a:p>
            <a:r>
              <a:rPr lang="en-US" dirty="0"/>
              <a:t>&lt;#&gt;</a:t>
            </a:r>
          </a:p>
        </p:txBody>
      </p:sp>
      <p:sp>
        <p:nvSpPr>
          <p:cNvPr id="5" name="Footer Placeholder 3">
            <a:extLst>
              <a:ext uri="{0EE9FF83-6050-46DF-82C0-E2C9D9DDEC0F}">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F45E87E3-ABED-4BAB-9754-1CCD8EF060E7}"/>
              </a:ext>
            </a:extLst>
          </p:cNvPr>
          <p:cNvSpPr>
            <a:spLocks noGrp="1"/>
          </p:cNvSpPr>
          <p:nvPr>
            <p:ph type="ftr" sz="quarter" idx="11"/>
          </p:nvPr>
        </p:nvSpPr>
        <p:spPr/>
        <p:txBody>
          <a:bodyPr rtlCol="0"/>
          <a:lstStyle/>
          <a:p>
            <a:r>
              <a:rPr lang="en-US" dirty="0"/>
              <a:t>Footer</a:t>
            </a:r>
          </a:p>
        </p:txBody>
      </p:sp>
      <p:sp>
        <p:nvSpPr>
          <p:cNvPr id="6" name="Date Placeholder 1">
            <a:extLst>
              <a:ext uri="{DEE8F1DB-E896-4614-867D-C114D9B85A72}">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E0A04F62-2B04-44A8-BF5B-CA89F7016F40}"/>
              </a:ext>
            </a:extLst>
          </p:cNvPr>
          <p:cNvSpPr>
            <a:spLocks noGrp="1"/>
          </p:cNvSpPr>
          <p:nvPr>
            <p:ph type="dt" sz="half" idx="10"/>
          </p:nvPr>
        </p:nvSpPr>
        <p:spPr/>
        <p:txBody>
          <a:bodyPr rtlCol="0"/>
          <a:lstStyle/>
          <a:p>
            <a:r>
              <a:rPr lang="en-US" dirty="0"/>
              <a:t>Date</a:t>
            </a:r>
          </a:p>
        </p:txBody>
      </p:sp>
    </p:spTree>
    <p:extLst>
      <p:ext uri="{66DFC867-D722-4E52-B66D-FB67C01E5313}">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ircle">
    <p:spTree>
      <p:nvGrpSpPr>
        <p:cNvPr id="1" name=""/>
        <p:cNvGrpSpPr/>
        <p:nvPr/>
      </p:nvGrpSpPr>
      <p:grpSpPr>
        <a:xfrm>
          <a:off x="0" y="0"/>
          <a:ext cx="0" cy="0"/>
          <a:chOff x="0" y="0"/>
          <a:chExt cx="0" cy="0"/>
        </a:xfrm>
      </p:grpSpPr>
      <p:sp>
        <p:nvSpPr>
          <p:cNvPr id="2" name="Slide Number Placeholder 5">
            <a:extLst>
              <a:ext uri="{4D307429-7E8D-41CE-B088-318223C189FA}">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959DF85B-3F64-40C6-BD78-81B8ECBDD755}"/>
              </a:ext>
            </a:extLst>
          </p:cNvPr>
          <p:cNvSpPr>
            <a:spLocks noGrp="1"/>
          </p:cNvSpPr>
          <p:nvPr>
            <p:ph type="sldNum" sz="quarter" idx="12"/>
          </p:nvPr>
        </p:nvSpPr>
        <p:spPr/>
        <p:txBody>
          <a:bodyPr rtlCol="0"/>
          <a:lstStyle>
            <a:lvl1pPr lvl="0"/>
          </a:lstStyle>
          <a:p>
            <a:r>
              <a:rPr lang="en-US" dirty="0"/>
              <a:t>&lt;#&gt;</a:t>
            </a:r>
          </a:p>
        </p:txBody>
      </p:sp>
      <p:sp>
        <p:nvSpPr>
          <p:cNvPr id="3" name="Footer Placeholder 4">
            <a:extLst>
              <a:ext uri="{016C35DF-FE69-42D5-97D2-22849F339B46}">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E1E9BA94-7A9D-4164-898E-565FA1955358}"/>
              </a:ext>
            </a:extLst>
          </p:cNvPr>
          <p:cNvSpPr>
            <a:spLocks noGrp="1"/>
          </p:cNvSpPr>
          <p:nvPr>
            <p:ph type="ftr" sz="quarter" idx="11"/>
          </p:nvPr>
        </p:nvSpPr>
        <p:spPr/>
        <p:txBody>
          <a:bodyPr rtlCol="0"/>
          <a:lstStyle>
            <a:lvl1pPr lvl="0"/>
          </a:lstStyle>
          <a:p>
            <a:r>
              <a:rPr lang="en-US" dirty="0"/>
              <a:t>Footer</a:t>
            </a:r>
          </a:p>
        </p:txBody>
      </p:sp>
      <p:sp>
        <p:nvSpPr>
          <p:cNvPr id="4" name="Date Placeholder 3">
            <a:extLst>
              <a:ext uri="{E3A70964-E536-4579-8242-853B4C90F596}">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3A43FB23-42D9-4468-9C3D-DCE849BC33DF}"/>
              </a:ext>
            </a:extLst>
          </p:cNvPr>
          <p:cNvSpPr>
            <a:spLocks noGrp="1"/>
          </p:cNvSpPr>
          <p:nvPr>
            <p:ph type="dt" sz="half" idx="10"/>
          </p:nvPr>
        </p:nvSpPr>
        <p:spPr/>
        <p:txBody>
          <a:bodyPr rtlCol="0"/>
          <a:lstStyle>
            <a:lvl1pPr lvl="0"/>
          </a:lstStyle>
          <a:p>
            <a:r>
              <a:rPr lang="en-US" dirty="0"/>
              <a:t>Date</a:t>
            </a:r>
          </a:p>
        </p:txBody>
      </p:sp>
      <p:sp>
        <p:nvSpPr>
          <p:cNvPr id="5" name="Chord 4">
            <a:extLst>
              <a:ext uri="{90AEC042-81DA-4F1E-B4A8-94ED7A7D9B3B}">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05DA7A2C-0D84-4F1E-AC03-AE917BB9011C}"/>
              </a:ext>
            </a:extLst>
          </p:cNvPr>
          <p:cNvSpPr/>
          <p:nvPr userDrawn="1"/>
        </p:nvSpPr>
        <p:spPr>
          <a:xfrm rot="10800000">
            <a:off x="-822083" y="-19050"/>
            <a:ext cx="5143500" cy="5143500"/>
          </a:xfrm>
          <a:prstGeom prst="chord">
            <a:avLst>
              <a:gd name="adj1" fmla="val 5360257"/>
              <a:gd name="adj2" fmla="val 16239366"/>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6" name="Rectangle 5">
            <a:extLst>
              <a:ext uri="{B98D87F4-F305-4EF3-9125-B9DBDE7781E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7EDCF6E8-F45A-4A58-9010-CE21C9BFBF6C}"/>
              </a:ext>
            </a:extLst>
          </p:cNvPr>
          <p:cNvSpPr/>
          <p:nvPr userDrawn="1"/>
        </p:nvSpPr>
        <p:spPr>
          <a:xfrm>
            <a:off x="-1828" y="-914"/>
            <a:ext cx="1746685" cy="5128784"/>
          </a:xfrm>
          <a:prstGeom prst="rect">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7" name="Chord 6">
            <a:extLst>
              <a:ext uri="{DCAB406F-17AD-4DED-81AB-7269AE1C78BB}">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31DA6A4B-05E0-4ED2-A3A8-1DD6933F1238}"/>
              </a:ext>
            </a:extLst>
          </p:cNvPr>
          <p:cNvSpPr/>
          <p:nvPr userDrawn="1"/>
        </p:nvSpPr>
        <p:spPr>
          <a:xfrm rot="10800000">
            <a:off x="-1567043" y="-571500"/>
            <a:ext cx="6286490" cy="6286490"/>
          </a:xfrm>
          <a:prstGeom prst="chord">
            <a:avLst>
              <a:gd name="adj1" fmla="val 5360257"/>
              <a:gd name="adj2" fmla="val 16239366"/>
            </a:avLst>
          </a:prstGeom>
          <a:solidFill>
            <a:srgbClr val="E8DFD3">
              <a:alpha val="0"/>
            </a:srgbClr>
          </a:solidFill>
          <a:ln w="47625" cap="flat">
            <a:solidFill>
              <a:srgbClr val="E8DFD3"/>
            </a:solid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8" name="Title 1">
            <a:extLst>
              <a:ext uri="{F3CF9BD6-AE5E-4BCB-B35C-B347BFA6A454}">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06458F4D-432A-4434-96F4-67162946A1F5}"/>
              </a:ext>
            </a:extLst>
          </p:cNvPr>
          <p:cNvSpPr>
            <a:spLocks noGrp="1"/>
          </p:cNvSpPr>
          <p:nvPr>
            <p:ph type="title"/>
          </p:nvPr>
        </p:nvSpPr>
        <p:spPr>
          <a:xfrm>
            <a:off x="929982" y="1764296"/>
            <a:ext cx="2399738" cy="1501168"/>
          </a:xfrm>
          <a:prstGeom prst="rect">
            <a:avLst/>
          </a:prstGeom>
        </p:spPr>
        <p:txBody>
          <a:bodyPr rtlCol="0" anchor="t"/>
          <a:lstStyle>
            <a:lvl1pPr lvl="0"/>
          </a:lstStyle>
          <a:p>
            <a:r>
              <a:rPr lang="en-US" dirty="0"/>
              <a:t>Click to edit Master title style</a:t>
            </a:r>
          </a:p>
        </p:txBody>
      </p:sp>
      <p:sp>
        <p:nvSpPr>
          <p:cNvPr id="9" name="Text Placeholder 2">
            <a:extLst>
              <a:ext uri="{B8400F2E-DCAD-4E62-9FF5-3A9349811050}">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3230956-1A55-4954-90CF-C180320E5819}"/>
              </a:ext>
            </a:extLst>
          </p:cNvPr>
          <p:cNvSpPr>
            <a:spLocks noGrp="1"/>
          </p:cNvSpPr>
          <p:nvPr>
            <p:ph type="body" idx="1"/>
          </p:nvPr>
        </p:nvSpPr>
        <p:spPr>
          <a:xfrm>
            <a:off x="931554" y="1476327"/>
            <a:ext cx="3217726" cy="255412"/>
          </a:xfrm>
          <a:prstGeom prst="rect">
            <a:avLst/>
          </a:prstGeom>
        </p:spPr>
        <p:txBody>
          <a:bodyPr rtlCol="0" anchor="ctr">
            <a:normAutofit fontScale="62500" lnSpcReduction="20000"/>
          </a:bodyPr>
          <a:lstStyle>
            <a:lvl1pPr marL="0" lvl="0" indent="0">
              <a:lnSpc>
                <a:spcPct val="100000"/>
              </a:lnSpc>
              <a:buNone/>
              <a:defRPr lang="en-US" sz="1600" b="1" i="0" cap="all" dirty="0">
                <a:solidFill>
                  <a:schemeClr val="tx1"/>
                </a:solidFill>
                <a:latin typeface="+mn-lt"/>
              </a:defRPr>
            </a:lvl1pPr>
            <a:lvl2pPr marL="457200" lvl="1" indent="0">
              <a:buNone/>
              <a:defRPr lang="en-US" sz="1800" dirty="0">
                <a:solidFill>
                  <a:schemeClr val="tx1">
                    <a:tint val="75000"/>
                  </a:schemeClr>
                </a:solidFill>
              </a:defRPr>
            </a:lvl2pPr>
            <a:lvl3pPr marL="914400" lvl="2" indent="0">
              <a:buNone/>
              <a:defRPr lang="en-US" sz="1600" dirty="0">
                <a:solidFill>
                  <a:schemeClr val="tx1">
                    <a:tint val="75000"/>
                  </a:schemeClr>
                </a:solidFill>
              </a:defRPr>
            </a:lvl3pPr>
            <a:lvl4pPr marL="1371600" lvl="3" indent="0">
              <a:buNone/>
              <a:defRPr lang="en-US" sz="1400" dirty="0">
                <a:solidFill>
                  <a:schemeClr val="tx1">
                    <a:tint val="75000"/>
                  </a:schemeClr>
                </a:solidFill>
              </a:defRPr>
            </a:lvl4pPr>
            <a:lvl5pPr marL="1828800" lvl="4" indent="0">
              <a:buNone/>
              <a:defRPr lang="en-US" sz="1400" dirty="0">
                <a:solidFill>
                  <a:schemeClr val="tx1">
                    <a:tint val="75000"/>
                  </a:schemeClr>
                </a:solidFill>
              </a:defRPr>
            </a:lvl5pPr>
            <a:lvl6pPr marL="2286000" lvl="5" indent="0">
              <a:buNone/>
              <a:defRPr lang="en-US" sz="1400" dirty="0">
                <a:solidFill>
                  <a:schemeClr val="tx1">
                    <a:tint val="75000"/>
                  </a:schemeClr>
                </a:solidFill>
              </a:defRPr>
            </a:lvl6pPr>
            <a:lvl7pPr marL="2743200" lvl="6" indent="0">
              <a:buNone/>
              <a:defRPr lang="en-US" sz="1400" dirty="0">
                <a:solidFill>
                  <a:schemeClr val="tx1">
                    <a:tint val="75000"/>
                  </a:schemeClr>
                </a:solidFill>
              </a:defRPr>
            </a:lvl7pPr>
            <a:lvl8pPr marL="3200400" lvl="7" indent="0">
              <a:buNone/>
              <a:defRPr lang="en-US" sz="1400" dirty="0">
                <a:solidFill>
                  <a:schemeClr val="tx1">
                    <a:tint val="75000"/>
                  </a:schemeClr>
                </a:solidFill>
              </a:defRPr>
            </a:lvl8pPr>
            <a:lvl9pPr marL="3657600" lvl="8" indent="0">
              <a:buNone/>
              <a:defRPr lang="en-US" sz="1400" dirty="0">
                <a:solidFill>
                  <a:schemeClr val="tx1">
                    <a:tint val="75000"/>
                  </a:schemeClr>
                </a:solidFill>
              </a:defRPr>
            </a:lvl9pPr>
          </a:lstStyle>
          <a:p>
            <a:pPr lvl="0"/>
            <a:r>
              <a:rPr lang="en-US" dirty="0"/>
              <a:t>Click to edit Master text styles</a:t>
            </a:r>
          </a:p>
        </p:txBody>
      </p:sp>
    </p:spTree>
    <p:extLst>
      <p:ext uri="{DB892AE0-F098-4962-B852-84F956F3B5F0}">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15D7C442-BC10-4F2C-8789-B3E35646FCA0}">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6F7764F8-C7AC-4172-9E94-1C0632B03349}"/>
              </a:ext>
            </a:extLst>
          </p:cNvPr>
          <p:cNvSpPr>
            <a:spLocks noGrp="1"/>
          </p:cNvSpPr>
          <p:nvPr>
            <p:ph type="title"/>
          </p:nvPr>
        </p:nvSpPr>
        <p:spPr/>
        <p:txBody>
          <a:bodyPr rtlCol="0"/>
          <a:lstStyle>
            <a:lvl1pPr lvl="0"/>
          </a:lstStyle>
          <a:p>
            <a:r>
              <a:rPr lang="en-US" dirty="0"/>
              <a:t>Click to edit Master title style</a:t>
            </a:r>
          </a:p>
        </p:txBody>
      </p:sp>
      <p:sp>
        <p:nvSpPr>
          <p:cNvPr id="3" name="Content Placeholder 2">
            <a:extLst>
              <a:ext uri="{A97CF90A-A223-46D1-AD62-15D33203FC47}">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655C1A9A-7AFC-454F-AFEF-32AD7500F179}"/>
              </a:ext>
            </a:extLst>
          </p:cNvPr>
          <p:cNvSpPr>
            <a:spLocks noGrp="1"/>
          </p:cNvSpPr>
          <p:nvPr>
            <p:ph idx="1"/>
          </p:nvPr>
        </p:nvSpPr>
        <p:spPr>
          <a:xfrm>
            <a:off x="762000" y="1403352"/>
            <a:ext cx="3619500" cy="3069050"/>
          </a:xfrm>
        </p:spPr>
        <p:txBody>
          <a:bodyPr rtlCol="0"/>
          <a:lstStyle>
            <a:lvl1pPr lvl="0"/>
            <a:lvl2pPr lvl="1"/>
            <a:lvl3pPr lvl="2"/>
            <a:lvl4pPr lvl="3"/>
            <a:lvl5pPr lvl="4"/>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22346397-9F14-4E01-87DF-3F2BA24CFD82}">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F9ADFFDE-0C37-4F9A-9987-5C7E931F3DB4}"/>
              </a:ext>
            </a:extLst>
          </p:cNvPr>
          <p:cNvSpPr>
            <a:spLocks noGrp="1"/>
          </p:cNvSpPr>
          <p:nvPr>
            <p:ph idx="2"/>
          </p:nvPr>
        </p:nvSpPr>
        <p:spPr>
          <a:xfrm>
            <a:off x="4752975" y="1403352"/>
            <a:ext cx="3619500" cy="3069050"/>
          </a:xfrm>
        </p:spPr>
        <p:txBody>
          <a:bodyPr rtlCol="0"/>
          <a:lstStyle>
            <a:lvl1pPr lvl="0"/>
            <a:lvl2pPr lvl="1"/>
            <a:lvl3pPr lvl="2"/>
            <a:lvl4pPr lvl="3"/>
            <a:lvl5pPr lvl="4"/>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a:extLst>
              <a:ext uri="{25807CEE-ED1B-4D88-A286-6D3E171F6E74}">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6FCEA68C-3357-4F93-9211-EDA6D30F3A95}"/>
              </a:ext>
            </a:extLst>
          </p:cNvPr>
          <p:cNvSpPr>
            <a:spLocks noGrp="1"/>
          </p:cNvSpPr>
          <p:nvPr>
            <p:ph type="sldNum" sz="quarter" idx="12"/>
          </p:nvPr>
        </p:nvSpPr>
        <p:spPr/>
        <p:txBody>
          <a:bodyPr rtlCol="0"/>
          <a:lstStyle/>
          <a:p>
            <a:r>
              <a:rPr lang="en-US" dirty="0"/>
              <a:t>&lt;#&gt;</a:t>
            </a:r>
          </a:p>
        </p:txBody>
      </p:sp>
      <p:sp>
        <p:nvSpPr>
          <p:cNvPr id="6" name="Footer Placeholder 5">
            <a:extLst>
              <a:ext uri="{E348C7B5-3830-430B-9E7E-69DEC3336843}">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708F46C6-A34B-4C60-AEE9-57B67799453D}"/>
              </a:ext>
            </a:extLst>
          </p:cNvPr>
          <p:cNvSpPr>
            <a:spLocks noGrp="1"/>
          </p:cNvSpPr>
          <p:nvPr>
            <p:ph type="ftr" sz="quarter" idx="11"/>
          </p:nvPr>
        </p:nvSpPr>
        <p:spPr/>
        <p:txBody>
          <a:bodyPr rtlCol="0"/>
          <a:lstStyle/>
          <a:p>
            <a:r>
              <a:rPr lang="en-US" dirty="0"/>
              <a:t>Footer</a:t>
            </a:r>
          </a:p>
        </p:txBody>
      </p:sp>
      <p:sp>
        <p:nvSpPr>
          <p:cNvPr id="7" name="Date Placeholder 4">
            <a:extLst>
              <a:ext uri="{1279C6EC-D3A8-4112-8F6A-D9061932325A}">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FDBD6C0D-ED70-4E81-AFBE-8B7B6ACE2A5C}"/>
              </a:ext>
            </a:extLst>
          </p:cNvPr>
          <p:cNvSpPr>
            <a:spLocks noGrp="1"/>
          </p:cNvSpPr>
          <p:nvPr>
            <p:ph type="dt" sz="half" idx="10"/>
          </p:nvPr>
        </p:nvSpPr>
        <p:spPr/>
        <p:txBody>
          <a:bodyPr rtlCol="0"/>
          <a:lstStyle/>
          <a:p>
            <a:r>
              <a:rPr lang="en-US" dirty="0"/>
              <a:t>Date</a:t>
            </a:r>
          </a:p>
        </p:txBody>
      </p:sp>
    </p:spTree>
    <p:extLst>
      <p:ext uri="{2F3DA04D-1A10-43E5-B923-FE40A690749B}">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ext Placeholder 2">
            <a:extLst>
              <a:ext uri="{4760B97F-EB75-4690-9D61-21C49095EA5B}">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3B5107FB-61EA-407B-8141-A543070A2501}"/>
              </a:ext>
            </a:extLst>
          </p:cNvPr>
          <p:cNvSpPr>
            <a:spLocks noGrp="1"/>
          </p:cNvSpPr>
          <p:nvPr>
            <p:ph type="body"/>
          </p:nvPr>
        </p:nvSpPr>
        <p:spPr>
          <a:xfrm>
            <a:off x="762000" y="1400175"/>
            <a:ext cx="3619500" cy="540644"/>
          </a:xfrm>
          <a:prstGeom prst="rect">
            <a:avLst/>
          </a:prstGeom>
        </p:spPr>
        <p:txBody>
          <a:bodyPr rtlCol="0" anchor="ctr">
            <a:normAutofit/>
          </a:bodyPr>
          <a:lstStyle>
            <a:lvl1pPr marL="0" lvl="0" indent="0">
              <a:buNone/>
              <a:defRPr lang="en-US" sz="1600" b="0" i="0" cap="none" dirty="0">
                <a:solidFill>
                  <a:schemeClr val="accent1"/>
                </a:solidFill>
                <a:latin typeface="+mn-lt"/>
              </a:defRPr>
            </a:lvl1pPr>
            <a:lvl2pPr marL="457200" lvl="1" indent="0">
              <a:buNone/>
              <a:defRPr lang="en-US" sz="2000" b="1" dirty="0">
                <a:latin typeface="+mn-lt"/>
              </a:defRPr>
            </a:lvl2pPr>
            <a:lvl3pPr marL="914400" lvl="2" indent="0">
              <a:buNone/>
              <a:defRPr lang="en-US" sz="1800" b="1" dirty="0">
                <a:latin typeface="+mn-lt"/>
              </a:defRPr>
            </a:lvl3pPr>
            <a:lvl4pPr marL="1371600" lvl="3" indent="0">
              <a:buNone/>
              <a:defRPr lang="en-US" sz="1600" b="1" dirty="0">
                <a:latin typeface="+mn-lt"/>
              </a:defRPr>
            </a:lvl4pPr>
            <a:lvl5pPr marL="1828800" lvl="4" indent="0">
              <a:buNone/>
              <a:defRPr lang="en-US" sz="1600" b="1" dirty="0">
                <a:latin typeface="+mn-lt"/>
              </a:defRPr>
            </a:lvl5pPr>
            <a:lvl6pPr marL="2286000" lvl="5" indent="0">
              <a:buNone/>
              <a:defRPr lang="en-US" sz="1600" b="1" dirty="0">
                <a:latin typeface="+mn-lt"/>
              </a:defRPr>
            </a:lvl6pPr>
            <a:lvl7pPr marL="2743200" lvl="6" indent="0">
              <a:buNone/>
              <a:defRPr lang="en-US" sz="1600" b="1" dirty="0">
                <a:latin typeface="+mn-lt"/>
              </a:defRPr>
            </a:lvl7pPr>
            <a:lvl8pPr marL="3200400" lvl="7" indent="0">
              <a:buNone/>
              <a:defRPr lang="en-US" sz="1600" b="1" dirty="0">
                <a:latin typeface="+mn-lt"/>
              </a:defRPr>
            </a:lvl8pPr>
            <a:lvl9pPr marL="3657600" lvl="8" indent="0">
              <a:buNone/>
              <a:defRPr lang="en-US" sz="1600" b="1" dirty="0">
                <a:latin typeface="+mn-lt"/>
              </a:defRPr>
            </a:lvl9pPr>
          </a:lstStyle>
          <a:p>
            <a:pPr lvl="0"/>
            <a:r>
              <a:rPr lang="en-US" dirty="0"/>
              <a:t>Click to edit Master text styles</a:t>
            </a:r>
          </a:p>
        </p:txBody>
      </p:sp>
      <p:sp>
        <p:nvSpPr>
          <p:cNvPr id="3" name="Text Placeholder 4">
            <a:extLst>
              <a:ext uri="{44229CEF-F2E8-434E-930E-37DE51F8F38F}">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52DFF2A0-3DFE-4D41-820D-6128F08F3B92}"/>
              </a:ext>
            </a:extLst>
          </p:cNvPr>
          <p:cNvSpPr>
            <a:spLocks noGrp="1"/>
          </p:cNvSpPr>
          <p:nvPr>
            <p:ph type="body" idx="1"/>
          </p:nvPr>
        </p:nvSpPr>
        <p:spPr>
          <a:xfrm>
            <a:off x="4754717" y="1400175"/>
            <a:ext cx="3619500" cy="540644"/>
          </a:xfrm>
          <a:prstGeom prst="rect">
            <a:avLst/>
          </a:prstGeom>
        </p:spPr>
        <p:txBody>
          <a:bodyPr rtlCol="0" anchor="ctr">
            <a:normAutofit/>
          </a:bodyPr>
          <a:lstStyle>
            <a:lvl1pPr marL="0" lvl="0" indent="0">
              <a:buNone/>
              <a:defRPr lang="en-US" sz="1600" b="0" i="0" cap="none" dirty="0">
                <a:solidFill>
                  <a:schemeClr val="accent1"/>
                </a:solidFill>
                <a:latin typeface="+mn-lt"/>
              </a:defRPr>
            </a:lvl1pPr>
            <a:lvl2pPr marL="457200" lvl="1" indent="0">
              <a:buNone/>
              <a:defRPr lang="en-US" sz="2000" b="1" dirty="0">
                <a:latin typeface="+mn-lt"/>
              </a:defRPr>
            </a:lvl2pPr>
            <a:lvl3pPr marL="914400" lvl="2" indent="0">
              <a:buNone/>
              <a:defRPr lang="en-US" sz="1800" b="1" dirty="0">
                <a:latin typeface="+mn-lt"/>
              </a:defRPr>
            </a:lvl3pPr>
            <a:lvl4pPr marL="1371600" lvl="3" indent="0">
              <a:buNone/>
              <a:defRPr lang="en-US" sz="1600" b="1" dirty="0">
                <a:latin typeface="+mn-lt"/>
              </a:defRPr>
            </a:lvl4pPr>
            <a:lvl5pPr marL="1828800" lvl="4" indent="0">
              <a:buNone/>
              <a:defRPr lang="en-US" sz="1600" b="1" dirty="0">
                <a:latin typeface="+mn-lt"/>
              </a:defRPr>
            </a:lvl5pPr>
            <a:lvl6pPr marL="2286000" lvl="5" indent="0">
              <a:buNone/>
              <a:defRPr lang="en-US" sz="1600" b="1" dirty="0">
                <a:latin typeface="+mn-lt"/>
              </a:defRPr>
            </a:lvl6pPr>
            <a:lvl7pPr marL="2743200" lvl="6" indent="0">
              <a:buNone/>
              <a:defRPr lang="en-US" sz="1600" b="1" dirty="0">
                <a:latin typeface="+mn-lt"/>
              </a:defRPr>
            </a:lvl7pPr>
            <a:lvl8pPr marL="3200400" lvl="7" indent="0">
              <a:buNone/>
              <a:defRPr lang="en-US" sz="1600" b="1" dirty="0">
                <a:latin typeface="+mn-lt"/>
              </a:defRPr>
            </a:lvl8pPr>
            <a:lvl9pPr marL="3657600" lvl="8" indent="0">
              <a:buNone/>
              <a:defRPr lang="en-US" sz="1600" b="1" dirty="0">
                <a:latin typeface="+mn-lt"/>
              </a:defRPr>
            </a:lvl9pPr>
          </a:lstStyle>
          <a:p>
            <a:pPr lvl="0"/>
            <a:r>
              <a:rPr lang="en-US" dirty="0"/>
              <a:t>Click to edit Master text styles</a:t>
            </a:r>
          </a:p>
        </p:txBody>
      </p:sp>
      <p:sp>
        <p:nvSpPr>
          <p:cNvPr id="4" name="Content Placeholder 2">
            <a:extLst>
              <a:ext uri="{C4F2158D-137B-41E9-A13B-F47EE9B0C512}">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5F4E10CB-7AE9-44B1-B731-E584070E492C}"/>
              </a:ext>
            </a:extLst>
          </p:cNvPr>
          <p:cNvSpPr>
            <a:spLocks noGrp="1"/>
          </p:cNvSpPr>
          <p:nvPr>
            <p:ph idx="2"/>
          </p:nvPr>
        </p:nvSpPr>
        <p:spPr>
          <a:xfrm>
            <a:off x="762000" y="1961537"/>
            <a:ext cx="3619500" cy="2510865"/>
          </a:xfrm>
        </p:spPr>
        <p:txBody>
          <a:bodyPr rtlCol="0"/>
          <a:lstStyle>
            <a:lvl1pPr lvl="0"/>
            <a:lvl2pPr lvl="1"/>
            <a:lvl3pPr lvl="2"/>
            <a:lvl4pPr lvl="3"/>
            <a:lvl5pPr lvl="4"/>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3F1BD204-8945-4130-AE6D-748854E3147D}">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3B2C2983-0CDE-4316-AFC5-DC60BEB81B03}"/>
              </a:ext>
            </a:extLst>
          </p:cNvPr>
          <p:cNvSpPr>
            <a:spLocks noGrp="1"/>
          </p:cNvSpPr>
          <p:nvPr>
            <p:ph type="title" idx="3"/>
          </p:nvPr>
        </p:nvSpPr>
        <p:spPr/>
        <p:txBody>
          <a:bodyPr rtlCol="0"/>
          <a:lstStyle>
            <a:lvl1pPr lvl="0"/>
          </a:lstStyle>
          <a:p>
            <a:r>
              <a:rPr lang="en-US" dirty="0"/>
              <a:t>Click to edit Master title style</a:t>
            </a:r>
          </a:p>
        </p:txBody>
      </p:sp>
      <p:sp>
        <p:nvSpPr>
          <p:cNvPr id="6" name="Content Placeholder 2">
            <a:extLst>
              <a:ext uri="{4B0FC99B-458C-43DB-A07B-D66FBB4E449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4D1B4F8D-89CC-4287-96FA-06C9086A7D05}"/>
              </a:ext>
            </a:extLst>
          </p:cNvPr>
          <p:cNvSpPr>
            <a:spLocks noGrp="1"/>
          </p:cNvSpPr>
          <p:nvPr>
            <p:ph idx="4"/>
          </p:nvPr>
        </p:nvSpPr>
        <p:spPr>
          <a:xfrm>
            <a:off x="4751443" y="1961537"/>
            <a:ext cx="3619500" cy="2510865"/>
          </a:xfrm>
        </p:spPr>
        <p:txBody>
          <a:bodyPr rtlCol="0"/>
          <a:lstStyle>
            <a:lvl1pPr lvl="0"/>
            <a:lvl2pPr lvl="1"/>
            <a:lvl3pPr lvl="2"/>
            <a:lvl4pPr lvl="3"/>
            <a:lvl5pPr lvl="4"/>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a:extLst>
              <a:ext uri="{94568183-600D-4815-B169-553CCB30CBED}">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1405EE1E-61F9-41AD-A7FA-4A418AC811D0}"/>
              </a:ext>
            </a:extLst>
          </p:cNvPr>
          <p:cNvSpPr>
            <a:spLocks noGrp="1"/>
          </p:cNvSpPr>
          <p:nvPr>
            <p:ph type="dt" sz="half" idx="10"/>
          </p:nvPr>
        </p:nvSpPr>
        <p:spPr/>
        <p:txBody>
          <a:bodyPr rtlCol="0"/>
          <a:lstStyle/>
          <a:p>
            <a:r>
              <a:rPr lang="en-US" dirty="0"/>
              <a:t>Date</a:t>
            </a:r>
          </a:p>
        </p:txBody>
      </p:sp>
      <p:sp>
        <p:nvSpPr>
          <p:cNvPr id="8" name="Footer Placeholder 5">
            <a:extLst>
              <a:ext uri="{FF194041-0ABC-4794-8C9E-67A0C10DE6B9}">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633B367D-4B97-49CF-A046-22A3DA3B6697}"/>
              </a:ext>
            </a:extLst>
          </p:cNvPr>
          <p:cNvSpPr>
            <a:spLocks noGrp="1"/>
          </p:cNvSpPr>
          <p:nvPr>
            <p:ph type="ftr" sz="quarter" idx="11"/>
          </p:nvPr>
        </p:nvSpPr>
        <p:spPr/>
        <p:txBody>
          <a:bodyPr rtlCol="0"/>
          <a:lstStyle/>
          <a:p>
            <a:r>
              <a:rPr lang="en-US" dirty="0"/>
              <a:t>Footer</a:t>
            </a:r>
          </a:p>
        </p:txBody>
      </p:sp>
      <p:sp>
        <p:nvSpPr>
          <p:cNvPr id="9" name="Slide Number Placeholder 6">
            <a:extLst>
              <a:ext uri="{42FB68BF-F2DD-47D6-9BAB-1ADBC083F71D}">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E4526DA9-26CB-4104-AE85-1D297DAAEAE7}"/>
              </a:ext>
            </a:extLst>
          </p:cNvPr>
          <p:cNvSpPr>
            <a:spLocks noGrp="1"/>
          </p:cNvSpPr>
          <p:nvPr>
            <p:ph type="sldNum" sz="quarter" idx="12"/>
          </p:nvPr>
        </p:nvSpPr>
        <p:spPr/>
        <p:txBody>
          <a:bodyPr rtlCol="0"/>
          <a:lstStyle/>
          <a:p>
            <a:r>
              <a:rPr lang="en-US" dirty="0"/>
              <a:t>&lt;#&gt;</a:t>
            </a:r>
          </a:p>
        </p:txBody>
      </p:sp>
    </p:spTree>
    <p:extLst>
      <p:ext uri="{B747EEF4-6BB8-41AF-B57B-93D753CB4D92}">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5A008E46-483E-4970-AE5C-3CCED71B3928}">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A5E5285C-3E00-4498-A1B6-E68CE63542B1}"/>
              </a:ext>
            </a:extLst>
          </p:cNvPr>
          <p:cNvSpPr>
            <a:spLocks noGrp="1"/>
          </p:cNvSpPr>
          <p:nvPr>
            <p:ph type="title"/>
          </p:nvPr>
        </p:nvSpPr>
        <p:spPr>
          <a:xfrm>
            <a:off x="762000" y="1914525"/>
            <a:ext cx="7620000" cy="857250"/>
          </a:xfrm>
        </p:spPr>
        <p:txBody>
          <a:bodyPr rtlCol="0" anchor="ctr"/>
          <a:lstStyle>
            <a:lvl1pPr lvl="0" algn="ctr">
              <a:defRPr lang="en-US" sz="3600" dirty="0"/>
            </a:lvl1pPr>
          </a:lstStyle>
          <a:p>
            <a:r>
              <a:rPr lang="en-US" dirty="0"/>
              <a:t>Click to edit Master title style</a:t>
            </a:r>
          </a:p>
        </p:txBody>
      </p:sp>
      <p:sp>
        <p:nvSpPr>
          <p:cNvPr id="3" name="Slide Number Placeholder 3">
            <a:extLst>
              <a:ext uri="{04673E6F-197C-420C-8219-81D1ADD71302}">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7851CFCA-CDE6-4949-AA0C-E4B90F1C2CB9}"/>
              </a:ext>
            </a:extLst>
          </p:cNvPr>
          <p:cNvSpPr>
            <a:spLocks noGrp="1"/>
          </p:cNvSpPr>
          <p:nvPr>
            <p:ph type="sldNum" sz="quarter" idx="12"/>
          </p:nvPr>
        </p:nvSpPr>
        <p:spPr/>
        <p:txBody>
          <a:bodyPr rtlCol="0"/>
          <a:lstStyle/>
          <a:p>
            <a:r>
              <a:rPr lang="en-US" dirty="0"/>
              <a:t>&lt;#&gt;</a:t>
            </a:r>
          </a:p>
        </p:txBody>
      </p:sp>
      <p:sp>
        <p:nvSpPr>
          <p:cNvPr id="4" name="Footer Placeholder 2">
            <a:extLst>
              <a:ext uri="{C7B77964-F354-49C2-AB4F-71E915D57361}">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B48F03C9-6851-477E-9465-5EDEEF264BE3}"/>
              </a:ext>
            </a:extLst>
          </p:cNvPr>
          <p:cNvSpPr>
            <a:spLocks noGrp="1"/>
          </p:cNvSpPr>
          <p:nvPr>
            <p:ph type="ftr" sz="quarter" idx="11"/>
          </p:nvPr>
        </p:nvSpPr>
        <p:spPr/>
        <p:txBody>
          <a:bodyPr rtlCol="0"/>
          <a:lstStyle/>
          <a:p>
            <a:r>
              <a:rPr lang="en-US" dirty="0"/>
              <a:t>Footer</a:t>
            </a:r>
          </a:p>
        </p:txBody>
      </p:sp>
      <p:sp>
        <p:nvSpPr>
          <p:cNvPr id="5" name="Date Placeholder 1">
            <a:extLst>
              <a:ext uri="{A2F2027E-7E7F-4FAB-AC26-398F5CAA9A1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4FD47C7-251F-4BBD-803D-0C2808E6D6C4}"/>
              </a:ext>
            </a:extLst>
          </p:cNvPr>
          <p:cNvSpPr>
            <a:spLocks noGrp="1"/>
          </p:cNvSpPr>
          <p:nvPr>
            <p:ph type="dt" sz="half" idx="10"/>
          </p:nvPr>
        </p:nvSpPr>
        <p:spPr/>
        <p:txBody>
          <a:bodyPr rtlCol="0"/>
          <a:lstStyle/>
          <a:p>
            <a:r>
              <a:rPr lang="en-US" dirty="0"/>
              <a:t>Date</a:t>
            </a:r>
          </a:p>
        </p:txBody>
      </p:sp>
    </p:spTree>
    <p:extLst>
      <p:ext uri="{396E84D3-746C-43FE-888E-B2797F58440D}">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a:extLst>
              <a:ext uri="{3A8E1604-5E60-403E-962B-95281F175483}">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596326CE-E77F-44D0-8605-B9C72D8C9B6F}"/>
              </a:ext>
            </a:extLst>
          </p:cNvPr>
          <p:cNvSpPr>
            <a:spLocks noGrp="1"/>
          </p:cNvSpPr>
          <p:nvPr>
            <p:ph type="sldNum" sz="quarter" idx="12"/>
          </p:nvPr>
        </p:nvSpPr>
        <p:spPr/>
        <p:txBody>
          <a:bodyPr rtlCol="0"/>
          <a:lstStyle/>
          <a:p>
            <a:r>
              <a:rPr lang="en-US" dirty="0"/>
              <a:t>&lt;#&gt;</a:t>
            </a:r>
          </a:p>
        </p:txBody>
      </p:sp>
      <p:sp>
        <p:nvSpPr>
          <p:cNvPr id="3" name="Footer Placeholder 2">
            <a:extLst>
              <a:ext uri="{D224E878-FCCC-4FDE-B5C9-AFB87D3E3F7C}">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3DBB73C-3C15-45CD-86AE-1587EE33AEC9}"/>
              </a:ext>
            </a:extLst>
          </p:cNvPr>
          <p:cNvSpPr>
            <a:spLocks noGrp="1"/>
          </p:cNvSpPr>
          <p:nvPr>
            <p:ph type="ftr" sz="quarter" idx="11"/>
          </p:nvPr>
        </p:nvSpPr>
        <p:spPr/>
        <p:txBody>
          <a:bodyPr rtlCol="0"/>
          <a:lstStyle/>
          <a:p>
            <a:r>
              <a:rPr lang="en-US" dirty="0"/>
              <a:t>Footer</a:t>
            </a:r>
          </a:p>
        </p:txBody>
      </p:sp>
      <p:sp>
        <p:nvSpPr>
          <p:cNvPr id="4" name="Date Placeholder 1">
            <a:extLst>
              <a:ext uri="{93EA9620-CC41-4EA1-B3F7-F24FF475AA0A}">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EF61F1DF-D1D9-4924-8B7A-AEAB143A826B}"/>
              </a:ext>
            </a:extLst>
          </p:cNvPr>
          <p:cNvSpPr>
            <a:spLocks noGrp="1"/>
          </p:cNvSpPr>
          <p:nvPr>
            <p:ph type="dt" sz="half" idx="10"/>
          </p:nvPr>
        </p:nvSpPr>
        <p:spPr/>
        <p:txBody>
          <a:bodyPr rtlCol="0"/>
          <a:lstStyle/>
          <a:p>
            <a:r>
              <a:rPr lang="en-US" dirty="0"/>
              <a:t>Date</a:t>
            </a:r>
          </a:p>
        </p:txBody>
      </p:sp>
      <p:sp>
        <p:nvSpPr>
          <p:cNvPr id="5" name="Rectangle 4">
            <a:extLst>
              <a:ext uri="{1E964717-6C2D-4085-9D2E-5D7FE82DE6E0}">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8C825A1B-9151-4AED-B97F-BE189DCC9ADD}"/>
              </a:ext>
            </a:extLst>
          </p:cNvPr>
          <p:cNvSpPr/>
          <p:nvPr userDrawn="1"/>
        </p:nvSpPr>
        <p:spPr>
          <a:xfrm>
            <a:off x="7462361" y="4592993"/>
            <a:ext cx="1527571" cy="425319"/>
          </a:xfrm>
          <a:prstGeom prst="rect">
            <a:avLst/>
          </a:prstGeom>
          <a:solidFill>
            <a:srgbClr val="FFFAF4"/>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Tree>
    <p:extLst>
      <p:ext uri="{77D9E20E-74CE-49E3-9E67-7808FDCB698D}">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591DA7C7-A6C7-438E-A0B3-33E96834E8C1}">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2AD8F6F3-5649-4CD6-8E7A-7EE132813278}"/>
              </a:ext>
            </a:extLst>
          </p:cNvPr>
          <p:cNvSpPr>
            <a:spLocks noGrp="1"/>
          </p:cNvSpPr>
          <p:nvPr>
            <p:ph type="title"/>
          </p:nvPr>
        </p:nvSpPr>
        <p:spPr/>
        <p:txBody>
          <a:bodyPr rtlCol="0"/>
          <a:lstStyle>
            <a:lvl1pPr lvl="0"/>
          </a:lstStyle>
          <a:p>
            <a:r>
              <a:rPr lang="en-US" dirty="0"/>
              <a:t>Click to edit Master title style</a:t>
            </a:r>
          </a:p>
        </p:txBody>
      </p:sp>
      <p:sp>
        <p:nvSpPr>
          <p:cNvPr id="3" name="Text Placeholder 3">
            <a:extLst>
              <a:ext uri="{D6D042B3-735E-41E6-A4F0-1FB9802D8238}">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E1B94F0-C768-474F-B96A-73AB0BDE4637}"/>
              </a:ext>
            </a:extLst>
          </p:cNvPr>
          <p:cNvSpPr>
            <a:spLocks noGrp="1"/>
          </p:cNvSpPr>
          <p:nvPr>
            <p:ph type="body" idx="1"/>
          </p:nvPr>
        </p:nvSpPr>
        <p:spPr>
          <a:xfrm>
            <a:off x="762000" y="1455900"/>
            <a:ext cx="2822399" cy="2984400"/>
          </a:xfrm>
        </p:spPr>
        <p:txBody>
          <a:bodyPr lIns="91440" tIns="93600" rIns="91440" bIns="45720" rtlCol="0" anchor="t">
            <a:normAutofit/>
          </a:bodyPr>
          <a:lstStyle>
            <a:lvl1pPr marL="0" lvl="0" indent="0">
              <a:lnSpc>
                <a:spcPct val="100000"/>
              </a:lnSpc>
              <a:buNone/>
              <a:defRPr lang="en-US" b="0" dirty="0">
                <a:latin typeface="+mn-lt"/>
              </a:defRPr>
            </a:lvl1pPr>
          </a:lstStyle>
          <a:p>
            <a:r>
              <a:rPr lang="en-US" dirty="0"/>
              <a:t>Click to edit Master text styles</a:t>
            </a:r>
          </a:p>
        </p:txBody>
      </p:sp>
      <p:sp>
        <p:nvSpPr>
          <p:cNvPr id="4" name="Content Placeholder 2">
            <a:extLst>
              <a:ext uri="{C35528A7-09E6-458A-9F49-BDA8AFDEF04F}">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AAFC5E5E-DFFC-469B-86E6-C59DDFFD1CD6}"/>
              </a:ext>
            </a:extLst>
          </p:cNvPr>
          <p:cNvSpPr>
            <a:spLocks noGrp="1"/>
          </p:cNvSpPr>
          <p:nvPr>
            <p:ph idx="2"/>
          </p:nvPr>
        </p:nvSpPr>
        <p:spPr>
          <a:xfrm>
            <a:off x="3776758" y="1447800"/>
            <a:ext cx="4605242" cy="3000375"/>
          </a:xfrm>
        </p:spPr>
        <p:txBody>
          <a:bodyPr rtlCol="0"/>
          <a:lstStyle>
            <a:lvl1pPr lvl="0"/>
            <a:lvl2pPr lvl="1"/>
            <a:lvl3pPr lvl="2"/>
            <a:lvl4pPr lvl="3"/>
            <a:lvl5pPr lvl="4"/>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3">
            <a:extLst>
              <a:ext uri="{F9C1D093-6D8A-4D55-958E-9C7D86A76D9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904178B-1723-4661-8FBC-EF49913A7FB0}"/>
              </a:ext>
            </a:extLst>
          </p:cNvPr>
          <p:cNvSpPr>
            <a:spLocks noGrp="1"/>
          </p:cNvSpPr>
          <p:nvPr>
            <p:ph type="sldNum" sz="quarter" idx="12"/>
          </p:nvPr>
        </p:nvSpPr>
        <p:spPr/>
        <p:txBody>
          <a:bodyPr rtlCol="0"/>
          <a:lstStyle/>
          <a:p>
            <a:r>
              <a:rPr lang="en-US" dirty="0"/>
              <a:t>&lt;#&gt;</a:t>
            </a:r>
          </a:p>
        </p:txBody>
      </p:sp>
      <p:sp>
        <p:nvSpPr>
          <p:cNvPr id="6" name="Footer Placeholder 2">
            <a:extLst>
              <a:ext uri="{7B7E1CD7-CF5C-4DDE-AD50-517DDDAF1DC7}">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FF033D9A-D5C4-4A28-8701-74B3F82662E8}"/>
              </a:ext>
            </a:extLst>
          </p:cNvPr>
          <p:cNvSpPr>
            <a:spLocks noGrp="1"/>
          </p:cNvSpPr>
          <p:nvPr>
            <p:ph type="ftr" sz="quarter" idx="11"/>
          </p:nvPr>
        </p:nvSpPr>
        <p:spPr/>
        <p:txBody>
          <a:bodyPr rtlCol="0"/>
          <a:lstStyle/>
          <a:p>
            <a:r>
              <a:rPr lang="en-US" dirty="0"/>
              <a:t>Footer</a:t>
            </a:r>
          </a:p>
        </p:txBody>
      </p:sp>
      <p:sp>
        <p:nvSpPr>
          <p:cNvPr id="7" name="Date Placeholder 1">
            <a:extLst>
              <a:ext uri="{C8594D14-0FE4-4010-8595-A7328A5CE38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E90D517F-DF45-4120-A1AF-FFABCDC72EFB}"/>
              </a:ext>
            </a:extLst>
          </p:cNvPr>
          <p:cNvSpPr>
            <a:spLocks noGrp="1"/>
          </p:cNvSpPr>
          <p:nvPr>
            <p:ph type="dt" sz="half" idx="10"/>
          </p:nvPr>
        </p:nvSpPr>
        <p:spPr/>
        <p:txBody>
          <a:bodyPr rtlCol="0"/>
          <a:lstStyle/>
          <a:p>
            <a:r>
              <a:rPr lang="en-US" dirty="0"/>
              <a:t>Date</a:t>
            </a:r>
          </a:p>
        </p:txBody>
      </p:sp>
    </p:spTree>
    <p:extLst>
      <p:ext uri="{055E3FCF-CAD5-4B87-BA26-22D8607D6AF6}">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Rectangle 16">
            <a:extLst>
              <a:ext uri="{A2D376F8-3639-4553-BAC1-35219D756743}">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210DB2A1-DB7B-467B-9980-F0B74FCB39A0}"/>
              </a:ext>
            </a:extLst>
          </p:cNvPr>
          <p:cNvSpPr/>
          <p:nvPr/>
        </p:nvSpPr>
        <p:spPr>
          <a:xfrm>
            <a:off x="3718307" y="1437411"/>
            <a:ext cx="4663693" cy="3037029"/>
          </a:xfrm>
          <a:prstGeom prst="rect">
            <a:avLst/>
          </a:prstGeom>
          <a:noFill/>
          <a:ln w="6350" cap="flat">
            <a:solidFill>
              <a:schemeClr val="bg1">
                <a:lumMod val="75000"/>
              </a:schemeClr>
            </a:solidFill>
            <a:miter lim="800000"/>
          </a:ln>
          <a:effectLst/>
        </p:spPr>
        <p:style>
          <a:lnRef idx="1">
            <a:schemeClr val="accent1"/>
          </a:lnRef>
          <a:fillRef idx="3">
            <a:schemeClr val="accent1"/>
          </a:fillRef>
          <a:effectRef idx="0">
            <a:schemeClr val="accent1"/>
          </a:effectRef>
          <a:fontRef idx="minor">
            <a:srgbClr val="FFFFFF"/>
          </a:fontRef>
        </p:style>
        <p:txBody>
          <a:bodyPr rtlCol="0" anchor="ctr"/>
          <a:lstStyle/>
          <a:p>
            <a:pPr algn="ctr"/>
            <a:endParaRPr lang="en-US" dirty="0">
              <a:latin typeface="+mn-lt"/>
            </a:endParaRPr>
          </a:p>
        </p:txBody>
      </p:sp>
      <p:sp>
        <p:nvSpPr>
          <p:cNvPr id="3" name="Title 1">
            <a:extLst>
              <a:ext uri="{89B4E425-D916-4E84-A6EC-E3A3492DA1B9}">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0C8D6A67-8848-48DD-ABC1-B2C67AF09757}"/>
              </a:ext>
            </a:extLst>
          </p:cNvPr>
          <p:cNvSpPr>
            <a:spLocks noGrp="1"/>
          </p:cNvSpPr>
          <p:nvPr>
            <p:ph type="title"/>
          </p:nvPr>
        </p:nvSpPr>
        <p:spPr/>
        <p:txBody>
          <a:bodyPr rtlCol="0"/>
          <a:lstStyle>
            <a:lvl1pPr lvl="0"/>
          </a:lstStyle>
          <a:p>
            <a:r>
              <a:rPr lang="en-US" dirty="0"/>
              <a:t>Click to edit Master title style</a:t>
            </a:r>
          </a:p>
        </p:txBody>
      </p:sp>
      <p:sp>
        <p:nvSpPr>
          <p:cNvPr id="4" name="Text Placeholder 3">
            <a:extLst>
              <a:ext uri="{CB58D72A-A1B0-4A32-918A-1FBED70495D3}">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BED63AA8-D1A2-4957-A671-162782825BE0}"/>
              </a:ext>
            </a:extLst>
          </p:cNvPr>
          <p:cNvSpPr>
            <a:spLocks noGrp="1"/>
          </p:cNvSpPr>
          <p:nvPr>
            <p:ph type="body" idx="1"/>
          </p:nvPr>
        </p:nvSpPr>
        <p:spPr>
          <a:xfrm>
            <a:off x="762000" y="1455900"/>
            <a:ext cx="2822399" cy="2984400"/>
          </a:xfrm>
        </p:spPr>
        <p:txBody>
          <a:bodyPr lIns="91440" tIns="93600" rIns="91440" bIns="45720" rtlCol="0" anchor="t">
            <a:normAutofit/>
          </a:bodyPr>
          <a:lstStyle>
            <a:lvl1pPr marL="0" lvl="0" indent="0">
              <a:lnSpc>
                <a:spcPct val="100000"/>
              </a:lnSpc>
              <a:buNone/>
              <a:defRPr lang="en-US" b="0" dirty="0">
                <a:latin typeface="+mn-lt"/>
              </a:defRPr>
            </a:lvl1pPr>
          </a:lstStyle>
          <a:p>
            <a:r>
              <a:rPr lang="en-US" dirty="0"/>
              <a:t>Click to edit Master text styles</a:t>
            </a:r>
          </a:p>
        </p:txBody>
      </p:sp>
      <p:sp>
        <p:nvSpPr>
          <p:cNvPr id="5" name="Picture Placeholder 2">
            <a:extLst>
              <a:ext uri="{F54437C9-263E-422B-A9AB-E9ACB388109F}">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9376F9C0-EB3A-474C-B98C-D35F700374B3}"/>
              </a:ext>
            </a:extLst>
          </p:cNvPr>
          <p:cNvSpPr>
            <a:spLocks noGrp="1"/>
          </p:cNvSpPr>
          <p:nvPr>
            <p:ph type="pic" idx="2"/>
          </p:nvPr>
        </p:nvSpPr>
        <p:spPr>
          <a:xfrm>
            <a:off x="3775220" y="1492944"/>
            <a:ext cx="4543283" cy="2925962"/>
          </a:xfrm>
          <a:solidFill>
            <a:schemeClr val="bg1">
              <a:lumMod val="95000"/>
            </a:schemeClr>
          </a:solidFill>
          <a:ln w="38100">
            <a:noFill/>
            <a:miter lim="800000"/>
          </a:ln>
        </p:spPr>
        <p:txBody>
          <a:bodyPr rtlCol="0"/>
          <a:lstStyle/>
          <a:p>
            <a:r>
              <a:rPr lang="en-US" dirty="0"/>
              <a:t>Click icon to add picture</a:t>
            </a:r>
          </a:p>
        </p:txBody>
      </p:sp>
      <p:sp>
        <p:nvSpPr>
          <p:cNvPr id="6" name="Slide Number Placeholder 4">
            <a:extLst>
              <a:ext uri="{A8E18AD3-918A-4A23-A1A3-06E4663E4AEF}">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ADCD200F-A79E-49E5-8129-F9E51F040A64}"/>
              </a:ext>
            </a:extLst>
          </p:cNvPr>
          <p:cNvSpPr>
            <a:spLocks noGrp="1"/>
          </p:cNvSpPr>
          <p:nvPr>
            <p:ph type="sldNum" sz="quarter" idx="12"/>
          </p:nvPr>
        </p:nvSpPr>
        <p:spPr/>
        <p:txBody>
          <a:bodyPr rtlCol="0"/>
          <a:lstStyle/>
          <a:p>
            <a:r>
              <a:rPr lang="en-US" dirty="0"/>
              <a:t>&lt;#&gt;</a:t>
            </a:r>
          </a:p>
        </p:txBody>
      </p:sp>
      <p:sp>
        <p:nvSpPr>
          <p:cNvPr id="7" name="Footer Placeholder 3">
            <a:extLst>
              <a:ext uri="{CD929640-4D36-4311-9274-F814DB71D588}">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EE5CE26A-3E8C-48F6-A36E-A85B8DEC03C3}"/>
              </a:ext>
            </a:extLst>
          </p:cNvPr>
          <p:cNvSpPr>
            <a:spLocks noGrp="1"/>
          </p:cNvSpPr>
          <p:nvPr>
            <p:ph type="ftr" sz="quarter" idx="11"/>
          </p:nvPr>
        </p:nvSpPr>
        <p:spPr/>
        <p:txBody>
          <a:bodyPr rtlCol="0"/>
          <a:lstStyle/>
          <a:p>
            <a:r>
              <a:rPr lang="en-US" dirty="0"/>
              <a:t>Footer</a:t>
            </a:r>
          </a:p>
        </p:txBody>
      </p:sp>
      <p:sp>
        <p:nvSpPr>
          <p:cNvPr id="8" name="Date Placeholder 1">
            <a:extLst>
              <a:ext uri="{A41FCC03-0945-439B-B44A-37226ED67A61}">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1B23EBD4-CFFE-4E70-97D2-1870ACC5E231}"/>
              </a:ext>
            </a:extLst>
          </p:cNvPr>
          <p:cNvSpPr>
            <a:spLocks noGrp="1"/>
          </p:cNvSpPr>
          <p:nvPr>
            <p:ph type="dt" sz="half" idx="10"/>
          </p:nvPr>
        </p:nvSpPr>
        <p:spPr/>
        <p:txBody>
          <a:bodyPr rtlCol="0"/>
          <a:lstStyle/>
          <a:p>
            <a:r>
              <a:rPr lang="en-US" dirty="0"/>
              <a:t>Date</a:t>
            </a:r>
          </a:p>
        </p:txBody>
      </p:sp>
    </p:spTree>
    <p:extLst>
      <p:ext uri="{15687CEE-7341-4BEB-9FB5-B23056C37B5D}">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Master1">
    <p:bg>
      <p:bgPr>
        <a:solidFill>
          <a:schemeClr val="bg1"/>
        </a:solidFill>
        <a:effectLst/>
      </p:bgPr>
    </p:bg>
    <p:spTree>
      <p:nvGrpSpPr>
        <p:cNvPr id="1" name=""/>
        <p:cNvGrpSpPr/>
        <p:nvPr/>
      </p:nvGrpSpPr>
      <p:grpSpPr>
        <a:xfrm>
          <a:off x="0" y="0"/>
          <a:ext cx="0" cy="0"/>
          <a:chOff x="0" y="0"/>
          <a:chExt cx="0" cy="0"/>
        </a:xfrm>
      </p:grpSpPr>
      <p:sp>
        <p:nvSpPr>
          <p:cNvPr id="2" name="Rectangle 1">
            <a:extLst>
              <a:ext uri="{2A93DF46-5C7E-4757-A760-D7FA14859D1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7D391837-F529-468F-B9D0-724B763326DA}"/>
              </a:ext>
            </a:extLst>
          </p:cNvPr>
          <p:cNvSpPr/>
          <p:nvPr userDrawn="1"/>
        </p:nvSpPr>
        <p:spPr>
          <a:xfrm>
            <a:off x="0" y="0"/>
            <a:ext cx="9136009" cy="5135651"/>
          </a:xfrm>
          <a:prstGeom prst="rect">
            <a:avLst/>
          </a:prstGeom>
          <a:solidFill>
            <a:srgbClr val="FFFAF4"/>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3" name="Slide Number Placeholder 5" hidden="1">
            <a:extLst>
              <a:ext uri="{2BE38CA5-64E9-44DE-ADC5-3444F95F2E96}">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57230B67-795F-497F-898D-5658771F8A5D}"/>
              </a:ext>
            </a:extLst>
          </p:cNvPr>
          <p:cNvSpPr txBox="1">
            <a:spLocks noGrp="1"/>
          </p:cNvSpPr>
          <p:nvPr/>
        </p:nvSpPr>
        <p:spPr>
          <a:xfrm>
            <a:off x="6123448" y="4771233"/>
            <a:ext cx="2133600" cy="273844"/>
          </a:xfrm>
          <a:prstGeom prst="rect">
            <a:avLst/>
          </a:prstGeom>
          <a:effectLst/>
        </p:spPr>
        <p:txBody>
          <a:bodyPr lIns="91440" tIns="45720" rIns="91440" bIns="45720" numCol="1" spcCol="0" rtlCol="0" anchor="ctr"/>
          <a:lstStyle>
            <a:lvl1pPr marL="0" lvl="0" algn="r" rtl="0">
              <a:lnSpc>
                <a:spcPct val="100000"/>
              </a:lnSpc>
              <a:defRPr lang="en-US" sz="600" b="0" i="0" dirty="0">
                <a:solidFill>
                  <a:schemeClr val="bg1">
                    <a:lumMod val="50000"/>
                  </a:schemeClr>
                </a:solidFill>
                <a:latin typeface="Roboto"/>
              </a:defRPr>
            </a:lvl1pPr>
            <a:lvl2pPr marL="457200" lvl="1" algn="l" rtl="0">
              <a:lnSpc>
                <a:spcPct val="100000"/>
              </a:lnSpc>
              <a:defRPr lang="en-US" sz="1800" dirty="0">
                <a:solidFill>
                  <a:schemeClr val="tx1"/>
                </a:solidFill>
                <a:latin typeface="Roboto"/>
              </a:defRPr>
            </a:lvl2pPr>
            <a:lvl3pPr marL="914400" lvl="2" algn="l" rtl="0">
              <a:lnSpc>
                <a:spcPct val="100000"/>
              </a:lnSpc>
              <a:defRPr lang="en-US" sz="1800" dirty="0">
                <a:solidFill>
                  <a:schemeClr val="tx1"/>
                </a:solidFill>
                <a:latin typeface="Roboto"/>
              </a:defRPr>
            </a:lvl3pPr>
            <a:lvl4pPr marL="1371600" lvl="3" algn="l" rtl="0">
              <a:lnSpc>
                <a:spcPct val="100000"/>
              </a:lnSpc>
              <a:defRPr lang="en-US" sz="1800" dirty="0">
                <a:solidFill>
                  <a:schemeClr val="tx1"/>
                </a:solidFill>
                <a:latin typeface="Roboto"/>
              </a:defRPr>
            </a:lvl4pPr>
            <a:lvl5pPr marL="1828800" lvl="4" algn="l" rtl="0">
              <a:lnSpc>
                <a:spcPct val="100000"/>
              </a:lnSpc>
              <a:defRPr lang="en-US" sz="1800" dirty="0">
                <a:solidFill>
                  <a:schemeClr val="tx1"/>
                </a:solidFill>
                <a:latin typeface="Roboto"/>
              </a:defRPr>
            </a:lvl5pPr>
            <a:lvl6pPr marL="2286000" lvl="5" algn="l" rtl="0">
              <a:lnSpc>
                <a:spcPct val="100000"/>
              </a:lnSpc>
              <a:defRPr lang="en-US" sz="1800" dirty="0">
                <a:solidFill>
                  <a:schemeClr val="tx1"/>
                </a:solidFill>
                <a:latin typeface="Roboto"/>
              </a:defRPr>
            </a:lvl6pPr>
            <a:lvl7pPr marL="2743200" lvl="6" algn="l" rtl="0">
              <a:lnSpc>
                <a:spcPct val="100000"/>
              </a:lnSpc>
              <a:defRPr lang="en-US" sz="1800" dirty="0">
                <a:solidFill>
                  <a:schemeClr val="tx1"/>
                </a:solidFill>
                <a:latin typeface="Roboto"/>
              </a:defRPr>
            </a:lvl7pPr>
            <a:lvl8pPr marL="3200400" lvl="7" algn="l" rtl="0">
              <a:lnSpc>
                <a:spcPct val="100000"/>
              </a:lnSpc>
              <a:defRPr lang="en-US" sz="1800" dirty="0">
                <a:solidFill>
                  <a:schemeClr val="tx1"/>
                </a:solidFill>
                <a:latin typeface="Roboto"/>
              </a:defRPr>
            </a:lvl8pPr>
            <a:lvl9pPr marL="3657600" lvl="8" algn="l" rtl="0">
              <a:lnSpc>
                <a:spcPct val="100000"/>
              </a:lnSpc>
              <a:defRPr lang="en-US" sz="1800" dirty="0">
                <a:solidFill>
                  <a:schemeClr val="tx1"/>
                </a:solidFill>
                <a:latin typeface="Roboto"/>
              </a:defRPr>
            </a:lvl9pPr>
          </a:lstStyle>
          <a:p>
            <a:pPr marL="0" lvl="0" algn="r" rtl="0">
              <a:defRPr lang="en-US" sz="600" b="0" i="0" dirty="0">
                <a:solidFill>
                  <a:schemeClr val="bg1">
                    <a:lumMod val="50000"/>
                  </a:schemeClr>
                </a:solidFill>
                <a:latin typeface="+mn-lt"/>
              </a:defRPr>
            </a:pPr>
            <a:r>
              <a:rPr lang="en-US" dirty="0"/>
              <a:t>&lt;#&gt;</a:t>
            </a:r>
          </a:p>
        </p:txBody>
      </p:sp>
      <p:sp>
        <p:nvSpPr>
          <p:cNvPr id="4" name="Footer Placeholder 4" hidden="1">
            <a:extLst>
              <a:ext uri="{8CEF0F61-80CF-4BA6-B2AE-42CBC6606EBC}">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96F5F19C-FC8A-4CE4-9626-A4E516D44A3A}"/>
              </a:ext>
            </a:extLst>
          </p:cNvPr>
          <p:cNvSpPr txBox="1">
            <a:spLocks noGrp="1"/>
          </p:cNvSpPr>
          <p:nvPr/>
        </p:nvSpPr>
        <p:spPr>
          <a:xfrm>
            <a:off x="3124200" y="4771233"/>
            <a:ext cx="2895600" cy="273844"/>
          </a:xfrm>
          <a:prstGeom prst="rect">
            <a:avLst/>
          </a:prstGeom>
          <a:effectLst/>
        </p:spPr>
        <p:txBody>
          <a:bodyPr lIns="91440" tIns="45720" rIns="91440" bIns="45720" numCol="1" spcCol="0" rtlCol="0" anchor="ctr"/>
          <a:lstStyle>
            <a:lvl1pPr marL="0" lvl="0" algn="ctr" rtl="0">
              <a:lnSpc>
                <a:spcPct val="100000"/>
              </a:lnSpc>
              <a:defRPr lang="en-US" sz="600" b="0" i="0" dirty="0">
                <a:solidFill>
                  <a:schemeClr val="bg1">
                    <a:lumMod val="50000"/>
                  </a:schemeClr>
                </a:solidFill>
                <a:latin typeface="Roboto"/>
              </a:defRPr>
            </a:lvl1pPr>
            <a:lvl2pPr marL="457200" lvl="1" algn="l" rtl="0">
              <a:lnSpc>
                <a:spcPct val="100000"/>
              </a:lnSpc>
              <a:defRPr lang="en-US" sz="1800" dirty="0">
                <a:solidFill>
                  <a:schemeClr val="tx1"/>
                </a:solidFill>
                <a:latin typeface="Roboto"/>
              </a:defRPr>
            </a:lvl2pPr>
            <a:lvl3pPr marL="914400" lvl="2" algn="l" rtl="0">
              <a:lnSpc>
                <a:spcPct val="100000"/>
              </a:lnSpc>
              <a:defRPr lang="en-US" sz="1800" dirty="0">
                <a:solidFill>
                  <a:schemeClr val="tx1"/>
                </a:solidFill>
                <a:latin typeface="Roboto"/>
              </a:defRPr>
            </a:lvl3pPr>
            <a:lvl4pPr marL="1371600" lvl="3" algn="l" rtl="0">
              <a:lnSpc>
                <a:spcPct val="100000"/>
              </a:lnSpc>
              <a:defRPr lang="en-US" sz="1800" dirty="0">
                <a:solidFill>
                  <a:schemeClr val="tx1"/>
                </a:solidFill>
                <a:latin typeface="Roboto"/>
              </a:defRPr>
            </a:lvl4pPr>
            <a:lvl5pPr marL="1828800" lvl="4" algn="l" rtl="0">
              <a:lnSpc>
                <a:spcPct val="100000"/>
              </a:lnSpc>
              <a:defRPr lang="en-US" sz="1800" dirty="0">
                <a:solidFill>
                  <a:schemeClr val="tx1"/>
                </a:solidFill>
                <a:latin typeface="Roboto"/>
              </a:defRPr>
            </a:lvl5pPr>
            <a:lvl6pPr marL="2286000" lvl="5" algn="l" rtl="0">
              <a:lnSpc>
                <a:spcPct val="100000"/>
              </a:lnSpc>
              <a:defRPr lang="en-US" sz="1800" dirty="0">
                <a:solidFill>
                  <a:schemeClr val="tx1"/>
                </a:solidFill>
                <a:latin typeface="Roboto"/>
              </a:defRPr>
            </a:lvl6pPr>
            <a:lvl7pPr marL="2743200" lvl="6" algn="l" rtl="0">
              <a:lnSpc>
                <a:spcPct val="100000"/>
              </a:lnSpc>
              <a:defRPr lang="en-US" sz="1800" dirty="0">
                <a:solidFill>
                  <a:schemeClr val="tx1"/>
                </a:solidFill>
                <a:latin typeface="Roboto"/>
              </a:defRPr>
            </a:lvl7pPr>
            <a:lvl8pPr marL="3200400" lvl="7" algn="l" rtl="0">
              <a:lnSpc>
                <a:spcPct val="100000"/>
              </a:lnSpc>
              <a:defRPr lang="en-US" sz="1800" dirty="0">
                <a:solidFill>
                  <a:schemeClr val="tx1"/>
                </a:solidFill>
                <a:latin typeface="Roboto"/>
              </a:defRPr>
            </a:lvl8pPr>
            <a:lvl9pPr marL="3657600" lvl="8" algn="l" rtl="0">
              <a:lnSpc>
                <a:spcPct val="100000"/>
              </a:lnSpc>
              <a:defRPr lang="en-US" sz="1800" dirty="0">
                <a:solidFill>
                  <a:schemeClr val="tx1"/>
                </a:solidFill>
                <a:latin typeface="Roboto"/>
              </a:defRPr>
            </a:lvl9pPr>
          </a:lstStyle>
          <a:p>
            <a:pPr marL="0" lvl="0" algn="ctr" rtl="0">
              <a:defRPr lang="en-US" sz="600" b="0" i="0" dirty="0">
                <a:solidFill>
                  <a:schemeClr val="bg1">
                    <a:lumMod val="50000"/>
                  </a:schemeClr>
                </a:solidFill>
                <a:latin typeface="+mn-lt"/>
              </a:defRPr>
            </a:pPr>
            <a:r>
              <a:rPr lang="en-US" dirty="0"/>
              <a:t>Footer</a:t>
            </a:r>
          </a:p>
        </p:txBody>
      </p:sp>
      <p:sp>
        <p:nvSpPr>
          <p:cNvPr id="5" name="Date Placeholder 3" hidden="1">
            <a:extLst>
              <a:ext uri="{989689AE-ADF4-4FA3-9581-0C814D813799}">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B3079631-DD92-4430-BE46-FEC9AABB21C9}"/>
              </a:ext>
            </a:extLst>
          </p:cNvPr>
          <p:cNvSpPr txBox="1">
            <a:spLocks noGrp="1"/>
          </p:cNvSpPr>
          <p:nvPr/>
        </p:nvSpPr>
        <p:spPr>
          <a:xfrm>
            <a:off x="894633" y="4771233"/>
            <a:ext cx="2133600" cy="273844"/>
          </a:xfrm>
          <a:prstGeom prst="rect">
            <a:avLst/>
          </a:prstGeom>
          <a:effectLst/>
        </p:spPr>
        <p:txBody>
          <a:bodyPr lIns="91440" tIns="45720" rIns="91440" bIns="45720" numCol="1" spcCol="0" rtlCol="0" anchor="ctr"/>
          <a:lstStyle>
            <a:lvl1pPr marL="0" lvl="0" algn="l" rtl="0">
              <a:lnSpc>
                <a:spcPct val="100000"/>
              </a:lnSpc>
              <a:defRPr lang="en-US" sz="600" b="0" i="0" dirty="0">
                <a:solidFill>
                  <a:schemeClr val="bg1">
                    <a:lumMod val="50000"/>
                  </a:schemeClr>
                </a:solidFill>
                <a:latin typeface="Roboto"/>
              </a:defRPr>
            </a:lvl1pPr>
            <a:lvl2pPr marL="457200" lvl="1" algn="l" rtl="0">
              <a:lnSpc>
                <a:spcPct val="100000"/>
              </a:lnSpc>
              <a:defRPr lang="en-US" sz="1800" dirty="0">
                <a:solidFill>
                  <a:schemeClr val="tx1"/>
                </a:solidFill>
                <a:latin typeface="Roboto"/>
              </a:defRPr>
            </a:lvl2pPr>
            <a:lvl3pPr marL="914400" lvl="2" algn="l" rtl="0">
              <a:lnSpc>
                <a:spcPct val="100000"/>
              </a:lnSpc>
              <a:defRPr lang="en-US" sz="1800" dirty="0">
                <a:solidFill>
                  <a:schemeClr val="tx1"/>
                </a:solidFill>
                <a:latin typeface="Roboto"/>
              </a:defRPr>
            </a:lvl3pPr>
            <a:lvl4pPr marL="1371600" lvl="3" algn="l" rtl="0">
              <a:lnSpc>
                <a:spcPct val="100000"/>
              </a:lnSpc>
              <a:defRPr lang="en-US" sz="1800" dirty="0">
                <a:solidFill>
                  <a:schemeClr val="tx1"/>
                </a:solidFill>
                <a:latin typeface="Roboto"/>
              </a:defRPr>
            </a:lvl4pPr>
            <a:lvl5pPr marL="1828800" lvl="4" algn="l" rtl="0">
              <a:lnSpc>
                <a:spcPct val="100000"/>
              </a:lnSpc>
              <a:defRPr lang="en-US" sz="1800" dirty="0">
                <a:solidFill>
                  <a:schemeClr val="tx1"/>
                </a:solidFill>
                <a:latin typeface="Roboto"/>
              </a:defRPr>
            </a:lvl5pPr>
            <a:lvl6pPr marL="2286000" lvl="5" algn="l" rtl="0">
              <a:lnSpc>
                <a:spcPct val="100000"/>
              </a:lnSpc>
              <a:defRPr lang="en-US" sz="1800" dirty="0">
                <a:solidFill>
                  <a:schemeClr val="tx1"/>
                </a:solidFill>
                <a:latin typeface="Roboto"/>
              </a:defRPr>
            </a:lvl6pPr>
            <a:lvl7pPr marL="2743200" lvl="6" algn="l" rtl="0">
              <a:lnSpc>
                <a:spcPct val="100000"/>
              </a:lnSpc>
              <a:defRPr lang="en-US" sz="1800" dirty="0">
                <a:solidFill>
                  <a:schemeClr val="tx1"/>
                </a:solidFill>
                <a:latin typeface="Roboto"/>
              </a:defRPr>
            </a:lvl7pPr>
            <a:lvl8pPr marL="3200400" lvl="7" algn="l" rtl="0">
              <a:lnSpc>
                <a:spcPct val="100000"/>
              </a:lnSpc>
              <a:defRPr lang="en-US" sz="1800" dirty="0">
                <a:solidFill>
                  <a:schemeClr val="tx1"/>
                </a:solidFill>
                <a:latin typeface="Roboto"/>
              </a:defRPr>
            </a:lvl8pPr>
            <a:lvl9pPr marL="3657600" lvl="8" algn="l" rtl="0">
              <a:lnSpc>
                <a:spcPct val="100000"/>
              </a:lnSpc>
              <a:defRPr lang="en-US" sz="1800" dirty="0">
                <a:solidFill>
                  <a:schemeClr val="tx1"/>
                </a:solidFill>
                <a:latin typeface="Roboto"/>
              </a:defRPr>
            </a:lvl9pPr>
          </a:lstStyle>
          <a:p>
            <a:pPr marL="0" lvl="0" algn="l" rtl="0">
              <a:defRPr lang="en-US" sz="600" b="0" i="0" dirty="0">
                <a:solidFill>
                  <a:schemeClr val="bg1">
                    <a:lumMod val="50000"/>
                  </a:schemeClr>
                </a:solidFill>
                <a:latin typeface="+mn-lt"/>
              </a:defRPr>
            </a:pPr>
            <a:r>
              <a:rPr lang="en-US" dirty="0"/>
              <a:t>Date</a:t>
            </a:r>
          </a:p>
        </p:txBody>
      </p:sp>
      <p:sp>
        <p:nvSpPr>
          <p:cNvPr id="6" name="Slide Number Placeholder 5" hidden="1">
            <a:extLst>
              <a:ext uri="{17B12366-9CB4-47A5-8DBA-A206655C03CB}">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35ED2B8-92FB-4430-8C7C-950DFE56A062}"/>
              </a:ext>
            </a:extLst>
          </p:cNvPr>
          <p:cNvSpPr txBox="1">
            <a:spLocks noGrp="1"/>
          </p:cNvSpPr>
          <p:nvPr/>
        </p:nvSpPr>
        <p:spPr>
          <a:xfrm>
            <a:off x="6123448" y="4771233"/>
            <a:ext cx="2133600" cy="273844"/>
          </a:xfrm>
          <a:prstGeom prst="rect">
            <a:avLst/>
          </a:prstGeom>
          <a:effectLst/>
        </p:spPr>
        <p:txBody>
          <a:bodyPr lIns="91440" tIns="45720" rIns="91440" bIns="45720" numCol="1" spcCol="0" rtlCol="0" anchor="ctr"/>
          <a:lstStyle>
            <a:lvl1pPr marL="0" lvl="0" algn="r" rtl="0">
              <a:lnSpc>
                <a:spcPct val="100000"/>
              </a:lnSpc>
              <a:defRPr lang="en-US" sz="600" b="0" i="0" dirty="0">
                <a:solidFill>
                  <a:schemeClr val="bg1">
                    <a:lumMod val="50000"/>
                  </a:schemeClr>
                </a:solidFill>
                <a:latin typeface="Roboto"/>
              </a:defRPr>
            </a:lvl1pPr>
            <a:lvl2pPr marL="457200" lvl="1" algn="l" rtl="0">
              <a:lnSpc>
                <a:spcPct val="100000"/>
              </a:lnSpc>
              <a:defRPr lang="en-US" sz="1800" dirty="0">
                <a:solidFill>
                  <a:schemeClr val="tx1"/>
                </a:solidFill>
                <a:latin typeface="Roboto"/>
              </a:defRPr>
            </a:lvl2pPr>
            <a:lvl3pPr marL="914400" lvl="2" algn="l" rtl="0">
              <a:lnSpc>
                <a:spcPct val="100000"/>
              </a:lnSpc>
              <a:defRPr lang="en-US" sz="1800" dirty="0">
                <a:solidFill>
                  <a:schemeClr val="tx1"/>
                </a:solidFill>
                <a:latin typeface="Roboto"/>
              </a:defRPr>
            </a:lvl3pPr>
            <a:lvl4pPr marL="1371600" lvl="3" algn="l" rtl="0">
              <a:lnSpc>
                <a:spcPct val="100000"/>
              </a:lnSpc>
              <a:defRPr lang="en-US" sz="1800" dirty="0">
                <a:solidFill>
                  <a:schemeClr val="tx1"/>
                </a:solidFill>
                <a:latin typeface="Roboto"/>
              </a:defRPr>
            </a:lvl4pPr>
            <a:lvl5pPr marL="1828800" lvl="4" algn="l" rtl="0">
              <a:lnSpc>
                <a:spcPct val="100000"/>
              </a:lnSpc>
              <a:defRPr lang="en-US" sz="1800" dirty="0">
                <a:solidFill>
                  <a:schemeClr val="tx1"/>
                </a:solidFill>
                <a:latin typeface="Roboto"/>
              </a:defRPr>
            </a:lvl5pPr>
            <a:lvl6pPr marL="2286000" lvl="5" algn="l" rtl="0">
              <a:lnSpc>
                <a:spcPct val="100000"/>
              </a:lnSpc>
              <a:defRPr lang="en-US" sz="1800" dirty="0">
                <a:solidFill>
                  <a:schemeClr val="tx1"/>
                </a:solidFill>
                <a:latin typeface="Roboto"/>
              </a:defRPr>
            </a:lvl6pPr>
            <a:lvl7pPr marL="2743200" lvl="6" algn="l" rtl="0">
              <a:lnSpc>
                <a:spcPct val="100000"/>
              </a:lnSpc>
              <a:defRPr lang="en-US" sz="1800" dirty="0">
                <a:solidFill>
                  <a:schemeClr val="tx1"/>
                </a:solidFill>
                <a:latin typeface="Roboto"/>
              </a:defRPr>
            </a:lvl7pPr>
            <a:lvl8pPr marL="3200400" lvl="7" algn="l" rtl="0">
              <a:lnSpc>
                <a:spcPct val="100000"/>
              </a:lnSpc>
              <a:defRPr lang="en-US" sz="1800" dirty="0">
                <a:solidFill>
                  <a:schemeClr val="tx1"/>
                </a:solidFill>
                <a:latin typeface="Roboto"/>
              </a:defRPr>
            </a:lvl8pPr>
            <a:lvl9pPr marL="3657600" lvl="8" algn="l" rtl="0">
              <a:lnSpc>
                <a:spcPct val="100000"/>
              </a:lnSpc>
              <a:defRPr lang="en-US" sz="1800" dirty="0">
                <a:solidFill>
                  <a:schemeClr val="tx1"/>
                </a:solidFill>
                <a:latin typeface="Roboto"/>
              </a:defRPr>
            </a:lvl9pPr>
          </a:lstStyle>
          <a:p>
            <a:pPr marL="0" lvl="0" algn="r" rtl="0">
              <a:defRPr lang="en-US" sz="600" b="0" i="0" dirty="0">
                <a:solidFill>
                  <a:schemeClr val="bg1">
                    <a:lumMod val="50000"/>
                  </a:schemeClr>
                </a:solidFill>
                <a:latin typeface="+mn-lt"/>
              </a:defRPr>
            </a:pPr>
            <a:r>
              <a:rPr lang="en-US" dirty="0"/>
              <a:t>&lt;#&gt;</a:t>
            </a:r>
          </a:p>
        </p:txBody>
      </p:sp>
      <p:sp>
        <p:nvSpPr>
          <p:cNvPr id="7" name="Footer Placeholder 4" hidden="1">
            <a:extLst>
              <a:ext uri="{348FAEF2-9AAD-4F97-942A-06A75CD3ADD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AD12B08-C16E-40A2-91BD-349157276D1F}"/>
              </a:ext>
            </a:extLst>
          </p:cNvPr>
          <p:cNvSpPr txBox="1">
            <a:spLocks noGrp="1"/>
          </p:cNvSpPr>
          <p:nvPr/>
        </p:nvSpPr>
        <p:spPr>
          <a:xfrm>
            <a:off x="3124200" y="4771233"/>
            <a:ext cx="2895600" cy="273844"/>
          </a:xfrm>
          <a:prstGeom prst="rect">
            <a:avLst/>
          </a:prstGeom>
          <a:effectLst/>
        </p:spPr>
        <p:txBody>
          <a:bodyPr lIns="91440" tIns="45720" rIns="91440" bIns="45720" numCol="1" spcCol="0" rtlCol="0" anchor="ctr"/>
          <a:lstStyle>
            <a:lvl1pPr marL="0" lvl="0" algn="ctr" rtl="0">
              <a:lnSpc>
                <a:spcPct val="100000"/>
              </a:lnSpc>
              <a:defRPr lang="en-US" sz="600" b="0" i="0" dirty="0">
                <a:solidFill>
                  <a:schemeClr val="bg1">
                    <a:lumMod val="50000"/>
                  </a:schemeClr>
                </a:solidFill>
                <a:latin typeface="Roboto"/>
              </a:defRPr>
            </a:lvl1pPr>
            <a:lvl2pPr marL="457200" lvl="1" algn="l" rtl="0">
              <a:lnSpc>
                <a:spcPct val="100000"/>
              </a:lnSpc>
              <a:defRPr lang="en-US" sz="1800" dirty="0">
                <a:solidFill>
                  <a:schemeClr val="tx1"/>
                </a:solidFill>
                <a:latin typeface="Roboto"/>
              </a:defRPr>
            </a:lvl2pPr>
            <a:lvl3pPr marL="914400" lvl="2" algn="l" rtl="0">
              <a:lnSpc>
                <a:spcPct val="100000"/>
              </a:lnSpc>
              <a:defRPr lang="en-US" sz="1800" dirty="0">
                <a:solidFill>
                  <a:schemeClr val="tx1"/>
                </a:solidFill>
                <a:latin typeface="Roboto"/>
              </a:defRPr>
            </a:lvl3pPr>
            <a:lvl4pPr marL="1371600" lvl="3" algn="l" rtl="0">
              <a:lnSpc>
                <a:spcPct val="100000"/>
              </a:lnSpc>
              <a:defRPr lang="en-US" sz="1800" dirty="0">
                <a:solidFill>
                  <a:schemeClr val="tx1"/>
                </a:solidFill>
                <a:latin typeface="Roboto"/>
              </a:defRPr>
            </a:lvl4pPr>
            <a:lvl5pPr marL="1828800" lvl="4" algn="l" rtl="0">
              <a:lnSpc>
                <a:spcPct val="100000"/>
              </a:lnSpc>
              <a:defRPr lang="en-US" sz="1800" dirty="0">
                <a:solidFill>
                  <a:schemeClr val="tx1"/>
                </a:solidFill>
                <a:latin typeface="Roboto"/>
              </a:defRPr>
            </a:lvl5pPr>
            <a:lvl6pPr marL="2286000" lvl="5" algn="l" rtl="0">
              <a:lnSpc>
                <a:spcPct val="100000"/>
              </a:lnSpc>
              <a:defRPr lang="en-US" sz="1800" dirty="0">
                <a:solidFill>
                  <a:schemeClr val="tx1"/>
                </a:solidFill>
                <a:latin typeface="Roboto"/>
              </a:defRPr>
            </a:lvl6pPr>
            <a:lvl7pPr marL="2743200" lvl="6" algn="l" rtl="0">
              <a:lnSpc>
                <a:spcPct val="100000"/>
              </a:lnSpc>
              <a:defRPr lang="en-US" sz="1800" dirty="0">
                <a:solidFill>
                  <a:schemeClr val="tx1"/>
                </a:solidFill>
                <a:latin typeface="Roboto"/>
              </a:defRPr>
            </a:lvl7pPr>
            <a:lvl8pPr marL="3200400" lvl="7" algn="l" rtl="0">
              <a:lnSpc>
                <a:spcPct val="100000"/>
              </a:lnSpc>
              <a:defRPr lang="en-US" sz="1800" dirty="0">
                <a:solidFill>
                  <a:schemeClr val="tx1"/>
                </a:solidFill>
                <a:latin typeface="Roboto"/>
              </a:defRPr>
            </a:lvl8pPr>
            <a:lvl9pPr marL="3657600" lvl="8" algn="l" rtl="0">
              <a:lnSpc>
                <a:spcPct val="100000"/>
              </a:lnSpc>
              <a:defRPr lang="en-US" sz="1800" dirty="0">
                <a:solidFill>
                  <a:schemeClr val="tx1"/>
                </a:solidFill>
                <a:latin typeface="Roboto"/>
              </a:defRPr>
            </a:lvl9pPr>
          </a:lstStyle>
          <a:p>
            <a:pPr marL="0" lvl="0" algn="ctr" rtl="0">
              <a:defRPr lang="en-US" sz="600" b="0" i="0" dirty="0">
                <a:solidFill>
                  <a:schemeClr val="bg1">
                    <a:lumMod val="50000"/>
                  </a:schemeClr>
                </a:solidFill>
                <a:latin typeface="+mn-lt"/>
              </a:defRPr>
            </a:pPr>
            <a:r>
              <a:rPr lang="en-US" dirty="0"/>
              <a:t>Footer</a:t>
            </a:r>
          </a:p>
        </p:txBody>
      </p:sp>
      <p:sp>
        <p:nvSpPr>
          <p:cNvPr id="8" name="Date Placeholder 3" hidden="1">
            <a:extLst>
              <a:ext uri="{49053AD8-4F18-43BB-869C-D6DAA183AE98}">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0BADE51F-C68E-44A5-8E11-139856152C9E}"/>
              </a:ext>
            </a:extLst>
          </p:cNvPr>
          <p:cNvSpPr txBox="1">
            <a:spLocks noGrp="1"/>
          </p:cNvSpPr>
          <p:nvPr/>
        </p:nvSpPr>
        <p:spPr>
          <a:xfrm>
            <a:off x="894633" y="4771233"/>
            <a:ext cx="2133600" cy="273844"/>
          </a:xfrm>
          <a:prstGeom prst="rect">
            <a:avLst/>
          </a:prstGeom>
          <a:effectLst/>
        </p:spPr>
        <p:txBody>
          <a:bodyPr lIns="91440" tIns="45720" rIns="91440" bIns="45720" numCol="1" spcCol="0" rtlCol="0" anchor="ctr"/>
          <a:lstStyle>
            <a:lvl1pPr marL="0" lvl="0" algn="l" rtl="0">
              <a:lnSpc>
                <a:spcPct val="100000"/>
              </a:lnSpc>
              <a:defRPr lang="en-US" sz="600" b="0" i="0" dirty="0">
                <a:solidFill>
                  <a:schemeClr val="bg1">
                    <a:lumMod val="50000"/>
                  </a:schemeClr>
                </a:solidFill>
                <a:latin typeface="Roboto"/>
              </a:defRPr>
            </a:lvl1pPr>
            <a:lvl2pPr marL="457200" lvl="1" algn="l" rtl="0">
              <a:lnSpc>
                <a:spcPct val="100000"/>
              </a:lnSpc>
              <a:defRPr lang="en-US" sz="1800" dirty="0">
                <a:solidFill>
                  <a:schemeClr val="tx1"/>
                </a:solidFill>
                <a:latin typeface="Roboto"/>
              </a:defRPr>
            </a:lvl2pPr>
            <a:lvl3pPr marL="914400" lvl="2" algn="l" rtl="0">
              <a:lnSpc>
                <a:spcPct val="100000"/>
              </a:lnSpc>
              <a:defRPr lang="en-US" sz="1800" dirty="0">
                <a:solidFill>
                  <a:schemeClr val="tx1"/>
                </a:solidFill>
                <a:latin typeface="Roboto"/>
              </a:defRPr>
            </a:lvl3pPr>
            <a:lvl4pPr marL="1371600" lvl="3" algn="l" rtl="0">
              <a:lnSpc>
                <a:spcPct val="100000"/>
              </a:lnSpc>
              <a:defRPr lang="en-US" sz="1800" dirty="0">
                <a:solidFill>
                  <a:schemeClr val="tx1"/>
                </a:solidFill>
                <a:latin typeface="Roboto"/>
              </a:defRPr>
            </a:lvl4pPr>
            <a:lvl5pPr marL="1828800" lvl="4" algn="l" rtl="0">
              <a:lnSpc>
                <a:spcPct val="100000"/>
              </a:lnSpc>
              <a:defRPr lang="en-US" sz="1800" dirty="0">
                <a:solidFill>
                  <a:schemeClr val="tx1"/>
                </a:solidFill>
                <a:latin typeface="Roboto"/>
              </a:defRPr>
            </a:lvl5pPr>
            <a:lvl6pPr marL="2286000" lvl="5" algn="l" rtl="0">
              <a:lnSpc>
                <a:spcPct val="100000"/>
              </a:lnSpc>
              <a:defRPr lang="en-US" sz="1800" dirty="0">
                <a:solidFill>
                  <a:schemeClr val="tx1"/>
                </a:solidFill>
                <a:latin typeface="Roboto"/>
              </a:defRPr>
            </a:lvl6pPr>
            <a:lvl7pPr marL="2743200" lvl="6" algn="l" rtl="0">
              <a:lnSpc>
                <a:spcPct val="100000"/>
              </a:lnSpc>
              <a:defRPr lang="en-US" sz="1800" dirty="0">
                <a:solidFill>
                  <a:schemeClr val="tx1"/>
                </a:solidFill>
                <a:latin typeface="Roboto"/>
              </a:defRPr>
            </a:lvl7pPr>
            <a:lvl8pPr marL="3200400" lvl="7" algn="l" rtl="0">
              <a:lnSpc>
                <a:spcPct val="100000"/>
              </a:lnSpc>
              <a:defRPr lang="en-US" sz="1800" dirty="0">
                <a:solidFill>
                  <a:schemeClr val="tx1"/>
                </a:solidFill>
                <a:latin typeface="Roboto"/>
              </a:defRPr>
            </a:lvl8pPr>
            <a:lvl9pPr marL="3657600" lvl="8" algn="l" rtl="0">
              <a:lnSpc>
                <a:spcPct val="100000"/>
              </a:lnSpc>
              <a:defRPr lang="en-US" sz="1800" dirty="0">
                <a:solidFill>
                  <a:schemeClr val="tx1"/>
                </a:solidFill>
                <a:latin typeface="Roboto"/>
              </a:defRPr>
            </a:lvl9pPr>
          </a:lstStyle>
          <a:p>
            <a:pPr marL="0" lvl="0" algn="l" rtl="0">
              <a:defRPr lang="en-US" sz="600" b="0" i="0" dirty="0">
                <a:solidFill>
                  <a:schemeClr val="bg1">
                    <a:lumMod val="50000"/>
                  </a:schemeClr>
                </a:solidFill>
                <a:latin typeface="+mn-lt"/>
              </a:defRPr>
            </a:pPr>
            <a:r>
              <a:rPr lang="en-US" dirty="0"/>
              <a:t>Date</a:t>
            </a:r>
          </a:p>
        </p:txBody>
      </p:sp>
      <p:sp>
        <p:nvSpPr>
          <p:cNvPr id="9" name="Slide Number Placeholder 5" hidden="1">
            <a:extLst>
              <a:ext uri="{BA3702C2-1EB0-4B14-A267-B6291084DE63}">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017E1B69-2BA0-4C67-A4F0-C41FDBD9F167}"/>
              </a:ext>
            </a:extLst>
          </p:cNvPr>
          <p:cNvSpPr txBox="1">
            <a:spLocks noGrp="1"/>
          </p:cNvSpPr>
          <p:nvPr/>
        </p:nvSpPr>
        <p:spPr>
          <a:xfrm>
            <a:off x="6123448" y="4771233"/>
            <a:ext cx="2133600" cy="273844"/>
          </a:xfrm>
          <a:prstGeom prst="rect">
            <a:avLst/>
          </a:prstGeom>
          <a:effectLst/>
        </p:spPr>
        <p:txBody>
          <a:bodyPr lIns="91440" tIns="45720" rIns="91440" bIns="45720" numCol="1" spcCol="0" rtlCol="0" anchor="ctr"/>
          <a:lstStyle>
            <a:lvl1pPr marL="0" lvl="0" algn="r" rtl="0">
              <a:lnSpc>
                <a:spcPct val="100000"/>
              </a:lnSpc>
              <a:defRPr lang="en-US" sz="600" b="0" i="0" dirty="0">
                <a:solidFill>
                  <a:schemeClr val="bg1">
                    <a:lumMod val="50000"/>
                  </a:schemeClr>
                </a:solidFill>
                <a:latin typeface="Roboto"/>
              </a:defRPr>
            </a:lvl1pPr>
            <a:lvl2pPr marL="457200" lvl="1" algn="l" rtl="0">
              <a:lnSpc>
                <a:spcPct val="100000"/>
              </a:lnSpc>
              <a:defRPr lang="en-US" sz="1800" dirty="0">
                <a:solidFill>
                  <a:schemeClr val="tx1"/>
                </a:solidFill>
                <a:latin typeface="Roboto"/>
              </a:defRPr>
            </a:lvl2pPr>
            <a:lvl3pPr marL="914400" lvl="2" algn="l" rtl="0">
              <a:lnSpc>
                <a:spcPct val="100000"/>
              </a:lnSpc>
              <a:defRPr lang="en-US" sz="1800" dirty="0">
                <a:solidFill>
                  <a:schemeClr val="tx1"/>
                </a:solidFill>
                <a:latin typeface="Roboto"/>
              </a:defRPr>
            </a:lvl3pPr>
            <a:lvl4pPr marL="1371600" lvl="3" algn="l" rtl="0">
              <a:lnSpc>
                <a:spcPct val="100000"/>
              </a:lnSpc>
              <a:defRPr lang="en-US" sz="1800" dirty="0">
                <a:solidFill>
                  <a:schemeClr val="tx1"/>
                </a:solidFill>
                <a:latin typeface="Roboto"/>
              </a:defRPr>
            </a:lvl4pPr>
            <a:lvl5pPr marL="1828800" lvl="4" algn="l" rtl="0">
              <a:lnSpc>
                <a:spcPct val="100000"/>
              </a:lnSpc>
              <a:defRPr lang="en-US" sz="1800" dirty="0">
                <a:solidFill>
                  <a:schemeClr val="tx1"/>
                </a:solidFill>
                <a:latin typeface="Roboto"/>
              </a:defRPr>
            </a:lvl5pPr>
            <a:lvl6pPr marL="2286000" lvl="5" algn="l" rtl="0">
              <a:lnSpc>
                <a:spcPct val="100000"/>
              </a:lnSpc>
              <a:defRPr lang="en-US" sz="1800" dirty="0">
                <a:solidFill>
                  <a:schemeClr val="tx1"/>
                </a:solidFill>
                <a:latin typeface="Roboto"/>
              </a:defRPr>
            </a:lvl6pPr>
            <a:lvl7pPr marL="2743200" lvl="6" algn="l" rtl="0">
              <a:lnSpc>
                <a:spcPct val="100000"/>
              </a:lnSpc>
              <a:defRPr lang="en-US" sz="1800" dirty="0">
                <a:solidFill>
                  <a:schemeClr val="tx1"/>
                </a:solidFill>
                <a:latin typeface="Roboto"/>
              </a:defRPr>
            </a:lvl7pPr>
            <a:lvl8pPr marL="3200400" lvl="7" algn="l" rtl="0">
              <a:lnSpc>
                <a:spcPct val="100000"/>
              </a:lnSpc>
              <a:defRPr lang="en-US" sz="1800" dirty="0">
                <a:solidFill>
                  <a:schemeClr val="tx1"/>
                </a:solidFill>
                <a:latin typeface="Roboto"/>
              </a:defRPr>
            </a:lvl8pPr>
            <a:lvl9pPr marL="3657600" lvl="8" algn="l" rtl="0">
              <a:lnSpc>
                <a:spcPct val="100000"/>
              </a:lnSpc>
              <a:defRPr lang="en-US" sz="1800" dirty="0">
                <a:solidFill>
                  <a:schemeClr val="tx1"/>
                </a:solidFill>
                <a:latin typeface="Roboto"/>
              </a:defRPr>
            </a:lvl9pPr>
          </a:lstStyle>
          <a:p>
            <a:pPr marL="0" lvl="0" algn="r" rtl="0">
              <a:defRPr lang="en-US" sz="600" b="0" i="0" dirty="0">
                <a:solidFill>
                  <a:schemeClr val="bg1">
                    <a:lumMod val="50000"/>
                  </a:schemeClr>
                </a:solidFill>
                <a:latin typeface="+mn-lt"/>
              </a:defRPr>
            </a:pPr>
            <a:r>
              <a:rPr lang="en-US" dirty="0"/>
              <a:t>&lt;#&gt;</a:t>
            </a:r>
          </a:p>
        </p:txBody>
      </p:sp>
      <p:sp>
        <p:nvSpPr>
          <p:cNvPr id="10" name="Footer Placeholder 4" hidden="1">
            <a:extLst>
              <a:ext uri="{88BC270B-32B5-4828-BD50-D91C391EF3E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9E8758B-DF38-4096-B1B0-FF6946C79823}"/>
              </a:ext>
            </a:extLst>
          </p:cNvPr>
          <p:cNvSpPr txBox="1">
            <a:spLocks noGrp="1"/>
          </p:cNvSpPr>
          <p:nvPr/>
        </p:nvSpPr>
        <p:spPr>
          <a:xfrm>
            <a:off x="3124200" y="4771233"/>
            <a:ext cx="2895600" cy="273844"/>
          </a:xfrm>
          <a:prstGeom prst="rect">
            <a:avLst/>
          </a:prstGeom>
          <a:effectLst/>
        </p:spPr>
        <p:txBody>
          <a:bodyPr lIns="91440" tIns="45720" rIns="91440" bIns="45720" numCol="1" spcCol="0" rtlCol="0" anchor="ctr"/>
          <a:lstStyle>
            <a:lvl1pPr marL="0" lvl="0" algn="ctr" rtl="0">
              <a:lnSpc>
                <a:spcPct val="100000"/>
              </a:lnSpc>
              <a:defRPr lang="en-US" sz="600" b="0" i="0" dirty="0">
                <a:solidFill>
                  <a:schemeClr val="bg1">
                    <a:lumMod val="50000"/>
                  </a:schemeClr>
                </a:solidFill>
                <a:latin typeface="Roboto"/>
              </a:defRPr>
            </a:lvl1pPr>
            <a:lvl2pPr marL="457200" lvl="1" algn="l" rtl="0">
              <a:lnSpc>
                <a:spcPct val="100000"/>
              </a:lnSpc>
              <a:defRPr lang="en-US" sz="1800" dirty="0">
                <a:solidFill>
                  <a:schemeClr val="tx1"/>
                </a:solidFill>
                <a:latin typeface="Roboto"/>
              </a:defRPr>
            </a:lvl2pPr>
            <a:lvl3pPr marL="914400" lvl="2" algn="l" rtl="0">
              <a:lnSpc>
                <a:spcPct val="100000"/>
              </a:lnSpc>
              <a:defRPr lang="en-US" sz="1800" dirty="0">
                <a:solidFill>
                  <a:schemeClr val="tx1"/>
                </a:solidFill>
                <a:latin typeface="Roboto"/>
              </a:defRPr>
            </a:lvl3pPr>
            <a:lvl4pPr marL="1371600" lvl="3" algn="l" rtl="0">
              <a:lnSpc>
                <a:spcPct val="100000"/>
              </a:lnSpc>
              <a:defRPr lang="en-US" sz="1800" dirty="0">
                <a:solidFill>
                  <a:schemeClr val="tx1"/>
                </a:solidFill>
                <a:latin typeface="Roboto"/>
              </a:defRPr>
            </a:lvl4pPr>
            <a:lvl5pPr marL="1828800" lvl="4" algn="l" rtl="0">
              <a:lnSpc>
                <a:spcPct val="100000"/>
              </a:lnSpc>
              <a:defRPr lang="en-US" sz="1800" dirty="0">
                <a:solidFill>
                  <a:schemeClr val="tx1"/>
                </a:solidFill>
                <a:latin typeface="Roboto"/>
              </a:defRPr>
            </a:lvl5pPr>
            <a:lvl6pPr marL="2286000" lvl="5" algn="l" rtl="0">
              <a:lnSpc>
                <a:spcPct val="100000"/>
              </a:lnSpc>
              <a:defRPr lang="en-US" sz="1800" dirty="0">
                <a:solidFill>
                  <a:schemeClr val="tx1"/>
                </a:solidFill>
                <a:latin typeface="Roboto"/>
              </a:defRPr>
            </a:lvl6pPr>
            <a:lvl7pPr marL="2743200" lvl="6" algn="l" rtl="0">
              <a:lnSpc>
                <a:spcPct val="100000"/>
              </a:lnSpc>
              <a:defRPr lang="en-US" sz="1800" dirty="0">
                <a:solidFill>
                  <a:schemeClr val="tx1"/>
                </a:solidFill>
                <a:latin typeface="Roboto"/>
              </a:defRPr>
            </a:lvl7pPr>
            <a:lvl8pPr marL="3200400" lvl="7" algn="l" rtl="0">
              <a:lnSpc>
                <a:spcPct val="100000"/>
              </a:lnSpc>
              <a:defRPr lang="en-US" sz="1800" dirty="0">
                <a:solidFill>
                  <a:schemeClr val="tx1"/>
                </a:solidFill>
                <a:latin typeface="Roboto"/>
              </a:defRPr>
            </a:lvl8pPr>
            <a:lvl9pPr marL="3657600" lvl="8" algn="l" rtl="0">
              <a:lnSpc>
                <a:spcPct val="100000"/>
              </a:lnSpc>
              <a:defRPr lang="en-US" sz="1800" dirty="0">
                <a:solidFill>
                  <a:schemeClr val="tx1"/>
                </a:solidFill>
                <a:latin typeface="Roboto"/>
              </a:defRPr>
            </a:lvl9pPr>
          </a:lstStyle>
          <a:p>
            <a:pPr marL="0" lvl="0" algn="ctr" rtl="0">
              <a:defRPr lang="en-US" sz="600" b="0" i="0" dirty="0">
                <a:solidFill>
                  <a:schemeClr val="bg1">
                    <a:lumMod val="50000"/>
                  </a:schemeClr>
                </a:solidFill>
                <a:latin typeface="+mn-lt"/>
              </a:defRPr>
            </a:pPr>
            <a:r>
              <a:rPr lang="en-US" dirty="0"/>
              <a:t>Footer</a:t>
            </a:r>
          </a:p>
        </p:txBody>
      </p:sp>
      <p:sp>
        <p:nvSpPr>
          <p:cNvPr id="11" name="Date Placeholder 3" hidden="1">
            <a:extLst>
              <a:ext uri="{39F9D99A-37DE-45CB-A404-48370C932EC9}">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66DF28C5-186E-4409-8927-3DEAC45CBF75}"/>
              </a:ext>
            </a:extLst>
          </p:cNvPr>
          <p:cNvSpPr txBox="1">
            <a:spLocks noGrp="1"/>
          </p:cNvSpPr>
          <p:nvPr/>
        </p:nvSpPr>
        <p:spPr>
          <a:xfrm>
            <a:off x="894633" y="4771233"/>
            <a:ext cx="2133600" cy="273844"/>
          </a:xfrm>
          <a:prstGeom prst="rect">
            <a:avLst/>
          </a:prstGeom>
          <a:effectLst/>
        </p:spPr>
        <p:txBody>
          <a:bodyPr lIns="91440" tIns="45720" rIns="91440" bIns="45720" numCol="1" spcCol="0" rtlCol="0" anchor="ctr"/>
          <a:lstStyle>
            <a:lvl1pPr marL="0" lvl="0" algn="l" rtl="0">
              <a:lnSpc>
                <a:spcPct val="100000"/>
              </a:lnSpc>
              <a:defRPr lang="en-US" sz="600" b="0" i="0" dirty="0">
                <a:solidFill>
                  <a:schemeClr val="bg1">
                    <a:lumMod val="50000"/>
                  </a:schemeClr>
                </a:solidFill>
                <a:latin typeface="Roboto"/>
              </a:defRPr>
            </a:lvl1pPr>
            <a:lvl2pPr marL="457200" lvl="1" algn="l" rtl="0">
              <a:lnSpc>
                <a:spcPct val="100000"/>
              </a:lnSpc>
              <a:defRPr lang="en-US" sz="1800" dirty="0">
                <a:solidFill>
                  <a:schemeClr val="tx1"/>
                </a:solidFill>
                <a:latin typeface="Roboto"/>
              </a:defRPr>
            </a:lvl2pPr>
            <a:lvl3pPr marL="914400" lvl="2" algn="l" rtl="0">
              <a:lnSpc>
                <a:spcPct val="100000"/>
              </a:lnSpc>
              <a:defRPr lang="en-US" sz="1800" dirty="0">
                <a:solidFill>
                  <a:schemeClr val="tx1"/>
                </a:solidFill>
                <a:latin typeface="Roboto"/>
              </a:defRPr>
            </a:lvl3pPr>
            <a:lvl4pPr marL="1371600" lvl="3" algn="l" rtl="0">
              <a:lnSpc>
                <a:spcPct val="100000"/>
              </a:lnSpc>
              <a:defRPr lang="en-US" sz="1800" dirty="0">
                <a:solidFill>
                  <a:schemeClr val="tx1"/>
                </a:solidFill>
                <a:latin typeface="Roboto"/>
              </a:defRPr>
            </a:lvl4pPr>
            <a:lvl5pPr marL="1828800" lvl="4" algn="l" rtl="0">
              <a:lnSpc>
                <a:spcPct val="100000"/>
              </a:lnSpc>
              <a:defRPr lang="en-US" sz="1800" dirty="0">
                <a:solidFill>
                  <a:schemeClr val="tx1"/>
                </a:solidFill>
                <a:latin typeface="Roboto"/>
              </a:defRPr>
            </a:lvl5pPr>
            <a:lvl6pPr marL="2286000" lvl="5" algn="l" rtl="0">
              <a:lnSpc>
                <a:spcPct val="100000"/>
              </a:lnSpc>
              <a:defRPr lang="en-US" sz="1800" dirty="0">
                <a:solidFill>
                  <a:schemeClr val="tx1"/>
                </a:solidFill>
                <a:latin typeface="Roboto"/>
              </a:defRPr>
            </a:lvl6pPr>
            <a:lvl7pPr marL="2743200" lvl="6" algn="l" rtl="0">
              <a:lnSpc>
                <a:spcPct val="100000"/>
              </a:lnSpc>
              <a:defRPr lang="en-US" sz="1800" dirty="0">
                <a:solidFill>
                  <a:schemeClr val="tx1"/>
                </a:solidFill>
                <a:latin typeface="Roboto"/>
              </a:defRPr>
            </a:lvl7pPr>
            <a:lvl8pPr marL="3200400" lvl="7" algn="l" rtl="0">
              <a:lnSpc>
                <a:spcPct val="100000"/>
              </a:lnSpc>
              <a:defRPr lang="en-US" sz="1800" dirty="0">
                <a:solidFill>
                  <a:schemeClr val="tx1"/>
                </a:solidFill>
                <a:latin typeface="Roboto"/>
              </a:defRPr>
            </a:lvl8pPr>
            <a:lvl9pPr marL="3657600" lvl="8" algn="l" rtl="0">
              <a:lnSpc>
                <a:spcPct val="100000"/>
              </a:lnSpc>
              <a:defRPr lang="en-US" sz="1800" dirty="0">
                <a:solidFill>
                  <a:schemeClr val="tx1"/>
                </a:solidFill>
                <a:latin typeface="Roboto"/>
              </a:defRPr>
            </a:lvl9pPr>
          </a:lstStyle>
          <a:p>
            <a:pPr marL="0" lvl="0" algn="l" rtl="0">
              <a:defRPr lang="en-US" sz="600" b="0" i="0" dirty="0">
                <a:solidFill>
                  <a:schemeClr val="bg1">
                    <a:lumMod val="50000"/>
                  </a:schemeClr>
                </a:solidFill>
                <a:latin typeface="+mn-lt"/>
              </a:defRPr>
            </a:pPr>
            <a:r>
              <a:rPr lang="en-US" dirty="0"/>
              <a:t>Date</a:t>
            </a:r>
          </a:p>
        </p:txBody>
      </p:sp>
      <p:sp>
        <p:nvSpPr>
          <p:cNvPr id="12" name="Title Placeholder 1">
            <a:extLst>
              <a:ext uri="{17F69DB0-7F6C-40ED-9F13-9301BE6806F3}">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ECED876A-ED66-475C-B119-61B0C3F13AB8}"/>
              </a:ext>
            </a:extLst>
          </p:cNvPr>
          <p:cNvSpPr>
            <a:spLocks noGrp="1"/>
          </p:cNvSpPr>
          <p:nvPr>
            <p:ph type="title"/>
          </p:nvPr>
        </p:nvSpPr>
        <p:spPr>
          <a:xfrm>
            <a:off x="762000" y="349045"/>
            <a:ext cx="7620000" cy="857250"/>
          </a:xfrm>
          <a:prstGeom prst="rect">
            <a:avLst/>
          </a:prstGeom>
        </p:spPr>
        <p:txBody>
          <a:bodyPr lIns="91440" tIns="45720" rIns="91440" bIns="45720" rtlCol="0" anchor="b">
            <a:noAutofit/>
          </a:bodyPr>
          <a:lstStyle/>
          <a:p>
            <a:r>
              <a:rPr lang="en-US" dirty="0"/>
              <a:t>Click to edit Master title style</a:t>
            </a:r>
          </a:p>
        </p:txBody>
      </p:sp>
      <p:sp>
        <p:nvSpPr>
          <p:cNvPr id="13" name="Text Placeholder 2">
            <a:extLst>
              <a:ext uri="{1D78F5E6-1F6B-4C75-BA2E-98A18B3758AD}">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98E3FCFF-D02E-4EE9-A874-C0483C42F3FC}"/>
              </a:ext>
            </a:extLst>
          </p:cNvPr>
          <p:cNvSpPr>
            <a:spLocks noGrp="1"/>
          </p:cNvSpPr>
          <p:nvPr>
            <p:ph type="body" idx="1"/>
          </p:nvPr>
        </p:nvSpPr>
        <p:spPr>
          <a:xfrm>
            <a:off x="762000" y="1428750"/>
            <a:ext cx="7620000" cy="3048000"/>
          </a:xfrm>
          <a:prstGeom prst="rect">
            <a:avLst/>
          </a:prstGeom>
        </p:spPr>
        <p:txBody>
          <a:bodyPr lIns="91440" tIns="9360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32A9FE1E-4382-46BB-B565-A73700E14D1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8662297C-8632-4142-9ABD-CA17B07EF12A}"/>
              </a:ext>
            </a:extLst>
          </p:cNvPr>
          <p:cNvSpPr>
            <a:spLocks noGrp="1"/>
          </p:cNvSpPr>
          <p:nvPr>
            <p:ph type="sldNum" sz="quarter" idx="4"/>
          </p:nvPr>
        </p:nvSpPr>
        <p:spPr>
          <a:xfrm>
            <a:off x="7767815" y="4695033"/>
            <a:ext cx="613018" cy="285750"/>
          </a:xfrm>
          <a:prstGeom prst="rect">
            <a:avLst/>
          </a:prstGeom>
        </p:spPr>
        <p:txBody>
          <a:bodyPr lIns="91440" tIns="45720" rIns="91440" bIns="45720" rtlCol="0" anchor="ctr"/>
          <a:lstStyle>
            <a:lvl1pPr lvl="0" algn="r">
              <a:defRPr lang="en-US" sz="600" b="0" i="0" dirty="0">
                <a:solidFill>
                  <a:schemeClr val="bg1">
                    <a:lumMod val="50000"/>
                  </a:schemeClr>
                </a:solidFill>
                <a:latin typeface="+mn-lt"/>
              </a:defRPr>
            </a:lvl1pPr>
          </a:lstStyle>
          <a:p>
            <a:r>
              <a:rPr lang="en-US" dirty="0"/>
              <a:t>&lt;#&gt;</a:t>
            </a:r>
          </a:p>
        </p:txBody>
      </p:sp>
      <p:sp>
        <p:nvSpPr>
          <p:cNvPr id="15" name="Footer Placeholder 4">
            <a:extLst>
              <a:ext uri="{F8B94226-C35D-492C-A595-E896C67491E4}">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79340615-D111-4F40-A083-99006AD3810C}"/>
              </a:ext>
            </a:extLst>
          </p:cNvPr>
          <p:cNvSpPr>
            <a:spLocks noGrp="1"/>
          </p:cNvSpPr>
          <p:nvPr>
            <p:ph type="ftr" sz="quarter" idx="3"/>
          </p:nvPr>
        </p:nvSpPr>
        <p:spPr>
          <a:xfrm>
            <a:off x="2495550" y="4686300"/>
            <a:ext cx="5181600" cy="285750"/>
          </a:xfrm>
          <a:prstGeom prst="rect">
            <a:avLst/>
          </a:prstGeom>
        </p:spPr>
        <p:txBody>
          <a:bodyPr lIns="91440" tIns="45720" rIns="91440" bIns="45720" rtlCol="0" anchor="ctr"/>
          <a:lstStyle>
            <a:lvl1pPr lvl="0" algn="ctr">
              <a:defRPr lang="en-US" sz="600" b="0" i="0" dirty="0">
                <a:solidFill>
                  <a:schemeClr val="bg1">
                    <a:lumMod val="50000"/>
                  </a:schemeClr>
                </a:solidFill>
                <a:latin typeface="+mn-lt"/>
              </a:defRPr>
            </a:lvl1pPr>
          </a:lstStyle>
          <a:p>
            <a:r>
              <a:rPr lang="en-US" dirty="0"/>
              <a:t>Footer</a:t>
            </a:r>
          </a:p>
        </p:txBody>
      </p:sp>
      <p:sp>
        <p:nvSpPr>
          <p:cNvPr id="16" name="Date Placeholder 3">
            <a:extLst>
              <a:ext uri="{DF3724CB-EADA-4512-9FCA-AE69A4C8E642}">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8E46734B-DCBB-4548-B76F-01D3D5A8E0C2}"/>
              </a:ext>
            </a:extLst>
          </p:cNvPr>
          <p:cNvSpPr>
            <a:spLocks noGrp="1"/>
          </p:cNvSpPr>
          <p:nvPr>
            <p:ph type="dt" sz="half" idx="2"/>
          </p:nvPr>
        </p:nvSpPr>
        <p:spPr>
          <a:xfrm>
            <a:off x="762000" y="4695033"/>
            <a:ext cx="1639570" cy="285750"/>
          </a:xfrm>
          <a:prstGeom prst="rect">
            <a:avLst/>
          </a:prstGeom>
        </p:spPr>
        <p:txBody>
          <a:bodyPr lIns="91440" tIns="45720" rIns="91440" bIns="45720" rtlCol="0" anchor="ctr"/>
          <a:lstStyle>
            <a:lvl1pPr lvl="0" algn="l">
              <a:defRPr lang="en-US" sz="600" b="0" i="0" dirty="0">
                <a:solidFill>
                  <a:schemeClr val="bg1">
                    <a:lumMod val="50000"/>
                  </a:schemeClr>
                </a:solidFill>
                <a:latin typeface="+mn-lt"/>
              </a:defRPr>
            </a:lvl1pPr>
          </a:lstStyle>
          <a:p>
            <a:r>
              <a:rPr lang="en-US" dirty="0"/>
              <a:t>Date</a:t>
            </a:r>
          </a:p>
        </p:txBody>
      </p:sp>
      <p:pic>
        <p:nvPicPr>
          <p:cNvPr id="17" name="Picture 16">
            <a:extLst>
              <a:ext uri="{65EDCF38-F5AD-4184-A8DB-5789880AC6F2}">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8DB508F2-C257-4A4E-9FF9-2EFC6F88E1F4}"/>
              </a:ext>
            </a:extLst>
          </p:cNvPr>
          <p:cNvPicPr>
            <a:picLocks noChangeAspect="1"/>
          </p:cNvPicPr>
          <p:nvPr userDrawn="1"/>
        </p:nvPicPr>
        <p:blipFill>
          <a:blip r:embed="rId13"/>
          <a:srcRect r="54600" b="48460"/>
          <a:stretch>
            <a:fillRect/>
          </a:stretch>
        </p:blipFill>
        <p:spPr>
          <a:xfrm>
            <a:off x="8134616" y="4811296"/>
            <a:ext cx="870061" cy="174002"/>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ftr="0" dt="0"/>
  <p:txStyles>
    <p:titleStyle>
      <a:lvl1pPr lvl="0" algn="l" rtl="0">
        <a:lnSpc>
          <a:spcPct val="100000"/>
        </a:lnSpc>
        <a:spcBef>
          <a:spcPct val="0"/>
        </a:spcBef>
        <a:buNone/>
        <a:defRPr lang="en-US" sz="3200" b="1" i="0" dirty="0">
          <a:solidFill>
            <a:schemeClr val="tx1"/>
          </a:solidFill>
          <a:latin typeface="Aptos" panose="020B0004020202020204" pitchFamily="34" charset="0"/>
        </a:defRPr>
      </a:lvl1pPr>
    </p:titleStyle>
    <p:bodyStyle>
      <a:lvl1pPr marL="342900" lvl="0" indent="-342900" algn="l" rtl="0">
        <a:spcBef>
          <a:spcPts val="1200"/>
        </a:spcBef>
        <a:buClr>
          <a:schemeClr val="accent1"/>
        </a:buClr>
        <a:buFont typeface="Arial"/>
        <a:buChar char="•"/>
        <a:defRPr lang="en-US" sz="1600" b="0" i="0" dirty="0">
          <a:solidFill>
            <a:schemeClr val="tx1"/>
          </a:solidFill>
          <a:latin typeface="+mn-lt"/>
        </a:defRPr>
      </a:lvl1pPr>
      <a:lvl2pPr marL="742950" lvl="1" indent="-285750" algn="l" rtl="0">
        <a:spcBef>
          <a:spcPts val="300"/>
        </a:spcBef>
        <a:buClr>
          <a:schemeClr val="tx1">
            <a:lumMod val="50000"/>
            <a:lumOff val="50000"/>
          </a:schemeClr>
        </a:buClr>
        <a:buFont typeface="Arial"/>
        <a:buChar char="-"/>
        <a:defRPr lang="en-US" sz="1400" b="0" i="0" dirty="0">
          <a:solidFill>
            <a:schemeClr val="bg1">
              <a:lumMod val="50000"/>
            </a:schemeClr>
          </a:solidFill>
          <a:latin typeface="+mn-lt"/>
        </a:defRPr>
      </a:lvl2pPr>
      <a:lvl3pPr marL="1143000" lvl="2" indent="-228600" algn="l" rtl="0">
        <a:spcBef>
          <a:spcPts val="300"/>
        </a:spcBef>
        <a:buClr>
          <a:schemeClr val="tx1">
            <a:lumMod val="50000"/>
            <a:lumOff val="50000"/>
          </a:schemeClr>
        </a:buClr>
        <a:buFont typeface="Arial"/>
        <a:buChar char="-"/>
        <a:defRPr lang="en-US" sz="1200" b="0" i="0" dirty="0">
          <a:solidFill>
            <a:schemeClr val="bg1">
              <a:lumMod val="50000"/>
            </a:schemeClr>
          </a:solidFill>
          <a:latin typeface="+mn-lt"/>
        </a:defRPr>
      </a:lvl3pPr>
      <a:lvl4pPr marL="1600200" lvl="3" indent="-228600" algn="l" rtl="0">
        <a:spcBef>
          <a:spcPts val="300"/>
        </a:spcBef>
        <a:buClr>
          <a:schemeClr val="tx1">
            <a:lumMod val="50000"/>
            <a:lumOff val="50000"/>
          </a:schemeClr>
        </a:buClr>
        <a:buFont typeface="Arial"/>
        <a:buChar char="-"/>
        <a:defRPr lang="en-US" sz="1000" b="0" i="0" dirty="0">
          <a:solidFill>
            <a:schemeClr val="bg1">
              <a:lumMod val="50000"/>
            </a:schemeClr>
          </a:solidFill>
          <a:latin typeface="+mn-lt"/>
        </a:defRPr>
      </a:lvl4pPr>
      <a:lvl5pPr marL="2057400" lvl="4" indent="-228600" algn="l" rtl="0">
        <a:spcBef>
          <a:spcPts val="300"/>
        </a:spcBef>
        <a:buClr>
          <a:schemeClr val="tx1">
            <a:lumMod val="50000"/>
            <a:lumOff val="50000"/>
          </a:schemeClr>
        </a:buClr>
        <a:buFont typeface="Arial"/>
        <a:buChar char="-"/>
        <a:defRPr lang="en-US" sz="900" b="0" i="0" dirty="0">
          <a:solidFill>
            <a:schemeClr val="bg1">
              <a:lumMod val="50000"/>
            </a:schemeClr>
          </a:solidFill>
          <a:latin typeface="+mn-lt"/>
        </a:defRPr>
      </a:lvl5pPr>
      <a:lvl6pPr marL="2514600" lvl="5" indent="-228600" algn="l" rtl="0">
        <a:spcBef>
          <a:spcPct val="20000"/>
        </a:spcBef>
        <a:buFont typeface="Arial"/>
        <a:buChar char="-"/>
        <a:defRPr lang="en-US" sz="900" b="0" i="0" dirty="0">
          <a:solidFill>
            <a:schemeClr val="bg1">
              <a:lumMod val="50000"/>
            </a:schemeClr>
          </a:solidFill>
          <a:latin typeface="+mn-lt"/>
        </a:defRPr>
      </a:lvl6pPr>
      <a:lvl7pPr marL="2971800" lvl="6" indent="-228600" algn="l" rtl="0">
        <a:spcBef>
          <a:spcPct val="20000"/>
        </a:spcBef>
        <a:buFont typeface="Arial"/>
        <a:buChar char="-"/>
        <a:defRPr lang="en-US" sz="900" b="0" i="0" dirty="0">
          <a:solidFill>
            <a:schemeClr val="bg1">
              <a:lumMod val="50000"/>
            </a:schemeClr>
          </a:solidFill>
          <a:latin typeface="+mn-lt"/>
        </a:defRPr>
      </a:lvl7pPr>
      <a:lvl8pPr marL="3429000" lvl="7" indent="-228600" algn="l" rtl="0">
        <a:spcBef>
          <a:spcPct val="20000"/>
        </a:spcBef>
        <a:buFont typeface="Arial"/>
        <a:buChar char="-"/>
        <a:defRPr lang="en-US" sz="900" b="0" i="0" dirty="0">
          <a:solidFill>
            <a:schemeClr val="bg1">
              <a:lumMod val="50000"/>
            </a:schemeClr>
          </a:solidFill>
          <a:latin typeface="+mn-lt"/>
        </a:defRPr>
      </a:lvl8pPr>
      <a:lvl9pPr marL="3886200" lvl="8" indent="-228600" algn="l" rtl="0">
        <a:spcBef>
          <a:spcPct val="20000"/>
        </a:spcBef>
        <a:buFont typeface="Arial"/>
        <a:buChar char="-"/>
        <a:defRPr lang="en-US" sz="900" b="0" i="0" dirty="0">
          <a:solidFill>
            <a:schemeClr val="bg1">
              <a:lumMod val="50000"/>
            </a:schemeClr>
          </a:solidFill>
          <a:latin typeface="+mn-lt"/>
        </a:defRPr>
      </a:lvl9pPr>
    </p:bodyStyle>
    <p:otherStyle>
      <a:lvl1pPr marL="0" lvl="0" algn="l" rtl="0">
        <a:defRPr lang="en-US" sz="1800" dirty="0">
          <a:solidFill>
            <a:schemeClr val="tx1"/>
          </a:solidFill>
          <a:latin typeface="+mn-lt"/>
        </a:defRPr>
      </a:lvl1pPr>
      <a:lvl2pPr marL="457200" lvl="1" algn="l" rtl="0">
        <a:defRPr lang="en-US" sz="1800" dirty="0">
          <a:solidFill>
            <a:schemeClr val="tx1"/>
          </a:solidFill>
          <a:latin typeface="+mn-lt"/>
        </a:defRPr>
      </a:lvl2pPr>
      <a:lvl3pPr marL="914400" lvl="2" algn="l" rtl="0">
        <a:defRPr lang="en-US" sz="1800" dirty="0">
          <a:solidFill>
            <a:schemeClr val="tx1"/>
          </a:solidFill>
          <a:latin typeface="+mn-lt"/>
        </a:defRPr>
      </a:lvl3pPr>
      <a:lvl4pPr marL="1371600" lvl="3" algn="l" rtl="0">
        <a:defRPr lang="en-US" sz="1800" dirty="0">
          <a:solidFill>
            <a:schemeClr val="tx1"/>
          </a:solidFill>
          <a:latin typeface="+mn-lt"/>
        </a:defRPr>
      </a:lvl4pPr>
      <a:lvl5pPr marL="1828800" lvl="4" algn="l" rtl="0">
        <a:defRPr lang="en-US" sz="1800" dirty="0">
          <a:solidFill>
            <a:schemeClr val="tx1"/>
          </a:solidFill>
          <a:latin typeface="+mn-lt"/>
        </a:defRPr>
      </a:lvl5pPr>
      <a:lvl6pPr marL="2286000" lvl="5" algn="l" rtl="0">
        <a:defRPr lang="en-US" sz="1800" dirty="0">
          <a:solidFill>
            <a:schemeClr val="tx1"/>
          </a:solidFill>
          <a:latin typeface="+mn-lt"/>
        </a:defRPr>
      </a:lvl6pPr>
      <a:lvl7pPr marL="2743200" lvl="6" algn="l" rtl="0">
        <a:defRPr lang="en-US" sz="1800" dirty="0">
          <a:solidFill>
            <a:schemeClr val="tx1"/>
          </a:solidFill>
          <a:latin typeface="+mn-lt"/>
        </a:defRPr>
      </a:lvl7pPr>
      <a:lvl8pPr marL="3200400" lvl="7" algn="l" rtl="0">
        <a:defRPr lang="en-US" sz="1800" dirty="0">
          <a:solidFill>
            <a:schemeClr val="tx1"/>
          </a:solidFill>
          <a:latin typeface="+mn-lt"/>
        </a:defRPr>
      </a:lvl8pPr>
      <a:lvl9pPr marL="3657600" lvl="8" algn="l" rtl="0">
        <a:defRPr lang="en-US" sz="1800" dirty="0">
          <a:solidFill>
            <a:schemeClr val="tx1"/>
          </a:solidFill>
          <a:latin typeface="+mn-l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9.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4.png"/><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hyperlink" Target="https://www.manageengine.com/sharepoint-management-reporting/demo.html" TargetMode="External"/><Relationship Id="rId7" Type="http://schemas.openxmlformats.org/officeDocument/2006/relationships/image" Target="../media/image5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hyperlink" Target="https://www.manageengine.com/sharepoint-management-reporting/" TargetMode="External"/><Relationship Id="rId4" Type="http://schemas.openxmlformats.org/officeDocument/2006/relationships/hyperlink" Target="mailto:support@sharepointmanagerplus.com" TargetMode="Externa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Rectangle 1">
            <a:extLst>
              <a:ext uri="{B863264C-B5AA-408C-99A4-0D3394246C0D}">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1AF7417C-DF5E-4B33-B43E-347BDA8BEDF5}"/>
              </a:ext>
            </a:extLst>
          </p:cNvPr>
          <p:cNvSpPr/>
          <p:nvPr/>
        </p:nvSpPr>
        <p:spPr>
          <a:xfrm>
            <a:off x="0" y="7305"/>
            <a:ext cx="9136009" cy="5135651"/>
          </a:xfrm>
          <a:prstGeom prst="rect">
            <a:avLst/>
          </a:prstGeom>
          <a:solidFill>
            <a:srgbClr val="FFFAF4"/>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pic>
        <p:nvPicPr>
          <p:cNvPr id="3" name="Picture 2">
            <a:extLst>
              <a:ext uri="{6A8DB5AC-606A-42E7-8367-6BAF4B204704}">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16E617C0-08E3-4B89-B4DD-362B3E1936FF}"/>
              </a:ext>
            </a:extLst>
          </p:cNvPr>
          <p:cNvPicPr>
            <a:picLocks noChangeAspect="1"/>
          </p:cNvPicPr>
          <p:nvPr/>
        </p:nvPicPr>
        <p:blipFill>
          <a:blip r:embed="rId2">
            <a:alphaModFix amt="47000"/>
          </a:blip>
          <a:stretch>
            <a:fillRect/>
          </a:stretch>
        </p:blipFill>
        <p:spPr>
          <a:xfrm rot="7860000">
            <a:off x="3913031" y="-872528"/>
            <a:ext cx="9010288" cy="6774351"/>
          </a:xfrm>
          <a:prstGeom prst="rect">
            <a:avLst/>
          </a:prstGeom>
          <a:noFill/>
        </p:spPr>
      </p:pic>
      <p:pic>
        <p:nvPicPr>
          <p:cNvPr id="4" name="Picture 3">
            <a:extLst>
              <a:ext uri="{C33F4D2B-8AC4-454C-80D3-1502C483BA78}">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BE28B8E8-857D-441E-9F15-AE864639BC3D}"/>
              </a:ext>
            </a:extLst>
          </p:cNvPr>
          <p:cNvPicPr>
            <a:picLocks noChangeAspect="1"/>
          </p:cNvPicPr>
          <p:nvPr/>
        </p:nvPicPr>
        <p:blipFill>
          <a:blip r:embed="rId3"/>
          <a:stretch>
            <a:fillRect/>
          </a:stretch>
        </p:blipFill>
        <p:spPr>
          <a:xfrm>
            <a:off x="5735316" y="1872424"/>
            <a:ext cx="3408683" cy="3270532"/>
          </a:xfrm>
          <a:prstGeom prst="rect">
            <a:avLst/>
          </a:prstGeom>
          <a:noFill/>
        </p:spPr>
      </p:pic>
      <p:pic>
        <p:nvPicPr>
          <p:cNvPr id="5" name="Picture 4">
            <a:extLst>
              <a:ext uri="{B0FEB1F3-9DC6-4289-86DE-607971336D6A}">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ED05ED25-1014-4975-A16A-4D60E08E913C}"/>
              </a:ext>
            </a:extLst>
          </p:cNvPr>
          <p:cNvPicPr>
            <a:picLocks noChangeAspect="1"/>
          </p:cNvPicPr>
          <p:nvPr/>
        </p:nvPicPr>
        <p:blipFill>
          <a:blip r:embed="rId4"/>
          <a:srcRect r="54600" b="48460"/>
          <a:stretch>
            <a:fillRect/>
          </a:stretch>
        </p:blipFill>
        <p:spPr>
          <a:xfrm>
            <a:off x="7514606" y="249059"/>
            <a:ext cx="1387744" cy="277529"/>
          </a:xfrm>
          <a:prstGeom prst="rect">
            <a:avLst/>
          </a:prstGeom>
          <a:noFill/>
        </p:spPr>
      </p:pic>
      <p:sp>
        <p:nvSpPr>
          <p:cNvPr id="6" name="TextBox 5">
            <a:extLst>
              <a:ext uri="{EDE7F37A-FBA6-4375-9A94-AF5360871E2B}">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4EFF758-4F6D-47B4-8A33-9BBB2D0E0E9C}"/>
              </a:ext>
            </a:extLst>
          </p:cNvPr>
          <p:cNvSpPr txBox="1"/>
          <p:nvPr/>
        </p:nvSpPr>
        <p:spPr>
          <a:xfrm>
            <a:off x="545144" y="1265408"/>
            <a:ext cx="5190172" cy="3050835"/>
          </a:xfrm>
          <a:prstGeom prst="rect">
            <a:avLst/>
          </a:prstGeom>
        </p:spPr>
        <p:txBody>
          <a:bodyPr wrap="square" lIns="95250" tIns="47625" rIns="95250" bIns="47625" rtlCol="0" anchor="ctr">
            <a:spAutoFit/>
          </a:bodyPr>
          <a:lstStyle/>
          <a:p>
            <a:pPr>
              <a:defRPr lang="en-US" sz="1400" dirty="0">
                <a:solidFill>
                  <a:schemeClr val="tx1"/>
                </a:solidFill>
                <a:latin typeface="Zoho Puvi"/>
              </a:defRPr>
            </a:pPr>
            <a:r>
              <a:rPr lang="en-US" sz="4800" b="1" dirty="0">
                <a:solidFill>
                  <a:schemeClr val="tx1"/>
                </a:solidFill>
                <a:latin typeface="Aptos" panose="020B0004020202020204" pitchFamily="34" charset="0"/>
                <a:cs typeface="Arial" panose="020B0604020202020204" pitchFamily="34" charset="0"/>
              </a:rPr>
              <a:t>The unified solution for </a:t>
            </a:r>
            <a:br>
              <a:rPr lang="en-US" sz="4800" b="1" dirty="0">
                <a:solidFill>
                  <a:schemeClr val="tx1"/>
                </a:solidFill>
                <a:latin typeface="Aptos" panose="020B0004020202020204" pitchFamily="34" charset="0"/>
                <a:cs typeface="Arial" panose="020B0604020202020204" pitchFamily="34" charset="0"/>
              </a:rPr>
            </a:br>
            <a:r>
              <a:rPr lang="en-US" sz="4800" b="1" dirty="0">
                <a:solidFill>
                  <a:schemeClr val="tx1"/>
                </a:solidFill>
                <a:latin typeface="Aptos" panose="020B0004020202020204" pitchFamily="34" charset="0"/>
                <a:cs typeface="Arial" panose="020B0604020202020204" pitchFamily="34" charset="0"/>
              </a:rPr>
              <a:t>your </a:t>
            </a:r>
            <a:r>
              <a:rPr lang="en-US" sz="4800" b="1" dirty="0">
                <a:latin typeface="Aptos" panose="020B0004020202020204" pitchFamily="34" charset="0"/>
                <a:cs typeface="Arial" panose="020B0604020202020204" pitchFamily="34" charset="0"/>
              </a:rPr>
              <a:t>S</a:t>
            </a:r>
            <a:r>
              <a:rPr lang="en-US" sz="4800" b="1" dirty="0">
                <a:solidFill>
                  <a:schemeClr val="tx1"/>
                </a:solidFill>
                <a:latin typeface="Aptos" panose="020B0004020202020204" pitchFamily="34" charset="0"/>
                <a:cs typeface="Arial" panose="020B0604020202020204" pitchFamily="34" charset="0"/>
              </a:rPr>
              <a:t>harePoint organization</a:t>
            </a:r>
          </a:p>
        </p:txBody>
      </p:sp>
      <p:grpSp>
        <p:nvGrpSpPr>
          <p:cNvPr id="7" name="Group 6">
            <a:extLst>
              <a:ext uri="{480ACA14-0162-474B-9C87-2FE4275DB479}">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703F8012-9931-4197-A6FC-168FA3AAFE65}"/>
              </a:ext>
            </a:extLst>
          </p:cNvPr>
          <p:cNvGrpSpPr>
            <a:grpSpLocks noChangeAspect="1"/>
          </p:cNvGrpSpPr>
          <p:nvPr/>
        </p:nvGrpSpPr>
        <p:grpSpPr>
          <a:xfrm>
            <a:off x="639756" y="810272"/>
            <a:ext cx="3179302" cy="335965"/>
            <a:chOff x="676275" y="1658693"/>
            <a:chExt cx="3179302" cy="335965"/>
          </a:xfrm>
        </p:grpSpPr>
        <p:sp>
          <p:nvSpPr>
            <p:cNvPr id="8" name="Rectangle: Rounded Corners 7">
              <a:extLst>
                <a:ext uri="{D1C00202-D5A1-40C0-947C-C17B1E6839D7}">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5ADCEE0D-BCC9-4577-9C86-19C1F33A5D5E}"/>
                </a:ext>
              </a:extLst>
            </p:cNvPr>
            <p:cNvSpPr/>
            <p:nvPr/>
          </p:nvSpPr>
          <p:spPr>
            <a:xfrm>
              <a:off x="676275" y="1658693"/>
              <a:ext cx="3179302" cy="335965"/>
            </a:xfrm>
            <a:prstGeom prst="roundRect">
              <a:avLst/>
            </a:prstGeom>
            <a:solidFill>
              <a:srgbClr val="FE6E6E">
                <a:alpha val="22000"/>
              </a:srgbClr>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latin typeface="Aptos" panose="020B0004020202020204" pitchFamily="34" charset="0"/>
                <a:cs typeface="Arial" panose="020B0604020202020204" pitchFamily="34" charset="0"/>
              </a:endParaRPr>
            </a:p>
          </p:txBody>
        </p:sp>
        <p:sp>
          <p:nvSpPr>
            <p:cNvPr id="9" name="TextBox 8">
              <a:extLst>
                <a:ext uri="{D75114DE-D0C6-4585-AF5F-4DE0BE773A0A}">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493CA788-BFFD-434B-ADCB-684176CF3208}"/>
                </a:ext>
              </a:extLst>
            </p:cNvPr>
            <p:cNvSpPr txBox="1"/>
            <p:nvPr/>
          </p:nvSpPr>
          <p:spPr>
            <a:xfrm>
              <a:off x="685800" y="1675232"/>
              <a:ext cx="3147860" cy="291105"/>
            </a:xfrm>
            <a:prstGeom prst="rect">
              <a:avLst/>
            </a:prstGeom>
          </p:spPr>
          <p:txBody>
            <a:bodyPr lIns="95250" tIns="47625" rIns="95250" bIns="47625" rtlCol="0" anchor="ctr">
              <a:spAutoFit/>
            </a:bodyPr>
            <a:lstStyle/>
            <a:p>
              <a:pPr algn="ctr">
                <a:lnSpc>
                  <a:spcPct val="110000"/>
                </a:lnSpc>
                <a:defRPr lang="en-US" sz="1400" dirty="0"/>
              </a:pPr>
              <a:r>
                <a:rPr lang="en-US" sz="1200" dirty="0">
                  <a:solidFill>
                    <a:schemeClr val="tx1">
                      <a:lumMod val="50000"/>
                    </a:schemeClr>
                  </a:solidFill>
                  <a:latin typeface="Aptos" panose="020B0004020202020204" pitchFamily="34" charset="0"/>
                  <a:cs typeface="Arial" panose="020B0604020202020204" pitchFamily="34" charset="0"/>
                </a:rPr>
                <a:t>ManageEngine SharePoint Manager Plus</a:t>
              </a:r>
            </a:p>
          </p:txBody>
        </p:sp>
      </p:grpSp>
    </p:spTree>
    <p:extLst>
      <p:ext uri="{4D29E0DB-A138-4A45-BD31-57BA12AD2C69}">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0F7CAFA1-7CFE-44DB-80F2-36BE16E06476}">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0CA13228-22C4-43AE-8582-FE9A6E89FB97}"/>
              </a:ext>
            </a:extLst>
          </p:cNvPr>
          <p:cNvPicPr>
            <a:picLocks noChangeAspect="1"/>
          </p:cNvPicPr>
          <p:nvPr/>
        </p:nvPicPr>
        <p:blipFill>
          <a:blip r:embed="rId2">
            <a:alphaModFix/>
          </a:blip>
          <a:stretch>
            <a:fillRect/>
          </a:stretch>
        </p:blipFill>
        <p:spPr>
          <a:xfrm rot="7860000">
            <a:off x="2978515" y="-1398041"/>
            <a:ext cx="9010288" cy="6774351"/>
          </a:xfrm>
          <a:prstGeom prst="rect">
            <a:avLst/>
          </a:prstGeom>
          <a:noFill/>
        </p:spPr>
      </p:pic>
      <p:sp>
        <p:nvSpPr>
          <p:cNvPr id="3" name="Title 1">
            <a:extLst>
              <a:ext uri="{81F203A8-CA4E-44A9-9789-57D57E5876BC}">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1C126B3-87F5-4817-9F4F-ADA129036D6D}"/>
              </a:ext>
            </a:extLst>
          </p:cNvPr>
          <p:cNvSpPr>
            <a:spLocks noGrp="1"/>
          </p:cNvSpPr>
          <p:nvPr>
            <p:ph type="title"/>
          </p:nvPr>
        </p:nvSpPr>
        <p:spPr>
          <a:xfrm>
            <a:off x="438150" y="823379"/>
            <a:ext cx="2221773" cy="553916"/>
          </a:xfrm>
        </p:spPr>
        <p:txBody>
          <a:bodyPr rtlCol="0"/>
          <a:lstStyle/>
          <a:p>
            <a:r>
              <a:rPr lang="en-US" sz="2800" b="1" dirty="0">
                <a:latin typeface="Aptos" panose="020B0004020202020204" pitchFamily="34" charset="0"/>
                <a:cs typeface="Arial" panose="020B0604020202020204" pitchFamily="34" charset="0"/>
              </a:rPr>
              <a:t>Use case</a:t>
            </a:r>
          </a:p>
        </p:txBody>
      </p:sp>
      <p:sp>
        <p:nvSpPr>
          <p:cNvPr id="4" name="TextBox 3">
            <a:extLst>
              <a:ext uri="{368FA503-947F-460C-96C3-C4E24F492D98}">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C05B46C-ADB6-4525-8283-36A0C5B3DB4E}"/>
              </a:ext>
            </a:extLst>
          </p:cNvPr>
          <p:cNvSpPr txBox="1"/>
          <p:nvPr/>
        </p:nvSpPr>
        <p:spPr>
          <a:xfrm>
            <a:off x="476935" y="2305050"/>
            <a:ext cx="2706709" cy="1393651"/>
          </a:xfrm>
          <a:prstGeom prst="rect">
            <a:avLst/>
          </a:prstGeom>
        </p:spPr>
        <p:txBody>
          <a:bodyPr lIns="95250" tIns="47625" rIns="95250" bIns="47625" rtlCol="0" anchor="t">
            <a:spAutoFit/>
          </a:bodyPr>
          <a:lstStyle/>
          <a:p>
            <a:pPr>
              <a:lnSpc>
                <a:spcPct val="129999"/>
              </a:lnSpc>
              <a:defRPr lang="en-US" sz="1400" dirty="0"/>
            </a:pPr>
            <a:r>
              <a:rPr lang="en-US" sz="1100" dirty="0">
                <a:latin typeface="Aptos" panose="020B0004020202020204" pitchFamily="34" charset="0"/>
                <a:cs typeface="Arial" panose="020B0604020202020204" pitchFamily="34" charset="0"/>
              </a:rPr>
              <a:t>Administrators, especially in large organizations, find it difficult to manage and report on the numerous aspects of their environment. Constantly generating reports and the complexity of data can become overwhelming.</a:t>
            </a:r>
          </a:p>
        </p:txBody>
      </p:sp>
      <p:sp>
        <p:nvSpPr>
          <p:cNvPr id="5" name="TextBox 4">
            <a:extLst>
              <a:ext uri="{D31AA87C-A9AF-46BF-8BC7-CEDD6E6EA02C}">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81BEB83-A43B-4C89-A9CB-D889A3D5F635}"/>
              </a:ext>
            </a:extLst>
          </p:cNvPr>
          <p:cNvSpPr txBox="1"/>
          <p:nvPr/>
        </p:nvSpPr>
        <p:spPr>
          <a:xfrm>
            <a:off x="450199" y="213874"/>
            <a:ext cx="1905000" cy="250068"/>
          </a:xfrm>
          <a:prstGeom prst="rect">
            <a:avLst/>
          </a:prstGeom>
        </p:spPr>
        <p:txBody>
          <a:bodyPr lIns="95250" tIns="47625" rIns="95250" bIns="47625" rtlCol="0" anchor="t">
            <a:spAutoFit/>
          </a:bodyPr>
          <a:lstStyle/>
          <a:p>
            <a:pPr algn="l" rtl="0">
              <a:lnSpc>
                <a:spcPct val="100000"/>
              </a:lnSpc>
              <a:spcBef>
                <a:spcPct val="0"/>
              </a:spcBef>
              <a:spcAft>
                <a:spcPts val="0"/>
              </a:spcAft>
              <a:buNone/>
              <a:defRPr lang="en-US" sz="1400" dirty="0"/>
            </a:pPr>
            <a:r>
              <a:rPr lang="en-US" sz="1000" b="1" i="0" cap="all" dirty="0">
                <a:solidFill>
                  <a:schemeClr val="bg1">
                    <a:lumMod val="75000"/>
                  </a:schemeClr>
                </a:solidFill>
                <a:latin typeface="Aptos" panose="020B0004020202020204" pitchFamily="34" charset="0"/>
                <a:cs typeface="Arial" panose="020B0604020202020204" pitchFamily="34" charset="0"/>
              </a:rPr>
              <a:t>#1</a:t>
            </a:r>
            <a:r>
              <a:rPr lang="en-US" sz="1000" b="1" i="0" cap="all" dirty="0">
                <a:solidFill>
                  <a:schemeClr val="tx1"/>
                </a:solidFill>
                <a:latin typeface="Aptos" panose="020B0004020202020204" pitchFamily="34" charset="0"/>
                <a:cs typeface="Arial" panose="020B0604020202020204" pitchFamily="34" charset="0"/>
              </a:rPr>
              <a:t> Reporting</a:t>
            </a:r>
          </a:p>
        </p:txBody>
      </p:sp>
      <p:cxnSp>
        <p:nvCxnSpPr>
          <p:cNvPr id="6" name="Straight Connector 5">
            <a:extLst>
              <a:ext uri="{5A2FE7BB-853E-4A15-8B84-1C102C079F39}">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488378F3-4F66-43E2-A3ED-9698791B6336}"/>
              </a:ext>
            </a:extLst>
          </p:cNvPr>
          <p:cNvCxnSpPr/>
          <p:nvPr/>
        </p:nvCxnSpPr>
        <p:spPr>
          <a:xfrm rot="10800000" flipH="1" flipV="1">
            <a:off x="554821" y="601732"/>
            <a:ext cx="8032975" cy="0"/>
          </a:xfrm>
          <a:prstGeom prst="line">
            <a:avLst/>
          </a:prstGeom>
          <a:ln w="9525" cap="flat">
            <a:solidFill>
              <a:schemeClr val="bg1">
                <a:lumMod val="85000"/>
              </a:schemeClr>
            </a:solidFill>
            <a:prstDash val="solid"/>
            <a:round/>
          </a:ln>
        </p:spPr>
        <p:style>
          <a:lnRef idx="1">
            <a:schemeClr val="accent1"/>
          </a:lnRef>
          <a:fillRef idx="1">
            <a:schemeClr val="accent1"/>
          </a:fillRef>
          <a:effectRef idx="0">
            <a:schemeClr val="accent1"/>
          </a:effectRef>
          <a:fontRef idx="minor">
            <a:srgbClr val="FFFFFF"/>
          </a:fontRef>
        </p:style>
      </p:cxnSp>
      <p:sp>
        <p:nvSpPr>
          <p:cNvPr id="7" name="TextBox 6">
            <a:extLst>
              <a:ext uri="{E5038616-5422-40C7-8762-E50AC174E52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98E877C5-0326-43DB-A889-666F7780525D}"/>
              </a:ext>
            </a:extLst>
          </p:cNvPr>
          <p:cNvSpPr txBox="1"/>
          <p:nvPr/>
        </p:nvSpPr>
        <p:spPr>
          <a:xfrm>
            <a:off x="4543425" y="1866900"/>
            <a:ext cx="4419142" cy="342401"/>
          </a:xfrm>
          <a:prstGeom prst="rect">
            <a:avLst/>
          </a:prstGeom>
        </p:spPr>
        <p:txBody>
          <a:bodyPr lIns="95250" tIns="47625" rIns="95250" bIns="47625" rtlCol="0" anchor="t">
            <a:spAutoFit/>
          </a:bodyPr>
          <a:lstStyle/>
          <a:p>
            <a:pPr>
              <a:defRPr lang="en-US" sz="1400" dirty="0"/>
            </a:pPr>
            <a:r>
              <a:rPr lang="en-US" sz="1600" b="1" dirty="0">
                <a:latin typeface="Aptos" panose="020B0004020202020204" pitchFamily="34" charset="0"/>
                <a:cs typeface="Arial" panose="020B0604020202020204" pitchFamily="34" charset="0"/>
              </a:rPr>
              <a:t>How SharePoint Manager Plus helps</a:t>
            </a:r>
          </a:p>
        </p:txBody>
      </p:sp>
      <p:sp>
        <p:nvSpPr>
          <p:cNvPr id="8" name="TextBox 7">
            <a:extLst>
              <a:ext uri="{F72B0966-6392-4F69-B839-4A24B5B78FAC}">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E024962-77BF-464F-A56F-D575B740430F}"/>
              </a:ext>
            </a:extLst>
          </p:cNvPr>
          <p:cNvSpPr txBox="1"/>
          <p:nvPr/>
        </p:nvSpPr>
        <p:spPr>
          <a:xfrm>
            <a:off x="4543425" y="2305050"/>
            <a:ext cx="3555492" cy="1173591"/>
          </a:xfrm>
          <a:prstGeom prst="rect">
            <a:avLst/>
          </a:prstGeom>
        </p:spPr>
        <p:txBody>
          <a:bodyPr lIns="95250" tIns="47625" rIns="95250" bIns="47625" rtlCol="0" anchor="t">
            <a:spAutoFit/>
          </a:bodyPr>
          <a:lstStyle/>
          <a:p>
            <a:pPr>
              <a:lnSpc>
                <a:spcPct val="129999"/>
              </a:lnSpc>
              <a:defRPr lang="en-US" sz="1400" dirty="0"/>
            </a:pPr>
            <a:r>
              <a:rPr lang="en-US" sz="1100" dirty="0">
                <a:latin typeface="Aptos" panose="020B0004020202020204" pitchFamily="34" charset="0"/>
                <a:cs typeface="Arial" panose="020B0604020202020204" pitchFamily="34" charset="0"/>
              </a:rPr>
              <a:t>Each report can be customized with filters and saved for quick access. Reports can also be scheduled to be automatically generated and delivered to email addresses of your choice. This simplifies the work of the administrator.</a:t>
            </a:r>
          </a:p>
        </p:txBody>
      </p:sp>
      <p:sp>
        <p:nvSpPr>
          <p:cNvPr id="9" name="TextBox 8">
            <a:extLst>
              <a:ext uri="{7F4ED861-B3A7-46B4-9F31-7BD4CAC42668}">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895DBA69-A6C1-44C4-A47D-C2BA7963F4E1}"/>
              </a:ext>
            </a:extLst>
          </p:cNvPr>
          <p:cNvSpPr txBox="1"/>
          <p:nvPr/>
        </p:nvSpPr>
        <p:spPr>
          <a:xfrm>
            <a:off x="455485" y="1866900"/>
            <a:ext cx="4419142" cy="342401"/>
          </a:xfrm>
          <a:prstGeom prst="rect">
            <a:avLst/>
          </a:prstGeom>
        </p:spPr>
        <p:txBody>
          <a:bodyPr lIns="95250" tIns="47625" rIns="95250" bIns="47625" rtlCol="0" anchor="t">
            <a:spAutoFit/>
          </a:bodyPr>
          <a:lstStyle/>
          <a:p>
            <a:pPr>
              <a:defRPr lang="en-US" sz="1400" dirty="0"/>
            </a:pPr>
            <a:r>
              <a:rPr lang="en-US" sz="1600" b="1" dirty="0">
                <a:latin typeface="Aptos" panose="020B0004020202020204" pitchFamily="34" charset="0"/>
                <a:cs typeface="Arial" panose="020B0604020202020204" pitchFamily="34" charset="0"/>
              </a:rPr>
              <a:t>Manually generating reports</a:t>
            </a:r>
          </a:p>
        </p:txBody>
      </p:sp>
    </p:spTree>
    <p:extLst>
      <p:ext uri="{6B0C5A00-F8A8-47B5-B920-6D80B9F84DA3}">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B92D40DA-CAD0-45C1-BDFE-E1D37F26B8AC}">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4E0753D-C18D-41A7-AC58-153CB223EB50}"/>
              </a:ext>
            </a:extLst>
          </p:cNvPr>
          <p:cNvSpPr/>
          <p:nvPr/>
        </p:nvSpPr>
        <p:spPr>
          <a:xfrm>
            <a:off x="0" y="0"/>
            <a:ext cx="9136009" cy="5135651"/>
          </a:xfrm>
          <a:prstGeom prst="rect">
            <a:avLst/>
          </a:prstGeom>
          <a:solidFill>
            <a:srgbClr val="FFFAF4"/>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pic>
        <p:nvPicPr>
          <p:cNvPr id="3" name="Picture 2">
            <a:extLst>
              <a:ext uri="{925BFE18-7D99-49D5-90BE-F956F9F7E321}">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BA9EAB2F-18F2-47D9-AD4A-5F9B6D92C2D3}"/>
              </a:ext>
            </a:extLst>
          </p:cNvPr>
          <p:cNvPicPr>
            <a:picLocks noChangeAspect="1"/>
          </p:cNvPicPr>
          <p:nvPr/>
        </p:nvPicPr>
        <p:blipFill>
          <a:blip r:embed="rId2">
            <a:alphaModFix amt="31000"/>
          </a:blip>
          <a:stretch>
            <a:fillRect/>
          </a:stretch>
        </p:blipFill>
        <p:spPr>
          <a:xfrm rot="7860000">
            <a:off x="4329665" y="-455895"/>
            <a:ext cx="9010288" cy="6774351"/>
          </a:xfrm>
          <a:prstGeom prst="rect">
            <a:avLst/>
          </a:prstGeom>
          <a:noFill/>
        </p:spPr>
      </p:pic>
      <p:pic>
        <p:nvPicPr>
          <p:cNvPr id="4" name="Picture 3">
            <a:extLst>
              <a:ext uri="{9326F552-31D4-4BA0-B196-D81DF9B091EA}">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04B6946A-F446-462F-95E7-2E0EB42E7BBA}"/>
              </a:ext>
            </a:extLst>
          </p:cNvPr>
          <p:cNvPicPr>
            <a:picLocks noChangeAspect="1"/>
          </p:cNvPicPr>
          <p:nvPr/>
        </p:nvPicPr>
        <p:blipFill>
          <a:blip r:embed="rId3"/>
          <a:stretch>
            <a:fillRect/>
          </a:stretch>
        </p:blipFill>
        <p:spPr>
          <a:xfrm>
            <a:off x="5197106" y="2273207"/>
            <a:ext cx="3946931" cy="2877683"/>
          </a:xfrm>
          <a:prstGeom prst="rect">
            <a:avLst/>
          </a:prstGeom>
          <a:noFill/>
        </p:spPr>
      </p:pic>
      <p:sp>
        <p:nvSpPr>
          <p:cNvPr id="5" name="TextBox 4">
            <a:extLst>
              <a:ext uri="{6A8AB05E-13F4-4BAC-BD5F-38B16670FABB}">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040EA934-6743-475E-8CCA-CA762E037792}"/>
              </a:ext>
            </a:extLst>
          </p:cNvPr>
          <p:cNvSpPr txBox="1">
            <a:spLocks noGrp="1"/>
          </p:cNvSpPr>
          <p:nvPr/>
        </p:nvSpPr>
        <p:spPr>
          <a:xfrm>
            <a:off x="552450" y="479621"/>
            <a:ext cx="7620000" cy="553916"/>
          </a:xfrm>
          <a:prstGeom prst="rect">
            <a:avLst/>
          </a:prstGeom>
          <a:ln>
            <a:noFill/>
          </a:ln>
          <a:effectLst/>
        </p:spPr>
        <p:txBody>
          <a:bodyPr lIns="91440" tIns="45720" rIns="91440" bIns="45720" numCol="1" spcCol="0" rtlCol="0" anchor="ctr">
            <a:noAutofit/>
          </a:bodyPr>
          <a:lstStyle>
            <a:lvl1pPr marL="0" lvl="0" algn="l" rtl="0">
              <a:lnSpc>
                <a:spcPct val="100000"/>
              </a:lnSpc>
              <a:spcBef>
                <a:spcPct val="0"/>
              </a:spcBef>
              <a:spcAft>
                <a:spcPts val="0"/>
              </a:spcAft>
              <a:buNone/>
              <a:defRPr lang="en-US" sz="3600" b="1" i="0" dirty="0">
                <a:solidFill>
                  <a:schemeClr val="tx1"/>
                </a:solidFill>
                <a:latin typeface="Zoho Puvi"/>
              </a:defRPr>
            </a:lvl1pPr>
            <a:lvl2pPr marL="457200" lvl="1" algn="l" rtl="0">
              <a:lnSpc>
                <a:spcPct val="100000"/>
              </a:lnSpc>
              <a:spcBef>
                <a:spcPts val="0"/>
              </a:spcBef>
              <a:spcAft>
                <a:spcPts val="0"/>
              </a:spcAft>
              <a:defRPr lang="en-US" sz="1800" dirty="0">
                <a:solidFill>
                  <a:schemeClr val="tx1"/>
                </a:solidFill>
                <a:latin typeface="Zoho Puvi"/>
              </a:defRPr>
            </a:lvl2pPr>
            <a:lvl3pPr marL="914400" lvl="2" algn="l" rtl="0">
              <a:lnSpc>
                <a:spcPct val="100000"/>
              </a:lnSpc>
              <a:spcBef>
                <a:spcPts val="0"/>
              </a:spcBef>
              <a:spcAft>
                <a:spcPts val="0"/>
              </a:spcAft>
              <a:defRPr lang="en-US" sz="1800" dirty="0">
                <a:solidFill>
                  <a:schemeClr val="tx1"/>
                </a:solidFill>
                <a:latin typeface="Zoho Puvi"/>
              </a:defRPr>
            </a:lvl3pPr>
            <a:lvl4pPr marL="1371600" lvl="3" algn="l" rtl="0">
              <a:lnSpc>
                <a:spcPct val="100000"/>
              </a:lnSpc>
              <a:spcBef>
                <a:spcPts val="0"/>
              </a:spcBef>
              <a:spcAft>
                <a:spcPts val="0"/>
              </a:spcAft>
              <a:defRPr lang="en-US" sz="1800" dirty="0">
                <a:solidFill>
                  <a:schemeClr val="tx1"/>
                </a:solidFill>
                <a:latin typeface="Zoho Puvi"/>
              </a:defRPr>
            </a:lvl4pPr>
            <a:lvl5pPr marL="1828800" lvl="4" algn="l" rtl="0">
              <a:lnSpc>
                <a:spcPct val="100000"/>
              </a:lnSpc>
              <a:spcBef>
                <a:spcPts val="0"/>
              </a:spcBef>
              <a:spcAft>
                <a:spcPts val="0"/>
              </a:spcAft>
              <a:defRPr lang="en-US" sz="1800" dirty="0">
                <a:solidFill>
                  <a:schemeClr val="tx1"/>
                </a:solidFill>
                <a:latin typeface="Zoho Puvi"/>
              </a:defRPr>
            </a:lvl5pPr>
            <a:lvl6pPr marL="2286000" lvl="5" algn="l" rtl="0">
              <a:lnSpc>
                <a:spcPct val="100000"/>
              </a:lnSpc>
              <a:spcBef>
                <a:spcPts val="0"/>
              </a:spcBef>
              <a:spcAft>
                <a:spcPts val="0"/>
              </a:spcAft>
              <a:defRPr lang="en-US" sz="1800" dirty="0">
                <a:solidFill>
                  <a:schemeClr val="tx1"/>
                </a:solidFill>
                <a:latin typeface="Zoho Puvi"/>
              </a:defRPr>
            </a:lvl6pPr>
            <a:lvl7pPr marL="2743200" lvl="6" algn="l" rtl="0">
              <a:lnSpc>
                <a:spcPct val="100000"/>
              </a:lnSpc>
              <a:spcBef>
                <a:spcPts val="0"/>
              </a:spcBef>
              <a:spcAft>
                <a:spcPts val="0"/>
              </a:spcAft>
              <a:defRPr lang="en-US" sz="1800" dirty="0">
                <a:solidFill>
                  <a:schemeClr val="tx1"/>
                </a:solidFill>
                <a:latin typeface="Zoho Puvi"/>
              </a:defRPr>
            </a:lvl7pPr>
            <a:lvl8pPr marL="3200400" lvl="7" algn="l" rtl="0">
              <a:lnSpc>
                <a:spcPct val="100000"/>
              </a:lnSpc>
              <a:spcBef>
                <a:spcPts val="0"/>
              </a:spcBef>
              <a:spcAft>
                <a:spcPts val="0"/>
              </a:spcAft>
              <a:defRPr lang="en-US" sz="1800" dirty="0">
                <a:solidFill>
                  <a:schemeClr val="tx1"/>
                </a:solidFill>
                <a:latin typeface="Zoho Puvi"/>
              </a:defRPr>
            </a:lvl8pPr>
            <a:lvl9pPr marL="3657600" lvl="8" algn="l" rtl="0">
              <a:lnSpc>
                <a:spcPct val="100000"/>
              </a:lnSpc>
              <a:spcBef>
                <a:spcPts val="0"/>
              </a:spcBef>
              <a:spcAft>
                <a:spcPts val="0"/>
              </a:spcAft>
              <a:defRPr lang="en-US" sz="1800" dirty="0">
                <a:solidFill>
                  <a:schemeClr val="tx1"/>
                </a:solidFill>
                <a:latin typeface="Zoho Puvi"/>
              </a:defRPr>
            </a:lvl9pPr>
          </a:lstStyle>
          <a:p>
            <a:pPr marL="0" lvl="0" algn="l" rtl="0">
              <a:lnSpc>
                <a:spcPct val="100000"/>
              </a:lnSpc>
              <a:spcBef>
                <a:spcPct val="0"/>
              </a:spcBef>
              <a:spcAft>
                <a:spcPts val="0"/>
              </a:spcAft>
              <a:buNone/>
            </a:pPr>
            <a:r>
              <a:rPr lang="en-US" sz="4400" b="1" i="0" dirty="0">
                <a:solidFill>
                  <a:schemeClr val="tx1"/>
                </a:solidFill>
                <a:latin typeface="Aptos" panose="020B0004020202020204" pitchFamily="34" charset="0"/>
                <a:cs typeface="Arial" panose="020B0604020202020204" pitchFamily="34" charset="0"/>
              </a:rPr>
              <a:t>Auditing</a:t>
            </a:r>
          </a:p>
        </p:txBody>
      </p:sp>
      <p:sp>
        <p:nvSpPr>
          <p:cNvPr id="6" name="TextBox 5">
            <a:extLst>
              <a:ext uri="{D20A7257-9271-4AFF-BD70-A6752E354FD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974A682-36A5-48B6-B22E-ABBC519A06BF}"/>
              </a:ext>
            </a:extLst>
          </p:cNvPr>
          <p:cNvSpPr txBox="1"/>
          <p:nvPr/>
        </p:nvSpPr>
        <p:spPr>
          <a:xfrm>
            <a:off x="552450" y="1610858"/>
            <a:ext cx="5805906" cy="373179"/>
          </a:xfrm>
          <a:prstGeom prst="rect">
            <a:avLst/>
          </a:prstGeom>
        </p:spPr>
        <p:txBody>
          <a:bodyPr lIns="95250" tIns="47625" rIns="95250" bIns="47625" rtlCol="0" anchor="t">
            <a:spAutoFit/>
          </a:bodyPr>
          <a:lstStyle/>
          <a:p>
            <a:pPr>
              <a:defRPr lang="en-US" sz="1400" dirty="0"/>
            </a:pPr>
            <a:r>
              <a:rPr lang="en-US" sz="1800" dirty="0">
                <a:latin typeface="Aptos" panose="020B0004020202020204" pitchFamily="34" charset="0"/>
                <a:cs typeface="Arial" panose="020B0604020202020204" pitchFamily="34" charset="0"/>
              </a:rPr>
              <a:t>The need for a critical change auditing tool</a:t>
            </a:r>
          </a:p>
        </p:txBody>
      </p:sp>
      <p:sp>
        <p:nvSpPr>
          <p:cNvPr id="7" name="TextBox 6">
            <a:extLst>
              <a:ext uri="{8F3D708E-CC7F-4476-915A-DB9660ED6A8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70002637-5E2E-4D96-B7DF-460E6A3419A0}"/>
              </a:ext>
            </a:extLst>
          </p:cNvPr>
          <p:cNvSpPr txBox="1"/>
          <p:nvPr/>
        </p:nvSpPr>
        <p:spPr>
          <a:xfrm>
            <a:off x="552450" y="2071792"/>
            <a:ext cx="4610452" cy="1100851"/>
          </a:xfrm>
          <a:prstGeom prst="rect">
            <a:avLst/>
          </a:prstGeom>
        </p:spPr>
        <p:txBody>
          <a:bodyPr lIns="95250" tIns="47625" rIns="95250" bIns="47625" rtlCol="0" anchor="t">
            <a:spAutoFit/>
          </a:bodyPr>
          <a:lstStyle/>
          <a:p>
            <a:pPr marL="0" indent="-190500" algn="l" rtl="0">
              <a:lnSpc>
                <a:spcPct val="110000"/>
              </a:lnSpc>
              <a:spcBef>
                <a:spcPts val="0"/>
              </a:spcBef>
              <a:spcAft>
                <a:spcPts val="0"/>
              </a:spcAft>
              <a:buSzPct val="125000"/>
              <a:buFont typeface="Arial"/>
              <a:buChar char="•"/>
              <a:defRPr lang="en-US" sz="1400" dirty="0"/>
            </a:pPr>
            <a:r>
              <a:rPr lang="en-US" sz="1200" b="0" dirty="0">
                <a:solidFill>
                  <a:schemeClr val="tx1"/>
                </a:solidFill>
                <a:latin typeface="Aptos" panose="020B0004020202020204" pitchFamily="34" charset="0"/>
                <a:cs typeface="Arial" panose="020B0604020202020204" pitchFamily="34" charset="0"/>
              </a:rPr>
              <a:t>The</a:t>
            </a:r>
            <a:r>
              <a:rPr lang="en-US" sz="1200" b="0" dirty="0" err="1">
                <a:solidFill>
                  <a:schemeClr val="tx1"/>
                </a:solidFill>
                <a:latin typeface="Aptos" panose="020B0004020202020204" pitchFamily="34" charset="0"/>
                <a:cs typeface="Arial" panose="020B0604020202020204" pitchFamily="34" charset="0"/>
              </a:rPr>
              <a:t> </a:t>
            </a:r>
            <a:r>
              <a:rPr lang="en-US" sz="1200" b="0" dirty="0">
                <a:solidFill>
                  <a:schemeClr val="tx1"/>
                </a:solidFill>
                <a:latin typeface="Aptos" panose="020B0004020202020204" pitchFamily="34" charset="0"/>
                <a:cs typeface="Arial" panose="020B0604020202020204" pitchFamily="34" charset="0"/>
              </a:rPr>
              <a:t>native</a:t>
            </a:r>
            <a:r>
              <a:rPr lang="en-US" sz="1200" b="0" dirty="0" err="1">
                <a:solidFill>
                  <a:schemeClr val="tx1"/>
                </a:solidFill>
                <a:latin typeface="Aptos" panose="020B0004020202020204" pitchFamily="34" charset="0"/>
                <a:cs typeface="Arial" panose="020B0604020202020204" pitchFamily="34" charset="0"/>
              </a:rPr>
              <a:t> </a:t>
            </a:r>
            <a:r>
              <a:rPr lang="en-US" sz="1200" b="0" dirty="0">
                <a:solidFill>
                  <a:schemeClr val="tx1"/>
                </a:solidFill>
                <a:latin typeface="Aptos" panose="020B0004020202020204" pitchFamily="34" charset="0"/>
                <a:cs typeface="Arial" panose="020B0604020202020204" pitchFamily="34" charset="0"/>
              </a:rPr>
              <a:t>tool</a:t>
            </a:r>
            <a:r>
              <a:rPr lang="en-US" sz="1200" b="0" dirty="0" err="1">
                <a:solidFill>
                  <a:schemeClr val="tx1"/>
                </a:solidFill>
                <a:latin typeface="Aptos" panose="020B0004020202020204" pitchFamily="34" charset="0"/>
                <a:cs typeface="Arial" panose="020B0604020202020204" pitchFamily="34" charset="0"/>
              </a:rPr>
              <a:t> </a:t>
            </a:r>
            <a:r>
              <a:rPr lang="en-US" sz="1200" b="0" dirty="0">
                <a:solidFill>
                  <a:schemeClr val="tx1"/>
                </a:solidFill>
                <a:latin typeface="Aptos" panose="020B0004020202020204" pitchFamily="34" charset="0"/>
                <a:cs typeface="Arial" panose="020B0604020202020204" pitchFamily="34" charset="0"/>
              </a:rPr>
              <a:t>offers</a:t>
            </a:r>
            <a:r>
              <a:rPr lang="en-US" sz="1200" b="0" dirty="0" err="1">
                <a:solidFill>
                  <a:schemeClr val="tx1"/>
                </a:solidFill>
                <a:latin typeface="Aptos" panose="020B0004020202020204" pitchFamily="34" charset="0"/>
                <a:cs typeface="Arial" panose="020B0604020202020204" pitchFamily="34" charset="0"/>
              </a:rPr>
              <a:t> </a:t>
            </a:r>
            <a:r>
              <a:rPr lang="en-US" sz="1200" b="0" dirty="0">
                <a:solidFill>
                  <a:schemeClr val="tx1"/>
                </a:solidFill>
                <a:latin typeface="Aptos" panose="020B0004020202020204" pitchFamily="34" charset="0"/>
                <a:cs typeface="Arial" panose="020B0604020202020204" pitchFamily="34" charset="0"/>
              </a:rPr>
              <a:t>inadequate</a:t>
            </a:r>
            <a:r>
              <a:rPr lang="en-US" sz="1200" b="0" dirty="0" err="1">
                <a:solidFill>
                  <a:schemeClr val="tx1"/>
                </a:solidFill>
                <a:latin typeface="Aptos" panose="020B0004020202020204" pitchFamily="34" charset="0"/>
                <a:cs typeface="Arial" panose="020B0604020202020204" pitchFamily="34" charset="0"/>
              </a:rPr>
              <a:t> </a:t>
            </a:r>
            <a:r>
              <a:rPr lang="en-US" sz="1200" b="0" dirty="0">
                <a:solidFill>
                  <a:schemeClr val="tx1"/>
                </a:solidFill>
                <a:latin typeface="Aptos" panose="020B0004020202020204" pitchFamily="34" charset="0"/>
                <a:cs typeface="Arial" panose="020B0604020202020204" pitchFamily="34" charset="0"/>
              </a:rPr>
              <a:t>information</a:t>
            </a:r>
            <a:r>
              <a:rPr lang="en-US" sz="1200" b="0" dirty="0" err="1">
                <a:solidFill>
                  <a:schemeClr val="tx1"/>
                </a:solidFill>
                <a:latin typeface="Aptos" panose="020B0004020202020204" pitchFamily="34" charset="0"/>
                <a:cs typeface="Arial" panose="020B0604020202020204" pitchFamily="34" charset="0"/>
              </a:rPr>
              <a:t> </a:t>
            </a:r>
            <a:r>
              <a:rPr lang="en-US" sz="1200" b="0" dirty="0">
                <a:solidFill>
                  <a:schemeClr val="tx1"/>
                </a:solidFill>
                <a:latin typeface="Aptos" panose="020B0004020202020204" pitchFamily="34" charset="0"/>
                <a:cs typeface="Arial" panose="020B0604020202020204" pitchFamily="34" charset="0"/>
              </a:rPr>
              <a:t>on</a:t>
            </a:r>
            <a:r>
              <a:rPr lang="en-US" sz="1200" b="0" dirty="0" err="1">
                <a:solidFill>
                  <a:schemeClr val="tx1"/>
                </a:solidFill>
                <a:latin typeface="Aptos" panose="020B0004020202020204" pitchFamily="34" charset="0"/>
                <a:cs typeface="Arial" panose="020B0604020202020204" pitchFamily="34" charset="0"/>
              </a:rPr>
              <a:t> </a:t>
            </a:r>
            <a:br>
              <a:rPr lang="en-US" sz="1200" b="0" dirty="0" err="1">
                <a:solidFill>
                  <a:schemeClr val="tx1"/>
                </a:solidFill>
                <a:latin typeface="Aptos" panose="020B0004020202020204" pitchFamily="34" charset="0"/>
                <a:cs typeface="Arial" panose="020B0604020202020204" pitchFamily="34" charset="0"/>
              </a:rPr>
            </a:br>
            <a:r>
              <a:rPr lang="en-US" sz="1200" b="0" dirty="0" err="1">
                <a:solidFill>
                  <a:schemeClr val="tx1"/>
                </a:solidFill>
                <a:latin typeface="Aptos" panose="020B0004020202020204" pitchFamily="34" charset="0"/>
                <a:cs typeface="Arial" panose="020B0604020202020204" pitchFamily="34" charset="0"/>
              </a:rPr>
              <a:t>      </a:t>
            </a:r>
            <a:r>
              <a:rPr lang="en-US" sz="1200" b="0" dirty="0">
                <a:solidFill>
                  <a:schemeClr val="tx1"/>
                </a:solidFill>
                <a:latin typeface="Aptos" panose="020B0004020202020204" pitchFamily="34" charset="0"/>
                <a:cs typeface="Arial" panose="020B0604020202020204" pitchFamily="34" charset="0"/>
              </a:rPr>
              <a:t>changes</a:t>
            </a:r>
            <a:br>
              <a:rPr lang="en-US" sz="1200" b="0" dirty="0" err="1">
                <a:solidFill>
                  <a:schemeClr val="tx1"/>
                </a:solidFill>
                <a:latin typeface="Aptos" panose="020B0004020202020204" pitchFamily="34" charset="0"/>
                <a:cs typeface="Arial" panose="020B0604020202020204" pitchFamily="34" charset="0"/>
              </a:rPr>
            </a:br>
            <a:endParaRPr lang="en-US" sz="1200" b="0" dirty="0" err="1">
              <a:solidFill>
                <a:schemeClr val="tx1"/>
              </a:solidFill>
              <a:latin typeface="Aptos" panose="020B0004020202020204" pitchFamily="34" charset="0"/>
              <a:cs typeface="Arial" panose="020B0604020202020204" pitchFamily="34" charset="0"/>
            </a:endParaRPr>
          </a:p>
          <a:p>
            <a:pPr indent="-190500" algn="l" rtl="0">
              <a:lnSpc>
                <a:spcPct val="110000"/>
              </a:lnSpc>
              <a:spcBef>
                <a:spcPts val="0"/>
              </a:spcBef>
              <a:spcAft>
                <a:spcPts val="0"/>
              </a:spcAft>
              <a:buSzPct val="125000"/>
              <a:buFont typeface="Arial"/>
              <a:buChar char="•"/>
              <a:defRPr lang="en-US" sz="1400" dirty="0"/>
            </a:pPr>
            <a:r>
              <a:rPr lang="en-US" sz="1200" b="0" dirty="0">
                <a:solidFill>
                  <a:schemeClr val="tx1"/>
                </a:solidFill>
                <a:latin typeface="Aptos" panose="020B0004020202020204" pitchFamily="34" charset="0"/>
                <a:cs typeface="Arial" panose="020B0604020202020204" pitchFamily="34" charset="0"/>
              </a:rPr>
              <a:t>To</a:t>
            </a:r>
            <a:r>
              <a:rPr lang="en-US" sz="1200" b="0" dirty="0" err="1">
                <a:solidFill>
                  <a:schemeClr val="tx1"/>
                </a:solidFill>
                <a:latin typeface="Aptos" panose="020B0004020202020204" pitchFamily="34" charset="0"/>
                <a:cs typeface="Arial" panose="020B0604020202020204" pitchFamily="34" charset="0"/>
              </a:rPr>
              <a:t> </a:t>
            </a:r>
            <a:r>
              <a:rPr lang="en-US" sz="1200" b="0" dirty="0">
                <a:solidFill>
                  <a:schemeClr val="tx1"/>
                </a:solidFill>
                <a:latin typeface="Aptos" panose="020B0004020202020204" pitchFamily="34" charset="0"/>
                <a:cs typeface="Arial" panose="020B0604020202020204" pitchFamily="34" charset="0"/>
              </a:rPr>
              <a:t>retain</a:t>
            </a:r>
            <a:r>
              <a:rPr lang="en-US" sz="1200" b="0" dirty="0" err="1">
                <a:solidFill>
                  <a:schemeClr val="tx1"/>
                </a:solidFill>
                <a:latin typeface="Aptos" panose="020B0004020202020204" pitchFamily="34" charset="0"/>
                <a:cs typeface="Arial" panose="020B0604020202020204" pitchFamily="34" charset="0"/>
              </a:rPr>
              <a:t> </a:t>
            </a:r>
            <a:r>
              <a:rPr lang="en-US" sz="1200" b="0" dirty="0">
                <a:solidFill>
                  <a:schemeClr val="tx1"/>
                </a:solidFill>
                <a:latin typeface="Aptos" panose="020B0004020202020204" pitchFamily="34" charset="0"/>
                <a:cs typeface="Arial" panose="020B0604020202020204" pitchFamily="34" charset="0"/>
              </a:rPr>
              <a:t>audit</a:t>
            </a:r>
            <a:r>
              <a:rPr lang="en-US" sz="1200" b="0" dirty="0" err="1">
                <a:solidFill>
                  <a:schemeClr val="tx1"/>
                </a:solidFill>
                <a:latin typeface="Aptos" panose="020B0004020202020204" pitchFamily="34" charset="0"/>
                <a:cs typeface="Arial" panose="020B0604020202020204" pitchFamily="34" charset="0"/>
              </a:rPr>
              <a:t> </a:t>
            </a:r>
            <a:r>
              <a:rPr lang="en-US" sz="1200" b="0" dirty="0">
                <a:solidFill>
                  <a:schemeClr val="tx1"/>
                </a:solidFill>
                <a:latin typeface="Aptos" panose="020B0004020202020204" pitchFamily="34" charset="0"/>
                <a:cs typeface="Arial" panose="020B0604020202020204" pitchFamily="34" charset="0"/>
              </a:rPr>
              <a:t>logs</a:t>
            </a:r>
            <a:r>
              <a:rPr lang="en-US" sz="1200" b="0" dirty="0" err="1">
                <a:solidFill>
                  <a:schemeClr val="tx1"/>
                </a:solidFill>
                <a:latin typeface="Aptos" panose="020B0004020202020204" pitchFamily="34" charset="0"/>
                <a:cs typeface="Arial" panose="020B0604020202020204" pitchFamily="34" charset="0"/>
              </a:rPr>
              <a:t> </a:t>
            </a:r>
            <a:r>
              <a:rPr lang="en-US" sz="1200" b="0" dirty="0">
                <a:solidFill>
                  <a:schemeClr val="tx1"/>
                </a:solidFill>
                <a:latin typeface="Aptos" panose="020B0004020202020204" pitchFamily="34" charset="0"/>
                <a:cs typeface="Arial" panose="020B0604020202020204" pitchFamily="34" charset="0"/>
              </a:rPr>
              <a:t>for</a:t>
            </a:r>
            <a:r>
              <a:rPr lang="en-US" sz="1200" b="0" dirty="0" err="1">
                <a:solidFill>
                  <a:schemeClr val="tx1"/>
                </a:solidFill>
                <a:latin typeface="Aptos" panose="020B0004020202020204" pitchFamily="34" charset="0"/>
                <a:cs typeface="Arial" panose="020B0604020202020204" pitchFamily="34" charset="0"/>
              </a:rPr>
              <a:t> </a:t>
            </a:r>
            <a:r>
              <a:rPr lang="en-US" sz="1200" b="0" dirty="0">
                <a:solidFill>
                  <a:schemeClr val="tx1"/>
                </a:solidFill>
                <a:latin typeface="Aptos" panose="020B0004020202020204" pitchFamily="34" charset="0"/>
                <a:cs typeface="Arial" panose="020B0604020202020204" pitchFamily="34" charset="0"/>
              </a:rPr>
              <a:t>a</a:t>
            </a:r>
            <a:r>
              <a:rPr lang="en-US" sz="1200" b="0" dirty="0" err="1">
                <a:solidFill>
                  <a:schemeClr val="tx1"/>
                </a:solidFill>
                <a:latin typeface="Aptos" panose="020B0004020202020204" pitchFamily="34" charset="0"/>
                <a:cs typeface="Arial" panose="020B0604020202020204" pitchFamily="34" charset="0"/>
              </a:rPr>
              <a:t> </a:t>
            </a:r>
            <a:r>
              <a:rPr lang="en-US" sz="1200" b="0" dirty="0">
                <a:solidFill>
                  <a:schemeClr val="tx1"/>
                </a:solidFill>
                <a:latin typeface="Aptos" panose="020B0004020202020204" pitchFamily="34" charset="0"/>
                <a:cs typeface="Arial" panose="020B0604020202020204" pitchFamily="34" charset="0"/>
              </a:rPr>
              <a:t>longer</a:t>
            </a:r>
            <a:r>
              <a:rPr lang="en-US" sz="1200" b="0" dirty="0" err="1">
                <a:solidFill>
                  <a:schemeClr val="tx1"/>
                </a:solidFill>
                <a:latin typeface="Aptos" panose="020B0004020202020204" pitchFamily="34" charset="0"/>
                <a:cs typeface="Arial" panose="020B0604020202020204" pitchFamily="34" charset="0"/>
              </a:rPr>
              <a:t> </a:t>
            </a:r>
            <a:r>
              <a:rPr lang="en-US" sz="1200" b="0" dirty="0">
                <a:solidFill>
                  <a:schemeClr val="tx1"/>
                </a:solidFill>
                <a:latin typeface="Aptos" panose="020B0004020202020204" pitchFamily="34" charset="0"/>
                <a:cs typeface="Arial" panose="020B0604020202020204" pitchFamily="34" charset="0"/>
              </a:rPr>
              <a:t>period</a:t>
            </a:r>
            <a:r>
              <a:rPr lang="en-US" sz="1200" b="0" dirty="0" err="1">
                <a:solidFill>
                  <a:schemeClr val="tx1"/>
                </a:solidFill>
                <a:latin typeface="Aptos" panose="020B0004020202020204" pitchFamily="34" charset="0"/>
                <a:cs typeface="Arial" panose="020B0604020202020204" pitchFamily="34" charset="0"/>
              </a:rPr>
              <a:t> </a:t>
            </a:r>
            <a:r>
              <a:rPr lang="en-US" sz="1200" b="0" dirty="0">
                <a:solidFill>
                  <a:schemeClr val="tx1"/>
                </a:solidFill>
                <a:latin typeface="Aptos" panose="020B0004020202020204" pitchFamily="34" charset="0"/>
                <a:cs typeface="Arial" panose="020B0604020202020204" pitchFamily="34" charset="0"/>
              </a:rPr>
              <a:t>to</a:t>
            </a:r>
            <a:r>
              <a:rPr lang="en-US" sz="1200" b="0" dirty="0" err="1">
                <a:solidFill>
                  <a:schemeClr val="tx1"/>
                </a:solidFill>
                <a:latin typeface="Aptos" panose="020B0004020202020204" pitchFamily="34" charset="0"/>
                <a:cs typeface="Arial" panose="020B0604020202020204" pitchFamily="34" charset="0"/>
              </a:rPr>
              <a:t> </a:t>
            </a:r>
            <a:r>
              <a:rPr lang="en-US" sz="1200" b="0" dirty="0">
                <a:solidFill>
                  <a:schemeClr val="tx1"/>
                </a:solidFill>
                <a:latin typeface="Aptos" panose="020B0004020202020204" pitchFamily="34" charset="0"/>
                <a:cs typeface="Arial" panose="020B0604020202020204" pitchFamily="34" charset="0"/>
              </a:rPr>
              <a:t>comply</a:t>
            </a:r>
            <a:r>
              <a:rPr lang="en-US" sz="1200" b="0" dirty="0" err="1">
                <a:solidFill>
                  <a:schemeClr val="tx1"/>
                </a:solidFill>
                <a:latin typeface="Aptos" panose="020B0004020202020204" pitchFamily="34" charset="0"/>
                <a:cs typeface="Arial" panose="020B0604020202020204" pitchFamily="34" charset="0"/>
              </a:rPr>
              <a:t> </a:t>
            </a:r>
            <a:r>
              <a:rPr lang="en-US" sz="1200" b="0" dirty="0">
                <a:solidFill>
                  <a:schemeClr val="tx1"/>
                </a:solidFill>
                <a:latin typeface="Aptos" panose="020B0004020202020204" pitchFamily="34" charset="0"/>
                <a:cs typeface="Arial" panose="020B0604020202020204" pitchFamily="34" charset="0"/>
              </a:rPr>
              <a:t>to</a:t>
            </a:r>
            <a:r>
              <a:rPr lang="en-US" sz="1200" b="0" dirty="0" err="1">
                <a:solidFill>
                  <a:schemeClr val="tx1"/>
                </a:solidFill>
                <a:latin typeface="Aptos" panose="020B0004020202020204" pitchFamily="34" charset="0"/>
                <a:cs typeface="Arial" panose="020B0604020202020204" pitchFamily="34" charset="0"/>
              </a:rPr>
              <a:t> </a:t>
            </a:r>
            <a:br>
              <a:rPr lang="en-US" sz="1200" b="0" dirty="0" err="1">
                <a:solidFill>
                  <a:schemeClr val="tx1"/>
                </a:solidFill>
                <a:latin typeface="Aptos" panose="020B0004020202020204" pitchFamily="34" charset="0"/>
                <a:cs typeface="Arial" panose="020B0604020202020204" pitchFamily="34" charset="0"/>
              </a:rPr>
            </a:br>
            <a:r>
              <a:rPr lang="en-US" sz="1200" b="0" dirty="0" err="1">
                <a:solidFill>
                  <a:schemeClr val="tx1"/>
                </a:solidFill>
                <a:latin typeface="Aptos" panose="020B0004020202020204" pitchFamily="34" charset="0"/>
                <a:cs typeface="Arial" panose="020B0604020202020204" pitchFamily="34" charset="0"/>
              </a:rPr>
              <a:t>      </a:t>
            </a:r>
            <a:r>
              <a:rPr lang="en-US" sz="1200" b="0" dirty="0">
                <a:solidFill>
                  <a:schemeClr val="tx1"/>
                </a:solidFill>
                <a:latin typeface="Aptos" panose="020B0004020202020204" pitchFamily="34" charset="0"/>
                <a:cs typeface="Arial" panose="020B0604020202020204" pitchFamily="34" charset="0"/>
              </a:rPr>
              <a:t>regulations</a:t>
            </a:r>
            <a:r>
              <a:rPr lang="en-US" sz="1200" b="0" dirty="0" err="1">
                <a:solidFill>
                  <a:schemeClr val="tx1"/>
                </a:solidFill>
                <a:latin typeface="Aptos" panose="020B0004020202020204" pitchFamily="34" charset="0"/>
                <a:cs typeface="Arial" panose="020B0604020202020204" pitchFamily="34" charset="0"/>
              </a:rPr>
              <a:t> </a:t>
            </a:r>
          </a:p>
        </p:txBody>
      </p:sp>
      <p:cxnSp>
        <p:nvCxnSpPr>
          <p:cNvPr id="8" name="Straight Connector 7">
            <a:extLst>
              <a:ext uri="{8EA4B3A8-8F43-41CE-A907-A60EC25DC877}">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3655970D-1DF0-4A93-B4FF-7BDF5FA70CD0}"/>
              </a:ext>
            </a:extLst>
          </p:cNvPr>
          <p:cNvCxnSpPr/>
          <p:nvPr/>
        </p:nvCxnSpPr>
        <p:spPr>
          <a:xfrm rot="10800000" flipH="1" flipV="1">
            <a:off x="678541" y="1322736"/>
            <a:ext cx="7727118" cy="0"/>
          </a:xfrm>
          <a:prstGeom prst="line">
            <a:avLst/>
          </a:prstGeom>
          <a:ln w="9525" cap="flat">
            <a:solidFill>
              <a:schemeClr val="tx1">
                <a:alpha val="25000"/>
                <a:lumMod val="50000"/>
                <a:lumOff val="50000"/>
              </a:schemeClr>
            </a:solidFill>
            <a:prstDash val="solid"/>
            <a:round/>
          </a:ln>
        </p:spPr>
        <p:style>
          <a:lnRef idx="1">
            <a:schemeClr val="accent1"/>
          </a:lnRef>
          <a:fillRef idx="1">
            <a:schemeClr val="accent1"/>
          </a:fillRef>
          <a:effectRef idx="0">
            <a:schemeClr val="accent1"/>
          </a:effectRef>
          <a:fontRef idx="minor">
            <a:srgbClr val="FFFFFF"/>
          </a:fontRef>
        </p:style>
      </p:cxnSp>
    </p:spTree>
    <p:extLst>
      <p:ext uri="{3F5629EF-3A9A-4E6E-8554-49301BC76D5A}">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EFC97FCF-E43D-4497-BA08-5BC62BE45BD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94D18702-5DC8-4882-B200-9EF9E728BE4E}"/>
              </a:ext>
            </a:extLst>
          </p:cNvPr>
          <p:cNvSpPr>
            <a:spLocks noGrp="1"/>
          </p:cNvSpPr>
          <p:nvPr>
            <p:ph type="title"/>
          </p:nvPr>
        </p:nvSpPr>
        <p:spPr>
          <a:xfrm>
            <a:off x="438150" y="870470"/>
            <a:ext cx="7620000" cy="553916"/>
          </a:xfrm>
        </p:spPr>
        <p:txBody>
          <a:bodyPr rtlCol="0"/>
          <a:lstStyle/>
          <a:p>
            <a:r>
              <a:rPr lang="en-US" sz="2800" b="1" dirty="0">
                <a:latin typeface="Aptos" panose="020B0004020202020204" pitchFamily="34" charset="0"/>
                <a:cs typeface="Arial" panose="020B0604020202020204" pitchFamily="34" charset="0"/>
              </a:rPr>
              <a:t>Change auditing reports</a:t>
            </a:r>
          </a:p>
        </p:txBody>
      </p:sp>
      <p:sp>
        <p:nvSpPr>
          <p:cNvPr id="3" name="TextBox 2">
            <a:extLst>
              <a:ext uri="{C515E883-DC1B-47AF-9C2A-95C0CB286C12}">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9B25B6C2-ED64-4694-B380-C7643E72F05E}"/>
              </a:ext>
            </a:extLst>
          </p:cNvPr>
          <p:cNvSpPr txBox="1"/>
          <p:nvPr/>
        </p:nvSpPr>
        <p:spPr>
          <a:xfrm>
            <a:off x="438150" y="1425473"/>
            <a:ext cx="6373482" cy="304955"/>
          </a:xfrm>
          <a:prstGeom prst="rect">
            <a:avLst/>
          </a:prstGeom>
        </p:spPr>
        <p:txBody>
          <a:bodyPr lIns="95250" tIns="47625" rIns="95250" bIns="47625" rtlCol="0" anchor="t">
            <a:spAutoFit/>
          </a:bodyPr>
          <a:lstStyle/>
          <a:p>
            <a:pPr>
              <a:lnSpc>
                <a:spcPct val="120000"/>
              </a:lnSpc>
              <a:defRPr lang="en-US" sz="1400" dirty="0"/>
            </a:pPr>
            <a:r>
              <a:rPr lang="en-US" sz="1200" b="0" dirty="0">
                <a:latin typeface="Aptos" panose="020B0004020202020204" pitchFamily="34" charset="0"/>
                <a:cs typeface="Arial" panose="020B0604020202020204" pitchFamily="34" charset="0"/>
              </a:rPr>
              <a:t>Keep track of every change made in your environment with exhaustive reports.</a:t>
            </a:r>
          </a:p>
        </p:txBody>
      </p:sp>
      <p:sp>
        <p:nvSpPr>
          <p:cNvPr id="4" name="Rectangle: Rounded Corners 3">
            <a:extLst>
              <a:ext uri="{87BC093A-2A7B-45E6-B91F-C2B27FB13C0D}">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2282C3BA-4ED9-4B18-9E77-4E1C41CFCC9B}"/>
              </a:ext>
            </a:extLst>
          </p:cNvPr>
          <p:cNvSpPr/>
          <p:nvPr/>
        </p:nvSpPr>
        <p:spPr>
          <a:xfrm>
            <a:off x="524665" y="2185197"/>
            <a:ext cx="2624071" cy="2419397"/>
          </a:xfrm>
          <a:prstGeom prst="roundRect">
            <a:avLst>
              <a:gd name="adj" fmla="val 2532"/>
            </a:avLst>
          </a:prstGeom>
          <a:solidFill>
            <a:srgbClr val="FFF5E8"/>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5" name="TextBox 4">
            <a:extLst>
              <a:ext uri="{E04D2E11-5FA3-4A23-9C7F-306EF0AEB03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4836573-4AE9-47E5-8EDF-42615075A770}"/>
              </a:ext>
            </a:extLst>
          </p:cNvPr>
          <p:cNvSpPr txBox="1"/>
          <p:nvPr/>
        </p:nvSpPr>
        <p:spPr>
          <a:xfrm>
            <a:off x="762000" y="2919079"/>
            <a:ext cx="2075992" cy="280846"/>
          </a:xfrm>
          <a:prstGeom prst="rect">
            <a:avLst/>
          </a:prstGeom>
        </p:spPr>
        <p:txBody>
          <a:bodyPr lIns="95250" tIns="47625" rIns="95250" bIns="47625" rtlCol="0" anchor="t">
            <a:spAutoFit/>
          </a:bodyPr>
          <a:lstStyle/>
          <a:p>
            <a:pPr>
              <a:defRPr lang="en-US" sz="1400" dirty="0"/>
            </a:pPr>
            <a:r>
              <a:rPr lang="en-US" sz="1200" b="1" dirty="0">
                <a:latin typeface="Aptos" panose="020B0004020202020204" pitchFamily="34" charset="0"/>
                <a:cs typeface="Arial" panose="020B0604020202020204" pitchFamily="34" charset="0"/>
              </a:rPr>
              <a:t>Cumulative reports</a:t>
            </a:r>
          </a:p>
        </p:txBody>
      </p:sp>
      <p:sp>
        <p:nvSpPr>
          <p:cNvPr id="6" name="TextBox 5">
            <a:extLst>
              <a:ext uri="{AAF47F2A-8030-4564-9487-FB5F04EABCA2}">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9066B97-5E07-4FAF-9601-62F0BFFA44B7}"/>
              </a:ext>
            </a:extLst>
          </p:cNvPr>
          <p:cNvSpPr txBox="1"/>
          <p:nvPr/>
        </p:nvSpPr>
        <p:spPr>
          <a:xfrm>
            <a:off x="762000" y="3198552"/>
            <a:ext cx="2072430" cy="808291"/>
          </a:xfrm>
          <a:prstGeom prst="rect">
            <a:avLst/>
          </a:prstGeom>
        </p:spPr>
        <p:txBody>
          <a:bodyPr lIns="95250" tIns="47625" rIns="95250" bIns="47625" rtlCol="0" anchor="t">
            <a:spAutoFit/>
          </a:bodyPr>
          <a:lstStyle/>
          <a:p>
            <a:pPr>
              <a:lnSpc>
                <a:spcPct val="129999"/>
              </a:lnSpc>
              <a:defRPr lang="en-US" sz="1400" dirty="0"/>
            </a:pPr>
            <a:r>
              <a:rPr lang="en-US" sz="900" dirty="0">
                <a:latin typeface="Aptos" panose="020B0004020202020204" pitchFamily="34" charset="0"/>
                <a:cs typeface="Arial" panose="020B0604020202020204" pitchFamily="34" charset="0"/>
              </a:rPr>
              <a:t>View all the modification and deletion events across your entire farm and tenant from a single page with different filtering options.</a:t>
            </a:r>
          </a:p>
        </p:txBody>
      </p:sp>
      <p:sp>
        <p:nvSpPr>
          <p:cNvPr id="7" name="Rectangle: Rounded Corners 6">
            <a:extLst>
              <a:ext uri="{8E79FAC4-E653-4846-88CE-9CB1046BDC7C}">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A73E7936-6F62-451B-A419-3582CBAAF291}"/>
              </a:ext>
            </a:extLst>
          </p:cNvPr>
          <p:cNvSpPr/>
          <p:nvPr/>
        </p:nvSpPr>
        <p:spPr>
          <a:xfrm>
            <a:off x="3276088" y="2185197"/>
            <a:ext cx="2624071" cy="2419397"/>
          </a:xfrm>
          <a:prstGeom prst="roundRect">
            <a:avLst>
              <a:gd name="adj" fmla="val 2532"/>
            </a:avLst>
          </a:prstGeom>
          <a:solidFill>
            <a:srgbClr val="FFF5E8"/>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8" name="TextBox 7">
            <a:extLst>
              <a:ext uri="{092758EF-0FC4-437B-B099-EDC246D636BA}">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57401AFE-5421-44CF-97A1-96D60863A035}"/>
              </a:ext>
            </a:extLst>
          </p:cNvPr>
          <p:cNvSpPr txBox="1"/>
          <p:nvPr/>
        </p:nvSpPr>
        <p:spPr>
          <a:xfrm>
            <a:off x="3513420" y="2919079"/>
            <a:ext cx="2252967" cy="280846"/>
          </a:xfrm>
          <a:prstGeom prst="rect">
            <a:avLst/>
          </a:prstGeom>
        </p:spPr>
        <p:txBody>
          <a:bodyPr lIns="95250" tIns="47625" rIns="95250" bIns="47625" rtlCol="0" anchor="t">
            <a:spAutoFit/>
          </a:bodyPr>
          <a:lstStyle/>
          <a:p>
            <a:pPr>
              <a:defRPr lang="en-US" sz="1400" dirty="0"/>
            </a:pPr>
            <a:r>
              <a:rPr lang="en-US" sz="1200" b="1" dirty="0">
                <a:latin typeface="Aptos" panose="020B0004020202020204" pitchFamily="34" charset="0"/>
                <a:cs typeface="Arial" panose="020B0604020202020204" pitchFamily="34" charset="0"/>
              </a:rPr>
              <a:t>Site change</a:t>
            </a:r>
          </a:p>
        </p:txBody>
      </p:sp>
      <p:sp>
        <p:nvSpPr>
          <p:cNvPr id="9" name="TextBox 8">
            <a:extLst>
              <a:ext uri="{9F256825-2F03-4C08-9AA4-BEA81D559343}">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1216C9CC-41AD-4380-B0AA-62FA902C0E80}"/>
              </a:ext>
            </a:extLst>
          </p:cNvPr>
          <p:cNvSpPr txBox="1"/>
          <p:nvPr/>
        </p:nvSpPr>
        <p:spPr>
          <a:xfrm>
            <a:off x="3513420" y="3198552"/>
            <a:ext cx="2072430" cy="630031"/>
          </a:xfrm>
          <a:prstGeom prst="rect">
            <a:avLst/>
          </a:prstGeom>
        </p:spPr>
        <p:txBody>
          <a:bodyPr lIns="95250" tIns="47625" rIns="95250" bIns="47625" rtlCol="0" anchor="t">
            <a:spAutoFit/>
          </a:bodyPr>
          <a:lstStyle/>
          <a:p>
            <a:pPr>
              <a:lnSpc>
                <a:spcPct val="129999"/>
              </a:lnSpc>
              <a:defRPr lang="en-US" sz="1400" dirty="0"/>
            </a:pPr>
            <a:r>
              <a:rPr lang="en-US" sz="900" dirty="0">
                <a:latin typeface="Aptos" panose="020B0004020202020204" pitchFamily="34" charset="0"/>
                <a:cs typeface="Arial" panose="020B0604020202020204" pitchFamily="34" charset="0"/>
              </a:rPr>
              <a:t>Track changes made to sites and site collections like deletions, admin changes, and site visits.</a:t>
            </a:r>
          </a:p>
        </p:txBody>
      </p:sp>
      <p:sp>
        <p:nvSpPr>
          <p:cNvPr id="10" name="Rectangle: Rounded Corners 9">
            <a:extLst>
              <a:ext uri="{7DDBA760-1310-4AFF-919F-E68F8D412C36}">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C038656-7A50-4610-9894-4201D2001AF7}"/>
              </a:ext>
            </a:extLst>
          </p:cNvPr>
          <p:cNvSpPr/>
          <p:nvPr/>
        </p:nvSpPr>
        <p:spPr>
          <a:xfrm>
            <a:off x="6005583" y="2185197"/>
            <a:ext cx="2624071" cy="2419397"/>
          </a:xfrm>
          <a:prstGeom prst="roundRect">
            <a:avLst>
              <a:gd name="adj" fmla="val 2532"/>
            </a:avLst>
          </a:prstGeom>
          <a:solidFill>
            <a:srgbClr val="FFF5E8"/>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1" name="TextBox 10">
            <a:extLst>
              <a:ext uri="{0AB85811-E0E7-4C4D-AD6F-A8EBD3F2DAB4}">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F0F7C1FE-50D1-4872-88A1-AB7E1B5564E3}"/>
              </a:ext>
            </a:extLst>
          </p:cNvPr>
          <p:cNvSpPr txBox="1"/>
          <p:nvPr/>
        </p:nvSpPr>
        <p:spPr>
          <a:xfrm>
            <a:off x="6242918" y="2919079"/>
            <a:ext cx="1905000" cy="280846"/>
          </a:xfrm>
          <a:prstGeom prst="rect">
            <a:avLst/>
          </a:prstGeom>
        </p:spPr>
        <p:txBody>
          <a:bodyPr lIns="95250" tIns="47625" rIns="95250" bIns="47625" rtlCol="0" anchor="t">
            <a:spAutoFit/>
          </a:bodyPr>
          <a:lstStyle/>
          <a:p>
            <a:pPr>
              <a:defRPr lang="en-US" sz="1400" dirty="0"/>
            </a:pPr>
            <a:r>
              <a:rPr lang="en-US" sz="1200" b="1" dirty="0">
                <a:latin typeface="Aptos" panose="020B0004020202020204" pitchFamily="34" charset="0"/>
                <a:cs typeface="Arial" panose="020B0604020202020204" pitchFamily="34" charset="0"/>
              </a:rPr>
              <a:t>File changes</a:t>
            </a:r>
          </a:p>
        </p:txBody>
      </p:sp>
      <p:sp>
        <p:nvSpPr>
          <p:cNvPr id="12" name="TextBox 11">
            <a:extLst>
              <a:ext uri="{9E02B357-3128-49C0-BE85-DA83752E6FAF}">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B36E33BE-09C9-4DC6-96E0-9C9BEB66DBC4}"/>
              </a:ext>
            </a:extLst>
          </p:cNvPr>
          <p:cNvSpPr txBox="1"/>
          <p:nvPr/>
        </p:nvSpPr>
        <p:spPr>
          <a:xfrm>
            <a:off x="6242914" y="3198552"/>
            <a:ext cx="2072430" cy="617541"/>
          </a:xfrm>
          <a:prstGeom prst="rect">
            <a:avLst/>
          </a:prstGeom>
        </p:spPr>
        <p:txBody>
          <a:bodyPr lIns="95250" tIns="47625" rIns="95250" bIns="47625" rtlCol="0" anchor="t">
            <a:spAutoFit/>
          </a:bodyPr>
          <a:lstStyle/>
          <a:p>
            <a:pPr>
              <a:lnSpc>
                <a:spcPct val="129999"/>
              </a:lnSpc>
              <a:defRPr lang="en-US" sz="1400" dirty="0"/>
            </a:pPr>
            <a:r>
              <a:rPr lang="en-US" sz="900" dirty="0">
                <a:latin typeface="Aptos" panose="020B0004020202020204" pitchFamily="34" charset="0"/>
                <a:cs typeface="Arial" panose="020B0604020202020204" pitchFamily="34" charset="0"/>
              </a:rPr>
              <a:t>See changes made to files, documents, and lists, such as creation, modification, and deletions.</a:t>
            </a:r>
          </a:p>
        </p:txBody>
      </p:sp>
      <p:sp>
        <p:nvSpPr>
          <p:cNvPr id="13" name="TextBox 12">
            <a:extLst>
              <a:ext uri="{BA053352-3FCA-4511-9A49-982A4C4CE30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72DB618D-A9B6-4A7D-AD45-F38EBC431F36}"/>
              </a:ext>
            </a:extLst>
          </p:cNvPr>
          <p:cNvSpPr txBox="1"/>
          <p:nvPr/>
        </p:nvSpPr>
        <p:spPr>
          <a:xfrm>
            <a:off x="450199" y="213874"/>
            <a:ext cx="1905000" cy="250068"/>
          </a:xfrm>
          <a:prstGeom prst="rect">
            <a:avLst/>
          </a:prstGeom>
        </p:spPr>
        <p:txBody>
          <a:bodyPr lIns="95250" tIns="47625" rIns="95250" bIns="47625" rtlCol="0" anchor="t">
            <a:spAutoFit/>
          </a:bodyPr>
          <a:lstStyle/>
          <a:p>
            <a:pPr algn="l" rtl="0">
              <a:lnSpc>
                <a:spcPct val="100000"/>
              </a:lnSpc>
              <a:spcBef>
                <a:spcPct val="0"/>
              </a:spcBef>
              <a:spcAft>
                <a:spcPts val="0"/>
              </a:spcAft>
              <a:buNone/>
              <a:defRPr lang="en-US" sz="1400" dirty="0"/>
            </a:pPr>
            <a:r>
              <a:rPr lang="en-US" sz="1000" b="1" i="0" cap="all" dirty="0">
                <a:solidFill>
                  <a:schemeClr val="bg1">
                    <a:lumMod val="75000"/>
                  </a:schemeClr>
                </a:solidFill>
                <a:latin typeface="Aptos" panose="020B0004020202020204" pitchFamily="34" charset="0"/>
                <a:cs typeface="Arial" panose="020B0604020202020204" pitchFamily="34" charset="0"/>
              </a:rPr>
              <a:t>#2</a:t>
            </a:r>
            <a:r>
              <a:rPr lang="en-US" sz="1000" b="1" i="0" cap="all" dirty="0">
                <a:solidFill>
                  <a:schemeClr val="tx1"/>
                </a:solidFill>
                <a:latin typeface="Aptos" panose="020B0004020202020204" pitchFamily="34" charset="0"/>
                <a:cs typeface="Arial" panose="020B0604020202020204" pitchFamily="34" charset="0"/>
              </a:rPr>
              <a:t> Auditing</a:t>
            </a:r>
          </a:p>
        </p:txBody>
      </p:sp>
      <p:cxnSp>
        <p:nvCxnSpPr>
          <p:cNvPr id="14" name="Straight Connector 13">
            <a:extLst>
              <a:ext uri="{F54288FF-CDC3-406A-9D42-0B904EBC1284}">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076E3A57-6F3B-4A5D-AD0A-0BB7B9173700}"/>
              </a:ext>
            </a:extLst>
          </p:cNvPr>
          <p:cNvCxnSpPr/>
          <p:nvPr/>
        </p:nvCxnSpPr>
        <p:spPr>
          <a:xfrm rot="10800000" flipH="1" flipV="1">
            <a:off x="554821" y="601732"/>
            <a:ext cx="8032975" cy="0"/>
          </a:xfrm>
          <a:prstGeom prst="line">
            <a:avLst/>
          </a:prstGeom>
          <a:ln w="9525" cap="flat">
            <a:solidFill>
              <a:schemeClr val="bg1">
                <a:lumMod val="85000"/>
              </a:schemeClr>
            </a:solidFill>
            <a:prstDash val="solid"/>
            <a:round/>
          </a:ln>
        </p:spPr>
        <p:style>
          <a:lnRef idx="1">
            <a:schemeClr val="accent1"/>
          </a:lnRef>
          <a:fillRef idx="1">
            <a:schemeClr val="accent1"/>
          </a:fillRef>
          <a:effectRef idx="0">
            <a:schemeClr val="accent1"/>
          </a:effectRef>
          <a:fontRef idx="minor">
            <a:srgbClr val="FFFFFF"/>
          </a:fontRef>
        </p:style>
      </p:cxnSp>
      <p:pic>
        <p:nvPicPr>
          <p:cNvPr id="15" name="Picture 14">
            <a:extLst>
              <a:ext uri="{8C44CF34-2411-4A56-B393-7AE15C3AE1D7}">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A5B5B597-C0DB-449D-89D2-9A0E25C194D1}"/>
              </a:ext>
            </a:extLst>
          </p:cNvPr>
          <p:cNvPicPr>
            <a:picLocks noChangeAspect="1"/>
          </p:cNvPicPr>
          <p:nvPr/>
        </p:nvPicPr>
        <p:blipFill>
          <a:blip r:embed="rId2"/>
          <a:stretch>
            <a:fillRect/>
          </a:stretch>
        </p:blipFill>
        <p:spPr>
          <a:xfrm>
            <a:off x="880967" y="2439447"/>
            <a:ext cx="345338" cy="384924"/>
          </a:xfrm>
          <a:prstGeom prst="rect">
            <a:avLst/>
          </a:prstGeom>
          <a:noFill/>
        </p:spPr>
      </p:pic>
      <p:pic>
        <p:nvPicPr>
          <p:cNvPr id="16" name="Picture 15">
            <a:extLst>
              <a:ext uri="{E009097C-EE13-4B47-A72D-7CDD9AC2ACCC}">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45C1284-289E-41CC-AABB-4F9BD8DD03F8}"/>
              </a:ext>
            </a:extLst>
          </p:cNvPr>
          <p:cNvPicPr>
            <a:picLocks noChangeAspect="1"/>
          </p:cNvPicPr>
          <p:nvPr/>
        </p:nvPicPr>
        <p:blipFill>
          <a:blip r:embed="rId3"/>
          <a:stretch>
            <a:fillRect/>
          </a:stretch>
        </p:blipFill>
        <p:spPr>
          <a:xfrm>
            <a:off x="3620471" y="2447248"/>
            <a:ext cx="454914" cy="321583"/>
          </a:xfrm>
          <a:prstGeom prst="rect">
            <a:avLst/>
          </a:prstGeom>
          <a:noFill/>
        </p:spPr>
      </p:pic>
      <p:pic>
        <p:nvPicPr>
          <p:cNvPr id="17" name="Picture 16">
            <a:extLst>
              <a:ext uri="{F5834C2A-0541-48C2-AB2D-DC22DCF32EA1}">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87A69C9A-9730-43E3-9433-7F077F72A473}"/>
              </a:ext>
            </a:extLst>
          </p:cNvPr>
          <p:cNvPicPr>
            <a:picLocks noChangeAspect="1"/>
          </p:cNvPicPr>
          <p:nvPr/>
        </p:nvPicPr>
        <p:blipFill>
          <a:blip r:embed="rId4"/>
          <a:stretch>
            <a:fillRect/>
          </a:stretch>
        </p:blipFill>
        <p:spPr>
          <a:xfrm>
            <a:off x="6329724" y="2462945"/>
            <a:ext cx="337699" cy="308171"/>
          </a:xfrm>
          <a:prstGeom prst="rect">
            <a:avLst/>
          </a:prstGeom>
          <a:noFill/>
        </p:spPr>
      </p:pic>
    </p:spTree>
    <p:extLst>
      <p:ext uri="{6DD3DB28-0941-4044-ADDB-12C619FDA449}">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ord 1">
            <a:extLst>
              <a:ext uri="{DDC9D60C-9346-441A-88EA-86E247DE853F}">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A561FB5C-2352-4647-9AB9-877E8A270F3B}"/>
              </a:ext>
            </a:extLst>
          </p:cNvPr>
          <p:cNvSpPr/>
          <p:nvPr/>
        </p:nvSpPr>
        <p:spPr>
          <a:xfrm rot="10800000">
            <a:off x="-822083" y="-19050"/>
            <a:ext cx="5143500" cy="5143500"/>
          </a:xfrm>
          <a:prstGeom prst="chord">
            <a:avLst>
              <a:gd name="adj1" fmla="val 5360257"/>
              <a:gd name="adj2" fmla="val 16239366"/>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3" name="TextBox 2">
            <a:extLst>
              <a:ext uri="{9A7A52FA-7910-4E95-B883-4CFDABBB4A6D}">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3806115E-8659-484B-9AF4-9536DE9E6526}"/>
              </a:ext>
            </a:extLst>
          </p:cNvPr>
          <p:cNvSpPr txBox="1"/>
          <p:nvPr/>
        </p:nvSpPr>
        <p:spPr>
          <a:xfrm>
            <a:off x="4745945" y="977074"/>
            <a:ext cx="2075992" cy="280846"/>
          </a:xfrm>
          <a:prstGeom prst="rect">
            <a:avLst/>
          </a:prstGeom>
        </p:spPr>
        <p:txBody>
          <a:bodyPr lIns="95250" tIns="47625" rIns="95250" bIns="47625" rtlCol="0" anchor="t">
            <a:spAutoFit/>
          </a:bodyPr>
          <a:lstStyle/>
          <a:p>
            <a:pPr>
              <a:defRPr lang="en-US" sz="1400" dirty="0"/>
            </a:pPr>
            <a:r>
              <a:rPr lang="en-US" sz="1200" b="1" dirty="0">
                <a:latin typeface="Aptos" panose="020B0004020202020204" pitchFamily="34" charset="0"/>
                <a:cs typeface="Arial" panose="020B0604020202020204" pitchFamily="34" charset="0"/>
              </a:rPr>
              <a:t>Permission governance</a:t>
            </a:r>
          </a:p>
        </p:txBody>
      </p:sp>
      <p:sp>
        <p:nvSpPr>
          <p:cNvPr id="4" name="TextBox 3">
            <a:extLst>
              <a:ext uri="{1CB41074-3629-4581-8E85-10AC652E80E3}">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E31A169A-BA3B-4613-B223-25FDD1188AB7}"/>
              </a:ext>
            </a:extLst>
          </p:cNvPr>
          <p:cNvSpPr txBox="1"/>
          <p:nvPr/>
        </p:nvSpPr>
        <p:spPr>
          <a:xfrm>
            <a:off x="4745945" y="1227334"/>
            <a:ext cx="3889648" cy="451770"/>
          </a:xfrm>
          <a:prstGeom prst="rect">
            <a:avLst/>
          </a:prstGeom>
        </p:spPr>
        <p:txBody>
          <a:bodyPr lIns="95250" tIns="47625" rIns="95250" bIns="47625" rtlCol="0" anchor="t">
            <a:spAutoFit/>
          </a:bodyPr>
          <a:lstStyle/>
          <a:p>
            <a:pPr>
              <a:lnSpc>
                <a:spcPct val="129999"/>
              </a:lnSpc>
              <a:defRPr lang="en-US" sz="1400" dirty="0"/>
            </a:pPr>
            <a:r>
              <a:rPr lang="en-US" sz="900" dirty="0">
                <a:latin typeface="Aptos" panose="020B0004020202020204" pitchFamily="34" charset="0"/>
                <a:cs typeface="Arial" panose="020B0604020202020204" pitchFamily="34" charset="0"/>
              </a:rPr>
              <a:t>Track all changes made to permissions, view unique permissions, inheritance, and modification.</a:t>
            </a:r>
          </a:p>
        </p:txBody>
      </p:sp>
      <p:sp>
        <p:nvSpPr>
          <p:cNvPr id="5" name="TextBox 4">
            <a:extLst>
              <a:ext uri="{46EE89D8-195E-47BC-9029-3A595832350D}">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E8462959-67F8-49EF-90EA-2737A16E967C}"/>
              </a:ext>
            </a:extLst>
          </p:cNvPr>
          <p:cNvSpPr txBox="1"/>
          <p:nvPr/>
        </p:nvSpPr>
        <p:spPr>
          <a:xfrm>
            <a:off x="4974545" y="2362542"/>
            <a:ext cx="3889648" cy="451770"/>
          </a:xfrm>
          <a:prstGeom prst="rect">
            <a:avLst/>
          </a:prstGeom>
        </p:spPr>
        <p:txBody>
          <a:bodyPr lIns="95250" tIns="47625" rIns="95250" bIns="47625" rtlCol="0" anchor="t">
            <a:spAutoFit/>
          </a:bodyPr>
          <a:lstStyle/>
          <a:p>
            <a:pPr>
              <a:lnSpc>
                <a:spcPct val="129999"/>
              </a:lnSpc>
              <a:defRPr lang="en-US" sz="1400" dirty="0"/>
            </a:pPr>
            <a:r>
              <a:rPr lang="en-US" sz="900" dirty="0">
                <a:latin typeface="Aptos" panose="020B0004020202020204" pitchFamily="34" charset="0"/>
                <a:cs typeface="Arial" panose="020B0604020202020204" pitchFamily="34" charset="0"/>
              </a:rPr>
              <a:t>Get group changes like creations and deletions. Also, get details on group membership and administrators.</a:t>
            </a:r>
          </a:p>
        </p:txBody>
      </p:sp>
      <p:sp>
        <p:nvSpPr>
          <p:cNvPr id="6" name="TextBox 5">
            <a:extLst>
              <a:ext uri="{74D039D2-C1DC-496B-819F-35BAC07AB603}">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0A80D35C-E56F-4BDD-9C30-036F8D8F5BA6}"/>
              </a:ext>
            </a:extLst>
          </p:cNvPr>
          <p:cNvSpPr txBox="1"/>
          <p:nvPr/>
        </p:nvSpPr>
        <p:spPr>
          <a:xfrm>
            <a:off x="4974545" y="2119588"/>
            <a:ext cx="2075992" cy="280846"/>
          </a:xfrm>
          <a:prstGeom prst="rect">
            <a:avLst/>
          </a:prstGeom>
        </p:spPr>
        <p:txBody>
          <a:bodyPr lIns="95250" tIns="47625" rIns="95250" bIns="47625" rtlCol="0" anchor="t">
            <a:spAutoFit/>
          </a:bodyPr>
          <a:lstStyle/>
          <a:p>
            <a:pPr>
              <a:defRPr lang="en-US" sz="1400" dirty="0"/>
            </a:pPr>
            <a:r>
              <a:rPr lang="en-US" sz="1200" b="1" dirty="0">
                <a:latin typeface="Aptos" panose="020B0004020202020204" pitchFamily="34" charset="0"/>
                <a:cs typeface="Arial" panose="020B0604020202020204" pitchFamily="34" charset="0"/>
              </a:rPr>
              <a:t>Group changes</a:t>
            </a:r>
          </a:p>
        </p:txBody>
      </p:sp>
      <p:sp>
        <p:nvSpPr>
          <p:cNvPr id="7" name="TextBox 6">
            <a:extLst>
              <a:ext uri="{B7E957BE-151E-4EA3-BB82-61D9DC3FAA5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FC67B2A7-CD14-4CF9-9789-9EADC00719F6}"/>
              </a:ext>
            </a:extLst>
          </p:cNvPr>
          <p:cNvSpPr txBox="1"/>
          <p:nvPr/>
        </p:nvSpPr>
        <p:spPr>
          <a:xfrm>
            <a:off x="4707845" y="3613623"/>
            <a:ext cx="3391071" cy="451770"/>
          </a:xfrm>
          <a:prstGeom prst="rect">
            <a:avLst/>
          </a:prstGeom>
        </p:spPr>
        <p:txBody>
          <a:bodyPr lIns="95250" tIns="47625" rIns="95250" bIns="47625" rtlCol="0" anchor="t">
            <a:spAutoFit/>
          </a:bodyPr>
          <a:lstStyle/>
          <a:p>
            <a:pPr>
              <a:lnSpc>
                <a:spcPct val="129999"/>
              </a:lnSpc>
              <a:defRPr lang="en-US" sz="1400" dirty="0"/>
            </a:pPr>
            <a:r>
              <a:rPr lang="en-US" sz="900" dirty="0">
                <a:latin typeface="Aptos" panose="020B0004020202020204" pitchFamily="34" charset="0"/>
                <a:cs typeface="Arial" panose="020B0604020202020204" pitchFamily="34" charset="0"/>
              </a:rPr>
              <a:t>View access requests, removed links, and shared files to external users.</a:t>
            </a:r>
          </a:p>
        </p:txBody>
      </p:sp>
      <p:sp>
        <p:nvSpPr>
          <p:cNvPr id="8" name="TextBox 7">
            <a:extLst>
              <a:ext uri="{01F918F2-B99D-4EDC-86BF-E42A10949D4D}">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FD23891B-1BD4-4071-A36A-6F4945BCE689}"/>
              </a:ext>
            </a:extLst>
          </p:cNvPr>
          <p:cNvSpPr txBox="1"/>
          <p:nvPr/>
        </p:nvSpPr>
        <p:spPr>
          <a:xfrm>
            <a:off x="4707845" y="3363363"/>
            <a:ext cx="2697232" cy="280846"/>
          </a:xfrm>
          <a:prstGeom prst="rect">
            <a:avLst/>
          </a:prstGeom>
        </p:spPr>
        <p:txBody>
          <a:bodyPr lIns="95250" tIns="47625" rIns="95250" bIns="47625" rtlCol="0" anchor="t">
            <a:spAutoFit/>
          </a:bodyPr>
          <a:lstStyle/>
          <a:p>
            <a:pPr>
              <a:defRPr lang="en-US" sz="1400" dirty="0"/>
            </a:pPr>
            <a:r>
              <a:rPr lang="en-US" sz="1200" b="1" dirty="0">
                <a:latin typeface="Aptos" panose="020B0004020202020204" pitchFamily="34" charset="0"/>
                <a:cs typeface="Arial" panose="020B0604020202020204" pitchFamily="34" charset="0"/>
              </a:rPr>
              <a:t>Sharing and access changes</a:t>
            </a:r>
          </a:p>
        </p:txBody>
      </p:sp>
      <p:sp>
        <p:nvSpPr>
          <p:cNvPr id="9" name="Rectangle 8">
            <a:extLst>
              <a:ext uri="{A86D3191-8478-438C-958F-6640E33802D8}">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106E7EA-231E-4E8E-A857-69F0C5A401A8}"/>
              </a:ext>
            </a:extLst>
          </p:cNvPr>
          <p:cNvSpPr/>
          <p:nvPr/>
        </p:nvSpPr>
        <p:spPr>
          <a:xfrm>
            <a:off x="-1828" y="-914"/>
            <a:ext cx="1746685" cy="5128784"/>
          </a:xfrm>
          <a:prstGeom prst="rect">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0" name="Chord 9">
            <a:extLst>
              <a:ext uri="{2B70BF2A-30CE-4921-B9D5-2DD0A4F4E932}">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B25EE059-D1C9-41C9-89A4-30424418C20E}"/>
              </a:ext>
            </a:extLst>
          </p:cNvPr>
          <p:cNvSpPr/>
          <p:nvPr/>
        </p:nvSpPr>
        <p:spPr>
          <a:xfrm rot="10800000">
            <a:off x="-1567043" y="-571500"/>
            <a:ext cx="6286490" cy="6286490"/>
          </a:xfrm>
          <a:prstGeom prst="chord">
            <a:avLst>
              <a:gd name="adj1" fmla="val 5360257"/>
              <a:gd name="adj2" fmla="val 16239366"/>
            </a:avLst>
          </a:prstGeom>
          <a:solidFill>
            <a:srgbClr val="E8DFD3">
              <a:alpha val="0"/>
            </a:srgbClr>
          </a:solidFill>
          <a:ln w="47625" cap="flat">
            <a:solidFill>
              <a:srgbClr val="E8DFD3"/>
            </a:solid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latin typeface="Aptos" panose="020B0004020202020204" pitchFamily="34" charset="0"/>
              <a:cs typeface="Arial" panose="020B0604020202020204" pitchFamily="34" charset="0"/>
            </a:endParaRPr>
          </a:p>
        </p:txBody>
      </p:sp>
      <p:sp>
        <p:nvSpPr>
          <p:cNvPr id="11" name="Title 1">
            <a:extLst>
              <a:ext uri="{9B1B6659-252B-434A-8CA6-CEBC7A2C6267}">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702A4D76-9976-465C-9E6D-7E821DFD502D}"/>
              </a:ext>
            </a:extLst>
          </p:cNvPr>
          <p:cNvSpPr>
            <a:spLocks noGrp="1"/>
          </p:cNvSpPr>
          <p:nvPr>
            <p:ph type="title"/>
          </p:nvPr>
        </p:nvSpPr>
        <p:spPr/>
        <p:txBody>
          <a:bodyPr rtlCol="0" anchor="ctr"/>
          <a:lstStyle/>
          <a:p>
            <a:r>
              <a:rPr lang="en-US" sz="3200" b="1" dirty="0">
                <a:latin typeface="Aptos" panose="020B0004020202020204" pitchFamily="34" charset="0"/>
                <a:cs typeface="Arial" panose="020B0604020202020204" pitchFamily="34" charset="0"/>
              </a:rPr>
              <a:t>Change auditing reports</a:t>
            </a:r>
          </a:p>
        </p:txBody>
      </p:sp>
      <p:sp>
        <p:nvSpPr>
          <p:cNvPr id="12" name="TextBox 11">
            <a:extLst>
              <a:ext uri="{850EA079-C921-476F-940E-6223A64DAE7D}">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54536C3-7308-46A3-AC68-C2EA5DE7F1F6}"/>
              </a:ext>
            </a:extLst>
          </p:cNvPr>
          <p:cNvSpPr txBox="1"/>
          <p:nvPr/>
        </p:nvSpPr>
        <p:spPr>
          <a:xfrm>
            <a:off x="882072" y="1470079"/>
            <a:ext cx="1905000" cy="250068"/>
          </a:xfrm>
          <a:prstGeom prst="rect">
            <a:avLst/>
          </a:prstGeom>
        </p:spPr>
        <p:txBody>
          <a:bodyPr lIns="95250" tIns="47625" rIns="95250" bIns="47625" rtlCol="0" anchor="t">
            <a:spAutoFit/>
          </a:bodyPr>
          <a:lstStyle/>
          <a:p>
            <a:pPr algn="l" rtl="0">
              <a:lnSpc>
                <a:spcPct val="100000"/>
              </a:lnSpc>
              <a:spcBef>
                <a:spcPct val="0"/>
              </a:spcBef>
              <a:spcAft>
                <a:spcPts val="0"/>
              </a:spcAft>
              <a:buNone/>
              <a:defRPr lang="en-US" sz="1400" dirty="0"/>
            </a:pPr>
            <a:r>
              <a:rPr lang="en-US" sz="1000" b="1" i="0" cap="all" dirty="0">
                <a:solidFill>
                  <a:schemeClr val="bg1">
                    <a:lumMod val="75000"/>
                  </a:schemeClr>
                </a:solidFill>
                <a:latin typeface="Aptos" panose="020B0004020202020204" pitchFamily="34" charset="0"/>
                <a:cs typeface="Arial" panose="020B0604020202020204" pitchFamily="34" charset="0"/>
              </a:rPr>
              <a:t>#2</a:t>
            </a:r>
            <a:r>
              <a:rPr lang="en-US" sz="1000" b="1" i="0" cap="all" dirty="0">
                <a:solidFill>
                  <a:schemeClr val="tx1"/>
                </a:solidFill>
                <a:latin typeface="Aptos" panose="020B0004020202020204" pitchFamily="34" charset="0"/>
                <a:cs typeface="Arial" panose="020B0604020202020204" pitchFamily="34" charset="0"/>
              </a:rPr>
              <a:t> AUDITING</a:t>
            </a:r>
          </a:p>
        </p:txBody>
      </p:sp>
      <p:sp>
        <p:nvSpPr>
          <p:cNvPr id="13" name="Oval 12">
            <a:extLst>
              <a:ext uri="{668767FD-7FFE-4041-9AEF-C3C0254D455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0B4003F9-5581-44F0-A2F4-4C458B431EE0}"/>
              </a:ext>
            </a:extLst>
          </p:cNvPr>
          <p:cNvSpPr/>
          <p:nvPr/>
        </p:nvSpPr>
        <p:spPr>
          <a:xfrm>
            <a:off x="4268457" y="1124054"/>
            <a:ext cx="461610" cy="461610"/>
          </a:xfrm>
          <a:prstGeom prst="ellipse">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4" name="Oval 13">
            <a:extLst>
              <a:ext uri="{D3757E0A-2142-4C75-90C1-FA7030371236}">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AA54F287-1E56-4E0D-B189-169742B6CD65}"/>
              </a:ext>
            </a:extLst>
          </p:cNvPr>
          <p:cNvSpPr/>
          <p:nvPr/>
        </p:nvSpPr>
        <p:spPr>
          <a:xfrm>
            <a:off x="4497419" y="2265959"/>
            <a:ext cx="461610" cy="461610"/>
          </a:xfrm>
          <a:prstGeom prst="ellipse">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5" name="Oval 14">
            <a:extLst>
              <a:ext uri="{B7877F25-4060-4181-88A9-0C94FF041BE6}">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A04D497C-1126-4652-AC02-19131C84E0AE}"/>
              </a:ext>
            </a:extLst>
          </p:cNvPr>
          <p:cNvSpPr/>
          <p:nvPr/>
        </p:nvSpPr>
        <p:spPr>
          <a:xfrm>
            <a:off x="4250074" y="3513886"/>
            <a:ext cx="461610" cy="461610"/>
          </a:xfrm>
          <a:prstGeom prst="ellipse">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pic>
        <p:nvPicPr>
          <p:cNvPr id="16" name="Picture 15">
            <a:extLst>
              <a:ext uri="{EF74673A-803B-490B-A7D3-781865583936}">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9414C55A-C5BF-4157-8804-74D1D7C2BBA7}"/>
              </a:ext>
            </a:extLst>
          </p:cNvPr>
          <p:cNvPicPr>
            <a:picLocks noChangeAspect="1"/>
          </p:cNvPicPr>
          <p:nvPr/>
        </p:nvPicPr>
        <p:blipFill>
          <a:blip r:embed="rId2"/>
          <a:stretch>
            <a:fillRect/>
          </a:stretch>
        </p:blipFill>
        <p:spPr>
          <a:xfrm>
            <a:off x="4371098" y="1200702"/>
            <a:ext cx="258022" cy="253498"/>
          </a:xfrm>
          <a:prstGeom prst="rect">
            <a:avLst/>
          </a:prstGeom>
          <a:noFill/>
        </p:spPr>
      </p:pic>
      <p:pic>
        <p:nvPicPr>
          <p:cNvPr id="17" name="Picture 16">
            <a:extLst>
              <a:ext uri="{11065A46-F2DF-4DB0-B438-11D48AC49DC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0D4F7AC8-D6AC-439C-B614-D89EA74423A7}"/>
              </a:ext>
            </a:extLst>
          </p:cNvPr>
          <p:cNvPicPr>
            <a:picLocks noChangeAspect="1"/>
          </p:cNvPicPr>
          <p:nvPr/>
        </p:nvPicPr>
        <p:blipFill>
          <a:blip r:embed="rId3"/>
          <a:stretch>
            <a:fillRect/>
          </a:stretch>
        </p:blipFill>
        <p:spPr>
          <a:xfrm>
            <a:off x="4350820" y="3637721"/>
            <a:ext cx="279273" cy="197424"/>
          </a:xfrm>
          <a:prstGeom prst="rect">
            <a:avLst/>
          </a:prstGeom>
          <a:noFill/>
        </p:spPr>
      </p:pic>
      <p:pic>
        <p:nvPicPr>
          <p:cNvPr id="18" name="Picture 17">
            <a:extLst>
              <a:ext uri="{F64ADF89-35CF-43EC-A5FA-86BF219382B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23BE3C76-E432-42DA-A8ED-58E78D211FE4}"/>
              </a:ext>
            </a:extLst>
          </p:cNvPr>
          <p:cNvPicPr>
            <a:picLocks noChangeAspect="1"/>
          </p:cNvPicPr>
          <p:nvPr/>
        </p:nvPicPr>
        <p:blipFill>
          <a:blip r:embed="rId4"/>
          <a:stretch>
            <a:fillRect/>
          </a:stretch>
        </p:blipFill>
        <p:spPr>
          <a:xfrm>
            <a:off x="4607357" y="2358790"/>
            <a:ext cx="256098" cy="256098"/>
          </a:xfrm>
          <a:prstGeom prst="rect">
            <a:avLst/>
          </a:prstGeom>
          <a:noFill/>
        </p:spPr>
      </p:pic>
    </p:spTree>
    <p:extLst>
      <p:ext uri="{BBA9A2A8-F9F4-42AD-80CC-5F1A140312FC}">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18FA559D-078A-4494-9DBD-EABFE9CB5F2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5FF04E2E-49C2-46EF-8EB3-E02B24B4BA5B}"/>
              </a:ext>
            </a:extLst>
          </p:cNvPr>
          <p:cNvSpPr txBox="1"/>
          <p:nvPr/>
        </p:nvSpPr>
        <p:spPr>
          <a:xfrm>
            <a:off x="450199" y="213874"/>
            <a:ext cx="1905000" cy="250068"/>
          </a:xfrm>
          <a:prstGeom prst="rect">
            <a:avLst/>
          </a:prstGeom>
        </p:spPr>
        <p:txBody>
          <a:bodyPr lIns="95250" tIns="47625" rIns="95250" bIns="47625" rtlCol="0" anchor="t">
            <a:spAutoFit/>
          </a:bodyPr>
          <a:lstStyle/>
          <a:p>
            <a:pPr algn="l" rtl="0">
              <a:lnSpc>
                <a:spcPct val="100000"/>
              </a:lnSpc>
              <a:spcBef>
                <a:spcPct val="0"/>
              </a:spcBef>
              <a:spcAft>
                <a:spcPts val="0"/>
              </a:spcAft>
              <a:buNone/>
              <a:defRPr lang="en-US" sz="1400" dirty="0"/>
            </a:pPr>
            <a:r>
              <a:rPr lang="en-US" sz="1000" b="1" i="0" cap="all" dirty="0">
                <a:solidFill>
                  <a:schemeClr val="bg1">
                    <a:lumMod val="75000"/>
                  </a:schemeClr>
                </a:solidFill>
                <a:latin typeface="Aptos" panose="020B0004020202020204" pitchFamily="34" charset="0"/>
                <a:cs typeface="Arial" panose="020B0604020202020204" pitchFamily="34" charset="0"/>
              </a:rPr>
              <a:t>#2 </a:t>
            </a:r>
            <a:r>
              <a:rPr lang="en-US" sz="1000" b="1" i="0" cap="all" dirty="0">
                <a:solidFill>
                  <a:schemeClr val="tx1"/>
                </a:solidFill>
                <a:latin typeface="Aptos" panose="020B0004020202020204" pitchFamily="34" charset="0"/>
                <a:cs typeface="Arial" panose="020B0604020202020204" pitchFamily="34" charset="0"/>
              </a:rPr>
              <a:t>AUDITING</a:t>
            </a:r>
          </a:p>
        </p:txBody>
      </p:sp>
      <p:cxnSp>
        <p:nvCxnSpPr>
          <p:cNvPr id="3" name="Straight Connector 2">
            <a:extLst>
              <a:ext uri="{32C70F3B-35EB-4083-8B54-C046B2B1861F}">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53E911E1-2540-46A1-8887-3C3D0696164C}"/>
              </a:ext>
            </a:extLst>
          </p:cNvPr>
          <p:cNvCxnSpPr/>
          <p:nvPr/>
        </p:nvCxnSpPr>
        <p:spPr>
          <a:xfrm rot="10800000" flipH="1" flipV="1">
            <a:off x="554821" y="601732"/>
            <a:ext cx="8032975" cy="0"/>
          </a:xfrm>
          <a:prstGeom prst="line">
            <a:avLst/>
          </a:prstGeom>
          <a:ln w="9525" cap="flat">
            <a:solidFill>
              <a:schemeClr val="bg1">
                <a:lumMod val="85000"/>
              </a:schemeClr>
            </a:solidFill>
            <a:prstDash val="solid"/>
            <a:round/>
          </a:ln>
        </p:spPr>
        <p:style>
          <a:lnRef idx="1">
            <a:schemeClr val="accent1"/>
          </a:lnRef>
          <a:fillRef idx="1">
            <a:schemeClr val="accent1"/>
          </a:fillRef>
          <a:effectRef idx="0">
            <a:schemeClr val="accent1"/>
          </a:effectRef>
          <a:fontRef idx="minor">
            <a:srgbClr val="FFFFFF"/>
          </a:fontRef>
        </p:style>
      </p:cxnSp>
      <p:pic>
        <p:nvPicPr>
          <p:cNvPr id="4" name="Picture 3">
            <a:extLst>
              <a:ext uri="{CCA9554D-6B1D-4EDA-B1E4-2C773FA4DB52}">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F289C626-6348-4D87-A3E5-B861F0DB2F9B}"/>
              </a:ext>
            </a:extLst>
          </p:cNvPr>
          <p:cNvPicPr>
            <a:picLocks noChangeAspect="1"/>
          </p:cNvPicPr>
          <p:nvPr/>
        </p:nvPicPr>
        <p:blipFill>
          <a:blip r:embed="rId2"/>
          <a:stretch>
            <a:fillRect/>
          </a:stretch>
        </p:blipFill>
        <p:spPr>
          <a:xfrm>
            <a:off x="1289237" y="742950"/>
            <a:ext cx="6565516" cy="4201791"/>
          </a:xfrm>
          <a:prstGeom prst="rect">
            <a:avLst/>
          </a:prstGeom>
          <a:noFill/>
          <a:ln w="28575" cap="flat">
            <a:solidFill>
              <a:srgbClr val="E8DFD3"/>
            </a:solidFill>
            <a:prstDash val="solid"/>
            <a:round/>
          </a:ln>
          <a:effectLst/>
        </p:spPr>
      </p:pic>
    </p:spTree>
    <p:extLst>
      <p:ext uri="{44E32728-CDB0-4ABF-A99D-0B801329D372}">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24DCEC9A-2E3E-4CC1-9257-F9BDFF3C63C7}">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4D3176A-90FF-45DB-9BF4-42EF1BF3F3E2}"/>
              </a:ext>
            </a:extLst>
          </p:cNvPr>
          <p:cNvPicPr>
            <a:picLocks noChangeAspect="1"/>
          </p:cNvPicPr>
          <p:nvPr/>
        </p:nvPicPr>
        <p:blipFill>
          <a:blip r:embed="rId2">
            <a:alphaModFix/>
          </a:blip>
          <a:stretch>
            <a:fillRect/>
          </a:stretch>
        </p:blipFill>
        <p:spPr>
          <a:xfrm rot="7860000">
            <a:off x="2978515" y="-1398041"/>
            <a:ext cx="9010288" cy="6774351"/>
          </a:xfrm>
          <a:prstGeom prst="rect">
            <a:avLst/>
          </a:prstGeom>
          <a:noFill/>
        </p:spPr>
      </p:pic>
      <p:sp>
        <p:nvSpPr>
          <p:cNvPr id="3" name="Title 1">
            <a:extLst>
              <a:ext uri="{2129AEF8-647A-474E-A76C-F22461B82F7A}">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F8A1AE5A-6C36-4960-853F-2D08785929D9}"/>
              </a:ext>
            </a:extLst>
          </p:cNvPr>
          <p:cNvSpPr>
            <a:spLocks noGrp="1"/>
          </p:cNvSpPr>
          <p:nvPr>
            <p:ph type="title"/>
          </p:nvPr>
        </p:nvSpPr>
        <p:spPr>
          <a:xfrm>
            <a:off x="438150" y="823379"/>
            <a:ext cx="2221773" cy="553916"/>
          </a:xfrm>
        </p:spPr>
        <p:txBody>
          <a:bodyPr rtlCol="0"/>
          <a:lstStyle/>
          <a:p>
            <a:r>
              <a:rPr lang="en-US" sz="2800" b="1" dirty="0">
                <a:latin typeface="Aptos" panose="020B0004020202020204" pitchFamily="34" charset="0"/>
                <a:cs typeface="Arial" panose="020B0604020202020204" pitchFamily="34" charset="0"/>
              </a:rPr>
              <a:t>Use case</a:t>
            </a:r>
          </a:p>
        </p:txBody>
      </p:sp>
      <p:sp>
        <p:nvSpPr>
          <p:cNvPr id="4" name="TextBox 3">
            <a:extLst>
              <a:ext uri="{A08B9E16-A1A7-45F5-BE14-499192529D59}">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5753B799-05B9-4BA7-8BC9-3030393375F3}"/>
              </a:ext>
            </a:extLst>
          </p:cNvPr>
          <p:cNvSpPr txBox="1"/>
          <p:nvPr/>
        </p:nvSpPr>
        <p:spPr>
          <a:xfrm>
            <a:off x="476935" y="2305050"/>
            <a:ext cx="2706709" cy="1400576"/>
          </a:xfrm>
          <a:prstGeom prst="rect">
            <a:avLst/>
          </a:prstGeom>
        </p:spPr>
        <p:txBody>
          <a:bodyPr lIns="95250" tIns="47625" rIns="95250" bIns="47625" rtlCol="0" anchor="t">
            <a:spAutoFit/>
          </a:bodyPr>
          <a:lstStyle/>
          <a:p>
            <a:pPr>
              <a:lnSpc>
                <a:spcPct val="129999"/>
              </a:lnSpc>
              <a:defRPr lang="en-US" sz="1400" dirty="0"/>
            </a:pPr>
            <a:r>
              <a:rPr lang="en-US" sz="1100" dirty="0">
                <a:latin typeface="Aptos" panose="020B0004020202020204" pitchFamily="34" charset="0"/>
                <a:cs typeface="Arial" panose="020B0604020202020204" pitchFamily="34" charset="0"/>
              </a:rPr>
              <a:t>No matter what industry you fall into, your organization will be required to comply with at least one mandate. To ensure proper security measures are in place, you need to regularly generate reports to meet the compliance requirements.</a:t>
            </a:r>
          </a:p>
        </p:txBody>
      </p:sp>
      <p:sp>
        <p:nvSpPr>
          <p:cNvPr id="5" name="TextBox 4">
            <a:extLst>
              <a:ext uri="{82F4925D-9476-4954-8EEA-F3E6CA3B4610}">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B67C9E2A-7729-4C4B-A416-6AB8383D90A4}"/>
              </a:ext>
            </a:extLst>
          </p:cNvPr>
          <p:cNvSpPr txBox="1"/>
          <p:nvPr/>
        </p:nvSpPr>
        <p:spPr>
          <a:xfrm>
            <a:off x="450199" y="213874"/>
            <a:ext cx="1905000" cy="250068"/>
          </a:xfrm>
          <a:prstGeom prst="rect">
            <a:avLst/>
          </a:prstGeom>
        </p:spPr>
        <p:txBody>
          <a:bodyPr lIns="95250" tIns="47625" rIns="95250" bIns="47625" rtlCol="0" anchor="t">
            <a:spAutoFit/>
          </a:bodyPr>
          <a:lstStyle/>
          <a:p>
            <a:pPr algn="l" rtl="0">
              <a:lnSpc>
                <a:spcPct val="100000"/>
              </a:lnSpc>
              <a:spcBef>
                <a:spcPct val="0"/>
              </a:spcBef>
              <a:spcAft>
                <a:spcPts val="0"/>
              </a:spcAft>
              <a:buNone/>
              <a:defRPr lang="en-US" sz="1400" dirty="0"/>
            </a:pPr>
            <a:r>
              <a:rPr lang="en-US" sz="1000" b="1" i="0" cap="all" dirty="0">
                <a:solidFill>
                  <a:schemeClr val="bg1">
                    <a:lumMod val="75000"/>
                  </a:schemeClr>
                </a:solidFill>
                <a:latin typeface="Aptos" panose="020B0004020202020204" pitchFamily="34" charset="0"/>
                <a:cs typeface="Arial" panose="020B0604020202020204" pitchFamily="34" charset="0"/>
              </a:rPr>
              <a:t>#2 </a:t>
            </a:r>
            <a:r>
              <a:rPr lang="en-US" sz="1000" b="1" i="0" cap="all" dirty="0">
                <a:solidFill>
                  <a:schemeClr val="tx1"/>
                </a:solidFill>
                <a:latin typeface="Aptos" panose="020B0004020202020204" pitchFamily="34" charset="0"/>
                <a:cs typeface="Arial" panose="020B0604020202020204" pitchFamily="34" charset="0"/>
              </a:rPr>
              <a:t>AUDITING</a:t>
            </a:r>
          </a:p>
        </p:txBody>
      </p:sp>
      <p:cxnSp>
        <p:nvCxnSpPr>
          <p:cNvPr id="6" name="Straight Connector 5">
            <a:extLst>
              <a:ext uri="{0D33627C-1EE1-4DDE-B1CD-2AF7EB9FFD1D}">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1E71BD6B-0D7D-4485-A846-836D305B8014}"/>
              </a:ext>
            </a:extLst>
          </p:cNvPr>
          <p:cNvCxnSpPr/>
          <p:nvPr/>
        </p:nvCxnSpPr>
        <p:spPr>
          <a:xfrm rot="10800000" flipH="1" flipV="1">
            <a:off x="554821" y="601732"/>
            <a:ext cx="8032975" cy="0"/>
          </a:xfrm>
          <a:prstGeom prst="line">
            <a:avLst/>
          </a:prstGeom>
          <a:ln w="9525" cap="flat">
            <a:solidFill>
              <a:schemeClr val="bg1">
                <a:lumMod val="85000"/>
              </a:schemeClr>
            </a:solidFill>
            <a:prstDash val="solid"/>
            <a:round/>
          </a:ln>
        </p:spPr>
        <p:style>
          <a:lnRef idx="1">
            <a:schemeClr val="accent1"/>
          </a:lnRef>
          <a:fillRef idx="1">
            <a:schemeClr val="accent1"/>
          </a:fillRef>
          <a:effectRef idx="0">
            <a:schemeClr val="accent1"/>
          </a:effectRef>
          <a:fontRef idx="minor">
            <a:srgbClr val="FFFFFF"/>
          </a:fontRef>
        </p:style>
      </p:cxnSp>
      <p:sp>
        <p:nvSpPr>
          <p:cNvPr id="7" name="TextBox 6">
            <a:extLst>
              <a:ext uri="{99A9DD31-1E44-4D3C-9141-808CED0E9A5C}">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62288F4B-F955-4A79-BDE5-72AE6A6370FB}"/>
              </a:ext>
            </a:extLst>
          </p:cNvPr>
          <p:cNvSpPr txBox="1"/>
          <p:nvPr/>
        </p:nvSpPr>
        <p:spPr>
          <a:xfrm>
            <a:off x="4543425" y="1866900"/>
            <a:ext cx="4419142" cy="342401"/>
          </a:xfrm>
          <a:prstGeom prst="rect">
            <a:avLst/>
          </a:prstGeom>
        </p:spPr>
        <p:txBody>
          <a:bodyPr lIns="95250" tIns="47625" rIns="95250" bIns="47625" rtlCol="0" anchor="t">
            <a:spAutoFit/>
          </a:bodyPr>
          <a:lstStyle/>
          <a:p>
            <a:pPr>
              <a:defRPr lang="en-US" sz="1400" dirty="0"/>
            </a:pPr>
            <a:r>
              <a:rPr lang="en-US" sz="1600" b="1" dirty="0">
                <a:latin typeface="Aptos" panose="020B0004020202020204" pitchFamily="34" charset="0"/>
                <a:cs typeface="Arial" panose="020B0604020202020204" pitchFamily="34" charset="0"/>
              </a:rPr>
              <a:t>How SharePoint Manger Plus helps</a:t>
            </a:r>
          </a:p>
        </p:txBody>
      </p:sp>
      <p:sp>
        <p:nvSpPr>
          <p:cNvPr id="8" name="TextBox 7">
            <a:extLst>
              <a:ext uri="{FD97E937-1B8E-4637-B546-DD140F43A803}">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26D5612-1A41-43A3-A872-84029A0E7A24}"/>
              </a:ext>
            </a:extLst>
          </p:cNvPr>
          <p:cNvSpPr txBox="1"/>
          <p:nvPr/>
        </p:nvSpPr>
        <p:spPr>
          <a:xfrm>
            <a:off x="4543425" y="2305050"/>
            <a:ext cx="3399529" cy="1499449"/>
          </a:xfrm>
          <a:prstGeom prst="rect">
            <a:avLst/>
          </a:prstGeom>
        </p:spPr>
        <p:txBody>
          <a:bodyPr lIns="95250" tIns="47625" rIns="95250" bIns="47625" rtlCol="0" anchor="t">
            <a:spAutoFit/>
          </a:bodyPr>
          <a:lstStyle/>
          <a:p>
            <a:pPr marL="190500" indent="-190500">
              <a:lnSpc>
                <a:spcPct val="120000"/>
              </a:lnSpc>
              <a:buSzPct val="125000"/>
              <a:buFont typeface="Arial"/>
              <a:buChar char="•"/>
              <a:defRPr lang="en-US" sz="1400" dirty="0"/>
            </a:pPr>
            <a:r>
              <a:rPr lang="en-US" sz="1100" dirty="0">
                <a:latin typeface="Aptos" panose="020B0004020202020204" pitchFamily="34" charset="0"/>
                <a:cs typeface="Arial" panose="020B0604020202020204" pitchFamily="34" charset="0"/>
              </a:rPr>
              <a:t>Automate report generation with powerful scheduling features to ensure adherence to compliance regulations</a:t>
            </a:r>
            <a:br>
              <a:rPr lang="en-US" sz="1100" dirty="0">
                <a:latin typeface="Aptos" panose="020B0004020202020204" pitchFamily="34" charset="0"/>
                <a:cs typeface="Arial" panose="020B0604020202020204" pitchFamily="34" charset="0"/>
              </a:rPr>
            </a:br>
            <a:endParaRPr lang="en-US" sz="1100" dirty="0">
              <a:latin typeface="Aptos" panose="020B0004020202020204" pitchFamily="34" charset="0"/>
              <a:cs typeface="Arial" panose="020B0604020202020204" pitchFamily="34" charset="0"/>
            </a:endParaRPr>
          </a:p>
          <a:p>
            <a:pPr marL="190500" indent="-190500">
              <a:lnSpc>
                <a:spcPct val="120000"/>
              </a:lnSpc>
              <a:buSzPct val="125000"/>
              <a:buFont typeface="Arial"/>
              <a:buChar char="•"/>
              <a:defRPr lang="en-US" sz="1400" dirty="0"/>
            </a:pPr>
            <a:r>
              <a:rPr lang="en-US" sz="1100" dirty="0">
                <a:latin typeface="Aptos" panose="020B0004020202020204" pitchFamily="34" charset="0"/>
                <a:cs typeface="Arial" panose="020B0604020202020204" pitchFamily="34" charset="0"/>
              </a:rPr>
              <a:t>Archive audit logs in SharePoint Manager Plus' database with a flexible retention period  to comply with regulations.</a:t>
            </a:r>
          </a:p>
        </p:txBody>
      </p:sp>
      <p:sp>
        <p:nvSpPr>
          <p:cNvPr id="9" name="TextBox 8">
            <a:extLst>
              <a:ext uri="{BE3AD5F7-5C2C-4CA9-BF17-3F162929BE2F}">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2DB357C8-FC0A-45B5-9C85-88B19BC75D33}"/>
              </a:ext>
            </a:extLst>
          </p:cNvPr>
          <p:cNvSpPr txBox="1"/>
          <p:nvPr/>
        </p:nvSpPr>
        <p:spPr>
          <a:xfrm>
            <a:off x="455485" y="1866900"/>
            <a:ext cx="4419142" cy="342401"/>
          </a:xfrm>
          <a:prstGeom prst="rect">
            <a:avLst/>
          </a:prstGeom>
        </p:spPr>
        <p:txBody>
          <a:bodyPr lIns="95250" tIns="47625" rIns="95250" bIns="47625" rtlCol="0" anchor="t">
            <a:spAutoFit/>
          </a:bodyPr>
          <a:lstStyle/>
          <a:p>
            <a:pPr>
              <a:defRPr lang="en-US" sz="1400" dirty="0"/>
            </a:pPr>
            <a:r>
              <a:rPr lang="en-US" sz="1600" b="1" dirty="0">
                <a:latin typeface="Aptos" panose="020B0004020202020204" pitchFamily="34" charset="0"/>
                <a:cs typeface="Arial" panose="020B0604020202020204" pitchFamily="34" charset="0"/>
              </a:rPr>
              <a:t>Demonstrating compliance</a:t>
            </a:r>
          </a:p>
        </p:txBody>
      </p:sp>
    </p:spTree>
    <p:extLst>
      <p:ext uri="{7CBA8B51-369A-49BC-931A-E558C0F75E66}">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4992F71D-E544-4FC3-ADAD-9498D5FC241B}">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BE378C90-9DE7-4DFA-8D05-36CBD9E32EAB}"/>
              </a:ext>
            </a:extLst>
          </p:cNvPr>
          <p:cNvSpPr/>
          <p:nvPr/>
        </p:nvSpPr>
        <p:spPr>
          <a:xfrm>
            <a:off x="0" y="0"/>
            <a:ext cx="9136009" cy="5135651"/>
          </a:xfrm>
          <a:prstGeom prst="rect">
            <a:avLst/>
          </a:prstGeom>
          <a:solidFill>
            <a:srgbClr val="FFFAF4"/>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pic>
        <p:nvPicPr>
          <p:cNvPr id="3" name="Picture 2">
            <a:extLst>
              <a:ext uri="{78ED6787-C36A-4316-953C-BE0C9BCEA88C}">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C540637-0171-4183-ADC7-49E32B5E20F2}"/>
              </a:ext>
            </a:extLst>
          </p:cNvPr>
          <p:cNvPicPr>
            <a:picLocks noChangeAspect="1"/>
          </p:cNvPicPr>
          <p:nvPr/>
        </p:nvPicPr>
        <p:blipFill>
          <a:blip r:embed="rId2">
            <a:alphaModFix amt="31000"/>
          </a:blip>
          <a:stretch>
            <a:fillRect/>
          </a:stretch>
        </p:blipFill>
        <p:spPr>
          <a:xfrm rot="7860000">
            <a:off x="4329665" y="-455895"/>
            <a:ext cx="9010288" cy="6774351"/>
          </a:xfrm>
          <a:prstGeom prst="rect">
            <a:avLst/>
          </a:prstGeom>
          <a:noFill/>
        </p:spPr>
      </p:pic>
      <p:sp>
        <p:nvSpPr>
          <p:cNvPr id="4" name="TextBox 3">
            <a:extLst>
              <a:ext uri="{58A19C56-5F36-4E19-983A-31C1028FA039}">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E9CA49F0-CF74-46E0-B817-A455F1D7C454}"/>
              </a:ext>
            </a:extLst>
          </p:cNvPr>
          <p:cNvSpPr txBox="1">
            <a:spLocks noGrp="1"/>
          </p:cNvSpPr>
          <p:nvPr/>
        </p:nvSpPr>
        <p:spPr>
          <a:xfrm>
            <a:off x="552450" y="479621"/>
            <a:ext cx="7620000" cy="553916"/>
          </a:xfrm>
          <a:prstGeom prst="rect">
            <a:avLst/>
          </a:prstGeom>
          <a:ln>
            <a:noFill/>
          </a:ln>
          <a:effectLst/>
        </p:spPr>
        <p:txBody>
          <a:bodyPr lIns="91440" tIns="45720" rIns="91440" bIns="45720" numCol="1" spcCol="0" rtlCol="0" anchor="ctr">
            <a:noAutofit/>
          </a:bodyPr>
          <a:lstStyle>
            <a:lvl1pPr marL="0" lvl="0" algn="l" rtl="0">
              <a:lnSpc>
                <a:spcPct val="100000"/>
              </a:lnSpc>
              <a:spcBef>
                <a:spcPct val="0"/>
              </a:spcBef>
              <a:spcAft>
                <a:spcPts val="0"/>
              </a:spcAft>
              <a:buNone/>
              <a:defRPr lang="en-US" sz="3600" b="1" i="0" dirty="0">
                <a:solidFill>
                  <a:schemeClr val="tx1"/>
                </a:solidFill>
                <a:latin typeface="Zoho Puvi"/>
              </a:defRPr>
            </a:lvl1pPr>
            <a:lvl2pPr marL="457200" lvl="1" algn="l" rtl="0">
              <a:lnSpc>
                <a:spcPct val="100000"/>
              </a:lnSpc>
              <a:spcBef>
                <a:spcPts val="0"/>
              </a:spcBef>
              <a:spcAft>
                <a:spcPts val="0"/>
              </a:spcAft>
              <a:defRPr lang="en-US" sz="1800" dirty="0">
                <a:solidFill>
                  <a:schemeClr val="tx1"/>
                </a:solidFill>
                <a:latin typeface="Zoho Puvi"/>
              </a:defRPr>
            </a:lvl2pPr>
            <a:lvl3pPr marL="914400" lvl="2" algn="l" rtl="0">
              <a:lnSpc>
                <a:spcPct val="100000"/>
              </a:lnSpc>
              <a:spcBef>
                <a:spcPts val="0"/>
              </a:spcBef>
              <a:spcAft>
                <a:spcPts val="0"/>
              </a:spcAft>
              <a:defRPr lang="en-US" sz="1800" dirty="0">
                <a:solidFill>
                  <a:schemeClr val="tx1"/>
                </a:solidFill>
                <a:latin typeface="Zoho Puvi"/>
              </a:defRPr>
            </a:lvl3pPr>
            <a:lvl4pPr marL="1371600" lvl="3" algn="l" rtl="0">
              <a:lnSpc>
                <a:spcPct val="100000"/>
              </a:lnSpc>
              <a:spcBef>
                <a:spcPts val="0"/>
              </a:spcBef>
              <a:spcAft>
                <a:spcPts val="0"/>
              </a:spcAft>
              <a:defRPr lang="en-US" sz="1800" dirty="0">
                <a:solidFill>
                  <a:schemeClr val="tx1"/>
                </a:solidFill>
                <a:latin typeface="Zoho Puvi"/>
              </a:defRPr>
            </a:lvl4pPr>
            <a:lvl5pPr marL="1828800" lvl="4" algn="l" rtl="0">
              <a:lnSpc>
                <a:spcPct val="100000"/>
              </a:lnSpc>
              <a:spcBef>
                <a:spcPts val="0"/>
              </a:spcBef>
              <a:spcAft>
                <a:spcPts val="0"/>
              </a:spcAft>
              <a:defRPr lang="en-US" sz="1800" dirty="0">
                <a:solidFill>
                  <a:schemeClr val="tx1"/>
                </a:solidFill>
                <a:latin typeface="Zoho Puvi"/>
              </a:defRPr>
            </a:lvl5pPr>
            <a:lvl6pPr marL="2286000" lvl="5" algn="l" rtl="0">
              <a:lnSpc>
                <a:spcPct val="100000"/>
              </a:lnSpc>
              <a:spcBef>
                <a:spcPts val="0"/>
              </a:spcBef>
              <a:spcAft>
                <a:spcPts val="0"/>
              </a:spcAft>
              <a:defRPr lang="en-US" sz="1800" dirty="0">
                <a:solidFill>
                  <a:schemeClr val="tx1"/>
                </a:solidFill>
                <a:latin typeface="Zoho Puvi"/>
              </a:defRPr>
            </a:lvl6pPr>
            <a:lvl7pPr marL="2743200" lvl="6" algn="l" rtl="0">
              <a:lnSpc>
                <a:spcPct val="100000"/>
              </a:lnSpc>
              <a:spcBef>
                <a:spcPts val="0"/>
              </a:spcBef>
              <a:spcAft>
                <a:spcPts val="0"/>
              </a:spcAft>
              <a:defRPr lang="en-US" sz="1800" dirty="0">
                <a:solidFill>
                  <a:schemeClr val="tx1"/>
                </a:solidFill>
                <a:latin typeface="Zoho Puvi"/>
              </a:defRPr>
            </a:lvl7pPr>
            <a:lvl8pPr marL="3200400" lvl="7" algn="l" rtl="0">
              <a:lnSpc>
                <a:spcPct val="100000"/>
              </a:lnSpc>
              <a:spcBef>
                <a:spcPts val="0"/>
              </a:spcBef>
              <a:spcAft>
                <a:spcPts val="0"/>
              </a:spcAft>
              <a:defRPr lang="en-US" sz="1800" dirty="0">
                <a:solidFill>
                  <a:schemeClr val="tx1"/>
                </a:solidFill>
                <a:latin typeface="Zoho Puvi"/>
              </a:defRPr>
            </a:lvl8pPr>
            <a:lvl9pPr marL="3657600" lvl="8" algn="l" rtl="0">
              <a:lnSpc>
                <a:spcPct val="100000"/>
              </a:lnSpc>
              <a:spcBef>
                <a:spcPts val="0"/>
              </a:spcBef>
              <a:spcAft>
                <a:spcPts val="0"/>
              </a:spcAft>
              <a:defRPr lang="en-US" sz="1800" dirty="0">
                <a:solidFill>
                  <a:schemeClr val="tx1"/>
                </a:solidFill>
                <a:latin typeface="Zoho Puvi"/>
              </a:defRPr>
            </a:lvl9pPr>
          </a:lstStyle>
          <a:p>
            <a:pPr marL="0" lvl="0" algn="l" rtl="0">
              <a:lnSpc>
                <a:spcPct val="100000"/>
              </a:lnSpc>
              <a:spcBef>
                <a:spcPct val="0"/>
              </a:spcBef>
              <a:spcAft>
                <a:spcPts val="0"/>
              </a:spcAft>
              <a:buNone/>
            </a:pPr>
            <a:r>
              <a:rPr lang="en-US" sz="4400" b="1" i="0" dirty="0">
                <a:solidFill>
                  <a:schemeClr val="tx1"/>
                </a:solidFill>
                <a:latin typeface="Aptos" panose="020B0004020202020204" pitchFamily="34" charset="0"/>
                <a:cs typeface="Arial" panose="020B0604020202020204" pitchFamily="34" charset="0"/>
              </a:rPr>
              <a:t>Management</a:t>
            </a:r>
          </a:p>
        </p:txBody>
      </p:sp>
      <p:sp>
        <p:nvSpPr>
          <p:cNvPr id="5" name="TextBox 4">
            <a:extLst>
              <a:ext uri="{60333CCD-0677-43E5-AADF-3CF8BAA8787F}">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BE72256-105D-4AD2-9F7B-085881B330B8}"/>
              </a:ext>
            </a:extLst>
          </p:cNvPr>
          <p:cNvSpPr txBox="1"/>
          <p:nvPr/>
        </p:nvSpPr>
        <p:spPr>
          <a:xfrm>
            <a:off x="552450" y="1610858"/>
            <a:ext cx="5805906" cy="373179"/>
          </a:xfrm>
          <a:prstGeom prst="rect">
            <a:avLst/>
          </a:prstGeom>
        </p:spPr>
        <p:txBody>
          <a:bodyPr lIns="95250" tIns="47625" rIns="95250" bIns="47625" rtlCol="0" anchor="t">
            <a:spAutoFit/>
          </a:bodyPr>
          <a:lstStyle/>
          <a:p>
            <a:pPr>
              <a:defRPr lang="en-US" sz="1400" dirty="0"/>
            </a:pPr>
            <a:r>
              <a:rPr lang="en-US" sz="1800" dirty="0">
                <a:latin typeface="Aptos" panose="020B0004020202020204" pitchFamily="34" charset="0"/>
                <a:cs typeface="Arial" panose="020B0604020202020204" pitchFamily="34" charset="0"/>
              </a:rPr>
              <a:t>The need for an efficient management solution</a:t>
            </a:r>
          </a:p>
        </p:txBody>
      </p:sp>
      <p:sp>
        <p:nvSpPr>
          <p:cNvPr id="6" name="TextBox 5">
            <a:extLst>
              <a:ext uri="{CDC353F3-35EB-4286-BD5B-E0EF1B8799BA}">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401BE448-B42A-4121-8AAC-38339DFBAB45}"/>
              </a:ext>
            </a:extLst>
          </p:cNvPr>
          <p:cNvSpPr txBox="1"/>
          <p:nvPr/>
        </p:nvSpPr>
        <p:spPr>
          <a:xfrm>
            <a:off x="552450" y="2071792"/>
            <a:ext cx="4610452" cy="1100851"/>
          </a:xfrm>
          <a:prstGeom prst="rect">
            <a:avLst/>
          </a:prstGeom>
        </p:spPr>
        <p:txBody>
          <a:bodyPr lIns="95250" tIns="47625" rIns="95250" bIns="47625" rtlCol="0" anchor="t">
            <a:spAutoFit/>
          </a:bodyPr>
          <a:lstStyle/>
          <a:p>
            <a:pPr marL="0" indent="-190500" algn="l" rtl="0">
              <a:lnSpc>
                <a:spcPct val="110000"/>
              </a:lnSpc>
              <a:spcBef>
                <a:spcPts val="0"/>
              </a:spcBef>
              <a:spcAft>
                <a:spcPts val="0"/>
              </a:spcAft>
              <a:buSzPct val="125000"/>
              <a:buFont typeface="Arial"/>
              <a:buChar char="•"/>
              <a:defRPr lang="en-US" sz="1400" dirty="0"/>
            </a:pPr>
            <a:r>
              <a:rPr lang="en-US" sz="1200" b="0" dirty="0">
                <a:solidFill>
                  <a:schemeClr val="tx1"/>
                </a:solidFill>
                <a:latin typeface="Aptos" panose="020B0004020202020204" pitchFamily="34" charset="0"/>
                <a:cs typeface="Arial" panose="020B0604020202020204" pitchFamily="34" charset="0"/>
              </a:rPr>
              <a:t>The native tool's lack of bulk operations leads to </a:t>
            </a:r>
            <a:br>
              <a:rPr lang="en-US" sz="1200" b="0" dirty="0">
                <a:solidFill>
                  <a:schemeClr val="tx1"/>
                </a:solidFill>
                <a:latin typeface="Aptos" panose="020B0004020202020204" pitchFamily="34" charset="0"/>
                <a:cs typeface="Arial" panose="020B0604020202020204" pitchFamily="34" charset="0"/>
              </a:rPr>
            </a:br>
            <a:r>
              <a:rPr lang="en-US" sz="1200" b="0" dirty="0">
                <a:solidFill>
                  <a:schemeClr val="tx1"/>
                </a:solidFill>
                <a:latin typeface="Aptos" panose="020B0004020202020204" pitchFamily="34" charset="0"/>
                <a:cs typeface="Arial" panose="020B0604020202020204" pitchFamily="34" charset="0"/>
              </a:rPr>
              <a:t>      time-consuming and repetitive tasks</a:t>
            </a:r>
            <a:br>
              <a:rPr lang="en-US" sz="1200" b="0" dirty="0">
                <a:solidFill>
                  <a:schemeClr val="tx1"/>
                </a:solidFill>
                <a:latin typeface="Aptos" panose="020B0004020202020204" pitchFamily="34" charset="0"/>
                <a:cs typeface="Arial" panose="020B0604020202020204" pitchFamily="34" charset="0"/>
              </a:rPr>
            </a:br>
            <a:endParaRPr lang="en-US" sz="1200" b="0" dirty="0">
              <a:solidFill>
                <a:schemeClr val="tx1"/>
              </a:solidFill>
              <a:latin typeface="Aptos" panose="020B0004020202020204" pitchFamily="34" charset="0"/>
              <a:cs typeface="Arial" panose="020B0604020202020204" pitchFamily="34" charset="0"/>
            </a:endParaRPr>
          </a:p>
          <a:p>
            <a:pPr indent="-190500" algn="l" rtl="0">
              <a:lnSpc>
                <a:spcPct val="110000"/>
              </a:lnSpc>
              <a:spcBef>
                <a:spcPts val="0"/>
              </a:spcBef>
              <a:spcAft>
                <a:spcPts val="0"/>
              </a:spcAft>
              <a:buSzPct val="125000"/>
              <a:buFont typeface="Arial"/>
              <a:buChar char="•"/>
              <a:defRPr lang="en-US" sz="1400" dirty="0"/>
            </a:pPr>
            <a:r>
              <a:rPr lang="en-US" sz="1200" b="0" dirty="0">
                <a:solidFill>
                  <a:schemeClr val="tx1"/>
                </a:solidFill>
                <a:latin typeface="Aptos" panose="020B0004020202020204" pitchFamily="34" charset="0"/>
                <a:cs typeface="Arial" panose="020B0604020202020204" pitchFamily="34" charset="0"/>
              </a:rPr>
              <a:t>Ensuring that the right users have access to the right  </a:t>
            </a:r>
            <a:br>
              <a:rPr lang="en-US" sz="1200" b="0" dirty="0">
                <a:solidFill>
                  <a:schemeClr val="tx1"/>
                </a:solidFill>
                <a:latin typeface="Aptos" panose="020B0004020202020204" pitchFamily="34" charset="0"/>
                <a:cs typeface="Arial" panose="020B0604020202020204" pitchFamily="34" charset="0"/>
              </a:rPr>
            </a:br>
            <a:r>
              <a:rPr lang="en-US" sz="1200" b="0" dirty="0">
                <a:solidFill>
                  <a:schemeClr val="tx1"/>
                </a:solidFill>
                <a:latin typeface="Aptos" panose="020B0004020202020204" pitchFamily="34" charset="0"/>
                <a:cs typeface="Arial" panose="020B0604020202020204" pitchFamily="34" charset="0"/>
              </a:rPr>
              <a:t>      SharePoint data</a:t>
            </a:r>
          </a:p>
        </p:txBody>
      </p:sp>
      <p:cxnSp>
        <p:nvCxnSpPr>
          <p:cNvPr id="7" name="Straight Connector 6">
            <a:extLst>
              <a:ext uri="{859A8052-3689-4AFA-8AAC-E712E3654DE6}">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0F168574-3CFD-44D3-97F4-BB799D844788}"/>
              </a:ext>
            </a:extLst>
          </p:cNvPr>
          <p:cNvCxnSpPr/>
          <p:nvPr/>
        </p:nvCxnSpPr>
        <p:spPr>
          <a:xfrm rot="10800000" flipH="1" flipV="1">
            <a:off x="678541" y="1322736"/>
            <a:ext cx="7727118" cy="0"/>
          </a:xfrm>
          <a:prstGeom prst="line">
            <a:avLst/>
          </a:prstGeom>
          <a:ln w="9525" cap="flat">
            <a:solidFill>
              <a:schemeClr val="tx1">
                <a:alpha val="25000"/>
                <a:lumMod val="50000"/>
                <a:lumOff val="50000"/>
              </a:schemeClr>
            </a:solidFill>
            <a:prstDash val="solid"/>
            <a:round/>
          </a:ln>
        </p:spPr>
        <p:style>
          <a:lnRef idx="1">
            <a:schemeClr val="accent1"/>
          </a:lnRef>
          <a:fillRef idx="1">
            <a:schemeClr val="accent1"/>
          </a:fillRef>
          <a:effectRef idx="0">
            <a:schemeClr val="accent1"/>
          </a:effectRef>
          <a:fontRef idx="minor">
            <a:srgbClr val="FFFFFF"/>
          </a:fontRef>
        </p:style>
      </p:cxnSp>
      <p:pic>
        <p:nvPicPr>
          <p:cNvPr id="8" name="Picture 7">
            <a:extLst>
              <a:ext uri="{C6238E29-7142-475F-BDE3-111EBD8A1BF7}">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C3C62CD-4B72-4067-81EF-F6DE7135D0DF}"/>
              </a:ext>
            </a:extLst>
          </p:cNvPr>
          <p:cNvPicPr>
            <a:picLocks noChangeAspect="1"/>
          </p:cNvPicPr>
          <p:nvPr/>
        </p:nvPicPr>
        <p:blipFill>
          <a:blip r:embed="rId3"/>
          <a:stretch>
            <a:fillRect/>
          </a:stretch>
        </p:blipFill>
        <p:spPr>
          <a:xfrm>
            <a:off x="4885686" y="2334663"/>
            <a:ext cx="4177131" cy="2808836"/>
          </a:xfrm>
          <a:prstGeom prst="rect">
            <a:avLst/>
          </a:prstGeom>
          <a:noFill/>
        </p:spPr>
      </p:pic>
    </p:spTree>
    <p:extLst>
      <p:ext uri="{E5809516-AF5C-4C68-B60F-4E5DEAC78C25}">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ord 1">
            <a:extLst>
              <a:ext uri="{E1FFE62F-381A-448E-A221-27FAC0237F44}">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0481FFF0-5F43-46B0-AB5E-3D9296EE7394}"/>
              </a:ext>
            </a:extLst>
          </p:cNvPr>
          <p:cNvSpPr/>
          <p:nvPr/>
        </p:nvSpPr>
        <p:spPr>
          <a:xfrm rot="10800000">
            <a:off x="-822083" y="-19050"/>
            <a:ext cx="5143500" cy="5143500"/>
          </a:xfrm>
          <a:prstGeom prst="chord">
            <a:avLst>
              <a:gd name="adj1" fmla="val 5360257"/>
              <a:gd name="adj2" fmla="val 16239366"/>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3" name="TextBox 2">
            <a:extLst>
              <a:ext uri="{D9AB7B6D-BD02-4087-A662-4356B013B7A3}">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A7DB4F76-6ABE-4A2C-BA37-4897B03C792D}"/>
              </a:ext>
            </a:extLst>
          </p:cNvPr>
          <p:cNvSpPr txBox="1"/>
          <p:nvPr/>
        </p:nvSpPr>
        <p:spPr>
          <a:xfrm>
            <a:off x="4745945" y="1129474"/>
            <a:ext cx="2075992" cy="280846"/>
          </a:xfrm>
          <a:prstGeom prst="rect">
            <a:avLst/>
          </a:prstGeom>
        </p:spPr>
        <p:txBody>
          <a:bodyPr lIns="95250" tIns="47625" rIns="95250" bIns="47625" rtlCol="0" anchor="t">
            <a:spAutoFit/>
          </a:bodyPr>
          <a:lstStyle/>
          <a:p>
            <a:pPr>
              <a:defRPr lang="en-US" sz="1400" dirty="0"/>
            </a:pPr>
            <a:r>
              <a:rPr lang="en-US" sz="1200" b="1" dirty="0">
                <a:latin typeface="Aptos" panose="020B0004020202020204" pitchFamily="34" charset="0"/>
                <a:cs typeface="Arial" panose="020B0604020202020204" pitchFamily="34" charset="0"/>
              </a:rPr>
              <a:t>Manage permissions</a:t>
            </a:r>
          </a:p>
        </p:txBody>
      </p:sp>
      <p:sp>
        <p:nvSpPr>
          <p:cNvPr id="4" name="TextBox 3">
            <a:extLst>
              <a:ext uri="{4BCF6AF0-CA06-4326-8739-581FE5D04D21}">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96469FD2-AD48-4C4D-8996-AA2F75169E90}"/>
              </a:ext>
            </a:extLst>
          </p:cNvPr>
          <p:cNvSpPr txBox="1"/>
          <p:nvPr/>
        </p:nvSpPr>
        <p:spPr>
          <a:xfrm>
            <a:off x="4745945" y="1379734"/>
            <a:ext cx="3889648" cy="281744"/>
          </a:xfrm>
          <a:prstGeom prst="rect">
            <a:avLst/>
          </a:prstGeom>
        </p:spPr>
        <p:txBody>
          <a:bodyPr lIns="95250" tIns="47625" rIns="95250" bIns="47625" rtlCol="0" anchor="t">
            <a:spAutoFit/>
          </a:bodyPr>
          <a:lstStyle/>
          <a:p>
            <a:pPr>
              <a:lnSpc>
                <a:spcPct val="129999"/>
              </a:lnSpc>
              <a:defRPr lang="en-US" sz="1400" dirty="0"/>
            </a:pPr>
            <a:r>
              <a:rPr lang="en-US" sz="1000" dirty="0">
                <a:latin typeface="Aptos" panose="020B0004020202020204" pitchFamily="34" charset="0"/>
                <a:cs typeface="Arial" panose="020B0604020202020204" pitchFamily="34" charset="0"/>
              </a:rPr>
              <a:t>Grant, remove, or copy permissions granularly or in bulk. </a:t>
            </a:r>
          </a:p>
        </p:txBody>
      </p:sp>
      <p:sp>
        <p:nvSpPr>
          <p:cNvPr id="5" name="TextBox 4">
            <a:extLst>
              <a:ext uri="{AD11B260-BB0E-4024-8621-337CC27136E2}">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7580431B-4EBC-4CB6-9116-F5C382298B55}"/>
              </a:ext>
            </a:extLst>
          </p:cNvPr>
          <p:cNvSpPr txBox="1"/>
          <p:nvPr/>
        </p:nvSpPr>
        <p:spPr>
          <a:xfrm>
            <a:off x="4974545" y="2514943"/>
            <a:ext cx="3889648" cy="281744"/>
          </a:xfrm>
          <a:prstGeom prst="rect">
            <a:avLst/>
          </a:prstGeom>
        </p:spPr>
        <p:txBody>
          <a:bodyPr lIns="95250" tIns="47625" rIns="95250" bIns="47625" rtlCol="0" anchor="t">
            <a:spAutoFit/>
          </a:bodyPr>
          <a:lstStyle/>
          <a:p>
            <a:pPr>
              <a:lnSpc>
                <a:spcPct val="129999"/>
              </a:lnSpc>
              <a:defRPr lang="en-US" sz="1400" dirty="0"/>
            </a:pPr>
            <a:r>
              <a:rPr lang="en-US" sz="1000" dirty="0">
                <a:latin typeface="Aptos" panose="020B0004020202020204" pitchFamily="34" charset="0"/>
                <a:cs typeface="Arial" panose="020B0604020202020204" pitchFamily="34" charset="0"/>
              </a:rPr>
              <a:t>Create, delete, and perform group membership tasks.</a:t>
            </a:r>
          </a:p>
        </p:txBody>
      </p:sp>
      <p:sp>
        <p:nvSpPr>
          <p:cNvPr id="6" name="TextBox 5">
            <a:extLst>
              <a:ext uri="{5D2A7177-5760-457A-BAFD-ECE2B86536D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7D801CFA-ACCC-4551-AD0B-0AC6AE849B7B}"/>
              </a:ext>
            </a:extLst>
          </p:cNvPr>
          <p:cNvSpPr txBox="1"/>
          <p:nvPr/>
        </p:nvSpPr>
        <p:spPr>
          <a:xfrm>
            <a:off x="4974545" y="2271988"/>
            <a:ext cx="2075992" cy="280846"/>
          </a:xfrm>
          <a:prstGeom prst="rect">
            <a:avLst/>
          </a:prstGeom>
        </p:spPr>
        <p:txBody>
          <a:bodyPr lIns="95250" tIns="47625" rIns="95250" bIns="47625" rtlCol="0" anchor="t">
            <a:spAutoFit/>
          </a:bodyPr>
          <a:lstStyle/>
          <a:p>
            <a:pPr>
              <a:defRPr lang="en-US" sz="1400" dirty="0"/>
            </a:pPr>
            <a:r>
              <a:rPr lang="en-US" sz="1200" b="1" dirty="0">
                <a:latin typeface="Aptos" panose="020B0004020202020204" pitchFamily="34" charset="0"/>
                <a:cs typeface="Arial" panose="020B0604020202020204" pitchFamily="34" charset="0"/>
              </a:rPr>
              <a:t>Manage groups</a:t>
            </a:r>
          </a:p>
        </p:txBody>
      </p:sp>
      <p:sp>
        <p:nvSpPr>
          <p:cNvPr id="7" name="TextBox 6">
            <a:extLst>
              <a:ext uri="{DD22AB52-32DD-442E-9BC9-724F760077C0}">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1044B744-E886-4DEA-941E-472CB15934FC}"/>
              </a:ext>
            </a:extLst>
          </p:cNvPr>
          <p:cNvSpPr txBox="1"/>
          <p:nvPr/>
        </p:nvSpPr>
        <p:spPr>
          <a:xfrm>
            <a:off x="4707845" y="3613623"/>
            <a:ext cx="3863759" cy="491394"/>
          </a:xfrm>
          <a:prstGeom prst="rect">
            <a:avLst/>
          </a:prstGeom>
        </p:spPr>
        <p:txBody>
          <a:bodyPr lIns="95250" tIns="47625" rIns="95250" bIns="47625" rtlCol="0" anchor="t">
            <a:spAutoFit/>
          </a:bodyPr>
          <a:lstStyle/>
          <a:p>
            <a:pPr>
              <a:lnSpc>
                <a:spcPct val="129999"/>
              </a:lnSpc>
              <a:defRPr lang="en-US" sz="1400" dirty="0"/>
            </a:pPr>
            <a:r>
              <a:rPr lang="en-US" sz="1000" dirty="0">
                <a:latin typeface="Aptos" panose="020B0004020202020204" pitchFamily="34" charset="0"/>
                <a:cs typeface="Arial" panose="020B0604020202020204" pitchFamily="34" charset="0"/>
              </a:rPr>
              <a:t>Add or remove site collection admins, control audit settings, and restore inheritance.</a:t>
            </a:r>
          </a:p>
        </p:txBody>
      </p:sp>
      <p:sp>
        <p:nvSpPr>
          <p:cNvPr id="8" name="TextBox 7">
            <a:extLst>
              <a:ext uri="{2E2B1687-CC26-4CDB-9DC9-3B7A79E546D3}">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5F738F88-5798-463C-9980-32A90F8A0E1C}"/>
              </a:ext>
            </a:extLst>
          </p:cNvPr>
          <p:cNvSpPr txBox="1"/>
          <p:nvPr/>
        </p:nvSpPr>
        <p:spPr>
          <a:xfrm>
            <a:off x="4707845" y="3363363"/>
            <a:ext cx="2697232" cy="280846"/>
          </a:xfrm>
          <a:prstGeom prst="rect">
            <a:avLst/>
          </a:prstGeom>
        </p:spPr>
        <p:txBody>
          <a:bodyPr lIns="95250" tIns="47625" rIns="95250" bIns="47625" rtlCol="0" anchor="t">
            <a:spAutoFit/>
          </a:bodyPr>
          <a:lstStyle/>
          <a:p>
            <a:pPr>
              <a:defRPr lang="en-US" sz="1400" dirty="0"/>
            </a:pPr>
            <a:r>
              <a:rPr lang="en-US" sz="1200" b="1" dirty="0">
                <a:latin typeface="Aptos" panose="020B0004020202020204" pitchFamily="34" charset="0"/>
                <a:cs typeface="Arial" panose="020B0604020202020204" pitchFamily="34" charset="0"/>
              </a:rPr>
              <a:t>Site collection</a:t>
            </a:r>
          </a:p>
        </p:txBody>
      </p:sp>
      <p:sp>
        <p:nvSpPr>
          <p:cNvPr id="9" name="Rectangle 8">
            <a:extLst>
              <a:ext uri="{9C5661C8-D8CB-4387-988E-36E775CA5A80}">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1F151FA6-2998-401F-92F2-6E7232D7883F}"/>
              </a:ext>
            </a:extLst>
          </p:cNvPr>
          <p:cNvSpPr/>
          <p:nvPr/>
        </p:nvSpPr>
        <p:spPr>
          <a:xfrm>
            <a:off x="-1828" y="-914"/>
            <a:ext cx="1746685" cy="5128784"/>
          </a:xfrm>
          <a:prstGeom prst="rect">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1" name="Title 1">
            <a:extLst>
              <a:ext uri="{72A3C385-1D8C-4780-BF9F-EBA7D3407826}">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791633AB-B220-489B-9CCA-A7A2D8682AC4}"/>
              </a:ext>
            </a:extLst>
          </p:cNvPr>
          <p:cNvSpPr>
            <a:spLocks noGrp="1"/>
          </p:cNvSpPr>
          <p:nvPr>
            <p:ph type="title"/>
          </p:nvPr>
        </p:nvSpPr>
        <p:spPr>
          <a:xfrm>
            <a:off x="929982" y="1764296"/>
            <a:ext cx="2860071" cy="1501168"/>
          </a:xfrm>
        </p:spPr>
        <p:txBody>
          <a:bodyPr rtlCol="0" anchor="ctr"/>
          <a:lstStyle/>
          <a:p>
            <a:r>
              <a:rPr lang="en-US" sz="3200" b="1" dirty="0">
                <a:latin typeface="Aptos" panose="020B0004020202020204" pitchFamily="34" charset="0"/>
                <a:cs typeface="Arial" panose="020B0604020202020204" pitchFamily="34" charset="0"/>
              </a:rPr>
              <a:t>Efficient SharePoint management</a:t>
            </a:r>
          </a:p>
        </p:txBody>
      </p:sp>
      <p:sp>
        <p:nvSpPr>
          <p:cNvPr id="12" name="TextBox 11">
            <a:extLst>
              <a:ext uri="{3108CDA8-57DD-4FBE-B9EE-5BF061BC4F5B}">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F6D05B94-0C96-408E-B681-E0B5BB12B9C1}"/>
              </a:ext>
            </a:extLst>
          </p:cNvPr>
          <p:cNvSpPr txBox="1"/>
          <p:nvPr/>
        </p:nvSpPr>
        <p:spPr>
          <a:xfrm>
            <a:off x="882072" y="1470079"/>
            <a:ext cx="1905000" cy="250068"/>
          </a:xfrm>
          <a:prstGeom prst="rect">
            <a:avLst/>
          </a:prstGeom>
        </p:spPr>
        <p:txBody>
          <a:bodyPr lIns="95250" tIns="47625" rIns="95250" bIns="47625" rtlCol="0" anchor="t">
            <a:spAutoFit/>
          </a:bodyPr>
          <a:lstStyle/>
          <a:p>
            <a:pPr algn="l" rtl="0">
              <a:lnSpc>
                <a:spcPct val="100000"/>
              </a:lnSpc>
              <a:spcBef>
                <a:spcPct val="0"/>
              </a:spcBef>
              <a:spcAft>
                <a:spcPts val="0"/>
              </a:spcAft>
              <a:buNone/>
              <a:defRPr lang="en-US" sz="1400" dirty="0"/>
            </a:pPr>
            <a:r>
              <a:rPr lang="en-US" sz="1000" b="1" i="0" cap="all" dirty="0">
                <a:solidFill>
                  <a:schemeClr val="bg1">
                    <a:lumMod val="75000"/>
                  </a:schemeClr>
                </a:solidFill>
                <a:latin typeface="Aptos" panose="020B0004020202020204" pitchFamily="34" charset="0"/>
                <a:cs typeface="Arial" panose="020B0604020202020204" pitchFamily="34" charset="0"/>
              </a:rPr>
              <a:t>#3</a:t>
            </a:r>
            <a:r>
              <a:rPr lang="en-US" sz="1000" b="1" i="0" cap="all" dirty="0">
                <a:solidFill>
                  <a:schemeClr val="tx1"/>
                </a:solidFill>
                <a:latin typeface="Aptos" panose="020B0004020202020204" pitchFamily="34" charset="0"/>
                <a:cs typeface="Arial" panose="020B0604020202020204" pitchFamily="34" charset="0"/>
              </a:rPr>
              <a:t> Management</a:t>
            </a:r>
          </a:p>
        </p:txBody>
      </p:sp>
      <p:sp>
        <p:nvSpPr>
          <p:cNvPr id="13" name="Oval 12">
            <a:extLst>
              <a:ext uri="{2D35159D-CB04-4E2F-9B58-7A5EBB60733D}">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70FAB7B5-199D-4481-8E0B-2C765C211EB4}"/>
              </a:ext>
            </a:extLst>
          </p:cNvPr>
          <p:cNvSpPr/>
          <p:nvPr/>
        </p:nvSpPr>
        <p:spPr>
          <a:xfrm>
            <a:off x="4268457" y="1200254"/>
            <a:ext cx="461610" cy="461610"/>
          </a:xfrm>
          <a:prstGeom prst="ellipse">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4" name="Oval 13">
            <a:extLst>
              <a:ext uri="{1B79E2DF-50F6-4D7D-B2C8-04BE5B91D1B9}">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2874C28C-6655-4BF7-9721-95A2E66A6A98}"/>
              </a:ext>
            </a:extLst>
          </p:cNvPr>
          <p:cNvSpPr/>
          <p:nvPr/>
        </p:nvSpPr>
        <p:spPr>
          <a:xfrm>
            <a:off x="4497419" y="2342159"/>
            <a:ext cx="461610" cy="461610"/>
          </a:xfrm>
          <a:prstGeom prst="ellipse">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5" name="Oval 14">
            <a:extLst>
              <a:ext uri="{83B239E3-67C2-4116-AC81-BA4AB31689E4}">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337D08DF-F427-4751-A024-94CCA6688B67}"/>
              </a:ext>
            </a:extLst>
          </p:cNvPr>
          <p:cNvSpPr/>
          <p:nvPr/>
        </p:nvSpPr>
        <p:spPr>
          <a:xfrm>
            <a:off x="4250074" y="3513886"/>
            <a:ext cx="461610" cy="461610"/>
          </a:xfrm>
          <a:prstGeom prst="ellipse">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pic>
        <p:nvPicPr>
          <p:cNvPr id="16" name="Picture 15">
            <a:extLst>
              <a:ext uri="{665AD99A-8F4B-4036-8242-4F7036D94038}">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B6101903-B844-4143-9020-B8CF9948AA62}"/>
              </a:ext>
            </a:extLst>
          </p:cNvPr>
          <p:cNvPicPr>
            <a:picLocks noChangeAspect="1"/>
          </p:cNvPicPr>
          <p:nvPr/>
        </p:nvPicPr>
        <p:blipFill>
          <a:blip r:embed="rId2"/>
          <a:stretch>
            <a:fillRect/>
          </a:stretch>
        </p:blipFill>
        <p:spPr>
          <a:xfrm>
            <a:off x="4378404" y="1298667"/>
            <a:ext cx="222123" cy="218227"/>
          </a:xfrm>
          <a:prstGeom prst="rect">
            <a:avLst/>
          </a:prstGeom>
          <a:noFill/>
        </p:spPr>
      </p:pic>
      <p:pic>
        <p:nvPicPr>
          <p:cNvPr id="17" name="Picture 16">
            <a:extLst>
              <a:ext uri="{E733CA8D-409C-4D2E-AEBA-A0DE6A05C91D}">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ED3D1E97-925E-4D00-8C2E-4937466F7A41}"/>
              </a:ext>
            </a:extLst>
          </p:cNvPr>
          <p:cNvPicPr>
            <a:picLocks noChangeAspect="1"/>
          </p:cNvPicPr>
          <p:nvPr/>
        </p:nvPicPr>
        <p:blipFill>
          <a:blip r:embed="rId3"/>
          <a:stretch>
            <a:fillRect/>
          </a:stretch>
        </p:blipFill>
        <p:spPr>
          <a:xfrm>
            <a:off x="4610852" y="2433313"/>
            <a:ext cx="259908" cy="252764"/>
          </a:xfrm>
          <a:prstGeom prst="rect">
            <a:avLst/>
          </a:prstGeom>
          <a:noFill/>
        </p:spPr>
      </p:pic>
      <p:pic>
        <p:nvPicPr>
          <p:cNvPr id="18" name="Picture 17">
            <a:extLst>
              <a:ext uri="{2B9AA58E-6765-4ED8-9444-6F9B4F9824EC}">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865C0F9C-1D55-4A8B-93A1-DB04CAFA41E8}"/>
              </a:ext>
            </a:extLst>
          </p:cNvPr>
          <p:cNvPicPr>
            <a:picLocks noChangeAspect="1"/>
          </p:cNvPicPr>
          <p:nvPr/>
        </p:nvPicPr>
        <p:blipFill>
          <a:blip r:embed="rId4"/>
          <a:stretch>
            <a:fillRect/>
          </a:stretch>
        </p:blipFill>
        <p:spPr>
          <a:xfrm>
            <a:off x="4403331" y="3666467"/>
            <a:ext cx="182584" cy="203511"/>
          </a:xfrm>
          <a:prstGeom prst="rect">
            <a:avLst/>
          </a:prstGeom>
          <a:noFill/>
        </p:spPr>
      </p:pic>
    </p:spTree>
    <p:extLst>
      <p:ext uri="{FFC3E8A8-828E-46CE-9968-45E9D07FB9DB}">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44C61B58-01C4-46BA-BE3E-50FA3693F57B}">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9F4D9D63-A620-4F85-A2F9-D043E0C240EE}"/>
              </a:ext>
            </a:extLst>
          </p:cNvPr>
          <p:cNvSpPr txBox="1"/>
          <p:nvPr/>
        </p:nvSpPr>
        <p:spPr>
          <a:xfrm>
            <a:off x="450199" y="213874"/>
            <a:ext cx="1905000" cy="250068"/>
          </a:xfrm>
          <a:prstGeom prst="rect">
            <a:avLst/>
          </a:prstGeom>
        </p:spPr>
        <p:txBody>
          <a:bodyPr lIns="95250" tIns="47625" rIns="95250" bIns="47625" rtlCol="0" anchor="t">
            <a:spAutoFit/>
          </a:bodyPr>
          <a:lstStyle/>
          <a:p>
            <a:pPr algn="l" rtl="0">
              <a:lnSpc>
                <a:spcPct val="100000"/>
              </a:lnSpc>
              <a:spcBef>
                <a:spcPct val="0"/>
              </a:spcBef>
              <a:spcAft>
                <a:spcPts val="0"/>
              </a:spcAft>
              <a:buNone/>
              <a:defRPr lang="en-US" sz="1400" dirty="0"/>
            </a:pPr>
            <a:r>
              <a:rPr lang="en-US" sz="1000" b="1" i="0" cap="all" dirty="0">
                <a:solidFill>
                  <a:schemeClr val="bg1">
                    <a:lumMod val="75000"/>
                  </a:schemeClr>
                </a:solidFill>
                <a:latin typeface="Aptos" panose="020B0004020202020204" pitchFamily="34" charset="0"/>
              </a:rPr>
              <a:t>#3 </a:t>
            </a:r>
            <a:r>
              <a:rPr lang="en-US" sz="1000" b="1" i="0" cap="all" dirty="0">
                <a:solidFill>
                  <a:schemeClr val="tx1"/>
                </a:solidFill>
                <a:latin typeface="Aptos" panose="020B0004020202020204" pitchFamily="34" charset="0"/>
                <a:cs typeface="Arial" panose="020B0604020202020204" pitchFamily="34" charset="0"/>
              </a:rPr>
              <a:t>MANAGEMENT</a:t>
            </a:r>
            <a:r>
              <a:rPr lang="en-US" sz="1000" b="1" i="0" cap="all" dirty="0">
                <a:solidFill>
                  <a:schemeClr val="tx1"/>
                </a:solidFill>
                <a:latin typeface="Aptos" panose="020B0004020202020204" pitchFamily="34" charset="0"/>
              </a:rPr>
              <a:t> </a:t>
            </a:r>
          </a:p>
        </p:txBody>
      </p:sp>
      <p:cxnSp>
        <p:nvCxnSpPr>
          <p:cNvPr id="3" name="Straight Connector 2">
            <a:extLst>
              <a:ext uri="{D089C7CA-099D-47AC-9452-66FC93F928D3}">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E8CC2561-9BD2-4014-AFFE-1D44308E0447}"/>
              </a:ext>
            </a:extLst>
          </p:cNvPr>
          <p:cNvCxnSpPr/>
          <p:nvPr/>
        </p:nvCxnSpPr>
        <p:spPr>
          <a:xfrm rot="10800000" flipH="1" flipV="1">
            <a:off x="554821" y="601732"/>
            <a:ext cx="8032975" cy="0"/>
          </a:xfrm>
          <a:prstGeom prst="line">
            <a:avLst/>
          </a:prstGeom>
          <a:ln w="9525" cap="flat">
            <a:solidFill>
              <a:schemeClr val="bg1">
                <a:lumMod val="85000"/>
              </a:schemeClr>
            </a:solidFill>
            <a:prstDash val="solid"/>
            <a:round/>
          </a:ln>
        </p:spPr>
        <p:style>
          <a:lnRef idx="1">
            <a:schemeClr val="accent1"/>
          </a:lnRef>
          <a:fillRef idx="1">
            <a:schemeClr val="accent1"/>
          </a:fillRef>
          <a:effectRef idx="0">
            <a:schemeClr val="accent1"/>
          </a:effectRef>
          <a:fontRef idx="minor">
            <a:srgbClr val="FFFFFF"/>
          </a:fontRef>
        </p:style>
      </p:cxnSp>
      <p:pic>
        <p:nvPicPr>
          <p:cNvPr id="4" name="Picture 3">
            <a:extLst>
              <a:ext uri="{95DB260F-ACF8-479E-BADE-E6A6B18B5F31}">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B7968766-EB3C-4EFF-9326-AF917184ADEC}"/>
              </a:ext>
            </a:extLst>
          </p:cNvPr>
          <p:cNvPicPr>
            <a:picLocks noChangeAspect="1"/>
          </p:cNvPicPr>
          <p:nvPr/>
        </p:nvPicPr>
        <p:blipFill>
          <a:blip r:embed="rId2"/>
          <a:stretch>
            <a:fillRect/>
          </a:stretch>
        </p:blipFill>
        <p:spPr>
          <a:xfrm>
            <a:off x="583253" y="979865"/>
            <a:ext cx="8034204" cy="3554558"/>
          </a:xfrm>
          <a:prstGeom prst="rect">
            <a:avLst/>
          </a:prstGeom>
          <a:noFill/>
          <a:ln w="28575" cap="flat">
            <a:solidFill>
              <a:srgbClr val="E8DFD3"/>
            </a:solidFill>
            <a:prstDash val="solid"/>
            <a:round/>
          </a:ln>
        </p:spPr>
      </p:pic>
    </p:spTree>
    <p:extLst>
      <p:ext uri="{604A3C85-875D-451D-A950-5B54CBAAFD9A}">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8AE81BAD-C812-495B-8C10-0D67CC9DE0CC}">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493FC17A-EC65-43FE-8D72-0A5CE7419F09}"/>
              </a:ext>
            </a:extLst>
          </p:cNvPr>
          <p:cNvPicPr>
            <a:picLocks noChangeAspect="1"/>
          </p:cNvPicPr>
          <p:nvPr/>
        </p:nvPicPr>
        <p:blipFill>
          <a:blip r:embed="rId2">
            <a:alphaModFix/>
          </a:blip>
          <a:stretch>
            <a:fillRect/>
          </a:stretch>
        </p:blipFill>
        <p:spPr>
          <a:xfrm rot="7860000">
            <a:off x="2968990" y="-1398041"/>
            <a:ext cx="9010288" cy="6774351"/>
          </a:xfrm>
          <a:prstGeom prst="rect">
            <a:avLst/>
          </a:prstGeom>
          <a:noFill/>
        </p:spPr>
      </p:pic>
      <p:sp>
        <p:nvSpPr>
          <p:cNvPr id="3" name="Title 1">
            <a:extLst>
              <a:ext uri="{BF9409AD-86E6-4897-A16D-0A75F08EA8CC}">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19DBF1D3-6EDF-4934-BD2D-95738E31C97F}"/>
              </a:ext>
            </a:extLst>
          </p:cNvPr>
          <p:cNvSpPr>
            <a:spLocks noGrp="1"/>
          </p:cNvSpPr>
          <p:nvPr>
            <p:ph type="title"/>
          </p:nvPr>
        </p:nvSpPr>
        <p:spPr>
          <a:xfrm>
            <a:off x="438150" y="823379"/>
            <a:ext cx="2221773" cy="553916"/>
          </a:xfrm>
        </p:spPr>
        <p:txBody>
          <a:bodyPr rtlCol="0"/>
          <a:lstStyle/>
          <a:p>
            <a:r>
              <a:rPr lang="en-US" sz="2800" b="1" dirty="0">
                <a:latin typeface="Aptos" panose="020B0004020202020204" pitchFamily="34" charset="0"/>
                <a:cs typeface="Arial" panose="020B0604020202020204" pitchFamily="34" charset="0"/>
              </a:rPr>
              <a:t>Use case</a:t>
            </a:r>
          </a:p>
        </p:txBody>
      </p:sp>
      <p:sp>
        <p:nvSpPr>
          <p:cNvPr id="4" name="TextBox 3">
            <a:extLst>
              <a:ext uri="{2C40E1AE-92D2-44CA-9D08-86CFBC4CAD16}">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0F26DA4B-B7FF-4183-8746-C7FAA4CA340F}"/>
              </a:ext>
            </a:extLst>
          </p:cNvPr>
          <p:cNvSpPr txBox="1"/>
          <p:nvPr/>
        </p:nvSpPr>
        <p:spPr>
          <a:xfrm>
            <a:off x="476935" y="2305050"/>
            <a:ext cx="2706709" cy="1173591"/>
          </a:xfrm>
          <a:prstGeom prst="rect">
            <a:avLst/>
          </a:prstGeom>
        </p:spPr>
        <p:txBody>
          <a:bodyPr lIns="95250" tIns="47625" rIns="95250" bIns="47625" rtlCol="0" anchor="t">
            <a:spAutoFit/>
          </a:bodyPr>
          <a:lstStyle/>
          <a:p>
            <a:pPr>
              <a:lnSpc>
                <a:spcPct val="129999"/>
              </a:lnSpc>
              <a:defRPr lang="en-US" sz="1400" dirty="0"/>
            </a:pPr>
            <a:r>
              <a:rPr lang="en-US" sz="1100" dirty="0">
                <a:latin typeface="Aptos" panose="020B0004020202020204" pitchFamily="34" charset="0"/>
                <a:cs typeface="Arial" panose="020B0604020202020204" pitchFamily="34" charset="0"/>
              </a:rPr>
              <a:t>Controlling permissions for a large organization with as few as 20 groups is cumbersome since you need to modify each group separately. The task is repetitive, tedious, and prone to error.</a:t>
            </a:r>
          </a:p>
        </p:txBody>
      </p:sp>
      <p:sp>
        <p:nvSpPr>
          <p:cNvPr id="5" name="TextBox 4">
            <a:extLst>
              <a:ext uri="{1B057E76-F3D6-442C-B45D-A8D824A7E39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058BA5F1-1D94-40D9-B6DE-8CF728E648E1}"/>
              </a:ext>
            </a:extLst>
          </p:cNvPr>
          <p:cNvSpPr txBox="1"/>
          <p:nvPr/>
        </p:nvSpPr>
        <p:spPr>
          <a:xfrm>
            <a:off x="450199" y="213874"/>
            <a:ext cx="1905000" cy="250068"/>
          </a:xfrm>
          <a:prstGeom prst="rect">
            <a:avLst/>
          </a:prstGeom>
        </p:spPr>
        <p:txBody>
          <a:bodyPr lIns="95250" tIns="47625" rIns="95250" bIns="47625" rtlCol="0" anchor="t">
            <a:spAutoFit/>
          </a:bodyPr>
          <a:lstStyle/>
          <a:p>
            <a:pPr algn="l" rtl="0">
              <a:lnSpc>
                <a:spcPct val="100000"/>
              </a:lnSpc>
              <a:spcBef>
                <a:spcPct val="0"/>
              </a:spcBef>
              <a:spcAft>
                <a:spcPts val="0"/>
              </a:spcAft>
              <a:buNone/>
              <a:defRPr lang="en-US" sz="1400" dirty="0"/>
            </a:pPr>
            <a:r>
              <a:rPr lang="en-US" sz="1000" b="1" i="0" cap="all" dirty="0">
                <a:solidFill>
                  <a:schemeClr val="bg1">
                    <a:lumMod val="75000"/>
                  </a:schemeClr>
                </a:solidFill>
                <a:latin typeface="Aptos" panose="020B0004020202020204" pitchFamily="34" charset="0"/>
                <a:cs typeface="Arial" panose="020B0604020202020204" pitchFamily="34" charset="0"/>
              </a:rPr>
              <a:t>#3 </a:t>
            </a:r>
            <a:r>
              <a:rPr lang="en-US" sz="1000" b="1" i="0" cap="all" dirty="0">
                <a:solidFill>
                  <a:schemeClr val="tx1"/>
                </a:solidFill>
                <a:latin typeface="Aptos" panose="020B0004020202020204" pitchFamily="34" charset="0"/>
                <a:cs typeface="Arial" panose="020B0604020202020204" pitchFamily="34" charset="0"/>
              </a:rPr>
              <a:t>Management</a:t>
            </a:r>
          </a:p>
        </p:txBody>
      </p:sp>
      <p:cxnSp>
        <p:nvCxnSpPr>
          <p:cNvPr id="6" name="Straight Connector 5">
            <a:extLst>
              <a:ext uri="{1DFBA628-CE63-4165-B261-515F8E0203F8}">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924367C3-02C1-4C2C-9D60-62A7A7B489DA}"/>
              </a:ext>
            </a:extLst>
          </p:cNvPr>
          <p:cNvCxnSpPr/>
          <p:nvPr/>
        </p:nvCxnSpPr>
        <p:spPr>
          <a:xfrm rot="10800000" flipH="1" flipV="1">
            <a:off x="554821" y="601732"/>
            <a:ext cx="8032975" cy="0"/>
          </a:xfrm>
          <a:prstGeom prst="line">
            <a:avLst/>
          </a:prstGeom>
          <a:ln w="9525" cap="flat">
            <a:solidFill>
              <a:schemeClr val="bg1">
                <a:lumMod val="85000"/>
              </a:schemeClr>
            </a:solidFill>
            <a:prstDash val="solid"/>
            <a:round/>
          </a:ln>
        </p:spPr>
        <p:style>
          <a:lnRef idx="1">
            <a:schemeClr val="accent1"/>
          </a:lnRef>
          <a:fillRef idx="1">
            <a:schemeClr val="accent1"/>
          </a:fillRef>
          <a:effectRef idx="0">
            <a:schemeClr val="accent1"/>
          </a:effectRef>
          <a:fontRef idx="minor">
            <a:srgbClr val="FFFFFF"/>
          </a:fontRef>
        </p:style>
      </p:cxnSp>
      <p:sp>
        <p:nvSpPr>
          <p:cNvPr id="7" name="TextBox 6">
            <a:extLst>
              <a:ext uri="{39CD9561-9880-4D2E-81EF-6C624B723E8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B39E83B1-0B95-461C-89C7-B7C03A91CB80}"/>
              </a:ext>
            </a:extLst>
          </p:cNvPr>
          <p:cNvSpPr txBox="1"/>
          <p:nvPr/>
        </p:nvSpPr>
        <p:spPr>
          <a:xfrm>
            <a:off x="4543425" y="1866900"/>
            <a:ext cx="4419142" cy="342401"/>
          </a:xfrm>
          <a:prstGeom prst="rect">
            <a:avLst/>
          </a:prstGeom>
        </p:spPr>
        <p:txBody>
          <a:bodyPr lIns="95250" tIns="47625" rIns="95250" bIns="47625" rtlCol="0" anchor="t">
            <a:spAutoFit/>
          </a:bodyPr>
          <a:lstStyle/>
          <a:p>
            <a:pPr>
              <a:defRPr lang="en-US" sz="1400" dirty="0"/>
            </a:pPr>
            <a:r>
              <a:rPr lang="en-US" sz="1600" b="1" dirty="0">
                <a:latin typeface="Aptos" panose="020B0004020202020204" pitchFamily="34" charset="0"/>
                <a:cs typeface="Arial" panose="020B0604020202020204" pitchFamily="34" charset="0"/>
              </a:rPr>
              <a:t>How SharePoint Manager Plus helps</a:t>
            </a:r>
          </a:p>
        </p:txBody>
      </p:sp>
      <p:sp>
        <p:nvSpPr>
          <p:cNvPr id="8" name="TextBox 7">
            <a:extLst>
              <a:ext uri="{FBD54FEE-60A9-4781-8973-26B3BACC7ABA}">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E84F1028-8B93-400C-A0BD-F26A1115276D}"/>
              </a:ext>
            </a:extLst>
          </p:cNvPr>
          <p:cNvSpPr txBox="1"/>
          <p:nvPr/>
        </p:nvSpPr>
        <p:spPr>
          <a:xfrm>
            <a:off x="4543425" y="2305050"/>
            <a:ext cx="2675629" cy="1093184"/>
          </a:xfrm>
          <a:prstGeom prst="rect">
            <a:avLst/>
          </a:prstGeom>
        </p:spPr>
        <p:txBody>
          <a:bodyPr lIns="95250" tIns="47625" rIns="95250" bIns="47625" rtlCol="0" anchor="t">
            <a:spAutoFit/>
          </a:bodyPr>
          <a:lstStyle/>
          <a:p>
            <a:pPr marL="0" indent="0">
              <a:lnSpc>
                <a:spcPct val="120000"/>
              </a:lnSpc>
              <a:buSzPct val="125000"/>
              <a:buFont typeface="Arial"/>
              <a:buNone/>
              <a:defRPr lang="en-US" sz="1400" dirty="0"/>
            </a:pPr>
            <a:r>
              <a:rPr lang="en-US" sz="1100" dirty="0">
                <a:latin typeface="Aptos" panose="020B0004020202020204" pitchFamily="34" charset="0"/>
                <a:cs typeface="Arial" panose="020B0604020202020204" pitchFamily="34" charset="0"/>
              </a:rPr>
              <a:t>Save time and effort by adding users to a CSV template and import it with a click of a button. This allows you to easily manage permissions and group memberships with bulk operations.</a:t>
            </a:r>
          </a:p>
        </p:txBody>
      </p:sp>
      <p:sp>
        <p:nvSpPr>
          <p:cNvPr id="9" name="TextBox 8">
            <a:extLst>
              <a:ext uri="{024F7FCB-96E8-4B17-934B-65EF03BBA4A4}">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0DEDE5F2-96E2-4AD2-8D16-C1566D8EA91A}"/>
              </a:ext>
            </a:extLst>
          </p:cNvPr>
          <p:cNvSpPr txBox="1"/>
          <p:nvPr/>
        </p:nvSpPr>
        <p:spPr>
          <a:xfrm>
            <a:off x="455485" y="1866900"/>
            <a:ext cx="4419142" cy="342401"/>
          </a:xfrm>
          <a:prstGeom prst="rect">
            <a:avLst/>
          </a:prstGeom>
        </p:spPr>
        <p:txBody>
          <a:bodyPr lIns="95250" tIns="47625" rIns="95250" bIns="47625" rtlCol="0" anchor="t">
            <a:spAutoFit/>
          </a:bodyPr>
          <a:lstStyle/>
          <a:p>
            <a:pPr>
              <a:defRPr lang="en-US" sz="1400" dirty="0"/>
            </a:pPr>
            <a:r>
              <a:rPr lang="en-US" sz="1600" b="1" dirty="0">
                <a:latin typeface="Aptos" panose="020B0004020202020204" pitchFamily="34" charset="0"/>
                <a:cs typeface="Arial" panose="020B0604020202020204" pitchFamily="34" charset="0"/>
              </a:rPr>
              <a:t>Speeding up repetitive tasks</a:t>
            </a:r>
          </a:p>
        </p:txBody>
      </p:sp>
    </p:spTree>
    <p:extLst>
      <p:ext uri="{2AC90563-782F-40CF-A384-72AF02AF167D}">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29D908EA-7476-4DA7-B523-CAE672D763F8}">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92058322-46BC-474F-A116-5EF3A462659F}"/>
              </a:ext>
            </a:extLst>
          </p:cNvPr>
          <p:cNvPicPr>
            <a:picLocks noChangeAspect="1"/>
          </p:cNvPicPr>
          <p:nvPr/>
        </p:nvPicPr>
        <p:blipFill>
          <a:blip r:embed="rId2">
            <a:alphaModFix amt="52000"/>
          </a:blip>
          <a:stretch>
            <a:fillRect/>
          </a:stretch>
        </p:blipFill>
        <p:spPr>
          <a:xfrm rot="7860000">
            <a:off x="2063762" y="-1625393"/>
            <a:ext cx="9010288" cy="6774351"/>
          </a:xfrm>
          <a:prstGeom prst="rect">
            <a:avLst/>
          </a:prstGeom>
          <a:noFill/>
        </p:spPr>
      </p:pic>
      <p:sp>
        <p:nvSpPr>
          <p:cNvPr id="3" name="Title 1">
            <a:extLst>
              <a:ext uri="{48CA4981-7520-45BE-AA9D-11D28B99A8B8}">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1230D745-5E30-4747-A14F-5C2529903103}"/>
              </a:ext>
            </a:extLst>
          </p:cNvPr>
          <p:cNvSpPr>
            <a:spLocks noGrp="1"/>
          </p:cNvSpPr>
          <p:nvPr>
            <p:ph type="title"/>
          </p:nvPr>
        </p:nvSpPr>
        <p:spPr>
          <a:xfrm>
            <a:off x="359987" y="2143125"/>
            <a:ext cx="2855442" cy="857250"/>
          </a:xfrm>
          <a:prstGeom prst="rect">
            <a:avLst/>
          </a:prstGeom>
        </p:spPr>
        <p:txBody>
          <a:bodyPr rtlCol="0" anchor="ctr"/>
          <a:lstStyle/>
          <a:p>
            <a:r>
              <a:rPr lang="en-US" sz="4400" b="1" dirty="0">
                <a:latin typeface="Aptos" panose="020B0004020202020204" pitchFamily="34" charset="0"/>
                <a:cs typeface="Arial" panose="020B0604020202020204" pitchFamily="34" charset="0"/>
              </a:rPr>
              <a:t>Outline</a:t>
            </a:r>
          </a:p>
        </p:txBody>
      </p:sp>
      <p:sp>
        <p:nvSpPr>
          <p:cNvPr id="4" name="TextBox 3">
            <a:extLst>
              <a:ext uri="{9BBB4C7F-4E6F-4D6F-BF35-33E28806237A}">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BA0C6872-EA45-45F0-B7ED-B5685BAC25A5}"/>
              </a:ext>
            </a:extLst>
          </p:cNvPr>
          <p:cNvSpPr txBox="1"/>
          <p:nvPr/>
        </p:nvSpPr>
        <p:spPr>
          <a:xfrm>
            <a:off x="3810457" y="849039"/>
            <a:ext cx="4879676" cy="3645312"/>
          </a:xfrm>
          <a:prstGeom prst="rect">
            <a:avLst/>
          </a:prstGeom>
        </p:spPr>
        <p:txBody>
          <a:bodyPr lIns="95250" tIns="0" rIns="95250" bIns="285750" rtlCol="0" anchor="ctr">
            <a:spAutoFit/>
          </a:bodyPr>
          <a:lstStyle/>
          <a:p>
            <a:pPr marL="342900" indent="-342900" algn="l">
              <a:lnSpc>
                <a:spcPct val="245000"/>
              </a:lnSpc>
              <a:buSzPct val="125000"/>
              <a:buFont typeface="Arial"/>
              <a:buChar char="•"/>
              <a:defRPr lang="en-US" sz="1400" dirty="0"/>
            </a:pPr>
            <a:r>
              <a:rPr lang="en-US" sz="1500" b="0" i="0" dirty="0">
                <a:solidFill>
                  <a:schemeClr val="tx1"/>
                </a:solidFill>
                <a:latin typeface="Aptos" panose="020B0004020202020204" pitchFamily="34" charset="0"/>
                <a:cs typeface="Arial" panose="020B0604020202020204" pitchFamily="34" charset="0"/>
              </a:rPr>
              <a:t>Challenges in enterprises </a:t>
            </a:r>
          </a:p>
          <a:p>
            <a:pPr marL="342900" indent="-342900" algn="l">
              <a:lnSpc>
                <a:spcPct val="245000"/>
              </a:lnSpc>
              <a:buSzPct val="125000"/>
              <a:buFont typeface="Arial"/>
              <a:buChar char="•"/>
              <a:defRPr lang="en-US" sz="1400" dirty="0"/>
            </a:pPr>
            <a:r>
              <a:rPr lang="en-US" sz="1500" b="0" i="0" dirty="0">
                <a:solidFill>
                  <a:schemeClr val="tx1"/>
                </a:solidFill>
                <a:latin typeface="Aptos" panose="020B0004020202020204" pitchFamily="34" charset="0"/>
                <a:cs typeface="Arial" panose="020B0604020202020204" pitchFamily="34" charset="0"/>
              </a:rPr>
              <a:t>Why SharePoint Manager Plus? </a:t>
            </a:r>
          </a:p>
          <a:p>
            <a:pPr marL="342900" indent="-342900" algn="l">
              <a:lnSpc>
                <a:spcPct val="245000"/>
              </a:lnSpc>
              <a:buSzPct val="125000"/>
              <a:buFont typeface="Arial"/>
              <a:buChar char="•"/>
              <a:defRPr lang="en-US" sz="1400" dirty="0"/>
            </a:pPr>
            <a:r>
              <a:rPr lang="en-US" sz="1500" b="0" i="0" dirty="0">
                <a:solidFill>
                  <a:schemeClr val="tx1"/>
                </a:solidFill>
                <a:latin typeface="Aptos" panose="020B0004020202020204" pitchFamily="34" charset="0"/>
                <a:cs typeface="Arial" panose="020B0604020202020204" pitchFamily="34" charset="0"/>
              </a:rPr>
              <a:t>Features offered by SharePoint Manager Plus</a:t>
            </a:r>
          </a:p>
          <a:p>
            <a:pPr marL="342900" indent="-342900" algn="l">
              <a:lnSpc>
                <a:spcPct val="245000"/>
              </a:lnSpc>
              <a:buSzPct val="125000"/>
              <a:buFont typeface="Arial"/>
              <a:buChar char="•"/>
              <a:defRPr lang="en-US" sz="1400" dirty="0"/>
            </a:pPr>
            <a:r>
              <a:rPr lang="en-US" sz="1500" b="0" i="0" dirty="0">
                <a:solidFill>
                  <a:schemeClr val="tx1"/>
                </a:solidFill>
                <a:latin typeface="Aptos" panose="020B0004020202020204" pitchFamily="34" charset="0"/>
                <a:cs typeface="Arial" panose="020B0604020202020204" pitchFamily="34" charset="0"/>
              </a:rPr>
              <a:t>Benefits of SharePoint Manager Plus</a:t>
            </a:r>
          </a:p>
          <a:p>
            <a:pPr marL="342900" indent="-342900" algn="l">
              <a:lnSpc>
                <a:spcPct val="245000"/>
              </a:lnSpc>
              <a:buSzPct val="125000"/>
              <a:buFont typeface="Arial"/>
              <a:buChar char="•"/>
              <a:defRPr lang="en-US" sz="1400" dirty="0"/>
            </a:pPr>
            <a:r>
              <a:rPr lang="en-US" sz="1500" b="0" i="0" dirty="0">
                <a:solidFill>
                  <a:schemeClr val="tx1"/>
                </a:solidFill>
                <a:latin typeface="Aptos" panose="020B0004020202020204" pitchFamily="34" charset="0"/>
                <a:cs typeface="Arial" panose="020B0604020202020204" pitchFamily="34" charset="0"/>
              </a:rPr>
              <a:t>Licensing and pricing</a:t>
            </a:r>
          </a:p>
          <a:p>
            <a:pPr marL="342900" indent="-342900" algn="l">
              <a:lnSpc>
                <a:spcPct val="245000"/>
              </a:lnSpc>
              <a:buSzPct val="125000"/>
              <a:buFont typeface="Arial"/>
              <a:buChar char="•"/>
              <a:defRPr lang="en-US" sz="1400" dirty="0"/>
            </a:pPr>
            <a:r>
              <a:rPr lang="en-US" sz="1500" b="0" i="0" dirty="0">
                <a:solidFill>
                  <a:schemeClr val="tx1"/>
                </a:solidFill>
                <a:latin typeface="Aptos" panose="020B0004020202020204" pitchFamily="34" charset="0"/>
                <a:cs typeface="Arial" panose="020B0604020202020204" pitchFamily="34" charset="0"/>
              </a:rPr>
              <a:t>Contact us</a:t>
            </a:r>
          </a:p>
        </p:txBody>
      </p:sp>
    </p:spTree>
    <p:extLst>
      <p:ext uri="{000880EF-A21F-4A1A-AC98-3A804A500E61}">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2C15A3B5-B1D8-41E7-9116-90EF0F33A49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42BAA678-BA38-440C-9758-40AB8A2A2322}"/>
              </a:ext>
            </a:extLst>
          </p:cNvPr>
          <p:cNvSpPr/>
          <p:nvPr/>
        </p:nvSpPr>
        <p:spPr>
          <a:xfrm>
            <a:off x="0" y="7305"/>
            <a:ext cx="9136009" cy="5135651"/>
          </a:xfrm>
          <a:prstGeom prst="rect">
            <a:avLst/>
          </a:prstGeom>
          <a:solidFill>
            <a:srgbClr val="FFFAF4"/>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pic>
        <p:nvPicPr>
          <p:cNvPr id="3" name="Picture 2">
            <a:extLst>
              <a:ext uri="{387301D3-AA53-415E-9A66-9B7B80138DD7}">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3E48C55-4194-4935-AA8B-4D37D51F2271}"/>
              </a:ext>
            </a:extLst>
          </p:cNvPr>
          <p:cNvPicPr>
            <a:picLocks noChangeAspect="1"/>
          </p:cNvPicPr>
          <p:nvPr/>
        </p:nvPicPr>
        <p:blipFill>
          <a:blip r:embed="rId2">
            <a:alphaModFix amt="31000"/>
          </a:blip>
          <a:stretch>
            <a:fillRect/>
          </a:stretch>
        </p:blipFill>
        <p:spPr>
          <a:xfrm rot="7860000">
            <a:off x="4329665" y="-448589"/>
            <a:ext cx="9010288" cy="6774351"/>
          </a:xfrm>
          <a:prstGeom prst="rect">
            <a:avLst/>
          </a:prstGeom>
          <a:noFill/>
        </p:spPr>
      </p:pic>
      <p:sp>
        <p:nvSpPr>
          <p:cNvPr id="4" name="TextBox 3">
            <a:extLst>
              <a:ext uri="{5A8CBBDE-9106-48C5-A355-198086492BD8}">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730AC6DF-5F02-4531-AB62-2D6767C06A9B}"/>
              </a:ext>
            </a:extLst>
          </p:cNvPr>
          <p:cNvSpPr txBox="1">
            <a:spLocks noGrp="1"/>
          </p:cNvSpPr>
          <p:nvPr/>
        </p:nvSpPr>
        <p:spPr>
          <a:xfrm>
            <a:off x="552450" y="479621"/>
            <a:ext cx="7620000" cy="553916"/>
          </a:xfrm>
          <a:prstGeom prst="rect">
            <a:avLst/>
          </a:prstGeom>
          <a:ln>
            <a:noFill/>
          </a:ln>
          <a:effectLst/>
        </p:spPr>
        <p:txBody>
          <a:bodyPr lIns="91440" tIns="45720" rIns="91440" bIns="45720" numCol="1" spcCol="0" rtlCol="0" anchor="ctr">
            <a:noAutofit/>
          </a:bodyPr>
          <a:lstStyle>
            <a:lvl1pPr marL="0" lvl="0" algn="l" rtl="0">
              <a:lnSpc>
                <a:spcPct val="100000"/>
              </a:lnSpc>
              <a:spcBef>
                <a:spcPct val="0"/>
              </a:spcBef>
              <a:spcAft>
                <a:spcPts val="0"/>
              </a:spcAft>
              <a:buNone/>
              <a:defRPr lang="en-US" sz="3600" b="1" i="0" dirty="0">
                <a:solidFill>
                  <a:schemeClr val="tx1"/>
                </a:solidFill>
                <a:latin typeface="Zoho Puvi"/>
              </a:defRPr>
            </a:lvl1pPr>
            <a:lvl2pPr marL="457200" lvl="1" algn="l" rtl="0">
              <a:lnSpc>
                <a:spcPct val="100000"/>
              </a:lnSpc>
              <a:spcBef>
                <a:spcPts val="0"/>
              </a:spcBef>
              <a:spcAft>
                <a:spcPts val="0"/>
              </a:spcAft>
              <a:defRPr lang="en-US" sz="1800" dirty="0">
                <a:solidFill>
                  <a:schemeClr val="tx1"/>
                </a:solidFill>
                <a:latin typeface="Zoho Puvi"/>
              </a:defRPr>
            </a:lvl2pPr>
            <a:lvl3pPr marL="914400" lvl="2" algn="l" rtl="0">
              <a:lnSpc>
                <a:spcPct val="100000"/>
              </a:lnSpc>
              <a:spcBef>
                <a:spcPts val="0"/>
              </a:spcBef>
              <a:spcAft>
                <a:spcPts val="0"/>
              </a:spcAft>
              <a:defRPr lang="en-US" sz="1800" dirty="0">
                <a:solidFill>
                  <a:schemeClr val="tx1"/>
                </a:solidFill>
                <a:latin typeface="Zoho Puvi"/>
              </a:defRPr>
            </a:lvl3pPr>
            <a:lvl4pPr marL="1371600" lvl="3" algn="l" rtl="0">
              <a:lnSpc>
                <a:spcPct val="100000"/>
              </a:lnSpc>
              <a:spcBef>
                <a:spcPts val="0"/>
              </a:spcBef>
              <a:spcAft>
                <a:spcPts val="0"/>
              </a:spcAft>
              <a:defRPr lang="en-US" sz="1800" dirty="0">
                <a:solidFill>
                  <a:schemeClr val="tx1"/>
                </a:solidFill>
                <a:latin typeface="Zoho Puvi"/>
              </a:defRPr>
            </a:lvl4pPr>
            <a:lvl5pPr marL="1828800" lvl="4" algn="l" rtl="0">
              <a:lnSpc>
                <a:spcPct val="100000"/>
              </a:lnSpc>
              <a:spcBef>
                <a:spcPts val="0"/>
              </a:spcBef>
              <a:spcAft>
                <a:spcPts val="0"/>
              </a:spcAft>
              <a:defRPr lang="en-US" sz="1800" dirty="0">
                <a:solidFill>
                  <a:schemeClr val="tx1"/>
                </a:solidFill>
                <a:latin typeface="Zoho Puvi"/>
              </a:defRPr>
            </a:lvl5pPr>
            <a:lvl6pPr marL="2286000" lvl="5" algn="l" rtl="0">
              <a:lnSpc>
                <a:spcPct val="100000"/>
              </a:lnSpc>
              <a:spcBef>
                <a:spcPts val="0"/>
              </a:spcBef>
              <a:spcAft>
                <a:spcPts val="0"/>
              </a:spcAft>
              <a:defRPr lang="en-US" sz="1800" dirty="0">
                <a:solidFill>
                  <a:schemeClr val="tx1"/>
                </a:solidFill>
                <a:latin typeface="Zoho Puvi"/>
              </a:defRPr>
            </a:lvl6pPr>
            <a:lvl7pPr marL="2743200" lvl="6" algn="l" rtl="0">
              <a:lnSpc>
                <a:spcPct val="100000"/>
              </a:lnSpc>
              <a:spcBef>
                <a:spcPts val="0"/>
              </a:spcBef>
              <a:spcAft>
                <a:spcPts val="0"/>
              </a:spcAft>
              <a:defRPr lang="en-US" sz="1800" dirty="0">
                <a:solidFill>
                  <a:schemeClr val="tx1"/>
                </a:solidFill>
                <a:latin typeface="Zoho Puvi"/>
              </a:defRPr>
            </a:lvl7pPr>
            <a:lvl8pPr marL="3200400" lvl="7" algn="l" rtl="0">
              <a:lnSpc>
                <a:spcPct val="100000"/>
              </a:lnSpc>
              <a:spcBef>
                <a:spcPts val="0"/>
              </a:spcBef>
              <a:spcAft>
                <a:spcPts val="0"/>
              </a:spcAft>
              <a:defRPr lang="en-US" sz="1800" dirty="0">
                <a:solidFill>
                  <a:schemeClr val="tx1"/>
                </a:solidFill>
                <a:latin typeface="Zoho Puvi"/>
              </a:defRPr>
            </a:lvl8pPr>
            <a:lvl9pPr marL="3657600" lvl="8" algn="l" rtl="0">
              <a:lnSpc>
                <a:spcPct val="100000"/>
              </a:lnSpc>
              <a:spcBef>
                <a:spcPts val="0"/>
              </a:spcBef>
              <a:spcAft>
                <a:spcPts val="0"/>
              </a:spcAft>
              <a:defRPr lang="en-US" sz="1800" dirty="0">
                <a:solidFill>
                  <a:schemeClr val="tx1"/>
                </a:solidFill>
                <a:latin typeface="Zoho Puvi"/>
              </a:defRPr>
            </a:lvl9pPr>
          </a:lstStyle>
          <a:p>
            <a:pPr marL="0" lvl="0" algn="l" rtl="0">
              <a:lnSpc>
                <a:spcPct val="100000"/>
              </a:lnSpc>
              <a:spcBef>
                <a:spcPct val="0"/>
              </a:spcBef>
              <a:spcAft>
                <a:spcPts val="0"/>
              </a:spcAft>
              <a:buNone/>
            </a:pPr>
            <a:r>
              <a:rPr lang="en-US" sz="4400" b="1" i="0" dirty="0">
                <a:solidFill>
                  <a:schemeClr val="tx1"/>
                </a:solidFill>
                <a:latin typeface="Aptos" panose="020B0004020202020204" pitchFamily="34" charset="0"/>
                <a:cs typeface="Arial" panose="020B0604020202020204" pitchFamily="34" charset="0"/>
              </a:rPr>
              <a:t>Alerting</a:t>
            </a:r>
          </a:p>
        </p:txBody>
      </p:sp>
      <p:sp>
        <p:nvSpPr>
          <p:cNvPr id="5" name="TextBox 4">
            <a:extLst>
              <a:ext uri="{8EE3B1E4-C315-4512-8D07-98B69FBCED5B}">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753D4E41-377E-4BCD-BF84-43ED880110CB}"/>
              </a:ext>
            </a:extLst>
          </p:cNvPr>
          <p:cNvSpPr txBox="1"/>
          <p:nvPr/>
        </p:nvSpPr>
        <p:spPr>
          <a:xfrm>
            <a:off x="552450" y="1610858"/>
            <a:ext cx="5805906" cy="373179"/>
          </a:xfrm>
          <a:prstGeom prst="rect">
            <a:avLst/>
          </a:prstGeom>
        </p:spPr>
        <p:txBody>
          <a:bodyPr lIns="95250" tIns="47625" rIns="95250" bIns="47625" rtlCol="0" anchor="t">
            <a:spAutoFit/>
          </a:bodyPr>
          <a:lstStyle/>
          <a:p>
            <a:pPr>
              <a:defRPr lang="en-US" sz="1400" dirty="0"/>
            </a:pPr>
            <a:r>
              <a:rPr lang="en-US" sz="1800" dirty="0">
                <a:latin typeface="Aptos" panose="020B0004020202020204" pitchFamily="34" charset="0"/>
                <a:cs typeface="Arial" panose="020B0604020202020204" pitchFamily="34" charset="0"/>
              </a:rPr>
              <a:t>The need for an instant alerting tool</a:t>
            </a:r>
          </a:p>
        </p:txBody>
      </p:sp>
      <p:sp>
        <p:nvSpPr>
          <p:cNvPr id="6" name="TextBox 5">
            <a:extLst>
              <a:ext uri="{23F3E091-5CA5-4A98-96E7-3BA22FEE2C8F}">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F240443E-7518-4B4E-862C-AE4A9F166D08}"/>
              </a:ext>
            </a:extLst>
          </p:cNvPr>
          <p:cNvSpPr txBox="1"/>
          <p:nvPr/>
        </p:nvSpPr>
        <p:spPr>
          <a:xfrm>
            <a:off x="552450" y="2071792"/>
            <a:ext cx="4610452" cy="1100851"/>
          </a:xfrm>
          <a:prstGeom prst="rect">
            <a:avLst/>
          </a:prstGeom>
        </p:spPr>
        <p:txBody>
          <a:bodyPr lIns="95250" tIns="47625" rIns="95250" bIns="47625" rtlCol="0" anchor="t">
            <a:spAutoFit/>
          </a:bodyPr>
          <a:lstStyle/>
          <a:p>
            <a:pPr marL="0" indent="-190500" algn="l" rtl="0">
              <a:lnSpc>
                <a:spcPct val="110000"/>
              </a:lnSpc>
              <a:spcBef>
                <a:spcPts val="0"/>
              </a:spcBef>
              <a:spcAft>
                <a:spcPts val="0"/>
              </a:spcAft>
              <a:buSzPct val="125000"/>
              <a:buFont typeface="Arial"/>
              <a:buChar char="•"/>
              <a:defRPr lang="en-US" sz="1400" dirty="0"/>
            </a:pPr>
            <a:r>
              <a:rPr lang="en-US" sz="1200" b="0" dirty="0">
                <a:solidFill>
                  <a:schemeClr val="tx1"/>
                </a:solidFill>
                <a:latin typeface="Aptos" panose="020B0004020202020204" pitchFamily="34" charset="0"/>
                <a:cs typeface="Arial" panose="020B0604020202020204" pitchFamily="34" charset="0"/>
              </a:rPr>
              <a:t>Native tool's alerting feature offers limited customization   </a:t>
            </a:r>
            <a:br>
              <a:rPr lang="en-US" sz="1200" b="0" dirty="0">
                <a:solidFill>
                  <a:schemeClr val="tx1"/>
                </a:solidFill>
                <a:latin typeface="Aptos" panose="020B0004020202020204" pitchFamily="34" charset="0"/>
                <a:cs typeface="Arial" panose="020B0604020202020204" pitchFamily="34" charset="0"/>
              </a:rPr>
            </a:br>
            <a:r>
              <a:rPr lang="en-US" sz="1200" b="0" dirty="0">
                <a:solidFill>
                  <a:schemeClr val="tx1"/>
                </a:solidFill>
                <a:latin typeface="Aptos" panose="020B0004020202020204" pitchFamily="34" charset="0"/>
                <a:cs typeface="Arial" panose="020B0604020202020204" pitchFamily="34" charset="0"/>
              </a:rPr>
              <a:t>      options and isn't accessible</a:t>
            </a:r>
            <a:br>
              <a:rPr lang="en-US" sz="1200" b="0" dirty="0">
                <a:solidFill>
                  <a:schemeClr val="tx1"/>
                </a:solidFill>
                <a:latin typeface="Aptos" panose="020B0004020202020204" pitchFamily="34" charset="0"/>
                <a:cs typeface="Arial" panose="020B0604020202020204" pitchFamily="34" charset="0"/>
              </a:rPr>
            </a:br>
            <a:endParaRPr lang="en-US" sz="1200" b="0" dirty="0">
              <a:solidFill>
                <a:schemeClr val="tx1"/>
              </a:solidFill>
              <a:latin typeface="Aptos" panose="020B0004020202020204" pitchFamily="34" charset="0"/>
              <a:cs typeface="Arial" panose="020B0604020202020204" pitchFamily="34" charset="0"/>
            </a:endParaRPr>
          </a:p>
          <a:p>
            <a:pPr indent="-190500" algn="l" rtl="0">
              <a:lnSpc>
                <a:spcPct val="110000"/>
              </a:lnSpc>
              <a:spcBef>
                <a:spcPts val="0"/>
              </a:spcBef>
              <a:spcAft>
                <a:spcPts val="0"/>
              </a:spcAft>
              <a:buSzPct val="125000"/>
              <a:buFont typeface="Arial"/>
              <a:buChar char="•"/>
              <a:defRPr lang="en-US" sz="1400" dirty="0"/>
            </a:pPr>
            <a:r>
              <a:rPr lang="en-US" sz="1200" b="0" dirty="0">
                <a:solidFill>
                  <a:schemeClr val="tx1"/>
                </a:solidFill>
                <a:latin typeface="Aptos" panose="020B0004020202020204" pitchFamily="34" charset="0"/>
                <a:cs typeface="Arial" panose="020B0604020202020204" pitchFamily="34" charset="0"/>
              </a:rPr>
              <a:t>To notify you about various events happening in your </a:t>
            </a:r>
            <a:br>
              <a:rPr lang="en-US" sz="1200" b="0" dirty="0">
                <a:solidFill>
                  <a:schemeClr val="tx1"/>
                </a:solidFill>
                <a:latin typeface="Aptos" panose="020B0004020202020204" pitchFamily="34" charset="0"/>
                <a:cs typeface="Arial" panose="020B0604020202020204" pitchFamily="34" charset="0"/>
              </a:rPr>
            </a:br>
            <a:r>
              <a:rPr lang="en-US" sz="1200" b="0" dirty="0">
                <a:solidFill>
                  <a:schemeClr val="tx1"/>
                </a:solidFill>
                <a:latin typeface="Aptos" panose="020B0004020202020204" pitchFamily="34" charset="0"/>
                <a:cs typeface="Arial" panose="020B0604020202020204" pitchFamily="34" charset="0"/>
              </a:rPr>
              <a:t>      SharePoint environment</a:t>
            </a:r>
          </a:p>
        </p:txBody>
      </p:sp>
      <p:cxnSp>
        <p:nvCxnSpPr>
          <p:cNvPr id="7" name="Straight Connector 6">
            <a:extLst>
              <a:ext uri="{0D0BDBED-83E8-4CE4-9927-C05F7B9DF52F}">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8A7A7241-0E4A-458A-9BFE-D0C223D78C3F}"/>
              </a:ext>
            </a:extLst>
          </p:cNvPr>
          <p:cNvCxnSpPr/>
          <p:nvPr/>
        </p:nvCxnSpPr>
        <p:spPr>
          <a:xfrm rot="10800000" flipH="1" flipV="1">
            <a:off x="678541" y="1322736"/>
            <a:ext cx="7727118" cy="0"/>
          </a:xfrm>
          <a:prstGeom prst="line">
            <a:avLst/>
          </a:prstGeom>
          <a:ln w="9525" cap="flat">
            <a:solidFill>
              <a:schemeClr val="tx1">
                <a:alpha val="25000"/>
                <a:lumMod val="50000"/>
                <a:lumOff val="50000"/>
              </a:schemeClr>
            </a:solidFill>
            <a:prstDash val="solid"/>
            <a:round/>
          </a:ln>
        </p:spPr>
        <p:style>
          <a:lnRef idx="1">
            <a:schemeClr val="accent1"/>
          </a:lnRef>
          <a:fillRef idx="1">
            <a:schemeClr val="accent1"/>
          </a:fillRef>
          <a:effectRef idx="0">
            <a:schemeClr val="accent1"/>
          </a:effectRef>
          <a:fontRef idx="minor">
            <a:srgbClr val="FFFFFF"/>
          </a:fontRef>
        </p:style>
      </p:cxnSp>
      <p:pic>
        <p:nvPicPr>
          <p:cNvPr id="8" name="Picture 7">
            <a:extLst>
              <a:ext uri="{2A30A31B-5EBC-443B-9041-273E2CEB6BE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FF3771C4-ADF3-4F5E-B19D-C87CD8D485AD}"/>
              </a:ext>
            </a:extLst>
          </p:cNvPr>
          <p:cNvPicPr>
            <a:picLocks noChangeAspect="1"/>
          </p:cNvPicPr>
          <p:nvPr/>
        </p:nvPicPr>
        <p:blipFill>
          <a:blip r:embed="rId3"/>
          <a:srcRect b="17180"/>
          <a:stretch>
            <a:fillRect/>
          </a:stretch>
        </p:blipFill>
        <p:spPr>
          <a:xfrm>
            <a:off x="5447947" y="2295010"/>
            <a:ext cx="3318138" cy="2850480"/>
          </a:xfrm>
          <a:prstGeom prst="rect">
            <a:avLst/>
          </a:prstGeom>
          <a:noFill/>
        </p:spPr>
      </p:pic>
    </p:spTree>
    <p:extLst>
      <p:ext uri="{9DA4D520-EB7E-4D8E-A088-9725E55E6F6B}">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ord 1">
            <a:extLst>
              <a:ext uri="{BAA8CCF6-727A-4C02-AFAF-DEB390CD4A54}">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E4AFA147-FFCE-4E3D-8416-502F77A7A0DD}"/>
              </a:ext>
            </a:extLst>
          </p:cNvPr>
          <p:cNvSpPr/>
          <p:nvPr/>
        </p:nvSpPr>
        <p:spPr>
          <a:xfrm rot="10800000">
            <a:off x="-822083" y="-19050"/>
            <a:ext cx="5143500" cy="5143500"/>
          </a:xfrm>
          <a:prstGeom prst="chord">
            <a:avLst>
              <a:gd name="adj1" fmla="val 5360257"/>
              <a:gd name="adj2" fmla="val 16239366"/>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3" name="TextBox 2">
            <a:extLst>
              <a:ext uri="{6AF9FC10-6147-4010-B98F-D10E01157460}">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E7B8BBED-3D01-4843-ACCB-D78794606DDC}"/>
              </a:ext>
            </a:extLst>
          </p:cNvPr>
          <p:cNvSpPr txBox="1"/>
          <p:nvPr/>
        </p:nvSpPr>
        <p:spPr>
          <a:xfrm>
            <a:off x="4745945" y="1129474"/>
            <a:ext cx="2075992" cy="280846"/>
          </a:xfrm>
          <a:prstGeom prst="rect">
            <a:avLst/>
          </a:prstGeom>
        </p:spPr>
        <p:txBody>
          <a:bodyPr lIns="95250" tIns="47625" rIns="95250" bIns="47625" rtlCol="0" anchor="t">
            <a:spAutoFit/>
          </a:bodyPr>
          <a:lstStyle/>
          <a:p>
            <a:pPr>
              <a:defRPr lang="en-US" sz="1400" dirty="0"/>
            </a:pPr>
            <a:r>
              <a:rPr lang="en-US" sz="1200" b="1" dirty="0">
                <a:latin typeface="Aptos" panose="020B0004020202020204" pitchFamily="34" charset="0"/>
                <a:cs typeface="Arial" panose="020B0604020202020204" pitchFamily="34" charset="0"/>
              </a:rPr>
              <a:t>Alert profiles</a:t>
            </a:r>
          </a:p>
        </p:txBody>
      </p:sp>
      <p:sp>
        <p:nvSpPr>
          <p:cNvPr id="4" name="TextBox 3">
            <a:extLst>
              <a:ext uri="{3FD3C4D3-0FFF-4F70-B364-188F006D0DE7}">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F5ED87DB-26AE-4A61-814F-5A1D453053E5}"/>
              </a:ext>
            </a:extLst>
          </p:cNvPr>
          <p:cNvSpPr txBox="1"/>
          <p:nvPr/>
        </p:nvSpPr>
        <p:spPr>
          <a:xfrm>
            <a:off x="4745945" y="1379734"/>
            <a:ext cx="3889648" cy="281744"/>
          </a:xfrm>
          <a:prstGeom prst="rect">
            <a:avLst/>
          </a:prstGeom>
        </p:spPr>
        <p:txBody>
          <a:bodyPr lIns="95250" tIns="47625" rIns="95250" bIns="47625" rtlCol="0" anchor="t">
            <a:spAutoFit/>
          </a:bodyPr>
          <a:lstStyle/>
          <a:p>
            <a:pPr>
              <a:lnSpc>
                <a:spcPct val="129999"/>
              </a:lnSpc>
              <a:defRPr lang="en-US" sz="1400" dirty="0"/>
            </a:pPr>
            <a:r>
              <a:rPr lang="en-US" sz="1000" dirty="0">
                <a:latin typeface="Aptos" panose="020B0004020202020204" pitchFamily="34" charset="0"/>
                <a:cs typeface="Arial" panose="020B0604020202020204" pitchFamily="34" charset="0"/>
              </a:rPr>
              <a:t>Create alerts for audited and monitored events.</a:t>
            </a:r>
          </a:p>
        </p:txBody>
      </p:sp>
      <p:sp>
        <p:nvSpPr>
          <p:cNvPr id="5" name="TextBox 4">
            <a:extLst>
              <a:ext uri="{3162C574-97E1-4562-8901-B96B398C40BA}">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AA2E25F7-0D5C-443A-A5C8-5D594C80C3B4}"/>
              </a:ext>
            </a:extLst>
          </p:cNvPr>
          <p:cNvSpPr txBox="1"/>
          <p:nvPr/>
        </p:nvSpPr>
        <p:spPr>
          <a:xfrm>
            <a:off x="4974545" y="2514943"/>
            <a:ext cx="3889648" cy="281744"/>
          </a:xfrm>
          <a:prstGeom prst="rect">
            <a:avLst/>
          </a:prstGeom>
        </p:spPr>
        <p:txBody>
          <a:bodyPr lIns="95250" tIns="47625" rIns="95250" bIns="47625" rtlCol="0" anchor="t">
            <a:spAutoFit/>
          </a:bodyPr>
          <a:lstStyle/>
          <a:p>
            <a:pPr>
              <a:lnSpc>
                <a:spcPct val="129999"/>
              </a:lnSpc>
              <a:defRPr lang="en-US" sz="1400" dirty="0"/>
            </a:pPr>
            <a:r>
              <a:rPr lang="en-US" sz="1000" dirty="0">
                <a:latin typeface="Aptos" panose="020B0004020202020204" pitchFamily="34" charset="0"/>
                <a:cs typeface="Arial" panose="020B0604020202020204" pitchFamily="34" charset="0"/>
              </a:rPr>
              <a:t>Configure the severity and threshold of each alert profile.</a:t>
            </a:r>
          </a:p>
        </p:txBody>
      </p:sp>
      <p:sp>
        <p:nvSpPr>
          <p:cNvPr id="6" name="TextBox 5">
            <a:extLst>
              <a:ext uri="{53459183-6C93-4E58-B36A-97B5D008AD84}">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133F0FD6-537D-462B-BFAF-FB924BF20322}"/>
              </a:ext>
            </a:extLst>
          </p:cNvPr>
          <p:cNvSpPr txBox="1"/>
          <p:nvPr/>
        </p:nvSpPr>
        <p:spPr>
          <a:xfrm>
            <a:off x="4974545" y="2271988"/>
            <a:ext cx="2075992" cy="280846"/>
          </a:xfrm>
          <a:prstGeom prst="rect">
            <a:avLst/>
          </a:prstGeom>
        </p:spPr>
        <p:txBody>
          <a:bodyPr lIns="95250" tIns="47625" rIns="95250" bIns="47625" rtlCol="0" anchor="t">
            <a:spAutoFit/>
          </a:bodyPr>
          <a:lstStyle/>
          <a:p>
            <a:pPr>
              <a:defRPr lang="en-US" sz="1400" dirty="0"/>
            </a:pPr>
            <a:r>
              <a:rPr lang="en-US" sz="1200" b="1" dirty="0">
                <a:latin typeface="Aptos" panose="020B0004020202020204" pitchFamily="34" charset="0"/>
                <a:cs typeface="Arial" panose="020B0604020202020204" pitchFamily="34" charset="0"/>
              </a:rPr>
              <a:t>Customization</a:t>
            </a:r>
          </a:p>
        </p:txBody>
      </p:sp>
      <p:sp>
        <p:nvSpPr>
          <p:cNvPr id="7" name="TextBox 6">
            <a:extLst>
              <a:ext uri="{897A1D14-3268-45D2-8548-440EA60988A6}">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5F64CB28-5660-4374-88A2-9151AA76577E}"/>
              </a:ext>
            </a:extLst>
          </p:cNvPr>
          <p:cNvSpPr txBox="1"/>
          <p:nvPr/>
        </p:nvSpPr>
        <p:spPr>
          <a:xfrm>
            <a:off x="4707845" y="3689823"/>
            <a:ext cx="3863759" cy="281744"/>
          </a:xfrm>
          <a:prstGeom prst="rect">
            <a:avLst/>
          </a:prstGeom>
        </p:spPr>
        <p:txBody>
          <a:bodyPr lIns="95250" tIns="47625" rIns="95250" bIns="47625" rtlCol="0" anchor="t">
            <a:spAutoFit/>
          </a:bodyPr>
          <a:lstStyle/>
          <a:p>
            <a:pPr>
              <a:lnSpc>
                <a:spcPct val="129999"/>
              </a:lnSpc>
              <a:defRPr lang="en-US" sz="1400" dirty="0"/>
            </a:pPr>
            <a:r>
              <a:rPr lang="en-US" sz="1000" dirty="0">
                <a:latin typeface="Aptos" panose="020B0004020202020204" pitchFamily="34" charset="0"/>
                <a:cs typeface="Arial" panose="020B0604020202020204" pitchFamily="34" charset="0"/>
              </a:rPr>
              <a:t>Get alerts sent to email addresses of your choice.</a:t>
            </a:r>
          </a:p>
        </p:txBody>
      </p:sp>
      <p:sp>
        <p:nvSpPr>
          <p:cNvPr id="8" name="TextBox 7">
            <a:extLst>
              <a:ext uri="{D1C89DC7-CF81-4C5C-BD93-F396239AF251}">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80968C6B-D42E-4CB9-8FCB-EB4F68AF805A}"/>
              </a:ext>
            </a:extLst>
          </p:cNvPr>
          <p:cNvSpPr txBox="1"/>
          <p:nvPr/>
        </p:nvSpPr>
        <p:spPr>
          <a:xfrm>
            <a:off x="4707845" y="3439563"/>
            <a:ext cx="2697232" cy="280846"/>
          </a:xfrm>
          <a:prstGeom prst="rect">
            <a:avLst/>
          </a:prstGeom>
        </p:spPr>
        <p:txBody>
          <a:bodyPr lIns="95250" tIns="47625" rIns="95250" bIns="47625" rtlCol="0" anchor="t">
            <a:spAutoFit/>
          </a:bodyPr>
          <a:lstStyle/>
          <a:p>
            <a:pPr>
              <a:defRPr lang="en-US" sz="1400" dirty="0"/>
            </a:pPr>
            <a:r>
              <a:rPr lang="en-US" sz="1200" b="1" dirty="0">
                <a:latin typeface="Aptos" panose="020B0004020202020204" pitchFamily="34" charset="0"/>
                <a:cs typeface="Arial" panose="020B0604020202020204" pitchFamily="34" charset="0"/>
              </a:rPr>
              <a:t>Instant notifications</a:t>
            </a:r>
          </a:p>
        </p:txBody>
      </p:sp>
      <p:sp>
        <p:nvSpPr>
          <p:cNvPr id="9" name="Rectangle 8">
            <a:extLst>
              <a:ext uri="{D3BF4518-15B1-42F8-B293-FA35CC321AB4}">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E2C2B464-D6D4-45DB-9EFD-8E14B6FF4D0C}"/>
              </a:ext>
            </a:extLst>
          </p:cNvPr>
          <p:cNvSpPr/>
          <p:nvPr/>
        </p:nvSpPr>
        <p:spPr>
          <a:xfrm>
            <a:off x="-1828" y="-914"/>
            <a:ext cx="1746685" cy="5128784"/>
          </a:xfrm>
          <a:prstGeom prst="rect">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0" name="Chord 9">
            <a:extLst>
              <a:ext uri="{75FA8312-5EC9-4030-AA1B-99975A306E6F}">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6EF12DF-0219-404D-9C89-757C5A358F22}"/>
              </a:ext>
            </a:extLst>
          </p:cNvPr>
          <p:cNvSpPr/>
          <p:nvPr/>
        </p:nvSpPr>
        <p:spPr>
          <a:xfrm rot="10800000">
            <a:off x="-1567043" y="-571500"/>
            <a:ext cx="6286490" cy="6286490"/>
          </a:xfrm>
          <a:prstGeom prst="chord">
            <a:avLst>
              <a:gd name="adj1" fmla="val 5360257"/>
              <a:gd name="adj2" fmla="val 16239366"/>
            </a:avLst>
          </a:prstGeom>
          <a:solidFill>
            <a:srgbClr val="E8DFD3">
              <a:alpha val="0"/>
            </a:srgbClr>
          </a:solidFill>
          <a:ln w="47625" cap="flat">
            <a:solidFill>
              <a:srgbClr val="E8DFD3"/>
            </a:solid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1" name="Title 1">
            <a:extLst>
              <a:ext uri="{0E2A32B1-529D-4DCC-899A-104F1E4C17A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28C665C-6AC0-4DF9-ADE1-7759E2A6FAD3}"/>
              </a:ext>
            </a:extLst>
          </p:cNvPr>
          <p:cNvSpPr>
            <a:spLocks noGrp="1"/>
          </p:cNvSpPr>
          <p:nvPr>
            <p:ph type="title"/>
          </p:nvPr>
        </p:nvSpPr>
        <p:spPr>
          <a:xfrm>
            <a:off x="929982" y="1764296"/>
            <a:ext cx="2860071" cy="1501168"/>
          </a:xfrm>
        </p:spPr>
        <p:txBody>
          <a:bodyPr rtlCol="0" anchor="ctr"/>
          <a:lstStyle/>
          <a:p>
            <a:r>
              <a:rPr lang="en-US" sz="3200" b="1" dirty="0">
                <a:latin typeface="Aptos" panose="020B0004020202020204" pitchFamily="34" charset="0"/>
                <a:cs typeface="Arial" panose="020B0604020202020204" pitchFamily="34" charset="0"/>
              </a:rPr>
              <a:t>Instant alerts on your environment</a:t>
            </a:r>
          </a:p>
        </p:txBody>
      </p:sp>
      <p:sp>
        <p:nvSpPr>
          <p:cNvPr id="12" name="TextBox 11">
            <a:extLst>
              <a:ext uri="{6404D9F5-9B5E-4892-9048-C88960D9F98F}">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BB606986-7241-404B-91C0-1FB2CEF34F2A}"/>
              </a:ext>
            </a:extLst>
          </p:cNvPr>
          <p:cNvSpPr txBox="1"/>
          <p:nvPr/>
        </p:nvSpPr>
        <p:spPr>
          <a:xfrm>
            <a:off x="882072" y="1470079"/>
            <a:ext cx="1905000" cy="250068"/>
          </a:xfrm>
          <a:prstGeom prst="rect">
            <a:avLst/>
          </a:prstGeom>
        </p:spPr>
        <p:txBody>
          <a:bodyPr lIns="95250" tIns="47625" rIns="95250" bIns="47625" rtlCol="0" anchor="t">
            <a:spAutoFit/>
          </a:bodyPr>
          <a:lstStyle/>
          <a:p>
            <a:pPr algn="l" rtl="0">
              <a:lnSpc>
                <a:spcPct val="100000"/>
              </a:lnSpc>
              <a:spcBef>
                <a:spcPct val="0"/>
              </a:spcBef>
              <a:spcAft>
                <a:spcPts val="0"/>
              </a:spcAft>
              <a:buNone/>
              <a:defRPr lang="en-US" sz="1400" dirty="0"/>
            </a:pPr>
            <a:r>
              <a:rPr lang="en-US" sz="1000" b="1" i="0" cap="all" dirty="0">
                <a:solidFill>
                  <a:schemeClr val="bg1">
                    <a:lumMod val="75000"/>
                  </a:schemeClr>
                </a:solidFill>
                <a:latin typeface="Aptos" panose="020B0004020202020204" pitchFamily="34" charset="0"/>
                <a:cs typeface="Arial" panose="020B0604020202020204" pitchFamily="34" charset="0"/>
              </a:rPr>
              <a:t>#4 </a:t>
            </a:r>
            <a:r>
              <a:rPr lang="en-US" sz="1000" b="1" i="0" cap="all" dirty="0">
                <a:solidFill>
                  <a:schemeClr val="tx1"/>
                </a:solidFill>
                <a:latin typeface="Aptos" panose="020B0004020202020204" pitchFamily="34" charset="0"/>
                <a:cs typeface="Arial" panose="020B0604020202020204" pitchFamily="34" charset="0"/>
              </a:rPr>
              <a:t>ALERTING</a:t>
            </a:r>
          </a:p>
        </p:txBody>
      </p:sp>
      <p:sp>
        <p:nvSpPr>
          <p:cNvPr id="13" name="Oval 12">
            <a:extLst>
              <a:ext uri="{7E2E4B43-B8B7-4101-BED6-42E236A538D8}">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E9C84812-E4CC-4DB0-9355-732AF7E8A3CD}"/>
              </a:ext>
            </a:extLst>
          </p:cNvPr>
          <p:cNvSpPr/>
          <p:nvPr/>
        </p:nvSpPr>
        <p:spPr>
          <a:xfrm>
            <a:off x="4268457" y="1200254"/>
            <a:ext cx="461610" cy="461610"/>
          </a:xfrm>
          <a:prstGeom prst="ellipse">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4" name="Oval 13">
            <a:extLst>
              <a:ext uri="{8D3CAD18-D925-46B0-925E-D3163C03C80A}">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4070838C-AFB9-44C6-B9A5-20951CAF0F11}"/>
              </a:ext>
            </a:extLst>
          </p:cNvPr>
          <p:cNvSpPr/>
          <p:nvPr/>
        </p:nvSpPr>
        <p:spPr>
          <a:xfrm>
            <a:off x="4497419" y="2342159"/>
            <a:ext cx="461610" cy="461610"/>
          </a:xfrm>
          <a:prstGeom prst="ellipse">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5" name="Oval 14">
            <a:extLst>
              <a:ext uri="{A87634E6-B599-4303-A620-A8D28290C10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66ED4D0D-D149-42B9-B267-A710DB6E6708}"/>
              </a:ext>
            </a:extLst>
          </p:cNvPr>
          <p:cNvSpPr/>
          <p:nvPr/>
        </p:nvSpPr>
        <p:spPr>
          <a:xfrm>
            <a:off x="4250074" y="3513886"/>
            <a:ext cx="461610" cy="461610"/>
          </a:xfrm>
          <a:prstGeom prst="ellipse">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pic>
        <p:nvPicPr>
          <p:cNvPr id="16" name="Picture 15">
            <a:extLst>
              <a:ext uri="{AFD130B2-A919-44B6-AFA7-37B7D2BDCDBB}">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89E79D0F-C442-4B0E-BE4E-FBCB08A7BC52}"/>
              </a:ext>
            </a:extLst>
          </p:cNvPr>
          <p:cNvPicPr>
            <a:picLocks noChangeAspect="1"/>
          </p:cNvPicPr>
          <p:nvPr/>
        </p:nvPicPr>
        <p:blipFill>
          <a:blip r:embed="rId2"/>
          <a:stretch>
            <a:fillRect/>
          </a:stretch>
        </p:blipFill>
        <p:spPr>
          <a:xfrm>
            <a:off x="4386367" y="1322736"/>
            <a:ext cx="249240" cy="233048"/>
          </a:xfrm>
          <a:prstGeom prst="rect">
            <a:avLst/>
          </a:prstGeom>
          <a:noFill/>
        </p:spPr>
      </p:pic>
      <p:pic>
        <p:nvPicPr>
          <p:cNvPr id="17" name="Picture 16">
            <a:extLst>
              <a:ext uri="{3A15BB5A-2960-44EA-A027-DEB76AEAAF0F}">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CFB59CE-A12C-4AA7-92A3-D2DD482A9A73}"/>
              </a:ext>
            </a:extLst>
          </p:cNvPr>
          <p:cNvPicPr>
            <a:picLocks noChangeAspect="1"/>
          </p:cNvPicPr>
          <p:nvPr/>
        </p:nvPicPr>
        <p:blipFill>
          <a:blip r:embed="rId3"/>
          <a:stretch>
            <a:fillRect/>
          </a:stretch>
        </p:blipFill>
        <p:spPr>
          <a:xfrm>
            <a:off x="4619444" y="2484853"/>
            <a:ext cx="236572" cy="203644"/>
          </a:xfrm>
          <a:prstGeom prst="rect">
            <a:avLst/>
          </a:prstGeom>
          <a:noFill/>
        </p:spPr>
      </p:pic>
      <p:pic>
        <p:nvPicPr>
          <p:cNvPr id="18" name="Picture 17">
            <a:extLst>
              <a:ext uri="{2E46D6BE-5D84-4069-9B0E-0FA343A73A49}">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3E4E7770-18FD-48DE-9D25-08190140B834}"/>
              </a:ext>
            </a:extLst>
          </p:cNvPr>
          <p:cNvPicPr>
            <a:picLocks noChangeAspect="1"/>
          </p:cNvPicPr>
          <p:nvPr/>
        </p:nvPicPr>
        <p:blipFill>
          <a:blip r:embed="rId4"/>
          <a:stretch>
            <a:fillRect/>
          </a:stretch>
        </p:blipFill>
        <p:spPr>
          <a:xfrm>
            <a:off x="4380481" y="3630644"/>
            <a:ext cx="249269" cy="221418"/>
          </a:xfrm>
          <a:prstGeom prst="rect">
            <a:avLst/>
          </a:prstGeom>
          <a:noFill/>
        </p:spPr>
      </p:pic>
    </p:spTree>
    <p:extLst>
      <p:ext uri="{C69D4509-1C1A-409E-8DC2-9C9F831EDEE8}">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C8814B9E-50C7-4550-8722-7040850E2450}">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27ECBF5-9B09-427A-A95C-6282ED41D1EB}"/>
              </a:ext>
            </a:extLst>
          </p:cNvPr>
          <p:cNvSpPr txBox="1"/>
          <p:nvPr/>
        </p:nvSpPr>
        <p:spPr>
          <a:xfrm>
            <a:off x="450199" y="213874"/>
            <a:ext cx="1905000" cy="250068"/>
          </a:xfrm>
          <a:prstGeom prst="rect">
            <a:avLst/>
          </a:prstGeom>
        </p:spPr>
        <p:txBody>
          <a:bodyPr lIns="95250" tIns="47625" rIns="95250" bIns="47625" rtlCol="0" anchor="t">
            <a:spAutoFit/>
          </a:bodyPr>
          <a:lstStyle/>
          <a:p>
            <a:pPr algn="l" rtl="0">
              <a:lnSpc>
                <a:spcPct val="100000"/>
              </a:lnSpc>
              <a:spcBef>
                <a:spcPct val="0"/>
              </a:spcBef>
              <a:spcAft>
                <a:spcPts val="0"/>
              </a:spcAft>
              <a:buNone/>
              <a:defRPr lang="en-US" sz="1400" dirty="0"/>
            </a:pPr>
            <a:r>
              <a:rPr lang="en-US" sz="1000" b="1" i="0" cap="all" dirty="0">
                <a:solidFill>
                  <a:schemeClr val="bg1">
                    <a:lumMod val="75000"/>
                  </a:schemeClr>
                </a:solidFill>
                <a:latin typeface="Aptos" panose="020B0004020202020204" pitchFamily="34" charset="0"/>
              </a:rPr>
              <a:t>#4 </a:t>
            </a:r>
            <a:r>
              <a:rPr lang="en-US" sz="1000" b="1" i="0" cap="all" dirty="0">
                <a:solidFill>
                  <a:schemeClr val="tx1"/>
                </a:solidFill>
                <a:latin typeface="Aptos" panose="020B0004020202020204" pitchFamily="34" charset="0"/>
                <a:cs typeface="Arial" panose="020B0604020202020204" pitchFamily="34" charset="0"/>
              </a:rPr>
              <a:t>Alerting</a:t>
            </a:r>
          </a:p>
        </p:txBody>
      </p:sp>
      <p:cxnSp>
        <p:nvCxnSpPr>
          <p:cNvPr id="3" name="Straight Connector 2">
            <a:extLst>
              <a:ext uri="{E879CC01-448B-4C1D-85B6-1A8995E904FC}">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87D1D281-A963-496D-B511-FCEEBDA058E3}"/>
              </a:ext>
            </a:extLst>
          </p:cNvPr>
          <p:cNvCxnSpPr/>
          <p:nvPr/>
        </p:nvCxnSpPr>
        <p:spPr>
          <a:xfrm rot="10800000" flipH="1" flipV="1">
            <a:off x="554821" y="601732"/>
            <a:ext cx="8032975" cy="0"/>
          </a:xfrm>
          <a:prstGeom prst="line">
            <a:avLst/>
          </a:prstGeom>
          <a:ln w="9525" cap="flat">
            <a:solidFill>
              <a:schemeClr val="bg1">
                <a:lumMod val="85000"/>
              </a:schemeClr>
            </a:solidFill>
            <a:prstDash val="solid"/>
            <a:round/>
          </a:ln>
        </p:spPr>
        <p:style>
          <a:lnRef idx="1">
            <a:schemeClr val="accent1"/>
          </a:lnRef>
          <a:fillRef idx="1">
            <a:schemeClr val="accent1"/>
          </a:fillRef>
          <a:effectRef idx="0">
            <a:schemeClr val="accent1"/>
          </a:effectRef>
          <a:fontRef idx="minor">
            <a:srgbClr val="FFFFFF"/>
          </a:fontRef>
        </p:style>
      </p:cxnSp>
      <p:pic>
        <p:nvPicPr>
          <p:cNvPr id="4" name="Picture 3">
            <a:extLst>
              <a:ext uri="{F8C88599-B63C-439E-8439-61FB135B0F58}">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3AEE13CE-A709-4242-914D-BCA89BDB0E39}"/>
              </a:ext>
            </a:extLst>
          </p:cNvPr>
          <p:cNvPicPr>
            <a:picLocks noChangeAspect="1"/>
          </p:cNvPicPr>
          <p:nvPr/>
        </p:nvPicPr>
        <p:blipFill>
          <a:blip r:embed="rId2"/>
          <a:srcRect b="12080"/>
          <a:stretch>
            <a:fillRect/>
          </a:stretch>
        </p:blipFill>
        <p:spPr>
          <a:xfrm>
            <a:off x="554821" y="819150"/>
            <a:ext cx="8079171" cy="4038846"/>
          </a:xfrm>
          <a:prstGeom prst="rect">
            <a:avLst/>
          </a:prstGeom>
          <a:noFill/>
          <a:ln w="28575" cap="flat">
            <a:solidFill>
              <a:srgbClr val="E8DFD3"/>
            </a:solidFill>
            <a:prstDash val="solid"/>
            <a:round/>
          </a:ln>
        </p:spPr>
      </p:pic>
    </p:spTree>
    <p:extLst>
      <p:ext uri="{66CBA98B-864B-4D42-A65D-5DA9E9449776}">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BCB31C98-C80F-4D6B-86AD-B9A3A3457EFB}">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35006D9A-4382-487B-9396-7EE6264FE846}"/>
              </a:ext>
            </a:extLst>
          </p:cNvPr>
          <p:cNvPicPr>
            <a:picLocks noChangeAspect="1"/>
          </p:cNvPicPr>
          <p:nvPr/>
        </p:nvPicPr>
        <p:blipFill>
          <a:blip r:embed="rId2">
            <a:alphaModFix/>
          </a:blip>
          <a:stretch>
            <a:fillRect/>
          </a:stretch>
        </p:blipFill>
        <p:spPr>
          <a:xfrm rot="7860000">
            <a:off x="2968990" y="-1398041"/>
            <a:ext cx="9010288" cy="6774351"/>
          </a:xfrm>
          <a:prstGeom prst="rect">
            <a:avLst/>
          </a:prstGeom>
          <a:noFill/>
        </p:spPr>
      </p:pic>
      <p:sp>
        <p:nvSpPr>
          <p:cNvPr id="3" name="Title 1">
            <a:extLst>
              <a:ext uri="{081DA05B-AB71-49AC-9AC3-091508EA04D7}">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B7B6EF37-01CF-4D38-9BD0-357D4A28DAF9}"/>
              </a:ext>
            </a:extLst>
          </p:cNvPr>
          <p:cNvSpPr>
            <a:spLocks noGrp="1"/>
          </p:cNvSpPr>
          <p:nvPr>
            <p:ph type="title"/>
          </p:nvPr>
        </p:nvSpPr>
        <p:spPr>
          <a:xfrm>
            <a:off x="438150" y="823379"/>
            <a:ext cx="2221773" cy="553916"/>
          </a:xfrm>
        </p:spPr>
        <p:txBody>
          <a:bodyPr rtlCol="0"/>
          <a:lstStyle/>
          <a:p>
            <a:r>
              <a:rPr lang="en-US" sz="2800" b="1" dirty="0">
                <a:latin typeface="Aptos" panose="020B0004020202020204" pitchFamily="34" charset="0"/>
                <a:cs typeface="Arial" panose="020B0604020202020204" pitchFamily="34" charset="0"/>
              </a:rPr>
              <a:t>Use case</a:t>
            </a:r>
          </a:p>
        </p:txBody>
      </p:sp>
      <p:sp>
        <p:nvSpPr>
          <p:cNvPr id="4" name="TextBox 3">
            <a:extLst>
              <a:ext uri="{D31DF367-2143-4A14-A08D-330A13D572F2}">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AE3FC6F0-F911-4B61-BEC3-3B656A7677E7}"/>
              </a:ext>
            </a:extLst>
          </p:cNvPr>
          <p:cNvSpPr txBox="1"/>
          <p:nvPr/>
        </p:nvSpPr>
        <p:spPr>
          <a:xfrm>
            <a:off x="476935" y="2305050"/>
            <a:ext cx="2706709" cy="1393651"/>
          </a:xfrm>
          <a:prstGeom prst="rect">
            <a:avLst/>
          </a:prstGeom>
        </p:spPr>
        <p:txBody>
          <a:bodyPr lIns="95250" tIns="47625" rIns="95250" bIns="47625" rtlCol="0" anchor="t">
            <a:spAutoFit/>
          </a:bodyPr>
          <a:lstStyle/>
          <a:p>
            <a:pPr>
              <a:lnSpc>
                <a:spcPct val="129999"/>
              </a:lnSpc>
              <a:defRPr lang="en-US" sz="1400" dirty="0"/>
            </a:pPr>
            <a:r>
              <a:rPr lang="en-US" sz="1100" dirty="0">
                <a:latin typeface="Aptos" panose="020B0004020202020204" pitchFamily="34" charset="0"/>
                <a:cs typeface="Arial" panose="020B0604020202020204" pitchFamily="34" charset="0"/>
              </a:rPr>
              <a:t>It is easy for administrators to get caught up with multiple tasks and require alerts to prompt them to take the necessary action. But the native tool requires you to enable alerts for each object separately, which is time-consuming.</a:t>
            </a:r>
          </a:p>
        </p:txBody>
      </p:sp>
      <p:sp>
        <p:nvSpPr>
          <p:cNvPr id="5" name="TextBox 4">
            <a:extLst>
              <a:ext uri="{37D28195-AC1F-41F8-846A-CEA0B1F7B83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776DF982-852C-43D5-BD03-B49301B3E9BD}"/>
              </a:ext>
            </a:extLst>
          </p:cNvPr>
          <p:cNvSpPr txBox="1"/>
          <p:nvPr/>
        </p:nvSpPr>
        <p:spPr>
          <a:xfrm>
            <a:off x="450199" y="213874"/>
            <a:ext cx="1905000" cy="250068"/>
          </a:xfrm>
          <a:prstGeom prst="rect">
            <a:avLst/>
          </a:prstGeom>
        </p:spPr>
        <p:txBody>
          <a:bodyPr lIns="95250" tIns="47625" rIns="95250" bIns="47625" rtlCol="0" anchor="t">
            <a:spAutoFit/>
          </a:bodyPr>
          <a:lstStyle/>
          <a:p>
            <a:pPr algn="l" rtl="0">
              <a:lnSpc>
                <a:spcPct val="100000"/>
              </a:lnSpc>
              <a:spcBef>
                <a:spcPct val="0"/>
              </a:spcBef>
              <a:spcAft>
                <a:spcPts val="0"/>
              </a:spcAft>
              <a:buNone/>
              <a:defRPr lang="en-US" sz="1400" dirty="0"/>
            </a:pPr>
            <a:r>
              <a:rPr lang="en-US" sz="1000" b="1" i="0" cap="all" dirty="0">
                <a:solidFill>
                  <a:schemeClr val="bg1">
                    <a:lumMod val="75000"/>
                  </a:schemeClr>
                </a:solidFill>
                <a:latin typeface="Aptos" panose="020B0004020202020204" pitchFamily="34" charset="0"/>
                <a:cs typeface="Arial" panose="020B0604020202020204" pitchFamily="34" charset="0"/>
              </a:rPr>
              <a:t>#4 </a:t>
            </a:r>
            <a:r>
              <a:rPr lang="en-US" sz="1000" b="1" i="0" cap="all" dirty="0">
                <a:solidFill>
                  <a:schemeClr val="tx1"/>
                </a:solidFill>
                <a:latin typeface="Aptos" panose="020B0004020202020204" pitchFamily="34" charset="0"/>
                <a:cs typeface="Arial" panose="020B0604020202020204" pitchFamily="34" charset="0"/>
              </a:rPr>
              <a:t>Alerting</a:t>
            </a:r>
          </a:p>
        </p:txBody>
      </p:sp>
      <p:cxnSp>
        <p:nvCxnSpPr>
          <p:cNvPr id="6" name="Straight Connector 5">
            <a:extLst>
              <a:ext uri="{C8E9022A-0854-4D85-A8E3-8A78438E88CC}">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914107B1-F0A0-4539-8CDA-3D9190306276}"/>
              </a:ext>
            </a:extLst>
          </p:cNvPr>
          <p:cNvCxnSpPr/>
          <p:nvPr/>
        </p:nvCxnSpPr>
        <p:spPr>
          <a:xfrm rot="10800000" flipH="1" flipV="1">
            <a:off x="554821" y="601732"/>
            <a:ext cx="8032975" cy="0"/>
          </a:xfrm>
          <a:prstGeom prst="line">
            <a:avLst/>
          </a:prstGeom>
          <a:ln w="9525" cap="flat">
            <a:solidFill>
              <a:schemeClr val="bg1">
                <a:lumMod val="85000"/>
              </a:schemeClr>
            </a:solidFill>
            <a:prstDash val="solid"/>
            <a:round/>
          </a:ln>
        </p:spPr>
        <p:style>
          <a:lnRef idx="1">
            <a:schemeClr val="accent1"/>
          </a:lnRef>
          <a:fillRef idx="1">
            <a:schemeClr val="accent1"/>
          </a:fillRef>
          <a:effectRef idx="0">
            <a:schemeClr val="accent1"/>
          </a:effectRef>
          <a:fontRef idx="minor">
            <a:srgbClr val="FFFFFF"/>
          </a:fontRef>
        </p:style>
      </p:cxnSp>
      <p:sp>
        <p:nvSpPr>
          <p:cNvPr id="7" name="TextBox 6">
            <a:extLst>
              <a:ext uri="{7BDC70F3-FA31-48A0-83DA-F63084476BAD}">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170B096C-7FDC-4747-9C8C-80994F5DA6B2}"/>
              </a:ext>
            </a:extLst>
          </p:cNvPr>
          <p:cNvSpPr txBox="1"/>
          <p:nvPr/>
        </p:nvSpPr>
        <p:spPr>
          <a:xfrm>
            <a:off x="4543425" y="1866900"/>
            <a:ext cx="4419142" cy="342401"/>
          </a:xfrm>
          <a:prstGeom prst="rect">
            <a:avLst/>
          </a:prstGeom>
        </p:spPr>
        <p:txBody>
          <a:bodyPr lIns="95250" tIns="47625" rIns="95250" bIns="47625" rtlCol="0" anchor="t">
            <a:spAutoFit/>
          </a:bodyPr>
          <a:lstStyle/>
          <a:p>
            <a:pPr>
              <a:defRPr lang="en-US" sz="1400" dirty="0"/>
            </a:pPr>
            <a:r>
              <a:rPr lang="en-US" sz="1600" b="1" dirty="0">
                <a:latin typeface="Aptos" panose="020B0004020202020204" pitchFamily="34" charset="0"/>
                <a:cs typeface="Arial" panose="020B0604020202020204" pitchFamily="34" charset="0"/>
              </a:rPr>
              <a:t>How SharePoint Manager Plus helps</a:t>
            </a:r>
          </a:p>
        </p:txBody>
      </p:sp>
      <p:sp>
        <p:nvSpPr>
          <p:cNvPr id="8" name="TextBox 7">
            <a:extLst>
              <a:ext uri="{2FB0B3F7-85D3-49E7-9DF2-42D5840AD27A}">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A3646C29-B5B3-4E11-99F7-24A633CFF709}"/>
              </a:ext>
            </a:extLst>
          </p:cNvPr>
          <p:cNvSpPr txBox="1"/>
          <p:nvPr/>
        </p:nvSpPr>
        <p:spPr>
          <a:xfrm>
            <a:off x="4543425" y="2305050"/>
            <a:ext cx="2675629" cy="1296317"/>
          </a:xfrm>
          <a:prstGeom prst="rect">
            <a:avLst/>
          </a:prstGeom>
        </p:spPr>
        <p:txBody>
          <a:bodyPr lIns="95250" tIns="47625" rIns="95250" bIns="47625" rtlCol="0" anchor="t">
            <a:spAutoFit/>
          </a:bodyPr>
          <a:lstStyle/>
          <a:p>
            <a:pPr marL="0" indent="0">
              <a:lnSpc>
                <a:spcPct val="120000"/>
              </a:lnSpc>
              <a:buSzPct val="125000"/>
              <a:buFont typeface="Arial"/>
              <a:buNone/>
              <a:defRPr lang="en-US" sz="1400" dirty="0"/>
            </a:pPr>
            <a:r>
              <a:rPr lang="en-US" sz="1100" dirty="0">
                <a:latin typeface="Aptos" panose="020B0004020202020204" pitchFamily="34" charset="0"/>
                <a:cs typeface="Arial" panose="020B0604020202020204" pitchFamily="34" charset="0"/>
              </a:rPr>
              <a:t>Alert profiles can be configured to send alerts to email addresses for all the audited and monitored events in the product. You can also customize to only get alerts for the specific events you prefer.</a:t>
            </a:r>
          </a:p>
        </p:txBody>
      </p:sp>
      <p:sp>
        <p:nvSpPr>
          <p:cNvPr id="9" name="TextBox 8">
            <a:extLst>
              <a:ext uri="{9F2DCDF0-A9E3-47D9-B619-1F133545524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305084B-A475-4816-9A57-818D7E3050C4}"/>
              </a:ext>
            </a:extLst>
          </p:cNvPr>
          <p:cNvSpPr txBox="1"/>
          <p:nvPr/>
        </p:nvSpPr>
        <p:spPr>
          <a:xfrm>
            <a:off x="455485" y="1866900"/>
            <a:ext cx="4419142" cy="342401"/>
          </a:xfrm>
          <a:prstGeom prst="rect">
            <a:avLst/>
          </a:prstGeom>
        </p:spPr>
        <p:txBody>
          <a:bodyPr lIns="95250" tIns="47625" rIns="95250" bIns="47625" rtlCol="0" anchor="t">
            <a:spAutoFit/>
          </a:bodyPr>
          <a:lstStyle/>
          <a:p>
            <a:pPr>
              <a:defRPr lang="en-US" sz="1400" dirty="0"/>
            </a:pPr>
            <a:r>
              <a:rPr lang="en-US" sz="1600" b="1" dirty="0">
                <a:latin typeface="Aptos" panose="020B0004020202020204" pitchFamily="34" charset="0"/>
                <a:cs typeface="Arial" panose="020B0604020202020204" pitchFamily="34" charset="0"/>
              </a:rPr>
              <a:t>Staying informed on all events</a:t>
            </a:r>
          </a:p>
        </p:txBody>
      </p:sp>
    </p:spTree>
    <p:extLst>
      <p:ext uri="{F7F08845-8DA5-4A88-B224-5814288217E3}">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D6726565-B903-4E8B-A686-F1F4DB783484}">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8ABBDF1-1E99-4E32-9C91-6EBA9A5E55CD}"/>
              </a:ext>
            </a:extLst>
          </p:cNvPr>
          <p:cNvSpPr/>
          <p:nvPr/>
        </p:nvSpPr>
        <p:spPr>
          <a:xfrm>
            <a:off x="-8429" y="8429"/>
            <a:ext cx="9136009" cy="5135651"/>
          </a:xfrm>
          <a:prstGeom prst="rect">
            <a:avLst/>
          </a:prstGeom>
          <a:solidFill>
            <a:srgbClr val="FFFAF4"/>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pic>
        <p:nvPicPr>
          <p:cNvPr id="3" name="Picture 2">
            <a:extLst>
              <a:ext uri="{1AC7A411-F15D-4393-B020-53217DFC9FAF}">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808BC5D6-76FF-4997-9C0F-0E54A694DB6E}"/>
              </a:ext>
            </a:extLst>
          </p:cNvPr>
          <p:cNvPicPr>
            <a:picLocks noChangeAspect="1"/>
          </p:cNvPicPr>
          <p:nvPr/>
        </p:nvPicPr>
        <p:blipFill>
          <a:blip r:embed="rId2">
            <a:alphaModFix amt="31000"/>
          </a:blip>
          <a:stretch>
            <a:fillRect/>
          </a:stretch>
        </p:blipFill>
        <p:spPr>
          <a:xfrm rot="7860000">
            <a:off x="4329665" y="-455895"/>
            <a:ext cx="9010288" cy="6774351"/>
          </a:xfrm>
          <a:prstGeom prst="rect">
            <a:avLst/>
          </a:prstGeom>
          <a:noFill/>
        </p:spPr>
      </p:pic>
      <p:sp>
        <p:nvSpPr>
          <p:cNvPr id="4" name="TextBox 3">
            <a:extLst>
              <a:ext uri="{F0D5580B-F566-490F-9E0C-273DC221332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56080CB6-6601-45E5-A065-2F4202A0E020}"/>
              </a:ext>
            </a:extLst>
          </p:cNvPr>
          <p:cNvSpPr txBox="1">
            <a:spLocks noGrp="1"/>
          </p:cNvSpPr>
          <p:nvPr/>
        </p:nvSpPr>
        <p:spPr>
          <a:xfrm>
            <a:off x="552450" y="479621"/>
            <a:ext cx="7620000" cy="553916"/>
          </a:xfrm>
          <a:prstGeom prst="rect">
            <a:avLst/>
          </a:prstGeom>
          <a:ln>
            <a:noFill/>
          </a:ln>
          <a:effectLst/>
        </p:spPr>
        <p:txBody>
          <a:bodyPr lIns="91440" tIns="45720" rIns="91440" bIns="45720" numCol="1" spcCol="0" rtlCol="0" anchor="ctr">
            <a:noAutofit/>
          </a:bodyPr>
          <a:lstStyle>
            <a:lvl1pPr marL="0" lvl="0" algn="l" rtl="0">
              <a:lnSpc>
                <a:spcPct val="100000"/>
              </a:lnSpc>
              <a:spcBef>
                <a:spcPct val="0"/>
              </a:spcBef>
              <a:spcAft>
                <a:spcPts val="0"/>
              </a:spcAft>
              <a:buNone/>
              <a:defRPr lang="en-US" sz="3600" b="1" i="0" dirty="0">
                <a:solidFill>
                  <a:schemeClr val="tx1"/>
                </a:solidFill>
                <a:latin typeface="Zoho Puvi"/>
              </a:defRPr>
            </a:lvl1pPr>
            <a:lvl2pPr marL="457200" lvl="1" algn="l" rtl="0">
              <a:lnSpc>
                <a:spcPct val="100000"/>
              </a:lnSpc>
              <a:spcBef>
                <a:spcPts val="0"/>
              </a:spcBef>
              <a:spcAft>
                <a:spcPts val="0"/>
              </a:spcAft>
              <a:defRPr lang="en-US" sz="1800" dirty="0">
                <a:solidFill>
                  <a:schemeClr val="tx1"/>
                </a:solidFill>
                <a:latin typeface="Zoho Puvi"/>
              </a:defRPr>
            </a:lvl2pPr>
            <a:lvl3pPr marL="914400" lvl="2" algn="l" rtl="0">
              <a:lnSpc>
                <a:spcPct val="100000"/>
              </a:lnSpc>
              <a:spcBef>
                <a:spcPts val="0"/>
              </a:spcBef>
              <a:spcAft>
                <a:spcPts val="0"/>
              </a:spcAft>
              <a:defRPr lang="en-US" sz="1800" dirty="0">
                <a:solidFill>
                  <a:schemeClr val="tx1"/>
                </a:solidFill>
                <a:latin typeface="Zoho Puvi"/>
              </a:defRPr>
            </a:lvl3pPr>
            <a:lvl4pPr marL="1371600" lvl="3" algn="l" rtl="0">
              <a:lnSpc>
                <a:spcPct val="100000"/>
              </a:lnSpc>
              <a:spcBef>
                <a:spcPts val="0"/>
              </a:spcBef>
              <a:spcAft>
                <a:spcPts val="0"/>
              </a:spcAft>
              <a:defRPr lang="en-US" sz="1800" dirty="0">
                <a:solidFill>
                  <a:schemeClr val="tx1"/>
                </a:solidFill>
                <a:latin typeface="Zoho Puvi"/>
              </a:defRPr>
            </a:lvl4pPr>
            <a:lvl5pPr marL="1828800" lvl="4" algn="l" rtl="0">
              <a:lnSpc>
                <a:spcPct val="100000"/>
              </a:lnSpc>
              <a:spcBef>
                <a:spcPts val="0"/>
              </a:spcBef>
              <a:spcAft>
                <a:spcPts val="0"/>
              </a:spcAft>
              <a:defRPr lang="en-US" sz="1800" dirty="0">
                <a:solidFill>
                  <a:schemeClr val="tx1"/>
                </a:solidFill>
                <a:latin typeface="Zoho Puvi"/>
              </a:defRPr>
            </a:lvl5pPr>
            <a:lvl6pPr marL="2286000" lvl="5" algn="l" rtl="0">
              <a:lnSpc>
                <a:spcPct val="100000"/>
              </a:lnSpc>
              <a:spcBef>
                <a:spcPts val="0"/>
              </a:spcBef>
              <a:spcAft>
                <a:spcPts val="0"/>
              </a:spcAft>
              <a:defRPr lang="en-US" sz="1800" dirty="0">
                <a:solidFill>
                  <a:schemeClr val="tx1"/>
                </a:solidFill>
                <a:latin typeface="Zoho Puvi"/>
              </a:defRPr>
            </a:lvl6pPr>
            <a:lvl7pPr marL="2743200" lvl="6" algn="l" rtl="0">
              <a:lnSpc>
                <a:spcPct val="100000"/>
              </a:lnSpc>
              <a:spcBef>
                <a:spcPts val="0"/>
              </a:spcBef>
              <a:spcAft>
                <a:spcPts val="0"/>
              </a:spcAft>
              <a:defRPr lang="en-US" sz="1800" dirty="0">
                <a:solidFill>
                  <a:schemeClr val="tx1"/>
                </a:solidFill>
                <a:latin typeface="Zoho Puvi"/>
              </a:defRPr>
            </a:lvl7pPr>
            <a:lvl8pPr marL="3200400" lvl="7" algn="l" rtl="0">
              <a:lnSpc>
                <a:spcPct val="100000"/>
              </a:lnSpc>
              <a:spcBef>
                <a:spcPts val="0"/>
              </a:spcBef>
              <a:spcAft>
                <a:spcPts val="0"/>
              </a:spcAft>
              <a:defRPr lang="en-US" sz="1800" dirty="0">
                <a:solidFill>
                  <a:schemeClr val="tx1"/>
                </a:solidFill>
                <a:latin typeface="Zoho Puvi"/>
              </a:defRPr>
            </a:lvl8pPr>
            <a:lvl9pPr marL="3657600" lvl="8" algn="l" rtl="0">
              <a:lnSpc>
                <a:spcPct val="100000"/>
              </a:lnSpc>
              <a:spcBef>
                <a:spcPts val="0"/>
              </a:spcBef>
              <a:spcAft>
                <a:spcPts val="0"/>
              </a:spcAft>
              <a:defRPr lang="en-US" sz="1800" dirty="0">
                <a:solidFill>
                  <a:schemeClr val="tx1"/>
                </a:solidFill>
                <a:latin typeface="Zoho Puvi"/>
              </a:defRPr>
            </a:lvl9pPr>
          </a:lstStyle>
          <a:p>
            <a:pPr marL="0" lvl="0" algn="l" rtl="0">
              <a:lnSpc>
                <a:spcPct val="100000"/>
              </a:lnSpc>
              <a:spcBef>
                <a:spcPct val="0"/>
              </a:spcBef>
              <a:spcAft>
                <a:spcPts val="0"/>
              </a:spcAft>
              <a:buNone/>
            </a:pPr>
            <a:r>
              <a:rPr lang="en-US" sz="4400" b="1" i="0" dirty="0">
                <a:solidFill>
                  <a:schemeClr val="tx1"/>
                </a:solidFill>
                <a:latin typeface="Aptos" panose="020B0004020202020204" pitchFamily="34" charset="0"/>
                <a:cs typeface="Arial" panose="020B0604020202020204" pitchFamily="34" charset="0"/>
              </a:rPr>
              <a:t>Monitoring</a:t>
            </a:r>
          </a:p>
        </p:txBody>
      </p:sp>
      <p:sp>
        <p:nvSpPr>
          <p:cNvPr id="5" name="TextBox 4">
            <a:extLst>
              <a:ext uri="{C4246C64-B1A3-4355-8A0E-C7745C36B22A}">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2AB186C9-EC23-482F-B005-69C7B4D2FB09}"/>
              </a:ext>
            </a:extLst>
          </p:cNvPr>
          <p:cNvSpPr txBox="1"/>
          <p:nvPr/>
        </p:nvSpPr>
        <p:spPr>
          <a:xfrm>
            <a:off x="552450" y="1610858"/>
            <a:ext cx="5805906" cy="373179"/>
          </a:xfrm>
          <a:prstGeom prst="rect">
            <a:avLst/>
          </a:prstGeom>
        </p:spPr>
        <p:txBody>
          <a:bodyPr lIns="95250" tIns="47625" rIns="95250" bIns="47625" rtlCol="0" anchor="t">
            <a:spAutoFit/>
          </a:bodyPr>
          <a:lstStyle/>
          <a:p>
            <a:pPr>
              <a:defRPr lang="en-US" sz="1400" dirty="0"/>
            </a:pPr>
            <a:r>
              <a:rPr lang="en-US" sz="1800" dirty="0">
                <a:latin typeface="Aptos" panose="020B0004020202020204" pitchFamily="34" charset="0"/>
                <a:cs typeface="Arial" panose="020B0604020202020204" pitchFamily="34" charset="0"/>
              </a:rPr>
              <a:t>The need for a comprehensive monitoring solution</a:t>
            </a:r>
          </a:p>
        </p:txBody>
      </p:sp>
      <p:sp>
        <p:nvSpPr>
          <p:cNvPr id="6" name="TextBox 5">
            <a:extLst>
              <a:ext uri="{93488ACE-CF3C-4846-A81C-ED692C696CA6}">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E6D1E6E2-C395-4ED8-BF7D-253D4F5F1D65}"/>
              </a:ext>
            </a:extLst>
          </p:cNvPr>
          <p:cNvSpPr txBox="1"/>
          <p:nvPr/>
        </p:nvSpPr>
        <p:spPr>
          <a:xfrm>
            <a:off x="552450" y="2071792"/>
            <a:ext cx="4610452" cy="1100851"/>
          </a:xfrm>
          <a:prstGeom prst="rect">
            <a:avLst/>
          </a:prstGeom>
        </p:spPr>
        <p:txBody>
          <a:bodyPr lIns="95250" tIns="47625" rIns="95250" bIns="47625" rtlCol="0" anchor="t">
            <a:spAutoFit/>
          </a:bodyPr>
          <a:lstStyle/>
          <a:p>
            <a:pPr marL="0" indent="-190500" algn="l" rtl="0">
              <a:lnSpc>
                <a:spcPct val="110000"/>
              </a:lnSpc>
              <a:spcBef>
                <a:spcPts val="0"/>
              </a:spcBef>
              <a:spcAft>
                <a:spcPts val="0"/>
              </a:spcAft>
              <a:buSzPct val="125000"/>
              <a:buFont typeface="Arial"/>
              <a:buChar char="•"/>
              <a:defRPr lang="en-US" sz="1400" dirty="0"/>
            </a:pPr>
            <a:r>
              <a:rPr lang="en-US" sz="1200" b="0" dirty="0">
                <a:solidFill>
                  <a:schemeClr val="tx1"/>
                </a:solidFill>
                <a:latin typeface="Aptos" panose="020B0004020202020204" pitchFamily="34" charset="0"/>
                <a:cs typeface="Arial" panose="020B0604020202020204" pitchFamily="34" charset="0"/>
              </a:rPr>
              <a:t>To maintain a healthy SharePoint environment and prevent </a:t>
            </a:r>
            <a:br>
              <a:rPr lang="en-US" sz="1200" b="0" dirty="0">
                <a:solidFill>
                  <a:schemeClr val="tx1"/>
                </a:solidFill>
                <a:latin typeface="Aptos" panose="020B0004020202020204" pitchFamily="34" charset="0"/>
                <a:cs typeface="Arial" panose="020B0604020202020204" pitchFamily="34" charset="0"/>
              </a:rPr>
            </a:br>
            <a:r>
              <a:rPr lang="en-US" sz="1200" b="0" dirty="0">
                <a:solidFill>
                  <a:schemeClr val="tx1"/>
                </a:solidFill>
                <a:latin typeface="Aptos" panose="020B0004020202020204" pitchFamily="34" charset="0"/>
                <a:cs typeface="Arial" panose="020B0604020202020204" pitchFamily="34" charset="0"/>
              </a:rPr>
              <a:t>      site downtime</a:t>
            </a:r>
            <a:br>
              <a:rPr lang="en-US" sz="1200" b="0" dirty="0">
                <a:solidFill>
                  <a:schemeClr val="tx1"/>
                </a:solidFill>
                <a:latin typeface="Aptos" panose="020B0004020202020204" pitchFamily="34" charset="0"/>
                <a:cs typeface="Arial" panose="020B0604020202020204" pitchFamily="34" charset="0"/>
              </a:rPr>
            </a:br>
            <a:endParaRPr lang="en-US" sz="1200" b="0" dirty="0">
              <a:solidFill>
                <a:schemeClr val="tx1"/>
              </a:solidFill>
              <a:latin typeface="Aptos" panose="020B0004020202020204" pitchFamily="34" charset="0"/>
              <a:cs typeface="Arial" panose="020B0604020202020204" pitchFamily="34" charset="0"/>
            </a:endParaRPr>
          </a:p>
          <a:p>
            <a:pPr indent="-190500" algn="l" rtl="0">
              <a:lnSpc>
                <a:spcPct val="110000"/>
              </a:lnSpc>
              <a:spcBef>
                <a:spcPts val="0"/>
              </a:spcBef>
              <a:spcAft>
                <a:spcPts val="0"/>
              </a:spcAft>
              <a:buSzPct val="125000"/>
              <a:buFont typeface="Arial"/>
              <a:buChar char="•"/>
              <a:defRPr lang="en-US" sz="1400" dirty="0"/>
            </a:pPr>
            <a:r>
              <a:rPr lang="en-US" sz="1200" b="0" dirty="0">
                <a:solidFill>
                  <a:schemeClr val="tx1"/>
                </a:solidFill>
                <a:latin typeface="Aptos" panose="020B0004020202020204" pitchFamily="34" charset="0"/>
                <a:cs typeface="Arial" panose="020B0604020202020204" pitchFamily="34" charset="0"/>
              </a:rPr>
              <a:t>To send alerts so the admin can perform the necessary </a:t>
            </a:r>
            <a:br>
              <a:rPr lang="en-US" sz="1200" b="0" dirty="0">
                <a:solidFill>
                  <a:schemeClr val="tx1"/>
                </a:solidFill>
                <a:latin typeface="Aptos" panose="020B0004020202020204" pitchFamily="34" charset="0"/>
                <a:cs typeface="Arial" panose="020B0604020202020204" pitchFamily="34" charset="0"/>
              </a:rPr>
            </a:br>
            <a:r>
              <a:rPr lang="en-US" sz="1200" b="0" dirty="0">
                <a:solidFill>
                  <a:schemeClr val="tx1"/>
                </a:solidFill>
                <a:latin typeface="Aptos" panose="020B0004020202020204" pitchFamily="34" charset="0"/>
                <a:cs typeface="Arial" panose="020B0604020202020204" pitchFamily="34" charset="0"/>
              </a:rPr>
              <a:t>      actions before a disaster strikes</a:t>
            </a:r>
          </a:p>
        </p:txBody>
      </p:sp>
      <p:cxnSp>
        <p:nvCxnSpPr>
          <p:cNvPr id="7" name="Straight Connector 6">
            <a:extLst>
              <a:ext uri="{C38BCF42-50A0-49B2-97B7-D6301875201C}">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7CE7AD3D-D21B-4396-87CC-E209E3A5A7EF}"/>
              </a:ext>
            </a:extLst>
          </p:cNvPr>
          <p:cNvCxnSpPr/>
          <p:nvPr/>
        </p:nvCxnSpPr>
        <p:spPr>
          <a:xfrm rot="10800000" flipH="1" flipV="1">
            <a:off x="678541" y="1322736"/>
            <a:ext cx="7727118" cy="0"/>
          </a:xfrm>
          <a:prstGeom prst="line">
            <a:avLst/>
          </a:prstGeom>
          <a:ln w="9525" cap="flat">
            <a:solidFill>
              <a:schemeClr val="tx1">
                <a:alpha val="25000"/>
                <a:lumMod val="50000"/>
                <a:lumOff val="50000"/>
              </a:schemeClr>
            </a:solidFill>
            <a:prstDash val="solid"/>
            <a:round/>
          </a:ln>
        </p:spPr>
        <p:style>
          <a:lnRef idx="1">
            <a:schemeClr val="accent1"/>
          </a:lnRef>
          <a:fillRef idx="1">
            <a:schemeClr val="accent1"/>
          </a:fillRef>
          <a:effectRef idx="0">
            <a:schemeClr val="accent1"/>
          </a:effectRef>
          <a:fontRef idx="minor">
            <a:srgbClr val="FFFFFF"/>
          </a:fontRef>
        </p:style>
      </p:cxnSp>
      <p:pic>
        <p:nvPicPr>
          <p:cNvPr id="8" name="Picture 7">
            <a:extLst>
              <a:ext uri="{1BCA7EEF-3B2D-4073-B16B-92516B7E3C0A}">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E2757F3D-A3D9-429C-9A0D-062797278A14}"/>
              </a:ext>
            </a:extLst>
          </p:cNvPr>
          <p:cNvPicPr>
            <a:picLocks noChangeAspect="1"/>
          </p:cNvPicPr>
          <p:nvPr/>
        </p:nvPicPr>
        <p:blipFill>
          <a:blip r:embed="rId3"/>
          <a:srcRect b="4410"/>
          <a:stretch>
            <a:fillRect/>
          </a:stretch>
        </p:blipFill>
        <p:spPr>
          <a:xfrm>
            <a:off x="5506631" y="2628595"/>
            <a:ext cx="3490607" cy="2534323"/>
          </a:xfrm>
          <a:prstGeom prst="rect">
            <a:avLst/>
          </a:prstGeom>
          <a:noFill/>
          <a:ln w="28575" cap="flat">
            <a:noFill/>
            <a:prstDash val="solid"/>
            <a:round/>
          </a:ln>
          <a:effectLst/>
        </p:spPr>
      </p:pic>
    </p:spTree>
    <p:extLst>
      <p:ext uri="{B05C333D-F7F0-4E67-82E8-FAC553374594}">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ord 1">
            <a:extLst>
              <a:ext uri="{4A50D900-AC4F-4F9C-86E7-E4B147D605DA}">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A8B3179F-825B-4D62-B704-36D80E710162}"/>
              </a:ext>
            </a:extLst>
          </p:cNvPr>
          <p:cNvSpPr/>
          <p:nvPr/>
        </p:nvSpPr>
        <p:spPr>
          <a:xfrm rot="10800000">
            <a:off x="-822083" y="-19050"/>
            <a:ext cx="5143500" cy="5143500"/>
          </a:xfrm>
          <a:prstGeom prst="chord">
            <a:avLst>
              <a:gd name="adj1" fmla="val 5360257"/>
              <a:gd name="adj2" fmla="val 16239366"/>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3" name="TextBox 2">
            <a:extLst>
              <a:ext uri="{5AFC90AD-28E2-44F7-823E-86C79E17027A}">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95272FF4-4C28-4E46-A6F5-8E3520F96524}"/>
              </a:ext>
            </a:extLst>
          </p:cNvPr>
          <p:cNvSpPr txBox="1"/>
          <p:nvPr/>
        </p:nvSpPr>
        <p:spPr>
          <a:xfrm>
            <a:off x="4745945" y="1015174"/>
            <a:ext cx="2075992" cy="280846"/>
          </a:xfrm>
          <a:prstGeom prst="rect">
            <a:avLst/>
          </a:prstGeom>
        </p:spPr>
        <p:txBody>
          <a:bodyPr lIns="95250" tIns="47625" rIns="95250" bIns="47625" rtlCol="0" anchor="t">
            <a:spAutoFit/>
          </a:bodyPr>
          <a:lstStyle/>
          <a:p>
            <a:pPr>
              <a:defRPr lang="en-US" sz="1400" dirty="0"/>
            </a:pPr>
            <a:r>
              <a:rPr lang="en-US" sz="1200" b="1" dirty="0">
                <a:latin typeface="Aptos" panose="020B0004020202020204" pitchFamily="34" charset="0"/>
                <a:cs typeface="Arial" panose="020B0604020202020204" pitchFamily="34" charset="0"/>
              </a:rPr>
              <a:t>Service health</a:t>
            </a:r>
          </a:p>
        </p:txBody>
      </p:sp>
      <p:sp>
        <p:nvSpPr>
          <p:cNvPr id="4" name="TextBox 3">
            <a:extLst>
              <a:ext uri="{AE74A3F1-1F78-45F7-BAA9-D7CF57BD7C8A}">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274CB5E8-662E-46BF-9877-548605703CE5}"/>
              </a:ext>
            </a:extLst>
          </p:cNvPr>
          <p:cNvSpPr txBox="1"/>
          <p:nvPr/>
        </p:nvSpPr>
        <p:spPr>
          <a:xfrm>
            <a:off x="4745945" y="1265434"/>
            <a:ext cx="3889648" cy="451770"/>
          </a:xfrm>
          <a:prstGeom prst="rect">
            <a:avLst/>
          </a:prstGeom>
        </p:spPr>
        <p:txBody>
          <a:bodyPr lIns="95250" tIns="47625" rIns="95250" bIns="47625" rtlCol="0" anchor="t">
            <a:spAutoFit/>
          </a:bodyPr>
          <a:lstStyle/>
          <a:p>
            <a:pPr>
              <a:lnSpc>
                <a:spcPct val="129999"/>
              </a:lnSpc>
              <a:defRPr lang="en-US" sz="1400" dirty="0"/>
            </a:pPr>
            <a:r>
              <a:rPr lang="en-US" sz="900" dirty="0">
                <a:latin typeface="Aptos" panose="020B0004020202020204" pitchFamily="34" charset="0"/>
                <a:cs typeface="Arial" panose="020B0604020202020204" pitchFamily="34" charset="0"/>
              </a:rPr>
              <a:t>Monitor various features of your tenant with detailed information on the degraded service.</a:t>
            </a:r>
          </a:p>
        </p:txBody>
      </p:sp>
      <p:sp>
        <p:nvSpPr>
          <p:cNvPr id="5" name="TextBox 4">
            <a:extLst>
              <a:ext uri="{9B99CB5E-3E14-4155-82DB-8F633A5E5D3D}">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FDA01381-0FF5-4CDA-9146-1281DBDE8EE6}"/>
              </a:ext>
            </a:extLst>
          </p:cNvPr>
          <p:cNvSpPr txBox="1"/>
          <p:nvPr/>
        </p:nvSpPr>
        <p:spPr>
          <a:xfrm>
            <a:off x="4974545" y="2553043"/>
            <a:ext cx="3889648" cy="263149"/>
          </a:xfrm>
          <a:prstGeom prst="rect">
            <a:avLst/>
          </a:prstGeom>
        </p:spPr>
        <p:txBody>
          <a:bodyPr lIns="95250" tIns="47625" rIns="95250" bIns="47625" rtlCol="0" anchor="t">
            <a:spAutoFit/>
          </a:bodyPr>
          <a:lstStyle/>
          <a:p>
            <a:pPr>
              <a:lnSpc>
                <a:spcPct val="129999"/>
              </a:lnSpc>
              <a:defRPr lang="en-US" sz="1400" dirty="0"/>
            </a:pPr>
            <a:r>
              <a:rPr lang="en-US" sz="900" dirty="0">
                <a:latin typeface="Aptos" panose="020B0004020202020204" pitchFamily="34" charset="0"/>
                <a:cs typeface="Arial" panose="020B0604020202020204" pitchFamily="34" charset="0"/>
              </a:rPr>
              <a:t>Track site connection times and the storage quota.</a:t>
            </a:r>
          </a:p>
        </p:txBody>
      </p:sp>
      <p:sp>
        <p:nvSpPr>
          <p:cNvPr id="6" name="TextBox 5">
            <a:extLst>
              <a:ext uri="{1EFBC466-6BA7-4036-9694-07F7CCECCA53}">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B7C73E2C-5B4D-4B5E-B02A-6A487CF74159}"/>
              </a:ext>
            </a:extLst>
          </p:cNvPr>
          <p:cNvSpPr txBox="1"/>
          <p:nvPr/>
        </p:nvSpPr>
        <p:spPr>
          <a:xfrm>
            <a:off x="4974545" y="2310088"/>
            <a:ext cx="2075992" cy="280846"/>
          </a:xfrm>
          <a:prstGeom prst="rect">
            <a:avLst/>
          </a:prstGeom>
        </p:spPr>
        <p:txBody>
          <a:bodyPr lIns="95250" tIns="47625" rIns="95250" bIns="47625" rtlCol="0" anchor="t">
            <a:spAutoFit/>
          </a:bodyPr>
          <a:lstStyle/>
          <a:p>
            <a:pPr>
              <a:defRPr lang="en-US" sz="1400" dirty="0"/>
            </a:pPr>
            <a:r>
              <a:rPr lang="en-US" sz="1200" b="1" dirty="0">
                <a:latin typeface="Aptos" panose="020B0004020202020204" pitchFamily="34" charset="0"/>
                <a:cs typeface="Arial" panose="020B0604020202020204" pitchFamily="34" charset="0"/>
              </a:rPr>
              <a:t>Site monitoring</a:t>
            </a:r>
          </a:p>
        </p:txBody>
      </p:sp>
      <p:sp>
        <p:nvSpPr>
          <p:cNvPr id="7" name="TextBox 6">
            <a:extLst>
              <a:ext uri="{F1B44953-8876-459B-92DC-084CCC2DA53D}">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866AB8D5-57F6-4B04-BCCB-8C18D5EE6180}"/>
              </a:ext>
            </a:extLst>
          </p:cNvPr>
          <p:cNvSpPr txBox="1"/>
          <p:nvPr/>
        </p:nvSpPr>
        <p:spPr>
          <a:xfrm>
            <a:off x="4707845" y="3689823"/>
            <a:ext cx="3863759" cy="263149"/>
          </a:xfrm>
          <a:prstGeom prst="rect">
            <a:avLst/>
          </a:prstGeom>
        </p:spPr>
        <p:txBody>
          <a:bodyPr lIns="95250" tIns="47625" rIns="95250" bIns="47625" rtlCol="0" anchor="t">
            <a:spAutoFit/>
          </a:bodyPr>
          <a:lstStyle/>
          <a:p>
            <a:pPr>
              <a:lnSpc>
                <a:spcPct val="129999"/>
              </a:lnSpc>
              <a:defRPr lang="en-US" sz="1400" dirty="0"/>
            </a:pPr>
            <a:r>
              <a:rPr lang="en-US" sz="900" dirty="0">
                <a:latin typeface="Aptos" panose="020B0004020202020204" pitchFamily="34" charset="0"/>
                <a:cs typeface="Arial" panose="020B0604020202020204" pitchFamily="34" charset="0"/>
              </a:rPr>
              <a:t>Get notified when any event exceeds a set threshold. </a:t>
            </a:r>
          </a:p>
        </p:txBody>
      </p:sp>
      <p:sp>
        <p:nvSpPr>
          <p:cNvPr id="8" name="TextBox 7">
            <a:extLst>
              <a:ext uri="{A7E98113-5873-4FF0-B309-948B58CDF4D3}">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7DF7FD39-BE0D-456E-A780-690BE6BEBB40}"/>
              </a:ext>
            </a:extLst>
          </p:cNvPr>
          <p:cNvSpPr txBox="1"/>
          <p:nvPr/>
        </p:nvSpPr>
        <p:spPr>
          <a:xfrm>
            <a:off x="4707845" y="3439563"/>
            <a:ext cx="2697232" cy="280846"/>
          </a:xfrm>
          <a:prstGeom prst="rect">
            <a:avLst/>
          </a:prstGeom>
        </p:spPr>
        <p:txBody>
          <a:bodyPr lIns="95250" tIns="47625" rIns="95250" bIns="47625" rtlCol="0" anchor="t">
            <a:spAutoFit/>
          </a:bodyPr>
          <a:lstStyle/>
          <a:p>
            <a:pPr>
              <a:defRPr lang="en-US" sz="1400" dirty="0"/>
            </a:pPr>
            <a:r>
              <a:rPr lang="en-US" sz="1200" b="1" dirty="0">
                <a:latin typeface="Aptos" panose="020B0004020202020204" pitchFamily="34" charset="0"/>
                <a:cs typeface="Arial" panose="020B0604020202020204" pitchFamily="34" charset="0"/>
              </a:rPr>
              <a:t>Instant alerts</a:t>
            </a:r>
          </a:p>
        </p:txBody>
      </p:sp>
      <p:sp>
        <p:nvSpPr>
          <p:cNvPr id="9" name="Rectangle 8">
            <a:extLst>
              <a:ext uri="{8D1658F6-C3BE-44FC-B238-093577DCC91F}">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38AFAF39-F6ED-4CCE-84C5-9A2AC4ACC782}"/>
              </a:ext>
            </a:extLst>
          </p:cNvPr>
          <p:cNvSpPr/>
          <p:nvPr/>
        </p:nvSpPr>
        <p:spPr>
          <a:xfrm>
            <a:off x="-1828" y="-914"/>
            <a:ext cx="1746685" cy="5128784"/>
          </a:xfrm>
          <a:prstGeom prst="rect">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0" name="Chord 9">
            <a:extLst>
              <a:ext uri="{FF25A488-8805-4CBC-B771-22A074888669}">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FE22AA51-A85C-4847-98AB-1798120BF3CA}"/>
              </a:ext>
            </a:extLst>
          </p:cNvPr>
          <p:cNvSpPr/>
          <p:nvPr/>
        </p:nvSpPr>
        <p:spPr>
          <a:xfrm rot="10800000">
            <a:off x="-1567043" y="-571500"/>
            <a:ext cx="6286490" cy="6286490"/>
          </a:xfrm>
          <a:prstGeom prst="chord">
            <a:avLst>
              <a:gd name="adj1" fmla="val 5360257"/>
              <a:gd name="adj2" fmla="val 16239366"/>
            </a:avLst>
          </a:prstGeom>
          <a:solidFill>
            <a:srgbClr val="E8DFD3">
              <a:alpha val="0"/>
            </a:srgbClr>
          </a:solidFill>
          <a:ln w="47625" cap="flat">
            <a:solidFill>
              <a:srgbClr val="E8DFD3"/>
            </a:solid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1" name="Title 1">
            <a:extLst>
              <a:ext uri="{0CC25947-8233-476A-9661-950450F79BEB}">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52457F47-222C-4CD5-B8BA-B326A04B940E}"/>
              </a:ext>
            </a:extLst>
          </p:cNvPr>
          <p:cNvSpPr>
            <a:spLocks noGrp="1"/>
          </p:cNvSpPr>
          <p:nvPr>
            <p:ph type="title"/>
          </p:nvPr>
        </p:nvSpPr>
        <p:spPr>
          <a:xfrm>
            <a:off x="929982" y="1764296"/>
            <a:ext cx="2860071" cy="1501168"/>
          </a:xfrm>
        </p:spPr>
        <p:txBody>
          <a:bodyPr rtlCol="0" anchor="ctr"/>
          <a:lstStyle/>
          <a:p>
            <a:r>
              <a:rPr lang="en-US" sz="3200" b="1" dirty="0">
                <a:latin typeface="Aptos" panose="020B0004020202020204" pitchFamily="34" charset="0"/>
                <a:cs typeface="Arial" panose="020B0604020202020204" pitchFamily="34" charset="0"/>
              </a:rPr>
              <a:t>Monitor your tenant's health</a:t>
            </a:r>
          </a:p>
        </p:txBody>
      </p:sp>
      <p:sp>
        <p:nvSpPr>
          <p:cNvPr id="12" name="TextBox 11">
            <a:extLst>
              <a:ext uri="{B0C1A1B1-77E1-418F-8B16-3C7B3BB4F14F}">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A588D5E3-9826-438C-8894-EEDAA1436F05}"/>
              </a:ext>
            </a:extLst>
          </p:cNvPr>
          <p:cNvSpPr txBox="1"/>
          <p:nvPr/>
        </p:nvSpPr>
        <p:spPr>
          <a:xfrm>
            <a:off x="882072" y="1470079"/>
            <a:ext cx="1905000" cy="250068"/>
          </a:xfrm>
          <a:prstGeom prst="rect">
            <a:avLst/>
          </a:prstGeom>
        </p:spPr>
        <p:txBody>
          <a:bodyPr lIns="95250" tIns="47625" rIns="95250" bIns="47625" rtlCol="0" anchor="t">
            <a:spAutoFit/>
          </a:bodyPr>
          <a:lstStyle/>
          <a:p>
            <a:pPr algn="l" rtl="0">
              <a:lnSpc>
                <a:spcPct val="100000"/>
              </a:lnSpc>
              <a:spcBef>
                <a:spcPct val="0"/>
              </a:spcBef>
              <a:spcAft>
                <a:spcPts val="0"/>
              </a:spcAft>
              <a:buNone/>
              <a:defRPr lang="en-US" sz="1400" dirty="0"/>
            </a:pPr>
            <a:r>
              <a:rPr lang="en-US" sz="1000" b="1" i="0" cap="all" dirty="0">
                <a:solidFill>
                  <a:schemeClr val="bg1">
                    <a:lumMod val="75000"/>
                  </a:schemeClr>
                </a:solidFill>
                <a:latin typeface="Aptos" panose="020B0004020202020204" pitchFamily="34" charset="0"/>
                <a:cs typeface="Arial" panose="020B0604020202020204" pitchFamily="34" charset="0"/>
              </a:rPr>
              <a:t>#5 </a:t>
            </a:r>
            <a:r>
              <a:rPr lang="en-US" sz="1000" b="1" i="0" cap="all" dirty="0">
                <a:solidFill>
                  <a:schemeClr val="tx1"/>
                </a:solidFill>
                <a:latin typeface="Aptos" panose="020B0004020202020204" pitchFamily="34" charset="0"/>
                <a:cs typeface="Arial" panose="020B0604020202020204" pitchFamily="34" charset="0"/>
              </a:rPr>
              <a:t>MONITORING</a:t>
            </a:r>
          </a:p>
        </p:txBody>
      </p:sp>
      <p:sp>
        <p:nvSpPr>
          <p:cNvPr id="13" name="Oval 12">
            <a:extLst>
              <a:ext uri="{26020CF5-9591-47CE-B090-CA027A56A1E3}">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F58B0954-CD77-4034-B757-7293ECB9EF7E}"/>
              </a:ext>
            </a:extLst>
          </p:cNvPr>
          <p:cNvSpPr/>
          <p:nvPr/>
        </p:nvSpPr>
        <p:spPr>
          <a:xfrm>
            <a:off x="4268457" y="1200254"/>
            <a:ext cx="461610" cy="461610"/>
          </a:xfrm>
          <a:prstGeom prst="ellipse">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4" name="Oval 13">
            <a:extLst>
              <a:ext uri="{5378E1A7-B93D-41A1-9067-622073A7D794}">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1E575513-396E-423E-AE75-DCAB9CEE9086}"/>
              </a:ext>
            </a:extLst>
          </p:cNvPr>
          <p:cNvSpPr/>
          <p:nvPr/>
        </p:nvSpPr>
        <p:spPr>
          <a:xfrm>
            <a:off x="4497419" y="2380259"/>
            <a:ext cx="461610" cy="461610"/>
          </a:xfrm>
          <a:prstGeom prst="ellipse">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5" name="Oval 14">
            <a:extLst>
              <a:ext uri="{D56475E4-16C4-4EC1-BDE1-706B4DCFB86C}">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ADBD09DF-7EFD-483E-AC6A-F00FFD2BC4B5}"/>
              </a:ext>
            </a:extLst>
          </p:cNvPr>
          <p:cNvSpPr/>
          <p:nvPr/>
        </p:nvSpPr>
        <p:spPr>
          <a:xfrm>
            <a:off x="4250074" y="3513886"/>
            <a:ext cx="461610" cy="461610"/>
          </a:xfrm>
          <a:prstGeom prst="ellipse">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pic>
        <p:nvPicPr>
          <p:cNvPr id="16" name="Picture 15">
            <a:extLst>
              <a:ext uri="{A80FF86F-FC8C-49C5-96B0-F7EDDEB22793}">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60B2F547-3C99-40CB-A743-E0FD7E5B329D}"/>
              </a:ext>
            </a:extLst>
          </p:cNvPr>
          <p:cNvPicPr>
            <a:picLocks noChangeAspect="1"/>
          </p:cNvPicPr>
          <p:nvPr/>
        </p:nvPicPr>
        <p:blipFill>
          <a:blip r:embed="rId2"/>
          <a:stretch>
            <a:fillRect/>
          </a:stretch>
        </p:blipFill>
        <p:spPr>
          <a:xfrm>
            <a:off x="4364459" y="3616042"/>
            <a:ext cx="249240" cy="233048"/>
          </a:xfrm>
          <a:prstGeom prst="rect">
            <a:avLst/>
          </a:prstGeom>
          <a:noFill/>
        </p:spPr>
      </p:pic>
      <p:pic>
        <p:nvPicPr>
          <p:cNvPr id="17" name="Picture 16">
            <a:extLst>
              <a:ext uri="{8429D481-0DFC-4DF5-AA97-199EF223D918}">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B866EEBF-20DA-4E4C-AF7C-215D53118156}"/>
              </a:ext>
            </a:extLst>
          </p:cNvPr>
          <p:cNvPicPr>
            <a:picLocks noChangeAspect="1"/>
          </p:cNvPicPr>
          <p:nvPr/>
        </p:nvPicPr>
        <p:blipFill>
          <a:blip r:embed="rId3"/>
          <a:stretch>
            <a:fillRect/>
          </a:stretch>
        </p:blipFill>
        <p:spPr>
          <a:xfrm>
            <a:off x="4594983" y="2474890"/>
            <a:ext cx="297684" cy="228228"/>
          </a:xfrm>
          <a:prstGeom prst="rect">
            <a:avLst/>
          </a:prstGeom>
          <a:noFill/>
        </p:spPr>
      </p:pic>
      <p:pic>
        <p:nvPicPr>
          <p:cNvPr id="18" name="Picture 17">
            <a:extLst>
              <a:ext uri="{42B7EA61-382A-4B3A-A7A9-05A822AE116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52C1389E-96BE-40B5-8BFA-B4DB4A3668AB}"/>
              </a:ext>
            </a:extLst>
          </p:cNvPr>
          <p:cNvPicPr>
            <a:picLocks noChangeAspect="1"/>
          </p:cNvPicPr>
          <p:nvPr/>
        </p:nvPicPr>
        <p:blipFill>
          <a:blip r:embed="rId4"/>
          <a:stretch>
            <a:fillRect/>
          </a:stretch>
        </p:blipFill>
        <p:spPr>
          <a:xfrm>
            <a:off x="4388243" y="1288351"/>
            <a:ext cx="241506" cy="290131"/>
          </a:xfrm>
          <a:prstGeom prst="rect">
            <a:avLst/>
          </a:prstGeom>
          <a:noFill/>
        </p:spPr>
      </p:pic>
    </p:spTree>
    <p:extLst>
      <p:ext uri="{BA774112-39B5-491A-BA0F-42F80996FCCF}">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768DAF82-8300-4D51-A34B-91D8C7AACEB4}">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3B7BD6D2-EFF1-49E3-A4A5-81A7C7A53FF5}"/>
              </a:ext>
            </a:extLst>
          </p:cNvPr>
          <p:cNvSpPr txBox="1"/>
          <p:nvPr/>
        </p:nvSpPr>
        <p:spPr>
          <a:xfrm>
            <a:off x="450199" y="213874"/>
            <a:ext cx="1905000" cy="250068"/>
          </a:xfrm>
          <a:prstGeom prst="rect">
            <a:avLst/>
          </a:prstGeom>
        </p:spPr>
        <p:txBody>
          <a:bodyPr lIns="95250" tIns="47625" rIns="95250" bIns="47625" rtlCol="0" anchor="t">
            <a:spAutoFit/>
          </a:bodyPr>
          <a:lstStyle/>
          <a:p>
            <a:pPr algn="l" rtl="0">
              <a:lnSpc>
                <a:spcPct val="100000"/>
              </a:lnSpc>
              <a:spcBef>
                <a:spcPct val="0"/>
              </a:spcBef>
              <a:spcAft>
                <a:spcPts val="0"/>
              </a:spcAft>
              <a:buNone/>
              <a:defRPr lang="en-US" sz="1400" dirty="0"/>
            </a:pPr>
            <a:r>
              <a:rPr lang="en-US" sz="1000" b="1" i="0" cap="all" dirty="0">
                <a:solidFill>
                  <a:schemeClr val="bg1">
                    <a:lumMod val="75000"/>
                  </a:schemeClr>
                </a:solidFill>
                <a:latin typeface="Aptos" panose="020B0004020202020204" pitchFamily="34" charset="0"/>
              </a:rPr>
              <a:t>#5 </a:t>
            </a:r>
            <a:r>
              <a:rPr lang="en-US" sz="1000" b="1" i="0" cap="all" dirty="0">
                <a:solidFill>
                  <a:schemeClr val="tx1"/>
                </a:solidFill>
                <a:latin typeface="Aptos" panose="020B0004020202020204" pitchFamily="34" charset="0"/>
                <a:cs typeface="Arial" panose="020B0604020202020204" pitchFamily="34" charset="0"/>
              </a:rPr>
              <a:t>MONITORING</a:t>
            </a:r>
          </a:p>
        </p:txBody>
      </p:sp>
      <p:cxnSp>
        <p:nvCxnSpPr>
          <p:cNvPr id="3" name="Straight Connector 2">
            <a:extLst>
              <a:ext uri="{8C75A110-BDAF-4ACC-A7B9-68B71174A6FB}">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18B31E5B-2483-452B-9A2D-466D18DCD681}"/>
              </a:ext>
            </a:extLst>
          </p:cNvPr>
          <p:cNvCxnSpPr/>
          <p:nvPr/>
        </p:nvCxnSpPr>
        <p:spPr>
          <a:xfrm rot="10800000" flipH="1" flipV="1">
            <a:off x="554821" y="601732"/>
            <a:ext cx="8032975" cy="0"/>
          </a:xfrm>
          <a:prstGeom prst="line">
            <a:avLst/>
          </a:prstGeom>
          <a:ln w="9525" cap="flat">
            <a:solidFill>
              <a:schemeClr val="bg1">
                <a:lumMod val="85000"/>
              </a:schemeClr>
            </a:solidFill>
            <a:prstDash val="solid"/>
            <a:round/>
          </a:ln>
        </p:spPr>
        <p:style>
          <a:lnRef idx="1">
            <a:schemeClr val="accent1"/>
          </a:lnRef>
          <a:fillRef idx="1">
            <a:schemeClr val="accent1"/>
          </a:fillRef>
          <a:effectRef idx="0">
            <a:schemeClr val="accent1"/>
          </a:effectRef>
          <a:fontRef idx="minor">
            <a:srgbClr val="FFFFFF"/>
          </a:fontRef>
        </p:style>
      </p:cxnSp>
      <p:pic>
        <p:nvPicPr>
          <p:cNvPr id="4" name="Picture 3">
            <a:extLst>
              <a:ext uri="{0526125D-9911-48F3-825F-9CFC8B42406C}">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288AD506-CF40-4B3C-8BA9-DCB879B0846E}"/>
              </a:ext>
            </a:extLst>
          </p:cNvPr>
          <p:cNvPicPr>
            <a:picLocks noChangeAspect="1"/>
          </p:cNvPicPr>
          <p:nvPr/>
        </p:nvPicPr>
        <p:blipFill>
          <a:blip r:embed="rId2"/>
          <a:stretch>
            <a:fillRect/>
          </a:stretch>
        </p:blipFill>
        <p:spPr>
          <a:xfrm>
            <a:off x="554821" y="819150"/>
            <a:ext cx="8054292" cy="3976811"/>
          </a:xfrm>
          <a:prstGeom prst="rect">
            <a:avLst/>
          </a:prstGeom>
          <a:noFill/>
          <a:ln w="28575" cap="flat">
            <a:solidFill>
              <a:srgbClr val="E8DFD3"/>
            </a:solidFill>
            <a:prstDash val="solid"/>
            <a:round/>
          </a:ln>
        </p:spPr>
      </p:pic>
    </p:spTree>
    <p:extLst>
      <p:ext uri="{A10E0698-F8F2-4FE7-B596-238A1F8346CB}">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9B011AC8-C77C-48F8-9818-7BAB4906CDD0}">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37189AEF-2B59-435E-A7BA-6643473267EE}"/>
              </a:ext>
            </a:extLst>
          </p:cNvPr>
          <p:cNvPicPr>
            <a:picLocks noChangeAspect="1"/>
          </p:cNvPicPr>
          <p:nvPr/>
        </p:nvPicPr>
        <p:blipFill>
          <a:blip r:embed="rId2">
            <a:alphaModFix/>
          </a:blip>
          <a:stretch>
            <a:fillRect/>
          </a:stretch>
        </p:blipFill>
        <p:spPr>
          <a:xfrm rot="7860000">
            <a:off x="2968990" y="-1415291"/>
            <a:ext cx="9010288" cy="6774351"/>
          </a:xfrm>
          <a:prstGeom prst="rect">
            <a:avLst/>
          </a:prstGeom>
          <a:noFill/>
        </p:spPr>
      </p:pic>
      <p:sp>
        <p:nvSpPr>
          <p:cNvPr id="3" name="Title 1">
            <a:extLst>
              <a:ext uri="{2020A1AC-CB5A-4787-B56A-ADF96D2D9EC9}">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48F0C1F-24A5-4B61-8A40-AC5F58BA5205}"/>
              </a:ext>
            </a:extLst>
          </p:cNvPr>
          <p:cNvSpPr>
            <a:spLocks noGrp="1"/>
          </p:cNvSpPr>
          <p:nvPr>
            <p:ph type="title"/>
          </p:nvPr>
        </p:nvSpPr>
        <p:spPr>
          <a:xfrm>
            <a:off x="438150" y="823379"/>
            <a:ext cx="2221773" cy="553916"/>
          </a:xfrm>
        </p:spPr>
        <p:txBody>
          <a:bodyPr rtlCol="0"/>
          <a:lstStyle/>
          <a:p>
            <a:r>
              <a:rPr lang="en-US" sz="2800" b="1" dirty="0">
                <a:latin typeface="Aptos" panose="020B0004020202020204" pitchFamily="34" charset="0"/>
                <a:cs typeface="Arial" panose="020B0604020202020204" pitchFamily="34" charset="0"/>
              </a:rPr>
              <a:t>Use case</a:t>
            </a:r>
          </a:p>
        </p:txBody>
      </p:sp>
      <p:sp>
        <p:nvSpPr>
          <p:cNvPr id="4" name="TextBox 3">
            <a:extLst>
              <a:ext uri="{3ABF8634-287D-4CCE-A3C3-9168F7BBE76D}">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448AC2A6-7716-4A8B-B3F5-03F9C56B170B}"/>
              </a:ext>
            </a:extLst>
          </p:cNvPr>
          <p:cNvSpPr txBox="1"/>
          <p:nvPr/>
        </p:nvSpPr>
        <p:spPr>
          <a:xfrm>
            <a:off x="476935" y="2305050"/>
            <a:ext cx="2706709" cy="1613711"/>
          </a:xfrm>
          <a:prstGeom prst="rect">
            <a:avLst/>
          </a:prstGeom>
        </p:spPr>
        <p:txBody>
          <a:bodyPr lIns="95250" tIns="47625" rIns="95250" bIns="47625" rtlCol="0" anchor="t">
            <a:spAutoFit/>
          </a:bodyPr>
          <a:lstStyle/>
          <a:p>
            <a:pPr>
              <a:lnSpc>
                <a:spcPct val="129999"/>
              </a:lnSpc>
              <a:defRPr lang="en-US" sz="1400" dirty="0"/>
            </a:pPr>
            <a:r>
              <a:rPr lang="en-US" sz="1100" dirty="0">
                <a:latin typeface="Aptos" panose="020B0004020202020204" pitchFamily="34" charset="0"/>
                <a:cs typeface="Arial" panose="020B0604020202020204" pitchFamily="34" charset="0"/>
              </a:rPr>
              <a:t>Monitoring your SharePoint environment and staying alerted on any degraded service will help you take the necessary action quickly. However, if you're caught up with other tasks and rely on the native tool's limited reporting options, you won't be very efficient.</a:t>
            </a:r>
          </a:p>
        </p:txBody>
      </p:sp>
      <p:sp>
        <p:nvSpPr>
          <p:cNvPr id="5" name="TextBox 4">
            <a:extLst>
              <a:ext uri="{A8C45106-4756-4514-8455-0D5CD429DB13}">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B98C8218-C92C-44EC-845C-5B2E0B67AE04}"/>
              </a:ext>
            </a:extLst>
          </p:cNvPr>
          <p:cNvSpPr txBox="1"/>
          <p:nvPr/>
        </p:nvSpPr>
        <p:spPr>
          <a:xfrm>
            <a:off x="450199" y="213874"/>
            <a:ext cx="1905000" cy="250068"/>
          </a:xfrm>
          <a:prstGeom prst="rect">
            <a:avLst/>
          </a:prstGeom>
        </p:spPr>
        <p:txBody>
          <a:bodyPr lIns="95250" tIns="47625" rIns="95250" bIns="47625" rtlCol="0" anchor="t">
            <a:spAutoFit/>
          </a:bodyPr>
          <a:lstStyle/>
          <a:p>
            <a:pPr algn="l" rtl="0">
              <a:lnSpc>
                <a:spcPct val="100000"/>
              </a:lnSpc>
              <a:spcBef>
                <a:spcPct val="0"/>
              </a:spcBef>
              <a:spcAft>
                <a:spcPts val="0"/>
              </a:spcAft>
              <a:buNone/>
              <a:defRPr lang="en-US" sz="1400" dirty="0"/>
            </a:pPr>
            <a:r>
              <a:rPr lang="en-US" sz="1000" b="1" i="0" cap="all" dirty="0">
                <a:solidFill>
                  <a:schemeClr val="bg1">
                    <a:lumMod val="75000"/>
                  </a:schemeClr>
                </a:solidFill>
                <a:latin typeface="Aptos" panose="020B0004020202020204" pitchFamily="34" charset="0"/>
                <a:cs typeface="Arial" panose="020B0604020202020204" pitchFamily="34" charset="0"/>
              </a:rPr>
              <a:t>#5 </a:t>
            </a:r>
            <a:r>
              <a:rPr lang="en-US" sz="1000" b="1" i="0" cap="all" dirty="0">
                <a:solidFill>
                  <a:schemeClr val="tx1"/>
                </a:solidFill>
                <a:latin typeface="Aptos" panose="020B0004020202020204" pitchFamily="34" charset="0"/>
                <a:cs typeface="Arial" panose="020B0604020202020204" pitchFamily="34" charset="0"/>
              </a:rPr>
              <a:t>MONITORING</a:t>
            </a:r>
          </a:p>
        </p:txBody>
      </p:sp>
      <p:cxnSp>
        <p:nvCxnSpPr>
          <p:cNvPr id="6" name="Straight Connector 5">
            <a:extLst>
              <a:ext uri="{28D65F4E-E6CA-44AF-8562-28B786D97081}">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CCB6BB5-7273-4C10-897B-7558999CB8DF}"/>
              </a:ext>
            </a:extLst>
          </p:cNvPr>
          <p:cNvCxnSpPr/>
          <p:nvPr/>
        </p:nvCxnSpPr>
        <p:spPr>
          <a:xfrm rot="10800000" flipH="1" flipV="1">
            <a:off x="554821" y="601732"/>
            <a:ext cx="8032975" cy="0"/>
          </a:xfrm>
          <a:prstGeom prst="line">
            <a:avLst/>
          </a:prstGeom>
          <a:ln w="9525" cap="flat">
            <a:solidFill>
              <a:schemeClr val="bg1">
                <a:lumMod val="85000"/>
              </a:schemeClr>
            </a:solidFill>
            <a:prstDash val="solid"/>
            <a:round/>
          </a:ln>
        </p:spPr>
        <p:style>
          <a:lnRef idx="1">
            <a:schemeClr val="accent1"/>
          </a:lnRef>
          <a:fillRef idx="1">
            <a:schemeClr val="accent1"/>
          </a:fillRef>
          <a:effectRef idx="0">
            <a:schemeClr val="accent1"/>
          </a:effectRef>
          <a:fontRef idx="minor">
            <a:srgbClr val="FFFFFF"/>
          </a:fontRef>
        </p:style>
      </p:cxnSp>
      <p:sp>
        <p:nvSpPr>
          <p:cNvPr id="7" name="TextBox 6">
            <a:extLst>
              <a:ext uri="{536FE3F8-2892-4FE4-AF03-9AF1F95929A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F256FF84-884E-4560-9A79-A68A9B18FA63}"/>
              </a:ext>
            </a:extLst>
          </p:cNvPr>
          <p:cNvSpPr txBox="1"/>
          <p:nvPr/>
        </p:nvSpPr>
        <p:spPr>
          <a:xfrm>
            <a:off x="4543425" y="1866900"/>
            <a:ext cx="4419142" cy="342401"/>
          </a:xfrm>
          <a:prstGeom prst="rect">
            <a:avLst/>
          </a:prstGeom>
        </p:spPr>
        <p:txBody>
          <a:bodyPr lIns="95250" tIns="47625" rIns="95250" bIns="47625" rtlCol="0" anchor="t">
            <a:spAutoFit/>
          </a:bodyPr>
          <a:lstStyle/>
          <a:p>
            <a:pPr>
              <a:defRPr lang="en-US" sz="1400" dirty="0"/>
            </a:pPr>
            <a:r>
              <a:rPr lang="en-US" sz="1600" b="1" dirty="0">
                <a:latin typeface="Aptos" panose="020B0004020202020204" pitchFamily="34" charset="0"/>
                <a:cs typeface="Arial" panose="020B0604020202020204" pitchFamily="34" charset="0"/>
              </a:rPr>
              <a:t>How SharePoint Manager Plus helps</a:t>
            </a:r>
          </a:p>
        </p:txBody>
      </p:sp>
      <p:sp>
        <p:nvSpPr>
          <p:cNvPr id="8" name="TextBox 7">
            <a:extLst>
              <a:ext uri="{92126441-72AF-45C0-8930-7416D475E2AF}">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41D5256B-ED74-4A00-824E-F8A96102FDDF}"/>
              </a:ext>
            </a:extLst>
          </p:cNvPr>
          <p:cNvSpPr txBox="1"/>
          <p:nvPr/>
        </p:nvSpPr>
        <p:spPr>
          <a:xfrm>
            <a:off x="4543425" y="2305050"/>
            <a:ext cx="2675629" cy="1296317"/>
          </a:xfrm>
          <a:prstGeom prst="rect">
            <a:avLst/>
          </a:prstGeom>
        </p:spPr>
        <p:txBody>
          <a:bodyPr lIns="95250" tIns="47625" rIns="95250" bIns="47625" rtlCol="0" anchor="t">
            <a:spAutoFit/>
          </a:bodyPr>
          <a:lstStyle/>
          <a:p>
            <a:pPr marL="0" indent="0">
              <a:lnSpc>
                <a:spcPct val="120000"/>
              </a:lnSpc>
              <a:buSzPct val="125000"/>
              <a:buFont typeface="Arial"/>
              <a:buNone/>
              <a:defRPr lang="en-US" sz="1400" dirty="0"/>
            </a:pPr>
            <a:r>
              <a:rPr lang="en-US" sz="1100" dirty="0">
                <a:latin typeface="Aptos" panose="020B0004020202020204" pitchFamily="34" charset="0"/>
                <a:cs typeface="Arial" panose="020B0604020202020204" pitchFamily="34" charset="0"/>
              </a:rPr>
              <a:t>A graphical dashboard with categorized health statuses will provide an overall picture on your service health. Alerts can be configured with customizable threshold levels to notify when a specified limit is reached. </a:t>
            </a:r>
          </a:p>
        </p:txBody>
      </p:sp>
      <p:sp>
        <p:nvSpPr>
          <p:cNvPr id="9" name="TextBox 8">
            <a:extLst>
              <a:ext uri="{62B1ED23-D0CE-41BD-A4B6-C7F5BF837DB4}">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54591CA6-A569-4088-9473-F1A98AB45F5C}"/>
              </a:ext>
            </a:extLst>
          </p:cNvPr>
          <p:cNvSpPr txBox="1"/>
          <p:nvPr/>
        </p:nvSpPr>
        <p:spPr>
          <a:xfrm>
            <a:off x="455485" y="1866900"/>
            <a:ext cx="4419142" cy="342401"/>
          </a:xfrm>
          <a:prstGeom prst="rect">
            <a:avLst/>
          </a:prstGeom>
        </p:spPr>
        <p:txBody>
          <a:bodyPr lIns="95250" tIns="47625" rIns="95250" bIns="47625" rtlCol="0" anchor="t">
            <a:spAutoFit/>
          </a:bodyPr>
          <a:lstStyle/>
          <a:p>
            <a:pPr>
              <a:defRPr lang="en-US" sz="1400" dirty="0"/>
            </a:pPr>
            <a:r>
              <a:rPr lang="en-US" sz="1600" b="1" dirty="0">
                <a:latin typeface="Aptos" panose="020B0004020202020204" pitchFamily="34" charset="0"/>
                <a:cs typeface="Arial" panose="020B0604020202020204" pitchFamily="34" charset="0"/>
              </a:rPr>
              <a:t>Proactive health monitoring</a:t>
            </a:r>
          </a:p>
        </p:txBody>
      </p:sp>
    </p:spTree>
    <p:extLst>
      <p:ext uri="{C30394DD-8D02-4CB3-A4FC-5732559FE47A}">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64B8B6B8-84D0-4014-B05B-7FA2FAF7BA18}">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8A064115-DDE3-4C99-AA16-90025ED4081F}"/>
              </a:ext>
            </a:extLst>
          </p:cNvPr>
          <p:cNvSpPr/>
          <p:nvPr/>
        </p:nvSpPr>
        <p:spPr>
          <a:xfrm>
            <a:off x="0" y="0"/>
            <a:ext cx="9136009" cy="5135651"/>
          </a:xfrm>
          <a:prstGeom prst="rect">
            <a:avLst/>
          </a:prstGeom>
          <a:solidFill>
            <a:srgbClr val="FFFAF4"/>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pic>
        <p:nvPicPr>
          <p:cNvPr id="3" name="Picture 2">
            <a:extLst>
              <a:ext uri="{3A9F4F77-CE39-4738-903F-3B29806FE4F1}">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582C2F66-ACE3-47F7-8750-037D7945A5EE}"/>
              </a:ext>
            </a:extLst>
          </p:cNvPr>
          <p:cNvPicPr>
            <a:picLocks noChangeAspect="1"/>
          </p:cNvPicPr>
          <p:nvPr/>
        </p:nvPicPr>
        <p:blipFill>
          <a:blip r:embed="rId2">
            <a:alphaModFix amt="31000"/>
          </a:blip>
          <a:stretch>
            <a:fillRect/>
          </a:stretch>
        </p:blipFill>
        <p:spPr>
          <a:xfrm rot="7860000">
            <a:off x="4329665" y="-455895"/>
            <a:ext cx="9010288" cy="6774351"/>
          </a:xfrm>
          <a:prstGeom prst="rect">
            <a:avLst/>
          </a:prstGeom>
          <a:noFill/>
        </p:spPr>
      </p:pic>
      <p:sp>
        <p:nvSpPr>
          <p:cNvPr id="4" name="TextBox 3">
            <a:extLst>
              <a:ext uri="{6C90DC23-6D49-45E9-8E6A-05D0522A4E6A}">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0C0DD5E9-80FA-42D5-AC87-CB3F31192444}"/>
              </a:ext>
            </a:extLst>
          </p:cNvPr>
          <p:cNvSpPr txBox="1">
            <a:spLocks noGrp="1"/>
          </p:cNvSpPr>
          <p:nvPr/>
        </p:nvSpPr>
        <p:spPr>
          <a:xfrm>
            <a:off x="552450" y="479621"/>
            <a:ext cx="7620000" cy="553916"/>
          </a:xfrm>
          <a:prstGeom prst="rect">
            <a:avLst/>
          </a:prstGeom>
          <a:ln>
            <a:noFill/>
          </a:ln>
          <a:effectLst/>
        </p:spPr>
        <p:txBody>
          <a:bodyPr lIns="91440" tIns="45720" rIns="91440" bIns="45720" numCol="1" spcCol="0" rtlCol="0" anchor="ctr">
            <a:noAutofit/>
          </a:bodyPr>
          <a:lstStyle>
            <a:lvl1pPr marL="0" lvl="0" algn="l" rtl="0">
              <a:lnSpc>
                <a:spcPct val="100000"/>
              </a:lnSpc>
              <a:spcBef>
                <a:spcPct val="0"/>
              </a:spcBef>
              <a:spcAft>
                <a:spcPts val="0"/>
              </a:spcAft>
              <a:buNone/>
              <a:defRPr lang="en-US" sz="3600" b="1" i="0" dirty="0">
                <a:solidFill>
                  <a:schemeClr val="tx1"/>
                </a:solidFill>
                <a:latin typeface="Zoho Puvi"/>
              </a:defRPr>
            </a:lvl1pPr>
            <a:lvl2pPr marL="457200" lvl="1" algn="l" rtl="0">
              <a:lnSpc>
                <a:spcPct val="100000"/>
              </a:lnSpc>
              <a:spcBef>
                <a:spcPts val="0"/>
              </a:spcBef>
              <a:spcAft>
                <a:spcPts val="0"/>
              </a:spcAft>
              <a:defRPr lang="en-US" sz="1800" dirty="0">
                <a:solidFill>
                  <a:schemeClr val="tx1"/>
                </a:solidFill>
                <a:latin typeface="Zoho Puvi"/>
              </a:defRPr>
            </a:lvl2pPr>
            <a:lvl3pPr marL="914400" lvl="2" algn="l" rtl="0">
              <a:lnSpc>
                <a:spcPct val="100000"/>
              </a:lnSpc>
              <a:spcBef>
                <a:spcPts val="0"/>
              </a:spcBef>
              <a:spcAft>
                <a:spcPts val="0"/>
              </a:spcAft>
              <a:defRPr lang="en-US" sz="1800" dirty="0">
                <a:solidFill>
                  <a:schemeClr val="tx1"/>
                </a:solidFill>
                <a:latin typeface="Zoho Puvi"/>
              </a:defRPr>
            </a:lvl3pPr>
            <a:lvl4pPr marL="1371600" lvl="3" algn="l" rtl="0">
              <a:lnSpc>
                <a:spcPct val="100000"/>
              </a:lnSpc>
              <a:spcBef>
                <a:spcPts val="0"/>
              </a:spcBef>
              <a:spcAft>
                <a:spcPts val="0"/>
              </a:spcAft>
              <a:defRPr lang="en-US" sz="1800" dirty="0">
                <a:solidFill>
                  <a:schemeClr val="tx1"/>
                </a:solidFill>
                <a:latin typeface="Zoho Puvi"/>
              </a:defRPr>
            </a:lvl4pPr>
            <a:lvl5pPr marL="1828800" lvl="4" algn="l" rtl="0">
              <a:lnSpc>
                <a:spcPct val="100000"/>
              </a:lnSpc>
              <a:spcBef>
                <a:spcPts val="0"/>
              </a:spcBef>
              <a:spcAft>
                <a:spcPts val="0"/>
              </a:spcAft>
              <a:defRPr lang="en-US" sz="1800" dirty="0">
                <a:solidFill>
                  <a:schemeClr val="tx1"/>
                </a:solidFill>
                <a:latin typeface="Zoho Puvi"/>
              </a:defRPr>
            </a:lvl5pPr>
            <a:lvl6pPr marL="2286000" lvl="5" algn="l" rtl="0">
              <a:lnSpc>
                <a:spcPct val="100000"/>
              </a:lnSpc>
              <a:spcBef>
                <a:spcPts val="0"/>
              </a:spcBef>
              <a:spcAft>
                <a:spcPts val="0"/>
              </a:spcAft>
              <a:defRPr lang="en-US" sz="1800" dirty="0">
                <a:solidFill>
                  <a:schemeClr val="tx1"/>
                </a:solidFill>
                <a:latin typeface="Zoho Puvi"/>
              </a:defRPr>
            </a:lvl6pPr>
            <a:lvl7pPr marL="2743200" lvl="6" algn="l" rtl="0">
              <a:lnSpc>
                <a:spcPct val="100000"/>
              </a:lnSpc>
              <a:spcBef>
                <a:spcPts val="0"/>
              </a:spcBef>
              <a:spcAft>
                <a:spcPts val="0"/>
              </a:spcAft>
              <a:defRPr lang="en-US" sz="1800" dirty="0">
                <a:solidFill>
                  <a:schemeClr val="tx1"/>
                </a:solidFill>
                <a:latin typeface="Zoho Puvi"/>
              </a:defRPr>
            </a:lvl7pPr>
            <a:lvl8pPr marL="3200400" lvl="7" algn="l" rtl="0">
              <a:lnSpc>
                <a:spcPct val="100000"/>
              </a:lnSpc>
              <a:spcBef>
                <a:spcPts val="0"/>
              </a:spcBef>
              <a:spcAft>
                <a:spcPts val="0"/>
              </a:spcAft>
              <a:defRPr lang="en-US" sz="1800" dirty="0">
                <a:solidFill>
                  <a:schemeClr val="tx1"/>
                </a:solidFill>
                <a:latin typeface="Zoho Puvi"/>
              </a:defRPr>
            </a:lvl8pPr>
            <a:lvl9pPr marL="3657600" lvl="8" algn="l" rtl="0">
              <a:lnSpc>
                <a:spcPct val="100000"/>
              </a:lnSpc>
              <a:spcBef>
                <a:spcPts val="0"/>
              </a:spcBef>
              <a:spcAft>
                <a:spcPts val="0"/>
              </a:spcAft>
              <a:defRPr lang="en-US" sz="1800" dirty="0">
                <a:solidFill>
                  <a:schemeClr val="tx1"/>
                </a:solidFill>
                <a:latin typeface="Zoho Puvi"/>
              </a:defRPr>
            </a:lvl9pPr>
          </a:lstStyle>
          <a:p>
            <a:pPr marL="0" lvl="0" algn="l" rtl="0">
              <a:lnSpc>
                <a:spcPct val="100000"/>
              </a:lnSpc>
              <a:spcBef>
                <a:spcPct val="0"/>
              </a:spcBef>
              <a:spcAft>
                <a:spcPts val="0"/>
              </a:spcAft>
              <a:buNone/>
            </a:pPr>
            <a:r>
              <a:rPr lang="en-US" sz="4400" b="1" i="0" dirty="0">
                <a:solidFill>
                  <a:schemeClr val="tx1"/>
                </a:solidFill>
                <a:latin typeface="Aptos" panose="020B0004020202020204" pitchFamily="34" charset="0"/>
                <a:cs typeface="Arial" panose="020B0604020202020204" pitchFamily="34" charset="0"/>
              </a:rPr>
              <a:t>Migration</a:t>
            </a:r>
          </a:p>
        </p:txBody>
      </p:sp>
      <p:sp>
        <p:nvSpPr>
          <p:cNvPr id="5" name="TextBox 4">
            <a:extLst>
              <a:ext uri="{29AAFFB7-0833-4572-9110-315336D06883}">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2A8BC326-95FC-4235-B34C-E04D33569336}"/>
              </a:ext>
            </a:extLst>
          </p:cNvPr>
          <p:cNvSpPr txBox="1"/>
          <p:nvPr/>
        </p:nvSpPr>
        <p:spPr>
          <a:xfrm>
            <a:off x="552450" y="1610858"/>
            <a:ext cx="5805906" cy="373179"/>
          </a:xfrm>
          <a:prstGeom prst="rect">
            <a:avLst/>
          </a:prstGeom>
        </p:spPr>
        <p:txBody>
          <a:bodyPr lIns="95250" tIns="47625" rIns="95250" bIns="47625" rtlCol="0" anchor="t">
            <a:spAutoFit/>
          </a:bodyPr>
          <a:lstStyle/>
          <a:p>
            <a:pPr>
              <a:defRPr lang="en-US" sz="1400" dirty="0"/>
            </a:pPr>
            <a:r>
              <a:rPr lang="en-US" sz="1800" dirty="0">
                <a:latin typeface="Aptos" panose="020B0004020202020204" pitchFamily="34" charset="0"/>
                <a:cs typeface="Arial" panose="020B0604020202020204" pitchFamily="34" charset="0"/>
              </a:rPr>
              <a:t>The need for a seamless migration solution</a:t>
            </a:r>
          </a:p>
        </p:txBody>
      </p:sp>
      <p:sp>
        <p:nvSpPr>
          <p:cNvPr id="6" name="TextBox 5">
            <a:extLst>
              <a:ext uri="{7A853B7C-048C-4725-98B4-DB71C5702788}">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9EB2D93-FD01-4ED3-9738-841111BD5790}"/>
              </a:ext>
            </a:extLst>
          </p:cNvPr>
          <p:cNvSpPr txBox="1"/>
          <p:nvPr/>
        </p:nvSpPr>
        <p:spPr>
          <a:xfrm>
            <a:off x="552450" y="2071792"/>
            <a:ext cx="4610452" cy="1100851"/>
          </a:xfrm>
          <a:prstGeom prst="rect">
            <a:avLst/>
          </a:prstGeom>
        </p:spPr>
        <p:txBody>
          <a:bodyPr lIns="95250" tIns="47625" rIns="95250" bIns="47625" rtlCol="0" anchor="t">
            <a:spAutoFit/>
          </a:bodyPr>
          <a:lstStyle/>
          <a:p>
            <a:pPr marL="0" indent="-190500" algn="l" rtl="0">
              <a:lnSpc>
                <a:spcPct val="110000"/>
              </a:lnSpc>
              <a:spcBef>
                <a:spcPts val="0"/>
              </a:spcBef>
              <a:spcAft>
                <a:spcPts val="0"/>
              </a:spcAft>
              <a:buSzPct val="125000"/>
              <a:buFont typeface="Arial"/>
              <a:buChar char="•"/>
              <a:defRPr lang="en-US" sz="1400" dirty="0"/>
            </a:pPr>
            <a:r>
              <a:rPr lang="en-US" sz="1200" b="0" dirty="0">
                <a:solidFill>
                  <a:schemeClr val="tx1"/>
                </a:solidFill>
                <a:latin typeface="Aptos" panose="020B0004020202020204" pitchFamily="34" charset="0"/>
                <a:cs typeface="Arial" panose="020B0604020202020204" pitchFamily="34" charset="0"/>
              </a:rPr>
              <a:t>To ensure your SharePoint data is migrated to another version </a:t>
            </a:r>
            <a:br>
              <a:rPr lang="en-US" sz="1200" b="0" dirty="0">
                <a:solidFill>
                  <a:schemeClr val="tx1"/>
                </a:solidFill>
                <a:latin typeface="Aptos" panose="020B0004020202020204" pitchFamily="34" charset="0"/>
                <a:cs typeface="Arial" panose="020B0604020202020204" pitchFamily="34" charset="0"/>
              </a:rPr>
            </a:br>
            <a:r>
              <a:rPr lang="en-US" sz="1200" b="0" dirty="0">
                <a:solidFill>
                  <a:schemeClr val="tx1"/>
                </a:solidFill>
                <a:latin typeface="Aptos" panose="020B0004020202020204" pitchFamily="34" charset="0"/>
                <a:cs typeface="Arial" panose="020B0604020202020204" pitchFamily="34" charset="0"/>
              </a:rPr>
              <a:t>      successfully without any </a:t>
            </a:r>
            <a:r>
              <a:rPr lang="en-US" sz="1200" b="0" dirty="0" err="1">
                <a:solidFill>
                  <a:schemeClr val="tx1"/>
                </a:solidFill>
                <a:latin typeface="Aptos" panose="020B0004020202020204" pitchFamily="34" charset="0"/>
                <a:cs typeface="Arial" panose="020B0604020202020204" pitchFamily="34" charset="0"/>
              </a:rPr>
              <a:t>hickups</a:t>
            </a:r>
            <a:br>
              <a:rPr lang="en-US" sz="1200" b="0" dirty="0">
                <a:solidFill>
                  <a:schemeClr val="tx1"/>
                </a:solidFill>
                <a:latin typeface="Aptos" panose="020B0004020202020204" pitchFamily="34" charset="0"/>
                <a:cs typeface="Arial" panose="020B0604020202020204" pitchFamily="34" charset="0"/>
              </a:rPr>
            </a:br>
            <a:endParaRPr lang="en-US" sz="1200" b="0" dirty="0">
              <a:solidFill>
                <a:schemeClr val="tx1"/>
              </a:solidFill>
              <a:latin typeface="Aptos" panose="020B0004020202020204" pitchFamily="34" charset="0"/>
              <a:cs typeface="Arial" panose="020B0604020202020204" pitchFamily="34" charset="0"/>
            </a:endParaRPr>
          </a:p>
          <a:p>
            <a:pPr indent="-190500" algn="l" rtl="0">
              <a:lnSpc>
                <a:spcPct val="110000"/>
              </a:lnSpc>
              <a:spcBef>
                <a:spcPts val="0"/>
              </a:spcBef>
              <a:spcAft>
                <a:spcPts val="0"/>
              </a:spcAft>
              <a:buSzPct val="125000"/>
              <a:buFont typeface="Arial"/>
              <a:buChar char="•"/>
              <a:defRPr lang="en-US" sz="1400" dirty="0"/>
            </a:pPr>
            <a:r>
              <a:rPr lang="en-US" sz="1200" b="0" dirty="0">
                <a:solidFill>
                  <a:schemeClr val="tx1"/>
                </a:solidFill>
                <a:latin typeface="Aptos" panose="020B0004020202020204" pitchFamily="34" charset="0"/>
                <a:cs typeface="Arial" panose="020B0604020202020204" pitchFamily="34" charset="0"/>
              </a:rPr>
              <a:t>To save time by automating the process and not causing any </a:t>
            </a:r>
            <a:br>
              <a:rPr lang="en-US" sz="1200" b="0" dirty="0">
                <a:solidFill>
                  <a:schemeClr val="tx1"/>
                </a:solidFill>
                <a:latin typeface="Aptos" panose="020B0004020202020204" pitchFamily="34" charset="0"/>
                <a:cs typeface="Arial" panose="020B0604020202020204" pitchFamily="34" charset="0"/>
              </a:rPr>
            </a:br>
            <a:r>
              <a:rPr lang="en-US" sz="1200" b="0" dirty="0">
                <a:solidFill>
                  <a:schemeClr val="tx1"/>
                </a:solidFill>
                <a:latin typeface="Aptos" panose="020B0004020202020204" pitchFamily="34" charset="0"/>
                <a:cs typeface="Arial" panose="020B0604020202020204" pitchFamily="34" charset="0"/>
              </a:rPr>
              <a:t>      </a:t>
            </a:r>
            <a:r>
              <a:rPr lang="en-US" sz="1200" b="0" dirty="0" err="1">
                <a:solidFill>
                  <a:schemeClr val="tx1"/>
                </a:solidFill>
                <a:latin typeface="Aptos" panose="020B0004020202020204" pitchFamily="34" charset="0"/>
                <a:cs typeface="Arial" panose="020B0604020202020204" pitchFamily="34" charset="0"/>
              </a:rPr>
              <a:t>discruptions</a:t>
            </a:r>
            <a:r>
              <a:rPr lang="en-US" sz="1200" b="0" dirty="0">
                <a:solidFill>
                  <a:schemeClr val="tx1"/>
                </a:solidFill>
                <a:latin typeface="Aptos" panose="020B0004020202020204" pitchFamily="34" charset="0"/>
                <a:cs typeface="Arial" panose="020B0604020202020204" pitchFamily="34" charset="0"/>
              </a:rPr>
              <a:t> to an organization's workflow</a:t>
            </a:r>
          </a:p>
        </p:txBody>
      </p:sp>
      <p:cxnSp>
        <p:nvCxnSpPr>
          <p:cNvPr id="7" name="Straight Connector 6">
            <a:extLst>
              <a:ext uri="{10CE9D79-9C6A-4B3A-8835-8CE532F70D46}">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AE5AAA22-0B29-49D8-B5B0-F704D2528A3E}"/>
              </a:ext>
            </a:extLst>
          </p:cNvPr>
          <p:cNvCxnSpPr/>
          <p:nvPr/>
        </p:nvCxnSpPr>
        <p:spPr>
          <a:xfrm rot="10800000" flipH="1" flipV="1">
            <a:off x="678541" y="1322736"/>
            <a:ext cx="7727118" cy="0"/>
          </a:xfrm>
          <a:prstGeom prst="line">
            <a:avLst/>
          </a:prstGeom>
          <a:ln w="9525" cap="flat">
            <a:solidFill>
              <a:schemeClr val="tx1">
                <a:alpha val="25000"/>
                <a:lumMod val="50000"/>
                <a:lumOff val="50000"/>
              </a:schemeClr>
            </a:solidFill>
            <a:prstDash val="solid"/>
            <a:round/>
          </a:ln>
        </p:spPr>
        <p:style>
          <a:lnRef idx="1">
            <a:schemeClr val="accent1"/>
          </a:lnRef>
          <a:fillRef idx="1">
            <a:schemeClr val="accent1"/>
          </a:fillRef>
          <a:effectRef idx="0">
            <a:schemeClr val="accent1"/>
          </a:effectRef>
          <a:fontRef idx="minor">
            <a:srgbClr val="FFFFFF"/>
          </a:fontRef>
        </p:style>
      </p:cxnSp>
      <p:pic>
        <p:nvPicPr>
          <p:cNvPr id="8" name="Picture 7">
            <a:extLst>
              <a:ext uri="{EAF7F161-ABF9-440A-8B87-DBE9ECD5CBF0}">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56F1A568-5617-46C5-BB2B-7F14D25F94F7}"/>
              </a:ext>
            </a:extLst>
          </p:cNvPr>
          <p:cNvPicPr>
            <a:picLocks noChangeAspect="1"/>
          </p:cNvPicPr>
          <p:nvPr/>
        </p:nvPicPr>
        <p:blipFill>
          <a:blip r:embed="rId3"/>
          <a:srcRect t="3280"/>
          <a:stretch>
            <a:fillRect/>
          </a:stretch>
        </p:blipFill>
        <p:spPr>
          <a:xfrm>
            <a:off x="5964974" y="2987936"/>
            <a:ext cx="3165014" cy="2155563"/>
          </a:xfrm>
          <a:prstGeom prst="rect">
            <a:avLst/>
          </a:prstGeom>
          <a:noFill/>
        </p:spPr>
      </p:pic>
    </p:spTree>
    <p:extLst>
      <p:ext uri="{A8DD38F2-4A1B-4F12-8652-D7C8EF4190F9}">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ord 1">
            <a:extLst>
              <a:ext uri="{A16AD38A-1940-4314-A876-92C493F8709F}">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E5150978-B4EA-41C6-BD22-6555618F9832}"/>
              </a:ext>
            </a:extLst>
          </p:cNvPr>
          <p:cNvSpPr/>
          <p:nvPr/>
        </p:nvSpPr>
        <p:spPr>
          <a:xfrm rot="10800000">
            <a:off x="-822083" y="-19050"/>
            <a:ext cx="5143500" cy="5143500"/>
          </a:xfrm>
          <a:prstGeom prst="chord">
            <a:avLst>
              <a:gd name="adj1" fmla="val 5360257"/>
              <a:gd name="adj2" fmla="val 16239366"/>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3" name="TextBox 2">
            <a:extLst>
              <a:ext uri="{9A403F44-E047-4ABE-987F-B98985B9A5E1}">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926A917B-9DDC-41AC-BE9E-8F6985D441A8}"/>
              </a:ext>
            </a:extLst>
          </p:cNvPr>
          <p:cNvSpPr txBox="1"/>
          <p:nvPr/>
        </p:nvSpPr>
        <p:spPr>
          <a:xfrm>
            <a:off x="4745945" y="1015174"/>
            <a:ext cx="3301841" cy="280846"/>
          </a:xfrm>
          <a:prstGeom prst="rect">
            <a:avLst/>
          </a:prstGeom>
        </p:spPr>
        <p:txBody>
          <a:bodyPr lIns="95250" tIns="47625" rIns="95250" bIns="47625" rtlCol="0" anchor="t">
            <a:spAutoFit/>
          </a:bodyPr>
          <a:lstStyle/>
          <a:p>
            <a:pPr>
              <a:defRPr lang="en-US" sz="1400" dirty="0"/>
            </a:pPr>
            <a:r>
              <a:rPr lang="en-US" sz="1200" b="1" dirty="0">
                <a:latin typeface="Aptos" panose="020B0004020202020204" pitchFamily="34" charset="0"/>
                <a:cs typeface="Arial" panose="020B0604020202020204" pitchFamily="34" charset="0"/>
              </a:rPr>
              <a:t>Migrate between versions</a:t>
            </a:r>
          </a:p>
        </p:txBody>
      </p:sp>
      <p:sp>
        <p:nvSpPr>
          <p:cNvPr id="4" name="TextBox 3">
            <a:extLst>
              <a:ext uri="{3DBCAA28-CE1B-4E8C-8639-CEAF64EA9A1D}">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3B848F2F-C543-49CC-A903-AC12C9C3D8A0}"/>
              </a:ext>
            </a:extLst>
          </p:cNvPr>
          <p:cNvSpPr txBox="1"/>
          <p:nvPr/>
        </p:nvSpPr>
        <p:spPr>
          <a:xfrm>
            <a:off x="4745945" y="1265434"/>
            <a:ext cx="3889648" cy="451770"/>
          </a:xfrm>
          <a:prstGeom prst="rect">
            <a:avLst/>
          </a:prstGeom>
        </p:spPr>
        <p:txBody>
          <a:bodyPr lIns="95250" tIns="47625" rIns="95250" bIns="47625" rtlCol="0" anchor="t">
            <a:spAutoFit/>
          </a:bodyPr>
          <a:lstStyle/>
          <a:p>
            <a:pPr>
              <a:lnSpc>
                <a:spcPct val="129999"/>
              </a:lnSpc>
              <a:defRPr lang="en-US" sz="1400" dirty="0"/>
            </a:pPr>
            <a:r>
              <a:rPr lang="en-US" sz="900" dirty="0">
                <a:latin typeface="Aptos" panose="020B0004020202020204" pitchFamily="34" charset="0"/>
                <a:cs typeface="Arial" panose="020B0604020202020204" pitchFamily="34" charset="0"/>
              </a:rPr>
              <a:t>Perform migration between on-premises versions (2010, 2013, 2016, 2019, Subscription Edition) or to SharePoint Online.</a:t>
            </a:r>
          </a:p>
        </p:txBody>
      </p:sp>
      <p:sp>
        <p:nvSpPr>
          <p:cNvPr id="5" name="TextBox 4">
            <a:extLst>
              <a:ext uri="{B280256B-8EA4-4162-A73E-3F21712D9A36}">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22870E43-A34B-48AC-81F9-3F0206110129}"/>
              </a:ext>
            </a:extLst>
          </p:cNvPr>
          <p:cNvSpPr txBox="1"/>
          <p:nvPr/>
        </p:nvSpPr>
        <p:spPr>
          <a:xfrm>
            <a:off x="4974545" y="2418413"/>
            <a:ext cx="3889648" cy="443198"/>
          </a:xfrm>
          <a:prstGeom prst="rect">
            <a:avLst/>
          </a:prstGeom>
        </p:spPr>
        <p:txBody>
          <a:bodyPr lIns="95250" tIns="47625" rIns="95250" bIns="47625" rtlCol="0" anchor="t">
            <a:spAutoFit/>
          </a:bodyPr>
          <a:lstStyle/>
          <a:p>
            <a:pPr>
              <a:lnSpc>
                <a:spcPct val="129999"/>
              </a:lnSpc>
              <a:defRPr lang="en-US" sz="1400" dirty="0"/>
            </a:pPr>
            <a:r>
              <a:rPr lang="en-US" sz="900" dirty="0">
                <a:latin typeface="Aptos" panose="020B0004020202020204" pitchFamily="34" charset="0"/>
                <a:cs typeface="Arial" panose="020B0604020202020204" pitchFamily="34" charset="0"/>
              </a:rPr>
              <a:t>Select specific users, lists, and documents, or migrate entire sites depending on your needs</a:t>
            </a:r>
          </a:p>
        </p:txBody>
      </p:sp>
      <p:sp>
        <p:nvSpPr>
          <p:cNvPr id="6" name="TextBox 5">
            <a:extLst>
              <a:ext uri="{02AB0485-2CAB-4471-8D79-F59ED9BD2C9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5725CDC5-D01D-4D39-817E-A10EABC97541}"/>
              </a:ext>
            </a:extLst>
          </p:cNvPr>
          <p:cNvSpPr txBox="1"/>
          <p:nvPr/>
        </p:nvSpPr>
        <p:spPr>
          <a:xfrm>
            <a:off x="4974545" y="2183275"/>
            <a:ext cx="2075992" cy="280846"/>
          </a:xfrm>
          <a:prstGeom prst="rect">
            <a:avLst/>
          </a:prstGeom>
        </p:spPr>
        <p:txBody>
          <a:bodyPr lIns="95250" tIns="47625" rIns="95250" bIns="47625" rtlCol="0" anchor="t">
            <a:spAutoFit/>
          </a:bodyPr>
          <a:lstStyle/>
          <a:p>
            <a:pPr>
              <a:defRPr lang="en-US" sz="1400" dirty="0"/>
            </a:pPr>
            <a:r>
              <a:rPr lang="en-US" sz="1200" b="1" dirty="0">
                <a:latin typeface="Aptos" panose="020B0004020202020204" pitchFamily="34" charset="0"/>
                <a:cs typeface="Arial" panose="020B0604020202020204" pitchFamily="34" charset="0"/>
              </a:rPr>
              <a:t>Granular flexibility</a:t>
            </a:r>
          </a:p>
        </p:txBody>
      </p:sp>
      <p:sp>
        <p:nvSpPr>
          <p:cNvPr id="7" name="TextBox 6">
            <a:extLst>
              <a:ext uri="{29F86F00-4D24-4103-AB85-0721D2BCAB07}">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0E68F1BF-C9E2-4C8D-9EAC-FA70D11A02EE}"/>
              </a:ext>
            </a:extLst>
          </p:cNvPr>
          <p:cNvSpPr txBox="1"/>
          <p:nvPr/>
        </p:nvSpPr>
        <p:spPr>
          <a:xfrm>
            <a:off x="4707845" y="3597430"/>
            <a:ext cx="3863759" cy="451770"/>
          </a:xfrm>
          <a:prstGeom prst="rect">
            <a:avLst/>
          </a:prstGeom>
        </p:spPr>
        <p:txBody>
          <a:bodyPr lIns="95250" tIns="47625" rIns="95250" bIns="47625" rtlCol="0" anchor="t">
            <a:spAutoFit/>
          </a:bodyPr>
          <a:lstStyle/>
          <a:p>
            <a:pPr>
              <a:lnSpc>
                <a:spcPct val="129999"/>
              </a:lnSpc>
              <a:defRPr lang="en-US" sz="1400" dirty="0"/>
            </a:pPr>
            <a:r>
              <a:rPr lang="en-US" sz="900" dirty="0">
                <a:latin typeface="Aptos" panose="020B0004020202020204" pitchFamily="34" charset="0"/>
                <a:cs typeface="Arial" panose="020B0604020202020204" pitchFamily="34" charset="0"/>
              </a:rPr>
              <a:t>Import files from local machines or shared network drives to your SharePoint environment.</a:t>
            </a:r>
          </a:p>
        </p:txBody>
      </p:sp>
      <p:sp>
        <p:nvSpPr>
          <p:cNvPr id="8" name="TextBox 7">
            <a:extLst>
              <a:ext uri="{A188BF11-99A5-4242-AF01-732B833A158A}">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26A683E0-E720-4452-96A2-C86D7A779947}"/>
              </a:ext>
            </a:extLst>
          </p:cNvPr>
          <p:cNvSpPr txBox="1"/>
          <p:nvPr/>
        </p:nvSpPr>
        <p:spPr>
          <a:xfrm>
            <a:off x="4707845" y="3347170"/>
            <a:ext cx="2697232" cy="280846"/>
          </a:xfrm>
          <a:prstGeom prst="rect">
            <a:avLst/>
          </a:prstGeom>
        </p:spPr>
        <p:txBody>
          <a:bodyPr lIns="95250" tIns="47625" rIns="95250" bIns="47625" rtlCol="0" anchor="t">
            <a:spAutoFit/>
          </a:bodyPr>
          <a:lstStyle/>
          <a:p>
            <a:pPr>
              <a:defRPr lang="en-US" sz="1400" dirty="0"/>
            </a:pPr>
            <a:r>
              <a:rPr lang="en-US" sz="1200" b="1" dirty="0">
                <a:latin typeface="Aptos" panose="020B0004020202020204" pitchFamily="34" charset="0"/>
                <a:cs typeface="Arial" panose="020B0604020202020204" pitchFamily="34" charset="0"/>
              </a:rPr>
              <a:t>Import to your environment</a:t>
            </a:r>
          </a:p>
        </p:txBody>
      </p:sp>
      <p:sp>
        <p:nvSpPr>
          <p:cNvPr id="9" name="Rectangle 8">
            <a:extLst>
              <a:ext uri="{66E90A34-8E25-4436-9C31-90989647E33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EB1FFCFB-CD20-4B75-B606-F62FDAA1E8D5}"/>
              </a:ext>
            </a:extLst>
          </p:cNvPr>
          <p:cNvSpPr/>
          <p:nvPr/>
        </p:nvSpPr>
        <p:spPr>
          <a:xfrm>
            <a:off x="-1828" y="-914"/>
            <a:ext cx="1746685" cy="5128784"/>
          </a:xfrm>
          <a:prstGeom prst="rect">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0" name="Chord 9">
            <a:extLst>
              <a:ext uri="{93CE2C26-77D0-4F8B-9DC1-3217E3D5087C}">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A3E75B10-288C-4456-8953-94D22603F5BC}"/>
              </a:ext>
            </a:extLst>
          </p:cNvPr>
          <p:cNvSpPr/>
          <p:nvPr/>
        </p:nvSpPr>
        <p:spPr>
          <a:xfrm rot="10800000">
            <a:off x="-1567043" y="-571500"/>
            <a:ext cx="6286490" cy="6286490"/>
          </a:xfrm>
          <a:prstGeom prst="chord">
            <a:avLst>
              <a:gd name="adj1" fmla="val 5360257"/>
              <a:gd name="adj2" fmla="val 16239366"/>
            </a:avLst>
          </a:prstGeom>
          <a:solidFill>
            <a:srgbClr val="E8DFD3">
              <a:alpha val="0"/>
            </a:srgbClr>
          </a:solidFill>
          <a:ln w="47625" cap="flat">
            <a:solidFill>
              <a:srgbClr val="E8DFD3"/>
            </a:solid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1" name="Title 1">
            <a:extLst>
              <a:ext uri="{0F9E2A34-8423-4D61-8743-8299F58C1B7B}">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E8E49853-8B65-4E76-888B-1C7ABEEE5A49}"/>
              </a:ext>
            </a:extLst>
          </p:cNvPr>
          <p:cNvSpPr>
            <a:spLocks noGrp="1"/>
          </p:cNvSpPr>
          <p:nvPr>
            <p:ph type="title"/>
          </p:nvPr>
        </p:nvSpPr>
        <p:spPr>
          <a:xfrm>
            <a:off x="929982" y="2145296"/>
            <a:ext cx="2860071" cy="1501168"/>
          </a:xfrm>
        </p:spPr>
        <p:txBody>
          <a:bodyPr rtlCol="0" anchor="t"/>
          <a:lstStyle/>
          <a:p>
            <a:r>
              <a:rPr lang="en-US" sz="3200" b="1" dirty="0">
                <a:latin typeface="Aptos" panose="020B0004020202020204" pitchFamily="34" charset="0"/>
                <a:cs typeface="Arial" panose="020B0604020202020204" pitchFamily="34" charset="0"/>
              </a:rPr>
              <a:t>Seamless migration</a:t>
            </a:r>
          </a:p>
        </p:txBody>
      </p:sp>
      <p:sp>
        <p:nvSpPr>
          <p:cNvPr id="12" name="TextBox 11">
            <a:extLst>
              <a:ext uri="{41AB9567-E7C6-4047-9A2B-4842E734A2B2}">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BA19CA10-A68B-4A22-870D-EB0CEA904788}"/>
              </a:ext>
            </a:extLst>
          </p:cNvPr>
          <p:cNvSpPr txBox="1"/>
          <p:nvPr/>
        </p:nvSpPr>
        <p:spPr>
          <a:xfrm>
            <a:off x="882072" y="1851079"/>
            <a:ext cx="1905000" cy="250068"/>
          </a:xfrm>
          <a:prstGeom prst="rect">
            <a:avLst/>
          </a:prstGeom>
        </p:spPr>
        <p:txBody>
          <a:bodyPr lIns="95250" tIns="47625" rIns="95250" bIns="47625" rtlCol="0" anchor="t">
            <a:spAutoFit/>
          </a:bodyPr>
          <a:lstStyle/>
          <a:p>
            <a:pPr algn="l" rtl="0">
              <a:lnSpc>
                <a:spcPct val="100000"/>
              </a:lnSpc>
              <a:spcBef>
                <a:spcPct val="0"/>
              </a:spcBef>
              <a:spcAft>
                <a:spcPts val="0"/>
              </a:spcAft>
              <a:buNone/>
              <a:defRPr lang="en-US" sz="1400" dirty="0"/>
            </a:pPr>
            <a:r>
              <a:rPr lang="en-US" sz="1000" b="1" i="0" cap="all" dirty="0">
                <a:solidFill>
                  <a:schemeClr val="bg1">
                    <a:lumMod val="75000"/>
                  </a:schemeClr>
                </a:solidFill>
                <a:latin typeface="Aptos" panose="020B0004020202020204" pitchFamily="34" charset="0"/>
                <a:cs typeface="Arial" panose="020B0604020202020204" pitchFamily="34" charset="0"/>
              </a:rPr>
              <a:t>#6 </a:t>
            </a:r>
            <a:r>
              <a:rPr lang="en-US" sz="1000" b="1" i="0" cap="all" dirty="0">
                <a:solidFill>
                  <a:schemeClr val="tx1"/>
                </a:solidFill>
                <a:latin typeface="Aptos" panose="020B0004020202020204" pitchFamily="34" charset="0"/>
                <a:cs typeface="Arial" panose="020B0604020202020204" pitchFamily="34" charset="0"/>
              </a:rPr>
              <a:t>Migration</a:t>
            </a:r>
          </a:p>
        </p:txBody>
      </p:sp>
      <p:sp>
        <p:nvSpPr>
          <p:cNvPr id="13" name="Oval 12">
            <a:extLst>
              <a:ext uri="{DA0453C9-FC2E-4D80-97E0-58325676D783}">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8419C25D-8EE6-44CD-AEEF-848EB46F7E1F}"/>
              </a:ext>
            </a:extLst>
          </p:cNvPr>
          <p:cNvSpPr/>
          <p:nvPr/>
        </p:nvSpPr>
        <p:spPr>
          <a:xfrm>
            <a:off x="4268457" y="1200254"/>
            <a:ext cx="461610" cy="461610"/>
          </a:xfrm>
          <a:prstGeom prst="ellipse">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4" name="Oval 13">
            <a:extLst>
              <a:ext uri="{C7E32AF7-D7C5-445F-997D-3F9EC7A9E2F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A71FE020-6740-493A-81AC-11145AC43EA4}"/>
              </a:ext>
            </a:extLst>
          </p:cNvPr>
          <p:cNvSpPr/>
          <p:nvPr/>
        </p:nvSpPr>
        <p:spPr>
          <a:xfrm>
            <a:off x="4497419" y="2342159"/>
            <a:ext cx="461610" cy="461610"/>
          </a:xfrm>
          <a:prstGeom prst="ellipse">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5" name="Oval 14">
            <a:extLst>
              <a:ext uri="{66DF02A9-91DF-422A-97D5-31D3045F6DEC}">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4152DE46-81C7-4781-BD35-377E98F2C228}"/>
              </a:ext>
            </a:extLst>
          </p:cNvPr>
          <p:cNvSpPr/>
          <p:nvPr/>
        </p:nvSpPr>
        <p:spPr>
          <a:xfrm>
            <a:off x="4250074" y="3513886"/>
            <a:ext cx="461610" cy="461610"/>
          </a:xfrm>
          <a:prstGeom prst="ellipse">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pic>
        <p:nvPicPr>
          <p:cNvPr id="16" name="Picture 15">
            <a:extLst>
              <a:ext uri="{8493349A-CB3A-406D-8713-0AECA82CF25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6553A98E-CE5B-4AE2-8B3A-5E984DC26FA0}"/>
              </a:ext>
            </a:extLst>
          </p:cNvPr>
          <p:cNvPicPr>
            <a:picLocks noChangeAspect="1"/>
          </p:cNvPicPr>
          <p:nvPr/>
        </p:nvPicPr>
        <p:blipFill>
          <a:blip r:embed="rId2"/>
          <a:stretch>
            <a:fillRect/>
          </a:stretch>
        </p:blipFill>
        <p:spPr>
          <a:xfrm>
            <a:off x="4398130" y="1355750"/>
            <a:ext cx="241782" cy="149580"/>
          </a:xfrm>
          <a:prstGeom prst="rect">
            <a:avLst/>
          </a:prstGeom>
          <a:noFill/>
        </p:spPr>
      </p:pic>
      <p:pic>
        <p:nvPicPr>
          <p:cNvPr id="17" name="Picture 16">
            <a:extLst>
              <a:ext uri="{BAE47494-E13F-4970-9004-F6C40FC4299D}">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3168B293-FA72-4FEB-9F90-2C6A5D3CDDCB}"/>
              </a:ext>
            </a:extLst>
          </p:cNvPr>
          <p:cNvPicPr>
            <a:picLocks noChangeAspect="1"/>
          </p:cNvPicPr>
          <p:nvPr/>
        </p:nvPicPr>
        <p:blipFill>
          <a:blip r:embed="rId3"/>
          <a:stretch>
            <a:fillRect/>
          </a:stretch>
        </p:blipFill>
        <p:spPr>
          <a:xfrm>
            <a:off x="4372737" y="3652323"/>
            <a:ext cx="249707" cy="176517"/>
          </a:xfrm>
          <a:prstGeom prst="rect">
            <a:avLst/>
          </a:prstGeom>
          <a:noFill/>
        </p:spPr>
      </p:pic>
      <p:pic>
        <p:nvPicPr>
          <p:cNvPr id="18" name="Picture 17">
            <a:extLst>
              <a:ext uri="{0C84D043-86EF-4842-A037-0C5A6DAF5DFB}">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3CBBB04-FB6E-44C1-9C15-B87F0F2E81CA}"/>
              </a:ext>
            </a:extLst>
          </p:cNvPr>
          <p:cNvPicPr>
            <a:picLocks noChangeAspect="1"/>
          </p:cNvPicPr>
          <p:nvPr/>
        </p:nvPicPr>
        <p:blipFill>
          <a:blip r:embed="rId4"/>
          <a:stretch>
            <a:fillRect/>
          </a:stretch>
        </p:blipFill>
        <p:spPr>
          <a:xfrm>
            <a:off x="4622444" y="2443886"/>
            <a:ext cx="211797" cy="208092"/>
          </a:xfrm>
          <a:prstGeom prst="rect">
            <a:avLst/>
          </a:prstGeom>
          <a:noFill/>
        </p:spPr>
      </p:pic>
    </p:spTree>
    <p:extLst>
      <p:ext uri="{4688F1D9-950A-42F9-8406-48ADCE321206}">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0D4929C1-4E35-46E0-B8BF-C8EFB93675BF}">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59C3DC4-2556-49BB-BC7C-079A158DEA1D}"/>
              </a:ext>
            </a:extLst>
          </p:cNvPr>
          <p:cNvSpPr>
            <a:spLocks noGrp="1"/>
          </p:cNvSpPr>
          <p:nvPr>
            <p:ph type="title"/>
          </p:nvPr>
        </p:nvSpPr>
        <p:spPr>
          <a:xfrm>
            <a:off x="438150" y="579276"/>
            <a:ext cx="4156510" cy="769441"/>
          </a:xfrm>
          <a:prstGeom prst="rect">
            <a:avLst/>
          </a:prstGeom>
        </p:spPr>
        <p:txBody>
          <a:bodyPr rtlCol="0" anchor="ctr">
            <a:spAutoFit/>
          </a:bodyPr>
          <a:lstStyle/>
          <a:p>
            <a:r>
              <a:rPr lang="en-US" sz="4400" b="1" dirty="0">
                <a:latin typeface="Aptos" panose="020B0004020202020204" pitchFamily="34" charset="0"/>
                <a:cs typeface="Arial" panose="020B0604020202020204" pitchFamily="34" charset="0"/>
              </a:rPr>
              <a:t>Challenges </a:t>
            </a:r>
          </a:p>
        </p:txBody>
      </p:sp>
      <p:sp>
        <p:nvSpPr>
          <p:cNvPr id="3" name="TextBox 2">
            <a:extLst>
              <a:ext uri="{6040647C-C2DF-4F67-BF55-1AF20B26D344}">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E40EF9B5-B1FC-4978-BC7F-E7E5D83E9AA3}"/>
              </a:ext>
            </a:extLst>
          </p:cNvPr>
          <p:cNvSpPr txBox="1">
            <a:spLocks noGrp="1"/>
          </p:cNvSpPr>
          <p:nvPr/>
        </p:nvSpPr>
        <p:spPr>
          <a:xfrm>
            <a:off x="438150" y="1207966"/>
            <a:ext cx="2272931" cy="461665"/>
          </a:xfrm>
          <a:prstGeom prst="rect">
            <a:avLst/>
          </a:prstGeom>
          <a:ln w="0">
            <a:noFill/>
            <a:round/>
          </a:ln>
          <a:effectLst/>
        </p:spPr>
        <p:txBody>
          <a:bodyPr lIns="91440" tIns="45720" rIns="91440" bIns="45720" numCol="1" spcCol="0" rtlCol="0" anchor="ctr">
            <a:spAutoFit/>
          </a:bodyPr>
          <a:lstStyle>
            <a:lvl1pPr marL="0" lvl="0" algn="l" rtl="0">
              <a:lnSpc>
                <a:spcPct val="100000"/>
              </a:lnSpc>
              <a:spcBef>
                <a:spcPct val="0"/>
              </a:spcBef>
              <a:spcAft>
                <a:spcPts val="0"/>
              </a:spcAft>
              <a:buNone/>
              <a:defRPr lang="en-US" sz="2800" b="1" i="0" dirty="0">
                <a:solidFill>
                  <a:schemeClr val="tx1"/>
                </a:solidFill>
                <a:latin typeface="Zoho Puvi"/>
              </a:defRPr>
            </a:lvl1pPr>
            <a:lvl2pPr marL="457200" lvl="1" algn="l" rtl="0">
              <a:lnSpc>
                <a:spcPct val="100000"/>
              </a:lnSpc>
              <a:spcBef>
                <a:spcPts val="0"/>
              </a:spcBef>
              <a:spcAft>
                <a:spcPts val="0"/>
              </a:spcAft>
              <a:defRPr lang="en-US" sz="1800" dirty="0">
                <a:solidFill>
                  <a:schemeClr val="tx1"/>
                </a:solidFill>
                <a:latin typeface="Zoho Puvi"/>
              </a:defRPr>
            </a:lvl2pPr>
            <a:lvl3pPr marL="914400" lvl="2" algn="l" rtl="0">
              <a:lnSpc>
                <a:spcPct val="100000"/>
              </a:lnSpc>
              <a:spcBef>
                <a:spcPts val="0"/>
              </a:spcBef>
              <a:spcAft>
                <a:spcPts val="0"/>
              </a:spcAft>
              <a:defRPr lang="en-US" sz="1800" dirty="0">
                <a:solidFill>
                  <a:schemeClr val="tx1"/>
                </a:solidFill>
                <a:latin typeface="Zoho Puvi"/>
              </a:defRPr>
            </a:lvl3pPr>
            <a:lvl4pPr marL="1371600" lvl="3" algn="l" rtl="0">
              <a:lnSpc>
                <a:spcPct val="100000"/>
              </a:lnSpc>
              <a:spcBef>
                <a:spcPts val="0"/>
              </a:spcBef>
              <a:spcAft>
                <a:spcPts val="0"/>
              </a:spcAft>
              <a:defRPr lang="en-US" sz="1800" dirty="0">
                <a:solidFill>
                  <a:schemeClr val="tx1"/>
                </a:solidFill>
                <a:latin typeface="Zoho Puvi"/>
              </a:defRPr>
            </a:lvl4pPr>
            <a:lvl5pPr marL="1828800" lvl="4" algn="l" rtl="0">
              <a:lnSpc>
                <a:spcPct val="100000"/>
              </a:lnSpc>
              <a:spcBef>
                <a:spcPts val="0"/>
              </a:spcBef>
              <a:spcAft>
                <a:spcPts val="0"/>
              </a:spcAft>
              <a:defRPr lang="en-US" sz="1800" dirty="0">
                <a:solidFill>
                  <a:schemeClr val="tx1"/>
                </a:solidFill>
                <a:latin typeface="Zoho Puvi"/>
              </a:defRPr>
            </a:lvl5pPr>
            <a:lvl6pPr marL="2286000" lvl="5" algn="l" rtl="0">
              <a:lnSpc>
                <a:spcPct val="100000"/>
              </a:lnSpc>
              <a:spcBef>
                <a:spcPts val="0"/>
              </a:spcBef>
              <a:spcAft>
                <a:spcPts val="0"/>
              </a:spcAft>
              <a:defRPr lang="en-US" sz="1800" dirty="0">
                <a:solidFill>
                  <a:schemeClr val="tx1"/>
                </a:solidFill>
                <a:latin typeface="Zoho Puvi"/>
              </a:defRPr>
            </a:lvl6pPr>
            <a:lvl7pPr marL="2743200" lvl="6" algn="l" rtl="0">
              <a:lnSpc>
                <a:spcPct val="100000"/>
              </a:lnSpc>
              <a:spcBef>
                <a:spcPts val="0"/>
              </a:spcBef>
              <a:spcAft>
                <a:spcPts val="0"/>
              </a:spcAft>
              <a:defRPr lang="en-US" sz="1800" dirty="0">
                <a:solidFill>
                  <a:schemeClr val="tx1"/>
                </a:solidFill>
                <a:latin typeface="Zoho Puvi"/>
              </a:defRPr>
            </a:lvl7pPr>
            <a:lvl8pPr marL="3200400" lvl="7" algn="l" rtl="0">
              <a:lnSpc>
                <a:spcPct val="100000"/>
              </a:lnSpc>
              <a:spcBef>
                <a:spcPts val="0"/>
              </a:spcBef>
              <a:spcAft>
                <a:spcPts val="0"/>
              </a:spcAft>
              <a:defRPr lang="en-US" sz="1800" dirty="0">
                <a:solidFill>
                  <a:schemeClr val="tx1"/>
                </a:solidFill>
                <a:latin typeface="Zoho Puvi"/>
              </a:defRPr>
            </a:lvl8pPr>
            <a:lvl9pPr marL="3657600" lvl="8" algn="l" rtl="0">
              <a:lnSpc>
                <a:spcPct val="100000"/>
              </a:lnSpc>
              <a:spcBef>
                <a:spcPts val="0"/>
              </a:spcBef>
              <a:spcAft>
                <a:spcPts val="0"/>
              </a:spcAft>
              <a:defRPr lang="en-US" sz="1800" dirty="0">
                <a:solidFill>
                  <a:schemeClr val="tx1"/>
                </a:solidFill>
                <a:latin typeface="Zoho Puvi"/>
              </a:defRPr>
            </a:lvl9pPr>
          </a:lstStyle>
          <a:p>
            <a:pPr marL="0" lvl="0" algn="l" rtl="0">
              <a:lnSpc>
                <a:spcPct val="100000"/>
              </a:lnSpc>
              <a:spcBef>
                <a:spcPct val="0"/>
              </a:spcBef>
              <a:spcAft>
                <a:spcPts val="0"/>
              </a:spcAft>
              <a:buNone/>
            </a:pPr>
            <a:r>
              <a:rPr lang="en-US" sz="2400" b="1" i="0" dirty="0">
                <a:solidFill>
                  <a:schemeClr val="tx1"/>
                </a:solidFill>
                <a:latin typeface="Aptos" panose="020B0004020202020204" pitchFamily="34" charset="0"/>
                <a:cs typeface="Arial" panose="020B0604020202020204" pitchFamily="34" charset="0"/>
              </a:rPr>
              <a:t>in enterprises</a:t>
            </a:r>
          </a:p>
        </p:txBody>
      </p:sp>
      <p:sp>
        <p:nvSpPr>
          <p:cNvPr id="4" name="Rectangle: Rounded Corners 3">
            <a:extLst>
              <a:ext uri="{E33BEB44-D86E-4E8D-A56E-119713D29F24}">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1C18DCDF-0C5D-4A50-B53E-7041C37EB21F}"/>
              </a:ext>
            </a:extLst>
          </p:cNvPr>
          <p:cNvSpPr/>
          <p:nvPr/>
        </p:nvSpPr>
        <p:spPr>
          <a:xfrm>
            <a:off x="524665" y="2032797"/>
            <a:ext cx="2624071" cy="2419397"/>
          </a:xfrm>
          <a:prstGeom prst="roundRect">
            <a:avLst>
              <a:gd name="adj" fmla="val 2532"/>
            </a:avLst>
          </a:prstGeom>
          <a:solidFill>
            <a:srgbClr val="FFF5E8"/>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5" name="TextBox 4">
            <a:extLst>
              <a:ext uri="{943B79B8-DCE5-40AD-AFB3-B1601EAF0C76}">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35206552-79CA-4949-AE8C-BC14CB6D13F4}"/>
              </a:ext>
            </a:extLst>
          </p:cNvPr>
          <p:cNvSpPr txBox="1"/>
          <p:nvPr/>
        </p:nvSpPr>
        <p:spPr>
          <a:xfrm>
            <a:off x="762000" y="2766679"/>
            <a:ext cx="1905000" cy="280846"/>
          </a:xfrm>
          <a:prstGeom prst="rect">
            <a:avLst/>
          </a:prstGeom>
        </p:spPr>
        <p:txBody>
          <a:bodyPr lIns="95250" tIns="47625" rIns="95250" bIns="47625" rtlCol="0" anchor="t">
            <a:spAutoFit/>
          </a:bodyPr>
          <a:lstStyle/>
          <a:p>
            <a:pPr>
              <a:defRPr lang="en-US" sz="1400" dirty="0"/>
            </a:pPr>
            <a:r>
              <a:rPr lang="en-US" sz="1200" b="1" dirty="0">
                <a:latin typeface="Aptos" panose="020B0004020202020204" pitchFamily="34" charset="0"/>
                <a:cs typeface="Arial" panose="020B0604020202020204" pitchFamily="34" charset="0"/>
              </a:rPr>
              <a:t>Lack of visibility</a:t>
            </a:r>
          </a:p>
        </p:txBody>
      </p:sp>
      <p:sp>
        <p:nvSpPr>
          <p:cNvPr id="6" name="TextBox 5">
            <a:extLst>
              <a:ext uri="{A18C90E4-F75F-4D3B-8D90-BB7097E25554}">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D332EA8-87C8-4524-AFB1-91560D9ECA56}"/>
              </a:ext>
            </a:extLst>
          </p:cNvPr>
          <p:cNvSpPr txBox="1"/>
          <p:nvPr/>
        </p:nvSpPr>
        <p:spPr>
          <a:xfrm>
            <a:off x="762000" y="3046152"/>
            <a:ext cx="2072430" cy="1121974"/>
          </a:xfrm>
          <a:prstGeom prst="rect">
            <a:avLst/>
          </a:prstGeom>
        </p:spPr>
        <p:txBody>
          <a:bodyPr lIns="95250" tIns="47625" rIns="95250" bIns="47625" rtlCol="0" anchor="t">
            <a:spAutoFit/>
          </a:bodyPr>
          <a:lstStyle/>
          <a:p>
            <a:pPr>
              <a:lnSpc>
                <a:spcPct val="129999"/>
              </a:lnSpc>
              <a:defRPr lang="en-US" sz="1400" dirty="0"/>
            </a:pPr>
            <a:r>
              <a:rPr lang="en-US" sz="1000" dirty="0">
                <a:latin typeface="Aptos" panose="020B0004020202020204" pitchFamily="34" charset="0"/>
                <a:cs typeface="Arial" panose="020B0604020202020204" pitchFamily="34" charset="0"/>
              </a:rPr>
              <a:t>Native reports provide limited information and </a:t>
            </a:r>
            <a:r>
              <a:rPr lang="en-US" sz="1200" dirty="0">
                <a:latin typeface="Aptos" panose="020B0004020202020204" pitchFamily="34" charset="0"/>
                <a:cs typeface="Arial" panose="020B0604020202020204" pitchFamily="34" charset="0"/>
              </a:rPr>
              <a:t>require</a:t>
            </a:r>
            <a:r>
              <a:rPr lang="en-US" sz="1000" dirty="0">
                <a:latin typeface="Aptos" panose="020B0004020202020204" pitchFamily="34" charset="0"/>
                <a:cs typeface="Arial" panose="020B0604020202020204" pitchFamily="34" charset="0"/>
              </a:rPr>
              <a:t> scripts to dig deeper. They lack a centralized viewpoint and aren't easily accessible.</a:t>
            </a:r>
          </a:p>
        </p:txBody>
      </p:sp>
      <p:sp>
        <p:nvSpPr>
          <p:cNvPr id="7" name="Rectangle: Rounded Corners 6">
            <a:extLst>
              <a:ext uri="{F2D5115D-BEFE-430E-A61F-2F121EDEFA3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EC74E825-EAFA-47A5-930F-9A6B9B7FD7BC}"/>
              </a:ext>
            </a:extLst>
          </p:cNvPr>
          <p:cNvSpPr/>
          <p:nvPr/>
        </p:nvSpPr>
        <p:spPr>
          <a:xfrm>
            <a:off x="3276085" y="2032797"/>
            <a:ext cx="2624071" cy="2419397"/>
          </a:xfrm>
          <a:prstGeom prst="roundRect">
            <a:avLst>
              <a:gd name="adj" fmla="val 2532"/>
            </a:avLst>
          </a:prstGeom>
          <a:solidFill>
            <a:srgbClr val="FFF5E8"/>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8" name="TextBox 7">
            <a:extLst>
              <a:ext uri="{40F83A09-5D6D-4301-88FD-0B420BE44686}">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FCDDB475-F239-4328-A761-02E4CFE8B32C}"/>
              </a:ext>
            </a:extLst>
          </p:cNvPr>
          <p:cNvSpPr txBox="1"/>
          <p:nvPr/>
        </p:nvSpPr>
        <p:spPr>
          <a:xfrm>
            <a:off x="3513420" y="2766679"/>
            <a:ext cx="2252967" cy="280846"/>
          </a:xfrm>
          <a:prstGeom prst="rect">
            <a:avLst/>
          </a:prstGeom>
        </p:spPr>
        <p:txBody>
          <a:bodyPr lIns="95250" tIns="47625" rIns="95250" bIns="47625" rtlCol="0" anchor="t">
            <a:spAutoFit/>
          </a:bodyPr>
          <a:lstStyle/>
          <a:p>
            <a:pPr>
              <a:defRPr lang="en-US" sz="1400" dirty="0"/>
            </a:pPr>
            <a:r>
              <a:rPr lang="en-US" sz="1200" b="1" dirty="0">
                <a:latin typeface="Aptos" panose="020B0004020202020204" pitchFamily="34" charset="0"/>
                <a:cs typeface="Arial" panose="020B0604020202020204" pitchFamily="34" charset="0"/>
              </a:rPr>
              <a:t>Inefficient management</a:t>
            </a:r>
          </a:p>
        </p:txBody>
      </p:sp>
      <p:sp>
        <p:nvSpPr>
          <p:cNvPr id="9" name="TextBox 8">
            <a:extLst>
              <a:ext uri="{7849688A-3127-41DC-A952-ACD6B65F000B}">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9846EFB8-AD28-4262-8FE2-DDA797D6AC24}"/>
              </a:ext>
            </a:extLst>
          </p:cNvPr>
          <p:cNvSpPr txBox="1"/>
          <p:nvPr/>
        </p:nvSpPr>
        <p:spPr>
          <a:xfrm>
            <a:off x="3513420" y="3046152"/>
            <a:ext cx="2072430" cy="1085611"/>
          </a:xfrm>
          <a:prstGeom prst="rect">
            <a:avLst/>
          </a:prstGeom>
        </p:spPr>
        <p:txBody>
          <a:bodyPr lIns="95250" tIns="47625" rIns="95250" bIns="47625" rtlCol="0" anchor="t">
            <a:spAutoFit/>
          </a:bodyPr>
          <a:lstStyle/>
          <a:p>
            <a:pPr>
              <a:lnSpc>
                <a:spcPct val="129999"/>
              </a:lnSpc>
              <a:defRPr lang="en-US" sz="1400" dirty="0"/>
            </a:pPr>
            <a:r>
              <a:rPr lang="en-US" sz="1000" dirty="0">
                <a:latin typeface="Aptos" panose="020B0004020202020204" pitchFamily="34" charset="0"/>
                <a:cs typeface="Arial" panose="020B0604020202020204" pitchFamily="34" charset="0"/>
              </a:rPr>
              <a:t>Bigger organizations suffer from the lack of bulk controls, delegation, and scheduling features which can save time and effort.</a:t>
            </a:r>
          </a:p>
        </p:txBody>
      </p:sp>
      <p:sp>
        <p:nvSpPr>
          <p:cNvPr id="10" name="Rectangle: Rounded Corners 9">
            <a:extLst>
              <a:ext uri="{FE8F3856-0E1A-4748-8A06-9E016A0820F6}">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44746FF3-83E0-433E-8FE1-424E6B7AE239}"/>
              </a:ext>
            </a:extLst>
          </p:cNvPr>
          <p:cNvSpPr/>
          <p:nvPr/>
        </p:nvSpPr>
        <p:spPr>
          <a:xfrm>
            <a:off x="6005583" y="2032797"/>
            <a:ext cx="2624071" cy="2419397"/>
          </a:xfrm>
          <a:prstGeom prst="roundRect">
            <a:avLst>
              <a:gd name="adj" fmla="val 2532"/>
            </a:avLst>
          </a:prstGeom>
          <a:solidFill>
            <a:srgbClr val="FFF5E8"/>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1" name="TextBox 10">
            <a:extLst>
              <a:ext uri="{3CBC2C63-1E7E-47AF-9239-B5E49B978BA4}">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AE03B3E8-A5DE-4DC7-8D44-5798DB2E9BCD}"/>
              </a:ext>
            </a:extLst>
          </p:cNvPr>
          <p:cNvSpPr txBox="1"/>
          <p:nvPr/>
        </p:nvSpPr>
        <p:spPr>
          <a:xfrm>
            <a:off x="6242918" y="2766679"/>
            <a:ext cx="1905000" cy="280846"/>
          </a:xfrm>
          <a:prstGeom prst="rect">
            <a:avLst/>
          </a:prstGeom>
        </p:spPr>
        <p:txBody>
          <a:bodyPr lIns="95250" tIns="47625" rIns="95250" bIns="47625" rtlCol="0" anchor="t">
            <a:spAutoFit/>
          </a:bodyPr>
          <a:lstStyle/>
          <a:p>
            <a:pPr>
              <a:defRPr lang="en-US" sz="1400" dirty="0"/>
            </a:pPr>
            <a:r>
              <a:rPr lang="en-US" sz="1200" b="1" dirty="0">
                <a:latin typeface="Aptos" panose="020B0004020202020204" pitchFamily="34" charset="0"/>
                <a:cs typeface="Arial" panose="020B0604020202020204" pitchFamily="34" charset="0"/>
              </a:rPr>
              <a:t>Monitoring changes</a:t>
            </a:r>
          </a:p>
        </p:txBody>
      </p:sp>
      <p:sp>
        <p:nvSpPr>
          <p:cNvPr id="12" name="TextBox 11">
            <a:extLst>
              <a:ext uri="{CD13ABB9-D54D-4D04-8A8C-34C860BDDF42}">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7675DC28-FCA9-4050-A97B-22D1F1393BD2}"/>
              </a:ext>
            </a:extLst>
          </p:cNvPr>
          <p:cNvSpPr txBox="1"/>
          <p:nvPr/>
        </p:nvSpPr>
        <p:spPr>
          <a:xfrm>
            <a:off x="6242914" y="3046152"/>
            <a:ext cx="2309641" cy="881908"/>
          </a:xfrm>
          <a:prstGeom prst="rect">
            <a:avLst/>
          </a:prstGeom>
        </p:spPr>
        <p:txBody>
          <a:bodyPr lIns="95250" tIns="47625" rIns="95250" bIns="47625" rtlCol="0" anchor="t">
            <a:spAutoFit/>
          </a:bodyPr>
          <a:lstStyle/>
          <a:p>
            <a:pPr>
              <a:lnSpc>
                <a:spcPct val="129999"/>
              </a:lnSpc>
              <a:defRPr lang="en-US" sz="1400" dirty="0"/>
            </a:pPr>
            <a:r>
              <a:rPr lang="en-US" sz="1000" dirty="0">
                <a:latin typeface="Aptos" panose="020B0004020202020204" pitchFamily="34" charset="0"/>
                <a:cs typeface="Arial" panose="020B0604020202020204" pitchFamily="34" charset="0"/>
              </a:rPr>
              <a:t>Various changes going unnoticed, compliance requirements, and sites experiencing downtime—all require continuous monitoring and logging.</a:t>
            </a:r>
          </a:p>
        </p:txBody>
      </p:sp>
      <p:pic>
        <p:nvPicPr>
          <p:cNvPr id="13" name="Picture 12">
            <a:extLst>
              <a:ext uri="{2C0AC3A6-D2EA-4B2C-B386-5F261DFBBA18}">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A5D5B2F-CC3D-41EB-9FFD-AA3B16AA5A54}"/>
              </a:ext>
            </a:extLst>
          </p:cNvPr>
          <p:cNvPicPr>
            <a:picLocks noChangeAspect="1"/>
          </p:cNvPicPr>
          <p:nvPr/>
        </p:nvPicPr>
        <p:blipFill>
          <a:blip r:embed="rId2"/>
          <a:stretch>
            <a:fillRect/>
          </a:stretch>
        </p:blipFill>
        <p:spPr>
          <a:xfrm>
            <a:off x="6342164" y="2362200"/>
            <a:ext cx="434844" cy="311591"/>
          </a:xfrm>
          <a:prstGeom prst="rect">
            <a:avLst/>
          </a:prstGeom>
          <a:noFill/>
        </p:spPr>
      </p:pic>
      <p:pic>
        <p:nvPicPr>
          <p:cNvPr id="14" name="Picture 13">
            <a:extLst>
              <a:ext uri="{DF452132-2C07-4A8F-9AA3-8A429F9667F8}">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7919019-4A8F-4602-9F19-8CAF58E552CA}"/>
              </a:ext>
            </a:extLst>
          </p:cNvPr>
          <p:cNvPicPr>
            <a:picLocks noChangeAspect="1"/>
          </p:cNvPicPr>
          <p:nvPr/>
        </p:nvPicPr>
        <p:blipFill>
          <a:blip r:embed="rId3"/>
          <a:stretch>
            <a:fillRect/>
          </a:stretch>
        </p:blipFill>
        <p:spPr>
          <a:xfrm>
            <a:off x="3643969" y="2343150"/>
            <a:ext cx="313848" cy="350272"/>
          </a:xfrm>
          <a:prstGeom prst="rect">
            <a:avLst/>
          </a:prstGeom>
          <a:noFill/>
        </p:spPr>
      </p:pic>
      <p:pic>
        <p:nvPicPr>
          <p:cNvPr id="15" name="Picture 14">
            <a:extLst>
              <a:ext uri="{020DAF6F-95E2-40A9-AFCF-DF4553ED629B}">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55023E44-9007-43E9-9C75-713938672AA7}"/>
              </a:ext>
            </a:extLst>
          </p:cNvPr>
          <p:cNvPicPr>
            <a:picLocks noChangeAspect="1"/>
          </p:cNvPicPr>
          <p:nvPr/>
        </p:nvPicPr>
        <p:blipFill>
          <a:blip r:embed="rId4"/>
          <a:stretch>
            <a:fillRect/>
          </a:stretch>
        </p:blipFill>
        <p:spPr>
          <a:xfrm>
            <a:off x="884548" y="2369286"/>
            <a:ext cx="374256" cy="268081"/>
          </a:xfrm>
          <a:prstGeom prst="rect">
            <a:avLst/>
          </a:prstGeom>
          <a:noFill/>
        </p:spPr>
      </p:pic>
    </p:spTree>
    <p:extLst>
      <p:ext uri="{126EF76B-071B-40DB-AAC9-96998B54A90B}">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1B6BAEA-935B-4705-AE99-F7AAD80EFCB6}">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5EDA5700-C4B3-4EB9-AC35-11E1678F7735}"/>
              </a:ext>
            </a:extLst>
          </p:cNvPr>
          <p:cNvSpPr txBox="1"/>
          <p:nvPr/>
        </p:nvSpPr>
        <p:spPr>
          <a:xfrm>
            <a:off x="450199" y="213874"/>
            <a:ext cx="1905000" cy="250068"/>
          </a:xfrm>
          <a:prstGeom prst="rect">
            <a:avLst/>
          </a:prstGeom>
        </p:spPr>
        <p:txBody>
          <a:bodyPr lIns="95250" tIns="47625" rIns="95250" bIns="47625" rtlCol="0" anchor="t">
            <a:spAutoFit/>
          </a:bodyPr>
          <a:lstStyle/>
          <a:p>
            <a:pPr algn="l" rtl="0">
              <a:lnSpc>
                <a:spcPct val="100000"/>
              </a:lnSpc>
              <a:spcBef>
                <a:spcPct val="0"/>
              </a:spcBef>
              <a:spcAft>
                <a:spcPts val="0"/>
              </a:spcAft>
              <a:buNone/>
              <a:defRPr lang="en-US" sz="1400" dirty="0"/>
            </a:pPr>
            <a:r>
              <a:rPr lang="en-US" sz="1000" b="1" i="0" cap="all" dirty="0">
                <a:solidFill>
                  <a:schemeClr val="bg1">
                    <a:lumMod val="75000"/>
                  </a:schemeClr>
                </a:solidFill>
                <a:latin typeface="Aptos" panose="020B0004020202020204" pitchFamily="34" charset="0"/>
                <a:cs typeface="Arial" panose="020B0604020202020204" pitchFamily="34" charset="0"/>
              </a:rPr>
              <a:t>#6 </a:t>
            </a:r>
            <a:r>
              <a:rPr lang="en-US" sz="1000" b="1" i="0" cap="all" dirty="0">
                <a:solidFill>
                  <a:schemeClr val="tx1"/>
                </a:solidFill>
                <a:latin typeface="Aptos" panose="020B0004020202020204" pitchFamily="34" charset="0"/>
                <a:cs typeface="Arial" panose="020B0604020202020204" pitchFamily="34" charset="0"/>
              </a:rPr>
              <a:t>MIGRATION</a:t>
            </a:r>
          </a:p>
        </p:txBody>
      </p:sp>
      <p:cxnSp>
        <p:nvCxnSpPr>
          <p:cNvPr id="3" name="Straight Connector 2">
            <a:extLst>
              <a:ext uri="{24A52517-C78B-4993-86DB-74F78FB77FDB}">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454F832E-9087-4CDB-BE2F-F48AD958D420}"/>
              </a:ext>
            </a:extLst>
          </p:cNvPr>
          <p:cNvCxnSpPr/>
          <p:nvPr/>
        </p:nvCxnSpPr>
        <p:spPr>
          <a:xfrm rot="10800000" flipH="1" flipV="1">
            <a:off x="554821" y="601732"/>
            <a:ext cx="8032975" cy="0"/>
          </a:xfrm>
          <a:prstGeom prst="line">
            <a:avLst/>
          </a:prstGeom>
          <a:ln w="9525" cap="flat">
            <a:solidFill>
              <a:schemeClr val="bg1">
                <a:lumMod val="85000"/>
              </a:schemeClr>
            </a:solidFill>
            <a:prstDash val="solid"/>
            <a:round/>
          </a:ln>
        </p:spPr>
        <p:style>
          <a:lnRef idx="1">
            <a:schemeClr val="accent1"/>
          </a:lnRef>
          <a:fillRef idx="1">
            <a:schemeClr val="accent1"/>
          </a:fillRef>
          <a:effectRef idx="0">
            <a:schemeClr val="accent1"/>
          </a:effectRef>
          <a:fontRef idx="minor">
            <a:srgbClr val="FFFFFF"/>
          </a:fontRef>
        </p:style>
      </p:cxnSp>
      <p:pic>
        <p:nvPicPr>
          <p:cNvPr id="4" name="Picture 3">
            <a:extLst>
              <a:ext uri="{D1051C6E-F7AF-49CD-AC24-AAD9EC2EADE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B0A9CB56-48D0-4D98-A5AF-823C27BEF9F0}"/>
              </a:ext>
            </a:extLst>
          </p:cNvPr>
          <p:cNvPicPr>
            <a:picLocks noChangeAspect="1"/>
          </p:cNvPicPr>
          <p:nvPr/>
        </p:nvPicPr>
        <p:blipFill>
          <a:blip r:embed="rId2"/>
          <a:srcRect b="13440"/>
          <a:stretch>
            <a:fillRect/>
          </a:stretch>
        </p:blipFill>
        <p:spPr>
          <a:xfrm>
            <a:off x="575079" y="895350"/>
            <a:ext cx="8019974" cy="3881334"/>
          </a:xfrm>
          <a:prstGeom prst="rect">
            <a:avLst/>
          </a:prstGeom>
          <a:noFill/>
          <a:ln w="28575" cap="flat">
            <a:solidFill>
              <a:srgbClr val="E8DFD3"/>
            </a:solidFill>
            <a:prstDash val="solid"/>
            <a:round/>
          </a:ln>
          <a:effectLst/>
        </p:spPr>
      </p:pic>
    </p:spTree>
    <p:extLst>
      <p:ext uri="{11C3379E-24A3-4F59-BDED-481C0BF67DCF}">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19AFBA15-6EFA-4813-BF32-0494DD2DCCAD}">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5B91AA96-2E3B-42B8-926B-09231059F831}"/>
              </a:ext>
            </a:extLst>
          </p:cNvPr>
          <p:cNvPicPr>
            <a:picLocks noChangeAspect="1"/>
          </p:cNvPicPr>
          <p:nvPr/>
        </p:nvPicPr>
        <p:blipFill>
          <a:blip r:embed="rId2">
            <a:alphaModFix/>
          </a:blip>
          <a:stretch>
            <a:fillRect/>
          </a:stretch>
        </p:blipFill>
        <p:spPr>
          <a:xfrm rot="7860000">
            <a:off x="2968990" y="-1398041"/>
            <a:ext cx="9010288" cy="6774351"/>
          </a:xfrm>
          <a:prstGeom prst="rect">
            <a:avLst/>
          </a:prstGeom>
          <a:noFill/>
        </p:spPr>
      </p:pic>
      <p:sp>
        <p:nvSpPr>
          <p:cNvPr id="3" name="Title 1">
            <a:extLst>
              <a:ext uri="{7F603683-A034-4931-A1C2-AEAA3903A0B6}">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5EE342FB-1DB7-477E-A372-9BA7A329D381}"/>
              </a:ext>
            </a:extLst>
          </p:cNvPr>
          <p:cNvSpPr>
            <a:spLocks noGrp="1"/>
          </p:cNvSpPr>
          <p:nvPr>
            <p:ph type="title"/>
          </p:nvPr>
        </p:nvSpPr>
        <p:spPr>
          <a:xfrm>
            <a:off x="438150" y="823379"/>
            <a:ext cx="2221773" cy="553916"/>
          </a:xfrm>
        </p:spPr>
        <p:txBody>
          <a:bodyPr rtlCol="0"/>
          <a:lstStyle/>
          <a:p>
            <a:r>
              <a:rPr lang="en-US" sz="2800" b="1" dirty="0">
                <a:latin typeface="Aptos" panose="020B0004020202020204" pitchFamily="34" charset="0"/>
                <a:cs typeface="Arial" panose="020B0604020202020204" pitchFamily="34" charset="0"/>
              </a:rPr>
              <a:t>Use case</a:t>
            </a:r>
          </a:p>
        </p:txBody>
      </p:sp>
      <p:sp>
        <p:nvSpPr>
          <p:cNvPr id="4" name="TextBox 3">
            <a:extLst>
              <a:ext uri="{CDB962BC-6A6D-4AAF-A26A-6B2198854801}">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596DE13E-2E11-4D76-A027-0929CAF27C6F}"/>
              </a:ext>
            </a:extLst>
          </p:cNvPr>
          <p:cNvSpPr txBox="1"/>
          <p:nvPr/>
        </p:nvSpPr>
        <p:spPr>
          <a:xfrm>
            <a:off x="476935" y="2305050"/>
            <a:ext cx="2706709" cy="1393651"/>
          </a:xfrm>
          <a:prstGeom prst="rect">
            <a:avLst/>
          </a:prstGeom>
        </p:spPr>
        <p:txBody>
          <a:bodyPr lIns="95250" tIns="47625" rIns="95250" bIns="47625" rtlCol="0" anchor="t">
            <a:spAutoFit/>
          </a:bodyPr>
          <a:lstStyle/>
          <a:p>
            <a:pPr>
              <a:lnSpc>
                <a:spcPct val="129999"/>
              </a:lnSpc>
              <a:defRPr lang="en-US" sz="1400" dirty="0"/>
            </a:pPr>
            <a:r>
              <a:rPr lang="en-US" sz="1100" dirty="0">
                <a:latin typeface="Aptos" panose="020B0004020202020204" pitchFamily="34" charset="0"/>
                <a:cs typeface="Arial" panose="020B0604020202020204" pitchFamily="34" charset="0"/>
              </a:rPr>
              <a:t>Importing multiple folders simultaneously to SharePoint isn't possible with the native tool. That process is time-consuming and repetitive. By speeding up the process, you can focus on other tasks at hand.</a:t>
            </a:r>
          </a:p>
        </p:txBody>
      </p:sp>
      <p:sp>
        <p:nvSpPr>
          <p:cNvPr id="5" name="TextBox 4">
            <a:extLst>
              <a:ext uri="{A062F016-6A54-43C7-8344-6B829C0ED8DF}">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AEC457DE-8015-40D5-8439-D5E689574E76}"/>
              </a:ext>
            </a:extLst>
          </p:cNvPr>
          <p:cNvSpPr txBox="1"/>
          <p:nvPr/>
        </p:nvSpPr>
        <p:spPr>
          <a:xfrm>
            <a:off x="450199" y="213874"/>
            <a:ext cx="1905000" cy="250068"/>
          </a:xfrm>
          <a:prstGeom prst="rect">
            <a:avLst/>
          </a:prstGeom>
        </p:spPr>
        <p:txBody>
          <a:bodyPr lIns="95250" tIns="47625" rIns="95250" bIns="47625" rtlCol="0" anchor="t">
            <a:spAutoFit/>
          </a:bodyPr>
          <a:lstStyle/>
          <a:p>
            <a:pPr algn="l" rtl="0">
              <a:lnSpc>
                <a:spcPct val="100000"/>
              </a:lnSpc>
              <a:spcBef>
                <a:spcPct val="0"/>
              </a:spcBef>
              <a:spcAft>
                <a:spcPts val="0"/>
              </a:spcAft>
              <a:buNone/>
              <a:defRPr lang="en-US" sz="1400" dirty="0"/>
            </a:pPr>
            <a:r>
              <a:rPr lang="en-US" sz="1000" b="1" i="0" cap="all" dirty="0">
                <a:solidFill>
                  <a:schemeClr val="bg1">
                    <a:lumMod val="75000"/>
                  </a:schemeClr>
                </a:solidFill>
                <a:latin typeface="Aptos" panose="020B0004020202020204" pitchFamily="34" charset="0"/>
                <a:cs typeface="Arial" panose="020B0604020202020204" pitchFamily="34" charset="0"/>
              </a:rPr>
              <a:t>#6 </a:t>
            </a:r>
            <a:r>
              <a:rPr lang="en-US" sz="1000" b="1" i="0" cap="all" dirty="0">
                <a:solidFill>
                  <a:schemeClr val="tx1"/>
                </a:solidFill>
                <a:latin typeface="Aptos" panose="020B0004020202020204" pitchFamily="34" charset="0"/>
                <a:cs typeface="Arial" panose="020B0604020202020204" pitchFamily="34" charset="0"/>
              </a:rPr>
              <a:t>MIGRATION</a:t>
            </a:r>
          </a:p>
        </p:txBody>
      </p:sp>
      <p:cxnSp>
        <p:nvCxnSpPr>
          <p:cNvPr id="6" name="Straight Connector 5">
            <a:extLst>
              <a:ext uri="{825300FA-23D4-48BE-8F3C-2DF0BB5C39D8}">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7E7C68AD-C240-4E03-A1D3-ED893E8988FB}"/>
              </a:ext>
            </a:extLst>
          </p:cNvPr>
          <p:cNvCxnSpPr/>
          <p:nvPr/>
        </p:nvCxnSpPr>
        <p:spPr>
          <a:xfrm rot="10800000" flipH="1" flipV="1">
            <a:off x="554821" y="601732"/>
            <a:ext cx="8032975" cy="0"/>
          </a:xfrm>
          <a:prstGeom prst="line">
            <a:avLst/>
          </a:prstGeom>
          <a:ln w="9525" cap="flat">
            <a:solidFill>
              <a:schemeClr val="bg1">
                <a:lumMod val="85000"/>
              </a:schemeClr>
            </a:solidFill>
            <a:prstDash val="solid"/>
            <a:round/>
          </a:ln>
        </p:spPr>
        <p:style>
          <a:lnRef idx="1">
            <a:schemeClr val="accent1"/>
          </a:lnRef>
          <a:fillRef idx="1">
            <a:schemeClr val="accent1"/>
          </a:fillRef>
          <a:effectRef idx="0">
            <a:schemeClr val="accent1"/>
          </a:effectRef>
          <a:fontRef idx="minor">
            <a:srgbClr val="FFFFFF"/>
          </a:fontRef>
        </p:style>
      </p:cxnSp>
      <p:sp>
        <p:nvSpPr>
          <p:cNvPr id="7" name="TextBox 6">
            <a:extLst>
              <a:ext uri="{8D74824C-731E-4BFA-8C8F-465FA4B8374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394BEBE5-554C-4FF6-B400-32C0F2A7448C}"/>
              </a:ext>
            </a:extLst>
          </p:cNvPr>
          <p:cNvSpPr txBox="1"/>
          <p:nvPr/>
        </p:nvSpPr>
        <p:spPr>
          <a:xfrm>
            <a:off x="4543425" y="1866900"/>
            <a:ext cx="4419142" cy="342401"/>
          </a:xfrm>
          <a:prstGeom prst="rect">
            <a:avLst/>
          </a:prstGeom>
        </p:spPr>
        <p:txBody>
          <a:bodyPr lIns="95250" tIns="47625" rIns="95250" bIns="47625" rtlCol="0" anchor="t">
            <a:spAutoFit/>
          </a:bodyPr>
          <a:lstStyle/>
          <a:p>
            <a:pPr>
              <a:defRPr lang="en-US" sz="1400" dirty="0"/>
            </a:pPr>
            <a:r>
              <a:rPr lang="en-US" sz="1600" b="1" dirty="0">
                <a:latin typeface="Aptos" panose="020B0004020202020204" pitchFamily="34" charset="0"/>
                <a:cs typeface="Arial" panose="020B0604020202020204" pitchFamily="34" charset="0"/>
              </a:rPr>
              <a:t>How SharePoint Manager Plus helps</a:t>
            </a:r>
          </a:p>
        </p:txBody>
      </p:sp>
      <p:sp>
        <p:nvSpPr>
          <p:cNvPr id="8" name="TextBox 7">
            <a:extLst>
              <a:ext uri="{BB519475-1989-4B2D-93DB-9583E88CF75F}">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BFAC3793-2B54-45FD-9638-22EEF2E045BD}"/>
              </a:ext>
            </a:extLst>
          </p:cNvPr>
          <p:cNvSpPr txBox="1"/>
          <p:nvPr/>
        </p:nvSpPr>
        <p:spPr>
          <a:xfrm>
            <a:off x="4543425" y="2305050"/>
            <a:ext cx="3131886" cy="1093184"/>
          </a:xfrm>
          <a:prstGeom prst="rect">
            <a:avLst/>
          </a:prstGeom>
        </p:spPr>
        <p:txBody>
          <a:bodyPr lIns="95250" tIns="47625" rIns="95250" bIns="47625" rtlCol="0" anchor="t">
            <a:spAutoFit/>
          </a:bodyPr>
          <a:lstStyle/>
          <a:p>
            <a:pPr marL="0" indent="0">
              <a:lnSpc>
                <a:spcPct val="120000"/>
              </a:lnSpc>
              <a:buSzPct val="125000"/>
              <a:buFont typeface="Arial"/>
              <a:buNone/>
              <a:defRPr lang="en-US" sz="1400" dirty="0"/>
            </a:pPr>
            <a:r>
              <a:rPr lang="en-US" sz="1100" dirty="0">
                <a:latin typeface="Aptos" panose="020B0004020202020204" pitchFamily="34" charset="0"/>
                <a:cs typeface="Arial" panose="020B0604020202020204" pitchFamily="34" charset="0"/>
              </a:rPr>
              <a:t>With the File Share Import feature, you can easily import multiple files from your local machine or a shared network drive to SharePoint. You can also schedule the process and configure it to upload files incrementally. </a:t>
            </a:r>
          </a:p>
        </p:txBody>
      </p:sp>
      <p:sp>
        <p:nvSpPr>
          <p:cNvPr id="9" name="TextBox 8">
            <a:extLst>
              <a:ext uri="{EB16138F-FB94-4782-A1E1-48F698642A6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89B37715-0C03-438E-858E-6E08231883B1}"/>
              </a:ext>
            </a:extLst>
          </p:cNvPr>
          <p:cNvSpPr txBox="1"/>
          <p:nvPr/>
        </p:nvSpPr>
        <p:spPr>
          <a:xfrm>
            <a:off x="455485" y="1866900"/>
            <a:ext cx="4419142" cy="342401"/>
          </a:xfrm>
          <a:prstGeom prst="rect">
            <a:avLst/>
          </a:prstGeom>
        </p:spPr>
        <p:txBody>
          <a:bodyPr lIns="95250" tIns="47625" rIns="95250" bIns="47625" rtlCol="0" anchor="t">
            <a:spAutoFit/>
          </a:bodyPr>
          <a:lstStyle/>
          <a:p>
            <a:pPr>
              <a:defRPr lang="en-US" sz="1400" dirty="0"/>
            </a:pPr>
            <a:r>
              <a:rPr lang="en-US" sz="1600" b="1" dirty="0">
                <a:latin typeface="Aptos" panose="020B0004020202020204" pitchFamily="34" charset="0"/>
                <a:cs typeface="Arial" panose="020B0604020202020204" pitchFamily="34" charset="0"/>
              </a:rPr>
              <a:t>Speeding up repetitive tasks</a:t>
            </a:r>
          </a:p>
        </p:txBody>
      </p:sp>
    </p:spTree>
    <p:extLst>
      <p:ext uri="{7AE05885-882B-41A2-B0E6-1A365DBEA23D}">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1505E3A6-5ED4-48FB-A56F-6C4447FFCC20}">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9806E1B7-796B-4D17-82F6-7F2E09DE9658}"/>
              </a:ext>
            </a:extLst>
          </p:cNvPr>
          <p:cNvSpPr/>
          <p:nvPr/>
        </p:nvSpPr>
        <p:spPr>
          <a:xfrm>
            <a:off x="0" y="0"/>
            <a:ext cx="9136009" cy="5135651"/>
          </a:xfrm>
          <a:prstGeom prst="rect">
            <a:avLst/>
          </a:prstGeom>
          <a:solidFill>
            <a:srgbClr val="FFFAF4"/>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pic>
        <p:nvPicPr>
          <p:cNvPr id="3" name="Picture 2">
            <a:extLst>
              <a:ext uri="{7E1D7FE7-24A6-4BBB-929F-CC4E48029A5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2833C3D0-BC8B-49E2-BDC8-700E68D6B49C}"/>
              </a:ext>
            </a:extLst>
          </p:cNvPr>
          <p:cNvPicPr>
            <a:picLocks noChangeAspect="1"/>
          </p:cNvPicPr>
          <p:nvPr/>
        </p:nvPicPr>
        <p:blipFill>
          <a:blip r:embed="rId2">
            <a:alphaModFix amt="31000"/>
          </a:blip>
          <a:stretch>
            <a:fillRect/>
          </a:stretch>
        </p:blipFill>
        <p:spPr>
          <a:xfrm rot="7860000">
            <a:off x="4329665" y="-455895"/>
            <a:ext cx="9010288" cy="6774351"/>
          </a:xfrm>
          <a:prstGeom prst="rect">
            <a:avLst/>
          </a:prstGeom>
          <a:noFill/>
        </p:spPr>
      </p:pic>
      <p:sp>
        <p:nvSpPr>
          <p:cNvPr id="4" name="TextBox 3">
            <a:extLst>
              <a:ext uri="{AD54F395-6B38-4AF9-A79C-A28C4498EA7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BFBDA58-3533-456D-AC66-0627C9AE55C7}"/>
              </a:ext>
            </a:extLst>
          </p:cNvPr>
          <p:cNvSpPr txBox="1">
            <a:spLocks noGrp="1"/>
          </p:cNvSpPr>
          <p:nvPr/>
        </p:nvSpPr>
        <p:spPr>
          <a:xfrm>
            <a:off x="552450" y="479621"/>
            <a:ext cx="7620000" cy="553916"/>
          </a:xfrm>
          <a:prstGeom prst="rect">
            <a:avLst/>
          </a:prstGeom>
          <a:ln>
            <a:noFill/>
          </a:ln>
          <a:effectLst/>
        </p:spPr>
        <p:txBody>
          <a:bodyPr lIns="91440" tIns="45720" rIns="91440" bIns="45720" numCol="1" spcCol="0" rtlCol="0" anchor="ctr">
            <a:noAutofit/>
          </a:bodyPr>
          <a:lstStyle>
            <a:lvl1pPr marL="0" lvl="0" algn="l" rtl="0">
              <a:lnSpc>
                <a:spcPct val="100000"/>
              </a:lnSpc>
              <a:spcBef>
                <a:spcPct val="0"/>
              </a:spcBef>
              <a:spcAft>
                <a:spcPts val="0"/>
              </a:spcAft>
              <a:buNone/>
              <a:defRPr lang="en-US" sz="3600" b="1" i="0" dirty="0">
                <a:solidFill>
                  <a:schemeClr val="tx1"/>
                </a:solidFill>
                <a:latin typeface="Zoho Puvi"/>
              </a:defRPr>
            </a:lvl1pPr>
            <a:lvl2pPr marL="457200" lvl="1" algn="l" rtl="0">
              <a:lnSpc>
                <a:spcPct val="100000"/>
              </a:lnSpc>
              <a:spcBef>
                <a:spcPts val="0"/>
              </a:spcBef>
              <a:spcAft>
                <a:spcPts val="0"/>
              </a:spcAft>
              <a:defRPr lang="en-US" sz="1800" dirty="0">
                <a:solidFill>
                  <a:schemeClr val="tx1"/>
                </a:solidFill>
                <a:latin typeface="Zoho Puvi"/>
              </a:defRPr>
            </a:lvl2pPr>
            <a:lvl3pPr marL="914400" lvl="2" algn="l" rtl="0">
              <a:lnSpc>
                <a:spcPct val="100000"/>
              </a:lnSpc>
              <a:spcBef>
                <a:spcPts val="0"/>
              </a:spcBef>
              <a:spcAft>
                <a:spcPts val="0"/>
              </a:spcAft>
              <a:defRPr lang="en-US" sz="1800" dirty="0">
                <a:solidFill>
                  <a:schemeClr val="tx1"/>
                </a:solidFill>
                <a:latin typeface="Zoho Puvi"/>
              </a:defRPr>
            </a:lvl3pPr>
            <a:lvl4pPr marL="1371600" lvl="3" algn="l" rtl="0">
              <a:lnSpc>
                <a:spcPct val="100000"/>
              </a:lnSpc>
              <a:spcBef>
                <a:spcPts val="0"/>
              </a:spcBef>
              <a:spcAft>
                <a:spcPts val="0"/>
              </a:spcAft>
              <a:defRPr lang="en-US" sz="1800" dirty="0">
                <a:solidFill>
                  <a:schemeClr val="tx1"/>
                </a:solidFill>
                <a:latin typeface="Zoho Puvi"/>
              </a:defRPr>
            </a:lvl4pPr>
            <a:lvl5pPr marL="1828800" lvl="4" algn="l" rtl="0">
              <a:lnSpc>
                <a:spcPct val="100000"/>
              </a:lnSpc>
              <a:spcBef>
                <a:spcPts val="0"/>
              </a:spcBef>
              <a:spcAft>
                <a:spcPts val="0"/>
              </a:spcAft>
              <a:defRPr lang="en-US" sz="1800" dirty="0">
                <a:solidFill>
                  <a:schemeClr val="tx1"/>
                </a:solidFill>
                <a:latin typeface="Zoho Puvi"/>
              </a:defRPr>
            </a:lvl5pPr>
            <a:lvl6pPr marL="2286000" lvl="5" algn="l" rtl="0">
              <a:lnSpc>
                <a:spcPct val="100000"/>
              </a:lnSpc>
              <a:spcBef>
                <a:spcPts val="0"/>
              </a:spcBef>
              <a:spcAft>
                <a:spcPts val="0"/>
              </a:spcAft>
              <a:defRPr lang="en-US" sz="1800" dirty="0">
                <a:solidFill>
                  <a:schemeClr val="tx1"/>
                </a:solidFill>
                <a:latin typeface="Zoho Puvi"/>
              </a:defRPr>
            </a:lvl6pPr>
            <a:lvl7pPr marL="2743200" lvl="6" algn="l" rtl="0">
              <a:lnSpc>
                <a:spcPct val="100000"/>
              </a:lnSpc>
              <a:spcBef>
                <a:spcPts val="0"/>
              </a:spcBef>
              <a:spcAft>
                <a:spcPts val="0"/>
              </a:spcAft>
              <a:defRPr lang="en-US" sz="1800" dirty="0">
                <a:solidFill>
                  <a:schemeClr val="tx1"/>
                </a:solidFill>
                <a:latin typeface="Zoho Puvi"/>
              </a:defRPr>
            </a:lvl7pPr>
            <a:lvl8pPr marL="3200400" lvl="7" algn="l" rtl="0">
              <a:lnSpc>
                <a:spcPct val="100000"/>
              </a:lnSpc>
              <a:spcBef>
                <a:spcPts val="0"/>
              </a:spcBef>
              <a:spcAft>
                <a:spcPts val="0"/>
              </a:spcAft>
              <a:defRPr lang="en-US" sz="1800" dirty="0">
                <a:solidFill>
                  <a:schemeClr val="tx1"/>
                </a:solidFill>
                <a:latin typeface="Zoho Puvi"/>
              </a:defRPr>
            </a:lvl8pPr>
            <a:lvl9pPr marL="3657600" lvl="8" algn="l" rtl="0">
              <a:lnSpc>
                <a:spcPct val="100000"/>
              </a:lnSpc>
              <a:spcBef>
                <a:spcPts val="0"/>
              </a:spcBef>
              <a:spcAft>
                <a:spcPts val="0"/>
              </a:spcAft>
              <a:defRPr lang="en-US" sz="1800" dirty="0">
                <a:solidFill>
                  <a:schemeClr val="tx1"/>
                </a:solidFill>
                <a:latin typeface="Zoho Puvi"/>
              </a:defRPr>
            </a:lvl9pPr>
          </a:lstStyle>
          <a:p>
            <a:pPr marL="0" lvl="0" algn="l" rtl="0">
              <a:lnSpc>
                <a:spcPct val="100000"/>
              </a:lnSpc>
              <a:spcBef>
                <a:spcPct val="0"/>
              </a:spcBef>
              <a:spcAft>
                <a:spcPts val="0"/>
              </a:spcAft>
              <a:buNone/>
            </a:pPr>
            <a:r>
              <a:rPr lang="en-US" sz="4400" b="1" i="0" dirty="0">
                <a:solidFill>
                  <a:schemeClr val="tx1"/>
                </a:solidFill>
                <a:latin typeface="Aptos" panose="020B0004020202020204" pitchFamily="34" charset="0"/>
                <a:cs typeface="Arial" panose="020B0604020202020204" pitchFamily="34" charset="0"/>
              </a:rPr>
              <a:t>Backup</a:t>
            </a:r>
          </a:p>
        </p:txBody>
      </p:sp>
      <p:sp>
        <p:nvSpPr>
          <p:cNvPr id="5" name="TextBox 4">
            <a:extLst>
              <a:ext uri="{B6CB8192-EFBA-4EFA-AA64-FE408C525BAA}">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287D1396-43F7-4234-A26A-04DE2B5C6070}"/>
              </a:ext>
            </a:extLst>
          </p:cNvPr>
          <p:cNvSpPr txBox="1"/>
          <p:nvPr/>
        </p:nvSpPr>
        <p:spPr>
          <a:xfrm>
            <a:off x="552450" y="1610858"/>
            <a:ext cx="5805906" cy="373179"/>
          </a:xfrm>
          <a:prstGeom prst="rect">
            <a:avLst/>
          </a:prstGeom>
        </p:spPr>
        <p:txBody>
          <a:bodyPr lIns="95250" tIns="47625" rIns="95250" bIns="47625" rtlCol="0" anchor="t">
            <a:spAutoFit/>
          </a:bodyPr>
          <a:lstStyle/>
          <a:p>
            <a:pPr>
              <a:defRPr lang="en-US" sz="1400" dirty="0"/>
            </a:pPr>
            <a:r>
              <a:rPr lang="en-US" sz="1800" dirty="0">
                <a:latin typeface="Aptos" panose="020B0004020202020204" pitchFamily="34" charset="0"/>
                <a:cs typeface="Arial" panose="020B0604020202020204" pitchFamily="34" charset="0"/>
              </a:rPr>
              <a:t>The need for a secure backup solution</a:t>
            </a:r>
          </a:p>
        </p:txBody>
      </p:sp>
      <p:sp>
        <p:nvSpPr>
          <p:cNvPr id="6" name="TextBox 5">
            <a:extLst>
              <a:ext uri="{A68B3853-1C7D-4960-9E99-40BC4372476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E1149AAD-B069-47AF-9C29-874240ACCF46}"/>
              </a:ext>
            </a:extLst>
          </p:cNvPr>
          <p:cNvSpPr txBox="1"/>
          <p:nvPr/>
        </p:nvSpPr>
        <p:spPr>
          <a:xfrm>
            <a:off x="552450" y="2071792"/>
            <a:ext cx="4581239" cy="1100851"/>
          </a:xfrm>
          <a:prstGeom prst="rect">
            <a:avLst/>
          </a:prstGeom>
        </p:spPr>
        <p:txBody>
          <a:bodyPr lIns="95250" tIns="47625" rIns="95250" bIns="47625" rtlCol="0" anchor="t">
            <a:spAutoFit/>
          </a:bodyPr>
          <a:lstStyle/>
          <a:p>
            <a:pPr marL="0" indent="-190500" algn="l" rtl="0">
              <a:lnSpc>
                <a:spcPct val="110000"/>
              </a:lnSpc>
              <a:spcBef>
                <a:spcPts val="0"/>
              </a:spcBef>
              <a:spcAft>
                <a:spcPts val="0"/>
              </a:spcAft>
              <a:buSzPct val="125000"/>
              <a:buFont typeface="Arial"/>
              <a:buChar char="•"/>
              <a:defRPr lang="en-US" sz="1400" dirty="0"/>
            </a:pPr>
            <a:r>
              <a:rPr lang="en-US" sz="1200" b="0" dirty="0">
                <a:solidFill>
                  <a:schemeClr val="tx1"/>
                </a:solidFill>
                <a:latin typeface="Aptos" panose="020B0004020202020204" pitchFamily="34" charset="0"/>
                <a:cs typeface="Arial" panose="020B0604020202020204" pitchFamily="34" charset="0"/>
              </a:rPr>
              <a:t>The native tool lacks granular control to back up </a:t>
            </a:r>
            <a:br>
              <a:rPr lang="en-US" sz="1200" b="0" dirty="0">
                <a:solidFill>
                  <a:schemeClr val="tx1"/>
                </a:solidFill>
                <a:latin typeface="Aptos" panose="020B0004020202020204" pitchFamily="34" charset="0"/>
                <a:cs typeface="Arial" panose="020B0604020202020204" pitchFamily="34" charset="0"/>
              </a:rPr>
            </a:br>
            <a:r>
              <a:rPr lang="en-US" sz="1200" b="0" dirty="0">
                <a:solidFill>
                  <a:schemeClr val="tx1"/>
                </a:solidFill>
                <a:latin typeface="Aptos" panose="020B0004020202020204" pitchFamily="34" charset="0"/>
                <a:cs typeface="Arial" panose="020B0604020202020204" pitchFamily="34" charset="0"/>
              </a:rPr>
              <a:t>      individual sites</a:t>
            </a:r>
            <a:br>
              <a:rPr lang="en-US" sz="1200" b="0" dirty="0">
                <a:solidFill>
                  <a:schemeClr val="tx1"/>
                </a:solidFill>
                <a:latin typeface="Aptos" panose="020B0004020202020204" pitchFamily="34" charset="0"/>
                <a:cs typeface="Arial" panose="020B0604020202020204" pitchFamily="34" charset="0"/>
              </a:rPr>
            </a:br>
            <a:endParaRPr lang="en-US" sz="1200" b="0" dirty="0">
              <a:solidFill>
                <a:schemeClr val="tx1"/>
              </a:solidFill>
              <a:latin typeface="Aptos" panose="020B0004020202020204" pitchFamily="34" charset="0"/>
              <a:cs typeface="Arial" panose="020B0604020202020204" pitchFamily="34" charset="0"/>
            </a:endParaRPr>
          </a:p>
          <a:p>
            <a:pPr indent="-190500" algn="l" rtl="0">
              <a:lnSpc>
                <a:spcPct val="110000"/>
              </a:lnSpc>
              <a:spcBef>
                <a:spcPts val="0"/>
              </a:spcBef>
              <a:spcAft>
                <a:spcPts val="0"/>
              </a:spcAft>
              <a:buSzPct val="125000"/>
              <a:buFont typeface="Arial"/>
              <a:buChar char="•"/>
              <a:defRPr lang="en-US" sz="1400" dirty="0"/>
            </a:pPr>
            <a:r>
              <a:rPr lang="en-US" sz="1200" b="0" dirty="0">
                <a:solidFill>
                  <a:schemeClr val="tx1"/>
                </a:solidFill>
                <a:latin typeface="Aptos" panose="020B0004020202020204" pitchFamily="34" charset="0"/>
                <a:cs typeface="Arial" panose="020B0604020202020204" pitchFamily="34" charset="0"/>
              </a:rPr>
              <a:t>Requires </a:t>
            </a:r>
            <a:r>
              <a:rPr lang="en-US" sz="1200" b="0" dirty="0" err="1">
                <a:solidFill>
                  <a:schemeClr val="tx1"/>
                </a:solidFill>
                <a:latin typeface="Aptos" panose="020B0004020202020204" pitchFamily="34" charset="0"/>
                <a:cs typeface="Arial" panose="020B0604020202020204" pitchFamily="34" charset="0"/>
              </a:rPr>
              <a:t>PowerShell</a:t>
            </a:r>
            <a:r>
              <a:rPr lang="en-US" sz="1200" b="0" dirty="0">
                <a:solidFill>
                  <a:schemeClr val="tx1"/>
                </a:solidFill>
                <a:latin typeface="Aptos" panose="020B0004020202020204" pitchFamily="34" charset="0"/>
                <a:cs typeface="Arial" panose="020B0604020202020204" pitchFamily="34" charset="0"/>
              </a:rPr>
              <a:t> scripts to manually backup </a:t>
            </a:r>
            <a:br>
              <a:rPr lang="en-US" sz="1200" b="0" dirty="0">
                <a:solidFill>
                  <a:schemeClr val="tx1"/>
                </a:solidFill>
                <a:latin typeface="Aptos" panose="020B0004020202020204" pitchFamily="34" charset="0"/>
                <a:cs typeface="Arial" panose="020B0604020202020204" pitchFamily="34" charset="0"/>
              </a:rPr>
            </a:br>
            <a:r>
              <a:rPr lang="en-US" sz="1200" b="0" dirty="0">
                <a:solidFill>
                  <a:schemeClr val="tx1"/>
                </a:solidFill>
                <a:latin typeface="Aptos" panose="020B0004020202020204" pitchFamily="34" charset="0"/>
                <a:cs typeface="Arial" panose="020B0604020202020204" pitchFamily="34" charset="0"/>
              </a:rPr>
              <a:t>      data</a:t>
            </a:r>
          </a:p>
        </p:txBody>
      </p:sp>
      <p:cxnSp>
        <p:nvCxnSpPr>
          <p:cNvPr id="7" name="Straight Connector 6">
            <a:extLst>
              <a:ext uri="{AAA16756-0704-4059-BC63-F66438F0E9CB}">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704A1843-9D63-44D9-8E54-555AA45A28E8}"/>
              </a:ext>
            </a:extLst>
          </p:cNvPr>
          <p:cNvCxnSpPr/>
          <p:nvPr/>
        </p:nvCxnSpPr>
        <p:spPr>
          <a:xfrm rot="10800000" flipH="1" flipV="1">
            <a:off x="678541" y="1322736"/>
            <a:ext cx="7727118" cy="0"/>
          </a:xfrm>
          <a:prstGeom prst="line">
            <a:avLst/>
          </a:prstGeom>
          <a:ln w="9525" cap="flat">
            <a:solidFill>
              <a:schemeClr val="tx1">
                <a:alpha val="25000"/>
                <a:lumMod val="50000"/>
                <a:lumOff val="50000"/>
              </a:schemeClr>
            </a:solidFill>
            <a:prstDash val="solid"/>
            <a:round/>
          </a:ln>
        </p:spPr>
        <p:style>
          <a:lnRef idx="1">
            <a:schemeClr val="accent1"/>
          </a:lnRef>
          <a:fillRef idx="1">
            <a:schemeClr val="accent1"/>
          </a:fillRef>
          <a:effectRef idx="0">
            <a:schemeClr val="accent1"/>
          </a:effectRef>
          <a:fontRef idx="minor">
            <a:srgbClr val="FFFFFF"/>
          </a:fontRef>
        </p:style>
      </p:cxnSp>
      <p:pic>
        <p:nvPicPr>
          <p:cNvPr id="8" name="Picture 7">
            <a:extLst>
              <a:ext uri="{9DA06765-4999-4912-BBBE-D6E45D929AC0}">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2D1B5BA2-6E13-4A75-8C95-CD5ADA178C6D}"/>
              </a:ext>
            </a:extLst>
          </p:cNvPr>
          <p:cNvPicPr>
            <a:picLocks noChangeAspect="1"/>
          </p:cNvPicPr>
          <p:nvPr/>
        </p:nvPicPr>
        <p:blipFill>
          <a:blip r:embed="rId3"/>
          <a:stretch>
            <a:fillRect/>
          </a:stretch>
        </p:blipFill>
        <p:spPr>
          <a:xfrm>
            <a:off x="5040811" y="2462079"/>
            <a:ext cx="3700643" cy="2681897"/>
          </a:xfrm>
          <a:prstGeom prst="rect">
            <a:avLst/>
          </a:prstGeom>
          <a:noFill/>
        </p:spPr>
      </p:pic>
    </p:spTree>
    <p:extLst>
      <p:ext uri="{5A7F57EA-B506-4A4E-A4B4-61D9D049FD1C}">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ord 1">
            <a:extLst>
              <a:ext uri="{0E37F882-C015-4EDD-B827-2D30A2BB08A2}">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B5E3CF80-EA05-4037-98DB-41BB8EEE71D9}"/>
              </a:ext>
            </a:extLst>
          </p:cNvPr>
          <p:cNvSpPr/>
          <p:nvPr/>
        </p:nvSpPr>
        <p:spPr>
          <a:xfrm rot="10800000">
            <a:off x="-822083" y="-19050"/>
            <a:ext cx="5143500" cy="5143500"/>
          </a:xfrm>
          <a:prstGeom prst="chord">
            <a:avLst>
              <a:gd name="adj1" fmla="val 5360257"/>
              <a:gd name="adj2" fmla="val 16239366"/>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3" name="TextBox 2">
            <a:extLst>
              <a:ext uri="{B05E38E6-F2E9-47C1-8C19-1F32EC72C9D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700D5EEA-3981-41F0-B219-C337458DA992}"/>
              </a:ext>
            </a:extLst>
          </p:cNvPr>
          <p:cNvSpPr txBox="1"/>
          <p:nvPr/>
        </p:nvSpPr>
        <p:spPr>
          <a:xfrm>
            <a:off x="4745945" y="1015174"/>
            <a:ext cx="3301841" cy="280846"/>
          </a:xfrm>
          <a:prstGeom prst="rect">
            <a:avLst/>
          </a:prstGeom>
        </p:spPr>
        <p:txBody>
          <a:bodyPr lIns="95250" tIns="47625" rIns="95250" bIns="47625" rtlCol="0" anchor="t">
            <a:spAutoFit/>
          </a:bodyPr>
          <a:lstStyle/>
          <a:p>
            <a:pPr>
              <a:defRPr lang="en-US" sz="1400" dirty="0"/>
            </a:pPr>
            <a:r>
              <a:rPr lang="en-US" sz="1200" b="1" dirty="0">
                <a:latin typeface="Aptos" panose="020B0004020202020204" pitchFamily="34" charset="0"/>
                <a:cs typeface="Arial" panose="020B0604020202020204" pitchFamily="34" charset="0"/>
              </a:rPr>
              <a:t>Granular flexibility</a:t>
            </a:r>
          </a:p>
        </p:txBody>
      </p:sp>
      <p:sp>
        <p:nvSpPr>
          <p:cNvPr id="4" name="TextBox 3">
            <a:extLst>
              <a:ext uri="{48EC968E-DF92-478F-B35E-E5C68E208F96}">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EAFD8FE6-7F77-4347-90EC-C65BF0DE0486}"/>
              </a:ext>
            </a:extLst>
          </p:cNvPr>
          <p:cNvSpPr txBox="1"/>
          <p:nvPr/>
        </p:nvSpPr>
        <p:spPr>
          <a:xfrm>
            <a:off x="4745945" y="1265434"/>
            <a:ext cx="3889648" cy="451770"/>
          </a:xfrm>
          <a:prstGeom prst="rect">
            <a:avLst/>
          </a:prstGeom>
        </p:spPr>
        <p:txBody>
          <a:bodyPr lIns="95250" tIns="47625" rIns="95250" bIns="47625" rtlCol="0" anchor="t">
            <a:spAutoFit/>
          </a:bodyPr>
          <a:lstStyle/>
          <a:p>
            <a:pPr>
              <a:lnSpc>
                <a:spcPct val="129999"/>
              </a:lnSpc>
              <a:defRPr lang="en-US" sz="1400" dirty="0"/>
            </a:pPr>
            <a:r>
              <a:rPr lang="en-US" sz="900" dirty="0">
                <a:latin typeface="Aptos" panose="020B0004020202020204" pitchFamily="34" charset="0"/>
                <a:cs typeface="Arial" panose="020B0604020202020204" pitchFamily="34" charset="0"/>
              </a:rPr>
              <a:t>Perform granular</a:t>
            </a:r>
            <a:r>
              <a:rPr lang="en-US" sz="900" b="1" dirty="0">
                <a:latin typeface="Aptos" panose="020B0004020202020204" pitchFamily="34" charset="0"/>
                <a:cs typeface="Arial" panose="020B0604020202020204" pitchFamily="34" charset="0"/>
              </a:rPr>
              <a:t> </a:t>
            </a:r>
            <a:r>
              <a:rPr lang="en-US" sz="900" dirty="0">
                <a:latin typeface="Aptos" panose="020B0004020202020204" pitchFamily="34" charset="0"/>
                <a:cs typeface="Arial" panose="020B0604020202020204" pitchFamily="34" charset="0"/>
              </a:rPr>
              <a:t>backup by selecting specific sites or backup whole site collections in one go.</a:t>
            </a:r>
          </a:p>
        </p:txBody>
      </p:sp>
      <p:sp>
        <p:nvSpPr>
          <p:cNvPr id="5" name="TextBox 4">
            <a:extLst>
              <a:ext uri="{37968B85-50C9-4645-873E-5C9B8AD96953}">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EE612213-5FFE-4386-AB2A-F167321D71E1}"/>
              </a:ext>
            </a:extLst>
          </p:cNvPr>
          <p:cNvSpPr txBox="1"/>
          <p:nvPr/>
        </p:nvSpPr>
        <p:spPr>
          <a:xfrm>
            <a:off x="4974545" y="2418413"/>
            <a:ext cx="3889648" cy="451770"/>
          </a:xfrm>
          <a:prstGeom prst="rect">
            <a:avLst/>
          </a:prstGeom>
        </p:spPr>
        <p:txBody>
          <a:bodyPr lIns="95250" tIns="47625" rIns="95250" bIns="47625" rtlCol="0" anchor="t">
            <a:spAutoFit/>
          </a:bodyPr>
          <a:lstStyle/>
          <a:p>
            <a:pPr>
              <a:lnSpc>
                <a:spcPct val="129999"/>
              </a:lnSpc>
              <a:defRPr lang="en-US" sz="1400" dirty="0"/>
            </a:pPr>
            <a:r>
              <a:rPr lang="en-US" sz="900" dirty="0">
                <a:latin typeface="Aptos" panose="020B0004020202020204" pitchFamily="34" charset="0"/>
                <a:cs typeface="Arial" panose="020B0604020202020204" pitchFamily="34" charset="0"/>
              </a:rPr>
              <a:t>Access all your backups from a single console. Easily restore to an earlier version with a click of a button.</a:t>
            </a:r>
          </a:p>
        </p:txBody>
      </p:sp>
      <p:sp>
        <p:nvSpPr>
          <p:cNvPr id="6" name="TextBox 5">
            <a:extLst>
              <a:ext uri="{F3B11F7C-EEC0-485E-93C9-418723C818DA}">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63085132-8AD6-4DA1-9241-C3FD4B5B6824}"/>
              </a:ext>
            </a:extLst>
          </p:cNvPr>
          <p:cNvSpPr txBox="1"/>
          <p:nvPr/>
        </p:nvSpPr>
        <p:spPr>
          <a:xfrm>
            <a:off x="4974545" y="2183275"/>
            <a:ext cx="2075992" cy="280846"/>
          </a:xfrm>
          <a:prstGeom prst="rect">
            <a:avLst/>
          </a:prstGeom>
        </p:spPr>
        <p:txBody>
          <a:bodyPr lIns="95250" tIns="47625" rIns="95250" bIns="47625" rtlCol="0" anchor="t">
            <a:spAutoFit/>
          </a:bodyPr>
          <a:lstStyle/>
          <a:p>
            <a:pPr>
              <a:defRPr lang="en-US" sz="1400" dirty="0"/>
            </a:pPr>
            <a:r>
              <a:rPr lang="en-US" sz="1200" b="1" dirty="0">
                <a:latin typeface="Aptos" panose="020B0004020202020204" pitchFamily="34" charset="0"/>
                <a:cs typeface="Arial" panose="020B0604020202020204" pitchFamily="34" charset="0"/>
              </a:rPr>
              <a:t>Restoration</a:t>
            </a:r>
          </a:p>
        </p:txBody>
      </p:sp>
      <p:sp>
        <p:nvSpPr>
          <p:cNvPr id="7" name="TextBox 6">
            <a:extLst>
              <a:ext uri="{6EFB1285-D6AB-488C-8C3D-27C9C8194636}">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C454CC4-D05C-47E6-B207-FEDF15626335}"/>
              </a:ext>
            </a:extLst>
          </p:cNvPr>
          <p:cNvSpPr txBox="1"/>
          <p:nvPr/>
        </p:nvSpPr>
        <p:spPr>
          <a:xfrm>
            <a:off x="4707845" y="3575523"/>
            <a:ext cx="3863759" cy="451770"/>
          </a:xfrm>
          <a:prstGeom prst="rect">
            <a:avLst/>
          </a:prstGeom>
        </p:spPr>
        <p:txBody>
          <a:bodyPr lIns="95250" tIns="47625" rIns="95250" bIns="47625" rtlCol="0" anchor="t">
            <a:spAutoFit/>
          </a:bodyPr>
          <a:lstStyle/>
          <a:p>
            <a:pPr>
              <a:lnSpc>
                <a:spcPct val="129999"/>
              </a:lnSpc>
              <a:defRPr lang="en-US" sz="1400" dirty="0"/>
            </a:pPr>
            <a:r>
              <a:rPr lang="en-US" sz="900" dirty="0">
                <a:latin typeface="Aptos" panose="020B0004020202020204" pitchFamily="34" charset="0"/>
                <a:cs typeface="Arial" panose="020B0604020202020204" pitchFamily="34" charset="0"/>
              </a:rPr>
              <a:t>Configure the backup schedule to automatically back up your resources while you're away.</a:t>
            </a:r>
          </a:p>
        </p:txBody>
      </p:sp>
      <p:sp>
        <p:nvSpPr>
          <p:cNvPr id="8" name="TextBox 7">
            <a:extLst>
              <a:ext uri="{3DB0AD5B-120F-490F-8A16-B9D1D06349C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578556EF-D19B-45BB-A0B2-79DB7ADABD39}"/>
              </a:ext>
            </a:extLst>
          </p:cNvPr>
          <p:cNvSpPr txBox="1"/>
          <p:nvPr/>
        </p:nvSpPr>
        <p:spPr>
          <a:xfrm>
            <a:off x="4707845" y="3325263"/>
            <a:ext cx="2697232" cy="280846"/>
          </a:xfrm>
          <a:prstGeom prst="rect">
            <a:avLst/>
          </a:prstGeom>
        </p:spPr>
        <p:txBody>
          <a:bodyPr lIns="95250" tIns="47625" rIns="95250" bIns="47625" rtlCol="0" anchor="t">
            <a:spAutoFit/>
          </a:bodyPr>
          <a:lstStyle/>
          <a:p>
            <a:pPr>
              <a:defRPr lang="en-US" sz="1400" dirty="0"/>
            </a:pPr>
            <a:r>
              <a:rPr lang="en-US" sz="1200" b="1" dirty="0">
                <a:latin typeface="Aptos" panose="020B0004020202020204" pitchFamily="34" charset="0"/>
                <a:cs typeface="Arial" panose="020B0604020202020204" pitchFamily="34" charset="0"/>
              </a:rPr>
              <a:t>Scheduling</a:t>
            </a:r>
          </a:p>
        </p:txBody>
      </p:sp>
      <p:sp>
        <p:nvSpPr>
          <p:cNvPr id="9" name="Rectangle 8">
            <a:extLst>
              <a:ext uri="{6899A2D3-445E-41A0-9996-8E30A42F3D90}">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2150C47-B1E5-40E2-A136-2FFBDA60411F}"/>
              </a:ext>
            </a:extLst>
          </p:cNvPr>
          <p:cNvSpPr/>
          <p:nvPr/>
        </p:nvSpPr>
        <p:spPr>
          <a:xfrm>
            <a:off x="-1828" y="-914"/>
            <a:ext cx="1746685" cy="5128784"/>
          </a:xfrm>
          <a:prstGeom prst="rect">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0" name="Chord 9">
            <a:extLst>
              <a:ext uri="{07E893D2-1427-452E-B99F-07CB599DC416}">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F3E24E1A-47D8-4863-B072-C52C11808D34}"/>
              </a:ext>
            </a:extLst>
          </p:cNvPr>
          <p:cNvSpPr/>
          <p:nvPr/>
        </p:nvSpPr>
        <p:spPr>
          <a:xfrm rot="10800000">
            <a:off x="-1567043" y="-571500"/>
            <a:ext cx="6286490" cy="6286490"/>
          </a:xfrm>
          <a:prstGeom prst="chord">
            <a:avLst>
              <a:gd name="adj1" fmla="val 5360257"/>
              <a:gd name="adj2" fmla="val 16239366"/>
            </a:avLst>
          </a:prstGeom>
          <a:solidFill>
            <a:srgbClr val="E8DFD3">
              <a:alpha val="0"/>
            </a:srgbClr>
          </a:solidFill>
          <a:ln w="47625" cap="flat">
            <a:solidFill>
              <a:srgbClr val="E8DFD3"/>
            </a:solid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1" name="Title 1">
            <a:extLst>
              <a:ext uri="{C467340E-AFDF-46A3-87E7-26D4F31D5341}">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E995DECB-E89F-426C-9A04-848D75B47263}"/>
              </a:ext>
            </a:extLst>
          </p:cNvPr>
          <p:cNvSpPr>
            <a:spLocks noGrp="1"/>
          </p:cNvSpPr>
          <p:nvPr>
            <p:ph type="title"/>
          </p:nvPr>
        </p:nvSpPr>
        <p:spPr>
          <a:xfrm>
            <a:off x="929982" y="1954796"/>
            <a:ext cx="2860071" cy="1501168"/>
          </a:xfrm>
        </p:spPr>
        <p:txBody>
          <a:bodyPr rtlCol="0" anchor="t"/>
          <a:lstStyle/>
          <a:p>
            <a:r>
              <a:rPr lang="en-US" sz="3200" b="1" dirty="0">
                <a:latin typeface="Aptos" panose="020B0004020202020204" pitchFamily="34" charset="0"/>
                <a:cs typeface="Arial" panose="020B0604020202020204" pitchFamily="34" charset="0"/>
              </a:rPr>
              <a:t>Protect your SharePoint data</a:t>
            </a:r>
          </a:p>
        </p:txBody>
      </p:sp>
      <p:sp>
        <p:nvSpPr>
          <p:cNvPr id="12" name="TextBox 11">
            <a:extLst>
              <a:ext uri="{DF8503E3-87D9-43B4-8B06-01AC1ECE1DA0}">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039E82E2-82D2-4BA7-B3C2-A140F4C5365C}"/>
              </a:ext>
            </a:extLst>
          </p:cNvPr>
          <p:cNvSpPr txBox="1"/>
          <p:nvPr/>
        </p:nvSpPr>
        <p:spPr>
          <a:xfrm>
            <a:off x="882072" y="1660579"/>
            <a:ext cx="1905000" cy="250068"/>
          </a:xfrm>
          <a:prstGeom prst="rect">
            <a:avLst/>
          </a:prstGeom>
        </p:spPr>
        <p:txBody>
          <a:bodyPr lIns="95250" tIns="47625" rIns="95250" bIns="47625" rtlCol="0" anchor="t">
            <a:spAutoFit/>
          </a:bodyPr>
          <a:lstStyle/>
          <a:p>
            <a:pPr algn="l" rtl="0">
              <a:lnSpc>
                <a:spcPct val="100000"/>
              </a:lnSpc>
              <a:spcBef>
                <a:spcPct val="0"/>
              </a:spcBef>
              <a:spcAft>
                <a:spcPts val="0"/>
              </a:spcAft>
              <a:buNone/>
              <a:defRPr lang="en-US" sz="1400" dirty="0"/>
            </a:pPr>
            <a:r>
              <a:rPr lang="en-US" sz="1000" b="1" i="0" cap="all" dirty="0">
                <a:solidFill>
                  <a:schemeClr val="bg1">
                    <a:lumMod val="75000"/>
                  </a:schemeClr>
                </a:solidFill>
                <a:latin typeface="Aptos" panose="020B0004020202020204" pitchFamily="34" charset="0"/>
                <a:cs typeface="Arial" panose="020B0604020202020204" pitchFamily="34" charset="0"/>
              </a:rPr>
              <a:t>#6 </a:t>
            </a:r>
            <a:r>
              <a:rPr lang="en-US" sz="1000" b="1" i="0" cap="all" dirty="0">
                <a:solidFill>
                  <a:schemeClr val="tx1"/>
                </a:solidFill>
                <a:latin typeface="Aptos" panose="020B0004020202020204" pitchFamily="34" charset="0"/>
                <a:cs typeface="Arial" panose="020B0604020202020204" pitchFamily="34" charset="0"/>
              </a:rPr>
              <a:t>Backup</a:t>
            </a:r>
          </a:p>
        </p:txBody>
      </p:sp>
      <p:sp>
        <p:nvSpPr>
          <p:cNvPr id="13" name="Oval 12">
            <a:extLst>
              <a:ext uri="{444D4285-62BC-4D66-94F0-9C13A7A3DD23}">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DBFC4AF-7EBE-48CE-85A7-51654109FEBF}"/>
              </a:ext>
            </a:extLst>
          </p:cNvPr>
          <p:cNvSpPr/>
          <p:nvPr/>
        </p:nvSpPr>
        <p:spPr>
          <a:xfrm>
            <a:off x="4268457" y="1200254"/>
            <a:ext cx="461610" cy="461610"/>
          </a:xfrm>
          <a:prstGeom prst="ellipse">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4" name="Oval 13">
            <a:extLst>
              <a:ext uri="{8844967E-9603-44C8-BF2B-88F694F7977F}">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5C7480B-DA4D-48F3-AB53-B69F2DAF4528}"/>
              </a:ext>
            </a:extLst>
          </p:cNvPr>
          <p:cNvSpPr/>
          <p:nvPr/>
        </p:nvSpPr>
        <p:spPr>
          <a:xfrm>
            <a:off x="4497419" y="2342159"/>
            <a:ext cx="461610" cy="461610"/>
          </a:xfrm>
          <a:prstGeom prst="ellipse">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5" name="Oval 14">
            <a:extLst>
              <a:ext uri="{A3B9BFAB-5199-4AB5-B9AA-81B0366B546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5E4876E1-FC93-429A-8205-C8BCC955ADE8}"/>
              </a:ext>
            </a:extLst>
          </p:cNvPr>
          <p:cNvSpPr/>
          <p:nvPr/>
        </p:nvSpPr>
        <p:spPr>
          <a:xfrm>
            <a:off x="4250074" y="3513886"/>
            <a:ext cx="461610" cy="461610"/>
          </a:xfrm>
          <a:prstGeom prst="ellipse">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pic>
        <p:nvPicPr>
          <p:cNvPr id="16" name="Picture 15">
            <a:extLst>
              <a:ext uri="{970B2F68-CD61-4C19-A3B0-A8B985DC69FA}">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A263E3DD-B15C-46F4-A93B-CC8A618426FF}"/>
              </a:ext>
            </a:extLst>
          </p:cNvPr>
          <p:cNvPicPr>
            <a:picLocks noChangeAspect="1"/>
          </p:cNvPicPr>
          <p:nvPr/>
        </p:nvPicPr>
        <p:blipFill>
          <a:blip r:embed="rId2"/>
          <a:stretch>
            <a:fillRect/>
          </a:stretch>
        </p:blipFill>
        <p:spPr>
          <a:xfrm>
            <a:off x="4396644" y="1312449"/>
            <a:ext cx="211797" cy="208092"/>
          </a:xfrm>
          <a:prstGeom prst="rect">
            <a:avLst/>
          </a:prstGeom>
          <a:noFill/>
        </p:spPr>
      </p:pic>
      <p:pic>
        <p:nvPicPr>
          <p:cNvPr id="17" name="Picture 16">
            <a:extLst>
              <a:ext uri="{F2DF57C6-8CA4-4994-9388-27E8EA6DDF3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55015A6C-F197-4951-993F-7B5468D77B27}"/>
              </a:ext>
            </a:extLst>
          </p:cNvPr>
          <p:cNvPicPr>
            <a:picLocks noChangeAspect="1"/>
          </p:cNvPicPr>
          <p:nvPr/>
        </p:nvPicPr>
        <p:blipFill>
          <a:blip r:embed="rId3"/>
          <a:stretch>
            <a:fillRect/>
          </a:stretch>
        </p:blipFill>
        <p:spPr>
          <a:xfrm>
            <a:off x="4623901" y="2479776"/>
            <a:ext cx="224951" cy="174259"/>
          </a:xfrm>
          <a:prstGeom prst="rect">
            <a:avLst/>
          </a:prstGeom>
          <a:noFill/>
        </p:spPr>
      </p:pic>
      <p:pic>
        <p:nvPicPr>
          <p:cNvPr id="18" name="Picture 17">
            <a:extLst>
              <a:ext uri="{5F660946-F8C1-44A7-A19C-E0334333A1F1}">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B6C43A67-0A62-418F-8B0F-F7011291CE8C}"/>
              </a:ext>
            </a:extLst>
          </p:cNvPr>
          <p:cNvPicPr>
            <a:picLocks noChangeAspect="1"/>
          </p:cNvPicPr>
          <p:nvPr/>
        </p:nvPicPr>
        <p:blipFill>
          <a:blip r:embed="rId4"/>
          <a:stretch>
            <a:fillRect/>
          </a:stretch>
        </p:blipFill>
        <p:spPr>
          <a:xfrm>
            <a:off x="4385091" y="3650475"/>
            <a:ext cx="216112" cy="191966"/>
          </a:xfrm>
          <a:prstGeom prst="rect">
            <a:avLst/>
          </a:prstGeom>
          <a:noFill/>
        </p:spPr>
      </p:pic>
    </p:spTree>
    <p:extLst>
      <p:ext uri="{589ED581-6C2F-4E72-AFCC-C1B763E7C46B}">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32A9FC64-3AE2-486D-98EF-16B4CD26EC83}">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63D63CB5-5962-4145-B658-4C5E41B95EB3}"/>
              </a:ext>
            </a:extLst>
          </p:cNvPr>
          <p:cNvSpPr txBox="1"/>
          <p:nvPr/>
        </p:nvSpPr>
        <p:spPr>
          <a:xfrm>
            <a:off x="450199" y="213874"/>
            <a:ext cx="1905000" cy="250068"/>
          </a:xfrm>
          <a:prstGeom prst="rect">
            <a:avLst/>
          </a:prstGeom>
        </p:spPr>
        <p:txBody>
          <a:bodyPr lIns="95250" tIns="47625" rIns="95250" bIns="47625" rtlCol="0" anchor="t">
            <a:spAutoFit/>
          </a:bodyPr>
          <a:lstStyle/>
          <a:p>
            <a:pPr algn="l" rtl="0">
              <a:lnSpc>
                <a:spcPct val="100000"/>
              </a:lnSpc>
              <a:spcBef>
                <a:spcPct val="0"/>
              </a:spcBef>
              <a:spcAft>
                <a:spcPts val="0"/>
              </a:spcAft>
              <a:buNone/>
              <a:defRPr lang="en-US" sz="1400" dirty="0"/>
            </a:pPr>
            <a:r>
              <a:rPr lang="en-US" sz="1000" b="1" i="0" cap="all" dirty="0">
                <a:solidFill>
                  <a:schemeClr val="bg1">
                    <a:lumMod val="75000"/>
                  </a:schemeClr>
                </a:solidFill>
                <a:latin typeface="Aptos" panose="020B0004020202020204" pitchFamily="34" charset="0"/>
              </a:rPr>
              <a:t>#6 </a:t>
            </a:r>
            <a:r>
              <a:rPr lang="en-US" sz="1000" b="1" i="0" cap="all" dirty="0">
                <a:solidFill>
                  <a:schemeClr val="tx1"/>
                </a:solidFill>
                <a:latin typeface="Aptos" panose="020B0004020202020204" pitchFamily="34" charset="0"/>
                <a:cs typeface="Arial" panose="020B0604020202020204" pitchFamily="34" charset="0"/>
              </a:rPr>
              <a:t>BACKUP</a:t>
            </a:r>
          </a:p>
        </p:txBody>
      </p:sp>
      <p:cxnSp>
        <p:nvCxnSpPr>
          <p:cNvPr id="3" name="Straight Connector 2">
            <a:extLst>
              <a:ext uri="{B0934E6B-E321-44F8-AA8B-F58B6290BBA7}">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534BE7D5-83B6-44B8-8E5E-2D5B8EC922B5}"/>
              </a:ext>
            </a:extLst>
          </p:cNvPr>
          <p:cNvCxnSpPr/>
          <p:nvPr/>
        </p:nvCxnSpPr>
        <p:spPr>
          <a:xfrm rot="10800000" flipH="1" flipV="1">
            <a:off x="554821" y="601732"/>
            <a:ext cx="8032975" cy="0"/>
          </a:xfrm>
          <a:prstGeom prst="line">
            <a:avLst/>
          </a:prstGeom>
          <a:ln w="9525" cap="flat">
            <a:solidFill>
              <a:schemeClr val="bg1">
                <a:lumMod val="85000"/>
              </a:schemeClr>
            </a:solidFill>
            <a:prstDash val="solid"/>
            <a:round/>
          </a:ln>
        </p:spPr>
        <p:style>
          <a:lnRef idx="1">
            <a:schemeClr val="accent1"/>
          </a:lnRef>
          <a:fillRef idx="1">
            <a:schemeClr val="accent1"/>
          </a:fillRef>
          <a:effectRef idx="0">
            <a:schemeClr val="accent1"/>
          </a:effectRef>
          <a:fontRef idx="minor">
            <a:srgbClr val="FFFFFF"/>
          </a:fontRef>
        </p:style>
      </p:cxnSp>
      <p:pic>
        <p:nvPicPr>
          <p:cNvPr id="4" name="Picture 3">
            <a:extLst>
              <a:ext uri="{F6E61F34-8645-43F6-9719-E6D5A003DE9D}">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1C53E3D4-94D1-4783-BDDF-4E45EFA3CA3D}"/>
              </a:ext>
            </a:extLst>
          </p:cNvPr>
          <p:cNvPicPr>
            <a:picLocks noChangeAspect="1"/>
          </p:cNvPicPr>
          <p:nvPr/>
        </p:nvPicPr>
        <p:blipFill>
          <a:blip r:embed="rId2"/>
          <a:srcRect b="11650"/>
          <a:stretch>
            <a:fillRect/>
          </a:stretch>
        </p:blipFill>
        <p:spPr>
          <a:xfrm>
            <a:off x="609600" y="895350"/>
            <a:ext cx="8037909" cy="3877483"/>
          </a:xfrm>
          <a:prstGeom prst="rect">
            <a:avLst/>
          </a:prstGeom>
          <a:noFill/>
          <a:ln w="28575" cap="flat">
            <a:solidFill>
              <a:srgbClr val="E8DFD3"/>
            </a:solidFill>
            <a:prstDash val="solid"/>
            <a:round/>
          </a:ln>
        </p:spPr>
      </p:pic>
    </p:spTree>
    <p:extLst>
      <p:ext uri="{4D7FF9B4-0B95-40C9-9C42-18CA4DBF9A2E}">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3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EE803997-112A-4E81-B33B-D951764399C2}">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5A0A3A42-BB0F-41BB-A4B9-9D0FEA7BCA0A}"/>
              </a:ext>
            </a:extLst>
          </p:cNvPr>
          <p:cNvPicPr>
            <a:picLocks noChangeAspect="1"/>
          </p:cNvPicPr>
          <p:nvPr/>
        </p:nvPicPr>
        <p:blipFill>
          <a:blip r:embed="rId2">
            <a:alphaModFix/>
          </a:blip>
          <a:stretch>
            <a:fillRect/>
          </a:stretch>
        </p:blipFill>
        <p:spPr>
          <a:xfrm rot="7860000">
            <a:off x="2968990" y="-1398041"/>
            <a:ext cx="9010288" cy="6774351"/>
          </a:xfrm>
          <a:prstGeom prst="rect">
            <a:avLst/>
          </a:prstGeom>
          <a:noFill/>
        </p:spPr>
      </p:pic>
      <p:sp>
        <p:nvSpPr>
          <p:cNvPr id="3" name="Title 1">
            <a:extLst>
              <a:ext uri="{02D0FA52-0EBD-465F-8502-7E6531611F0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114786A-86E2-4CAC-9BCB-5224CC2D9794}"/>
              </a:ext>
            </a:extLst>
          </p:cNvPr>
          <p:cNvSpPr>
            <a:spLocks noGrp="1"/>
          </p:cNvSpPr>
          <p:nvPr>
            <p:ph type="title"/>
          </p:nvPr>
        </p:nvSpPr>
        <p:spPr>
          <a:xfrm>
            <a:off x="438150" y="823379"/>
            <a:ext cx="2221773" cy="553916"/>
          </a:xfrm>
        </p:spPr>
        <p:txBody>
          <a:bodyPr rtlCol="0"/>
          <a:lstStyle/>
          <a:p>
            <a:r>
              <a:rPr lang="en-US" sz="2800" b="1" dirty="0">
                <a:latin typeface="Aptos" panose="020B0004020202020204" pitchFamily="34" charset="0"/>
                <a:cs typeface="Arial" panose="020B0604020202020204" pitchFamily="34" charset="0"/>
              </a:rPr>
              <a:t>Use case</a:t>
            </a:r>
          </a:p>
        </p:txBody>
      </p:sp>
      <p:sp>
        <p:nvSpPr>
          <p:cNvPr id="4" name="TextBox 3">
            <a:extLst>
              <a:ext uri="{9893AAB4-4A0C-4CE4-84BF-085CB2454BB7}">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BB0BB88F-8C55-4677-8FE3-60AA67B0C4F1}"/>
              </a:ext>
            </a:extLst>
          </p:cNvPr>
          <p:cNvSpPr txBox="1"/>
          <p:nvPr/>
        </p:nvSpPr>
        <p:spPr>
          <a:xfrm>
            <a:off x="476935" y="2305050"/>
            <a:ext cx="2706709" cy="1393651"/>
          </a:xfrm>
          <a:prstGeom prst="rect">
            <a:avLst/>
          </a:prstGeom>
        </p:spPr>
        <p:txBody>
          <a:bodyPr lIns="95250" tIns="47625" rIns="95250" bIns="47625" rtlCol="0" anchor="t">
            <a:spAutoFit/>
          </a:bodyPr>
          <a:lstStyle/>
          <a:p>
            <a:pPr>
              <a:lnSpc>
                <a:spcPct val="129999"/>
              </a:lnSpc>
              <a:defRPr lang="en-US" sz="1400" dirty="0"/>
            </a:pPr>
            <a:r>
              <a:rPr lang="en-US" sz="1100" dirty="0">
                <a:latin typeface="Aptos" panose="020B0004020202020204" pitchFamily="34" charset="0"/>
                <a:cs typeface="Arial" panose="020B0604020202020204" pitchFamily="34" charset="0"/>
              </a:rPr>
              <a:t>An organization requires a backup tool not only for compliance, but also to secure resources and ensure procedural accountability. The tool should also help it recover from disasters through a script-free experience.</a:t>
            </a:r>
          </a:p>
        </p:txBody>
      </p:sp>
      <p:sp>
        <p:nvSpPr>
          <p:cNvPr id="5" name="TextBox 4">
            <a:extLst>
              <a:ext uri="{0A5B1DF2-9F3F-4641-A153-6E0749A985EB}">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1C07AB39-E2BB-4859-86EB-0AEB01B410C1}"/>
              </a:ext>
            </a:extLst>
          </p:cNvPr>
          <p:cNvSpPr txBox="1"/>
          <p:nvPr/>
        </p:nvSpPr>
        <p:spPr>
          <a:xfrm>
            <a:off x="450199" y="213874"/>
            <a:ext cx="1905000" cy="250068"/>
          </a:xfrm>
          <a:prstGeom prst="rect">
            <a:avLst/>
          </a:prstGeom>
        </p:spPr>
        <p:txBody>
          <a:bodyPr lIns="95250" tIns="47625" rIns="95250" bIns="47625" rtlCol="0" anchor="t">
            <a:spAutoFit/>
          </a:bodyPr>
          <a:lstStyle/>
          <a:p>
            <a:pPr algn="l" rtl="0">
              <a:lnSpc>
                <a:spcPct val="100000"/>
              </a:lnSpc>
              <a:spcBef>
                <a:spcPct val="0"/>
              </a:spcBef>
              <a:spcAft>
                <a:spcPts val="0"/>
              </a:spcAft>
              <a:buNone/>
              <a:defRPr lang="en-US" sz="1400" dirty="0"/>
            </a:pPr>
            <a:r>
              <a:rPr lang="en-US" sz="1000" b="1" i="0" cap="all" dirty="0">
                <a:solidFill>
                  <a:schemeClr val="bg1">
                    <a:lumMod val="75000"/>
                  </a:schemeClr>
                </a:solidFill>
                <a:latin typeface="Aptos" panose="020B0004020202020204" pitchFamily="34" charset="0"/>
                <a:cs typeface="Arial" panose="020B0604020202020204" pitchFamily="34" charset="0"/>
              </a:rPr>
              <a:t>#6 </a:t>
            </a:r>
            <a:r>
              <a:rPr lang="en-US" sz="1000" b="1" i="0" cap="all" dirty="0">
                <a:solidFill>
                  <a:schemeClr val="tx1"/>
                </a:solidFill>
                <a:latin typeface="Aptos" panose="020B0004020202020204" pitchFamily="34" charset="0"/>
                <a:cs typeface="Arial" panose="020B0604020202020204" pitchFamily="34" charset="0"/>
              </a:rPr>
              <a:t>BACKUP</a:t>
            </a:r>
          </a:p>
        </p:txBody>
      </p:sp>
      <p:cxnSp>
        <p:nvCxnSpPr>
          <p:cNvPr id="6" name="Straight Connector 5">
            <a:extLst>
              <a:ext uri="{626B4C95-94F2-4041-B8F5-37A22CA2985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31345DAC-4B45-4A32-87FD-B250AA909DE0}"/>
              </a:ext>
            </a:extLst>
          </p:cNvPr>
          <p:cNvCxnSpPr/>
          <p:nvPr/>
        </p:nvCxnSpPr>
        <p:spPr>
          <a:xfrm rot="10800000" flipH="1" flipV="1">
            <a:off x="554821" y="601732"/>
            <a:ext cx="8032975" cy="0"/>
          </a:xfrm>
          <a:prstGeom prst="line">
            <a:avLst/>
          </a:prstGeom>
          <a:ln w="9525" cap="flat">
            <a:solidFill>
              <a:schemeClr val="bg1">
                <a:lumMod val="85000"/>
              </a:schemeClr>
            </a:solidFill>
            <a:prstDash val="solid"/>
            <a:round/>
          </a:ln>
        </p:spPr>
        <p:style>
          <a:lnRef idx="1">
            <a:schemeClr val="accent1"/>
          </a:lnRef>
          <a:fillRef idx="1">
            <a:schemeClr val="accent1"/>
          </a:fillRef>
          <a:effectRef idx="0">
            <a:schemeClr val="accent1"/>
          </a:effectRef>
          <a:fontRef idx="minor">
            <a:srgbClr val="FFFFFF"/>
          </a:fontRef>
        </p:style>
      </p:cxnSp>
      <p:sp>
        <p:nvSpPr>
          <p:cNvPr id="7" name="TextBox 6">
            <a:extLst>
              <a:ext uri="{8870A2FB-7BF3-4115-ACA4-BF24885E51D9}">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263273F6-BAD9-488D-ABFF-FB72950606ED}"/>
              </a:ext>
            </a:extLst>
          </p:cNvPr>
          <p:cNvSpPr txBox="1"/>
          <p:nvPr/>
        </p:nvSpPr>
        <p:spPr>
          <a:xfrm>
            <a:off x="4543425" y="1866900"/>
            <a:ext cx="4419142" cy="342401"/>
          </a:xfrm>
          <a:prstGeom prst="rect">
            <a:avLst/>
          </a:prstGeom>
        </p:spPr>
        <p:txBody>
          <a:bodyPr lIns="95250" tIns="47625" rIns="95250" bIns="47625" rtlCol="0" anchor="t">
            <a:spAutoFit/>
          </a:bodyPr>
          <a:lstStyle/>
          <a:p>
            <a:pPr>
              <a:defRPr lang="en-US" sz="1400" dirty="0"/>
            </a:pPr>
            <a:r>
              <a:rPr lang="en-US" sz="1600" b="1" dirty="0">
                <a:latin typeface="Aptos" panose="020B0004020202020204" pitchFamily="34" charset="0"/>
                <a:cs typeface="Arial" panose="020B0604020202020204" pitchFamily="34" charset="0"/>
              </a:rPr>
              <a:t>How SharePoint Manager Plus helps</a:t>
            </a:r>
          </a:p>
        </p:txBody>
      </p:sp>
      <p:sp>
        <p:nvSpPr>
          <p:cNvPr id="8" name="TextBox 7">
            <a:extLst>
              <a:ext uri="{A65A12BE-23C9-4D2F-830E-8A44229DA29D}">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0C5B8104-C1EB-45B5-9414-41530BA088B2}"/>
              </a:ext>
            </a:extLst>
          </p:cNvPr>
          <p:cNvSpPr txBox="1"/>
          <p:nvPr/>
        </p:nvSpPr>
        <p:spPr>
          <a:xfrm>
            <a:off x="4543425" y="2305050"/>
            <a:ext cx="3131886" cy="890052"/>
          </a:xfrm>
          <a:prstGeom prst="rect">
            <a:avLst/>
          </a:prstGeom>
        </p:spPr>
        <p:txBody>
          <a:bodyPr lIns="95250" tIns="47625" rIns="95250" bIns="47625" rtlCol="0" anchor="t">
            <a:spAutoFit/>
          </a:bodyPr>
          <a:lstStyle/>
          <a:p>
            <a:pPr marL="0" indent="0">
              <a:lnSpc>
                <a:spcPct val="120000"/>
              </a:lnSpc>
              <a:buSzPct val="125000"/>
              <a:buFont typeface="Arial"/>
              <a:buNone/>
              <a:defRPr lang="en-US" sz="1400" dirty="0"/>
            </a:pPr>
            <a:r>
              <a:rPr lang="en-US" sz="1100" dirty="0">
                <a:latin typeface="Aptos" panose="020B0004020202020204" pitchFamily="34" charset="0"/>
                <a:cs typeface="Arial" panose="020B0604020202020204" pitchFamily="34" charset="0"/>
              </a:rPr>
              <a:t>Easily perform script-free backups with a few clicks. Configure the schedule with different frequencies and restore backups anytime—all from the single console.</a:t>
            </a:r>
          </a:p>
        </p:txBody>
      </p:sp>
      <p:sp>
        <p:nvSpPr>
          <p:cNvPr id="9" name="TextBox 8">
            <a:extLst>
              <a:ext uri="{CF0CBE24-C15A-4B34-9A97-00D985E73280}">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2645DCEA-3860-42EC-ABCF-5B60572A98AB}"/>
              </a:ext>
            </a:extLst>
          </p:cNvPr>
          <p:cNvSpPr txBox="1"/>
          <p:nvPr/>
        </p:nvSpPr>
        <p:spPr>
          <a:xfrm>
            <a:off x="455485" y="1866900"/>
            <a:ext cx="4419142" cy="342401"/>
          </a:xfrm>
          <a:prstGeom prst="rect">
            <a:avLst/>
          </a:prstGeom>
        </p:spPr>
        <p:txBody>
          <a:bodyPr lIns="95250" tIns="47625" rIns="95250" bIns="47625" rtlCol="0" anchor="t">
            <a:spAutoFit/>
          </a:bodyPr>
          <a:lstStyle/>
          <a:p>
            <a:pPr>
              <a:defRPr lang="en-US" sz="1400" dirty="0"/>
            </a:pPr>
            <a:r>
              <a:rPr lang="en-US" sz="1600" b="1" dirty="0">
                <a:latin typeface="Aptos" panose="020B0004020202020204" pitchFamily="34" charset="0"/>
                <a:cs typeface="Arial" panose="020B0604020202020204" pitchFamily="34" charset="0"/>
              </a:rPr>
              <a:t>Hassle free backup experience</a:t>
            </a:r>
          </a:p>
        </p:txBody>
      </p:sp>
    </p:spTree>
    <p:extLst>
      <p:ext uri="{D259DF11-E437-4324-8001-DD4CB11C3F81}">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3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38BB6EBD-B8F5-4049-819A-D22537BE2BD2}">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21E228EA-A8DF-45FA-855D-0458E5008018}"/>
              </a:ext>
            </a:extLst>
          </p:cNvPr>
          <p:cNvSpPr/>
          <p:nvPr/>
        </p:nvSpPr>
        <p:spPr>
          <a:xfrm>
            <a:off x="0" y="0"/>
            <a:ext cx="9136009" cy="5135651"/>
          </a:xfrm>
          <a:prstGeom prst="rect">
            <a:avLst/>
          </a:prstGeom>
          <a:solidFill>
            <a:srgbClr val="FFFAF4"/>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pic>
        <p:nvPicPr>
          <p:cNvPr id="3" name="Picture 2">
            <a:extLst>
              <a:ext uri="{FC35BB89-0617-4D33-9BA2-FF61666D479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E826EE26-0F27-4EDD-96BD-341C142BC1FA}"/>
              </a:ext>
            </a:extLst>
          </p:cNvPr>
          <p:cNvPicPr>
            <a:picLocks noChangeAspect="1"/>
          </p:cNvPicPr>
          <p:nvPr/>
        </p:nvPicPr>
        <p:blipFill>
          <a:blip r:embed="rId2">
            <a:alphaModFix amt="31000"/>
          </a:blip>
          <a:stretch>
            <a:fillRect/>
          </a:stretch>
        </p:blipFill>
        <p:spPr>
          <a:xfrm rot="7860000">
            <a:off x="4329665" y="-455895"/>
            <a:ext cx="9010288" cy="6774351"/>
          </a:xfrm>
          <a:prstGeom prst="rect">
            <a:avLst/>
          </a:prstGeom>
          <a:noFill/>
        </p:spPr>
      </p:pic>
      <p:sp>
        <p:nvSpPr>
          <p:cNvPr id="4" name="TextBox 3">
            <a:extLst>
              <a:ext uri="{F081D5C9-0798-4C28-8079-2FCF84C0E704}">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17D42A79-9F27-403C-8863-171529618C10}"/>
              </a:ext>
            </a:extLst>
          </p:cNvPr>
          <p:cNvSpPr txBox="1">
            <a:spLocks noGrp="1"/>
          </p:cNvSpPr>
          <p:nvPr/>
        </p:nvSpPr>
        <p:spPr>
          <a:xfrm>
            <a:off x="552450" y="479621"/>
            <a:ext cx="7620000" cy="553916"/>
          </a:xfrm>
          <a:prstGeom prst="rect">
            <a:avLst/>
          </a:prstGeom>
          <a:ln>
            <a:noFill/>
          </a:ln>
          <a:effectLst/>
        </p:spPr>
        <p:txBody>
          <a:bodyPr lIns="91440" tIns="45720" rIns="91440" bIns="45720" numCol="1" spcCol="0" rtlCol="0" anchor="ctr">
            <a:noAutofit/>
          </a:bodyPr>
          <a:lstStyle>
            <a:lvl1pPr marL="0" lvl="0" algn="l" rtl="0">
              <a:lnSpc>
                <a:spcPct val="100000"/>
              </a:lnSpc>
              <a:spcBef>
                <a:spcPct val="0"/>
              </a:spcBef>
              <a:spcAft>
                <a:spcPts val="0"/>
              </a:spcAft>
              <a:buNone/>
              <a:defRPr lang="en-US" sz="3600" b="1" i="0" dirty="0">
                <a:solidFill>
                  <a:schemeClr val="tx1"/>
                </a:solidFill>
                <a:latin typeface="Zoho Puvi"/>
              </a:defRPr>
            </a:lvl1pPr>
            <a:lvl2pPr marL="457200" lvl="1" algn="l" rtl="0">
              <a:lnSpc>
                <a:spcPct val="100000"/>
              </a:lnSpc>
              <a:spcBef>
                <a:spcPts val="0"/>
              </a:spcBef>
              <a:spcAft>
                <a:spcPts val="0"/>
              </a:spcAft>
              <a:defRPr lang="en-US" sz="1800" dirty="0">
                <a:solidFill>
                  <a:schemeClr val="tx1"/>
                </a:solidFill>
                <a:latin typeface="Zoho Puvi"/>
              </a:defRPr>
            </a:lvl2pPr>
            <a:lvl3pPr marL="914400" lvl="2" algn="l" rtl="0">
              <a:lnSpc>
                <a:spcPct val="100000"/>
              </a:lnSpc>
              <a:spcBef>
                <a:spcPts val="0"/>
              </a:spcBef>
              <a:spcAft>
                <a:spcPts val="0"/>
              </a:spcAft>
              <a:defRPr lang="en-US" sz="1800" dirty="0">
                <a:solidFill>
                  <a:schemeClr val="tx1"/>
                </a:solidFill>
                <a:latin typeface="Zoho Puvi"/>
              </a:defRPr>
            </a:lvl3pPr>
            <a:lvl4pPr marL="1371600" lvl="3" algn="l" rtl="0">
              <a:lnSpc>
                <a:spcPct val="100000"/>
              </a:lnSpc>
              <a:spcBef>
                <a:spcPts val="0"/>
              </a:spcBef>
              <a:spcAft>
                <a:spcPts val="0"/>
              </a:spcAft>
              <a:defRPr lang="en-US" sz="1800" dirty="0">
                <a:solidFill>
                  <a:schemeClr val="tx1"/>
                </a:solidFill>
                <a:latin typeface="Zoho Puvi"/>
              </a:defRPr>
            </a:lvl4pPr>
            <a:lvl5pPr marL="1828800" lvl="4" algn="l" rtl="0">
              <a:lnSpc>
                <a:spcPct val="100000"/>
              </a:lnSpc>
              <a:spcBef>
                <a:spcPts val="0"/>
              </a:spcBef>
              <a:spcAft>
                <a:spcPts val="0"/>
              </a:spcAft>
              <a:defRPr lang="en-US" sz="1800" dirty="0">
                <a:solidFill>
                  <a:schemeClr val="tx1"/>
                </a:solidFill>
                <a:latin typeface="Zoho Puvi"/>
              </a:defRPr>
            </a:lvl5pPr>
            <a:lvl6pPr marL="2286000" lvl="5" algn="l" rtl="0">
              <a:lnSpc>
                <a:spcPct val="100000"/>
              </a:lnSpc>
              <a:spcBef>
                <a:spcPts val="0"/>
              </a:spcBef>
              <a:spcAft>
                <a:spcPts val="0"/>
              </a:spcAft>
              <a:defRPr lang="en-US" sz="1800" dirty="0">
                <a:solidFill>
                  <a:schemeClr val="tx1"/>
                </a:solidFill>
                <a:latin typeface="Zoho Puvi"/>
              </a:defRPr>
            </a:lvl6pPr>
            <a:lvl7pPr marL="2743200" lvl="6" algn="l" rtl="0">
              <a:lnSpc>
                <a:spcPct val="100000"/>
              </a:lnSpc>
              <a:spcBef>
                <a:spcPts val="0"/>
              </a:spcBef>
              <a:spcAft>
                <a:spcPts val="0"/>
              </a:spcAft>
              <a:defRPr lang="en-US" sz="1800" dirty="0">
                <a:solidFill>
                  <a:schemeClr val="tx1"/>
                </a:solidFill>
                <a:latin typeface="Zoho Puvi"/>
              </a:defRPr>
            </a:lvl7pPr>
            <a:lvl8pPr marL="3200400" lvl="7" algn="l" rtl="0">
              <a:lnSpc>
                <a:spcPct val="100000"/>
              </a:lnSpc>
              <a:spcBef>
                <a:spcPts val="0"/>
              </a:spcBef>
              <a:spcAft>
                <a:spcPts val="0"/>
              </a:spcAft>
              <a:defRPr lang="en-US" sz="1800" dirty="0">
                <a:solidFill>
                  <a:schemeClr val="tx1"/>
                </a:solidFill>
                <a:latin typeface="Zoho Puvi"/>
              </a:defRPr>
            </a:lvl8pPr>
            <a:lvl9pPr marL="3657600" lvl="8" algn="l" rtl="0">
              <a:lnSpc>
                <a:spcPct val="100000"/>
              </a:lnSpc>
              <a:spcBef>
                <a:spcPts val="0"/>
              </a:spcBef>
              <a:spcAft>
                <a:spcPts val="0"/>
              </a:spcAft>
              <a:defRPr lang="en-US" sz="1800" dirty="0">
                <a:solidFill>
                  <a:schemeClr val="tx1"/>
                </a:solidFill>
                <a:latin typeface="Zoho Puvi"/>
              </a:defRPr>
            </a:lvl9pPr>
          </a:lstStyle>
          <a:p>
            <a:pPr marL="0" lvl="0" algn="l" rtl="0">
              <a:lnSpc>
                <a:spcPct val="100000"/>
              </a:lnSpc>
              <a:spcBef>
                <a:spcPct val="0"/>
              </a:spcBef>
              <a:spcAft>
                <a:spcPts val="0"/>
              </a:spcAft>
              <a:buNone/>
            </a:pPr>
            <a:r>
              <a:rPr lang="en-US" sz="4400" b="1" i="0" dirty="0">
                <a:solidFill>
                  <a:schemeClr val="tx1"/>
                </a:solidFill>
                <a:latin typeface="Aptos" panose="020B0004020202020204" pitchFamily="34" charset="0"/>
                <a:cs typeface="Arial" panose="020B0604020202020204" pitchFamily="34" charset="0"/>
              </a:rPr>
              <a:t>Delegation</a:t>
            </a:r>
          </a:p>
        </p:txBody>
      </p:sp>
      <p:sp>
        <p:nvSpPr>
          <p:cNvPr id="5" name="TextBox 4">
            <a:extLst>
              <a:ext uri="{E291596F-62C1-4C23-ABAD-4C283C233A84}">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613076B2-C0F4-409A-8B9B-95F1169F1D94}"/>
              </a:ext>
            </a:extLst>
          </p:cNvPr>
          <p:cNvSpPr txBox="1"/>
          <p:nvPr/>
        </p:nvSpPr>
        <p:spPr>
          <a:xfrm>
            <a:off x="552450" y="1610858"/>
            <a:ext cx="5805906" cy="373179"/>
          </a:xfrm>
          <a:prstGeom prst="rect">
            <a:avLst/>
          </a:prstGeom>
        </p:spPr>
        <p:txBody>
          <a:bodyPr lIns="95250" tIns="47625" rIns="95250" bIns="47625" rtlCol="0" anchor="t">
            <a:spAutoFit/>
          </a:bodyPr>
          <a:lstStyle/>
          <a:p>
            <a:pPr>
              <a:defRPr lang="en-US" sz="1400" dirty="0"/>
            </a:pPr>
            <a:r>
              <a:rPr lang="en-US" sz="1800" dirty="0">
                <a:latin typeface="Aptos" panose="020B0004020202020204" pitchFamily="34" charset="0"/>
                <a:cs typeface="Arial" panose="020B0604020202020204" pitchFamily="34" charset="0"/>
              </a:rPr>
              <a:t>The need for Role-Based Access Control (</a:t>
            </a:r>
            <a:r>
              <a:rPr lang="en-US" sz="1800" dirty="0" err="1">
                <a:latin typeface="Aptos" panose="020B0004020202020204" pitchFamily="34" charset="0"/>
                <a:cs typeface="Arial" panose="020B0604020202020204" pitchFamily="34" charset="0"/>
              </a:rPr>
              <a:t>RBAC</a:t>
            </a:r>
            <a:r>
              <a:rPr lang="en-US" sz="1800" dirty="0">
                <a:latin typeface="Aptos" panose="020B0004020202020204" pitchFamily="34" charset="0"/>
                <a:cs typeface="Arial" panose="020B0604020202020204" pitchFamily="34" charset="0"/>
              </a:rPr>
              <a:t>)</a:t>
            </a:r>
          </a:p>
        </p:txBody>
      </p:sp>
      <p:sp>
        <p:nvSpPr>
          <p:cNvPr id="6" name="TextBox 5">
            <a:extLst>
              <a:ext uri="{18913F23-E0C7-4F12-B1EF-99C853B10BC0}">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30A65195-D8B4-4714-865D-99CF62198B6B}"/>
              </a:ext>
            </a:extLst>
          </p:cNvPr>
          <p:cNvSpPr txBox="1"/>
          <p:nvPr/>
        </p:nvSpPr>
        <p:spPr>
          <a:xfrm>
            <a:off x="552450" y="2071792"/>
            <a:ext cx="4581239" cy="1100851"/>
          </a:xfrm>
          <a:prstGeom prst="rect">
            <a:avLst/>
          </a:prstGeom>
        </p:spPr>
        <p:txBody>
          <a:bodyPr lIns="95250" tIns="47625" rIns="95250" bIns="47625" rtlCol="0" anchor="t">
            <a:spAutoFit/>
          </a:bodyPr>
          <a:lstStyle/>
          <a:p>
            <a:pPr marL="0" indent="-190500" algn="l" rtl="0">
              <a:lnSpc>
                <a:spcPct val="110000"/>
              </a:lnSpc>
              <a:spcBef>
                <a:spcPts val="0"/>
              </a:spcBef>
              <a:spcAft>
                <a:spcPts val="0"/>
              </a:spcAft>
              <a:buSzPct val="125000"/>
              <a:buFont typeface="Arial"/>
              <a:buChar char="•"/>
              <a:defRPr lang="en-US" sz="1400" dirty="0"/>
            </a:pPr>
            <a:r>
              <a:rPr lang="en-US" sz="1200" b="0" dirty="0">
                <a:solidFill>
                  <a:schemeClr val="tx1"/>
                </a:solidFill>
                <a:latin typeface="Aptos" panose="020B0004020202020204" pitchFamily="34" charset="0"/>
                <a:cs typeface="Arial" panose="020B0604020202020204" pitchFamily="34" charset="0"/>
              </a:rPr>
              <a:t>To ease the load on administrators by delegating tasks to the </a:t>
            </a:r>
            <a:br>
              <a:rPr lang="en-US" sz="1200" b="0" dirty="0">
                <a:solidFill>
                  <a:schemeClr val="tx1"/>
                </a:solidFill>
                <a:latin typeface="Aptos" panose="020B0004020202020204" pitchFamily="34" charset="0"/>
                <a:cs typeface="Arial" panose="020B0604020202020204" pitchFamily="34" charset="0"/>
              </a:rPr>
            </a:br>
            <a:r>
              <a:rPr lang="en-US" sz="1200" b="0" dirty="0">
                <a:solidFill>
                  <a:schemeClr val="tx1"/>
                </a:solidFill>
                <a:latin typeface="Aptos" panose="020B0004020202020204" pitchFamily="34" charset="0"/>
                <a:cs typeface="Arial" panose="020B0604020202020204" pitchFamily="34" charset="0"/>
              </a:rPr>
              <a:t>      help desk users</a:t>
            </a:r>
            <a:br>
              <a:rPr lang="en-US" sz="1200" b="0" dirty="0">
                <a:solidFill>
                  <a:schemeClr val="tx1"/>
                </a:solidFill>
                <a:latin typeface="Aptos" panose="020B0004020202020204" pitchFamily="34" charset="0"/>
                <a:cs typeface="Arial" panose="020B0604020202020204" pitchFamily="34" charset="0"/>
              </a:rPr>
            </a:br>
            <a:endParaRPr lang="en-US" sz="1200" b="0" dirty="0">
              <a:solidFill>
                <a:schemeClr val="tx1"/>
              </a:solidFill>
              <a:latin typeface="Aptos" panose="020B0004020202020204" pitchFamily="34" charset="0"/>
              <a:cs typeface="Arial" panose="020B0604020202020204" pitchFamily="34" charset="0"/>
            </a:endParaRPr>
          </a:p>
          <a:p>
            <a:pPr indent="-190500" algn="l" rtl="0">
              <a:lnSpc>
                <a:spcPct val="110000"/>
              </a:lnSpc>
              <a:spcBef>
                <a:spcPts val="0"/>
              </a:spcBef>
              <a:spcAft>
                <a:spcPts val="0"/>
              </a:spcAft>
              <a:buSzPct val="125000"/>
              <a:buFont typeface="Arial"/>
              <a:buChar char="•"/>
              <a:defRPr lang="en-US" sz="1400" dirty="0"/>
            </a:pPr>
            <a:r>
              <a:rPr lang="en-US" sz="1200" b="0" dirty="0">
                <a:solidFill>
                  <a:schemeClr val="tx1"/>
                </a:solidFill>
                <a:latin typeface="Aptos" panose="020B0004020202020204" pitchFamily="34" charset="0"/>
                <a:cs typeface="Arial" panose="020B0604020202020204" pitchFamily="34" charset="0"/>
              </a:rPr>
              <a:t>To track the help desk users' actions with</a:t>
            </a:r>
            <a:br>
              <a:rPr lang="en-US" sz="1200" b="0" dirty="0">
                <a:solidFill>
                  <a:schemeClr val="tx1"/>
                </a:solidFill>
                <a:latin typeface="Aptos" panose="020B0004020202020204" pitchFamily="34" charset="0"/>
                <a:cs typeface="Arial" panose="020B0604020202020204" pitchFamily="34" charset="0"/>
              </a:rPr>
            </a:br>
            <a:r>
              <a:rPr lang="en-US" sz="1200" b="0" dirty="0">
                <a:solidFill>
                  <a:schemeClr val="tx1"/>
                </a:solidFill>
                <a:latin typeface="Aptos" panose="020B0004020202020204" pitchFamily="34" charset="0"/>
                <a:cs typeface="Arial" panose="020B0604020202020204" pitchFamily="34" charset="0"/>
              </a:rPr>
              <a:t>       activity reports</a:t>
            </a:r>
          </a:p>
        </p:txBody>
      </p:sp>
      <p:cxnSp>
        <p:nvCxnSpPr>
          <p:cNvPr id="7" name="Straight Connector 6">
            <a:extLst>
              <a:ext uri="{93C4A51F-2726-4E88-8346-1C09B172BB38}">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63394418-B64B-4422-875E-7B04C36FBEDD}"/>
              </a:ext>
            </a:extLst>
          </p:cNvPr>
          <p:cNvCxnSpPr/>
          <p:nvPr/>
        </p:nvCxnSpPr>
        <p:spPr>
          <a:xfrm rot="10800000" flipH="1" flipV="1">
            <a:off x="678541" y="1322736"/>
            <a:ext cx="7727118" cy="0"/>
          </a:xfrm>
          <a:prstGeom prst="line">
            <a:avLst/>
          </a:prstGeom>
          <a:ln w="9525" cap="flat">
            <a:solidFill>
              <a:schemeClr val="tx1">
                <a:alpha val="25000"/>
                <a:lumMod val="50000"/>
                <a:lumOff val="50000"/>
              </a:schemeClr>
            </a:solidFill>
            <a:prstDash val="solid"/>
            <a:round/>
          </a:ln>
        </p:spPr>
        <p:style>
          <a:lnRef idx="1">
            <a:schemeClr val="accent1"/>
          </a:lnRef>
          <a:fillRef idx="1">
            <a:schemeClr val="accent1"/>
          </a:fillRef>
          <a:effectRef idx="0">
            <a:schemeClr val="accent1"/>
          </a:effectRef>
          <a:fontRef idx="minor">
            <a:srgbClr val="FFFFFF"/>
          </a:fontRef>
        </p:style>
      </p:cxnSp>
      <p:pic>
        <p:nvPicPr>
          <p:cNvPr id="8" name="Picture 7">
            <a:extLst>
              <a:ext uri="{C2C64163-9956-493B-A150-EA19B17828B8}">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0BB7FDF0-F33E-4181-BDC9-9A9AB03038C0}"/>
              </a:ext>
            </a:extLst>
          </p:cNvPr>
          <p:cNvPicPr>
            <a:picLocks noChangeAspect="1"/>
          </p:cNvPicPr>
          <p:nvPr/>
        </p:nvPicPr>
        <p:blipFill>
          <a:blip r:embed="rId3"/>
          <a:srcRect t="-10190" b="15760"/>
          <a:stretch>
            <a:fillRect/>
          </a:stretch>
        </p:blipFill>
        <p:spPr>
          <a:xfrm>
            <a:off x="5310226" y="2009179"/>
            <a:ext cx="3612327" cy="3133225"/>
          </a:xfrm>
          <a:prstGeom prst="rect">
            <a:avLst/>
          </a:prstGeom>
          <a:noFill/>
        </p:spPr>
      </p:pic>
    </p:spTree>
    <p:extLst>
      <p:ext uri="{5A6992EA-58BE-43B6-BDB1-BC3047668289}">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ord 1">
            <a:extLst>
              <a:ext uri="{4A0FE961-BF6B-437F-B3EF-FCC249AC84F9}">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6A796183-602E-4504-987E-EF750416427C}"/>
              </a:ext>
            </a:extLst>
          </p:cNvPr>
          <p:cNvSpPr/>
          <p:nvPr/>
        </p:nvSpPr>
        <p:spPr>
          <a:xfrm rot="10800000">
            <a:off x="-822083" y="-19050"/>
            <a:ext cx="5143500" cy="5143500"/>
          </a:xfrm>
          <a:prstGeom prst="chord">
            <a:avLst>
              <a:gd name="adj1" fmla="val 5360257"/>
              <a:gd name="adj2" fmla="val 16239366"/>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3" name="TextBox 2">
            <a:extLst>
              <a:ext uri="{1753AE1A-2078-48BF-BF54-2A3A7A21E7A4}">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8FE43B98-949A-4F5D-8DA6-BC949634E598}"/>
              </a:ext>
            </a:extLst>
          </p:cNvPr>
          <p:cNvSpPr txBox="1"/>
          <p:nvPr/>
        </p:nvSpPr>
        <p:spPr>
          <a:xfrm>
            <a:off x="4745945" y="1015174"/>
            <a:ext cx="3301841" cy="280846"/>
          </a:xfrm>
          <a:prstGeom prst="rect">
            <a:avLst/>
          </a:prstGeom>
        </p:spPr>
        <p:txBody>
          <a:bodyPr lIns="95250" tIns="47625" rIns="95250" bIns="47625" rtlCol="0" anchor="t">
            <a:spAutoFit/>
          </a:bodyPr>
          <a:lstStyle/>
          <a:p>
            <a:pPr>
              <a:defRPr lang="en-US" sz="1400" dirty="0"/>
            </a:pPr>
            <a:r>
              <a:rPr lang="en-US" sz="1200" b="1" dirty="0">
                <a:latin typeface="Aptos" panose="020B0004020202020204" pitchFamily="34" charset="0"/>
                <a:cs typeface="Arial" panose="020B0604020202020204" pitchFamily="34" charset="0"/>
              </a:rPr>
              <a:t>Help desk roles</a:t>
            </a:r>
          </a:p>
        </p:txBody>
      </p:sp>
      <p:sp>
        <p:nvSpPr>
          <p:cNvPr id="4" name="TextBox 3">
            <a:extLst>
              <a:ext uri="{E65156BA-C39B-4906-BC2B-0A0F4BFDE154}">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927D6931-E1C8-4430-9ABC-020EAA301985}"/>
              </a:ext>
            </a:extLst>
          </p:cNvPr>
          <p:cNvSpPr txBox="1"/>
          <p:nvPr/>
        </p:nvSpPr>
        <p:spPr>
          <a:xfrm>
            <a:off x="4745945" y="1265434"/>
            <a:ext cx="3889648" cy="451770"/>
          </a:xfrm>
          <a:prstGeom prst="rect">
            <a:avLst/>
          </a:prstGeom>
        </p:spPr>
        <p:txBody>
          <a:bodyPr lIns="95250" tIns="47625" rIns="95250" bIns="47625" rtlCol="0" anchor="t">
            <a:spAutoFit/>
          </a:bodyPr>
          <a:lstStyle/>
          <a:p>
            <a:pPr>
              <a:lnSpc>
                <a:spcPct val="129999"/>
              </a:lnSpc>
              <a:defRPr lang="en-US" sz="1400" dirty="0"/>
            </a:pPr>
            <a:r>
              <a:rPr lang="en-US" sz="900" dirty="0">
                <a:latin typeface="Aptos" panose="020B0004020202020204" pitchFamily="34" charset="0"/>
                <a:cs typeface="Arial" panose="020B0604020202020204" pitchFamily="34" charset="0"/>
              </a:rPr>
              <a:t>Configure each role with granular control to allow only the necessary functionality.</a:t>
            </a:r>
          </a:p>
        </p:txBody>
      </p:sp>
      <p:sp>
        <p:nvSpPr>
          <p:cNvPr id="5" name="TextBox 4">
            <a:extLst>
              <a:ext uri="{7A2A58C1-20CB-41E7-BB8D-0D9F755B4D8B}">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1F9D8316-6AC1-4C8A-8295-9183359B6759}"/>
              </a:ext>
            </a:extLst>
          </p:cNvPr>
          <p:cNvSpPr txBox="1"/>
          <p:nvPr/>
        </p:nvSpPr>
        <p:spPr>
          <a:xfrm>
            <a:off x="4974545" y="2418413"/>
            <a:ext cx="3889648" cy="451770"/>
          </a:xfrm>
          <a:prstGeom prst="rect">
            <a:avLst/>
          </a:prstGeom>
        </p:spPr>
        <p:txBody>
          <a:bodyPr lIns="95250" tIns="47625" rIns="95250" bIns="47625" rtlCol="0" anchor="t">
            <a:spAutoFit/>
          </a:bodyPr>
          <a:lstStyle/>
          <a:p>
            <a:pPr>
              <a:lnSpc>
                <a:spcPct val="129999"/>
              </a:lnSpc>
              <a:defRPr lang="en-US" sz="1400" dirty="0"/>
            </a:pPr>
            <a:r>
              <a:rPr lang="en-US" sz="900" dirty="0">
                <a:latin typeface="Aptos" panose="020B0004020202020204" pitchFamily="34" charset="0"/>
                <a:cs typeface="Arial" panose="020B0604020202020204" pitchFamily="34" charset="0"/>
              </a:rPr>
              <a:t>Ease the load by assigning roles to non-admin users (Technicians) without elevating their native privileges.</a:t>
            </a:r>
          </a:p>
        </p:txBody>
      </p:sp>
      <p:sp>
        <p:nvSpPr>
          <p:cNvPr id="6" name="TextBox 5">
            <a:extLst>
              <a:ext uri="{D27ABC8A-27FF-4CC5-8D92-F427CB3C4C34}">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1C6C63A2-F150-4FE1-9CA2-594BD6FA392F}"/>
              </a:ext>
            </a:extLst>
          </p:cNvPr>
          <p:cNvSpPr txBox="1"/>
          <p:nvPr/>
        </p:nvSpPr>
        <p:spPr>
          <a:xfrm>
            <a:off x="4974545" y="2183275"/>
            <a:ext cx="2075992" cy="280846"/>
          </a:xfrm>
          <a:prstGeom prst="rect">
            <a:avLst/>
          </a:prstGeom>
        </p:spPr>
        <p:txBody>
          <a:bodyPr lIns="95250" tIns="47625" rIns="95250" bIns="47625" rtlCol="0" anchor="t">
            <a:spAutoFit/>
          </a:bodyPr>
          <a:lstStyle/>
          <a:p>
            <a:pPr>
              <a:defRPr lang="en-US" sz="1400" dirty="0"/>
            </a:pPr>
            <a:r>
              <a:rPr lang="en-US" sz="1200" b="1" dirty="0">
                <a:latin typeface="Aptos" panose="020B0004020202020204" pitchFamily="34" charset="0"/>
                <a:cs typeface="Arial" panose="020B0604020202020204" pitchFamily="34" charset="0"/>
              </a:rPr>
              <a:t>Help desk technician</a:t>
            </a:r>
          </a:p>
        </p:txBody>
      </p:sp>
      <p:sp>
        <p:nvSpPr>
          <p:cNvPr id="7" name="TextBox 6">
            <a:extLst>
              <a:ext uri="{F83AE312-5D4D-4BAA-B5E7-BB54ACD81463}">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614B5A62-D79A-4B61-B31F-29663685853B}"/>
              </a:ext>
            </a:extLst>
          </p:cNvPr>
          <p:cNvSpPr txBox="1"/>
          <p:nvPr/>
        </p:nvSpPr>
        <p:spPr>
          <a:xfrm>
            <a:off x="4707845" y="3575523"/>
            <a:ext cx="3863759" cy="263149"/>
          </a:xfrm>
          <a:prstGeom prst="rect">
            <a:avLst/>
          </a:prstGeom>
        </p:spPr>
        <p:txBody>
          <a:bodyPr lIns="95250" tIns="47625" rIns="95250" bIns="47625" rtlCol="0" anchor="t">
            <a:spAutoFit/>
          </a:bodyPr>
          <a:lstStyle/>
          <a:p>
            <a:pPr>
              <a:lnSpc>
                <a:spcPct val="129999"/>
              </a:lnSpc>
              <a:defRPr lang="en-US" sz="1400" dirty="0"/>
            </a:pPr>
            <a:r>
              <a:rPr lang="en-US" sz="900" dirty="0">
                <a:latin typeface="Aptos" panose="020B0004020202020204" pitchFamily="34" charset="0"/>
                <a:cs typeface="Arial" panose="020B0604020202020204" pitchFamily="34" charset="0"/>
              </a:rPr>
              <a:t>Keep track of technicians' actions and their activities with detailed reports.</a:t>
            </a:r>
          </a:p>
        </p:txBody>
      </p:sp>
      <p:sp>
        <p:nvSpPr>
          <p:cNvPr id="8" name="TextBox 7">
            <a:extLst>
              <a:ext uri="{2167A97F-3B86-4A01-AECA-F61C049D588D}">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5F332D0E-AB50-47A5-B3F4-FD4B4E958408}"/>
              </a:ext>
            </a:extLst>
          </p:cNvPr>
          <p:cNvSpPr txBox="1"/>
          <p:nvPr/>
        </p:nvSpPr>
        <p:spPr>
          <a:xfrm>
            <a:off x="4707845" y="3325263"/>
            <a:ext cx="2697232" cy="280846"/>
          </a:xfrm>
          <a:prstGeom prst="rect">
            <a:avLst/>
          </a:prstGeom>
        </p:spPr>
        <p:txBody>
          <a:bodyPr lIns="95250" tIns="47625" rIns="95250" bIns="47625" rtlCol="0" anchor="t">
            <a:spAutoFit/>
          </a:bodyPr>
          <a:lstStyle/>
          <a:p>
            <a:pPr>
              <a:defRPr lang="en-US" sz="1400" dirty="0"/>
            </a:pPr>
            <a:r>
              <a:rPr lang="en-US" sz="1200" b="1" dirty="0">
                <a:latin typeface="Aptos" panose="020B0004020202020204" pitchFamily="34" charset="0"/>
                <a:cs typeface="Arial" panose="020B0604020202020204" pitchFamily="34" charset="0"/>
              </a:rPr>
              <a:t>Audit reports</a:t>
            </a:r>
          </a:p>
        </p:txBody>
      </p:sp>
      <p:sp>
        <p:nvSpPr>
          <p:cNvPr id="9" name="Rectangle 8">
            <a:extLst>
              <a:ext uri="{6189B209-BECC-4688-B481-11A0F6103006}">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BB4BBC41-0BFF-4A51-8843-4147D0931925}"/>
              </a:ext>
            </a:extLst>
          </p:cNvPr>
          <p:cNvSpPr/>
          <p:nvPr/>
        </p:nvSpPr>
        <p:spPr>
          <a:xfrm>
            <a:off x="-1828" y="-914"/>
            <a:ext cx="1746685" cy="5128784"/>
          </a:xfrm>
          <a:prstGeom prst="rect">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0" name="Chord 9">
            <a:extLst>
              <a:ext uri="{359777DD-D29E-4E9A-8CC3-F7DFFAD3052F}">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74D2257-710B-47FB-85BE-1EB19976DD1D}"/>
              </a:ext>
            </a:extLst>
          </p:cNvPr>
          <p:cNvSpPr/>
          <p:nvPr/>
        </p:nvSpPr>
        <p:spPr>
          <a:xfrm rot="10800000">
            <a:off x="-1567043" y="-571500"/>
            <a:ext cx="6286490" cy="6286490"/>
          </a:xfrm>
          <a:prstGeom prst="chord">
            <a:avLst>
              <a:gd name="adj1" fmla="val 5360257"/>
              <a:gd name="adj2" fmla="val 16239366"/>
            </a:avLst>
          </a:prstGeom>
          <a:solidFill>
            <a:srgbClr val="E8DFD3">
              <a:alpha val="0"/>
            </a:srgbClr>
          </a:solidFill>
          <a:ln w="47625" cap="flat">
            <a:solidFill>
              <a:srgbClr val="E8DFD3"/>
            </a:solid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1" name="Title 1">
            <a:extLst>
              <a:ext uri="{EE91409B-AB55-4A43-BBF1-AA3FFB8D432C}">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83F1CD15-5D70-485F-92BD-125ADB9C7350}"/>
              </a:ext>
            </a:extLst>
          </p:cNvPr>
          <p:cNvSpPr>
            <a:spLocks noGrp="1"/>
          </p:cNvSpPr>
          <p:nvPr>
            <p:ph type="title"/>
          </p:nvPr>
        </p:nvSpPr>
        <p:spPr>
          <a:xfrm>
            <a:off x="929982" y="1954796"/>
            <a:ext cx="2860071" cy="1501168"/>
          </a:xfrm>
        </p:spPr>
        <p:txBody>
          <a:bodyPr rtlCol="0" anchor="t"/>
          <a:lstStyle/>
          <a:p>
            <a:r>
              <a:rPr lang="en-US" sz="3200" b="1" dirty="0">
                <a:latin typeface="Aptos" panose="020B0004020202020204" pitchFamily="34" charset="0"/>
                <a:cs typeface="Arial" panose="020B0604020202020204" pitchFamily="34" charset="0"/>
              </a:rPr>
              <a:t>Delegate roles to technicians</a:t>
            </a:r>
          </a:p>
        </p:txBody>
      </p:sp>
      <p:sp>
        <p:nvSpPr>
          <p:cNvPr id="12" name="TextBox 11">
            <a:extLst>
              <a:ext uri="{D23C4824-9250-4CEB-9C96-2DD68E18B029}">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AD505AB2-EDF3-42F6-9660-366FE8CC4A0D}"/>
              </a:ext>
            </a:extLst>
          </p:cNvPr>
          <p:cNvSpPr txBox="1"/>
          <p:nvPr/>
        </p:nvSpPr>
        <p:spPr>
          <a:xfrm>
            <a:off x="882072" y="1660579"/>
            <a:ext cx="1905000" cy="250068"/>
          </a:xfrm>
          <a:prstGeom prst="rect">
            <a:avLst/>
          </a:prstGeom>
        </p:spPr>
        <p:txBody>
          <a:bodyPr lIns="95250" tIns="47625" rIns="95250" bIns="47625" rtlCol="0" anchor="t">
            <a:spAutoFit/>
          </a:bodyPr>
          <a:lstStyle/>
          <a:p>
            <a:pPr algn="l" rtl="0">
              <a:lnSpc>
                <a:spcPct val="100000"/>
              </a:lnSpc>
              <a:spcBef>
                <a:spcPct val="0"/>
              </a:spcBef>
              <a:spcAft>
                <a:spcPts val="0"/>
              </a:spcAft>
              <a:buNone/>
              <a:defRPr lang="en-US" sz="1400" dirty="0"/>
            </a:pPr>
            <a:r>
              <a:rPr lang="en-US" sz="1000" b="1" i="0" cap="all" dirty="0">
                <a:solidFill>
                  <a:schemeClr val="bg1">
                    <a:lumMod val="75000"/>
                  </a:schemeClr>
                </a:solidFill>
                <a:latin typeface="Aptos" panose="020B0004020202020204" pitchFamily="34" charset="0"/>
                <a:cs typeface="Arial" panose="020B0604020202020204" pitchFamily="34" charset="0"/>
              </a:rPr>
              <a:t>#7 </a:t>
            </a:r>
            <a:r>
              <a:rPr lang="en-US" sz="1000" b="1" i="0" cap="all" dirty="0">
                <a:solidFill>
                  <a:schemeClr val="tx1"/>
                </a:solidFill>
                <a:latin typeface="Aptos" panose="020B0004020202020204" pitchFamily="34" charset="0"/>
                <a:cs typeface="Arial" panose="020B0604020202020204" pitchFamily="34" charset="0"/>
              </a:rPr>
              <a:t>DELEGATION</a:t>
            </a:r>
          </a:p>
        </p:txBody>
      </p:sp>
      <p:sp>
        <p:nvSpPr>
          <p:cNvPr id="13" name="Oval 12">
            <a:extLst>
              <a:ext uri="{BFFB4687-982E-454C-BC0C-C80A41DE7E2A}">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62E40829-6EE6-442E-B6C1-93837BDB3EC8}"/>
              </a:ext>
            </a:extLst>
          </p:cNvPr>
          <p:cNvSpPr/>
          <p:nvPr/>
        </p:nvSpPr>
        <p:spPr>
          <a:xfrm>
            <a:off x="4268457" y="1200254"/>
            <a:ext cx="461610" cy="461610"/>
          </a:xfrm>
          <a:prstGeom prst="ellipse">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4" name="Oval 13">
            <a:extLst>
              <a:ext uri="{0A3C91DD-114E-4860-A302-6161E4F90519}">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0F0AA03A-8C00-4372-AE32-8A4E85F4691E}"/>
              </a:ext>
            </a:extLst>
          </p:cNvPr>
          <p:cNvSpPr/>
          <p:nvPr/>
        </p:nvSpPr>
        <p:spPr>
          <a:xfrm>
            <a:off x="4497419" y="2342159"/>
            <a:ext cx="461610" cy="461610"/>
          </a:xfrm>
          <a:prstGeom prst="ellipse">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5" name="Oval 14">
            <a:extLst>
              <a:ext uri="{D8DD7057-309E-48FB-BE5C-A4B39715389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4235EEF6-5EA8-4D2B-97C9-B4E94CE79F14}"/>
              </a:ext>
            </a:extLst>
          </p:cNvPr>
          <p:cNvSpPr/>
          <p:nvPr/>
        </p:nvSpPr>
        <p:spPr>
          <a:xfrm>
            <a:off x="4250074" y="3513886"/>
            <a:ext cx="461610" cy="461610"/>
          </a:xfrm>
          <a:prstGeom prst="ellipse">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pic>
        <p:nvPicPr>
          <p:cNvPr id="16" name="Picture 15">
            <a:extLst>
              <a:ext uri="{2143FD3B-2023-4102-BE8A-75BA9A8CB46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7A7FAAA0-EBE3-4DA2-94D7-B28137927ACC}"/>
              </a:ext>
            </a:extLst>
          </p:cNvPr>
          <p:cNvPicPr>
            <a:picLocks noChangeAspect="1"/>
          </p:cNvPicPr>
          <p:nvPr/>
        </p:nvPicPr>
        <p:blipFill>
          <a:blip r:embed="rId2"/>
          <a:stretch>
            <a:fillRect/>
          </a:stretch>
        </p:blipFill>
        <p:spPr>
          <a:xfrm>
            <a:off x="4404131" y="1317869"/>
            <a:ext cx="204597" cy="202053"/>
          </a:xfrm>
          <a:prstGeom prst="rect">
            <a:avLst/>
          </a:prstGeom>
          <a:noFill/>
        </p:spPr>
      </p:pic>
      <p:pic>
        <p:nvPicPr>
          <p:cNvPr id="17" name="Picture 16">
            <a:extLst>
              <a:ext uri="{5AC8A736-1B16-4040-B732-851EE07089C7}">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1BC4E63-955E-4DE2-9EA2-0DAA741093F2}"/>
              </a:ext>
            </a:extLst>
          </p:cNvPr>
          <p:cNvPicPr>
            <a:picLocks noChangeAspect="1"/>
          </p:cNvPicPr>
          <p:nvPr/>
        </p:nvPicPr>
        <p:blipFill>
          <a:blip r:embed="rId3"/>
          <a:stretch>
            <a:fillRect/>
          </a:stretch>
        </p:blipFill>
        <p:spPr>
          <a:xfrm>
            <a:off x="4403331" y="3666467"/>
            <a:ext cx="182584" cy="203511"/>
          </a:xfrm>
          <a:prstGeom prst="rect">
            <a:avLst/>
          </a:prstGeom>
          <a:noFill/>
        </p:spPr>
      </p:pic>
      <p:pic>
        <p:nvPicPr>
          <p:cNvPr id="18" name="Picture 17">
            <a:extLst>
              <a:ext uri="{FF1EC211-8D5D-4C16-BD05-9FEA22E691AD}">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B967FA75-A2D6-4AC2-BFF3-0772B734895C}"/>
              </a:ext>
            </a:extLst>
          </p:cNvPr>
          <p:cNvPicPr>
            <a:picLocks noChangeAspect="1"/>
          </p:cNvPicPr>
          <p:nvPr/>
        </p:nvPicPr>
        <p:blipFill>
          <a:blip r:embed="rId4"/>
          <a:stretch>
            <a:fillRect/>
          </a:stretch>
        </p:blipFill>
        <p:spPr>
          <a:xfrm>
            <a:off x="4616891" y="2438257"/>
            <a:ext cx="217350" cy="242925"/>
          </a:xfrm>
          <a:prstGeom prst="rect">
            <a:avLst/>
          </a:prstGeom>
          <a:noFill/>
        </p:spPr>
      </p:pic>
    </p:spTree>
    <p:extLst>
      <p:ext uri="{45848FE0-8215-4B38-8992-7844ADE6692A}">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589CE06C-83FE-4A59-928D-6B77055A9EAD}">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7F548451-C2FD-4367-964B-08A5305BFE63}"/>
              </a:ext>
            </a:extLst>
          </p:cNvPr>
          <p:cNvSpPr txBox="1"/>
          <p:nvPr/>
        </p:nvSpPr>
        <p:spPr>
          <a:xfrm>
            <a:off x="450199" y="213874"/>
            <a:ext cx="1905000" cy="250068"/>
          </a:xfrm>
          <a:prstGeom prst="rect">
            <a:avLst/>
          </a:prstGeom>
        </p:spPr>
        <p:txBody>
          <a:bodyPr lIns="95250" tIns="47625" rIns="95250" bIns="47625" rtlCol="0" anchor="t">
            <a:spAutoFit/>
          </a:bodyPr>
          <a:lstStyle/>
          <a:p>
            <a:pPr algn="l" rtl="0">
              <a:lnSpc>
                <a:spcPct val="100000"/>
              </a:lnSpc>
              <a:spcBef>
                <a:spcPct val="0"/>
              </a:spcBef>
              <a:spcAft>
                <a:spcPts val="0"/>
              </a:spcAft>
              <a:buNone/>
              <a:defRPr lang="en-US" sz="1400" dirty="0"/>
            </a:pPr>
            <a:r>
              <a:rPr lang="en-US" sz="1000" b="1" i="0" cap="all" dirty="0">
                <a:solidFill>
                  <a:schemeClr val="bg1">
                    <a:lumMod val="75000"/>
                  </a:schemeClr>
                </a:solidFill>
                <a:latin typeface="Aptos" panose="020B0004020202020204" pitchFamily="34" charset="0"/>
              </a:rPr>
              <a:t>#7 </a:t>
            </a:r>
            <a:r>
              <a:rPr lang="en-US" sz="1000" b="1" i="0" cap="all" dirty="0">
                <a:solidFill>
                  <a:schemeClr val="tx1"/>
                </a:solidFill>
                <a:latin typeface="Aptos" panose="020B0004020202020204" pitchFamily="34" charset="0"/>
                <a:cs typeface="Arial" panose="020B0604020202020204" pitchFamily="34" charset="0"/>
              </a:rPr>
              <a:t>Delegation</a:t>
            </a:r>
          </a:p>
        </p:txBody>
      </p:sp>
      <p:cxnSp>
        <p:nvCxnSpPr>
          <p:cNvPr id="3" name="Straight Connector 2">
            <a:extLst>
              <a:ext uri="{4C3D63D6-F7D4-4DFF-8ACB-55FC7B0B73D1}">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3411FDEB-A93D-4B10-A621-0E3ECE9E84A8}"/>
              </a:ext>
            </a:extLst>
          </p:cNvPr>
          <p:cNvCxnSpPr/>
          <p:nvPr/>
        </p:nvCxnSpPr>
        <p:spPr>
          <a:xfrm rot="10800000" flipH="1" flipV="1">
            <a:off x="554821" y="601732"/>
            <a:ext cx="8032975" cy="0"/>
          </a:xfrm>
          <a:prstGeom prst="line">
            <a:avLst/>
          </a:prstGeom>
          <a:ln w="9525" cap="flat">
            <a:solidFill>
              <a:schemeClr val="bg1">
                <a:lumMod val="85000"/>
              </a:schemeClr>
            </a:solidFill>
            <a:prstDash val="solid"/>
            <a:round/>
          </a:ln>
        </p:spPr>
        <p:style>
          <a:lnRef idx="1">
            <a:schemeClr val="accent1"/>
          </a:lnRef>
          <a:fillRef idx="1">
            <a:schemeClr val="accent1"/>
          </a:fillRef>
          <a:effectRef idx="0">
            <a:schemeClr val="accent1"/>
          </a:effectRef>
          <a:fontRef idx="minor">
            <a:srgbClr val="FFFFFF"/>
          </a:fontRef>
        </p:style>
      </p:cxnSp>
      <p:pic>
        <p:nvPicPr>
          <p:cNvPr id="4" name="Picture 3">
            <a:extLst>
              <a:ext uri="{4C2A593A-DC5D-4E05-9F45-82F7C1CC4A9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98E6EE33-6A34-467D-91F3-C58C498A5A58}"/>
              </a:ext>
            </a:extLst>
          </p:cNvPr>
          <p:cNvPicPr>
            <a:picLocks noChangeAspect="1"/>
          </p:cNvPicPr>
          <p:nvPr/>
        </p:nvPicPr>
        <p:blipFill>
          <a:blip r:embed="rId2"/>
          <a:srcRect b="16980"/>
          <a:stretch>
            <a:fillRect/>
          </a:stretch>
        </p:blipFill>
        <p:spPr>
          <a:xfrm>
            <a:off x="522604" y="971550"/>
            <a:ext cx="8090592" cy="3814018"/>
          </a:xfrm>
          <a:prstGeom prst="rect">
            <a:avLst/>
          </a:prstGeom>
          <a:noFill/>
          <a:ln w="28575" cap="flat">
            <a:solidFill>
              <a:srgbClr val="E8DFD3"/>
            </a:solidFill>
            <a:prstDash val="solid"/>
            <a:round/>
          </a:ln>
        </p:spPr>
      </p:pic>
    </p:spTree>
    <p:extLst>
      <p:ext uri="{72025377-9EF2-4B81-BC84-57A4764588C5}">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BF327DFE-2C58-402A-AC0D-B745B0AE775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7AA585B1-7C86-4E58-89E6-92EC97E6D43B}"/>
              </a:ext>
            </a:extLst>
          </p:cNvPr>
          <p:cNvPicPr>
            <a:picLocks noChangeAspect="1"/>
          </p:cNvPicPr>
          <p:nvPr/>
        </p:nvPicPr>
        <p:blipFill>
          <a:blip r:embed="rId2">
            <a:alphaModFix/>
          </a:blip>
          <a:stretch>
            <a:fillRect/>
          </a:stretch>
        </p:blipFill>
        <p:spPr>
          <a:xfrm rot="7860000">
            <a:off x="2968990" y="-1405347"/>
            <a:ext cx="9010288" cy="6774351"/>
          </a:xfrm>
          <a:prstGeom prst="rect">
            <a:avLst/>
          </a:prstGeom>
          <a:noFill/>
        </p:spPr>
      </p:pic>
      <p:sp>
        <p:nvSpPr>
          <p:cNvPr id="3" name="Title 1">
            <a:extLst>
              <a:ext uri="{44ED70D7-6A93-406F-A576-32F4E7AB203C}">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77002328-D52A-40DB-8687-BADD9C9FFB8D}"/>
              </a:ext>
            </a:extLst>
          </p:cNvPr>
          <p:cNvSpPr>
            <a:spLocks noGrp="1"/>
          </p:cNvSpPr>
          <p:nvPr>
            <p:ph type="title"/>
          </p:nvPr>
        </p:nvSpPr>
        <p:spPr>
          <a:xfrm>
            <a:off x="438150" y="823379"/>
            <a:ext cx="2221773" cy="553916"/>
          </a:xfrm>
        </p:spPr>
        <p:txBody>
          <a:bodyPr rtlCol="0"/>
          <a:lstStyle/>
          <a:p>
            <a:r>
              <a:rPr lang="en-US" sz="2800" b="1" dirty="0">
                <a:latin typeface="Aptos" panose="020B0004020202020204" pitchFamily="34" charset="0"/>
                <a:cs typeface="Arial" panose="020B0604020202020204" pitchFamily="34" charset="0"/>
              </a:rPr>
              <a:t>Use case</a:t>
            </a:r>
          </a:p>
        </p:txBody>
      </p:sp>
      <p:sp>
        <p:nvSpPr>
          <p:cNvPr id="4" name="TextBox 3">
            <a:extLst>
              <a:ext uri="{E41AB70A-E56E-4292-9E13-056BE686FCED}">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A08E4C96-85EF-44E8-A7BC-F569D2030A76}"/>
              </a:ext>
            </a:extLst>
          </p:cNvPr>
          <p:cNvSpPr txBox="1"/>
          <p:nvPr/>
        </p:nvSpPr>
        <p:spPr>
          <a:xfrm>
            <a:off x="476935" y="2305050"/>
            <a:ext cx="2706709" cy="953531"/>
          </a:xfrm>
          <a:prstGeom prst="rect">
            <a:avLst/>
          </a:prstGeom>
        </p:spPr>
        <p:txBody>
          <a:bodyPr lIns="95250" tIns="47625" rIns="95250" bIns="47625" rtlCol="0" anchor="t">
            <a:spAutoFit/>
          </a:bodyPr>
          <a:lstStyle/>
          <a:p>
            <a:pPr>
              <a:lnSpc>
                <a:spcPct val="129999"/>
              </a:lnSpc>
              <a:defRPr lang="en-US" sz="1400" dirty="0"/>
            </a:pPr>
            <a:r>
              <a:rPr lang="en-US" sz="1100" dirty="0">
                <a:latin typeface="Aptos" panose="020B0004020202020204" pitchFamily="34" charset="0"/>
                <a:cs typeface="Arial" panose="020B0604020202020204" pitchFamily="34" charset="0"/>
              </a:rPr>
              <a:t>Handling multiple tasks in a large organization with numerous site collections can get cumbersome for the administrator. </a:t>
            </a:r>
          </a:p>
        </p:txBody>
      </p:sp>
      <p:sp>
        <p:nvSpPr>
          <p:cNvPr id="5" name="TextBox 4">
            <a:extLst>
              <a:ext uri="{D0BD4522-D851-4EBD-8808-84EDD55884D9}">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54F0596E-A425-4713-B61E-DEE852AA736A}"/>
              </a:ext>
            </a:extLst>
          </p:cNvPr>
          <p:cNvSpPr txBox="1"/>
          <p:nvPr/>
        </p:nvSpPr>
        <p:spPr>
          <a:xfrm>
            <a:off x="450199" y="213874"/>
            <a:ext cx="1905000" cy="250068"/>
          </a:xfrm>
          <a:prstGeom prst="rect">
            <a:avLst/>
          </a:prstGeom>
        </p:spPr>
        <p:txBody>
          <a:bodyPr lIns="95250" tIns="47625" rIns="95250" bIns="47625" rtlCol="0" anchor="t">
            <a:spAutoFit/>
          </a:bodyPr>
          <a:lstStyle/>
          <a:p>
            <a:pPr algn="l" rtl="0">
              <a:lnSpc>
                <a:spcPct val="100000"/>
              </a:lnSpc>
              <a:spcBef>
                <a:spcPct val="0"/>
              </a:spcBef>
              <a:spcAft>
                <a:spcPts val="0"/>
              </a:spcAft>
              <a:buNone/>
              <a:defRPr lang="en-US" sz="1400" dirty="0"/>
            </a:pPr>
            <a:r>
              <a:rPr lang="en-US" sz="1000" b="1" i="0" cap="all" dirty="0">
                <a:solidFill>
                  <a:schemeClr val="bg1">
                    <a:lumMod val="75000"/>
                  </a:schemeClr>
                </a:solidFill>
                <a:latin typeface="Aptos" panose="020B0004020202020204" pitchFamily="34" charset="0"/>
                <a:cs typeface="Arial" panose="020B0604020202020204" pitchFamily="34" charset="0"/>
              </a:rPr>
              <a:t>#7 </a:t>
            </a:r>
            <a:r>
              <a:rPr lang="en-US" sz="1000" b="1" i="0" cap="all" dirty="0">
                <a:solidFill>
                  <a:schemeClr val="tx1"/>
                </a:solidFill>
                <a:latin typeface="Aptos" panose="020B0004020202020204" pitchFamily="34" charset="0"/>
                <a:cs typeface="Arial" panose="020B0604020202020204" pitchFamily="34" charset="0"/>
              </a:rPr>
              <a:t>DELEGATION</a:t>
            </a:r>
          </a:p>
        </p:txBody>
      </p:sp>
      <p:cxnSp>
        <p:nvCxnSpPr>
          <p:cNvPr id="6" name="Straight Connector 5">
            <a:extLst>
              <a:ext uri="{834ACF93-C0EC-448B-B93E-4BE57E2C8476}">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2E1CCE30-0DFE-437F-8D87-98FAC2C41E52}"/>
              </a:ext>
            </a:extLst>
          </p:cNvPr>
          <p:cNvCxnSpPr/>
          <p:nvPr/>
        </p:nvCxnSpPr>
        <p:spPr>
          <a:xfrm rot="10800000" flipH="1" flipV="1">
            <a:off x="554821" y="601732"/>
            <a:ext cx="8032975" cy="0"/>
          </a:xfrm>
          <a:prstGeom prst="line">
            <a:avLst/>
          </a:prstGeom>
          <a:ln w="9525" cap="flat">
            <a:solidFill>
              <a:schemeClr val="bg1">
                <a:lumMod val="85000"/>
              </a:schemeClr>
            </a:solidFill>
            <a:prstDash val="solid"/>
            <a:round/>
          </a:ln>
        </p:spPr>
        <p:style>
          <a:lnRef idx="1">
            <a:schemeClr val="accent1"/>
          </a:lnRef>
          <a:fillRef idx="1">
            <a:schemeClr val="accent1"/>
          </a:fillRef>
          <a:effectRef idx="0">
            <a:schemeClr val="accent1"/>
          </a:effectRef>
          <a:fontRef idx="minor">
            <a:srgbClr val="FFFFFF"/>
          </a:fontRef>
        </p:style>
      </p:cxnSp>
      <p:sp>
        <p:nvSpPr>
          <p:cNvPr id="7" name="TextBox 6">
            <a:extLst>
              <a:ext uri="{EDC5A232-43A7-4441-82B9-3B03F4F172D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9B5A19A4-4913-43E7-9CEC-BD683965FA68}"/>
              </a:ext>
            </a:extLst>
          </p:cNvPr>
          <p:cNvSpPr txBox="1"/>
          <p:nvPr/>
        </p:nvSpPr>
        <p:spPr>
          <a:xfrm>
            <a:off x="4543425" y="1866900"/>
            <a:ext cx="4419142" cy="342401"/>
          </a:xfrm>
          <a:prstGeom prst="rect">
            <a:avLst/>
          </a:prstGeom>
        </p:spPr>
        <p:txBody>
          <a:bodyPr lIns="95250" tIns="47625" rIns="95250" bIns="47625" rtlCol="0" anchor="t">
            <a:spAutoFit/>
          </a:bodyPr>
          <a:lstStyle/>
          <a:p>
            <a:pPr>
              <a:defRPr lang="en-US" sz="1400" dirty="0"/>
            </a:pPr>
            <a:r>
              <a:rPr lang="en-US" sz="1600" b="1" dirty="0">
                <a:latin typeface="Aptos" panose="020B0004020202020204" pitchFamily="34" charset="0"/>
                <a:cs typeface="Arial" panose="020B0604020202020204" pitchFamily="34" charset="0"/>
              </a:rPr>
              <a:t>How SharePoint Manager Plus helps</a:t>
            </a:r>
          </a:p>
        </p:txBody>
      </p:sp>
      <p:sp>
        <p:nvSpPr>
          <p:cNvPr id="8" name="TextBox 7">
            <a:extLst>
              <a:ext uri="{50845214-1E98-44B5-9BCD-F3318F9C1EE7}">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5DFA7CF8-624A-4137-A8DB-88327864B036}"/>
              </a:ext>
            </a:extLst>
          </p:cNvPr>
          <p:cNvSpPr txBox="1"/>
          <p:nvPr/>
        </p:nvSpPr>
        <p:spPr>
          <a:xfrm>
            <a:off x="4543425" y="2305050"/>
            <a:ext cx="3811114" cy="890052"/>
          </a:xfrm>
          <a:prstGeom prst="rect">
            <a:avLst/>
          </a:prstGeom>
        </p:spPr>
        <p:txBody>
          <a:bodyPr lIns="95250" tIns="47625" rIns="95250" bIns="47625" rtlCol="0" anchor="t">
            <a:spAutoFit/>
          </a:bodyPr>
          <a:lstStyle/>
          <a:p>
            <a:pPr marL="0" indent="0">
              <a:lnSpc>
                <a:spcPct val="120000"/>
              </a:lnSpc>
              <a:buSzPct val="125000"/>
              <a:buFont typeface="Arial"/>
              <a:buNone/>
              <a:defRPr lang="en-US" sz="1400" dirty="0"/>
            </a:pPr>
            <a:r>
              <a:rPr lang="en-US" sz="1100" b="0" dirty="0">
                <a:latin typeface="Aptos" panose="020B0004020202020204" pitchFamily="34" charset="0"/>
                <a:cs typeface="Arial" panose="020B0604020202020204" pitchFamily="34" charset="0"/>
              </a:rPr>
              <a:t>By delegating specific SharePoint tasks to heads or team leaders, they can add or remove users, manage permissions, and perform more tasks, without the full administrative control.</a:t>
            </a:r>
          </a:p>
        </p:txBody>
      </p:sp>
      <p:sp>
        <p:nvSpPr>
          <p:cNvPr id="9" name="TextBox 8">
            <a:extLst>
              <a:ext uri="{B4E1FACC-7607-435B-9B56-3F2A76B56D8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40E13EAF-AF50-43A4-BB73-05006615075C}"/>
              </a:ext>
            </a:extLst>
          </p:cNvPr>
          <p:cNvSpPr txBox="1"/>
          <p:nvPr/>
        </p:nvSpPr>
        <p:spPr>
          <a:xfrm>
            <a:off x="455485" y="1866900"/>
            <a:ext cx="4419142" cy="342401"/>
          </a:xfrm>
          <a:prstGeom prst="rect">
            <a:avLst/>
          </a:prstGeom>
        </p:spPr>
        <p:txBody>
          <a:bodyPr lIns="95250" tIns="47625" rIns="95250" bIns="47625" rtlCol="0" anchor="t">
            <a:spAutoFit/>
          </a:bodyPr>
          <a:lstStyle/>
          <a:p>
            <a:pPr>
              <a:defRPr lang="en-US" sz="1400" dirty="0"/>
            </a:pPr>
            <a:r>
              <a:rPr lang="en-US" sz="1600" b="1" dirty="0">
                <a:latin typeface="Aptos" panose="020B0004020202020204" pitchFamily="34" charset="0"/>
                <a:cs typeface="Arial" panose="020B0604020202020204" pitchFamily="34" charset="0"/>
              </a:rPr>
              <a:t>Administrative burden</a:t>
            </a:r>
          </a:p>
        </p:txBody>
      </p:sp>
    </p:spTree>
    <p:extLst>
      <p:ext uri="{D112DF46-57C3-4F18-81D0-3E2FB1120F9F}">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2D6199F5-0E57-48D5-9EF5-5BDE539BF207}">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3BB82F72-0137-4725-8193-0FAC7CE91C2A}"/>
              </a:ext>
            </a:extLst>
          </p:cNvPr>
          <p:cNvSpPr>
            <a:spLocks noGrp="1"/>
          </p:cNvSpPr>
          <p:nvPr>
            <p:ph type="title"/>
          </p:nvPr>
        </p:nvSpPr>
        <p:spPr>
          <a:xfrm>
            <a:off x="524665" y="736850"/>
            <a:ext cx="8588311" cy="584775"/>
          </a:xfrm>
          <a:prstGeom prst="rect">
            <a:avLst/>
          </a:prstGeom>
        </p:spPr>
        <p:txBody>
          <a:bodyPr rtlCol="0" anchor="ctr">
            <a:spAutoFit/>
          </a:bodyPr>
          <a:lstStyle/>
          <a:p>
            <a:r>
              <a:rPr lang="en-US" b="1" dirty="0">
                <a:latin typeface="Aptos" panose="020B0004020202020204" pitchFamily="34" charset="0"/>
                <a:cs typeface="Arial" panose="020B0604020202020204" pitchFamily="34" charset="0"/>
              </a:rPr>
              <a:t>Why </a:t>
            </a:r>
            <a:r>
              <a:rPr lang="en-US" b="1" i="0" dirty="0">
                <a:latin typeface="Aptos" panose="020B0004020202020204" pitchFamily="34" charset="0"/>
                <a:cs typeface="Arial" panose="020B0604020202020204" pitchFamily="34" charset="0"/>
              </a:rPr>
              <a:t>SharePoint Manager Plus?</a:t>
            </a:r>
          </a:p>
        </p:txBody>
      </p:sp>
      <p:sp>
        <p:nvSpPr>
          <p:cNvPr id="3" name="TextBox 2">
            <a:extLst>
              <a:ext uri="{AFEEE57B-3501-4696-8F91-60932DEE777B}">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0A58AE5E-D858-430E-8C73-C339A6362B6F}"/>
              </a:ext>
            </a:extLst>
          </p:cNvPr>
          <p:cNvSpPr txBox="1">
            <a:spLocks noGrp="1"/>
          </p:cNvSpPr>
          <p:nvPr/>
        </p:nvSpPr>
        <p:spPr>
          <a:xfrm>
            <a:off x="438150" y="1209109"/>
            <a:ext cx="5269773" cy="461665"/>
          </a:xfrm>
          <a:prstGeom prst="rect">
            <a:avLst/>
          </a:prstGeom>
          <a:ln w="0">
            <a:noFill/>
            <a:round/>
          </a:ln>
          <a:effectLst/>
        </p:spPr>
        <p:txBody>
          <a:bodyPr lIns="91440" tIns="45720" rIns="91440" bIns="45720" numCol="1" spcCol="0" rtlCol="0" anchor="ctr">
            <a:spAutoFit/>
          </a:bodyPr>
          <a:lstStyle>
            <a:lvl1pPr marL="0" lvl="0" algn="l" rtl="0">
              <a:lnSpc>
                <a:spcPct val="100000"/>
              </a:lnSpc>
              <a:spcBef>
                <a:spcPct val="0"/>
              </a:spcBef>
              <a:spcAft>
                <a:spcPts val="0"/>
              </a:spcAft>
              <a:buNone/>
              <a:defRPr lang="en-US" sz="2800" b="1" i="0" dirty="0">
                <a:solidFill>
                  <a:schemeClr val="tx1"/>
                </a:solidFill>
                <a:latin typeface="Zoho Puvi"/>
              </a:defRPr>
            </a:lvl1pPr>
            <a:lvl2pPr marL="457200" lvl="1" algn="l" rtl="0">
              <a:lnSpc>
                <a:spcPct val="100000"/>
              </a:lnSpc>
              <a:spcBef>
                <a:spcPts val="0"/>
              </a:spcBef>
              <a:spcAft>
                <a:spcPts val="0"/>
              </a:spcAft>
              <a:defRPr lang="en-US" sz="1800" dirty="0">
                <a:solidFill>
                  <a:schemeClr val="tx1"/>
                </a:solidFill>
                <a:latin typeface="Zoho Puvi"/>
              </a:defRPr>
            </a:lvl2pPr>
            <a:lvl3pPr marL="914400" lvl="2" algn="l" rtl="0">
              <a:lnSpc>
                <a:spcPct val="100000"/>
              </a:lnSpc>
              <a:spcBef>
                <a:spcPts val="0"/>
              </a:spcBef>
              <a:spcAft>
                <a:spcPts val="0"/>
              </a:spcAft>
              <a:defRPr lang="en-US" sz="1800" dirty="0">
                <a:solidFill>
                  <a:schemeClr val="tx1"/>
                </a:solidFill>
                <a:latin typeface="Zoho Puvi"/>
              </a:defRPr>
            </a:lvl3pPr>
            <a:lvl4pPr marL="1371600" lvl="3" algn="l" rtl="0">
              <a:lnSpc>
                <a:spcPct val="100000"/>
              </a:lnSpc>
              <a:spcBef>
                <a:spcPts val="0"/>
              </a:spcBef>
              <a:spcAft>
                <a:spcPts val="0"/>
              </a:spcAft>
              <a:defRPr lang="en-US" sz="1800" dirty="0">
                <a:solidFill>
                  <a:schemeClr val="tx1"/>
                </a:solidFill>
                <a:latin typeface="Zoho Puvi"/>
              </a:defRPr>
            </a:lvl4pPr>
            <a:lvl5pPr marL="1828800" lvl="4" algn="l" rtl="0">
              <a:lnSpc>
                <a:spcPct val="100000"/>
              </a:lnSpc>
              <a:spcBef>
                <a:spcPts val="0"/>
              </a:spcBef>
              <a:spcAft>
                <a:spcPts val="0"/>
              </a:spcAft>
              <a:defRPr lang="en-US" sz="1800" dirty="0">
                <a:solidFill>
                  <a:schemeClr val="tx1"/>
                </a:solidFill>
                <a:latin typeface="Zoho Puvi"/>
              </a:defRPr>
            </a:lvl5pPr>
            <a:lvl6pPr marL="2286000" lvl="5" algn="l" rtl="0">
              <a:lnSpc>
                <a:spcPct val="100000"/>
              </a:lnSpc>
              <a:spcBef>
                <a:spcPts val="0"/>
              </a:spcBef>
              <a:spcAft>
                <a:spcPts val="0"/>
              </a:spcAft>
              <a:defRPr lang="en-US" sz="1800" dirty="0">
                <a:solidFill>
                  <a:schemeClr val="tx1"/>
                </a:solidFill>
                <a:latin typeface="Zoho Puvi"/>
              </a:defRPr>
            </a:lvl6pPr>
            <a:lvl7pPr marL="2743200" lvl="6" algn="l" rtl="0">
              <a:lnSpc>
                <a:spcPct val="100000"/>
              </a:lnSpc>
              <a:spcBef>
                <a:spcPts val="0"/>
              </a:spcBef>
              <a:spcAft>
                <a:spcPts val="0"/>
              </a:spcAft>
              <a:defRPr lang="en-US" sz="1800" dirty="0">
                <a:solidFill>
                  <a:schemeClr val="tx1"/>
                </a:solidFill>
                <a:latin typeface="Zoho Puvi"/>
              </a:defRPr>
            </a:lvl7pPr>
            <a:lvl8pPr marL="3200400" lvl="7" algn="l" rtl="0">
              <a:lnSpc>
                <a:spcPct val="100000"/>
              </a:lnSpc>
              <a:spcBef>
                <a:spcPts val="0"/>
              </a:spcBef>
              <a:spcAft>
                <a:spcPts val="0"/>
              </a:spcAft>
              <a:defRPr lang="en-US" sz="1800" dirty="0">
                <a:solidFill>
                  <a:schemeClr val="tx1"/>
                </a:solidFill>
                <a:latin typeface="Zoho Puvi"/>
              </a:defRPr>
            </a:lvl8pPr>
            <a:lvl9pPr marL="3657600" lvl="8" algn="l" rtl="0">
              <a:lnSpc>
                <a:spcPct val="100000"/>
              </a:lnSpc>
              <a:spcBef>
                <a:spcPts val="0"/>
              </a:spcBef>
              <a:spcAft>
                <a:spcPts val="0"/>
              </a:spcAft>
              <a:defRPr lang="en-US" sz="1800" dirty="0">
                <a:solidFill>
                  <a:schemeClr val="tx1"/>
                </a:solidFill>
                <a:latin typeface="Zoho Puvi"/>
              </a:defRPr>
            </a:lvl9pPr>
          </a:lstStyle>
          <a:p>
            <a:pPr marL="0" lvl="0" algn="l" rtl="0">
              <a:lnSpc>
                <a:spcPct val="100000"/>
              </a:lnSpc>
              <a:spcBef>
                <a:spcPct val="0"/>
              </a:spcBef>
              <a:spcAft>
                <a:spcPts val="0"/>
              </a:spcAft>
              <a:buNone/>
            </a:pPr>
            <a:endParaRPr lang="en-US" sz="2400" b="1" i="0" dirty="0">
              <a:solidFill>
                <a:schemeClr val="tx1"/>
              </a:solidFill>
              <a:latin typeface="Aptos" panose="020B0004020202020204" pitchFamily="34" charset="0"/>
            </a:endParaRPr>
          </a:p>
        </p:txBody>
      </p:sp>
      <p:sp>
        <p:nvSpPr>
          <p:cNvPr id="4" name="Rectangle: Rounded Corners 3">
            <a:extLst>
              <a:ext uri="{CC1979B2-4448-4F49-A132-97AED6EF47AA}">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82B07B7A-0D29-4B8D-8C2B-6EE651EAB625}"/>
              </a:ext>
            </a:extLst>
          </p:cNvPr>
          <p:cNvSpPr/>
          <p:nvPr/>
        </p:nvSpPr>
        <p:spPr>
          <a:xfrm>
            <a:off x="524665" y="2032797"/>
            <a:ext cx="2624071" cy="2419397"/>
          </a:xfrm>
          <a:prstGeom prst="roundRect">
            <a:avLst>
              <a:gd name="adj" fmla="val 2532"/>
            </a:avLst>
          </a:prstGeom>
          <a:solidFill>
            <a:srgbClr val="FFF5E8"/>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5" name="TextBox 4">
            <a:extLst>
              <a:ext uri="{4A25B31A-7593-43D1-8C6F-2C3B4ACCF49F}">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84604B90-1402-40E8-BC2D-0BFB284BD28A}"/>
              </a:ext>
            </a:extLst>
          </p:cNvPr>
          <p:cNvSpPr txBox="1"/>
          <p:nvPr/>
        </p:nvSpPr>
        <p:spPr>
          <a:xfrm>
            <a:off x="762000" y="2766679"/>
            <a:ext cx="1905000" cy="280846"/>
          </a:xfrm>
          <a:prstGeom prst="rect">
            <a:avLst/>
          </a:prstGeom>
        </p:spPr>
        <p:txBody>
          <a:bodyPr lIns="95250" tIns="47625" rIns="95250" bIns="47625" rtlCol="0" anchor="t">
            <a:spAutoFit/>
          </a:bodyPr>
          <a:lstStyle/>
          <a:p>
            <a:pPr>
              <a:defRPr lang="en-US" sz="1400" dirty="0"/>
            </a:pPr>
            <a:r>
              <a:rPr lang="en-US" sz="1200" b="1" dirty="0">
                <a:latin typeface="Aptos" panose="020B0004020202020204" pitchFamily="34" charset="0"/>
                <a:cs typeface="Arial" panose="020B0604020202020204" pitchFamily="34" charset="0"/>
              </a:rPr>
              <a:t>Complete transparency</a:t>
            </a:r>
          </a:p>
        </p:txBody>
      </p:sp>
      <p:sp>
        <p:nvSpPr>
          <p:cNvPr id="6" name="TextBox 5">
            <a:extLst>
              <a:ext uri="{E517584C-AB5E-4F68-8DD8-83C86D8575A3}">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57A5C6AD-0973-40E1-8FD0-611E3B61FDE0}"/>
              </a:ext>
            </a:extLst>
          </p:cNvPr>
          <p:cNvSpPr txBox="1"/>
          <p:nvPr/>
        </p:nvSpPr>
        <p:spPr>
          <a:xfrm>
            <a:off x="762000" y="3046152"/>
            <a:ext cx="2072430" cy="1085611"/>
          </a:xfrm>
          <a:prstGeom prst="rect">
            <a:avLst/>
          </a:prstGeom>
        </p:spPr>
        <p:txBody>
          <a:bodyPr lIns="95250" tIns="47625" rIns="95250" bIns="47625" rtlCol="0" anchor="t">
            <a:spAutoFit/>
          </a:bodyPr>
          <a:lstStyle/>
          <a:p>
            <a:pPr>
              <a:lnSpc>
                <a:spcPct val="129999"/>
              </a:lnSpc>
              <a:defRPr lang="en-US" sz="1400" dirty="0"/>
            </a:pPr>
            <a:r>
              <a:rPr lang="en-US" sz="1000" dirty="0">
                <a:latin typeface="Aptos" panose="020B0004020202020204" pitchFamily="34" charset="0"/>
                <a:cs typeface="Arial" panose="020B0604020202020204" pitchFamily="34" charset="0"/>
              </a:rPr>
              <a:t>Get comprehensive reports from site collections to lists. Obtain a complete overview on your SharePoint deployment to make data-driven decisions.</a:t>
            </a:r>
          </a:p>
        </p:txBody>
      </p:sp>
      <p:sp>
        <p:nvSpPr>
          <p:cNvPr id="7" name="Rectangle: Rounded Corners 6">
            <a:extLst>
              <a:ext uri="{FF152FBA-B7A2-4303-8DA3-841B0FE0FEF2}">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7481A52-A841-43D3-944E-1143C9E703A7}"/>
              </a:ext>
            </a:extLst>
          </p:cNvPr>
          <p:cNvSpPr/>
          <p:nvPr/>
        </p:nvSpPr>
        <p:spPr>
          <a:xfrm>
            <a:off x="3276085" y="2032797"/>
            <a:ext cx="2624071" cy="2419397"/>
          </a:xfrm>
          <a:prstGeom prst="roundRect">
            <a:avLst>
              <a:gd name="adj" fmla="val 2532"/>
            </a:avLst>
          </a:prstGeom>
          <a:solidFill>
            <a:srgbClr val="FFF5E8"/>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8" name="TextBox 7">
            <a:extLst>
              <a:ext uri="{FD173A1B-7275-4DC5-9F89-25398D748D1C}">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FD86E37-4A59-4F45-96DF-ED2745E7AC7D}"/>
              </a:ext>
            </a:extLst>
          </p:cNvPr>
          <p:cNvSpPr txBox="1"/>
          <p:nvPr/>
        </p:nvSpPr>
        <p:spPr>
          <a:xfrm>
            <a:off x="3513420" y="2766679"/>
            <a:ext cx="2252967" cy="280846"/>
          </a:xfrm>
          <a:prstGeom prst="rect">
            <a:avLst/>
          </a:prstGeom>
        </p:spPr>
        <p:txBody>
          <a:bodyPr lIns="95250" tIns="47625" rIns="95250" bIns="47625" rtlCol="0" anchor="t">
            <a:spAutoFit/>
          </a:bodyPr>
          <a:lstStyle/>
          <a:p>
            <a:pPr>
              <a:defRPr lang="en-US" sz="1400" dirty="0"/>
            </a:pPr>
            <a:r>
              <a:rPr lang="en-US" sz="1200" b="1" dirty="0">
                <a:latin typeface="Aptos" panose="020B0004020202020204" pitchFamily="34" charset="0"/>
                <a:cs typeface="Arial" panose="020B0604020202020204" pitchFamily="34" charset="0"/>
              </a:rPr>
              <a:t>Efficient workflow</a:t>
            </a:r>
          </a:p>
        </p:txBody>
      </p:sp>
      <p:sp>
        <p:nvSpPr>
          <p:cNvPr id="9" name="TextBox 8">
            <a:extLst>
              <a:ext uri="{77FCA605-4E91-470F-8A3E-F6AE32B2E708}">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A3E89390-C30B-4869-AAB6-A287EABF1813}"/>
              </a:ext>
            </a:extLst>
          </p:cNvPr>
          <p:cNvSpPr txBox="1"/>
          <p:nvPr/>
        </p:nvSpPr>
        <p:spPr>
          <a:xfrm>
            <a:off x="3513420" y="3046152"/>
            <a:ext cx="2286409" cy="1085611"/>
          </a:xfrm>
          <a:prstGeom prst="rect">
            <a:avLst/>
          </a:prstGeom>
        </p:spPr>
        <p:txBody>
          <a:bodyPr lIns="95250" tIns="47625" rIns="95250" bIns="47625" rtlCol="0" anchor="t">
            <a:spAutoFit/>
          </a:bodyPr>
          <a:lstStyle/>
          <a:p>
            <a:pPr>
              <a:lnSpc>
                <a:spcPct val="129999"/>
              </a:lnSpc>
              <a:defRPr lang="en-US" sz="1400" dirty="0"/>
            </a:pPr>
            <a:r>
              <a:rPr lang="en-US" sz="1000" dirty="0">
                <a:latin typeface="Aptos" panose="020B0004020202020204" pitchFamily="34" charset="0"/>
                <a:cs typeface="Arial" panose="020B0604020202020204" pitchFamily="34" charset="0"/>
              </a:rPr>
              <a:t>Speed up tasks with bulk operations and granular delegation features. Automate report generation and schedule migration tasks to function automatically. </a:t>
            </a:r>
          </a:p>
        </p:txBody>
      </p:sp>
      <p:sp>
        <p:nvSpPr>
          <p:cNvPr id="10" name="Rectangle: Rounded Corners 9">
            <a:extLst>
              <a:ext uri="{AC2A5ACC-1EAD-411F-B095-0F81D7945C88}">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2553E68-237E-4829-85C7-7FF950DA6E49}"/>
              </a:ext>
            </a:extLst>
          </p:cNvPr>
          <p:cNvSpPr/>
          <p:nvPr/>
        </p:nvSpPr>
        <p:spPr>
          <a:xfrm>
            <a:off x="6005583" y="2032797"/>
            <a:ext cx="2624071" cy="2419397"/>
          </a:xfrm>
          <a:prstGeom prst="roundRect">
            <a:avLst>
              <a:gd name="adj" fmla="val 2532"/>
            </a:avLst>
          </a:prstGeom>
          <a:solidFill>
            <a:srgbClr val="FFF5E8"/>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1" name="TextBox 10">
            <a:extLst>
              <a:ext uri="{B2ED566C-5D82-404B-81BE-A70D91BD14B0}">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3FE56F27-312D-411F-AC25-E1909526D65E}"/>
              </a:ext>
            </a:extLst>
          </p:cNvPr>
          <p:cNvSpPr txBox="1"/>
          <p:nvPr/>
        </p:nvSpPr>
        <p:spPr>
          <a:xfrm>
            <a:off x="6242914" y="2766679"/>
            <a:ext cx="1905000" cy="280846"/>
          </a:xfrm>
          <a:prstGeom prst="rect">
            <a:avLst/>
          </a:prstGeom>
        </p:spPr>
        <p:txBody>
          <a:bodyPr lIns="95250" tIns="47625" rIns="95250" bIns="47625" rtlCol="0" anchor="t">
            <a:spAutoFit/>
          </a:bodyPr>
          <a:lstStyle/>
          <a:p>
            <a:pPr>
              <a:defRPr lang="en-US" sz="1400" dirty="0"/>
            </a:pPr>
            <a:r>
              <a:rPr lang="en-US" sz="1200" b="1" dirty="0">
                <a:latin typeface="Aptos" panose="020B0004020202020204" pitchFamily="34" charset="0"/>
                <a:cs typeface="Arial" panose="020B0604020202020204" pitchFamily="34" charset="0"/>
              </a:rPr>
              <a:t>Activity tracking</a:t>
            </a:r>
          </a:p>
        </p:txBody>
      </p:sp>
      <p:sp>
        <p:nvSpPr>
          <p:cNvPr id="12" name="TextBox 11">
            <a:extLst>
              <a:ext uri="{2E60A846-24CB-44A6-BF73-6086843C0E74}">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73CEA756-2832-48CF-AB6F-934F70F3AE93}"/>
              </a:ext>
            </a:extLst>
          </p:cNvPr>
          <p:cNvSpPr txBox="1"/>
          <p:nvPr/>
        </p:nvSpPr>
        <p:spPr>
          <a:xfrm>
            <a:off x="6242914" y="3046152"/>
            <a:ext cx="2072430" cy="1283684"/>
          </a:xfrm>
          <a:prstGeom prst="rect">
            <a:avLst/>
          </a:prstGeom>
        </p:spPr>
        <p:txBody>
          <a:bodyPr lIns="95250" tIns="47625" rIns="95250" bIns="47625" rtlCol="0" anchor="t">
            <a:spAutoFit/>
          </a:bodyPr>
          <a:lstStyle/>
          <a:p>
            <a:pPr>
              <a:lnSpc>
                <a:spcPct val="129999"/>
              </a:lnSpc>
              <a:defRPr lang="en-US" sz="1400" dirty="0"/>
            </a:pPr>
            <a:r>
              <a:rPr lang="en-US" sz="1000" dirty="0">
                <a:latin typeface="Aptos" panose="020B0004020202020204" pitchFamily="34" charset="0"/>
                <a:cs typeface="Arial" panose="020B0604020202020204" pitchFamily="34" charset="0"/>
              </a:rPr>
              <a:t>Track and monitor changes with detailed audit reports and get notified instantly about critical events. Retain logs and back up your data to comply to regulations.</a:t>
            </a:r>
          </a:p>
        </p:txBody>
      </p:sp>
      <p:pic>
        <p:nvPicPr>
          <p:cNvPr id="13" name="Picture 12">
            <a:extLst>
              <a:ext uri="{19842C3A-1073-477C-A2E9-F33F2818FE1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112E97E4-C623-434A-BA11-AAEEC2DB47AF}"/>
              </a:ext>
            </a:extLst>
          </p:cNvPr>
          <p:cNvPicPr>
            <a:picLocks noChangeAspect="1"/>
          </p:cNvPicPr>
          <p:nvPr/>
        </p:nvPicPr>
        <p:blipFill>
          <a:blip r:embed="rId2"/>
          <a:stretch>
            <a:fillRect/>
          </a:stretch>
        </p:blipFill>
        <p:spPr>
          <a:xfrm>
            <a:off x="3628082" y="2333625"/>
            <a:ext cx="402774" cy="294484"/>
          </a:xfrm>
          <a:prstGeom prst="rect">
            <a:avLst/>
          </a:prstGeom>
          <a:noFill/>
        </p:spPr>
      </p:pic>
      <p:pic>
        <p:nvPicPr>
          <p:cNvPr id="14" name="Picture 13">
            <a:extLst>
              <a:ext uri="{4E1841F0-0EF2-4798-A45B-41512DA23646}">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B1A3AB92-446E-4556-843C-EB7CDCD77350}"/>
              </a:ext>
            </a:extLst>
          </p:cNvPr>
          <p:cNvPicPr>
            <a:picLocks noChangeAspect="1"/>
          </p:cNvPicPr>
          <p:nvPr/>
        </p:nvPicPr>
        <p:blipFill>
          <a:blip r:embed="rId3"/>
          <a:stretch>
            <a:fillRect/>
          </a:stretch>
        </p:blipFill>
        <p:spPr>
          <a:xfrm>
            <a:off x="892149" y="2352675"/>
            <a:ext cx="451008" cy="268538"/>
          </a:xfrm>
          <a:prstGeom prst="rect">
            <a:avLst/>
          </a:prstGeom>
          <a:noFill/>
        </p:spPr>
      </p:pic>
      <p:pic>
        <p:nvPicPr>
          <p:cNvPr id="15" name="Picture 14">
            <a:extLst>
              <a:ext uri="{EFE3E1FD-01B8-450C-A736-20247D9FA808}">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0A397EFE-61B0-4180-84BD-E3B0F952DF57}"/>
              </a:ext>
            </a:extLst>
          </p:cNvPr>
          <p:cNvPicPr>
            <a:picLocks noChangeAspect="1"/>
          </p:cNvPicPr>
          <p:nvPr/>
        </p:nvPicPr>
        <p:blipFill>
          <a:blip r:embed="rId4"/>
          <a:stretch>
            <a:fillRect/>
          </a:stretch>
        </p:blipFill>
        <p:spPr>
          <a:xfrm>
            <a:off x="6353842" y="2343150"/>
            <a:ext cx="323430" cy="323430"/>
          </a:xfrm>
          <a:prstGeom prst="rect">
            <a:avLst/>
          </a:prstGeom>
          <a:noFill/>
        </p:spPr>
      </p:pic>
    </p:spTree>
    <p:extLst>
      <p:ext uri="{E8527C5D-E3B4-48C1-8DE6-E491C905A280}">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2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ord 1">
            <a:extLst>
              <a:ext uri="{97255700-02E6-4EC0-BDDA-EADBDBE17C48}">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10581E83-8D81-42C3-8AEA-55F62DF08F36}"/>
              </a:ext>
            </a:extLst>
          </p:cNvPr>
          <p:cNvSpPr/>
          <p:nvPr/>
        </p:nvSpPr>
        <p:spPr>
          <a:xfrm rot="10800000">
            <a:off x="-822083" y="-19050"/>
            <a:ext cx="5143500" cy="5143500"/>
          </a:xfrm>
          <a:prstGeom prst="chord">
            <a:avLst>
              <a:gd name="adj1" fmla="val 5360257"/>
              <a:gd name="adj2" fmla="val 16239366"/>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3" name="TextBox 2">
            <a:extLst>
              <a:ext uri="{6268F9B5-DD5B-44B6-B26C-C48FFC35698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E517234E-D487-46DB-990F-88D76CFD023F}"/>
              </a:ext>
            </a:extLst>
          </p:cNvPr>
          <p:cNvSpPr txBox="1"/>
          <p:nvPr/>
        </p:nvSpPr>
        <p:spPr>
          <a:xfrm>
            <a:off x="4950447" y="1773155"/>
            <a:ext cx="3301841" cy="280846"/>
          </a:xfrm>
          <a:prstGeom prst="rect">
            <a:avLst/>
          </a:prstGeom>
        </p:spPr>
        <p:txBody>
          <a:bodyPr lIns="95250" tIns="47625" rIns="95250" bIns="47625" rtlCol="0" anchor="t">
            <a:spAutoFit/>
          </a:bodyPr>
          <a:lstStyle/>
          <a:p>
            <a:pPr>
              <a:defRPr lang="en-US" sz="1400" dirty="0"/>
            </a:pPr>
            <a:r>
              <a:rPr lang="en-US" sz="1200" b="1" dirty="0">
                <a:latin typeface="Aptos" panose="020B0004020202020204" pitchFamily="34" charset="0"/>
                <a:cs typeface="Arial" panose="020B0604020202020204" pitchFamily="34" charset="0"/>
              </a:rPr>
              <a:t>Single platform</a:t>
            </a:r>
          </a:p>
        </p:txBody>
      </p:sp>
      <p:sp>
        <p:nvSpPr>
          <p:cNvPr id="4" name="TextBox 3">
            <a:extLst>
              <a:ext uri="{5162C93F-0952-455E-8764-1951C5BDC9C1}">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BCF23969-8E1C-4394-B1D9-73DCD1D51749}"/>
              </a:ext>
            </a:extLst>
          </p:cNvPr>
          <p:cNvSpPr txBox="1"/>
          <p:nvPr/>
        </p:nvSpPr>
        <p:spPr>
          <a:xfrm>
            <a:off x="4950447" y="2001507"/>
            <a:ext cx="3889648" cy="263149"/>
          </a:xfrm>
          <a:prstGeom prst="rect">
            <a:avLst/>
          </a:prstGeom>
        </p:spPr>
        <p:txBody>
          <a:bodyPr lIns="95250" tIns="47625" rIns="95250" bIns="47625" rtlCol="0" anchor="t">
            <a:spAutoFit/>
          </a:bodyPr>
          <a:lstStyle/>
          <a:p>
            <a:pPr>
              <a:lnSpc>
                <a:spcPct val="129999"/>
              </a:lnSpc>
              <a:defRPr lang="en-US" sz="1400" dirty="0"/>
            </a:pPr>
            <a:r>
              <a:rPr lang="en-US" sz="900" dirty="0">
                <a:latin typeface="Aptos" panose="020B0004020202020204" pitchFamily="34" charset="0"/>
                <a:cs typeface="Arial" panose="020B0604020202020204" pitchFamily="34" charset="0"/>
              </a:rPr>
              <a:t>to administer every aspect of your SharePoint environment</a:t>
            </a:r>
          </a:p>
        </p:txBody>
      </p:sp>
      <p:sp>
        <p:nvSpPr>
          <p:cNvPr id="5" name="TextBox 4">
            <a:extLst>
              <a:ext uri="{38C8EF2D-5CFA-4C97-AB14-0F470DA82611}">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71796969-F4C2-4632-A551-D4C843857D01}"/>
              </a:ext>
            </a:extLst>
          </p:cNvPr>
          <p:cNvSpPr txBox="1"/>
          <p:nvPr/>
        </p:nvSpPr>
        <p:spPr>
          <a:xfrm>
            <a:off x="4974545" y="2969342"/>
            <a:ext cx="3889648" cy="263149"/>
          </a:xfrm>
          <a:prstGeom prst="rect">
            <a:avLst/>
          </a:prstGeom>
        </p:spPr>
        <p:txBody>
          <a:bodyPr lIns="95250" tIns="47625" rIns="95250" bIns="47625" rtlCol="0" anchor="t">
            <a:spAutoFit/>
          </a:bodyPr>
          <a:lstStyle/>
          <a:p>
            <a:pPr>
              <a:lnSpc>
                <a:spcPct val="129999"/>
              </a:lnSpc>
              <a:defRPr lang="en-US" sz="1400" dirty="0"/>
            </a:pPr>
            <a:r>
              <a:rPr lang="en-US" sz="900" dirty="0">
                <a:latin typeface="Aptos" panose="020B0004020202020204" pitchFamily="34" charset="0"/>
                <a:cs typeface="Arial" panose="020B0604020202020204" pitchFamily="34" charset="0"/>
              </a:rPr>
              <a:t>that doesn't require server-side installation</a:t>
            </a:r>
          </a:p>
        </p:txBody>
      </p:sp>
      <p:sp>
        <p:nvSpPr>
          <p:cNvPr id="6" name="TextBox 5">
            <a:extLst>
              <a:ext uri="{B77B9DC4-372A-470D-944D-439B2DDD049B}">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FCB89122-1F83-4E7D-9FBD-A8ADF862C7AF}"/>
              </a:ext>
            </a:extLst>
          </p:cNvPr>
          <p:cNvSpPr txBox="1"/>
          <p:nvPr/>
        </p:nvSpPr>
        <p:spPr>
          <a:xfrm>
            <a:off x="4974545" y="2741514"/>
            <a:ext cx="2075992" cy="280846"/>
          </a:xfrm>
          <a:prstGeom prst="rect">
            <a:avLst/>
          </a:prstGeom>
        </p:spPr>
        <p:txBody>
          <a:bodyPr lIns="95250" tIns="47625" rIns="95250" bIns="47625" rtlCol="0" anchor="t">
            <a:spAutoFit/>
          </a:bodyPr>
          <a:lstStyle/>
          <a:p>
            <a:pPr>
              <a:defRPr lang="en-US" sz="1400" dirty="0"/>
            </a:pPr>
            <a:r>
              <a:rPr lang="en-US" sz="1200" b="1" dirty="0">
                <a:latin typeface="Aptos" panose="020B0004020202020204" pitchFamily="34" charset="0"/>
                <a:cs typeface="Arial" panose="020B0604020202020204" pitchFamily="34" charset="0"/>
              </a:rPr>
              <a:t>Agent-less solution</a:t>
            </a:r>
          </a:p>
        </p:txBody>
      </p:sp>
      <p:sp>
        <p:nvSpPr>
          <p:cNvPr id="7" name="TextBox 6">
            <a:extLst>
              <a:ext uri="{041C35F0-90E5-4731-90DE-2748C2A19F91}">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570FBE04-526A-4835-97AD-4B404D6B592D}"/>
              </a:ext>
            </a:extLst>
          </p:cNvPr>
          <p:cNvSpPr txBox="1"/>
          <p:nvPr/>
        </p:nvSpPr>
        <p:spPr>
          <a:xfrm>
            <a:off x="4642113" y="3977211"/>
            <a:ext cx="3863759" cy="263149"/>
          </a:xfrm>
          <a:prstGeom prst="rect">
            <a:avLst/>
          </a:prstGeom>
        </p:spPr>
        <p:txBody>
          <a:bodyPr lIns="95250" tIns="47625" rIns="95250" bIns="47625" rtlCol="0" anchor="t">
            <a:spAutoFit/>
          </a:bodyPr>
          <a:lstStyle/>
          <a:p>
            <a:pPr>
              <a:lnSpc>
                <a:spcPct val="129999"/>
              </a:lnSpc>
              <a:defRPr lang="en-US" sz="1400" dirty="0"/>
            </a:pPr>
            <a:r>
              <a:rPr lang="en-US" sz="900" dirty="0">
                <a:latin typeface="Aptos" panose="020B0004020202020204" pitchFamily="34" charset="0"/>
                <a:cs typeface="Arial" panose="020B0604020202020204" pitchFamily="34" charset="0"/>
              </a:rPr>
              <a:t> to understand what's happening in your environment</a:t>
            </a:r>
          </a:p>
        </p:txBody>
      </p:sp>
      <p:sp>
        <p:nvSpPr>
          <p:cNvPr id="8" name="TextBox 7">
            <a:extLst>
              <a:ext uri="{AF2BADB5-4998-4943-931D-8574BB65F45F}">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05941E59-39B3-40BD-AB9A-7AD313E5163C}"/>
              </a:ext>
            </a:extLst>
          </p:cNvPr>
          <p:cNvSpPr txBox="1"/>
          <p:nvPr/>
        </p:nvSpPr>
        <p:spPr>
          <a:xfrm>
            <a:off x="4642113" y="3734257"/>
            <a:ext cx="2697232" cy="280846"/>
          </a:xfrm>
          <a:prstGeom prst="rect">
            <a:avLst/>
          </a:prstGeom>
        </p:spPr>
        <p:txBody>
          <a:bodyPr lIns="95250" tIns="47625" rIns="95250" bIns="47625" rtlCol="0" anchor="t">
            <a:spAutoFit/>
          </a:bodyPr>
          <a:lstStyle/>
          <a:p>
            <a:pPr>
              <a:defRPr lang="en-US" sz="1400" dirty="0"/>
            </a:pPr>
            <a:r>
              <a:rPr lang="en-US" sz="1200" b="1" dirty="0">
                <a:latin typeface="Aptos" panose="020B0004020202020204" pitchFamily="34" charset="0"/>
                <a:cs typeface="Arial" panose="020B0604020202020204" pitchFamily="34" charset="0"/>
              </a:rPr>
              <a:t>Graphical dashboard</a:t>
            </a:r>
          </a:p>
        </p:txBody>
      </p:sp>
      <p:sp>
        <p:nvSpPr>
          <p:cNvPr id="9" name="Rectangle 8">
            <a:extLst>
              <a:ext uri="{F3768B55-C918-4916-8A53-D7E8EEEBB75B}">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B23BB3CA-78C9-4472-A6D0-5AA5FD23328C}"/>
              </a:ext>
            </a:extLst>
          </p:cNvPr>
          <p:cNvSpPr/>
          <p:nvPr/>
        </p:nvSpPr>
        <p:spPr>
          <a:xfrm>
            <a:off x="-1828" y="-914"/>
            <a:ext cx="1746685" cy="5128784"/>
          </a:xfrm>
          <a:prstGeom prst="rect">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0" name="Chord 9">
            <a:extLst>
              <a:ext uri="{A8F4BD97-BAAA-4B35-B263-AF0B0569389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55ADE915-F401-490E-8E87-7BF4F7860BF0}"/>
              </a:ext>
            </a:extLst>
          </p:cNvPr>
          <p:cNvSpPr/>
          <p:nvPr/>
        </p:nvSpPr>
        <p:spPr>
          <a:xfrm rot="10800000">
            <a:off x="-1567043" y="-555564"/>
            <a:ext cx="6286490" cy="6286490"/>
          </a:xfrm>
          <a:prstGeom prst="chord">
            <a:avLst>
              <a:gd name="adj1" fmla="val 5360257"/>
              <a:gd name="adj2" fmla="val 16239366"/>
            </a:avLst>
          </a:prstGeom>
          <a:solidFill>
            <a:srgbClr val="E8DFD3">
              <a:alpha val="0"/>
            </a:srgbClr>
          </a:solidFill>
          <a:ln w="47625" cap="flat">
            <a:solidFill>
              <a:srgbClr val="E8DFD3"/>
            </a:solid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1" name="Title 1">
            <a:extLst>
              <a:ext uri="{17926E5C-1662-4D31-A658-71A6E8D9486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09F23BAF-41F2-4586-A237-26EDDB771278}"/>
              </a:ext>
            </a:extLst>
          </p:cNvPr>
          <p:cNvSpPr>
            <a:spLocks noGrp="1"/>
          </p:cNvSpPr>
          <p:nvPr>
            <p:ph type="title"/>
          </p:nvPr>
        </p:nvSpPr>
        <p:spPr>
          <a:xfrm>
            <a:off x="929982" y="1845240"/>
            <a:ext cx="2860071" cy="1501168"/>
          </a:xfrm>
        </p:spPr>
        <p:txBody>
          <a:bodyPr rtlCol="0" anchor="t"/>
          <a:lstStyle/>
          <a:p>
            <a:r>
              <a:rPr lang="en-US" sz="3200" b="1" dirty="0">
                <a:latin typeface="Aptos" panose="020B0004020202020204" pitchFamily="34" charset="0"/>
                <a:cs typeface="Arial" panose="020B0604020202020204" pitchFamily="34" charset="0"/>
              </a:rPr>
              <a:t>Benefits of SharePoint Manager Plus</a:t>
            </a:r>
          </a:p>
        </p:txBody>
      </p:sp>
      <p:sp>
        <p:nvSpPr>
          <p:cNvPr id="12" name="Oval 11">
            <a:extLst>
              <a:ext uri="{B363C9F6-581E-4292-80D3-21448EB33AE0}">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6F6A8E0F-85E9-472A-8B58-A2455EEC0C2B}"/>
              </a:ext>
            </a:extLst>
          </p:cNvPr>
          <p:cNvSpPr/>
          <p:nvPr/>
        </p:nvSpPr>
        <p:spPr>
          <a:xfrm>
            <a:off x="4472959" y="1842963"/>
            <a:ext cx="461610" cy="461610"/>
          </a:xfrm>
          <a:prstGeom prst="ellipse">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3" name="Oval 12">
            <a:extLst>
              <a:ext uri="{7DC06B16-63D4-45D6-B7AA-506412FE35FB}">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E1349A54-3B66-46CC-B5FE-C767FC01C483}"/>
              </a:ext>
            </a:extLst>
          </p:cNvPr>
          <p:cNvSpPr/>
          <p:nvPr/>
        </p:nvSpPr>
        <p:spPr>
          <a:xfrm>
            <a:off x="4490113" y="2780366"/>
            <a:ext cx="461610" cy="461610"/>
          </a:xfrm>
          <a:prstGeom prst="ellipse">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4" name="Oval 13">
            <a:extLst>
              <a:ext uri="{6F3D682F-6BC4-4709-B074-85778865636A}">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82618F80-8CC1-4FFD-A209-F684EBDB3C90}"/>
              </a:ext>
            </a:extLst>
          </p:cNvPr>
          <p:cNvSpPr/>
          <p:nvPr/>
        </p:nvSpPr>
        <p:spPr>
          <a:xfrm>
            <a:off x="4162434" y="3754898"/>
            <a:ext cx="461610" cy="461610"/>
          </a:xfrm>
          <a:prstGeom prst="ellipse">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5" name="TextBox 14">
            <a:extLst>
              <a:ext uri="{1B969B59-8F69-4DF0-9E6B-5D3575C38849}">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B96AA0D2-18D8-4429-AC29-DE7C82DE0FEA}"/>
              </a:ext>
            </a:extLst>
          </p:cNvPr>
          <p:cNvSpPr txBox="1"/>
          <p:nvPr/>
        </p:nvSpPr>
        <p:spPr>
          <a:xfrm>
            <a:off x="4607175" y="671912"/>
            <a:ext cx="3301841" cy="280846"/>
          </a:xfrm>
          <a:prstGeom prst="rect">
            <a:avLst/>
          </a:prstGeom>
        </p:spPr>
        <p:txBody>
          <a:bodyPr lIns="95250" tIns="47625" rIns="95250" bIns="47625" rtlCol="0" anchor="t">
            <a:spAutoFit/>
          </a:bodyPr>
          <a:lstStyle/>
          <a:p>
            <a:pPr>
              <a:defRPr lang="en-US" sz="1400" dirty="0"/>
            </a:pPr>
            <a:r>
              <a:rPr lang="en-US" sz="1200" b="1" dirty="0">
                <a:latin typeface="Aptos" panose="020B0004020202020204" pitchFamily="34" charset="0"/>
                <a:cs typeface="Arial" panose="020B0604020202020204" pitchFamily="34" charset="0"/>
              </a:rPr>
              <a:t>Hybrid support</a:t>
            </a:r>
          </a:p>
        </p:txBody>
      </p:sp>
      <p:sp>
        <p:nvSpPr>
          <p:cNvPr id="16" name="Oval 15">
            <a:extLst>
              <a:ext uri="{BEA9299C-10DD-4227-B6F1-28FB617C82C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A5D2376F-D3DD-4951-9F16-6D88199455FB}"/>
              </a:ext>
            </a:extLst>
          </p:cNvPr>
          <p:cNvSpPr/>
          <p:nvPr/>
        </p:nvSpPr>
        <p:spPr>
          <a:xfrm>
            <a:off x="4129687" y="856992"/>
            <a:ext cx="461610" cy="461610"/>
          </a:xfrm>
          <a:prstGeom prst="ellipse">
            <a:avLst/>
          </a:prstGeom>
          <a:solidFill>
            <a:srgbClr val="E8DFD3"/>
          </a:solidFill>
          <a:ln w="9525" cap="flat">
            <a:no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7" name="TextBox 16">
            <a:extLst>
              <a:ext uri="{1739918D-4D07-4082-9A69-138D31A30D54}">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9D18E218-E1CA-404C-814A-649B53706E4F}"/>
              </a:ext>
            </a:extLst>
          </p:cNvPr>
          <p:cNvSpPr txBox="1"/>
          <p:nvPr/>
        </p:nvSpPr>
        <p:spPr>
          <a:xfrm>
            <a:off x="4607175" y="914866"/>
            <a:ext cx="4024893" cy="451770"/>
          </a:xfrm>
          <a:prstGeom prst="rect">
            <a:avLst/>
          </a:prstGeom>
        </p:spPr>
        <p:txBody>
          <a:bodyPr lIns="95250" tIns="47625" rIns="95250" bIns="47625" rtlCol="0" anchor="t">
            <a:spAutoFit/>
          </a:bodyPr>
          <a:lstStyle/>
          <a:p>
            <a:pPr>
              <a:lnSpc>
                <a:spcPct val="129999"/>
              </a:lnSpc>
              <a:defRPr lang="en-US" sz="1400" dirty="0"/>
            </a:pPr>
            <a:r>
              <a:rPr lang="en-US" sz="900" dirty="0">
                <a:latin typeface="Aptos" panose="020B0004020202020204" pitchFamily="34" charset="0"/>
                <a:cs typeface="Arial" panose="020B0604020202020204" pitchFamily="34" charset="0"/>
              </a:rPr>
              <a:t>for both on-premises (2010, 2013, 2016, 2019, Subscription Edition) and cloud (SharePoint Online) versions</a:t>
            </a:r>
          </a:p>
        </p:txBody>
      </p:sp>
      <p:pic>
        <p:nvPicPr>
          <p:cNvPr id="18" name="Picture 17">
            <a:extLst>
              <a:ext uri="{C6116811-F207-48A3-B30F-780D682032F1}">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35B05909-B736-49E9-A3DA-C7DC8FFC9CD7}"/>
              </a:ext>
            </a:extLst>
          </p:cNvPr>
          <p:cNvPicPr>
            <a:picLocks noChangeAspect="1"/>
          </p:cNvPicPr>
          <p:nvPr/>
        </p:nvPicPr>
        <p:blipFill>
          <a:blip r:embed="rId2"/>
          <a:stretch>
            <a:fillRect/>
          </a:stretch>
        </p:blipFill>
        <p:spPr>
          <a:xfrm>
            <a:off x="4249959" y="953662"/>
            <a:ext cx="226409" cy="222437"/>
          </a:xfrm>
          <a:prstGeom prst="rect">
            <a:avLst/>
          </a:prstGeom>
          <a:noFill/>
        </p:spPr>
      </p:pic>
      <p:pic>
        <p:nvPicPr>
          <p:cNvPr id="19" name="Picture 18">
            <a:extLst>
              <a:ext uri="{A6E489A5-0015-4926-8DF4-7F781F02F8DB}">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1753CBB1-82D3-48E0-A02F-645AFB8EEED2}"/>
              </a:ext>
            </a:extLst>
          </p:cNvPr>
          <p:cNvPicPr>
            <a:picLocks noChangeAspect="1"/>
          </p:cNvPicPr>
          <p:nvPr/>
        </p:nvPicPr>
        <p:blipFill>
          <a:blip r:embed="rId3"/>
          <a:stretch>
            <a:fillRect/>
          </a:stretch>
        </p:blipFill>
        <p:spPr>
          <a:xfrm>
            <a:off x="4568332" y="1962188"/>
            <a:ext cx="273215" cy="219075"/>
          </a:xfrm>
          <a:prstGeom prst="rect">
            <a:avLst/>
          </a:prstGeom>
          <a:noFill/>
        </p:spPr>
      </p:pic>
      <p:pic>
        <p:nvPicPr>
          <p:cNvPr id="20" name="Picture 19">
            <a:extLst>
              <a:ext uri="{FFB51D37-0DBC-40F4-9BA2-0D23E84E794B}">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21CBFB8-CDDD-4318-B61D-BBF027492E46}"/>
              </a:ext>
            </a:extLst>
          </p:cNvPr>
          <p:cNvPicPr>
            <a:picLocks noChangeAspect="1"/>
          </p:cNvPicPr>
          <p:nvPr/>
        </p:nvPicPr>
        <p:blipFill>
          <a:blip r:embed="rId4"/>
          <a:stretch>
            <a:fillRect/>
          </a:stretch>
        </p:blipFill>
        <p:spPr>
          <a:xfrm>
            <a:off x="4268247" y="3887181"/>
            <a:ext cx="248564" cy="201444"/>
          </a:xfrm>
          <a:prstGeom prst="rect">
            <a:avLst/>
          </a:prstGeom>
          <a:noFill/>
        </p:spPr>
      </p:pic>
      <p:pic>
        <p:nvPicPr>
          <p:cNvPr id="21" name="Picture 20">
            <a:extLst>
              <a:ext uri="{AF456A09-C0A7-4F37-AD7E-6987FB08870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FB6F6336-23B1-4D63-823C-CF4DD1E9FAC3}"/>
              </a:ext>
            </a:extLst>
          </p:cNvPr>
          <p:cNvPicPr>
            <a:picLocks noChangeAspect="1"/>
          </p:cNvPicPr>
          <p:nvPr/>
        </p:nvPicPr>
        <p:blipFill>
          <a:blip r:embed="rId5"/>
          <a:stretch>
            <a:fillRect/>
          </a:stretch>
        </p:blipFill>
        <p:spPr>
          <a:xfrm>
            <a:off x="4605489" y="2904334"/>
            <a:ext cx="265271" cy="206987"/>
          </a:xfrm>
          <a:prstGeom prst="rect">
            <a:avLst/>
          </a:prstGeom>
          <a:noFill/>
        </p:spPr>
      </p:pic>
    </p:spTree>
    <p:extLst>
      <p:ext uri="{FFE43125-4EAB-4941-AF99-4807D02569E5}">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3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8963F6C-B555-49C8-B0DA-E847670743DC}">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32D60A1A-E120-41A8-B6FA-889D3F658D27}"/>
              </a:ext>
            </a:extLst>
          </p:cNvPr>
          <p:cNvSpPr>
            <a:spLocks noGrp="1"/>
          </p:cNvSpPr>
          <p:nvPr>
            <p:ph type="title"/>
          </p:nvPr>
        </p:nvSpPr>
        <p:spPr>
          <a:xfrm>
            <a:off x="438150" y="487413"/>
            <a:ext cx="4878123" cy="553916"/>
          </a:xfrm>
        </p:spPr>
        <p:txBody>
          <a:bodyPr rtlCol="0"/>
          <a:lstStyle/>
          <a:p>
            <a:r>
              <a:rPr lang="en-US" sz="3200" b="1" dirty="0">
                <a:latin typeface="Aptos" panose="020B0004020202020204" pitchFamily="34" charset="0"/>
                <a:cs typeface="Arial" panose="020B0604020202020204" pitchFamily="34" charset="0"/>
              </a:rPr>
              <a:t>Licensing and pricing</a:t>
            </a:r>
          </a:p>
        </p:txBody>
      </p:sp>
      <p:sp>
        <p:nvSpPr>
          <p:cNvPr id="3" name="TextBox 2">
            <a:extLst>
              <a:ext uri="{EFA74FAC-8263-4889-AFAE-39C89B0DA660}">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27DCAC8E-31B2-40E5-A0CF-73670DF77EDE}"/>
              </a:ext>
            </a:extLst>
          </p:cNvPr>
          <p:cNvSpPr txBox="1"/>
          <p:nvPr/>
        </p:nvSpPr>
        <p:spPr>
          <a:xfrm>
            <a:off x="469630" y="1085364"/>
            <a:ext cx="6752862" cy="281744"/>
          </a:xfrm>
          <a:prstGeom prst="rect">
            <a:avLst/>
          </a:prstGeom>
        </p:spPr>
        <p:txBody>
          <a:bodyPr lIns="95250" tIns="47625" rIns="95250" bIns="47625" rtlCol="0" anchor="t">
            <a:spAutoFit/>
          </a:bodyPr>
          <a:lstStyle/>
          <a:p>
            <a:pPr>
              <a:lnSpc>
                <a:spcPct val="129999"/>
              </a:lnSpc>
              <a:defRPr lang="en-US" sz="1400" dirty="0"/>
            </a:pPr>
            <a:r>
              <a:rPr lang="en-US" sz="1000" dirty="0">
                <a:latin typeface="Aptos" panose="020B0004020202020204" pitchFamily="34" charset="0"/>
                <a:cs typeface="Arial" panose="020B0604020202020204" pitchFamily="34" charset="0"/>
              </a:rPr>
              <a:t>SharePoint Manager Plus is licensed based on the number of Farms/Tenants and Help Desk Technicians.</a:t>
            </a:r>
          </a:p>
        </p:txBody>
      </p:sp>
      <p:sp>
        <p:nvSpPr>
          <p:cNvPr id="4" name="TextBox 3">
            <a:extLst>
              <a:ext uri="{3DBC947C-F315-4037-9CB9-A1B024BE62C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B762A541-4167-4B15-BA1D-0629CF3D2EF8}"/>
              </a:ext>
            </a:extLst>
          </p:cNvPr>
          <p:cNvSpPr txBox="1"/>
          <p:nvPr/>
        </p:nvSpPr>
        <p:spPr>
          <a:xfrm>
            <a:off x="455485" y="1633185"/>
            <a:ext cx="4419142" cy="342401"/>
          </a:xfrm>
          <a:prstGeom prst="rect">
            <a:avLst/>
          </a:prstGeom>
        </p:spPr>
        <p:txBody>
          <a:bodyPr lIns="95250" tIns="47625" rIns="95250" bIns="47625" rtlCol="0" anchor="t">
            <a:spAutoFit/>
          </a:bodyPr>
          <a:lstStyle/>
          <a:p>
            <a:pPr>
              <a:defRPr lang="en-US" sz="1400" dirty="0"/>
            </a:pPr>
            <a:r>
              <a:rPr lang="en-US" sz="1600" b="1" dirty="0">
                <a:latin typeface="Aptos" panose="020B0004020202020204" pitchFamily="34" charset="0"/>
                <a:cs typeface="Arial" panose="020B0604020202020204" pitchFamily="34" charset="0"/>
              </a:rPr>
              <a:t>It comes in two editions:</a:t>
            </a:r>
          </a:p>
        </p:txBody>
      </p:sp>
      <p:sp>
        <p:nvSpPr>
          <p:cNvPr id="5" name="Rectangle: Rounded Corners 4">
            <a:extLst>
              <a:ext uri="{99FC2D95-B660-4337-BAA4-AEBDC3FE1B37}">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90AF92E4-A59B-4570-A8BA-181EBDE447DE}"/>
              </a:ext>
            </a:extLst>
          </p:cNvPr>
          <p:cNvSpPr/>
          <p:nvPr/>
        </p:nvSpPr>
        <p:spPr>
          <a:xfrm>
            <a:off x="524665" y="2310326"/>
            <a:ext cx="3265170" cy="2233260"/>
          </a:xfrm>
          <a:prstGeom prst="roundRect">
            <a:avLst>
              <a:gd name="adj" fmla="val 2532"/>
            </a:avLst>
          </a:prstGeom>
          <a:gradFill rotWithShape="1">
            <a:gsLst>
              <a:gs pos="441">
                <a:srgbClr val="FFCECE">
                  <a:tint val="50000"/>
                  <a:satMod val="300000"/>
                </a:srgbClr>
              </a:gs>
              <a:gs pos="54185">
                <a:srgbClr val="FFCECE">
                  <a:tint val="37000"/>
                  <a:satMod val="300000"/>
                </a:srgbClr>
              </a:gs>
              <a:gs pos="100000">
                <a:srgbClr val="FFEDD6"/>
              </a:gs>
            </a:gsLst>
            <a:lin ang="0" scaled="0"/>
          </a:gradFill>
          <a:ln w="9525" cap="flat">
            <a:no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6" name="TextBox 5">
            <a:extLst>
              <a:ext uri="{CE95913B-BEB8-4244-805D-668F10CC6EFC}">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1568301F-8C94-4558-AFE2-82F2B1552139}"/>
              </a:ext>
            </a:extLst>
          </p:cNvPr>
          <p:cNvSpPr txBox="1"/>
          <p:nvPr/>
        </p:nvSpPr>
        <p:spPr>
          <a:xfrm>
            <a:off x="723900" y="3327606"/>
            <a:ext cx="1905000" cy="280846"/>
          </a:xfrm>
          <a:prstGeom prst="rect">
            <a:avLst/>
          </a:prstGeom>
        </p:spPr>
        <p:txBody>
          <a:bodyPr lIns="95250" tIns="47625" rIns="95250" bIns="47625" rtlCol="0" anchor="t">
            <a:spAutoFit/>
          </a:bodyPr>
          <a:lstStyle/>
          <a:p>
            <a:pPr>
              <a:defRPr lang="en-US" sz="1400" dirty="0"/>
            </a:pPr>
            <a:r>
              <a:rPr lang="en-US" sz="1200" b="0" dirty="0">
                <a:latin typeface="Aptos" panose="020B0004020202020204" pitchFamily="34" charset="0"/>
                <a:cs typeface="Arial" panose="020B0604020202020204" pitchFamily="34" charset="0"/>
              </a:rPr>
              <a:t>Pricing starts at</a:t>
            </a:r>
          </a:p>
        </p:txBody>
      </p:sp>
      <p:sp>
        <p:nvSpPr>
          <p:cNvPr id="7" name="TextBox 6">
            <a:extLst>
              <a:ext uri="{451D4DB5-546C-43DD-A888-9966AFBA6A70}">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610003C8-AEEE-4E9A-92BC-80710F2AF9C2}"/>
              </a:ext>
            </a:extLst>
          </p:cNvPr>
          <p:cNvSpPr txBox="1"/>
          <p:nvPr/>
        </p:nvSpPr>
        <p:spPr>
          <a:xfrm>
            <a:off x="723900" y="3524802"/>
            <a:ext cx="2793644" cy="711733"/>
          </a:xfrm>
          <a:prstGeom prst="rect">
            <a:avLst/>
          </a:prstGeom>
        </p:spPr>
        <p:txBody>
          <a:bodyPr lIns="95250" tIns="47625" rIns="95250" bIns="47625" rtlCol="0" anchor="t">
            <a:spAutoFit/>
          </a:bodyPr>
          <a:lstStyle/>
          <a:p>
            <a:pPr>
              <a:defRPr lang="en-US" sz="1400" dirty="0"/>
            </a:pPr>
            <a:r>
              <a:rPr lang="en-US" sz="4000" dirty="0">
                <a:solidFill>
                  <a:schemeClr val="tx1"/>
                </a:solidFill>
                <a:latin typeface="Aptos" panose="020B0004020202020204" pitchFamily="34" charset="0"/>
                <a:cs typeface="Arial" panose="020B0604020202020204" pitchFamily="34" charset="0"/>
              </a:rPr>
              <a:t>USD</a:t>
            </a:r>
            <a:r>
              <a:rPr lang="en-US" sz="4000" b="1" dirty="0">
                <a:solidFill>
                  <a:schemeClr val="tx1"/>
                </a:solidFill>
                <a:latin typeface="Aptos" panose="020B0004020202020204" pitchFamily="34" charset="0"/>
                <a:cs typeface="Arial" panose="020B0604020202020204" pitchFamily="34" charset="0"/>
              </a:rPr>
              <a:t> 945</a:t>
            </a:r>
          </a:p>
        </p:txBody>
      </p:sp>
      <p:sp>
        <p:nvSpPr>
          <p:cNvPr id="8" name="TextBox 7">
            <a:extLst>
              <a:ext uri="{B6B7176C-6537-4B69-BAF6-9DCE69BBD487}">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FD08E6AB-DCAC-4F46-AB01-90C2FF0B1EBB}"/>
              </a:ext>
            </a:extLst>
          </p:cNvPr>
          <p:cNvSpPr txBox="1"/>
          <p:nvPr/>
        </p:nvSpPr>
        <p:spPr>
          <a:xfrm>
            <a:off x="723900" y="2561587"/>
            <a:ext cx="1905000" cy="311624"/>
          </a:xfrm>
          <a:prstGeom prst="rect">
            <a:avLst/>
          </a:prstGeom>
        </p:spPr>
        <p:txBody>
          <a:bodyPr lIns="95250" tIns="47625" rIns="95250" bIns="47625" rtlCol="0" anchor="t">
            <a:spAutoFit/>
          </a:bodyPr>
          <a:lstStyle/>
          <a:p>
            <a:pPr>
              <a:defRPr lang="en-US" sz="1400" dirty="0"/>
            </a:pPr>
            <a:r>
              <a:rPr lang="en-US" b="1" dirty="0">
                <a:latin typeface="Aptos" panose="020B0004020202020204" pitchFamily="34" charset="0"/>
                <a:cs typeface="Arial" panose="020B0604020202020204" pitchFamily="34" charset="0"/>
              </a:rPr>
              <a:t>Standard Edition</a:t>
            </a:r>
          </a:p>
        </p:txBody>
      </p:sp>
      <p:cxnSp>
        <p:nvCxnSpPr>
          <p:cNvPr id="9" name="Straight Connector 8">
            <a:extLst>
              <a:ext uri="{8DF2A863-05F8-443A-8F17-8339744B6DE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3242A91-C664-46A6-BD04-1A78A06BD698}"/>
              </a:ext>
            </a:extLst>
          </p:cNvPr>
          <p:cNvCxnSpPr/>
          <p:nvPr/>
        </p:nvCxnSpPr>
        <p:spPr>
          <a:xfrm rot="10800000" flipH="1" flipV="1">
            <a:off x="503262" y="3060973"/>
            <a:ext cx="3279276" cy="0"/>
          </a:xfrm>
          <a:prstGeom prst="line">
            <a:avLst/>
          </a:prstGeom>
          <a:ln w="9525" cap="flat">
            <a:solidFill>
              <a:schemeClr val="bg1">
                <a:alpha val="100000"/>
              </a:schemeClr>
            </a:solidFill>
            <a:prstDash val="solid"/>
            <a:round/>
          </a:ln>
        </p:spPr>
        <p:style>
          <a:lnRef idx="1">
            <a:schemeClr val="accent1"/>
          </a:lnRef>
          <a:fillRef idx="1">
            <a:schemeClr val="accent1"/>
          </a:fillRef>
          <a:effectRef idx="0">
            <a:schemeClr val="accent1"/>
          </a:effectRef>
          <a:fontRef idx="minor">
            <a:srgbClr val="FFFFFF"/>
          </a:fontRef>
        </p:style>
      </p:cxnSp>
      <p:sp>
        <p:nvSpPr>
          <p:cNvPr id="10" name="Rectangle: Rounded Corners 9">
            <a:extLst>
              <a:ext uri="{81C2713D-29A7-40A6-ADD3-6DA6CEB8BC61}">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799D5798-F130-4F1C-84AF-DEBB7FC330F6}"/>
              </a:ext>
            </a:extLst>
          </p:cNvPr>
          <p:cNvSpPr/>
          <p:nvPr/>
        </p:nvSpPr>
        <p:spPr>
          <a:xfrm>
            <a:off x="4251045" y="2310326"/>
            <a:ext cx="3265170" cy="2233260"/>
          </a:xfrm>
          <a:prstGeom prst="roundRect">
            <a:avLst>
              <a:gd name="adj" fmla="val 2532"/>
            </a:avLst>
          </a:prstGeom>
          <a:gradFill rotWithShape="1">
            <a:gsLst>
              <a:gs pos="441">
                <a:srgbClr val="FFCECE">
                  <a:tint val="50000"/>
                  <a:satMod val="300000"/>
                </a:srgbClr>
              </a:gs>
              <a:gs pos="54185">
                <a:srgbClr val="FFCECE">
                  <a:tint val="37000"/>
                  <a:satMod val="300000"/>
                </a:srgbClr>
              </a:gs>
              <a:gs pos="100000">
                <a:srgbClr val="FFEDD6"/>
              </a:gs>
            </a:gsLst>
            <a:lin ang="0" scaled="0"/>
          </a:gradFill>
          <a:ln w="9525" cap="flat">
            <a:no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1" name="TextBox 10">
            <a:extLst>
              <a:ext uri="{57586FB1-7594-4E36-B33F-4ECABD9A11CB}">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E240944C-9374-434D-B3AE-6DBA57F8137E}"/>
              </a:ext>
            </a:extLst>
          </p:cNvPr>
          <p:cNvSpPr txBox="1"/>
          <p:nvPr/>
        </p:nvSpPr>
        <p:spPr>
          <a:xfrm>
            <a:off x="4472187" y="3327606"/>
            <a:ext cx="1905000" cy="280846"/>
          </a:xfrm>
          <a:prstGeom prst="rect">
            <a:avLst/>
          </a:prstGeom>
        </p:spPr>
        <p:txBody>
          <a:bodyPr lIns="95250" tIns="47625" rIns="95250" bIns="47625" rtlCol="0" anchor="t">
            <a:spAutoFit/>
          </a:bodyPr>
          <a:lstStyle/>
          <a:p>
            <a:pPr>
              <a:defRPr lang="en-US" sz="1400" dirty="0"/>
            </a:pPr>
            <a:r>
              <a:rPr lang="en-US" sz="1200" b="0" dirty="0">
                <a:latin typeface="Aptos" panose="020B0004020202020204" pitchFamily="34" charset="0"/>
                <a:cs typeface="Arial" panose="020B0604020202020204" pitchFamily="34" charset="0"/>
              </a:rPr>
              <a:t>Pricing starts at</a:t>
            </a:r>
          </a:p>
        </p:txBody>
      </p:sp>
      <p:sp>
        <p:nvSpPr>
          <p:cNvPr id="12" name="TextBox 11">
            <a:extLst>
              <a:ext uri="{11EBD09D-D033-4E7C-BDE5-840B3745EBF7}">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D71871A-4946-4670-87FF-45172618C24F}"/>
              </a:ext>
            </a:extLst>
          </p:cNvPr>
          <p:cNvSpPr txBox="1"/>
          <p:nvPr/>
        </p:nvSpPr>
        <p:spPr>
          <a:xfrm>
            <a:off x="4472187" y="3524802"/>
            <a:ext cx="2793644" cy="711733"/>
          </a:xfrm>
          <a:prstGeom prst="rect">
            <a:avLst/>
          </a:prstGeom>
        </p:spPr>
        <p:txBody>
          <a:bodyPr lIns="95250" tIns="47625" rIns="95250" bIns="47625" rtlCol="0" anchor="t">
            <a:spAutoFit/>
          </a:bodyPr>
          <a:lstStyle/>
          <a:p>
            <a:pPr>
              <a:defRPr lang="en-US" sz="1400" dirty="0"/>
            </a:pPr>
            <a:r>
              <a:rPr lang="en-US" sz="4000" dirty="0" err="1">
                <a:solidFill>
                  <a:schemeClr val="tx1"/>
                </a:solidFill>
                <a:latin typeface="Aptos" panose="020B0004020202020204" pitchFamily="34" charset="0"/>
                <a:cs typeface="Arial" panose="020B0604020202020204" pitchFamily="34" charset="0"/>
              </a:rPr>
              <a:t>USD</a:t>
            </a:r>
            <a:r>
              <a:rPr lang="en-US" sz="4000" b="1" dirty="0" err="1">
                <a:solidFill>
                  <a:schemeClr val="tx1"/>
                </a:solidFill>
                <a:latin typeface="Aptos" panose="020B0004020202020204" pitchFamily="34" charset="0"/>
                <a:cs typeface="Arial" panose="020B0604020202020204" pitchFamily="34" charset="0"/>
              </a:rPr>
              <a:t> </a:t>
            </a:r>
            <a:r>
              <a:rPr lang="en-US" sz="4000" b="1" dirty="0">
                <a:solidFill>
                  <a:schemeClr val="tx1"/>
                </a:solidFill>
                <a:latin typeface="Aptos" panose="020B0004020202020204" pitchFamily="34" charset="0"/>
                <a:cs typeface="Arial" panose="020B0604020202020204" pitchFamily="34" charset="0"/>
              </a:rPr>
              <a:t>1,195</a:t>
            </a:r>
          </a:p>
        </p:txBody>
      </p:sp>
      <p:sp>
        <p:nvSpPr>
          <p:cNvPr id="13" name="TextBox 12">
            <a:extLst>
              <a:ext uri="{08B301B7-3C12-4187-9FD3-9A68AE1CB07D}">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58B3C28C-F50F-4A8B-A15E-75FD2E319C43}"/>
              </a:ext>
            </a:extLst>
          </p:cNvPr>
          <p:cNvSpPr txBox="1"/>
          <p:nvPr/>
        </p:nvSpPr>
        <p:spPr>
          <a:xfrm>
            <a:off x="4472187" y="2561587"/>
            <a:ext cx="1905000" cy="311624"/>
          </a:xfrm>
          <a:prstGeom prst="rect">
            <a:avLst/>
          </a:prstGeom>
        </p:spPr>
        <p:txBody>
          <a:bodyPr lIns="95250" tIns="47625" rIns="95250" bIns="47625" rtlCol="0" anchor="t">
            <a:spAutoFit/>
          </a:bodyPr>
          <a:lstStyle/>
          <a:p>
            <a:pPr>
              <a:defRPr lang="en-US" sz="1400" dirty="0"/>
            </a:pPr>
            <a:r>
              <a:rPr lang="en-US" b="1" dirty="0">
                <a:latin typeface="Aptos" panose="020B0004020202020204" pitchFamily="34" charset="0"/>
                <a:cs typeface="Arial" panose="020B0604020202020204" pitchFamily="34" charset="0"/>
              </a:rPr>
              <a:t>Professional Edition</a:t>
            </a:r>
          </a:p>
        </p:txBody>
      </p:sp>
      <p:cxnSp>
        <p:nvCxnSpPr>
          <p:cNvPr id="14" name="Straight Connector 13">
            <a:extLst>
              <a:ext uri="{A77C9746-63B2-4E80-8F27-A05E5DF3F46F}">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3097A591-92CE-4D09-851A-88969830B84E}"/>
              </a:ext>
            </a:extLst>
          </p:cNvPr>
          <p:cNvCxnSpPr/>
          <p:nvPr/>
        </p:nvCxnSpPr>
        <p:spPr>
          <a:xfrm rot="10800000" flipH="1" flipV="1">
            <a:off x="4264571" y="3060973"/>
            <a:ext cx="3279276" cy="0"/>
          </a:xfrm>
          <a:prstGeom prst="line">
            <a:avLst/>
          </a:prstGeom>
          <a:ln w="9525" cap="flat">
            <a:solidFill>
              <a:schemeClr val="bg1">
                <a:alpha val="100000"/>
              </a:schemeClr>
            </a:solidFill>
            <a:prstDash val="solid"/>
            <a:round/>
          </a:ln>
        </p:spPr>
        <p:style>
          <a:lnRef idx="1">
            <a:schemeClr val="accent1"/>
          </a:lnRef>
          <a:fillRef idx="1">
            <a:schemeClr val="accent1"/>
          </a:fillRef>
          <a:effectRef idx="0">
            <a:schemeClr val="accent1"/>
          </a:effectRef>
          <a:fontRef idx="minor">
            <a:srgbClr val="FFFFFF"/>
          </a:fontRef>
        </p:style>
      </p:cxnSp>
    </p:spTree>
    <p:extLst>
      <p:ext uri="{184B2F42-5C16-491B-9019-C4894937E6AC}">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3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53069170-B294-49DF-B28A-10563AF2868A}">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167FE1FF-56EC-4786-8AF4-BB2ADDE5F5F0}"/>
              </a:ext>
            </a:extLst>
          </p:cNvPr>
          <p:cNvPicPr>
            <a:picLocks noChangeAspect="1"/>
          </p:cNvPicPr>
          <p:nvPr/>
        </p:nvPicPr>
        <p:blipFill>
          <a:blip r:embed="rId2">
            <a:alphaModFix amt="47000"/>
          </a:blip>
          <a:stretch>
            <a:fillRect/>
          </a:stretch>
        </p:blipFill>
        <p:spPr>
          <a:xfrm rot="7860000">
            <a:off x="3913031" y="-872528"/>
            <a:ext cx="9010288" cy="6774351"/>
          </a:xfrm>
          <a:prstGeom prst="rect">
            <a:avLst/>
          </a:prstGeom>
          <a:noFill/>
        </p:spPr>
      </p:pic>
      <p:sp>
        <p:nvSpPr>
          <p:cNvPr id="3" name="Title 1">
            <a:extLst>
              <a:ext uri="{18BEA3F6-5FA7-4A96-8577-6A1E06A2E894}">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EF637782-F5CB-4A86-B7B6-1611A8CF72E4}"/>
              </a:ext>
            </a:extLst>
          </p:cNvPr>
          <p:cNvSpPr>
            <a:spLocks noGrp="1"/>
          </p:cNvSpPr>
          <p:nvPr>
            <p:ph type="title"/>
          </p:nvPr>
        </p:nvSpPr>
        <p:spPr>
          <a:xfrm>
            <a:off x="781050" y="487413"/>
            <a:ext cx="4878123" cy="553916"/>
          </a:xfrm>
        </p:spPr>
        <p:txBody>
          <a:bodyPr rtlCol="0"/>
          <a:lstStyle/>
          <a:p>
            <a:r>
              <a:rPr lang="en-US" sz="3200" b="1" dirty="0">
                <a:latin typeface="Aptos" panose="020B0004020202020204" pitchFamily="34" charset="0"/>
                <a:cs typeface="Arial" panose="020B0604020202020204" pitchFamily="34" charset="0"/>
              </a:rPr>
              <a:t>Contact us</a:t>
            </a:r>
          </a:p>
        </p:txBody>
      </p:sp>
      <p:sp>
        <p:nvSpPr>
          <p:cNvPr id="4" name="Rectangle: Rounded Corners 3">
            <a:extLst>
              <a:ext uri="{17DD805C-7D77-4A09-9976-1B8D228D71C6}">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417A09EE-159C-4DCA-B70A-FF0D5F621251}"/>
              </a:ext>
            </a:extLst>
          </p:cNvPr>
          <p:cNvSpPr/>
          <p:nvPr/>
        </p:nvSpPr>
        <p:spPr>
          <a:xfrm>
            <a:off x="904875" y="4048125"/>
            <a:ext cx="1261176" cy="414785"/>
          </a:xfrm>
          <a:prstGeom prst="roundRect">
            <a:avLst>
              <a:gd name="adj" fmla="val 4159"/>
            </a:avLst>
          </a:prstGeom>
          <a:solidFill>
            <a:schemeClr val="tx1"/>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5" name="TextBox 4">
            <a:extLst>
              <a:ext uri="{AC497462-9BE2-4D3C-A167-AA1E4BE40ADB}">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D06A859-6E04-4630-94B0-98B270A5FE12}"/>
              </a:ext>
            </a:extLst>
          </p:cNvPr>
          <p:cNvSpPr txBox="1"/>
          <p:nvPr/>
        </p:nvSpPr>
        <p:spPr>
          <a:xfrm>
            <a:off x="1038225" y="4133850"/>
            <a:ext cx="1002544" cy="250068"/>
          </a:xfrm>
          <a:prstGeom prst="rect">
            <a:avLst/>
          </a:prstGeom>
        </p:spPr>
        <p:txBody>
          <a:bodyPr lIns="95250" tIns="47625" rIns="95250" bIns="47625" rtlCol="0" anchor="t">
            <a:spAutoFit/>
          </a:bodyPr>
          <a:lstStyle/>
          <a:p>
            <a:pPr algn="ctr">
              <a:defRPr lang="en-US" sz="1400" dirty="0"/>
            </a:pPr>
            <a:r>
              <a:rPr lang="en-US" sz="1000" dirty="0">
                <a:solidFill>
                  <a:schemeClr val="bg1"/>
                </a:solidFill>
                <a:latin typeface="Aptos" panose="020B00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Live demo</a:t>
            </a:r>
            <a:endParaRPr lang="en-US" sz="1000" dirty="0">
              <a:solidFill>
                <a:schemeClr val="bg1"/>
              </a:solidFill>
              <a:latin typeface="Aptos" panose="020B0004020202020204" pitchFamily="34" charset="0"/>
              <a:cs typeface="Arial" panose="020B0604020202020204" pitchFamily="34" charset="0"/>
            </a:endParaRPr>
          </a:p>
        </p:txBody>
      </p:sp>
      <p:sp>
        <p:nvSpPr>
          <p:cNvPr id="6" name="TextBox 5">
            <a:extLst>
              <a:ext uri="{A1ABB213-BABE-410C-8D0E-6315B9BB96CC}">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077980A-C94C-4C59-97C9-D5ACF14E97CD}"/>
              </a:ext>
            </a:extLst>
          </p:cNvPr>
          <p:cNvSpPr txBox="1"/>
          <p:nvPr/>
        </p:nvSpPr>
        <p:spPr>
          <a:xfrm>
            <a:off x="1076325" y="1457239"/>
            <a:ext cx="6752862" cy="317138"/>
          </a:xfrm>
          <a:prstGeom prst="rect">
            <a:avLst/>
          </a:prstGeom>
        </p:spPr>
        <p:txBody>
          <a:bodyPr lIns="95250" tIns="47625" rIns="95250" bIns="47625" rtlCol="0" anchor="t">
            <a:spAutoFit/>
          </a:bodyPr>
          <a:lstStyle/>
          <a:p>
            <a:pPr>
              <a:lnSpc>
                <a:spcPct val="129999"/>
              </a:lnSpc>
              <a:defRPr lang="en-US" sz="1400" dirty="0"/>
            </a:pPr>
            <a:r>
              <a:rPr lang="en-US" sz="1200" dirty="0">
                <a:latin typeface="Aptos" panose="020B0004020202020204" pitchFamily="34" charset="0"/>
                <a:cs typeface="Arial" panose="020B0604020202020204" pitchFamily="34" charset="0"/>
              </a:rPr>
              <a:t>Contact number: </a:t>
            </a:r>
            <a:r>
              <a:rPr lang="en-US" sz="1200" b="1" dirty="0">
                <a:latin typeface="Aptos" panose="020B0004020202020204" pitchFamily="34" charset="0"/>
                <a:cs typeface="Arial" panose="020B0604020202020204" pitchFamily="34" charset="0"/>
              </a:rPr>
              <a:t>+ 1-408-454-4213</a:t>
            </a:r>
          </a:p>
        </p:txBody>
      </p:sp>
      <p:sp>
        <p:nvSpPr>
          <p:cNvPr id="7" name="TextBox 6">
            <a:extLst>
              <a:ext uri="{68CBEA35-CFF8-4309-A103-8C504E466F64}">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21516B2-98B6-403D-9829-978A53AEA3F8}"/>
              </a:ext>
            </a:extLst>
          </p:cNvPr>
          <p:cNvSpPr txBox="1"/>
          <p:nvPr/>
        </p:nvSpPr>
        <p:spPr>
          <a:xfrm>
            <a:off x="1076325" y="2046646"/>
            <a:ext cx="5607529" cy="317138"/>
          </a:xfrm>
          <a:prstGeom prst="rect">
            <a:avLst/>
          </a:prstGeom>
        </p:spPr>
        <p:txBody>
          <a:bodyPr lIns="95250" tIns="47625" rIns="95250" bIns="47625" rtlCol="0" anchor="t">
            <a:spAutoFit/>
          </a:bodyPr>
          <a:lstStyle/>
          <a:p>
            <a:pPr>
              <a:lnSpc>
                <a:spcPct val="129999"/>
              </a:lnSpc>
              <a:defRPr lang="en-US" sz="1400" dirty="0"/>
            </a:pPr>
            <a:r>
              <a:rPr lang="en-US" sz="1200" dirty="0">
                <a:latin typeface="Aptos" panose="020B0004020202020204" pitchFamily="34" charset="0"/>
                <a:cs typeface="Arial" panose="020B0604020202020204" pitchFamily="34" charset="0"/>
              </a:rPr>
              <a:t>Mail </a:t>
            </a:r>
            <a:r>
              <a:rPr lang="en-US" sz="1200" b="1" dirty="0">
                <a:solidFill>
                  <a:srgbClr val="0000FF"/>
                </a:solidFill>
                <a:latin typeface="Aptos" panose="020B0004020202020204" pitchFamily="34" charset="0"/>
                <a:cs typeface="Arial" panose="020B0604020202020204" pitchFamily="34" charset="0"/>
                <a:hlinkClick r:id="rId4"/>
              </a:rPr>
              <a:t>support@sharepointmanagerplus.com</a:t>
            </a:r>
            <a:r>
              <a:rPr lang="en-US" sz="1200" dirty="0">
                <a:latin typeface="Aptos" panose="020B0004020202020204" pitchFamily="34" charset="0"/>
                <a:cs typeface="Arial" panose="020B0604020202020204" pitchFamily="34" charset="0"/>
                <a:hlinkClick r:id="rId4"/>
              </a:rPr>
              <a:t> </a:t>
            </a:r>
            <a:r>
              <a:rPr lang="en-US" sz="1200" dirty="0">
                <a:latin typeface="Aptos" panose="020B0004020202020204" pitchFamily="34" charset="0"/>
                <a:cs typeface="Arial" panose="020B0604020202020204" pitchFamily="34" charset="0"/>
              </a:rPr>
              <a:t>for assistance</a:t>
            </a:r>
          </a:p>
        </p:txBody>
      </p:sp>
      <p:sp>
        <p:nvSpPr>
          <p:cNvPr id="8" name="TextBox 7">
            <a:extLst>
              <a:ext uri="{AA50E26E-2500-4F04-ABDB-30E11E7E933F}">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AC73D876-D43A-428D-BC88-52BB4E3E6FED}"/>
              </a:ext>
            </a:extLst>
          </p:cNvPr>
          <p:cNvSpPr txBox="1"/>
          <p:nvPr/>
        </p:nvSpPr>
        <p:spPr>
          <a:xfrm>
            <a:off x="1076325" y="2636053"/>
            <a:ext cx="6752862" cy="570623"/>
          </a:xfrm>
          <a:prstGeom prst="rect">
            <a:avLst/>
          </a:prstGeom>
        </p:spPr>
        <p:txBody>
          <a:bodyPr lIns="95250" tIns="47625" rIns="95250" bIns="47625" rtlCol="0" anchor="t">
            <a:spAutoFit/>
          </a:bodyPr>
          <a:lstStyle/>
          <a:p>
            <a:pPr>
              <a:lnSpc>
                <a:spcPct val="129999"/>
              </a:lnSpc>
              <a:defRPr lang="en-US" sz="1400" dirty="0"/>
            </a:pPr>
            <a:r>
              <a:rPr lang="en-US" sz="1200" dirty="0">
                <a:latin typeface="Aptos" panose="020B0004020202020204" pitchFamily="34" charset="0"/>
                <a:cs typeface="Arial" panose="020B0604020202020204" pitchFamily="34" charset="0"/>
              </a:rPr>
              <a:t>Visit </a:t>
            </a:r>
            <a:r>
              <a:rPr lang="en-US" sz="1200" b="1" dirty="0">
                <a:solidFill>
                  <a:srgbClr val="0000FF"/>
                </a:solidFill>
                <a:latin typeface="Aptos" panose="020B0004020202020204" pitchFamily="34" charset="0"/>
                <a:cs typeface="Arial" panose="020B0604020202020204" pitchFamily="34" charset="0"/>
                <a:hlinkClick r:id="rId5"/>
              </a:rPr>
              <a:t>https://www.manageengine.com/sharepoint-management-reporting/</a:t>
            </a:r>
            <a:br>
              <a:rPr lang="en-US" sz="1200" dirty="0">
                <a:solidFill>
                  <a:srgbClr val="0000FF"/>
                </a:solidFill>
                <a:latin typeface="Aptos" panose="020B0004020202020204" pitchFamily="34" charset="0"/>
                <a:cs typeface="Arial" panose="020B0604020202020204" pitchFamily="34" charset="0"/>
                <a:hlinkClick r:id="rId5"/>
              </a:rPr>
            </a:br>
            <a:r>
              <a:rPr lang="en-US" sz="1200" dirty="0">
                <a:latin typeface="Aptos" panose="020B0004020202020204" pitchFamily="34" charset="0"/>
                <a:cs typeface="Arial" panose="020B0604020202020204" pitchFamily="34" charset="0"/>
              </a:rPr>
              <a:t>for more information.</a:t>
            </a:r>
          </a:p>
        </p:txBody>
      </p:sp>
      <p:sp>
        <p:nvSpPr>
          <p:cNvPr id="9" name="TextBox 8">
            <a:extLst>
              <a:ext uri="{A65C44CB-62F9-470E-B9B8-C3761C477A54}">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AEAC2ADE-77E7-4F5B-ADA1-A703DA751272}"/>
              </a:ext>
            </a:extLst>
          </p:cNvPr>
          <p:cNvSpPr txBox="1"/>
          <p:nvPr/>
        </p:nvSpPr>
        <p:spPr>
          <a:xfrm>
            <a:off x="809625" y="3583171"/>
            <a:ext cx="7272737" cy="317138"/>
          </a:xfrm>
          <a:prstGeom prst="rect">
            <a:avLst/>
          </a:prstGeom>
        </p:spPr>
        <p:txBody>
          <a:bodyPr lIns="95250" tIns="47625" rIns="95250" bIns="47625" rtlCol="0" anchor="t">
            <a:spAutoFit/>
          </a:bodyPr>
          <a:lstStyle/>
          <a:p>
            <a:pPr>
              <a:lnSpc>
                <a:spcPct val="129999"/>
              </a:lnSpc>
              <a:defRPr lang="en-US" sz="1400" dirty="0"/>
            </a:pPr>
            <a:r>
              <a:rPr lang="en-US" sz="1200" dirty="0">
                <a:solidFill>
                  <a:schemeClr val="tx1"/>
                </a:solidFill>
                <a:latin typeface="Aptos" panose="020B0004020202020204" pitchFamily="34" charset="0"/>
                <a:cs typeface="Arial" panose="020B0604020202020204" pitchFamily="34" charset="0"/>
              </a:rPr>
              <a:t>Sign up for a live demo to explore how </a:t>
            </a:r>
            <a:r>
              <a:rPr lang="en-US" sz="1200" dirty="0">
                <a:latin typeface="Aptos" panose="020B0004020202020204" pitchFamily="34" charset="0"/>
                <a:cs typeface="Arial" panose="020B0604020202020204" pitchFamily="34" charset="0"/>
              </a:rPr>
              <a:t>S</a:t>
            </a:r>
            <a:r>
              <a:rPr lang="en-US" sz="1200" dirty="0">
                <a:solidFill>
                  <a:schemeClr val="tx1"/>
                </a:solidFill>
                <a:latin typeface="Aptos" panose="020B0004020202020204" pitchFamily="34" charset="0"/>
                <a:cs typeface="Arial" panose="020B0604020202020204" pitchFamily="34" charset="0"/>
              </a:rPr>
              <a:t>harePoint Manager Plus works.</a:t>
            </a:r>
          </a:p>
        </p:txBody>
      </p:sp>
      <p:pic>
        <p:nvPicPr>
          <p:cNvPr id="10" name="Picture 9">
            <a:extLst>
              <a:ext uri="{724C8035-CA9F-48AB-853F-F53D24262150}">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E492A9C8-40C7-4402-82E5-D5ED03B1439D}"/>
              </a:ext>
            </a:extLst>
          </p:cNvPr>
          <p:cNvPicPr>
            <a:picLocks noChangeAspect="1"/>
          </p:cNvPicPr>
          <p:nvPr/>
        </p:nvPicPr>
        <p:blipFill>
          <a:blip r:embed="rId6"/>
          <a:stretch>
            <a:fillRect/>
          </a:stretch>
        </p:blipFill>
        <p:spPr>
          <a:xfrm>
            <a:off x="857250" y="1538487"/>
            <a:ext cx="187613" cy="190690"/>
          </a:xfrm>
          <a:prstGeom prst="rect">
            <a:avLst/>
          </a:prstGeom>
          <a:noFill/>
        </p:spPr>
      </p:pic>
      <p:pic>
        <p:nvPicPr>
          <p:cNvPr id="11" name="Picture 10">
            <a:extLst>
              <a:ext uri="{9FA875C9-F36A-4D5C-8F10-07246F88D39C}">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B3C0B8B3-9F2D-4493-AD97-90AADAFC34A6}"/>
              </a:ext>
            </a:extLst>
          </p:cNvPr>
          <p:cNvPicPr>
            <a:picLocks noChangeAspect="1"/>
          </p:cNvPicPr>
          <p:nvPr/>
        </p:nvPicPr>
        <p:blipFill>
          <a:blip r:embed="rId7"/>
          <a:stretch>
            <a:fillRect/>
          </a:stretch>
        </p:blipFill>
        <p:spPr>
          <a:xfrm>
            <a:off x="847725" y="2115474"/>
            <a:ext cx="204720" cy="204720"/>
          </a:xfrm>
          <a:prstGeom prst="rect">
            <a:avLst/>
          </a:prstGeom>
          <a:noFill/>
        </p:spPr>
      </p:pic>
      <p:pic>
        <p:nvPicPr>
          <p:cNvPr id="12" name="Picture 11">
            <a:extLst>
              <a:ext uri="{26694D5A-81D1-453E-B391-279B40895A74}">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B4B72D9-9C08-44E7-BD09-62DE314818A8}"/>
              </a:ext>
            </a:extLst>
          </p:cNvPr>
          <p:cNvPicPr>
            <a:picLocks noChangeAspect="1"/>
          </p:cNvPicPr>
          <p:nvPr/>
        </p:nvPicPr>
        <p:blipFill>
          <a:blip r:embed="rId8"/>
          <a:stretch>
            <a:fillRect/>
          </a:stretch>
        </p:blipFill>
        <p:spPr>
          <a:xfrm>
            <a:off x="860536" y="2743571"/>
            <a:ext cx="190690" cy="190690"/>
          </a:xfrm>
          <a:prstGeom prst="rect">
            <a:avLst/>
          </a:prstGeom>
          <a:noFill/>
        </p:spPr>
      </p:pic>
      <p:cxnSp>
        <p:nvCxnSpPr>
          <p:cNvPr id="13" name="Straight Connector 12">
            <a:extLst>
              <a:ext uri="{B49EEBB8-E647-4A26-A3EE-CEA005ADFC4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E97EAE92-EE6D-4E82-AA1A-F80E26D608DE}"/>
              </a:ext>
            </a:extLst>
          </p:cNvPr>
          <p:cNvCxnSpPr/>
          <p:nvPr/>
        </p:nvCxnSpPr>
        <p:spPr>
          <a:xfrm rot="10800000" flipH="1" flipV="1">
            <a:off x="941108" y="3387071"/>
            <a:ext cx="5579888" cy="0"/>
          </a:xfrm>
          <a:prstGeom prst="line">
            <a:avLst/>
          </a:prstGeom>
          <a:ln w="9525" cap="flat">
            <a:solidFill>
              <a:schemeClr val="bg1">
                <a:lumMod val="85000"/>
              </a:schemeClr>
            </a:solidFill>
            <a:prstDash val="solid"/>
            <a:round/>
          </a:ln>
        </p:spPr>
        <p:style>
          <a:lnRef idx="1">
            <a:schemeClr val="accent1"/>
          </a:lnRef>
          <a:fillRef idx="1">
            <a:schemeClr val="accent1"/>
          </a:fillRef>
          <a:effectRef idx="0">
            <a:schemeClr val="accent1"/>
          </a:effectRef>
          <a:fontRef idx="minor">
            <a:srgbClr val="FFFFFF"/>
          </a:fontRef>
        </p:style>
      </p:cxnSp>
      <p:pic>
        <p:nvPicPr>
          <p:cNvPr id="14" name="Picture 13">
            <a:extLst>
              <a:ext uri="{4D43676F-6DC1-4764-BC7D-341767658733}">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BDC35EA3-5378-41E1-99E1-24A5E356EEBD}"/>
              </a:ext>
            </a:extLst>
          </p:cNvPr>
          <p:cNvPicPr>
            <a:picLocks noChangeAspect="1"/>
          </p:cNvPicPr>
          <p:nvPr/>
        </p:nvPicPr>
        <p:blipFill>
          <a:blip r:embed="rId9"/>
          <a:srcRect r="54600" b="48460"/>
          <a:stretch>
            <a:fillRect/>
          </a:stretch>
        </p:blipFill>
        <p:spPr>
          <a:xfrm>
            <a:off x="8134616" y="4811296"/>
            <a:ext cx="870061" cy="174002"/>
          </a:xfrm>
          <a:prstGeom prst="rect">
            <a:avLst/>
          </a:prstGeom>
          <a:noFill/>
        </p:spPr>
      </p:pic>
    </p:spTree>
    <p:extLst>
      <p:ext uri="{9F22D190-98C5-4EF6-8EB9-61FC2D4C82C3}">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598466B5-53F6-4D52-BD4A-06716AE1936A}">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7E68E73-8C8D-4AFA-8DE4-FB22FD4DC38F}"/>
              </a:ext>
            </a:extLst>
          </p:cNvPr>
          <p:cNvSpPr>
            <a:spLocks noGrp="1"/>
          </p:cNvSpPr>
          <p:nvPr>
            <p:ph type="title"/>
          </p:nvPr>
        </p:nvSpPr>
        <p:spPr>
          <a:xfrm>
            <a:off x="451173" y="786483"/>
            <a:ext cx="6436178" cy="769441"/>
          </a:xfrm>
          <a:prstGeom prst="rect">
            <a:avLst/>
          </a:prstGeom>
        </p:spPr>
        <p:txBody>
          <a:bodyPr rtlCol="0" anchor="ctr">
            <a:spAutoFit/>
          </a:bodyPr>
          <a:lstStyle/>
          <a:p>
            <a:r>
              <a:rPr lang="en-US" sz="4400" b="1" dirty="0">
                <a:latin typeface="Aptos" panose="020B0004020202020204" pitchFamily="34" charset="0"/>
                <a:cs typeface="Arial" panose="020B0604020202020204" pitchFamily="34" charset="0"/>
              </a:rPr>
              <a:t>Features offered</a:t>
            </a:r>
          </a:p>
        </p:txBody>
      </p:sp>
      <p:sp>
        <p:nvSpPr>
          <p:cNvPr id="3" name="TextBox 2">
            <a:extLst>
              <a:ext uri="{B9E9A4AF-B907-4C16-9A31-D6C0335B8432}">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257FE724-EB4A-4E68-8A53-2D5A7ACE9518}"/>
              </a:ext>
            </a:extLst>
          </p:cNvPr>
          <p:cNvSpPr txBox="1">
            <a:spLocks noGrp="1"/>
          </p:cNvSpPr>
          <p:nvPr/>
        </p:nvSpPr>
        <p:spPr>
          <a:xfrm>
            <a:off x="487902" y="1483762"/>
            <a:ext cx="5269773" cy="461665"/>
          </a:xfrm>
          <a:prstGeom prst="rect">
            <a:avLst/>
          </a:prstGeom>
          <a:ln w="0">
            <a:noFill/>
            <a:round/>
          </a:ln>
          <a:effectLst/>
        </p:spPr>
        <p:txBody>
          <a:bodyPr lIns="91440" tIns="45720" rIns="91440" bIns="45720" numCol="1" spcCol="0" rtlCol="0" anchor="ctr">
            <a:spAutoFit/>
          </a:bodyPr>
          <a:lstStyle>
            <a:lvl1pPr marL="0" lvl="0" algn="l" rtl="0">
              <a:lnSpc>
                <a:spcPct val="100000"/>
              </a:lnSpc>
              <a:spcBef>
                <a:spcPct val="0"/>
              </a:spcBef>
              <a:spcAft>
                <a:spcPts val="0"/>
              </a:spcAft>
              <a:buNone/>
              <a:defRPr lang="en-US" sz="2800" b="1" i="0" dirty="0">
                <a:solidFill>
                  <a:schemeClr val="tx1"/>
                </a:solidFill>
                <a:latin typeface="Zoho Puvi"/>
              </a:defRPr>
            </a:lvl1pPr>
            <a:lvl2pPr marL="457200" lvl="1" algn="l" rtl="0">
              <a:lnSpc>
                <a:spcPct val="100000"/>
              </a:lnSpc>
              <a:spcBef>
                <a:spcPts val="0"/>
              </a:spcBef>
              <a:spcAft>
                <a:spcPts val="0"/>
              </a:spcAft>
              <a:defRPr lang="en-US" sz="1800" dirty="0">
                <a:solidFill>
                  <a:schemeClr val="tx1"/>
                </a:solidFill>
                <a:latin typeface="Zoho Puvi"/>
              </a:defRPr>
            </a:lvl2pPr>
            <a:lvl3pPr marL="914400" lvl="2" algn="l" rtl="0">
              <a:lnSpc>
                <a:spcPct val="100000"/>
              </a:lnSpc>
              <a:spcBef>
                <a:spcPts val="0"/>
              </a:spcBef>
              <a:spcAft>
                <a:spcPts val="0"/>
              </a:spcAft>
              <a:defRPr lang="en-US" sz="1800" dirty="0">
                <a:solidFill>
                  <a:schemeClr val="tx1"/>
                </a:solidFill>
                <a:latin typeface="Zoho Puvi"/>
              </a:defRPr>
            </a:lvl3pPr>
            <a:lvl4pPr marL="1371600" lvl="3" algn="l" rtl="0">
              <a:lnSpc>
                <a:spcPct val="100000"/>
              </a:lnSpc>
              <a:spcBef>
                <a:spcPts val="0"/>
              </a:spcBef>
              <a:spcAft>
                <a:spcPts val="0"/>
              </a:spcAft>
              <a:defRPr lang="en-US" sz="1800" dirty="0">
                <a:solidFill>
                  <a:schemeClr val="tx1"/>
                </a:solidFill>
                <a:latin typeface="Zoho Puvi"/>
              </a:defRPr>
            </a:lvl4pPr>
            <a:lvl5pPr marL="1828800" lvl="4" algn="l" rtl="0">
              <a:lnSpc>
                <a:spcPct val="100000"/>
              </a:lnSpc>
              <a:spcBef>
                <a:spcPts val="0"/>
              </a:spcBef>
              <a:spcAft>
                <a:spcPts val="0"/>
              </a:spcAft>
              <a:defRPr lang="en-US" sz="1800" dirty="0">
                <a:solidFill>
                  <a:schemeClr val="tx1"/>
                </a:solidFill>
                <a:latin typeface="Zoho Puvi"/>
              </a:defRPr>
            </a:lvl5pPr>
            <a:lvl6pPr marL="2286000" lvl="5" algn="l" rtl="0">
              <a:lnSpc>
                <a:spcPct val="100000"/>
              </a:lnSpc>
              <a:spcBef>
                <a:spcPts val="0"/>
              </a:spcBef>
              <a:spcAft>
                <a:spcPts val="0"/>
              </a:spcAft>
              <a:defRPr lang="en-US" sz="1800" dirty="0">
                <a:solidFill>
                  <a:schemeClr val="tx1"/>
                </a:solidFill>
                <a:latin typeface="Zoho Puvi"/>
              </a:defRPr>
            </a:lvl6pPr>
            <a:lvl7pPr marL="2743200" lvl="6" algn="l" rtl="0">
              <a:lnSpc>
                <a:spcPct val="100000"/>
              </a:lnSpc>
              <a:spcBef>
                <a:spcPts val="0"/>
              </a:spcBef>
              <a:spcAft>
                <a:spcPts val="0"/>
              </a:spcAft>
              <a:defRPr lang="en-US" sz="1800" dirty="0">
                <a:solidFill>
                  <a:schemeClr val="tx1"/>
                </a:solidFill>
                <a:latin typeface="Zoho Puvi"/>
              </a:defRPr>
            </a:lvl7pPr>
            <a:lvl8pPr marL="3200400" lvl="7" algn="l" rtl="0">
              <a:lnSpc>
                <a:spcPct val="100000"/>
              </a:lnSpc>
              <a:spcBef>
                <a:spcPts val="0"/>
              </a:spcBef>
              <a:spcAft>
                <a:spcPts val="0"/>
              </a:spcAft>
              <a:defRPr lang="en-US" sz="1800" dirty="0">
                <a:solidFill>
                  <a:schemeClr val="tx1"/>
                </a:solidFill>
                <a:latin typeface="Zoho Puvi"/>
              </a:defRPr>
            </a:lvl8pPr>
            <a:lvl9pPr marL="3657600" lvl="8" algn="l" rtl="0">
              <a:lnSpc>
                <a:spcPct val="100000"/>
              </a:lnSpc>
              <a:spcBef>
                <a:spcPts val="0"/>
              </a:spcBef>
              <a:spcAft>
                <a:spcPts val="0"/>
              </a:spcAft>
              <a:defRPr lang="en-US" sz="1800" dirty="0">
                <a:solidFill>
                  <a:schemeClr val="tx1"/>
                </a:solidFill>
                <a:latin typeface="Zoho Puvi"/>
              </a:defRPr>
            </a:lvl9pPr>
          </a:lstStyle>
          <a:p>
            <a:pPr marL="0" lvl="0" algn="l" rtl="0">
              <a:lnSpc>
                <a:spcPct val="100000"/>
              </a:lnSpc>
              <a:spcBef>
                <a:spcPct val="0"/>
              </a:spcBef>
              <a:spcAft>
                <a:spcPts val="0"/>
              </a:spcAft>
              <a:buNone/>
            </a:pPr>
            <a:r>
              <a:rPr lang="en-US" sz="2400" b="1" i="0" dirty="0">
                <a:solidFill>
                  <a:schemeClr val="tx1"/>
                </a:solidFill>
                <a:latin typeface="Aptos" panose="020B0004020202020204" pitchFamily="34" charset="0"/>
                <a:cs typeface="Arial" panose="020B0604020202020204" pitchFamily="34" charset="0"/>
              </a:rPr>
              <a:t>by SharePoint Manager Plus</a:t>
            </a:r>
          </a:p>
        </p:txBody>
      </p:sp>
      <p:sp>
        <p:nvSpPr>
          <p:cNvPr id="4" name="TextBox 3">
            <a:extLst>
              <a:ext uri="{FC9B681C-40ED-445B-8ECB-15200E99331F}">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94D8E17C-4D23-4E2A-A9DE-C8018FC7F2BD}"/>
              </a:ext>
            </a:extLst>
          </p:cNvPr>
          <p:cNvSpPr txBox="1"/>
          <p:nvPr/>
        </p:nvSpPr>
        <p:spPr>
          <a:xfrm>
            <a:off x="934929" y="2543175"/>
            <a:ext cx="1905000" cy="311624"/>
          </a:xfrm>
          <a:prstGeom prst="rect">
            <a:avLst/>
          </a:prstGeom>
        </p:spPr>
        <p:txBody>
          <a:bodyPr lIns="95250" tIns="47625" rIns="95250" bIns="47625" rtlCol="0" anchor="t">
            <a:spAutoFit/>
          </a:bodyPr>
          <a:lstStyle/>
          <a:p>
            <a:pPr>
              <a:defRPr lang="en-US" sz="1400" dirty="0"/>
            </a:pPr>
            <a:r>
              <a:rPr lang="en-US" sz="1400" dirty="0">
                <a:latin typeface="Aptos" panose="020B0004020202020204" pitchFamily="34" charset="0"/>
                <a:cs typeface="Arial" panose="020B0604020202020204" pitchFamily="34" charset="0"/>
              </a:rPr>
              <a:t>Reporting</a:t>
            </a:r>
          </a:p>
        </p:txBody>
      </p:sp>
      <p:sp>
        <p:nvSpPr>
          <p:cNvPr id="5" name="TextBox 4">
            <a:extLst>
              <a:ext uri="{8BCC64EA-A93F-43E3-8382-ED9DEA4AD46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4D1F2350-72D2-4823-A6D2-E4E72EC45FAD}"/>
              </a:ext>
            </a:extLst>
          </p:cNvPr>
          <p:cNvSpPr txBox="1"/>
          <p:nvPr/>
        </p:nvSpPr>
        <p:spPr>
          <a:xfrm>
            <a:off x="2916777" y="2543175"/>
            <a:ext cx="1905000" cy="311624"/>
          </a:xfrm>
          <a:prstGeom prst="rect">
            <a:avLst/>
          </a:prstGeom>
        </p:spPr>
        <p:txBody>
          <a:bodyPr lIns="95250" tIns="47625" rIns="95250" bIns="47625" rtlCol="0" anchor="t">
            <a:spAutoFit/>
          </a:bodyPr>
          <a:lstStyle/>
          <a:p>
            <a:pPr>
              <a:defRPr lang="en-US" sz="1400" dirty="0"/>
            </a:pPr>
            <a:r>
              <a:rPr lang="en-US" sz="1400" dirty="0">
                <a:solidFill>
                  <a:schemeClr val="tx1"/>
                </a:solidFill>
                <a:latin typeface="Aptos" panose="020B0004020202020204" pitchFamily="34" charset="0"/>
                <a:cs typeface="Arial" panose="020B0604020202020204" pitchFamily="34" charset="0"/>
              </a:rPr>
              <a:t>Monitoring</a:t>
            </a:r>
          </a:p>
        </p:txBody>
      </p:sp>
      <p:sp>
        <p:nvSpPr>
          <p:cNvPr id="6" name="TextBox 5">
            <a:extLst>
              <a:ext uri="{14BE8125-7168-4D48-861B-899C5293C1DF}">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48B68FCA-3367-4942-8BC3-BB039775F6D9}"/>
              </a:ext>
            </a:extLst>
          </p:cNvPr>
          <p:cNvSpPr txBox="1"/>
          <p:nvPr/>
        </p:nvSpPr>
        <p:spPr>
          <a:xfrm>
            <a:off x="5013191" y="2543175"/>
            <a:ext cx="1905000" cy="311624"/>
          </a:xfrm>
          <a:prstGeom prst="rect">
            <a:avLst/>
          </a:prstGeom>
        </p:spPr>
        <p:txBody>
          <a:bodyPr lIns="95250" tIns="47625" rIns="95250" bIns="47625" rtlCol="0" anchor="t">
            <a:spAutoFit/>
          </a:bodyPr>
          <a:lstStyle/>
          <a:p>
            <a:pPr algn="l" rtl="0">
              <a:lnSpc>
                <a:spcPct val="100000"/>
              </a:lnSpc>
              <a:spcBef>
                <a:spcPts val="0"/>
              </a:spcBef>
              <a:spcAft>
                <a:spcPts val="0"/>
              </a:spcAft>
              <a:defRPr lang="en-US" sz="1400" dirty="0"/>
            </a:pPr>
            <a:r>
              <a:rPr lang="en-US" sz="1400" dirty="0">
                <a:solidFill>
                  <a:schemeClr val="tx1"/>
                </a:solidFill>
                <a:latin typeface="Aptos" panose="020B0004020202020204" pitchFamily="34" charset="0"/>
                <a:cs typeface="Arial" panose="020B0604020202020204" pitchFamily="34" charset="0"/>
              </a:rPr>
              <a:t>Auditing</a:t>
            </a:r>
          </a:p>
        </p:txBody>
      </p:sp>
      <p:sp>
        <p:nvSpPr>
          <p:cNvPr id="7" name="TextBox 6">
            <a:extLst>
              <a:ext uri="{6D9B548D-D3C8-45DE-86EB-E1DF4D3D05E6}">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B44C9047-3DF4-4265-8D8C-CF85CE13EF4D}"/>
              </a:ext>
            </a:extLst>
          </p:cNvPr>
          <p:cNvSpPr txBox="1"/>
          <p:nvPr/>
        </p:nvSpPr>
        <p:spPr>
          <a:xfrm>
            <a:off x="964152" y="3295650"/>
            <a:ext cx="1905000" cy="311624"/>
          </a:xfrm>
          <a:prstGeom prst="rect">
            <a:avLst/>
          </a:prstGeom>
        </p:spPr>
        <p:txBody>
          <a:bodyPr lIns="95250" tIns="47625" rIns="95250" bIns="47625" rtlCol="0" anchor="t">
            <a:spAutoFit/>
          </a:bodyPr>
          <a:lstStyle/>
          <a:p>
            <a:pPr algn="l" rtl="0">
              <a:lnSpc>
                <a:spcPct val="100000"/>
              </a:lnSpc>
              <a:spcBef>
                <a:spcPts val="0"/>
              </a:spcBef>
              <a:spcAft>
                <a:spcPts val="0"/>
              </a:spcAft>
              <a:defRPr lang="en-US" sz="1400" dirty="0"/>
            </a:pPr>
            <a:r>
              <a:rPr lang="en-US" sz="1400" dirty="0">
                <a:solidFill>
                  <a:schemeClr val="tx1"/>
                </a:solidFill>
                <a:latin typeface="Aptos" panose="020B0004020202020204" pitchFamily="34" charset="0"/>
                <a:cs typeface="Arial" panose="020B0604020202020204" pitchFamily="34" charset="0"/>
              </a:rPr>
              <a:t>Alerting</a:t>
            </a:r>
          </a:p>
        </p:txBody>
      </p:sp>
      <p:sp>
        <p:nvSpPr>
          <p:cNvPr id="8" name="TextBox 7">
            <a:extLst>
              <a:ext uri="{8E011DC5-A90D-48BB-9DC5-D381406035FB}">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3A47F313-F062-44BA-9B8B-ABE2B9C6A391}"/>
              </a:ext>
            </a:extLst>
          </p:cNvPr>
          <p:cNvSpPr txBox="1"/>
          <p:nvPr/>
        </p:nvSpPr>
        <p:spPr>
          <a:xfrm>
            <a:off x="2932359" y="3295650"/>
            <a:ext cx="1905000" cy="311624"/>
          </a:xfrm>
          <a:prstGeom prst="rect">
            <a:avLst/>
          </a:prstGeom>
        </p:spPr>
        <p:txBody>
          <a:bodyPr lIns="95250" tIns="47625" rIns="95250" bIns="47625" rtlCol="0" anchor="t">
            <a:spAutoFit/>
          </a:bodyPr>
          <a:lstStyle/>
          <a:p>
            <a:pPr algn="l" rtl="0">
              <a:lnSpc>
                <a:spcPct val="100000"/>
              </a:lnSpc>
              <a:spcBef>
                <a:spcPts val="0"/>
              </a:spcBef>
              <a:spcAft>
                <a:spcPts val="0"/>
              </a:spcAft>
              <a:defRPr lang="en-US" sz="1400" dirty="0"/>
            </a:pPr>
            <a:r>
              <a:rPr lang="en-US" sz="1400" dirty="0">
                <a:solidFill>
                  <a:schemeClr val="tx1"/>
                </a:solidFill>
                <a:latin typeface="Aptos" panose="020B0004020202020204" pitchFamily="34" charset="0"/>
                <a:cs typeface="Arial" panose="020B0604020202020204" pitchFamily="34" charset="0"/>
              </a:rPr>
              <a:t>Delegation</a:t>
            </a:r>
          </a:p>
        </p:txBody>
      </p:sp>
      <p:sp>
        <p:nvSpPr>
          <p:cNvPr id="9" name="TextBox 8">
            <a:extLst>
              <a:ext uri="{FC388CF6-05B4-4B29-84AD-C3D87EC24297}">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68878777-93AF-4E15-B271-4D848DDFCE1D}"/>
              </a:ext>
            </a:extLst>
          </p:cNvPr>
          <p:cNvSpPr txBox="1"/>
          <p:nvPr/>
        </p:nvSpPr>
        <p:spPr>
          <a:xfrm>
            <a:off x="5013191" y="3295650"/>
            <a:ext cx="1905000" cy="311624"/>
          </a:xfrm>
          <a:prstGeom prst="rect">
            <a:avLst/>
          </a:prstGeom>
        </p:spPr>
        <p:txBody>
          <a:bodyPr lIns="95250" tIns="47625" rIns="95250" bIns="47625" rtlCol="0" anchor="t">
            <a:spAutoFit/>
          </a:bodyPr>
          <a:lstStyle/>
          <a:p>
            <a:pPr algn="l" rtl="0">
              <a:lnSpc>
                <a:spcPct val="100000"/>
              </a:lnSpc>
              <a:spcBef>
                <a:spcPts val="0"/>
              </a:spcBef>
              <a:spcAft>
                <a:spcPts val="0"/>
              </a:spcAft>
              <a:defRPr lang="en-US" sz="1400" dirty="0"/>
            </a:pPr>
            <a:r>
              <a:rPr lang="en-US" sz="1400" dirty="0">
                <a:solidFill>
                  <a:schemeClr val="tx1"/>
                </a:solidFill>
                <a:latin typeface="Aptos" panose="020B0004020202020204" pitchFamily="34" charset="0"/>
                <a:cs typeface="Arial" panose="020B0604020202020204" pitchFamily="34" charset="0"/>
              </a:rPr>
              <a:t>Backup</a:t>
            </a:r>
          </a:p>
        </p:txBody>
      </p:sp>
      <p:sp>
        <p:nvSpPr>
          <p:cNvPr id="10" name="TextBox 9">
            <a:extLst>
              <a:ext uri="{E471254A-E4CF-41EF-947F-2BB1590F990B}">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0553A18-EB2A-4521-BD2A-D61B8A0B0997}"/>
              </a:ext>
            </a:extLst>
          </p:cNvPr>
          <p:cNvSpPr txBox="1"/>
          <p:nvPr/>
        </p:nvSpPr>
        <p:spPr>
          <a:xfrm>
            <a:off x="6850811" y="2543175"/>
            <a:ext cx="1905000" cy="311624"/>
          </a:xfrm>
          <a:prstGeom prst="rect">
            <a:avLst/>
          </a:prstGeom>
        </p:spPr>
        <p:txBody>
          <a:bodyPr lIns="95250" tIns="47625" rIns="95250" bIns="47625" rtlCol="0" anchor="t">
            <a:spAutoFit/>
          </a:bodyPr>
          <a:lstStyle/>
          <a:p>
            <a:pPr algn="l" rtl="0">
              <a:lnSpc>
                <a:spcPct val="100000"/>
              </a:lnSpc>
              <a:spcBef>
                <a:spcPts val="0"/>
              </a:spcBef>
              <a:spcAft>
                <a:spcPts val="0"/>
              </a:spcAft>
              <a:defRPr lang="en-US" sz="1400" dirty="0"/>
            </a:pPr>
            <a:r>
              <a:rPr lang="en-US" sz="1400" dirty="0">
                <a:solidFill>
                  <a:schemeClr val="tx1"/>
                </a:solidFill>
                <a:latin typeface="Aptos" panose="020B0004020202020204" pitchFamily="34" charset="0"/>
                <a:cs typeface="Arial" panose="020B0604020202020204" pitchFamily="34" charset="0"/>
              </a:rPr>
              <a:t>Management</a:t>
            </a:r>
          </a:p>
        </p:txBody>
      </p:sp>
      <p:grpSp>
        <p:nvGrpSpPr>
          <p:cNvPr id="11" name="Group 10">
            <a:extLst>
              <a:ext uri="{691C8057-6D03-4D18-A2A1-BD13FD9F1CB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934860C1-3CD7-470D-8E1F-8A4EBC7169D3}"/>
              </a:ext>
            </a:extLst>
          </p:cNvPr>
          <p:cNvGrpSpPr>
            <a:grpSpLocks noChangeAspect="1"/>
          </p:cNvGrpSpPr>
          <p:nvPr/>
        </p:nvGrpSpPr>
        <p:grpSpPr>
          <a:xfrm>
            <a:off x="480202" y="2514600"/>
            <a:ext cx="373627" cy="373627"/>
            <a:chOff x="480202" y="2511495"/>
            <a:chExt cx="373627" cy="373627"/>
          </a:xfrm>
        </p:grpSpPr>
        <p:sp>
          <p:nvSpPr>
            <p:cNvPr id="12" name="Rectangle: Rounded Corners 11">
              <a:extLst>
                <a:ext uri="{C1127FF1-A085-4920-B2B7-574B4F4EF88C}">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96BFB0B6-814D-417E-BFBA-ED2910CF809A}"/>
                </a:ext>
              </a:extLst>
            </p:cNvPr>
            <p:cNvSpPr/>
            <p:nvPr/>
          </p:nvSpPr>
          <p:spPr>
            <a:xfrm>
              <a:off x="480202" y="2511495"/>
              <a:ext cx="373627" cy="373627"/>
            </a:xfrm>
            <a:prstGeom prst="roundRect">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pic>
          <p:nvPicPr>
            <p:cNvPr id="13" name="Picture 12">
              <a:extLst>
                <a:ext uri="{6909AE63-39EA-46E7-A72F-F3877103DF9D}">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437B8262-1D25-427F-A625-ABD9AD50D7E0}"/>
                </a:ext>
              </a:extLst>
            </p:cNvPr>
            <p:cNvPicPr>
              <a:picLocks noChangeAspect="1"/>
            </p:cNvPicPr>
            <p:nvPr/>
          </p:nvPicPr>
          <p:blipFill>
            <a:blip r:embed="rId2"/>
            <a:stretch>
              <a:fillRect/>
            </a:stretch>
          </p:blipFill>
          <p:spPr>
            <a:xfrm>
              <a:off x="554631" y="2587152"/>
              <a:ext cx="215150" cy="241020"/>
            </a:xfrm>
            <a:prstGeom prst="rect">
              <a:avLst/>
            </a:prstGeom>
            <a:noFill/>
          </p:spPr>
        </p:pic>
      </p:grpSp>
      <p:grpSp>
        <p:nvGrpSpPr>
          <p:cNvPr id="14" name="Group 13">
            <a:extLst>
              <a:ext uri="{586A8E26-AD21-466E-B82C-C95F3AD0F167}">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E534C5CD-C249-4789-B1D3-3A928C6D9FA9}"/>
              </a:ext>
            </a:extLst>
          </p:cNvPr>
          <p:cNvGrpSpPr>
            <a:grpSpLocks noChangeAspect="1"/>
          </p:cNvGrpSpPr>
          <p:nvPr/>
        </p:nvGrpSpPr>
        <p:grpSpPr>
          <a:xfrm>
            <a:off x="2481365" y="2514600"/>
            <a:ext cx="373627" cy="373627"/>
            <a:chOff x="2481365" y="2511495"/>
            <a:chExt cx="373627" cy="373627"/>
          </a:xfrm>
        </p:grpSpPr>
        <p:sp>
          <p:nvSpPr>
            <p:cNvPr id="15" name="Rectangle: Rounded Corners 14">
              <a:extLst>
                <a:ext uri="{5824F101-9C0D-47D0-87D1-D04ABCF443BB}">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62B2AFF0-BF48-4BFA-98B7-FE1066DEFB5E}"/>
                </a:ext>
              </a:extLst>
            </p:cNvPr>
            <p:cNvSpPr/>
            <p:nvPr/>
          </p:nvSpPr>
          <p:spPr>
            <a:xfrm>
              <a:off x="2481365" y="2511495"/>
              <a:ext cx="373627" cy="373627"/>
            </a:xfrm>
            <a:prstGeom prst="roundRect">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pic>
          <p:nvPicPr>
            <p:cNvPr id="16" name="Picture 15">
              <a:extLst>
                <a:ext uri="{B36BDEA4-5299-405E-8DFC-CD4EA9E5B80F}">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5BD53AE2-6473-4CBF-8DEA-474CCACA1C72}"/>
                </a:ext>
              </a:extLst>
            </p:cNvPr>
            <p:cNvPicPr>
              <a:picLocks noChangeAspect="1"/>
            </p:cNvPicPr>
            <p:nvPr/>
          </p:nvPicPr>
          <p:blipFill>
            <a:blip r:embed="rId3"/>
            <a:stretch>
              <a:fillRect/>
            </a:stretch>
          </p:blipFill>
          <p:spPr>
            <a:xfrm>
              <a:off x="2527468" y="2594457"/>
              <a:ext cx="269728" cy="206797"/>
            </a:xfrm>
            <a:prstGeom prst="rect">
              <a:avLst/>
            </a:prstGeom>
            <a:noFill/>
          </p:spPr>
        </p:pic>
      </p:grpSp>
      <p:grpSp>
        <p:nvGrpSpPr>
          <p:cNvPr id="17" name="Group 16">
            <a:extLst>
              <a:ext uri="{0B156537-22A3-41C7-94D7-0231A2358AAD}">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259529C0-903E-400B-BF32-0D645277D86E}"/>
              </a:ext>
            </a:extLst>
          </p:cNvPr>
          <p:cNvGrpSpPr>
            <a:grpSpLocks noChangeAspect="1"/>
          </p:cNvGrpSpPr>
          <p:nvPr/>
        </p:nvGrpSpPr>
        <p:grpSpPr>
          <a:xfrm>
            <a:off x="4557150" y="2514600"/>
            <a:ext cx="373627" cy="373627"/>
            <a:chOff x="4519050" y="2511495"/>
            <a:chExt cx="373627" cy="373627"/>
          </a:xfrm>
        </p:grpSpPr>
        <p:sp>
          <p:nvSpPr>
            <p:cNvPr id="18" name="Rectangle: Rounded Corners 17">
              <a:extLst>
                <a:ext uri="{A0158902-EE30-47D3-82AB-12A3EBAE2968}">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5A10F052-510E-498C-95DB-2C05B3B89788}"/>
                </a:ext>
              </a:extLst>
            </p:cNvPr>
            <p:cNvSpPr/>
            <p:nvPr/>
          </p:nvSpPr>
          <p:spPr>
            <a:xfrm>
              <a:off x="4519050" y="2511495"/>
              <a:ext cx="373627" cy="373627"/>
            </a:xfrm>
            <a:prstGeom prst="roundRect">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pic>
          <p:nvPicPr>
            <p:cNvPr id="19" name="Picture 18">
              <a:extLst>
                <a:ext uri="{FE0EB262-7014-4167-930A-DD3F84724B03}">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8CDA7357-6F1D-42BE-8EB6-590B4B4C6B36}"/>
                </a:ext>
              </a:extLst>
            </p:cNvPr>
            <p:cNvPicPr>
              <a:picLocks noChangeAspect="1"/>
            </p:cNvPicPr>
            <p:nvPr/>
          </p:nvPicPr>
          <p:blipFill>
            <a:blip r:embed="rId4"/>
            <a:stretch>
              <a:fillRect/>
            </a:stretch>
          </p:blipFill>
          <p:spPr>
            <a:xfrm>
              <a:off x="4566428" y="2603296"/>
              <a:ext cx="283244" cy="202958"/>
            </a:xfrm>
            <a:prstGeom prst="rect">
              <a:avLst/>
            </a:prstGeom>
            <a:noFill/>
          </p:spPr>
        </p:pic>
      </p:grpSp>
      <p:grpSp>
        <p:nvGrpSpPr>
          <p:cNvPr id="20" name="Group 19">
            <a:extLst>
              <a:ext uri="{A8DCC755-C63D-4A6A-95E8-F15C0F7A661D}">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77236390-CCE9-4D6F-A7F8-4F9B81BEDE98}"/>
              </a:ext>
            </a:extLst>
          </p:cNvPr>
          <p:cNvGrpSpPr>
            <a:grpSpLocks noChangeAspect="1"/>
          </p:cNvGrpSpPr>
          <p:nvPr/>
        </p:nvGrpSpPr>
        <p:grpSpPr>
          <a:xfrm>
            <a:off x="6397638" y="2514600"/>
            <a:ext cx="373627" cy="373627"/>
            <a:chOff x="6397638" y="2511495"/>
            <a:chExt cx="373627" cy="373627"/>
          </a:xfrm>
        </p:grpSpPr>
        <p:sp>
          <p:nvSpPr>
            <p:cNvPr id="21" name="Rectangle: Rounded Corners 20">
              <a:extLst>
                <a:ext uri="{E394F507-1B1D-43CA-AB80-1AB0B14F929C}">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9C074DC4-0553-4A6B-8A6C-2484BD6F2EF7}"/>
                </a:ext>
              </a:extLst>
            </p:cNvPr>
            <p:cNvSpPr/>
            <p:nvPr/>
          </p:nvSpPr>
          <p:spPr>
            <a:xfrm>
              <a:off x="6397638" y="2511495"/>
              <a:ext cx="373627" cy="373627"/>
            </a:xfrm>
            <a:prstGeom prst="roundRect">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pic>
          <p:nvPicPr>
            <p:cNvPr id="22" name="Picture 21">
              <a:extLst>
                <a:ext uri="{F8ECDAAE-6611-4F59-B46E-3725C588D729}">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50E86B43-753B-488E-B370-D7E46BA56E35}"/>
                </a:ext>
              </a:extLst>
            </p:cNvPr>
            <p:cNvPicPr>
              <a:picLocks noChangeAspect="1"/>
            </p:cNvPicPr>
            <p:nvPr/>
          </p:nvPicPr>
          <p:blipFill>
            <a:blip r:embed="rId5"/>
            <a:stretch>
              <a:fillRect/>
            </a:stretch>
          </p:blipFill>
          <p:spPr>
            <a:xfrm>
              <a:off x="6453272" y="2590276"/>
              <a:ext cx="279882" cy="218379"/>
            </a:xfrm>
            <a:prstGeom prst="rect">
              <a:avLst/>
            </a:prstGeom>
            <a:noFill/>
          </p:spPr>
        </p:pic>
      </p:grpSp>
      <p:sp>
        <p:nvSpPr>
          <p:cNvPr id="23" name="Rectangle: Rounded Corners 22">
            <a:extLst>
              <a:ext uri="{3FEB2246-8D4E-4F0E-808A-6A40C4C72887}">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05CC7E90-124D-49BD-BC52-56AE7FE95213}"/>
              </a:ext>
            </a:extLst>
          </p:cNvPr>
          <p:cNvSpPr/>
          <p:nvPr/>
        </p:nvSpPr>
        <p:spPr>
          <a:xfrm>
            <a:off x="480202" y="3267075"/>
            <a:ext cx="373627" cy="373627"/>
          </a:xfrm>
          <a:prstGeom prst="roundRect">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pic>
        <p:nvPicPr>
          <p:cNvPr id="24" name="Picture 23">
            <a:extLst>
              <a:ext uri="{F382845B-6981-48CE-8C66-AD9061D60143}">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63CCFA4D-CF1A-4483-9BD5-7A3FB05F1115}"/>
              </a:ext>
            </a:extLst>
          </p:cNvPr>
          <p:cNvPicPr>
            <a:picLocks noChangeAspect="1"/>
          </p:cNvPicPr>
          <p:nvPr/>
        </p:nvPicPr>
        <p:blipFill>
          <a:blip r:embed="rId6"/>
          <a:stretch>
            <a:fillRect/>
          </a:stretch>
        </p:blipFill>
        <p:spPr>
          <a:xfrm>
            <a:off x="539772" y="3333750"/>
            <a:ext cx="248326" cy="232181"/>
          </a:xfrm>
          <a:prstGeom prst="rect">
            <a:avLst/>
          </a:prstGeom>
          <a:noFill/>
        </p:spPr>
      </p:pic>
      <p:sp>
        <p:nvSpPr>
          <p:cNvPr id="25" name="Rectangle: Rounded Corners 24">
            <a:extLst>
              <a:ext uri="{E2FDC1A0-3140-421E-AE48-883D1FD100D1}">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9D58FDA1-9BE9-4604-AD56-0F2AA2B815B1}"/>
              </a:ext>
            </a:extLst>
          </p:cNvPr>
          <p:cNvSpPr/>
          <p:nvPr/>
        </p:nvSpPr>
        <p:spPr>
          <a:xfrm>
            <a:off x="2472480" y="3267075"/>
            <a:ext cx="373627" cy="373627"/>
          </a:xfrm>
          <a:prstGeom prst="roundRect">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pic>
        <p:nvPicPr>
          <p:cNvPr id="26" name="Picture 25">
            <a:extLst>
              <a:ext uri="{05ABA8E0-F497-4780-9D32-113DF591B4B3}">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01D49F06-1501-4300-844F-0F30AD43080E}"/>
              </a:ext>
            </a:extLst>
          </p:cNvPr>
          <p:cNvPicPr>
            <a:picLocks noChangeAspect="1"/>
          </p:cNvPicPr>
          <p:nvPr/>
        </p:nvPicPr>
        <p:blipFill>
          <a:blip r:embed="rId7"/>
          <a:stretch>
            <a:fillRect/>
          </a:stretch>
        </p:blipFill>
        <p:spPr>
          <a:xfrm>
            <a:off x="2542384" y="3333750"/>
            <a:ext cx="252593" cy="245649"/>
          </a:xfrm>
          <a:prstGeom prst="rect">
            <a:avLst/>
          </a:prstGeom>
          <a:noFill/>
        </p:spPr>
      </p:pic>
      <p:sp>
        <p:nvSpPr>
          <p:cNvPr id="27" name="Rectangle: Rounded Corners 26">
            <a:extLst>
              <a:ext uri="{6AE51944-7E66-4144-A9BC-84519F009FA8}">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F45851F2-1A54-4A25-BD5D-769486A73E0C}"/>
              </a:ext>
            </a:extLst>
          </p:cNvPr>
          <p:cNvSpPr/>
          <p:nvPr/>
        </p:nvSpPr>
        <p:spPr>
          <a:xfrm>
            <a:off x="4581525" y="3267075"/>
            <a:ext cx="373627" cy="373627"/>
          </a:xfrm>
          <a:prstGeom prst="roundRect">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pic>
        <p:nvPicPr>
          <p:cNvPr id="28" name="Picture 27">
            <a:extLst>
              <a:ext uri="{7C65BF97-498C-41EA-8581-DF86082743CA}">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FEAE24B8-8041-4958-827F-F71E5B21B331}"/>
              </a:ext>
            </a:extLst>
          </p:cNvPr>
          <p:cNvPicPr>
            <a:picLocks noChangeAspect="1"/>
          </p:cNvPicPr>
          <p:nvPr/>
        </p:nvPicPr>
        <p:blipFill>
          <a:blip r:embed="rId8"/>
          <a:stretch>
            <a:fillRect/>
          </a:stretch>
        </p:blipFill>
        <p:spPr>
          <a:xfrm>
            <a:off x="4648200" y="3362325"/>
            <a:ext cx="230857" cy="178831"/>
          </a:xfrm>
          <a:prstGeom prst="rect">
            <a:avLst/>
          </a:prstGeom>
          <a:noFill/>
        </p:spPr>
      </p:pic>
    </p:spTree>
    <p:extLst>
      <p:ext uri="{22D658AC-533E-43CC-A3B7-A11ABF72C612}">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4181AC4A-B20E-433C-A434-94D5907D183C}">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B92311A1-7251-4395-9053-DD1A0337B75C}"/>
              </a:ext>
            </a:extLst>
          </p:cNvPr>
          <p:cNvSpPr/>
          <p:nvPr/>
        </p:nvSpPr>
        <p:spPr>
          <a:xfrm>
            <a:off x="0" y="0"/>
            <a:ext cx="9136009" cy="5135651"/>
          </a:xfrm>
          <a:prstGeom prst="rect">
            <a:avLst/>
          </a:prstGeom>
          <a:solidFill>
            <a:srgbClr val="FFFAF4"/>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pic>
        <p:nvPicPr>
          <p:cNvPr id="3" name="Picture 2">
            <a:extLst>
              <a:ext uri="{84E34B50-4875-4BA8-BCBF-10904D68CBB9}">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1A17381C-2488-4D3F-8413-EE54A37084B8}"/>
              </a:ext>
            </a:extLst>
          </p:cNvPr>
          <p:cNvPicPr>
            <a:picLocks noChangeAspect="1"/>
          </p:cNvPicPr>
          <p:nvPr/>
        </p:nvPicPr>
        <p:blipFill>
          <a:blip r:embed="rId2">
            <a:alphaModFix amt="31000"/>
          </a:blip>
          <a:stretch>
            <a:fillRect/>
          </a:stretch>
        </p:blipFill>
        <p:spPr>
          <a:xfrm rot="7860000">
            <a:off x="4329665" y="-455895"/>
            <a:ext cx="9010288" cy="6774351"/>
          </a:xfrm>
          <a:prstGeom prst="rect">
            <a:avLst/>
          </a:prstGeom>
          <a:noFill/>
        </p:spPr>
      </p:pic>
      <p:sp>
        <p:nvSpPr>
          <p:cNvPr id="4" name="Title 1">
            <a:extLst>
              <a:ext uri="{BFD37D41-E14F-4E8F-BCF6-4E76553ACF7D}">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9A64F193-A907-4520-B279-474EEB6DC118}"/>
              </a:ext>
            </a:extLst>
          </p:cNvPr>
          <p:cNvSpPr>
            <a:spLocks noGrp="1"/>
          </p:cNvSpPr>
          <p:nvPr>
            <p:ph type="title"/>
          </p:nvPr>
        </p:nvSpPr>
        <p:spPr>
          <a:xfrm>
            <a:off x="552450" y="479621"/>
            <a:ext cx="7620000" cy="553916"/>
          </a:xfrm>
        </p:spPr>
        <p:txBody>
          <a:bodyPr rtlCol="0"/>
          <a:lstStyle/>
          <a:p>
            <a:pPr algn="l"/>
            <a:r>
              <a:rPr lang="en-US" sz="4400" b="1" dirty="0">
                <a:latin typeface="Aptos" panose="020B0004020202020204" pitchFamily="34" charset="0"/>
                <a:cs typeface="Arial" panose="020B0604020202020204" pitchFamily="34" charset="0"/>
              </a:rPr>
              <a:t>Reporting</a:t>
            </a:r>
          </a:p>
        </p:txBody>
      </p:sp>
      <p:sp>
        <p:nvSpPr>
          <p:cNvPr id="5" name="TextBox 4">
            <a:extLst>
              <a:ext uri="{047B4B6A-2624-43A2-8926-7F343A6D70B0}">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26BAB6A-A9FD-43DD-9B67-C026717F4AE3}"/>
              </a:ext>
            </a:extLst>
          </p:cNvPr>
          <p:cNvSpPr txBox="1"/>
          <p:nvPr/>
        </p:nvSpPr>
        <p:spPr>
          <a:xfrm>
            <a:off x="552450" y="1610858"/>
            <a:ext cx="5805906" cy="373179"/>
          </a:xfrm>
          <a:prstGeom prst="rect">
            <a:avLst/>
          </a:prstGeom>
        </p:spPr>
        <p:txBody>
          <a:bodyPr lIns="95250" tIns="47625" rIns="95250" bIns="47625" rtlCol="0" anchor="t">
            <a:spAutoFit/>
          </a:bodyPr>
          <a:lstStyle/>
          <a:p>
            <a:pPr>
              <a:defRPr lang="en-US" sz="1400" dirty="0"/>
            </a:pPr>
            <a:r>
              <a:rPr lang="en-US" sz="1800" dirty="0">
                <a:latin typeface="Aptos" panose="020B0004020202020204" pitchFamily="34" charset="0"/>
                <a:cs typeface="Arial" panose="020B0604020202020204" pitchFamily="34" charset="0"/>
              </a:rPr>
              <a:t>The need for a comprehensive reporting solution</a:t>
            </a:r>
          </a:p>
        </p:txBody>
      </p:sp>
      <p:sp>
        <p:nvSpPr>
          <p:cNvPr id="6" name="TextBox 5">
            <a:extLst>
              <a:ext uri="{079D2F0A-7ABC-4F28-865F-8FB2929B1016}">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1FF4FF8C-209E-4F04-83C5-5F8612DF933E}"/>
              </a:ext>
            </a:extLst>
          </p:cNvPr>
          <p:cNvSpPr txBox="1"/>
          <p:nvPr/>
        </p:nvSpPr>
        <p:spPr>
          <a:xfrm>
            <a:off x="552450" y="2187206"/>
            <a:ext cx="3907126" cy="280846"/>
          </a:xfrm>
          <a:prstGeom prst="rect">
            <a:avLst/>
          </a:prstGeom>
        </p:spPr>
        <p:txBody>
          <a:bodyPr lIns="95250" tIns="47625" rIns="95250" bIns="47625" rtlCol="0" anchor="t">
            <a:spAutoFit/>
          </a:bodyPr>
          <a:lstStyle/>
          <a:p>
            <a:pPr>
              <a:defRPr lang="en-US" sz="1400" dirty="0"/>
            </a:pPr>
            <a:r>
              <a:rPr lang="en-US" sz="1200" dirty="0">
                <a:latin typeface="Aptos" panose="020B0004020202020204" pitchFamily="34" charset="0"/>
                <a:cs typeface="Arial" panose="020B0604020202020204" pitchFamily="34" charset="0"/>
              </a:rPr>
              <a:t>To overcome the native tool's limitations:</a:t>
            </a:r>
          </a:p>
        </p:txBody>
      </p:sp>
      <p:sp>
        <p:nvSpPr>
          <p:cNvPr id="7" name="TextBox 6">
            <a:extLst>
              <a:ext uri="{EDB333EC-D6A6-46B2-8EEC-3F763088CC21}">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68C7A3B0-062B-47C6-B164-A68DCEB03870}"/>
              </a:ext>
            </a:extLst>
          </p:cNvPr>
          <p:cNvSpPr txBox="1"/>
          <p:nvPr/>
        </p:nvSpPr>
        <p:spPr>
          <a:xfrm>
            <a:off x="552450" y="2626861"/>
            <a:ext cx="3907126" cy="1100851"/>
          </a:xfrm>
          <a:prstGeom prst="rect">
            <a:avLst/>
          </a:prstGeom>
        </p:spPr>
        <p:txBody>
          <a:bodyPr lIns="95250" tIns="47625" rIns="95250" bIns="47625" rtlCol="0" anchor="t">
            <a:spAutoFit/>
          </a:bodyPr>
          <a:lstStyle/>
          <a:p>
            <a:pPr marL="0" indent="-190500" algn="l" rtl="0">
              <a:lnSpc>
                <a:spcPct val="110000"/>
              </a:lnSpc>
              <a:spcBef>
                <a:spcPts val="0"/>
              </a:spcBef>
              <a:spcAft>
                <a:spcPts val="0"/>
              </a:spcAft>
              <a:buSzPct val="125000"/>
              <a:buFont typeface="Arial"/>
              <a:buChar char="•"/>
              <a:defRPr lang="en-US" sz="1400" dirty="0"/>
            </a:pPr>
            <a:r>
              <a:rPr lang="en-US" sz="1200" b="0" dirty="0" err="1">
                <a:solidFill>
                  <a:schemeClr val="tx1"/>
                </a:solidFill>
                <a:latin typeface="Aptos" panose="020B0004020202020204" pitchFamily="34" charset="0"/>
                <a:cs typeface="Arial" panose="020B0604020202020204" pitchFamily="34" charset="0"/>
              </a:rPr>
              <a:t>PowerShell</a:t>
            </a:r>
            <a:r>
              <a:rPr lang="en-US" sz="1200" b="0" dirty="0">
                <a:solidFill>
                  <a:schemeClr val="tx1"/>
                </a:solidFill>
                <a:latin typeface="Aptos" panose="020B0004020202020204" pitchFamily="34" charset="0"/>
                <a:cs typeface="Arial" panose="020B0604020202020204" pitchFamily="34" charset="0"/>
              </a:rPr>
              <a:t> scripts are required to dig deeper and </a:t>
            </a:r>
            <a:br>
              <a:rPr lang="en-US" sz="1200" b="0" dirty="0">
                <a:solidFill>
                  <a:schemeClr val="tx1"/>
                </a:solidFill>
                <a:latin typeface="Aptos" panose="020B0004020202020204" pitchFamily="34" charset="0"/>
                <a:cs typeface="Arial" panose="020B0604020202020204" pitchFamily="34" charset="0"/>
              </a:rPr>
            </a:br>
            <a:r>
              <a:rPr lang="en-US" sz="1200" b="0" dirty="0">
                <a:solidFill>
                  <a:schemeClr val="tx1"/>
                </a:solidFill>
                <a:latin typeface="Aptos" panose="020B0004020202020204" pitchFamily="34" charset="0"/>
                <a:cs typeface="Arial" panose="020B0604020202020204" pitchFamily="34" charset="0"/>
              </a:rPr>
              <a:t>      extract more data</a:t>
            </a:r>
            <a:br>
              <a:rPr lang="en-US" sz="1200" b="0" dirty="0">
                <a:solidFill>
                  <a:schemeClr val="tx1"/>
                </a:solidFill>
                <a:latin typeface="Aptos" panose="020B0004020202020204" pitchFamily="34" charset="0"/>
                <a:cs typeface="Arial" panose="020B0604020202020204" pitchFamily="34" charset="0"/>
              </a:rPr>
            </a:br>
            <a:endParaRPr lang="en-US" sz="1200" b="0" dirty="0">
              <a:solidFill>
                <a:schemeClr val="tx1"/>
              </a:solidFill>
              <a:latin typeface="Aptos" panose="020B0004020202020204" pitchFamily="34" charset="0"/>
              <a:cs typeface="Arial" panose="020B0604020202020204" pitchFamily="34" charset="0"/>
            </a:endParaRPr>
          </a:p>
          <a:p>
            <a:pPr marL="0" indent="-190500" algn="l" rtl="0">
              <a:lnSpc>
                <a:spcPct val="110000"/>
              </a:lnSpc>
              <a:spcBef>
                <a:spcPts val="0"/>
              </a:spcBef>
              <a:spcAft>
                <a:spcPts val="0"/>
              </a:spcAft>
              <a:buSzPct val="125000"/>
              <a:buFont typeface="Arial"/>
              <a:buChar char="•"/>
              <a:defRPr lang="en-US" sz="1400" dirty="0"/>
            </a:pPr>
            <a:r>
              <a:rPr lang="en-US" sz="1200" b="0" dirty="0">
                <a:solidFill>
                  <a:schemeClr val="tx1"/>
                </a:solidFill>
                <a:latin typeface="Aptos" panose="020B0004020202020204" pitchFamily="34" charset="0"/>
                <a:cs typeface="Arial" panose="020B0604020202020204" pitchFamily="34" charset="0"/>
              </a:rPr>
              <a:t>Lack of report customization and filtering options         </a:t>
            </a:r>
            <a:br>
              <a:rPr lang="en-US" sz="1200" b="0" dirty="0">
                <a:solidFill>
                  <a:schemeClr val="tx1"/>
                </a:solidFill>
                <a:latin typeface="Aptos" panose="020B0004020202020204" pitchFamily="34" charset="0"/>
                <a:cs typeface="Arial" panose="020B0604020202020204" pitchFamily="34" charset="0"/>
              </a:rPr>
            </a:br>
            <a:r>
              <a:rPr lang="en-US" sz="1200" b="0" dirty="0">
                <a:solidFill>
                  <a:schemeClr val="tx1"/>
                </a:solidFill>
                <a:latin typeface="Aptos" panose="020B0004020202020204" pitchFamily="34" charset="0"/>
                <a:cs typeface="Arial" panose="020B0604020202020204" pitchFamily="34" charset="0"/>
              </a:rPr>
              <a:t>      makes comprehension harder</a:t>
            </a:r>
          </a:p>
        </p:txBody>
      </p:sp>
      <p:pic>
        <p:nvPicPr>
          <p:cNvPr id="8" name="Picture 7">
            <a:extLst>
              <a:ext uri="{E485176A-9E2B-477D-8AEB-F3654C626B2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B08F6DE9-631A-48D9-A051-B4F0E949C01A}"/>
              </a:ext>
            </a:extLst>
          </p:cNvPr>
          <p:cNvPicPr>
            <a:picLocks noChangeAspect="1"/>
          </p:cNvPicPr>
          <p:nvPr/>
        </p:nvPicPr>
        <p:blipFill>
          <a:blip r:embed="rId3"/>
          <a:stretch>
            <a:fillRect/>
          </a:stretch>
        </p:blipFill>
        <p:spPr>
          <a:xfrm>
            <a:off x="5738060" y="2191854"/>
            <a:ext cx="3543090" cy="2966256"/>
          </a:xfrm>
          <a:prstGeom prst="rect">
            <a:avLst/>
          </a:prstGeom>
          <a:noFill/>
        </p:spPr>
      </p:pic>
      <p:cxnSp>
        <p:nvCxnSpPr>
          <p:cNvPr id="9" name="Straight Connector 8">
            <a:extLst>
              <a:ext uri="{D54F7C66-476A-40BC-B341-192B5DE239C2}">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2D8F6933-0444-4673-B775-6280D6CD438D}"/>
              </a:ext>
            </a:extLst>
          </p:cNvPr>
          <p:cNvCxnSpPr/>
          <p:nvPr/>
        </p:nvCxnSpPr>
        <p:spPr>
          <a:xfrm rot="10800000" flipH="1" flipV="1">
            <a:off x="678541" y="1322736"/>
            <a:ext cx="7727118" cy="0"/>
          </a:xfrm>
          <a:prstGeom prst="line">
            <a:avLst/>
          </a:prstGeom>
          <a:ln w="9525" cap="flat">
            <a:solidFill>
              <a:schemeClr val="tx1">
                <a:alpha val="25000"/>
                <a:lumMod val="50000"/>
                <a:lumOff val="50000"/>
              </a:schemeClr>
            </a:solidFill>
            <a:prstDash val="solid"/>
            <a:round/>
          </a:ln>
        </p:spPr>
        <p:style>
          <a:lnRef idx="1">
            <a:schemeClr val="accent1"/>
          </a:lnRef>
          <a:fillRef idx="1">
            <a:schemeClr val="accent1"/>
          </a:fillRef>
          <a:effectRef idx="0">
            <a:schemeClr val="accent1"/>
          </a:effectRef>
          <a:fontRef idx="minor">
            <a:srgbClr val="FFFFFF"/>
          </a:fontRef>
        </p:style>
      </p:cxnSp>
    </p:spTree>
    <p:extLst>
      <p:ext uri="{21F07CD0-F910-4B35-8E9D-E434A36C0DC3}">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6692A0C8-5015-4696-8D1A-AA6AEE044A02}">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46B8F58A-A117-41B0-A050-813B05707838}"/>
              </a:ext>
            </a:extLst>
          </p:cNvPr>
          <p:cNvSpPr>
            <a:spLocks noGrp="1"/>
          </p:cNvSpPr>
          <p:nvPr>
            <p:ph type="title"/>
          </p:nvPr>
        </p:nvSpPr>
        <p:spPr>
          <a:xfrm>
            <a:off x="438150" y="870470"/>
            <a:ext cx="7620000" cy="553916"/>
          </a:xfrm>
        </p:spPr>
        <p:txBody>
          <a:bodyPr rtlCol="0"/>
          <a:lstStyle/>
          <a:p>
            <a:r>
              <a:rPr lang="en-US" sz="2800" b="1" dirty="0">
                <a:latin typeface="Aptos" panose="020B0004020202020204" pitchFamily="34" charset="0"/>
                <a:cs typeface="Arial" panose="020B0604020202020204" pitchFamily="34" charset="0"/>
              </a:rPr>
              <a:t>Infrastructure visibility</a:t>
            </a:r>
          </a:p>
        </p:txBody>
      </p:sp>
      <p:sp>
        <p:nvSpPr>
          <p:cNvPr id="3" name="TextBox 2">
            <a:extLst>
              <a:ext uri="{DD028863-D05F-4FC2-BC41-8BD778793BC2}">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7BD28CA-0204-475F-9F13-9CC704FEF643}"/>
              </a:ext>
            </a:extLst>
          </p:cNvPr>
          <p:cNvSpPr txBox="1"/>
          <p:nvPr/>
        </p:nvSpPr>
        <p:spPr>
          <a:xfrm>
            <a:off x="438150" y="1425473"/>
            <a:ext cx="5572105" cy="534047"/>
          </a:xfrm>
          <a:prstGeom prst="rect">
            <a:avLst/>
          </a:prstGeom>
        </p:spPr>
        <p:txBody>
          <a:bodyPr lIns="95250" tIns="47625" rIns="95250" bIns="47625" rtlCol="0" anchor="t">
            <a:spAutoFit/>
          </a:bodyPr>
          <a:lstStyle/>
          <a:p>
            <a:pPr>
              <a:lnSpc>
                <a:spcPct val="120000"/>
              </a:lnSpc>
              <a:defRPr lang="en-US" sz="1400" dirty="0"/>
            </a:pPr>
            <a:r>
              <a:rPr lang="en-US" sz="1200" b="0" dirty="0">
                <a:latin typeface="Aptos" panose="020B0004020202020204" pitchFamily="34" charset="0"/>
                <a:cs typeface="Arial" panose="020B0604020202020204" pitchFamily="34" charset="0"/>
              </a:rPr>
              <a:t>SharePoint Manager Plus provides more than 130 exhaustive reports to give you complete visibility on your environment.</a:t>
            </a:r>
          </a:p>
        </p:txBody>
      </p:sp>
      <p:sp>
        <p:nvSpPr>
          <p:cNvPr id="4" name="Rectangle: Rounded Corners 3">
            <a:extLst>
              <a:ext uri="{8E036392-3F2F-4500-819A-E4AE89FD5C81}">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561505B4-EB16-4E68-8C29-BFA9EAE96C16}"/>
              </a:ext>
            </a:extLst>
          </p:cNvPr>
          <p:cNvSpPr/>
          <p:nvPr/>
        </p:nvSpPr>
        <p:spPr>
          <a:xfrm>
            <a:off x="524665" y="2185197"/>
            <a:ext cx="2624071" cy="2419397"/>
          </a:xfrm>
          <a:prstGeom prst="roundRect">
            <a:avLst>
              <a:gd name="adj" fmla="val 2532"/>
            </a:avLst>
          </a:prstGeom>
          <a:solidFill>
            <a:srgbClr val="FFF5E8"/>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5" name="TextBox 4">
            <a:extLst>
              <a:ext uri="{6A69F201-4B69-441A-80A8-CCD24DDB7C9B}">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7D62DFA2-DAE8-47A9-BAAF-53C9449C5C58}"/>
              </a:ext>
            </a:extLst>
          </p:cNvPr>
          <p:cNvSpPr txBox="1"/>
          <p:nvPr/>
        </p:nvSpPr>
        <p:spPr>
          <a:xfrm>
            <a:off x="762000" y="2919079"/>
            <a:ext cx="2075992" cy="280846"/>
          </a:xfrm>
          <a:prstGeom prst="rect">
            <a:avLst/>
          </a:prstGeom>
        </p:spPr>
        <p:txBody>
          <a:bodyPr lIns="95250" tIns="47625" rIns="95250" bIns="47625" rtlCol="0" anchor="t">
            <a:spAutoFit/>
          </a:bodyPr>
          <a:lstStyle/>
          <a:p>
            <a:pPr>
              <a:defRPr lang="en-US" sz="1400" dirty="0"/>
            </a:pPr>
            <a:r>
              <a:rPr lang="en-US" sz="1200" b="1" dirty="0">
                <a:latin typeface="Aptos" panose="020B0004020202020204" pitchFamily="34" charset="0"/>
                <a:cs typeface="Arial" panose="020B0604020202020204" pitchFamily="34" charset="0"/>
              </a:rPr>
              <a:t>Organizational structure</a:t>
            </a:r>
          </a:p>
        </p:txBody>
      </p:sp>
      <p:sp>
        <p:nvSpPr>
          <p:cNvPr id="6" name="TextBox 5">
            <a:extLst>
              <a:ext uri="{D6AA902D-4032-4AD7-B0B7-432582D2EC07}">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58699463-28C0-470B-A097-218BA364DFAE}"/>
              </a:ext>
            </a:extLst>
          </p:cNvPr>
          <p:cNvSpPr txBox="1"/>
          <p:nvPr/>
        </p:nvSpPr>
        <p:spPr>
          <a:xfrm>
            <a:off x="762000" y="3198552"/>
            <a:ext cx="2072430" cy="1085611"/>
          </a:xfrm>
          <a:prstGeom prst="rect">
            <a:avLst/>
          </a:prstGeom>
        </p:spPr>
        <p:txBody>
          <a:bodyPr lIns="95250" tIns="47625" rIns="95250" bIns="47625" rtlCol="0" anchor="t">
            <a:spAutoFit/>
          </a:bodyPr>
          <a:lstStyle/>
          <a:p>
            <a:pPr>
              <a:lnSpc>
                <a:spcPct val="129999"/>
              </a:lnSpc>
              <a:defRPr lang="en-US" sz="1400" dirty="0"/>
            </a:pPr>
            <a:r>
              <a:rPr lang="en-US" sz="1000" dirty="0">
                <a:latin typeface="Aptos" panose="020B0004020202020204" pitchFamily="34" charset="0"/>
                <a:cs typeface="Arial" panose="020B0604020202020204" pitchFamily="34" charset="0"/>
              </a:rPr>
              <a:t>Report on farms, site collections, and content databases. Get details on every site in your organization and the objects present inside them.</a:t>
            </a:r>
          </a:p>
        </p:txBody>
      </p:sp>
      <p:sp>
        <p:nvSpPr>
          <p:cNvPr id="7" name="Rectangle: Rounded Corners 6">
            <a:extLst>
              <a:ext uri="{0CBC1A98-135F-4E31-9D77-F44E879013EF}">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00EDD473-E6B0-420A-BB9F-F3B809C438B4}"/>
              </a:ext>
            </a:extLst>
          </p:cNvPr>
          <p:cNvSpPr/>
          <p:nvPr/>
        </p:nvSpPr>
        <p:spPr>
          <a:xfrm>
            <a:off x="3276088" y="2185197"/>
            <a:ext cx="2624071" cy="2419397"/>
          </a:xfrm>
          <a:prstGeom prst="roundRect">
            <a:avLst>
              <a:gd name="adj" fmla="val 2532"/>
            </a:avLst>
          </a:prstGeom>
          <a:solidFill>
            <a:srgbClr val="FFF5E8"/>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8" name="TextBox 7">
            <a:extLst>
              <a:ext uri="{73DD3F52-AB1D-4756-8325-C57213B1FC0C}">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30C13C5-C555-4A1E-94BE-9215170F23D6}"/>
              </a:ext>
            </a:extLst>
          </p:cNvPr>
          <p:cNvSpPr txBox="1"/>
          <p:nvPr/>
        </p:nvSpPr>
        <p:spPr>
          <a:xfrm>
            <a:off x="3513420" y="2919079"/>
            <a:ext cx="2252967" cy="280846"/>
          </a:xfrm>
          <a:prstGeom prst="rect">
            <a:avLst/>
          </a:prstGeom>
        </p:spPr>
        <p:txBody>
          <a:bodyPr lIns="95250" tIns="47625" rIns="95250" bIns="47625" rtlCol="0" anchor="t">
            <a:spAutoFit/>
          </a:bodyPr>
          <a:lstStyle/>
          <a:p>
            <a:pPr>
              <a:defRPr lang="en-US" sz="1400" dirty="0"/>
            </a:pPr>
            <a:r>
              <a:rPr lang="en-US" sz="1200" b="1" dirty="0">
                <a:latin typeface="Aptos" panose="020B0004020202020204" pitchFamily="34" charset="0"/>
                <a:cs typeface="Arial" panose="020B0604020202020204" pitchFamily="34" charset="0"/>
              </a:rPr>
              <a:t>Granular content insights</a:t>
            </a:r>
          </a:p>
        </p:txBody>
      </p:sp>
      <p:sp>
        <p:nvSpPr>
          <p:cNvPr id="9" name="TextBox 8">
            <a:extLst>
              <a:ext uri="{7CF140B0-D2DC-45AC-AE26-E94599EF9929}">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11E2B964-A657-4050-8D76-761B85104ADF}"/>
              </a:ext>
            </a:extLst>
          </p:cNvPr>
          <p:cNvSpPr txBox="1"/>
          <p:nvPr/>
        </p:nvSpPr>
        <p:spPr>
          <a:xfrm>
            <a:off x="3513420" y="3198552"/>
            <a:ext cx="2072430" cy="1085611"/>
          </a:xfrm>
          <a:prstGeom prst="rect">
            <a:avLst/>
          </a:prstGeom>
        </p:spPr>
        <p:txBody>
          <a:bodyPr lIns="95250" tIns="47625" rIns="95250" bIns="47625" rtlCol="0" anchor="t">
            <a:spAutoFit/>
          </a:bodyPr>
          <a:lstStyle/>
          <a:p>
            <a:pPr>
              <a:lnSpc>
                <a:spcPct val="129999"/>
              </a:lnSpc>
              <a:defRPr lang="en-US" sz="1400" dirty="0"/>
            </a:pPr>
            <a:r>
              <a:rPr lang="en-US" sz="1000" dirty="0">
                <a:latin typeface="Aptos" panose="020B0004020202020204" pitchFamily="34" charset="0"/>
                <a:cs typeface="Arial" panose="020B0604020202020204" pitchFamily="34" charset="0"/>
              </a:rPr>
              <a:t>Go deeper with reports on granular objects like lists and list items. Get details on their modifications, inheritance, and storage information.</a:t>
            </a:r>
          </a:p>
        </p:txBody>
      </p:sp>
      <p:sp>
        <p:nvSpPr>
          <p:cNvPr id="10" name="Rectangle: Rounded Corners 9">
            <a:extLst>
              <a:ext uri="{57D3F36A-CEB7-44E1-8AFE-D3A13AC4B6A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181CB547-843D-45EC-A167-CBC4EDBD53FD}"/>
              </a:ext>
            </a:extLst>
          </p:cNvPr>
          <p:cNvSpPr/>
          <p:nvPr/>
        </p:nvSpPr>
        <p:spPr>
          <a:xfrm>
            <a:off x="6005583" y="2185197"/>
            <a:ext cx="2624071" cy="2419397"/>
          </a:xfrm>
          <a:prstGeom prst="roundRect">
            <a:avLst>
              <a:gd name="adj" fmla="val 2532"/>
            </a:avLst>
          </a:prstGeom>
          <a:solidFill>
            <a:srgbClr val="FFF5E8"/>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1" name="TextBox 10">
            <a:extLst>
              <a:ext uri="{AF59C0EE-2205-44AD-906A-CC05BA04EB44}">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7E735EF5-4B8E-437F-95A3-B3FEC9DC5019}"/>
              </a:ext>
            </a:extLst>
          </p:cNvPr>
          <p:cNvSpPr txBox="1"/>
          <p:nvPr/>
        </p:nvSpPr>
        <p:spPr>
          <a:xfrm>
            <a:off x="6242918" y="2919079"/>
            <a:ext cx="1905000" cy="280846"/>
          </a:xfrm>
          <a:prstGeom prst="rect">
            <a:avLst/>
          </a:prstGeom>
        </p:spPr>
        <p:txBody>
          <a:bodyPr lIns="95250" tIns="47625" rIns="95250" bIns="47625" rtlCol="0" anchor="t">
            <a:spAutoFit/>
          </a:bodyPr>
          <a:lstStyle/>
          <a:p>
            <a:pPr>
              <a:defRPr lang="en-US" sz="1400" dirty="0"/>
            </a:pPr>
            <a:r>
              <a:rPr lang="en-US" sz="1200" b="1" dirty="0">
                <a:latin typeface="Aptos" panose="020B0004020202020204" pitchFamily="34" charset="0"/>
                <a:cs typeface="Arial" panose="020B0604020202020204" pitchFamily="34" charset="0"/>
              </a:rPr>
              <a:t>Infrastructure visibility</a:t>
            </a:r>
          </a:p>
        </p:txBody>
      </p:sp>
      <p:sp>
        <p:nvSpPr>
          <p:cNvPr id="12" name="TextBox 11">
            <a:extLst>
              <a:ext uri="{52C75F71-2665-479F-AEB8-0DA6E1D32453}">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E69E1D8-DBFF-4BC0-A2B6-9A4B33F09B42}"/>
              </a:ext>
            </a:extLst>
          </p:cNvPr>
          <p:cNvSpPr txBox="1"/>
          <p:nvPr/>
        </p:nvSpPr>
        <p:spPr>
          <a:xfrm>
            <a:off x="6242914" y="3198552"/>
            <a:ext cx="2072430" cy="887539"/>
          </a:xfrm>
          <a:prstGeom prst="rect">
            <a:avLst/>
          </a:prstGeom>
        </p:spPr>
        <p:txBody>
          <a:bodyPr lIns="95250" tIns="47625" rIns="95250" bIns="47625" rtlCol="0" anchor="t">
            <a:spAutoFit/>
          </a:bodyPr>
          <a:lstStyle/>
          <a:p>
            <a:pPr>
              <a:lnSpc>
                <a:spcPct val="129999"/>
              </a:lnSpc>
              <a:defRPr lang="en-US" sz="1400" dirty="0"/>
            </a:pPr>
            <a:r>
              <a:rPr lang="en-US" sz="1000" dirty="0">
                <a:latin typeface="Aptos" panose="020B0004020202020204" pitchFamily="34" charset="0"/>
                <a:cs typeface="Arial" panose="020B0604020202020204" pitchFamily="34" charset="0"/>
              </a:rPr>
              <a:t>Use the Explorer tool to view the complete hierarchical architecture of your SharePoint deployment.</a:t>
            </a:r>
          </a:p>
        </p:txBody>
      </p:sp>
      <p:sp>
        <p:nvSpPr>
          <p:cNvPr id="13" name="TextBox 12">
            <a:extLst>
              <a:ext uri="{E805CAB2-B500-4A33-AEDD-5752A29D1478}">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402F6F9B-37F4-4EC7-A2BF-6C3F7F2599BA}"/>
              </a:ext>
            </a:extLst>
          </p:cNvPr>
          <p:cNvSpPr txBox="1"/>
          <p:nvPr/>
        </p:nvSpPr>
        <p:spPr>
          <a:xfrm>
            <a:off x="450199" y="213874"/>
            <a:ext cx="1905000" cy="250068"/>
          </a:xfrm>
          <a:prstGeom prst="rect">
            <a:avLst/>
          </a:prstGeom>
        </p:spPr>
        <p:txBody>
          <a:bodyPr lIns="95250" tIns="47625" rIns="95250" bIns="47625" rtlCol="0" anchor="t">
            <a:spAutoFit/>
          </a:bodyPr>
          <a:lstStyle/>
          <a:p>
            <a:pPr algn="l" rtl="0">
              <a:lnSpc>
                <a:spcPct val="100000"/>
              </a:lnSpc>
              <a:spcBef>
                <a:spcPct val="0"/>
              </a:spcBef>
              <a:spcAft>
                <a:spcPts val="0"/>
              </a:spcAft>
              <a:buNone/>
              <a:defRPr lang="en-US" sz="1400" dirty="0"/>
            </a:pPr>
            <a:r>
              <a:rPr lang="en-US" sz="1000" b="1" i="0" cap="all" dirty="0">
                <a:solidFill>
                  <a:schemeClr val="bg1">
                    <a:lumMod val="75000"/>
                  </a:schemeClr>
                </a:solidFill>
                <a:latin typeface="Aptos" panose="020B0004020202020204" pitchFamily="34" charset="0"/>
              </a:rPr>
              <a:t>#1</a:t>
            </a:r>
            <a:r>
              <a:rPr lang="en-US" sz="1000" b="1" i="0" cap="all" dirty="0">
                <a:solidFill>
                  <a:schemeClr val="tx1"/>
                </a:solidFill>
                <a:latin typeface="Aptos" panose="020B0004020202020204" pitchFamily="34" charset="0"/>
              </a:rPr>
              <a:t> </a:t>
            </a:r>
            <a:r>
              <a:rPr lang="en-US" sz="1000" b="1" i="0" cap="all" dirty="0">
                <a:solidFill>
                  <a:schemeClr val="tx1"/>
                </a:solidFill>
                <a:latin typeface="Aptos" panose="020B0004020202020204" pitchFamily="34" charset="0"/>
                <a:cs typeface="Arial" panose="020B0604020202020204" pitchFamily="34" charset="0"/>
              </a:rPr>
              <a:t>Reporting</a:t>
            </a:r>
          </a:p>
        </p:txBody>
      </p:sp>
      <p:cxnSp>
        <p:nvCxnSpPr>
          <p:cNvPr id="14" name="Straight Connector 13">
            <a:extLst>
              <a:ext uri="{D4F1BED8-019F-45CE-ACC4-F2A2834DF342}">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0E72E87-F7E2-4419-AF13-0801A73FC2CB}"/>
              </a:ext>
            </a:extLst>
          </p:cNvPr>
          <p:cNvCxnSpPr/>
          <p:nvPr/>
        </p:nvCxnSpPr>
        <p:spPr>
          <a:xfrm rot="10800000" flipH="1" flipV="1">
            <a:off x="554821" y="601732"/>
            <a:ext cx="8032975" cy="0"/>
          </a:xfrm>
          <a:prstGeom prst="line">
            <a:avLst/>
          </a:prstGeom>
          <a:ln w="9525" cap="flat">
            <a:solidFill>
              <a:schemeClr val="bg1">
                <a:lumMod val="85000"/>
              </a:schemeClr>
            </a:solidFill>
            <a:prstDash val="solid"/>
            <a:round/>
          </a:ln>
        </p:spPr>
        <p:style>
          <a:lnRef idx="1">
            <a:schemeClr val="accent1"/>
          </a:lnRef>
          <a:fillRef idx="1">
            <a:schemeClr val="accent1"/>
          </a:fillRef>
          <a:effectRef idx="0">
            <a:schemeClr val="accent1"/>
          </a:effectRef>
          <a:fontRef idx="minor">
            <a:srgbClr val="FFFFFF"/>
          </a:fontRef>
        </p:style>
      </p:cxnSp>
      <p:pic>
        <p:nvPicPr>
          <p:cNvPr id="15" name="Picture 14">
            <a:extLst>
              <a:ext uri="{A5B4FC7A-667E-4840-BDC9-A0934BDB8BBA}">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046AE7C5-5F1F-4E52-8BFB-BBEE3C178EAE}"/>
              </a:ext>
            </a:extLst>
          </p:cNvPr>
          <p:cNvPicPr>
            <a:picLocks noChangeAspect="1"/>
          </p:cNvPicPr>
          <p:nvPr/>
        </p:nvPicPr>
        <p:blipFill>
          <a:blip r:embed="rId2"/>
          <a:stretch>
            <a:fillRect/>
          </a:stretch>
        </p:blipFill>
        <p:spPr>
          <a:xfrm>
            <a:off x="864155" y="2447925"/>
            <a:ext cx="369455" cy="359302"/>
          </a:xfrm>
          <a:prstGeom prst="rect">
            <a:avLst/>
          </a:prstGeom>
          <a:noFill/>
        </p:spPr>
      </p:pic>
      <p:pic>
        <p:nvPicPr>
          <p:cNvPr id="16" name="Picture 15">
            <a:extLst>
              <a:ext uri="{B5D3A268-0BD9-413D-B0AE-629DD6BC4C01}">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318BEDE4-9D48-4FF9-A609-34DFF3504E0E}"/>
              </a:ext>
            </a:extLst>
          </p:cNvPr>
          <p:cNvPicPr>
            <a:picLocks noChangeAspect="1"/>
          </p:cNvPicPr>
          <p:nvPr/>
        </p:nvPicPr>
        <p:blipFill>
          <a:blip r:embed="rId3"/>
          <a:stretch>
            <a:fillRect/>
          </a:stretch>
        </p:blipFill>
        <p:spPr>
          <a:xfrm>
            <a:off x="3623005" y="2466975"/>
            <a:ext cx="415156" cy="318287"/>
          </a:xfrm>
          <a:prstGeom prst="rect">
            <a:avLst/>
          </a:prstGeom>
          <a:noFill/>
        </p:spPr>
      </p:pic>
      <p:pic>
        <p:nvPicPr>
          <p:cNvPr id="17" name="Picture 16">
            <a:extLst>
              <a:ext uri="{280A8A54-C555-49F0-BD4A-C0D51FE33096}">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A1797DDB-5D3A-482C-8091-EDC639ADC4E4}"/>
              </a:ext>
            </a:extLst>
          </p:cNvPr>
          <p:cNvPicPr>
            <a:picLocks noChangeAspect="1"/>
          </p:cNvPicPr>
          <p:nvPr/>
        </p:nvPicPr>
        <p:blipFill>
          <a:blip r:embed="rId4"/>
          <a:stretch>
            <a:fillRect/>
          </a:stretch>
        </p:blipFill>
        <p:spPr>
          <a:xfrm>
            <a:off x="6344992" y="2437761"/>
            <a:ext cx="435416" cy="318354"/>
          </a:xfrm>
          <a:prstGeom prst="rect">
            <a:avLst/>
          </a:prstGeom>
          <a:noFill/>
        </p:spPr>
      </p:pic>
    </p:spTree>
    <p:extLst>
      <p:ext uri="{56484884-3382-4FB6-87A2-07334D7037BF}">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23DA94CB-2004-4A27-ADD2-8109355D8D34}">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38A0248E-5C97-4A3A-B84B-470E2DA77D86}"/>
              </a:ext>
            </a:extLst>
          </p:cNvPr>
          <p:cNvSpPr txBox="1"/>
          <p:nvPr/>
        </p:nvSpPr>
        <p:spPr>
          <a:xfrm>
            <a:off x="4745945" y="710374"/>
            <a:ext cx="2075992" cy="280846"/>
          </a:xfrm>
          <a:prstGeom prst="rect">
            <a:avLst/>
          </a:prstGeom>
        </p:spPr>
        <p:txBody>
          <a:bodyPr lIns="95250" tIns="47625" rIns="95250" bIns="47625" rtlCol="0" anchor="t">
            <a:spAutoFit/>
          </a:bodyPr>
          <a:lstStyle/>
          <a:p>
            <a:pPr>
              <a:defRPr lang="en-US" sz="1400" dirty="0"/>
            </a:pPr>
            <a:r>
              <a:rPr lang="en-US" sz="1200" b="1" dirty="0">
                <a:latin typeface="Aptos" panose="020B0004020202020204" pitchFamily="34" charset="0"/>
                <a:cs typeface="Arial" panose="020B0604020202020204" pitchFamily="34" charset="0"/>
              </a:rPr>
              <a:t>Permission governance</a:t>
            </a:r>
          </a:p>
        </p:txBody>
      </p:sp>
      <p:sp>
        <p:nvSpPr>
          <p:cNvPr id="3" name="TextBox 2">
            <a:extLst>
              <a:ext uri="{8A4DB1A9-D028-4DBC-ABCF-68BA0130B0CB}">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A33C6F80-5375-49F0-A613-BEBDE30E8EDC}"/>
              </a:ext>
            </a:extLst>
          </p:cNvPr>
          <p:cNvSpPr txBox="1"/>
          <p:nvPr/>
        </p:nvSpPr>
        <p:spPr>
          <a:xfrm>
            <a:off x="4745945" y="960634"/>
            <a:ext cx="3720884" cy="689467"/>
          </a:xfrm>
          <a:prstGeom prst="rect">
            <a:avLst/>
          </a:prstGeom>
        </p:spPr>
        <p:txBody>
          <a:bodyPr lIns="95250" tIns="47625" rIns="95250" bIns="47625" rtlCol="0" anchor="t">
            <a:spAutoFit/>
          </a:bodyPr>
          <a:lstStyle/>
          <a:p>
            <a:pPr>
              <a:lnSpc>
                <a:spcPct val="129999"/>
              </a:lnSpc>
              <a:defRPr lang="en-US" sz="1400" dirty="0"/>
            </a:pPr>
            <a:r>
              <a:rPr lang="en-US" sz="1000" dirty="0">
                <a:latin typeface="Aptos" panose="020B0004020202020204" pitchFamily="34" charset="0"/>
                <a:cs typeface="Arial" panose="020B0604020202020204" pitchFamily="34" charset="0"/>
              </a:rPr>
              <a:t>View all the user and group permissions on SharePoint objects. Also, view the inheritance broken items and group configurations.</a:t>
            </a:r>
          </a:p>
        </p:txBody>
      </p:sp>
      <p:sp>
        <p:nvSpPr>
          <p:cNvPr id="4" name="TextBox 3">
            <a:extLst>
              <a:ext uri="{DAA61E6E-3320-414E-BA56-0BB2DE1B5B31}">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976AEE57-69A0-4901-BBDD-9811FB87D25F}"/>
              </a:ext>
            </a:extLst>
          </p:cNvPr>
          <p:cNvSpPr txBox="1"/>
          <p:nvPr/>
        </p:nvSpPr>
        <p:spPr>
          <a:xfrm>
            <a:off x="5012645" y="2286342"/>
            <a:ext cx="3597059" cy="689467"/>
          </a:xfrm>
          <a:prstGeom prst="rect">
            <a:avLst/>
          </a:prstGeom>
        </p:spPr>
        <p:txBody>
          <a:bodyPr lIns="95250" tIns="47625" rIns="95250" bIns="47625" rtlCol="0" anchor="t">
            <a:spAutoFit/>
          </a:bodyPr>
          <a:lstStyle/>
          <a:p>
            <a:pPr>
              <a:lnSpc>
                <a:spcPct val="129999"/>
              </a:lnSpc>
              <a:defRPr lang="en-US" sz="1400" dirty="0"/>
            </a:pPr>
            <a:r>
              <a:rPr lang="en-US" sz="1000" dirty="0">
                <a:latin typeface="Aptos" panose="020B0004020202020204" pitchFamily="34" charset="0"/>
                <a:cs typeface="Arial" panose="020B0604020202020204" pitchFamily="34" charset="0"/>
              </a:rPr>
              <a:t>Get site traffic and activity reports. View which pages are most viewed, which ones have unique visits, and which aren't accessible.</a:t>
            </a:r>
          </a:p>
        </p:txBody>
      </p:sp>
      <p:sp>
        <p:nvSpPr>
          <p:cNvPr id="5" name="TextBox 4">
            <a:extLst>
              <a:ext uri="{5781C584-71DA-4904-90FB-1170105DF5F2}">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2E9B9EA8-179C-4E1D-9ED9-D5351B197D01}"/>
              </a:ext>
            </a:extLst>
          </p:cNvPr>
          <p:cNvSpPr txBox="1"/>
          <p:nvPr/>
        </p:nvSpPr>
        <p:spPr>
          <a:xfrm>
            <a:off x="5012645" y="2043388"/>
            <a:ext cx="2075992" cy="280846"/>
          </a:xfrm>
          <a:prstGeom prst="rect">
            <a:avLst/>
          </a:prstGeom>
        </p:spPr>
        <p:txBody>
          <a:bodyPr lIns="95250" tIns="47625" rIns="95250" bIns="47625" rtlCol="0" anchor="t">
            <a:spAutoFit/>
          </a:bodyPr>
          <a:lstStyle/>
          <a:p>
            <a:pPr>
              <a:defRPr lang="en-US" sz="1400" dirty="0"/>
            </a:pPr>
            <a:r>
              <a:rPr lang="en-US" sz="1200" b="1" dirty="0">
                <a:latin typeface="Aptos" panose="020B0004020202020204" pitchFamily="34" charset="0"/>
                <a:cs typeface="Arial" panose="020B0604020202020204" pitchFamily="34" charset="0"/>
              </a:rPr>
              <a:t>Usage and analytics</a:t>
            </a:r>
          </a:p>
        </p:txBody>
      </p:sp>
      <p:sp>
        <p:nvSpPr>
          <p:cNvPr id="6" name="TextBox 5">
            <a:extLst>
              <a:ext uri="{F7C4E018-B1B4-448C-B087-D4302B9A1418}">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68FE4C08-5914-429B-AECB-8DAA5324A12E}"/>
              </a:ext>
            </a:extLst>
          </p:cNvPr>
          <p:cNvSpPr txBox="1"/>
          <p:nvPr/>
        </p:nvSpPr>
        <p:spPr>
          <a:xfrm>
            <a:off x="4707845" y="3613623"/>
            <a:ext cx="3454184" cy="689467"/>
          </a:xfrm>
          <a:prstGeom prst="rect">
            <a:avLst/>
          </a:prstGeom>
        </p:spPr>
        <p:txBody>
          <a:bodyPr lIns="95250" tIns="47625" rIns="95250" bIns="47625" rtlCol="0" anchor="t">
            <a:spAutoFit/>
          </a:bodyPr>
          <a:lstStyle/>
          <a:p>
            <a:pPr>
              <a:lnSpc>
                <a:spcPct val="129999"/>
              </a:lnSpc>
              <a:defRPr lang="en-US" sz="1400" dirty="0"/>
            </a:pPr>
            <a:r>
              <a:rPr lang="en-US" sz="1000" dirty="0">
                <a:latin typeface="Aptos" panose="020B0004020202020204" pitchFamily="34" charset="0"/>
                <a:cs typeface="Arial" panose="020B0604020202020204" pitchFamily="34" charset="0"/>
              </a:rPr>
              <a:t>View items that are shared externally and the users who have access to them. Also, get reports on sharing links that have expired.</a:t>
            </a:r>
          </a:p>
        </p:txBody>
      </p:sp>
      <p:sp>
        <p:nvSpPr>
          <p:cNvPr id="7" name="TextBox 6">
            <a:extLst>
              <a:ext uri="{0F7D68D8-0B6A-444F-8321-4543FCA7462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12174557-0328-4DB4-A9C3-4535E01337BB}"/>
              </a:ext>
            </a:extLst>
          </p:cNvPr>
          <p:cNvSpPr txBox="1"/>
          <p:nvPr/>
        </p:nvSpPr>
        <p:spPr>
          <a:xfrm>
            <a:off x="4707845" y="3363363"/>
            <a:ext cx="2835059" cy="280846"/>
          </a:xfrm>
          <a:prstGeom prst="rect">
            <a:avLst/>
          </a:prstGeom>
        </p:spPr>
        <p:txBody>
          <a:bodyPr lIns="95250" tIns="47625" rIns="95250" bIns="47625" rtlCol="0" anchor="t">
            <a:spAutoFit/>
          </a:bodyPr>
          <a:lstStyle/>
          <a:p>
            <a:pPr>
              <a:defRPr lang="en-US" sz="1400" dirty="0"/>
            </a:pPr>
            <a:r>
              <a:rPr lang="en-US" sz="1200" b="1" dirty="0">
                <a:latin typeface="Aptos" panose="020B0004020202020204" pitchFamily="34" charset="0"/>
                <a:cs typeface="Arial" panose="020B0604020202020204" pitchFamily="34" charset="0"/>
              </a:rPr>
              <a:t>External and sharing access</a:t>
            </a:r>
          </a:p>
        </p:txBody>
      </p:sp>
      <p:sp>
        <p:nvSpPr>
          <p:cNvPr id="8" name="Rectangle 7">
            <a:extLst>
              <a:ext uri="{7648A42C-CEF8-4A1D-B67B-526CEC1875C8}">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319DE454-335A-4C99-B880-B3EA72B79AA7}"/>
              </a:ext>
            </a:extLst>
          </p:cNvPr>
          <p:cNvSpPr/>
          <p:nvPr/>
        </p:nvSpPr>
        <p:spPr>
          <a:xfrm>
            <a:off x="-1828" y="-914"/>
            <a:ext cx="1746685" cy="5128784"/>
          </a:xfrm>
          <a:prstGeom prst="rect">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9" name="Title 1">
            <a:extLst>
              <a:ext uri="{E3798223-5E35-47B5-8DE1-AA1B53A93023}">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64666125-5814-4F37-B39D-C7EEA31D98DC}"/>
              </a:ext>
            </a:extLst>
          </p:cNvPr>
          <p:cNvSpPr>
            <a:spLocks noGrp="1"/>
          </p:cNvSpPr>
          <p:nvPr>
            <p:ph type="title"/>
          </p:nvPr>
        </p:nvSpPr>
        <p:spPr/>
        <p:txBody>
          <a:bodyPr rtlCol="0" anchor="ctr"/>
          <a:lstStyle/>
          <a:p>
            <a:r>
              <a:rPr lang="en-US" sz="3200" b="1" dirty="0">
                <a:latin typeface="Aptos" panose="020B0004020202020204" pitchFamily="34" charset="0"/>
                <a:cs typeface="Arial" panose="020B0604020202020204" pitchFamily="34" charset="0"/>
              </a:rPr>
              <a:t>Security </a:t>
            </a:r>
          </a:p>
          <a:p>
            <a:r>
              <a:rPr lang="en-US" sz="3200" b="1" dirty="0">
                <a:latin typeface="Aptos" panose="020B0004020202020204" pitchFamily="34" charset="0"/>
                <a:cs typeface="Arial" panose="020B0604020202020204" pitchFamily="34" charset="0"/>
              </a:rPr>
              <a:t>and access reports</a:t>
            </a:r>
          </a:p>
        </p:txBody>
      </p:sp>
      <p:sp>
        <p:nvSpPr>
          <p:cNvPr id="10" name="TextBox 9">
            <a:extLst>
              <a:ext uri="{D4C71E8C-63DC-45B4-9AD9-FE696796228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EB49B6C8-6A7D-4091-8563-3FA22FBE5A1E}"/>
              </a:ext>
            </a:extLst>
          </p:cNvPr>
          <p:cNvSpPr txBox="1"/>
          <p:nvPr/>
        </p:nvSpPr>
        <p:spPr>
          <a:xfrm>
            <a:off x="882072" y="1470079"/>
            <a:ext cx="1905000" cy="250068"/>
          </a:xfrm>
          <a:prstGeom prst="rect">
            <a:avLst/>
          </a:prstGeom>
        </p:spPr>
        <p:txBody>
          <a:bodyPr lIns="95250" tIns="47625" rIns="95250" bIns="47625" rtlCol="0" anchor="t">
            <a:spAutoFit/>
          </a:bodyPr>
          <a:lstStyle/>
          <a:p>
            <a:pPr algn="l" rtl="0">
              <a:lnSpc>
                <a:spcPct val="100000"/>
              </a:lnSpc>
              <a:spcBef>
                <a:spcPct val="0"/>
              </a:spcBef>
              <a:spcAft>
                <a:spcPts val="0"/>
              </a:spcAft>
              <a:buNone/>
              <a:defRPr lang="en-US" sz="1400" dirty="0"/>
            </a:pPr>
            <a:r>
              <a:rPr lang="en-US" sz="1000" b="1" i="0" cap="all" dirty="0">
                <a:solidFill>
                  <a:schemeClr val="bg1">
                    <a:lumMod val="75000"/>
                  </a:schemeClr>
                </a:solidFill>
                <a:latin typeface="Aptos" panose="020B0004020202020204" pitchFamily="34" charset="0"/>
                <a:cs typeface="Arial" panose="020B0604020202020204" pitchFamily="34" charset="0"/>
              </a:rPr>
              <a:t>#1</a:t>
            </a:r>
            <a:r>
              <a:rPr lang="en-US" sz="1000" b="1" i="0" cap="all" dirty="0">
                <a:solidFill>
                  <a:schemeClr val="tx1"/>
                </a:solidFill>
                <a:latin typeface="Aptos" panose="020B0004020202020204" pitchFamily="34" charset="0"/>
                <a:cs typeface="Arial" panose="020B0604020202020204" pitchFamily="34" charset="0"/>
              </a:rPr>
              <a:t> Reporting</a:t>
            </a:r>
          </a:p>
        </p:txBody>
      </p:sp>
      <p:sp>
        <p:nvSpPr>
          <p:cNvPr id="11" name="Oval 10">
            <a:extLst>
              <a:ext uri="{A5E08AE9-8178-4B05-9BCB-36D7BFDB37D8}">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2147CC1A-7723-4FC4-AC01-31FE0F6416D0}"/>
              </a:ext>
            </a:extLst>
          </p:cNvPr>
          <p:cNvSpPr/>
          <p:nvPr/>
        </p:nvSpPr>
        <p:spPr>
          <a:xfrm>
            <a:off x="4230357" y="1047854"/>
            <a:ext cx="461610" cy="461610"/>
          </a:xfrm>
          <a:prstGeom prst="ellipse">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2" name="Oval 11">
            <a:extLst>
              <a:ext uri="{BB316B6E-E483-4FC2-A7C3-1B41C37B45E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981E123-BB77-4DD4-94FD-F0A1F18CD2A5}"/>
              </a:ext>
            </a:extLst>
          </p:cNvPr>
          <p:cNvSpPr/>
          <p:nvPr/>
        </p:nvSpPr>
        <p:spPr>
          <a:xfrm>
            <a:off x="4497419" y="2342159"/>
            <a:ext cx="461610" cy="461610"/>
          </a:xfrm>
          <a:prstGeom prst="ellipse">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3" name="Oval 12">
            <a:extLst>
              <a:ext uri="{BA8FDBD4-67C0-40B0-BFE5-AC8C6A395911}">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499B0E25-D5CB-4EED-AEED-1ADAE438CBBA}"/>
              </a:ext>
            </a:extLst>
          </p:cNvPr>
          <p:cNvSpPr/>
          <p:nvPr/>
        </p:nvSpPr>
        <p:spPr>
          <a:xfrm>
            <a:off x="4211974" y="3628186"/>
            <a:ext cx="461610" cy="461610"/>
          </a:xfrm>
          <a:prstGeom prst="ellipse">
            <a:avLst/>
          </a:prstGeom>
          <a:solidFill>
            <a:srgbClr val="E8DFD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pic>
        <p:nvPicPr>
          <p:cNvPr id="14" name="Picture 13">
            <a:extLst>
              <a:ext uri="{2249E1B9-BE07-49E5-AF83-224D17451B4A}">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1834151-1365-45BC-8DEC-E8B01E335C98}"/>
              </a:ext>
            </a:extLst>
          </p:cNvPr>
          <p:cNvPicPr>
            <a:picLocks noChangeAspect="1"/>
          </p:cNvPicPr>
          <p:nvPr/>
        </p:nvPicPr>
        <p:blipFill>
          <a:blip r:embed="rId2"/>
          <a:stretch>
            <a:fillRect/>
          </a:stretch>
        </p:blipFill>
        <p:spPr>
          <a:xfrm>
            <a:off x="4579763" y="2469384"/>
            <a:ext cx="277568" cy="212807"/>
          </a:xfrm>
          <a:prstGeom prst="rect">
            <a:avLst/>
          </a:prstGeom>
          <a:noFill/>
        </p:spPr>
      </p:pic>
      <p:pic>
        <p:nvPicPr>
          <p:cNvPr id="15" name="Picture 14">
            <a:extLst>
              <a:ext uri="{26A0F603-C931-4254-96CF-81E64FA00681}">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9062D9B2-2F99-4BD1-B3DC-E68FAA1F254B}"/>
              </a:ext>
            </a:extLst>
          </p:cNvPr>
          <p:cNvPicPr>
            <a:picLocks noChangeAspect="1"/>
          </p:cNvPicPr>
          <p:nvPr/>
        </p:nvPicPr>
        <p:blipFill>
          <a:blip r:embed="rId3"/>
          <a:stretch>
            <a:fillRect/>
          </a:stretch>
        </p:blipFill>
        <p:spPr>
          <a:xfrm>
            <a:off x="4319978" y="1134970"/>
            <a:ext cx="258022" cy="253498"/>
          </a:xfrm>
          <a:prstGeom prst="rect">
            <a:avLst/>
          </a:prstGeom>
          <a:noFill/>
        </p:spPr>
      </p:pic>
      <p:pic>
        <p:nvPicPr>
          <p:cNvPr id="16" name="Picture 15">
            <a:extLst>
              <a:ext uri="{74F76C21-8110-4994-8115-9989B442DAB7}">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B239B34-2B45-47D1-94E9-35D337787652}"/>
              </a:ext>
            </a:extLst>
          </p:cNvPr>
          <p:cNvPicPr>
            <a:picLocks noChangeAspect="1"/>
          </p:cNvPicPr>
          <p:nvPr/>
        </p:nvPicPr>
        <p:blipFill>
          <a:blip r:embed="rId4"/>
          <a:stretch>
            <a:fillRect/>
          </a:stretch>
        </p:blipFill>
        <p:spPr>
          <a:xfrm>
            <a:off x="4299699" y="3732666"/>
            <a:ext cx="271614" cy="192004"/>
          </a:xfrm>
          <a:prstGeom prst="rect">
            <a:avLst/>
          </a:prstGeom>
          <a:noFill/>
        </p:spPr>
      </p:pic>
    </p:spTree>
    <p:extLst>
      <p:ext uri="{B4ADDCCD-45DD-4C19-9361-7EA7DA4B56E5}">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59D6E11-5974-48C8-97D3-09AF4F64BCAD}">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238CFC64-23F3-4C57-9049-F455453018DC}"/>
              </a:ext>
            </a:extLst>
          </p:cNvPr>
          <p:cNvSpPr txBox="1"/>
          <p:nvPr/>
        </p:nvSpPr>
        <p:spPr>
          <a:xfrm>
            <a:off x="457200" y="222406"/>
            <a:ext cx="1905000" cy="250068"/>
          </a:xfrm>
          <a:prstGeom prst="rect">
            <a:avLst/>
          </a:prstGeom>
        </p:spPr>
        <p:txBody>
          <a:bodyPr lIns="95250" tIns="47625" rIns="95250" bIns="47625" rtlCol="0" anchor="t">
            <a:spAutoFit/>
          </a:bodyPr>
          <a:lstStyle/>
          <a:p>
            <a:pPr algn="l" rtl="0">
              <a:lnSpc>
                <a:spcPct val="100000"/>
              </a:lnSpc>
              <a:spcBef>
                <a:spcPct val="0"/>
              </a:spcBef>
              <a:spcAft>
                <a:spcPts val="0"/>
              </a:spcAft>
              <a:buNone/>
              <a:defRPr lang="en-US" sz="1400" dirty="0"/>
            </a:pPr>
            <a:r>
              <a:rPr lang="en-US" sz="1000" b="1" i="0" cap="all" dirty="0">
                <a:solidFill>
                  <a:schemeClr val="bg1">
                    <a:lumMod val="75000"/>
                  </a:schemeClr>
                </a:solidFill>
                <a:latin typeface="Aptos" panose="020B0004020202020204" pitchFamily="34" charset="0"/>
                <a:cs typeface="Arial" panose="020B0604020202020204" pitchFamily="34" charset="0"/>
              </a:rPr>
              <a:t>#1</a:t>
            </a:r>
            <a:r>
              <a:rPr lang="en-US" sz="1000" b="1" i="0" cap="all" dirty="0">
                <a:solidFill>
                  <a:schemeClr val="tx1"/>
                </a:solidFill>
                <a:latin typeface="Aptos" panose="020B0004020202020204" pitchFamily="34" charset="0"/>
                <a:cs typeface="Arial" panose="020B0604020202020204" pitchFamily="34" charset="0"/>
              </a:rPr>
              <a:t> Reporting</a:t>
            </a:r>
          </a:p>
        </p:txBody>
      </p:sp>
      <p:cxnSp>
        <p:nvCxnSpPr>
          <p:cNvPr id="3" name="Straight Connector 2">
            <a:extLst>
              <a:ext uri="{D35181B1-29DA-4C4D-B165-83F23B11FF18}">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B66BB758-7072-47E1-9FF4-F7F62B42A366}"/>
              </a:ext>
            </a:extLst>
          </p:cNvPr>
          <p:cNvCxnSpPr/>
          <p:nvPr/>
        </p:nvCxnSpPr>
        <p:spPr>
          <a:xfrm rot="10800000" flipH="1" flipV="1">
            <a:off x="554821" y="601732"/>
            <a:ext cx="8032975" cy="0"/>
          </a:xfrm>
          <a:prstGeom prst="line">
            <a:avLst/>
          </a:prstGeom>
          <a:ln w="9525" cap="flat">
            <a:solidFill>
              <a:schemeClr val="bg1">
                <a:lumMod val="85000"/>
              </a:schemeClr>
            </a:solidFill>
            <a:prstDash val="solid"/>
            <a:round/>
          </a:ln>
        </p:spPr>
        <p:style>
          <a:lnRef idx="1">
            <a:schemeClr val="accent1"/>
          </a:lnRef>
          <a:fillRef idx="1">
            <a:schemeClr val="accent1"/>
          </a:fillRef>
          <a:effectRef idx="0">
            <a:schemeClr val="accent1"/>
          </a:effectRef>
          <a:fontRef idx="minor">
            <a:srgbClr val="FFFFFF"/>
          </a:fontRef>
        </p:style>
      </p:cxnSp>
      <p:pic>
        <p:nvPicPr>
          <p:cNvPr id="4" name="Picture 3">
            <a:extLst>
              <a:ext uri="{D53CF46E-05A0-4AD5-8426-A3EA0F0D1029}">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1C548C0-4592-48DA-8257-93C23631F6D6}"/>
              </a:ext>
            </a:extLst>
          </p:cNvPr>
          <p:cNvPicPr>
            <a:picLocks noChangeAspect="1"/>
          </p:cNvPicPr>
          <p:nvPr/>
        </p:nvPicPr>
        <p:blipFill>
          <a:blip r:embed="rId2"/>
          <a:srcRect b="13830"/>
          <a:stretch>
            <a:fillRect/>
          </a:stretch>
        </p:blipFill>
        <p:spPr>
          <a:xfrm>
            <a:off x="524617" y="895350"/>
            <a:ext cx="8093382" cy="3960206"/>
          </a:xfrm>
          <a:prstGeom prst="rect">
            <a:avLst/>
          </a:prstGeom>
          <a:noFill/>
          <a:ln w="28575" cap="flat">
            <a:solidFill>
              <a:srgbClr val="E8DFD3"/>
            </a:solidFill>
            <a:prstDash val="solid"/>
            <a:round/>
          </a:ln>
        </p:spPr>
      </p:pic>
    </p:spTree>
    <p:extLst>
      <p:ext uri="{154B8232-2CB4-4033-9F61-BC32DF5A34D1}">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7218924122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EBFONT1" val="Zoho Puvi-light"/>
  <p:tag name="WEBFONT4" val="Zoho Puvi-demi_bold"/>
  <p:tag name="WEBFONT3" val="Zoho Puvi-medium"/>
  <p:tag name="WEBFONT6" val="Zoho Puvi-heavy"/>
</p:tagLst>
</file>

<file path=ppt/tags/tag2.xml><?xml version="1.0" encoding="utf-8"?>
<p:tagLst xmlns:a="http://schemas.openxmlformats.org/drawingml/2006/main" xmlns:r="http://schemas.openxmlformats.org/officeDocument/2006/relationships" xmlns:p="http://schemas.openxmlformats.org/presentationml/2006/main">
  <p:tag name="LAYOUT" val="threePicAndTx"/>
</p:tagLst>
</file>

<file path=ppt/tags/tag3.xml><?xml version="1.0" encoding="utf-8"?>
<p:tagLst xmlns:a="http://schemas.openxmlformats.org/drawingml/2006/main" xmlns:r="http://schemas.openxmlformats.org/officeDocument/2006/relationships" xmlns:p="http://schemas.openxmlformats.org/presentationml/2006/main">
  <p:tag name="LAYOUT" val="fourPic"/>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hitepaper">
  <a:themeElements>
    <a:clrScheme name="Whitepaper">
      <a:dk1>
        <a:srgbClr val="000000"/>
      </a:dk1>
      <a:lt1>
        <a:srgbClr val="FFFFFF"/>
      </a:lt1>
      <a:dk2>
        <a:srgbClr val="171C23"/>
      </a:dk2>
      <a:lt2>
        <a:srgbClr val="F7FCFC"/>
      </a:lt2>
      <a:accent1>
        <a:srgbClr val="42C3C9"/>
      </a:accent1>
      <a:accent2>
        <a:srgbClr val="FFC94A"/>
      </a:accent2>
      <a:accent3>
        <a:srgbClr val="F2494B"/>
      </a:accent3>
      <a:accent4>
        <a:srgbClr val="FF7B43"/>
      </a:accent4>
      <a:accent5>
        <a:srgbClr val="775E9E"/>
      </a:accent5>
      <a:accent6>
        <a:srgbClr val="C1408A"/>
      </a:accent6>
      <a:hlink>
        <a:srgbClr val="2D83D8"/>
      </a:hlink>
      <a:folHlink>
        <a:srgbClr val="C1408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Whitepap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a:noFill/>
          <a:prstDash val="solid"/>
        </a:ln>
        <a:ln w="25400" cap="flat">
          <a:solidFill>
            <a:schemeClr val="phClr"/>
          </a:solidFill>
          <a:prstDash val="solid"/>
        </a:ln>
        <a:ln w="38100" cap="flat">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dpi="0" rotWithShape="1">
          <a:blip xmlns:r="http://schemas.openxmlformats.org/officeDocument/2006/relationships" r:embed="rId1">
            <a:duotone>
              <a:schemeClr val="phClr">
                <a:shade val="10000"/>
                <a:satMod val="400000"/>
              </a:schemeClr>
              <a:schemeClr val="phClr">
                <a:tint val="90000"/>
                <a:satMod val="200000"/>
              </a:schemeClr>
            </a:duotone>
          </a:blip>
          <a:tile tx="0" ty="0" sx="100000" sy="100000" algn="tl"/>
        </a:blipFill>
        <a:gradFill rotWithShape="1">
          <a:gsLst>
            <a:gs pos="0">
              <a:schemeClr val="phClr">
                <a:tint val="80000"/>
                <a:satMod val="300000"/>
              </a:schemeClr>
            </a:gs>
            <a:gs pos="100000">
              <a:schemeClr val="phClr">
                <a:shade val="60000"/>
                <a:satMod val="200000"/>
              </a:schemeClr>
            </a:gs>
          </a:gsLst>
          <a:path path="circle">
            <a:fillToRect l="50000" t="50000" r="50000" b="50000"/>
          </a:path>
        </a:gradFill>
      </a:bgFillStyleLst>
    </a:fmtScheme>
  </a:themeElements>
  <a:objectDefaults>
    <a:spDef>
      <a:spPr/>
      <a:bodyPr rtlCol="0" anchor="ctr"/>
      <a:lstStyle>
        <a:lvl1pPr lvl="0" algn="ctr"/>
      </a:lstStyle>
      <a:style>
        <a:lnRef idx="0">
          <a:scrgbClr r="0" g="0" b="0"/>
        </a:lnRef>
        <a:fillRef idx="1">
          <a:schemeClr val="accent1"/>
        </a:fillRef>
        <a:effectRef idx="0">
          <a:schemeClr val="accent1"/>
        </a:effectRef>
        <a:fontRef idx="none"/>
      </a:style>
    </a:spDef>
    <a:lnDef>
      <a:spPr>
        <a:ln w="19050" cap="flat">
          <a:solidFill>
            <a:schemeClr val="accent1">
              <a:lumMod val="75000"/>
            </a:schemeClr>
          </a:solidFill>
          <a:prstDash val="solid"/>
          <a:round/>
        </a:ln>
      </a:spPr>
      <a:bodyPr rtlCol="0" anchor="ctr"/>
      <a:lstStyle>
        <a:lvl1pPr lvl="0" algn="ctr"/>
      </a:lstStyle>
    </a:lnDef>
  </a:objectDefaults>
  <a:extraClrSchemeLst/>
</a:theme>
</file>

<file path=ppt/theme/theme2.xml><?xml version="1.0" encoding="utf-8"?>
<a:theme xmlns:a="http://schemas.openxmlformats.org/drawingml/2006/main" name="Whitepaper">
  <a:themeElements>
    <a:clrScheme name="Whitepaper">
      <a:dk1>
        <a:srgbClr val="000000"/>
      </a:dk1>
      <a:lt1>
        <a:srgbClr val="FFFFFF"/>
      </a:lt1>
      <a:dk2>
        <a:srgbClr val="171C23"/>
      </a:dk2>
      <a:lt2>
        <a:srgbClr val="F7FCFC"/>
      </a:lt2>
      <a:accent1>
        <a:srgbClr val="42C3C9"/>
      </a:accent1>
      <a:accent2>
        <a:srgbClr val="FFC94A"/>
      </a:accent2>
      <a:accent3>
        <a:srgbClr val="F2494B"/>
      </a:accent3>
      <a:accent4>
        <a:srgbClr val="FF7B43"/>
      </a:accent4>
      <a:accent5>
        <a:srgbClr val="775E9E"/>
      </a:accent5>
      <a:accent6>
        <a:srgbClr val="C1408A"/>
      </a:accent6>
      <a:hlink>
        <a:srgbClr val="2D83D8"/>
      </a:hlink>
      <a:folHlink>
        <a:srgbClr val="C1408A"/>
      </a:folHlink>
    </a:clrScheme>
    <a:fontScheme name="Cardboard">
      <a:majorFont>
        <a:latin typeface="Zoho Puvi"/>
        <a:ea typeface=""/>
        <a:cs typeface=""/>
      </a:majorFont>
      <a:minorFont>
        <a:latin typeface="Zoho Puvi"/>
        <a:ea typeface=""/>
        <a:cs typeface=""/>
      </a:minorFont>
    </a:fontScheme>
    <a:fmtScheme name="Whitepap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a:noFill/>
          <a:prstDash val="solid"/>
        </a:ln>
        <a:ln w="25400" cap="flat">
          <a:solidFill>
            <a:schemeClr val="phClr"/>
          </a:solidFill>
          <a:prstDash val="solid"/>
        </a:ln>
        <a:ln w="38100" cap="flat">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dpi="0" rotWithShape="1">
          <a:blip xmlns:r="http://schemas.openxmlformats.org/officeDocument/2006/relationships" r:embed="rId1">
            <a:duotone>
              <a:schemeClr val="phClr">
                <a:shade val="10000"/>
                <a:satMod val="400000"/>
              </a:schemeClr>
              <a:schemeClr val="phClr">
                <a:tint val="90000"/>
                <a:satMod val="200000"/>
              </a:schemeClr>
            </a:duotone>
          </a:blip>
          <a:tile tx="0" ty="0" sx="100000" sy="100000" algn="tl"/>
        </a:blipFill>
        <a:gradFill rotWithShape="1">
          <a:gsLst>
            <a:gs pos="0">
              <a:schemeClr val="phClr">
                <a:tint val="80000"/>
                <a:satMod val="300000"/>
              </a:schemeClr>
            </a:gs>
            <a:gs pos="100000">
              <a:schemeClr val="phClr">
                <a:shade val="60000"/>
                <a:satMod val="200000"/>
              </a:schemeClr>
            </a:gs>
          </a:gsLst>
          <a:path path="circle">
            <a:fillToRect l="50000" t="50000" r="50000" b="50000"/>
          </a:path>
        </a:gradFill>
      </a:bgFillStyleLst>
    </a:fmtScheme>
  </a:themeElements>
  <a:objectDefaults>
    <a:spDef>
      <a:spPr/>
      <a:bodyPr rtlCol="0" anchor="ctr"/>
      <a:lstStyle>
        <a:lvl1pPr lvl="0" algn="ctr"/>
      </a:lstStyle>
      <a:style>
        <a:lnRef idx="0">
          <a:scrgbClr r="0" g="0" b="0"/>
        </a:lnRef>
        <a:fillRef idx="1">
          <a:schemeClr val="accent1"/>
        </a:fillRef>
        <a:effectRef idx="0">
          <a:schemeClr val="accent1"/>
        </a:effectRef>
        <a:fontRef idx="none"/>
      </a:style>
    </a:spDef>
    <a:lnDef>
      <a:spPr>
        <a:ln w="19050" cap="flat">
          <a:solidFill>
            <a:schemeClr val="accent1">
              <a:lumMod val="75000"/>
            </a:schemeClr>
          </a:solidFill>
          <a:prstDash val="solid"/>
          <a:round/>
        </a:ln>
      </a:spPr>
      <a:bodyPr rtlCol="0" anchor="ctr"/>
      <a:lstStyle>
        <a:lvl1pPr lvl="0" algn="ctr"/>
      </a:lstStyle>
    </a:lnDef>
  </a:objectDefaults>
  <a:extraClrSchemeLst/>
</a:theme>
</file>

<file path=docProps/app.xml><?xml version="1.0" encoding="utf-8"?>
<Properties xmlns="http://schemas.openxmlformats.org/officeDocument/2006/extended-properties" xmlns:vt="http://schemas.openxmlformats.org/officeDocument/2006/docPropsVTypes">
  <TotalTime>5</TotalTime>
  <Words>2000</Words>
  <Application>Microsoft Office PowerPoint</Application>
  <PresentationFormat>On-screen Show (16:9)</PresentationFormat>
  <Paragraphs>230</Paragraphs>
  <Slides>42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Aptos</vt:lpstr>
      <vt:lpstr>Arial</vt:lpstr>
      <vt:lpstr>Whitepaper</vt:lpstr>
      <vt:lpstr>PowerPoint Presentation</vt:lpstr>
      <vt:lpstr>Outline</vt:lpstr>
      <vt:lpstr>Challenges </vt:lpstr>
      <vt:lpstr>Why SharePoint Manager Plus?</vt:lpstr>
      <vt:lpstr>Features offered</vt:lpstr>
      <vt:lpstr>Reporting</vt:lpstr>
      <vt:lpstr>Infrastructure visibility</vt:lpstr>
      <vt:lpstr>Security  and access reports</vt:lpstr>
      <vt:lpstr>PowerPoint Presentation</vt:lpstr>
      <vt:lpstr>Use case</vt:lpstr>
      <vt:lpstr>PowerPoint Presentation</vt:lpstr>
      <vt:lpstr>Change auditing reports</vt:lpstr>
      <vt:lpstr>Change auditing reports</vt:lpstr>
      <vt:lpstr>PowerPoint Presentation</vt:lpstr>
      <vt:lpstr>Use case</vt:lpstr>
      <vt:lpstr>PowerPoint Presentation</vt:lpstr>
      <vt:lpstr>Efficient SharePoint management</vt:lpstr>
      <vt:lpstr>PowerPoint Presentation</vt:lpstr>
      <vt:lpstr>Use case</vt:lpstr>
      <vt:lpstr>PowerPoint Presentation</vt:lpstr>
      <vt:lpstr>Instant alerts on your environment</vt:lpstr>
      <vt:lpstr>PowerPoint Presentation</vt:lpstr>
      <vt:lpstr>Use case</vt:lpstr>
      <vt:lpstr>PowerPoint Presentation</vt:lpstr>
      <vt:lpstr>Monitor your tenant's health</vt:lpstr>
      <vt:lpstr>PowerPoint Presentation</vt:lpstr>
      <vt:lpstr>Use case</vt:lpstr>
      <vt:lpstr>PowerPoint Presentation</vt:lpstr>
      <vt:lpstr>Seamless migration</vt:lpstr>
      <vt:lpstr>PowerPoint Presentation</vt:lpstr>
      <vt:lpstr>Use case</vt:lpstr>
      <vt:lpstr>PowerPoint Presentation</vt:lpstr>
      <vt:lpstr>Protect your SharePoint data</vt:lpstr>
      <vt:lpstr>PowerPoint Presentation</vt:lpstr>
      <vt:lpstr>Use case</vt:lpstr>
      <vt:lpstr>PowerPoint Presentation</vt:lpstr>
      <vt:lpstr>Delegate roles to technicians</vt:lpstr>
      <vt:lpstr>PowerPoint Presentation</vt:lpstr>
      <vt:lpstr>Use case</vt:lpstr>
      <vt:lpstr>Benefits of SharePoint Manager Plus</vt:lpstr>
      <vt:lpstr>Licensing and pricing</vt:lpstr>
      <vt:lpstr>Contact us</vt:lpstr>
    </vt:vector>
  </TitlesOfParts>
  <Company>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andrew-18073</dc:creator>
  <cp:lastModifiedBy>andrew-18073</cp:lastModifiedBy>
  <cp:revision>5</cp:revision>
  <dcterms:created xsi:type="dcterms:W3CDTF">2024-06-30T23:21:54Z</dcterms:created>
  <dcterms:modified xsi:type="dcterms:W3CDTF">2024-08-02T06:06:46Z</dcterms:modified>
</cp:coreProperties>
</file>