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8" r:id="rId2"/>
    <p:sldId id="265" r:id="rId3"/>
    <p:sldId id="267" r:id="rId4"/>
    <p:sldId id="261" r:id="rId5"/>
    <p:sldId id="259" r:id="rId6"/>
    <p:sldId id="260" r:id="rId7"/>
    <p:sldId id="262" r:id="rId8"/>
    <p:sldId id="266" r:id="rId9"/>
    <p:sldId id="263" r:id="rId10"/>
    <p:sldId id="268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5F5F5F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726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11E25E-92ED-48CF-B0FA-E4251486BE24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B8E62-25B2-4939-A2C5-89C0A184D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272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B8E62-25B2-4939-A2C5-89C0A184DEC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6873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61EB6-BEAB-4F6F-955E-682B9BCA9BB1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05D38-6EE3-4F5B-8AF7-D1FDC927A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790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61EB6-BEAB-4F6F-955E-682B9BCA9BB1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05D38-6EE3-4F5B-8AF7-D1FDC927A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658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61EB6-BEAB-4F6F-955E-682B9BCA9BB1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05D38-6EE3-4F5B-8AF7-D1FDC927A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181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61EB6-BEAB-4F6F-955E-682B9BCA9BB1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05D38-6EE3-4F5B-8AF7-D1FDC927A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410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61EB6-BEAB-4F6F-955E-682B9BCA9BB1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05D38-6EE3-4F5B-8AF7-D1FDC927A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093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61EB6-BEAB-4F6F-955E-682B9BCA9BB1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05D38-6EE3-4F5B-8AF7-D1FDC927A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102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61EB6-BEAB-4F6F-955E-682B9BCA9BB1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05D38-6EE3-4F5B-8AF7-D1FDC927A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258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61EB6-BEAB-4F6F-955E-682B9BCA9BB1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05D38-6EE3-4F5B-8AF7-D1FDC927A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749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61EB6-BEAB-4F6F-955E-682B9BCA9BB1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05D38-6EE3-4F5B-8AF7-D1FDC927A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739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61EB6-BEAB-4F6F-955E-682B9BCA9BB1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05D38-6EE3-4F5B-8AF7-D1FDC927A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931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61EB6-BEAB-4F6F-955E-682B9BCA9BB1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05D38-6EE3-4F5B-8AF7-D1FDC927A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175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61EB6-BEAB-4F6F-955E-682B9BCA9BB1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405D38-6EE3-4F5B-8AF7-D1FDC927A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429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51435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990600" y="826368"/>
            <a:ext cx="7162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1219200" y="1611630"/>
            <a:ext cx="6400800" cy="731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9" tIns="45719" bIns="45719" anchor="b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AR" sz="3000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ManageEngine </a:t>
            </a:r>
            <a:r>
              <a:rPr lang="es-AR" sz="3000" dirty="0" err="1" smtClean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RecoveryManager</a:t>
            </a:r>
            <a:r>
              <a:rPr lang="es-AR" sz="3000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Plus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AR" sz="2000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Una solución de </a:t>
            </a:r>
            <a:r>
              <a:rPr lang="es-AR" sz="2000" dirty="0" err="1" smtClean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backup</a:t>
            </a:r>
            <a:r>
              <a:rPr lang="es-AR" sz="2000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y restauración para Active </a:t>
            </a:r>
            <a:r>
              <a:rPr lang="es-AR" sz="2000" dirty="0" err="1" smtClean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Directory</a:t>
            </a:r>
            <a:endParaRPr lang="es-AR" sz="2000" dirty="0">
              <a:solidFill>
                <a:schemeClr val="tx2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76200" y="3572532"/>
            <a:ext cx="8915399" cy="523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9" tIns="45719" bIns="45719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A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Restauración completa / granular | </a:t>
            </a:r>
            <a:r>
              <a:rPr lang="es-AR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Rollback</a:t>
            </a:r>
            <a:r>
              <a:rPr lang="es-A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 a un momento </a:t>
            </a:r>
            <a:r>
              <a:rPr lang="es-A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determinado </a:t>
            </a:r>
            <a:r>
              <a:rPr lang="es-A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| Gestión de versiones para los datos respaldados | </a:t>
            </a:r>
            <a:r>
              <a:rPr lang="es-AR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Backups</a:t>
            </a:r>
            <a:r>
              <a:rPr lang="es-A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 programados</a:t>
            </a:r>
            <a:endParaRPr lang="es-AR" sz="1400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4700" y="4382166"/>
            <a:ext cx="2400300" cy="634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192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51435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33400" y="438150"/>
            <a:ext cx="81534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0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RecoveryManager</a:t>
            </a:r>
            <a:r>
              <a:rPr lang="es-AR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Plus también se puede configurar para almacenar su información de AD en línea.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AR" sz="20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Gracias a su GUI amigable, esta herramienta elimina todo el </a:t>
            </a:r>
            <a:r>
              <a:rPr lang="es-AR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arduo trabajo (y miedo) relacionado con las operaciones de </a:t>
            </a:r>
            <a:r>
              <a:rPr lang="es-AR" sz="20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backup</a:t>
            </a:r>
            <a:r>
              <a:rPr lang="es-AR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restauración de A</a:t>
            </a:r>
            <a:r>
              <a:rPr lang="es-AR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ctive </a:t>
            </a:r>
            <a:r>
              <a:rPr lang="es-AR" sz="20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Directory</a:t>
            </a:r>
            <a:r>
              <a:rPr lang="es-AR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AR" sz="20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Acceda a una demo online: demo.recoverymanagerplus.com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AR" sz="20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 hablar con nuestro equipo de soporte de producto: +1 888 720 9500</a:t>
            </a:r>
            <a:endParaRPr lang="es-AR" sz="2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0079" y="4589392"/>
            <a:ext cx="1591521" cy="420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73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51435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724400" y="133350"/>
            <a:ext cx="4110461" cy="51475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AR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 boleto a viajar en el tiempo de AD</a:t>
            </a:r>
          </a:p>
          <a:p>
            <a:pPr>
              <a:lnSpc>
                <a:spcPct val="150000"/>
              </a:lnSpc>
            </a:pPr>
            <a:r>
              <a:rPr lang="es-A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 esta herramienta, es como si pudiese viajar en el tiempo y deshacer cambios no deseados realizados a AD. Ofrece…</a:t>
            </a:r>
            <a:br>
              <a:rPr lang="es-A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s-AR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A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Restauración simple, </a:t>
            </a:r>
            <a:r>
              <a:rPr lang="es-A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 sólo un clic, de los objetos de AD</a:t>
            </a:r>
            <a:endParaRPr lang="es-AR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A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Copia</a:t>
            </a:r>
            <a:r>
              <a:rPr lang="es-A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 de seguridad automatizadas y programables de los datos de AD</a:t>
            </a:r>
            <a:endParaRPr lang="es-AR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A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Gestión de </a:t>
            </a:r>
            <a:r>
              <a:rPr lang="es-A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versiones para los datos respaldados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A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Comparación de valores actuales y respaldados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A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Mejor información acerca </a:t>
            </a:r>
            <a:r>
              <a:rPr lang="es-A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qué es lo mejor para restaurar</a:t>
            </a:r>
            <a:endParaRPr lang="es-AR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0079" y="4589392"/>
            <a:ext cx="1591521" cy="42075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361950"/>
            <a:ext cx="4359104" cy="3916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400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51435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990600" y="826368"/>
            <a:ext cx="7162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1219200" y="1611630"/>
            <a:ext cx="6248400" cy="731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9" tIns="45719" bIns="45719" anchor="b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AR" sz="3000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Un tour por el producto</a:t>
            </a:r>
            <a:endParaRPr lang="es-AR" sz="2000" dirty="0">
              <a:solidFill>
                <a:schemeClr val="tx2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76200" y="3572532"/>
            <a:ext cx="8915399" cy="30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9" tIns="45719" bIns="45719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0079" y="4589392"/>
            <a:ext cx="1591521" cy="420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786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51435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609600" y="361950"/>
            <a:ext cx="7543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311045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</a:tabLst>
            </a:pPr>
            <a:r>
              <a:rPr lang="es-AR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Copias de seguridad programadas</a:t>
            </a:r>
            <a:endParaRPr lang="es-A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895350"/>
            <a:ext cx="7696200" cy="3429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0079" y="4589392"/>
            <a:ext cx="1591521" cy="420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60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51435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33400" y="308610"/>
            <a:ext cx="7772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 posible la restauración completa como a nivel de atributo</a:t>
            </a:r>
            <a:endParaRPr lang="es-A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1" y="819150"/>
            <a:ext cx="7772399" cy="374809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0079" y="4589392"/>
            <a:ext cx="1591521" cy="420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16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5143500"/>
          </a:xfrm>
          <a:prstGeom prst="rect">
            <a:avLst/>
          </a:prstGeom>
        </p:spPr>
      </p:pic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457200" y="209550"/>
            <a:ext cx="6172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0"/>
            <a:r>
              <a:rPr lang="es-AR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Objetos de AD: restauración a un momento determinado</a:t>
            </a:r>
            <a:endParaRPr lang="es-AR" alt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0079" y="4589392"/>
            <a:ext cx="1591521" cy="42075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71550"/>
            <a:ext cx="9144000" cy="3319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88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51435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33400" y="32087"/>
            <a:ext cx="8077200" cy="498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s-AR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Comparación de versiones: los cambios son almacenados con fecha y hora</a:t>
            </a:r>
            <a:endParaRPr lang="es-A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0079" y="4589392"/>
            <a:ext cx="1591521" cy="42075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742950"/>
            <a:ext cx="8534400" cy="3942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2167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51435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33400" y="209550"/>
            <a:ext cx="7543800" cy="498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s-AR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Recuperación con ‘auto-</a:t>
            </a:r>
            <a:r>
              <a:rPr lang="es-AR" sz="20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recycle</a:t>
            </a:r>
            <a:r>
              <a:rPr lang="es-AR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 y ‘auto-</a:t>
            </a:r>
            <a:r>
              <a:rPr lang="es-AR" sz="20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enable</a:t>
            </a:r>
            <a:r>
              <a:rPr lang="es-AR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endParaRPr lang="es-A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735" y="819151"/>
            <a:ext cx="7672065" cy="374809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0079" y="4589392"/>
            <a:ext cx="1591521" cy="420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55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51435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33400" y="438150"/>
            <a:ext cx="7543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Dashboard</a:t>
            </a:r>
            <a:endParaRPr lang="en-US" sz="2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971550"/>
            <a:ext cx="8000999" cy="359595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0079" y="4589392"/>
            <a:ext cx="1591521" cy="420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462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4178</TotalTime>
  <Words>182</Words>
  <Application>Microsoft Office PowerPoint</Application>
  <PresentationFormat>On-screen Show (16:9)</PresentationFormat>
  <Paragraphs>25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Tahoma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zohocorp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María Elvina Polli</cp:lastModifiedBy>
  <cp:revision>53</cp:revision>
  <dcterms:created xsi:type="dcterms:W3CDTF">2014-02-04T12:40:03Z</dcterms:created>
  <dcterms:modified xsi:type="dcterms:W3CDTF">2016-02-25T12:04:13Z</dcterms:modified>
</cp:coreProperties>
</file>