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2.xml" ContentType="application/vnd.openxmlformats-officedocument.theme+xml"/>
  <Override PartName="/ppt/media/image1.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Lst>
  <p:sldSz cx="9144000" cy="51435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016" name="Shape 1016"/>
          <p:cNvSpPr/>
          <p:nvPr>
            <p:ph type="sldImg"/>
          </p:nvPr>
        </p:nvSpPr>
        <p:spPr>
          <a:xfrm>
            <a:off x="1143000" y="685800"/>
            <a:ext cx="4572000" cy="3429000"/>
          </a:xfrm>
          <a:prstGeom prst="rect">
            <a:avLst/>
          </a:prstGeom>
        </p:spPr>
        <p:txBody>
          <a:bodyPr/>
          <a:lstStyle/>
          <a:p>
            <a:pPr/>
          </a:p>
        </p:txBody>
      </p:sp>
      <p:sp>
        <p:nvSpPr>
          <p:cNvPr id="1017" name="Shape 10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Arial"/>
      </a:defRPr>
    </a:lvl1pPr>
    <a:lvl2pPr indent="228600" latinLnBrk="0">
      <a:defRPr sz="1200">
        <a:latin typeface="+mj-lt"/>
        <a:ea typeface="+mj-ea"/>
        <a:cs typeface="+mj-cs"/>
        <a:sym typeface="Arial"/>
      </a:defRPr>
    </a:lvl2pPr>
    <a:lvl3pPr indent="457200" latinLnBrk="0">
      <a:defRPr sz="1200">
        <a:latin typeface="+mj-lt"/>
        <a:ea typeface="+mj-ea"/>
        <a:cs typeface="+mj-cs"/>
        <a:sym typeface="Arial"/>
      </a:defRPr>
    </a:lvl3pPr>
    <a:lvl4pPr indent="685800" latinLnBrk="0">
      <a:defRPr sz="1200">
        <a:latin typeface="+mj-lt"/>
        <a:ea typeface="+mj-ea"/>
        <a:cs typeface="+mj-cs"/>
        <a:sym typeface="Arial"/>
      </a:defRPr>
    </a:lvl4pPr>
    <a:lvl5pPr indent="914400" latinLnBrk="0">
      <a:defRPr sz="1200">
        <a:latin typeface="+mj-lt"/>
        <a:ea typeface="+mj-ea"/>
        <a:cs typeface="+mj-cs"/>
        <a:sym typeface="Arial"/>
      </a:defRPr>
    </a:lvl5pPr>
    <a:lvl6pPr indent="1143000" latinLnBrk="0">
      <a:defRPr sz="1200">
        <a:latin typeface="+mj-lt"/>
        <a:ea typeface="+mj-ea"/>
        <a:cs typeface="+mj-cs"/>
        <a:sym typeface="Arial"/>
      </a:defRPr>
    </a:lvl6pPr>
    <a:lvl7pPr indent="1371600" latinLnBrk="0">
      <a:defRPr sz="1200">
        <a:latin typeface="+mj-lt"/>
        <a:ea typeface="+mj-ea"/>
        <a:cs typeface="+mj-cs"/>
        <a:sym typeface="Arial"/>
      </a:defRPr>
    </a:lvl7pPr>
    <a:lvl8pPr indent="1600200" latinLnBrk="0">
      <a:defRPr sz="1200">
        <a:latin typeface="+mj-lt"/>
        <a:ea typeface="+mj-ea"/>
        <a:cs typeface="+mj-cs"/>
        <a:sym typeface="Arial"/>
      </a:defRPr>
    </a:lvl8pPr>
    <a:lvl9pPr indent="1828800" latinLnBrk="0">
      <a:defRPr sz="1200">
        <a:latin typeface="+mj-lt"/>
        <a:ea typeface="+mj-ea"/>
        <a:cs typeface="+mj-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Slide">
    <p:spTree>
      <p:nvGrpSpPr>
        <p:cNvPr id="1" name=""/>
        <p:cNvGrpSpPr/>
        <p:nvPr/>
      </p:nvGrpSpPr>
      <p:grpSpPr>
        <a:xfrm>
          <a:off x="0" y="0"/>
          <a:ext cx="0" cy="0"/>
          <a:chOff x="0" y="0"/>
          <a:chExt cx="0" cy="0"/>
        </a:xfrm>
      </p:grpSpPr>
      <p:sp>
        <p:nvSpPr>
          <p:cNvPr id="11"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over Content">
    <p:spTree>
      <p:nvGrpSpPr>
        <p:cNvPr id="1" name=""/>
        <p:cNvGrpSpPr/>
        <p:nvPr/>
      </p:nvGrpSpPr>
      <p:grpSpPr>
        <a:xfrm>
          <a:off x="0" y="0"/>
          <a:ext cx="0" cy="0"/>
          <a:chOff x="0" y="0"/>
          <a:chExt cx="0" cy="0"/>
        </a:xfrm>
      </p:grpSpPr>
      <p:sp>
        <p:nvSpPr>
          <p:cNvPr id="95" name="Texto del título"/>
          <p:cNvSpPr txBox="1"/>
          <p:nvPr>
            <p:ph type="title"/>
          </p:nvPr>
        </p:nvSpPr>
        <p:spPr>
          <a:xfrm>
            <a:off x="1441440" y="291959"/>
            <a:ext cx="3875760" cy="1250281"/>
          </a:xfrm>
          <a:prstGeom prst="rect">
            <a:avLst/>
          </a:prstGeom>
        </p:spPr>
        <p:txBody>
          <a:bodyPr>
            <a:normAutofit fontScale="100000" lnSpcReduction="0"/>
          </a:bodyPr>
          <a:lstStyle/>
          <a:p>
            <a:pPr/>
            <a:r>
              <a:t>Texto del título</a:t>
            </a:r>
          </a:p>
        </p:txBody>
      </p:sp>
      <p:sp>
        <p:nvSpPr>
          <p:cNvPr id="96" name="Nivel de texto 1…"/>
          <p:cNvSpPr txBox="1"/>
          <p:nvPr>
            <p:ph type="body" sz="quarter" idx="1"/>
          </p:nvPr>
        </p:nvSpPr>
        <p:spPr>
          <a:xfrm>
            <a:off x="1381320" y="1618560"/>
            <a:ext cx="45361" cy="1539720"/>
          </a:xfrm>
          <a:prstGeom prst="rect">
            <a:avLst/>
          </a:prstGeom>
        </p:spPr>
        <p:txBody>
          <a:bodyPr>
            <a:normAutofit fontScale="100000" lnSpcReduction="0"/>
          </a:bodyPr>
          <a:lstStyle/>
          <a:p>
            <a:pPr/>
            <a:r>
              <a:t>Nivel de texto 1</a:t>
            </a:r>
          </a:p>
          <a:p>
            <a:pPr lvl="1"/>
            <a:r>
              <a:t>Nivel de texto 2</a:t>
            </a:r>
          </a:p>
          <a:p>
            <a:pPr lvl="2"/>
            <a:r>
              <a:t>Nivel de texto 3</a:t>
            </a:r>
          </a:p>
          <a:p>
            <a:pPr lvl="3"/>
            <a:r>
              <a:t>Nivel de texto 4</a:t>
            </a:r>
          </a:p>
          <a:p>
            <a:pPr lvl="4"/>
            <a:r>
              <a:t>Nivel de texto 5</a:t>
            </a:r>
          </a:p>
        </p:txBody>
      </p:sp>
      <p:sp>
        <p:nvSpPr>
          <p:cNvPr id="97" name="PlaceHolder 3"/>
          <p:cNvSpPr/>
          <p:nvPr>
            <p:ph type="body" sz="quarter" idx="21"/>
          </p:nvPr>
        </p:nvSpPr>
        <p:spPr>
          <a:xfrm>
            <a:off x="1381320" y="3304799"/>
            <a:ext cx="45361" cy="1539721"/>
          </a:xfrm>
          <a:prstGeom prst="rect">
            <a:avLst/>
          </a:prstGeom>
        </p:spPr>
        <p:txBody>
          <a:bodyPr>
            <a:normAutofit fontScale="100000" lnSpcReduction="0"/>
          </a:bodyPr>
          <a:lstStyle/>
          <a:p>
            <a:pPr>
              <a:defRPr spc="-100"/>
            </a:pPr>
          </a:p>
        </p:txBody>
      </p:sp>
      <p:sp>
        <p:nvSpPr>
          <p:cNvPr id="98"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4 Content">
    <p:spTree>
      <p:nvGrpSpPr>
        <p:cNvPr id="1" name=""/>
        <p:cNvGrpSpPr/>
        <p:nvPr/>
      </p:nvGrpSpPr>
      <p:grpSpPr>
        <a:xfrm>
          <a:off x="0" y="0"/>
          <a:ext cx="0" cy="0"/>
          <a:chOff x="0" y="0"/>
          <a:chExt cx="0" cy="0"/>
        </a:xfrm>
      </p:grpSpPr>
      <p:sp>
        <p:nvSpPr>
          <p:cNvPr id="105" name="Texto del título"/>
          <p:cNvSpPr txBox="1"/>
          <p:nvPr>
            <p:ph type="title"/>
          </p:nvPr>
        </p:nvSpPr>
        <p:spPr>
          <a:xfrm>
            <a:off x="1441440" y="291959"/>
            <a:ext cx="3875760" cy="1250281"/>
          </a:xfrm>
          <a:prstGeom prst="rect">
            <a:avLst/>
          </a:prstGeom>
        </p:spPr>
        <p:txBody>
          <a:bodyPr>
            <a:normAutofit fontScale="100000" lnSpcReduction="0"/>
          </a:bodyPr>
          <a:lstStyle/>
          <a:p>
            <a:pPr/>
            <a:r>
              <a:t>Texto del título</a:t>
            </a:r>
          </a:p>
        </p:txBody>
      </p:sp>
      <p:sp>
        <p:nvSpPr>
          <p:cNvPr id="106" name="Nivel de texto 1…"/>
          <p:cNvSpPr txBox="1"/>
          <p:nvPr>
            <p:ph type="body" sz="quarter" idx="1"/>
          </p:nvPr>
        </p:nvSpPr>
        <p:spPr>
          <a:xfrm>
            <a:off x="1381320" y="1618560"/>
            <a:ext cx="21961" cy="1539720"/>
          </a:xfrm>
          <a:prstGeom prst="rect">
            <a:avLst/>
          </a:prstGeom>
        </p:spPr>
        <p:txBody>
          <a:bodyPr>
            <a:normAutofit fontScale="100000" lnSpcReduction="0"/>
          </a:bodyPr>
          <a:lstStyle/>
          <a:p>
            <a:pPr/>
            <a:r>
              <a:t>Nivel de texto 1</a:t>
            </a:r>
          </a:p>
          <a:p>
            <a:pPr lvl="1"/>
            <a:r>
              <a:t>Nivel de texto 2</a:t>
            </a:r>
          </a:p>
          <a:p>
            <a:pPr lvl="2"/>
            <a:r>
              <a:t>Nivel de texto 3</a:t>
            </a:r>
          </a:p>
          <a:p>
            <a:pPr lvl="3"/>
            <a:r>
              <a:t>Nivel de texto 4</a:t>
            </a:r>
          </a:p>
          <a:p>
            <a:pPr lvl="4"/>
            <a:r>
              <a:t>Nivel de texto 5</a:t>
            </a:r>
          </a:p>
        </p:txBody>
      </p:sp>
      <p:sp>
        <p:nvSpPr>
          <p:cNvPr id="107" name="PlaceHolder 3"/>
          <p:cNvSpPr/>
          <p:nvPr/>
        </p:nvSpPr>
        <p:spPr>
          <a:xfrm>
            <a:off x="1404719" y="1618559"/>
            <a:ext cx="21961" cy="1539722"/>
          </a:xfrm>
          <a:prstGeom prst="rect">
            <a:avLst/>
          </a:prstGeom>
          <a:ln w="12700">
            <a:miter lim="400000"/>
          </a:ln>
        </p:spPr>
        <p:txBody>
          <a:bodyPr lIns="0" tIns="0" rIns="0" bIns="0">
            <a:normAutofit fontScale="100000" lnSpcReduction="0"/>
          </a:bodyPr>
          <a:lstStyle/>
          <a:p>
            <a:pPr marL="431999" indent="-323999">
              <a:lnSpc>
                <a:spcPct val="90000"/>
              </a:lnSpc>
              <a:spcBef>
                <a:spcPts val="1000"/>
              </a:spcBef>
              <a:buClr>
                <a:srgbClr val="000000"/>
              </a:buClr>
              <a:buSzPct val="45000"/>
              <a:buChar char="●"/>
              <a:defRPr spc="-100" sz="3200">
                <a:uFill>
                  <a:solidFill>
                    <a:srgbClr val="FFFFFF"/>
                  </a:solidFill>
                </a:uFill>
              </a:defRPr>
            </a:pPr>
          </a:p>
        </p:txBody>
      </p:sp>
      <p:sp>
        <p:nvSpPr>
          <p:cNvPr id="108" name="PlaceHolder 4"/>
          <p:cNvSpPr/>
          <p:nvPr/>
        </p:nvSpPr>
        <p:spPr>
          <a:xfrm>
            <a:off x="1404719" y="3304799"/>
            <a:ext cx="21961" cy="1539721"/>
          </a:xfrm>
          <a:prstGeom prst="rect">
            <a:avLst/>
          </a:prstGeom>
          <a:ln w="12700">
            <a:miter lim="400000"/>
          </a:ln>
        </p:spPr>
        <p:txBody>
          <a:bodyPr lIns="0" tIns="0" rIns="0" bIns="0">
            <a:normAutofit fontScale="100000" lnSpcReduction="0"/>
          </a:bodyPr>
          <a:lstStyle/>
          <a:p>
            <a:pPr marL="431999" indent="-323999">
              <a:lnSpc>
                <a:spcPct val="90000"/>
              </a:lnSpc>
              <a:spcBef>
                <a:spcPts val="1000"/>
              </a:spcBef>
              <a:buClr>
                <a:srgbClr val="000000"/>
              </a:buClr>
              <a:buSzPct val="45000"/>
              <a:buChar char="●"/>
              <a:defRPr spc="-100" sz="3200">
                <a:uFill>
                  <a:solidFill>
                    <a:srgbClr val="FFFFFF"/>
                  </a:solidFill>
                </a:uFill>
              </a:defRPr>
            </a:pPr>
          </a:p>
        </p:txBody>
      </p:sp>
      <p:sp>
        <p:nvSpPr>
          <p:cNvPr id="109" name="PlaceHolder 5"/>
          <p:cNvSpPr/>
          <p:nvPr>
            <p:ph type="body" sz="quarter" idx="21"/>
          </p:nvPr>
        </p:nvSpPr>
        <p:spPr>
          <a:xfrm>
            <a:off x="1381320" y="3304799"/>
            <a:ext cx="21961" cy="1539721"/>
          </a:xfrm>
          <a:prstGeom prst="rect">
            <a:avLst/>
          </a:prstGeom>
        </p:spPr>
        <p:txBody>
          <a:bodyPr>
            <a:normAutofit fontScale="100000" lnSpcReduction="0"/>
          </a:bodyPr>
          <a:lstStyle/>
          <a:p>
            <a:pPr>
              <a:defRPr spc="-100"/>
            </a:pPr>
          </a:p>
        </p:txBody>
      </p:sp>
      <p:sp>
        <p:nvSpPr>
          <p:cNvPr id="110"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6 Content">
    <p:spTree>
      <p:nvGrpSpPr>
        <p:cNvPr id="1" name=""/>
        <p:cNvGrpSpPr/>
        <p:nvPr/>
      </p:nvGrpSpPr>
      <p:grpSpPr>
        <a:xfrm>
          <a:off x="0" y="0"/>
          <a:ext cx="0" cy="0"/>
          <a:chOff x="0" y="0"/>
          <a:chExt cx="0" cy="0"/>
        </a:xfrm>
      </p:grpSpPr>
      <p:sp>
        <p:nvSpPr>
          <p:cNvPr id="117" name="Texto del título"/>
          <p:cNvSpPr txBox="1"/>
          <p:nvPr>
            <p:ph type="title"/>
          </p:nvPr>
        </p:nvSpPr>
        <p:spPr>
          <a:xfrm>
            <a:off x="1441440" y="291959"/>
            <a:ext cx="3875760" cy="1250281"/>
          </a:xfrm>
          <a:prstGeom prst="rect">
            <a:avLst/>
          </a:prstGeom>
        </p:spPr>
        <p:txBody>
          <a:bodyPr>
            <a:normAutofit fontScale="100000" lnSpcReduction="0"/>
          </a:bodyPr>
          <a:lstStyle/>
          <a:p>
            <a:pPr/>
            <a:r>
              <a:t>Texto del título</a:t>
            </a:r>
          </a:p>
        </p:txBody>
      </p:sp>
      <p:sp>
        <p:nvSpPr>
          <p:cNvPr id="118" name="Nivel de texto 1…"/>
          <p:cNvSpPr txBox="1"/>
          <p:nvPr>
            <p:ph type="body" sz="quarter" idx="1"/>
          </p:nvPr>
        </p:nvSpPr>
        <p:spPr>
          <a:xfrm>
            <a:off x="1381320" y="1618560"/>
            <a:ext cx="45361" cy="3228481"/>
          </a:xfrm>
          <a:prstGeom prst="rect">
            <a:avLst/>
          </a:prstGeom>
        </p:spPr>
        <p:txBody>
          <a:bodyPr>
            <a:normAutofit fontScale="100000" lnSpcReduction="0"/>
          </a:bodyPr>
          <a:lstStyle/>
          <a:p>
            <a:pPr/>
            <a:r>
              <a:t>Nivel de texto 1</a:t>
            </a:r>
          </a:p>
          <a:p>
            <a:pPr lvl="1"/>
            <a:r>
              <a:t>Nivel de texto 2</a:t>
            </a:r>
          </a:p>
          <a:p>
            <a:pPr lvl="2"/>
            <a:r>
              <a:t>Nivel de texto 3</a:t>
            </a:r>
          </a:p>
          <a:p>
            <a:pPr lvl="3"/>
            <a:r>
              <a:t>Nivel de texto 4</a:t>
            </a:r>
          </a:p>
          <a:p>
            <a:pPr lvl="4"/>
            <a:r>
              <a:t>Nivel de texto 5</a:t>
            </a:r>
          </a:p>
        </p:txBody>
      </p:sp>
      <p:sp>
        <p:nvSpPr>
          <p:cNvPr id="119" name="PlaceHolder 3"/>
          <p:cNvSpPr/>
          <p:nvPr>
            <p:ph type="body" sz="quarter" idx="21"/>
          </p:nvPr>
        </p:nvSpPr>
        <p:spPr>
          <a:xfrm>
            <a:off x="1381320" y="1618559"/>
            <a:ext cx="45361" cy="3228482"/>
          </a:xfrm>
          <a:prstGeom prst="rect">
            <a:avLst/>
          </a:prstGeom>
        </p:spPr>
        <p:txBody>
          <a:bodyPr>
            <a:normAutofit fontScale="100000" lnSpcReduction="0"/>
          </a:bodyPr>
          <a:lstStyle/>
          <a:p>
            <a:pPr>
              <a:defRPr spc="-100"/>
            </a:pPr>
          </a:p>
        </p:txBody>
      </p:sp>
      <p:pic>
        <p:nvPicPr>
          <p:cNvPr id="120" name="Imagen 33" descr="Imagen 33"/>
          <p:cNvPicPr>
            <a:picLocks noChangeAspect="1"/>
          </p:cNvPicPr>
          <p:nvPr/>
        </p:nvPicPr>
        <p:blipFill>
          <a:blip r:embed="rId2">
            <a:extLst/>
          </a:blip>
          <a:stretch>
            <a:fillRect/>
          </a:stretch>
        </p:blipFill>
        <p:spPr>
          <a:xfrm>
            <a:off x="1381320" y="3214800"/>
            <a:ext cx="45361" cy="36001"/>
          </a:xfrm>
          <a:prstGeom prst="rect">
            <a:avLst/>
          </a:prstGeom>
          <a:ln w="12700">
            <a:miter lim="400000"/>
          </a:ln>
        </p:spPr>
      </p:pic>
      <p:pic>
        <p:nvPicPr>
          <p:cNvPr id="121" name="Imagen 34" descr="Imagen 34"/>
          <p:cNvPicPr>
            <a:picLocks noChangeAspect="1"/>
          </p:cNvPicPr>
          <p:nvPr/>
        </p:nvPicPr>
        <p:blipFill>
          <a:blip r:embed="rId2">
            <a:extLst/>
          </a:blip>
          <a:stretch>
            <a:fillRect/>
          </a:stretch>
        </p:blipFill>
        <p:spPr>
          <a:xfrm>
            <a:off x="1381320" y="3214800"/>
            <a:ext cx="45361" cy="36001"/>
          </a:xfrm>
          <a:prstGeom prst="rect">
            <a:avLst/>
          </a:prstGeom>
          <a:ln w="12700">
            <a:miter lim="400000"/>
          </a:ln>
        </p:spPr>
      </p:pic>
      <p:sp>
        <p:nvSpPr>
          <p:cNvPr id="122"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Slide">
    <p:spTree>
      <p:nvGrpSpPr>
        <p:cNvPr id="1" name=""/>
        <p:cNvGrpSpPr/>
        <p:nvPr/>
      </p:nvGrpSpPr>
      <p:grpSpPr>
        <a:xfrm>
          <a:off x="0" y="0"/>
          <a:ext cx="0" cy="0"/>
          <a:chOff x="0" y="0"/>
          <a:chExt cx="0" cy="0"/>
        </a:xfrm>
      </p:grpSpPr>
      <p:sp>
        <p:nvSpPr>
          <p:cNvPr id="129" name="CustomShape 1"/>
          <p:cNvSpPr/>
          <p:nvPr/>
        </p:nvSpPr>
        <p:spPr>
          <a:xfrm>
            <a:off x="-6120" y="3676679"/>
            <a:ext cx="9159480" cy="361"/>
          </a:xfrm>
          <a:prstGeom prst="line">
            <a:avLst/>
          </a:prstGeom>
          <a:ln w="9360">
            <a:solidFill>
              <a:srgbClr val="000000"/>
            </a:solidFill>
          </a:ln>
        </p:spPr>
        <p:txBody>
          <a:bodyPr lIns="45719" rIns="45719"/>
          <a:lstStyle/>
          <a:p>
            <a:pPr/>
          </a:p>
        </p:txBody>
      </p:sp>
      <p:sp>
        <p:nvSpPr>
          <p:cNvPr id="130" name="CustomShape 2"/>
          <p:cNvSpPr/>
          <p:nvPr/>
        </p:nvSpPr>
        <p:spPr>
          <a:xfrm>
            <a:off x="1117799" y="3323159"/>
            <a:ext cx="717481" cy="717481"/>
          </a:xfrm>
          <a:prstGeom prst="ellipse">
            <a:avLst/>
          </a:prstGeom>
          <a:solidFill>
            <a:srgbClr val="604A7B"/>
          </a:solidFill>
          <a:ln w="12700">
            <a:miter lim="400000"/>
          </a:ln>
        </p:spPr>
        <p:txBody>
          <a:bodyPr lIns="45719" rIns="45719"/>
          <a:lstStyle/>
          <a:p>
            <a:pPr/>
          </a:p>
        </p:txBody>
      </p:sp>
      <p:sp>
        <p:nvSpPr>
          <p:cNvPr id="131"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138" name="CustomShape 1"/>
          <p:cNvSpPr/>
          <p:nvPr/>
        </p:nvSpPr>
        <p:spPr>
          <a:xfrm>
            <a:off x="-6120" y="3676679"/>
            <a:ext cx="9159480" cy="361"/>
          </a:xfrm>
          <a:prstGeom prst="line">
            <a:avLst/>
          </a:prstGeom>
          <a:ln w="9360">
            <a:solidFill>
              <a:srgbClr val="000000"/>
            </a:solidFill>
          </a:ln>
        </p:spPr>
        <p:txBody>
          <a:bodyPr lIns="45719" rIns="45719"/>
          <a:lstStyle/>
          <a:p>
            <a:pPr/>
          </a:p>
        </p:txBody>
      </p:sp>
      <p:sp>
        <p:nvSpPr>
          <p:cNvPr id="139" name="CustomShape 2"/>
          <p:cNvSpPr/>
          <p:nvPr/>
        </p:nvSpPr>
        <p:spPr>
          <a:xfrm>
            <a:off x="1117799" y="3323159"/>
            <a:ext cx="717481" cy="717481"/>
          </a:xfrm>
          <a:prstGeom prst="ellipse">
            <a:avLst/>
          </a:prstGeom>
          <a:solidFill>
            <a:srgbClr val="604A7B"/>
          </a:solidFill>
          <a:ln w="12700">
            <a:miter lim="400000"/>
          </a:ln>
        </p:spPr>
        <p:txBody>
          <a:bodyPr lIns="45719" rIns="45719"/>
          <a:lstStyle/>
          <a:p>
            <a:pPr/>
          </a:p>
        </p:txBody>
      </p:sp>
      <p:sp>
        <p:nvSpPr>
          <p:cNvPr id="140" name="Texto del título"/>
          <p:cNvSpPr txBox="1"/>
          <p:nvPr>
            <p:ph type="title"/>
          </p:nvPr>
        </p:nvSpPr>
        <p:spPr>
          <a:xfrm>
            <a:off x="1441440" y="291959"/>
            <a:ext cx="3875760" cy="1250281"/>
          </a:xfrm>
          <a:prstGeom prst="rect">
            <a:avLst/>
          </a:prstGeom>
        </p:spPr>
        <p:txBody>
          <a:bodyPr>
            <a:normAutofit fontScale="100000" lnSpcReduction="0"/>
          </a:bodyPr>
          <a:lstStyle>
            <a:lvl1pPr algn="l">
              <a:defRPr spc="0">
                <a:uFillTx/>
              </a:defRPr>
            </a:lvl1pPr>
          </a:lstStyle>
          <a:p>
            <a:pPr/>
            <a:r>
              <a:t>Texto del título</a:t>
            </a:r>
          </a:p>
        </p:txBody>
      </p:sp>
      <p:sp>
        <p:nvSpPr>
          <p:cNvPr id="141" name="Nivel de texto 1…"/>
          <p:cNvSpPr txBox="1"/>
          <p:nvPr>
            <p:ph type="body" sz="quarter" idx="1"/>
          </p:nvPr>
        </p:nvSpPr>
        <p:spPr>
          <a:xfrm>
            <a:off x="1381320" y="-641160"/>
            <a:ext cx="45361" cy="7748280"/>
          </a:xfrm>
          <a:prstGeom prst="rect">
            <a:avLst/>
          </a:prstGeom>
        </p:spPr>
        <p:txBody>
          <a:bodyPr anchor="ct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142"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p:spTree>
      <p:nvGrpSpPr>
        <p:cNvPr id="1" name=""/>
        <p:cNvGrpSpPr/>
        <p:nvPr/>
      </p:nvGrpSpPr>
      <p:grpSpPr>
        <a:xfrm>
          <a:off x="0" y="0"/>
          <a:ext cx="0" cy="0"/>
          <a:chOff x="0" y="0"/>
          <a:chExt cx="0" cy="0"/>
        </a:xfrm>
      </p:grpSpPr>
      <p:sp>
        <p:nvSpPr>
          <p:cNvPr id="149" name="CustomShape 1"/>
          <p:cNvSpPr/>
          <p:nvPr/>
        </p:nvSpPr>
        <p:spPr>
          <a:xfrm>
            <a:off x="-6120" y="3676679"/>
            <a:ext cx="9159480" cy="361"/>
          </a:xfrm>
          <a:prstGeom prst="line">
            <a:avLst/>
          </a:prstGeom>
          <a:ln w="9360">
            <a:solidFill>
              <a:srgbClr val="000000"/>
            </a:solidFill>
          </a:ln>
        </p:spPr>
        <p:txBody>
          <a:bodyPr lIns="45719" rIns="45719"/>
          <a:lstStyle/>
          <a:p>
            <a:pPr/>
          </a:p>
        </p:txBody>
      </p:sp>
      <p:sp>
        <p:nvSpPr>
          <p:cNvPr id="150" name="CustomShape 2"/>
          <p:cNvSpPr/>
          <p:nvPr/>
        </p:nvSpPr>
        <p:spPr>
          <a:xfrm>
            <a:off x="1117799" y="3323159"/>
            <a:ext cx="717481" cy="717481"/>
          </a:xfrm>
          <a:prstGeom prst="ellipse">
            <a:avLst/>
          </a:prstGeom>
          <a:solidFill>
            <a:srgbClr val="604A7B"/>
          </a:solidFill>
          <a:ln w="12700">
            <a:miter lim="400000"/>
          </a:ln>
        </p:spPr>
        <p:txBody>
          <a:bodyPr lIns="45719" rIns="45719"/>
          <a:lstStyle/>
          <a:p>
            <a:pPr/>
          </a:p>
        </p:txBody>
      </p:sp>
      <p:sp>
        <p:nvSpPr>
          <p:cNvPr id="151" name="Texto del título"/>
          <p:cNvSpPr txBox="1"/>
          <p:nvPr>
            <p:ph type="title"/>
          </p:nvPr>
        </p:nvSpPr>
        <p:spPr>
          <a:xfrm>
            <a:off x="1441440" y="291959"/>
            <a:ext cx="3875760" cy="1250281"/>
          </a:xfrm>
          <a:prstGeom prst="rect">
            <a:avLst/>
          </a:prstGeom>
        </p:spPr>
        <p:txBody>
          <a:bodyPr>
            <a:normAutofit fontScale="100000" lnSpcReduction="0"/>
          </a:bodyPr>
          <a:lstStyle>
            <a:lvl1pPr algn="l">
              <a:defRPr spc="0">
                <a:uFillTx/>
              </a:defRPr>
            </a:lvl1pPr>
          </a:lstStyle>
          <a:p>
            <a:pPr/>
            <a:r>
              <a:t>Texto del título</a:t>
            </a:r>
          </a:p>
        </p:txBody>
      </p:sp>
      <p:sp>
        <p:nvSpPr>
          <p:cNvPr id="152" name="Nivel de texto 1…"/>
          <p:cNvSpPr txBox="1"/>
          <p:nvPr>
            <p:ph type="body" sz="quarter" idx="1"/>
          </p:nvPr>
        </p:nvSpPr>
        <p:spPr>
          <a:xfrm>
            <a:off x="1381320" y="1618560"/>
            <a:ext cx="45361" cy="3228481"/>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153"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p:spTree>
      <p:nvGrpSpPr>
        <p:cNvPr id="1" name=""/>
        <p:cNvGrpSpPr/>
        <p:nvPr/>
      </p:nvGrpSpPr>
      <p:grpSpPr>
        <a:xfrm>
          <a:off x="0" y="0"/>
          <a:ext cx="0" cy="0"/>
          <a:chOff x="0" y="0"/>
          <a:chExt cx="0" cy="0"/>
        </a:xfrm>
      </p:grpSpPr>
      <p:sp>
        <p:nvSpPr>
          <p:cNvPr id="160" name="CustomShape 1"/>
          <p:cNvSpPr/>
          <p:nvPr/>
        </p:nvSpPr>
        <p:spPr>
          <a:xfrm>
            <a:off x="-6120" y="3676679"/>
            <a:ext cx="9159480" cy="361"/>
          </a:xfrm>
          <a:prstGeom prst="line">
            <a:avLst/>
          </a:prstGeom>
          <a:ln w="9360">
            <a:solidFill>
              <a:srgbClr val="000000"/>
            </a:solidFill>
          </a:ln>
        </p:spPr>
        <p:txBody>
          <a:bodyPr lIns="45719" rIns="45719"/>
          <a:lstStyle/>
          <a:p>
            <a:pPr/>
          </a:p>
        </p:txBody>
      </p:sp>
      <p:sp>
        <p:nvSpPr>
          <p:cNvPr id="161" name="CustomShape 2"/>
          <p:cNvSpPr/>
          <p:nvPr/>
        </p:nvSpPr>
        <p:spPr>
          <a:xfrm>
            <a:off x="1117799" y="3323159"/>
            <a:ext cx="717481" cy="717481"/>
          </a:xfrm>
          <a:prstGeom prst="ellipse">
            <a:avLst/>
          </a:prstGeom>
          <a:solidFill>
            <a:srgbClr val="604A7B"/>
          </a:solidFill>
          <a:ln w="12700">
            <a:miter lim="400000"/>
          </a:ln>
        </p:spPr>
        <p:txBody>
          <a:bodyPr lIns="45719" rIns="45719"/>
          <a:lstStyle/>
          <a:p>
            <a:pPr/>
          </a:p>
        </p:txBody>
      </p:sp>
      <p:sp>
        <p:nvSpPr>
          <p:cNvPr id="162" name="Texto del título"/>
          <p:cNvSpPr txBox="1"/>
          <p:nvPr>
            <p:ph type="title"/>
          </p:nvPr>
        </p:nvSpPr>
        <p:spPr>
          <a:xfrm>
            <a:off x="1441440" y="291959"/>
            <a:ext cx="3875760" cy="1250281"/>
          </a:xfrm>
          <a:prstGeom prst="rect">
            <a:avLst/>
          </a:prstGeom>
        </p:spPr>
        <p:txBody>
          <a:bodyPr>
            <a:normAutofit fontScale="100000" lnSpcReduction="0"/>
          </a:bodyPr>
          <a:lstStyle>
            <a:lvl1pPr algn="l">
              <a:defRPr spc="0">
                <a:uFillTx/>
              </a:defRPr>
            </a:lvl1pPr>
          </a:lstStyle>
          <a:p>
            <a:pPr/>
            <a:r>
              <a:t>Texto del título</a:t>
            </a:r>
          </a:p>
        </p:txBody>
      </p:sp>
      <p:sp>
        <p:nvSpPr>
          <p:cNvPr id="163" name="Nivel de texto 1…"/>
          <p:cNvSpPr txBox="1"/>
          <p:nvPr>
            <p:ph type="body" sz="quarter" idx="1"/>
          </p:nvPr>
        </p:nvSpPr>
        <p:spPr>
          <a:xfrm>
            <a:off x="1381320" y="1618560"/>
            <a:ext cx="21961" cy="3228481"/>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164" name="PlaceHolder 3"/>
          <p:cNvSpPr/>
          <p:nvPr>
            <p:ph type="body" sz="quarter" idx="21"/>
          </p:nvPr>
        </p:nvSpPr>
        <p:spPr>
          <a:xfrm>
            <a:off x="1404719" y="1618559"/>
            <a:ext cx="21961" cy="3228482"/>
          </a:xfrm>
          <a:prstGeom prst="rect">
            <a:avLst/>
          </a:prstGeom>
        </p:spPr>
        <p:txBody>
          <a:bodyPr>
            <a:normAutofit fontScale="100000" lnSpcReduction="0"/>
          </a:bodyPr>
          <a:lstStyle/>
          <a:p>
            <a:pPr marL="228600" indent="-228600">
              <a:buClrTx/>
              <a:buSzPct val="100000"/>
              <a:buFont typeface="Arial"/>
              <a:buChar char="•"/>
              <a:defRPr spc="0" sz="2800">
                <a:uFillTx/>
              </a:defRPr>
            </a:pPr>
          </a:p>
        </p:txBody>
      </p:sp>
      <p:sp>
        <p:nvSpPr>
          <p:cNvPr id="165"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172" name="CustomShape 1"/>
          <p:cNvSpPr/>
          <p:nvPr/>
        </p:nvSpPr>
        <p:spPr>
          <a:xfrm>
            <a:off x="-6120" y="3676679"/>
            <a:ext cx="9159480" cy="361"/>
          </a:xfrm>
          <a:prstGeom prst="line">
            <a:avLst/>
          </a:prstGeom>
          <a:ln w="9360">
            <a:solidFill>
              <a:srgbClr val="000000"/>
            </a:solidFill>
          </a:ln>
        </p:spPr>
        <p:txBody>
          <a:bodyPr lIns="45719" rIns="45719"/>
          <a:lstStyle/>
          <a:p>
            <a:pPr/>
          </a:p>
        </p:txBody>
      </p:sp>
      <p:sp>
        <p:nvSpPr>
          <p:cNvPr id="173" name="CustomShape 2"/>
          <p:cNvSpPr/>
          <p:nvPr/>
        </p:nvSpPr>
        <p:spPr>
          <a:xfrm>
            <a:off x="1117799" y="3323159"/>
            <a:ext cx="717481" cy="717481"/>
          </a:xfrm>
          <a:prstGeom prst="ellipse">
            <a:avLst/>
          </a:prstGeom>
          <a:solidFill>
            <a:srgbClr val="604A7B"/>
          </a:solidFill>
          <a:ln w="12700">
            <a:miter lim="400000"/>
          </a:ln>
        </p:spPr>
        <p:txBody>
          <a:bodyPr lIns="45719" rIns="45719"/>
          <a:lstStyle/>
          <a:p>
            <a:pPr/>
          </a:p>
        </p:txBody>
      </p:sp>
      <p:sp>
        <p:nvSpPr>
          <p:cNvPr id="174" name="Texto del título"/>
          <p:cNvSpPr txBox="1"/>
          <p:nvPr>
            <p:ph type="title"/>
          </p:nvPr>
        </p:nvSpPr>
        <p:spPr>
          <a:xfrm>
            <a:off x="1441440" y="291959"/>
            <a:ext cx="3875760" cy="1250281"/>
          </a:xfrm>
          <a:prstGeom prst="rect">
            <a:avLst/>
          </a:prstGeom>
        </p:spPr>
        <p:txBody>
          <a:bodyPr>
            <a:normAutofit fontScale="100000" lnSpcReduction="0"/>
          </a:bodyPr>
          <a:lstStyle>
            <a:lvl1pPr algn="l">
              <a:defRPr spc="0">
                <a:uFillTx/>
              </a:defRPr>
            </a:lvl1pPr>
          </a:lstStyle>
          <a:p>
            <a:pPr/>
            <a:r>
              <a:t>Texto del título</a:t>
            </a:r>
          </a:p>
        </p:txBody>
      </p:sp>
      <p:sp>
        <p:nvSpPr>
          <p:cNvPr id="175"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entered Text">
    <p:spTree>
      <p:nvGrpSpPr>
        <p:cNvPr id="1" name=""/>
        <p:cNvGrpSpPr/>
        <p:nvPr/>
      </p:nvGrpSpPr>
      <p:grpSpPr>
        <a:xfrm>
          <a:off x="0" y="0"/>
          <a:ext cx="0" cy="0"/>
          <a:chOff x="0" y="0"/>
          <a:chExt cx="0" cy="0"/>
        </a:xfrm>
      </p:grpSpPr>
      <p:sp>
        <p:nvSpPr>
          <p:cNvPr id="182" name="CustomShape 1"/>
          <p:cNvSpPr/>
          <p:nvPr/>
        </p:nvSpPr>
        <p:spPr>
          <a:xfrm>
            <a:off x="-6120" y="3676679"/>
            <a:ext cx="9159480" cy="361"/>
          </a:xfrm>
          <a:prstGeom prst="line">
            <a:avLst/>
          </a:prstGeom>
          <a:ln w="9360">
            <a:solidFill>
              <a:srgbClr val="000000"/>
            </a:solidFill>
          </a:ln>
        </p:spPr>
        <p:txBody>
          <a:bodyPr lIns="45719" rIns="45719"/>
          <a:lstStyle/>
          <a:p>
            <a:pPr/>
          </a:p>
        </p:txBody>
      </p:sp>
      <p:sp>
        <p:nvSpPr>
          <p:cNvPr id="183" name="CustomShape 2"/>
          <p:cNvSpPr/>
          <p:nvPr/>
        </p:nvSpPr>
        <p:spPr>
          <a:xfrm>
            <a:off x="1117799" y="3323159"/>
            <a:ext cx="717481" cy="717481"/>
          </a:xfrm>
          <a:prstGeom prst="ellipse">
            <a:avLst/>
          </a:prstGeom>
          <a:solidFill>
            <a:srgbClr val="604A7B"/>
          </a:solidFill>
          <a:ln w="12700">
            <a:miter lim="400000"/>
          </a:ln>
        </p:spPr>
        <p:txBody>
          <a:bodyPr lIns="45719" rIns="45719"/>
          <a:lstStyle/>
          <a:p>
            <a:pPr/>
          </a:p>
        </p:txBody>
      </p:sp>
      <p:sp>
        <p:nvSpPr>
          <p:cNvPr id="184" name="Nivel de texto 1…"/>
          <p:cNvSpPr txBox="1"/>
          <p:nvPr>
            <p:ph type="body" idx="1"/>
          </p:nvPr>
        </p:nvSpPr>
        <p:spPr>
          <a:xfrm>
            <a:off x="1441440" y="291959"/>
            <a:ext cx="3875760" cy="5795281"/>
          </a:xfrm>
          <a:prstGeom prst="rect">
            <a:avLst/>
          </a:prstGeom>
        </p:spPr>
        <p:txBody>
          <a:bodyPr anchor="ct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185"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and Content">
    <p:spTree>
      <p:nvGrpSpPr>
        <p:cNvPr id="1" name=""/>
        <p:cNvGrpSpPr/>
        <p:nvPr/>
      </p:nvGrpSpPr>
      <p:grpSpPr>
        <a:xfrm>
          <a:off x="0" y="0"/>
          <a:ext cx="0" cy="0"/>
          <a:chOff x="0" y="0"/>
          <a:chExt cx="0" cy="0"/>
        </a:xfrm>
      </p:grpSpPr>
      <p:sp>
        <p:nvSpPr>
          <p:cNvPr id="192" name="CustomShape 1"/>
          <p:cNvSpPr/>
          <p:nvPr/>
        </p:nvSpPr>
        <p:spPr>
          <a:xfrm>
            <a:off x="-6120" y="3676679"/>
            <a:ext cx="9159480" cy="361"/>
          </a:xfrm>
          <a:prstGeom prst="line">
            <a:avLst/>
          </a:prstGeom>
          <a:ln w="9360">
            <a:solidFill>
              <a:srgbClr val="000000"/>
            </a:solidFill>
          </a:ln>
        </p:spPr>
        <p:txBody>
          <a:bodyPr lIns="45719" rIns="45719"/>
          <a:lstStyle/>
          <a:p>
            <a:pPr/>
          </a:p>
        </p:txBody>
      </p:sp>
      <p:sp>
        <p:nvSpPr>
          <p:cNvPr id="193" name="CustomShape 2"/>
          <p:cNvSpPr/>
          <p:nvPr/>
        </p:nvSpPr>
        <p:spPr>
          <a:xfrm>
            <a:off x="1117799" y="3323159"/>
            <a:ext cx="717481" cy="717481"/>
          </a:xfrm>
          <a:prstGeom prst="ellipse">
            <a:avLst/>
          </a:prstGeom>
          <a:solidFill>
            <a:srgbClr val="604A7B"/>
          </a:solidFill>
          <a:ln w="12700">
            <a:miter lim="400000"/>
          </a:ln>
        </p:spPr>
        <p:txBody>
          <a:bodyPr lIns="45719" rIns="45719"/>
          <a:lstStyle/>
          <a:p>
            <a:pPr/>
          </a:p>
        </p:txBody>
      </p:sp>
      <p:sp>
        <p:nvSpPr>
          <p:cNvPr id="194" name="Texto del título"/>
          <p:cNvSpPr txBox="1"/>
          <p:nvPr>
            <p:ph type="title"/>
          </p:nvPr>
        </p:nvSpPr>
        <p:spPr>
          <a:xfrm>
            <a:off x="1441440" y="291959"/>
            <a:ext cx="3875760" cy="1250281"/>
          </a:xfrm>
          <a:prstGeom prst="rect">
            <a:avLst/>
          </a:prstGeom>
        </p:spPr>
        <p:txBody>
          <a:bodyPr>
            <a:normAutofit fontScale="100000" lnSpcReduction="0"/>
          </a:bodyPr>
          <a:lstStyle>
            <a:lvl1pPr algn="l">
              <a:defRPr spc="0">
                <a:uFillTx/>
              </a:defRPr>
            </a:lvl1pPr>
          </a:lstStyle>
          <a:p>
            <a:pPr/>
            <a:r>
              <a:t>Texto del título</a:t>
            </a:r>
          </a:p>
        </p:txBody>
      </p:sp>
      <p:sp>
        <p:nvSpPr>
          <p:cNvPr id="195" name="Nivel de texto 1…"/>
          <p:cNvSpPr txBox="1"/>
          <p:nvPr>
            <p:ph type="body" sz="quarter" idx="1"/>
          </p:nvPr>
        </p:nvSpPr>
        <p:spPr>
          <a:xfrm>
            <a:off x="1381320" y="1618560"/>
            <a:ext cx="21961" cy="1539720"/>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196" name="PlaceHolder 3"/>
          <p:cNvSpPr/>
          <p:nvPr/>
        </p:nvSpPr>
        <p:spPr>
          <a:xfrm>
            <a:off x="1381320" y="3304799"/>
            <a:ext cx="21961" cy="1539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197" name="PlaceHolder 4"/>
          <p:cNvSpPr/>
          <p:nvPr>
            <p:ph type="body" sz="quarter" idx="21"/>
          </p:nvPr>
        </p:nvSpPr>
        <p:spPr>
          <a:xfrm>
            <a:off x="1404719" y="1618559"/>
            <a:ext cx="21961" cy="3228482"/>
          </a:xfrm>
          <a:prstGeom prst="rect">
            <a:avLst/>
          </a:prstGeom>
        </p:spPr>
        <p:txBody>
          <a:bodyPr>
            <a:normAutofit fontScale="100000" lnSpcReduction="0"/>
          </a:bodyPr>
          <a:lstStyle/>
          <a:p>
            <a:pPr marL="228600" indent="-228600">
              <a:buClrTx/>
              <a:buSzPct val="100000"/>
              <a:buFont typeface="Arial"/>
              <a:buChar char="•"/>
              <a:defRPr spc="0" sz="2800">
                <a:uFillTx/>
              </a:defRPr>
            </a:pPr>
          </a:p>
        </p:txBody>
      </p:sp>
      <p:sp>
        <p:nvSpPr>
          <p:cNvPr id="198"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18" name="Texto del título"/>
          <p:cNvSpPr txBox="1"/>
          <p:nvPr>
            <p:ph type="title"/>
          </p:nvPr>
        </p:nvSpPr>
        <p:spPr>
          <a:xfrm>
            <a:off x="1441440" y="291959"/>
            <a:ext cx="3875760" cy="1250281"/>
          </a:xfrm>
          <a:prstGeom prst="rect">
            <a:avLst/>
          </a:prstGeom>
        </p:spPr>
        <p:txBody>
          <a:bodyPr>
            <a:normAutofit fontScale="100000" lnSpcReduction="0"/>
          </a:bodyPr>
          <a:lstStyle/>
          <a:p>
            <a:pPr/>
            <a:r>
              <a:t>Texto del título</a:t>
            </a:r>
          </a:p>
        </p:txBody>
      </p:sp>
      <p:sp>
        <p:nvSpPr>
          <p:cNvPr id="19" name="Nivel de texto 1…"/>
          <p:cNvSpPr txBox="1"/>
          <p:nvPr>
            <p:ph type="body" sz="quarter" idx="1"/>
          </p:nvPr>
        </p:nvSpPr>
        <p:spPr>
          <a:xfrm>
            <a:off x="1381320" y="-641160"/>
            <a:ext cx="45361" cy="7748280"/>
          </a:xfrm>
          <a:prstGeom prst="rect">
            <a:avLst/>
          </a:prstGeom>
        </p:spPr>
        <p:txBody>
          <a:bodyPr anchor="ctr">
            <a:normAutofit fontScale="100000" lnSpcReduction="0"/>
          </a:bodyPr>
          <a:lstStyle/>
          <a:p>
            <a:pPr/>
            <a:r>
              <a:t>Nivel de texto 1</a:t>
            </a:r>
          </a:p>
          <a:p>
            <a:pPr lvl="1"/>
            <a:r>
              <a:t>Nivel de texto 2</a:t>
            </a:r>
          </a:p>
          <a:p>
            <a:pPr lvl="2"/>
            <a:r>
              <a:t>Nivel de texto 3</a:t>
            </a:r>
          </a:p>
          <a:p>
            <a:pPr lvl="3"/>
            <a:r>
              <a:t>Nivel de texto 4</a:t>
            </a:r>
          </a:p>
          <a:p>
            <a:pPr lvl="4"/>
            <a:r>
              <a:t>Nivel de texto 5</a:t>
            </a:r>
          </a:p>
        </p:txBody>
      </p:sp>
      <p:sp>
        <p:nvSpPr>
          <p:cNvPr id="20"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and 2 Content">
    <p:spTree>
      <p:nvGrpSpPr>
        <p:cNvPr id="1" name=""/>
        <p:cNvGrpSpPr/>
        <p:nvPr/>
      </p:nvGrpSpPr>
      <p:grpSpPr>
        <a:xfrm>
          <a:off x="0" y="0"/>
          <a:ext cx="0" cy="0"/>
          <a:chOff x="0" y="0"/>
          <a:chExt cx="0" cy="0"/>
        </a:xfrm>
      </p:grpSpPr>
      <p:sp>
        <p:nvSpPr>
          <p:cNvPr id="205" name="CustomShape 1"/>
          <p:cNvSpPr/>
          <p:nvPr/>
        </p:nvSpPr>
        <p:spPr>
          <a:xfrm>
            <a:off x="-6120" y="3676679"/>
            <a:ext cx="9159480" cy="361"/>
          </a:xfrm>
          <a:prstGeom prst="line">
            <a:avLst/>
          </a:prstGeom>
          <a:ln w="9360">
            <a:solidFill>
              <a:srgbClr val="000000"/>
            </a:solidFill>
          </a:ln>
        </p:spPr>
        <p:txBody>
          <a:bodyPr lIns="45719" rIns="45719"/>
          <a:lstStyle/>
          <a:p>
            <a:pPr/>
          </a:p>
        </p:txBody>
      </p:sp>
      <p:sp>
        <p:nvSpPr>
          <p:cNvPr id="206" name="CustomShape 2"/>
          <p:cNvSpPr/>
          <p:nvPr/>
        </p:nvSpPr>
        <p:spPr>
          <a:xfrm>
            <a:off x="1117799" y="3323159"/>
            <a:ext cx="717481" cy="717481"/>
          </a:xfrm>
          <a:prstGeom prst="ellipse">
            <a:avLst/>
          </a:prstGeom>
          <a:solidFill>
            <a:srgbClr val="604A7B"/>
          </a:solidFill>
          <a:ln w="12700">
            <a:miter lim="400000"/>
          </a:ln>
        </p:spPr>
        <p:txBody>
          <a:bodyPr lIns="45719" rIns="45719"/>
          <a:lstStyle/>
          <a:p>
            <a:pPr/>
          </a:p>
        </p:txBody>
      </p:sp>
      <p:sp>
        <p:nvSpPr>
          <p:cNvPr id="207" name="Texto del título"/>
          <p:cNvSpPr txBox="1"/>
          <p:nvPr>
            <p:ph type="title"/>
          </p:nvPr>
        </p:nvSpPr>
        <p:spPr>
          <a:xfrm>
            <a:off x="1441440" y="291959"/>
            <a:ext cx="3875760" cy="1250281"/>
          </a:xfrm>
          <a:prstGeom prst="rect">
            <a:avLst/>
          </a:prstGeom>
        </p:spPr>
        <p:txBody>
          <a:bodyPr>
            <a:normAutofit fontScale="100000" lnSpcReduction="0"/>
          </a:bodyPr>
          <a:lstStyle>
            <a:lvl1pPr algn="l">
              <a:defRPr spc="0">
                <a:uFillTx/>
              </a:defRPr>
            </a:lvl1pPr>
          </a:lstStyle>
          <a:p>
            <a:pPr/>
            <a:r>
              <a:t>Texto del título</a:t>
            </a:r>
          </a:p>
        </p:txBody>
      </p:sp>
      <p:sp>
        <p:nvSpPr>
          <p:cNvPr id="208" name="Nivel de texto 1…"/>
          <p:cNvSpPr txBox="1"/>
          <p:nvPr>
            <p:ph type="body" sz="quarter" idx="1"/>
          </p:nvPr>
        </p:nvSpPr>
        <p:spPr>
          <a:xfrm>
            <a:off x="1381320" y="1618560"/>
            <a:ext cx="21961" cy="3228481"/>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209" name="PlaceHolder 3"/>
          <p:cNvSpPr/>
          <p:nvPr/>
        </p:nvSpPr>
        <p:spPr>
          <a:xfrm>
            <a:off x="1404719" y="1618559"/>
            <a:ext cx="21961" cy="1539722"/>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210" name="PlaceHolder 4"/>
          <p:cNvSpPr/>
          <p:nvPr>
            <p:ph type="body" sz="quarter" idx="21"/>
          </p:nvPr>
        </p:nvSpPr>
        <p:spPr>
          <a:xfrm>
            <a:off x="1404719" y="3304799"/>
            <a:ext cx="21961" cy="1539721"/>
          </a:xfrm>
          <a:prstGeom prst="rect">
            <a:avLst/>
          </a:prstGeom>
        </p:spPr>
        <p:txBody>
          <a:bodyPr>
            <a:normAutofit fontScale="100000" lnSpcReduction="0"/>
          </a:bodyPr>
          <a:lstStyle/>
          <a:p>
            <a:pPr marL="228600" indent="-228600">
              <a:buClrTx/>
              <a:buSzPct val="100000"/>
              <a:buFont typeface="Arial"/>
              <a:buChar char="•"/>
              <a:defRPr spc="0" sz="2800">
                <a:uFillTx/>
              </a:defRPr>
            </a:pPr>
          </a:p>
        </p:txBody>
      </p:sp>
      <p:sp>
        <p:nvSpPr>
          <p:cNvPr id="211"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over Content">
    <p:spTree>
      <p:nvGrpSpPr>
        <p:cNvPr id="1" name=""/>
        <p:cNvGrpSpPr/>
        <p:nvPr/>
      </p:nvGrpSpPr>
      <p:grpSpPr>
        <a:xfrm>
          <a:off x="0" y="0"/>
          <a:ext cx="0" cy="0"/>
          <a:chOff x="0" y="0"/>
          <a:chExt cx="0" cy="0"/>
        </a:xfrm>
      </p:grpSpPr>
      <p:sp>
        <p:nvSpPr>
          <p:cNvPr id="218" name="CustomShape 1"/>
          <p:cNvSpPr/>
          <p:nvPr/>
        </p:nvSpPr>
        <p:spPr>
          <a:xfrm>
            <a:off x="-6120" y="3676679"/>
            <a:ext cx="9159480" cy="361"/>
          </a:xfrm>
          <a:prstGeom prst="line">
            <a:avLst/>
          </a:prstGeom>
          <a:ln w="9360">
            <a:solidFill>
              <a:srgbClr val="000000"/>
            </a:solidFill>
          </a:ln>
        </p:spPr>
        <p:txBody>
          <a:bodyPr lIns="45719" rIns="45719"/>
          <a:lstStyle/>
          <a:p>
            <a:pPr/>
          </a:p>
        </p:txBody>
      </p:sp>
      <p:sp>
        <p:nvSpPr>
          <p:cNvPr id="219" name="CustomShape 2"/>
          <p:cNvSpPr/>
          <p:nvPr/>
        </p:nvSpPr>
        <p:spPr>
          <a:xfrm>
            <a:off x="1117799" y="3323159"/>
            <a:ext cx="717481" cy="717481"/>
          </a:xfrm>
          <a:prstGeom prst="ellipse">
            <a:avLst/>
          </a:prstGeom>
          <a:solidFill>
            <a:srgbClr val="604A7B"/>
          </a:solidFill>
          <a:ln w="12700">
            <a:miter lim="400000"/>
          </a:ln>
        </p:spPr>
        <p:txBody>
          <a:bodyPr lIns="45719" rIns="45719"/>
          <a:lstStyle/>
          <a:p>
            <a:pPr/>
          </a:p>
        </p:txBody>
      </p:sp>
      <p:sp>
        <p:nvSpPr>
          <p:cNvPr id="220" name="Texto del título"/>
          <p:cNvSpPr txBox="1"/>
          <p:nvPr>
            <p:ph type="title"/>
          </p:nvPr>
        </p:nvSpPr>
        <p:spPr>
          <a:xfrm>
            <a:off x="1441440" y="291959"/>
            <a:ext cx="3875760" cy="1250281"/>
          </a:xfrm>
          <a:prstGeom prst="rect">
            <a:avLst/>
          </a:prstGeom>
        </p:spPr>
        <p:txBody>
          <a:bodyPr>
            <a:normAutofit fontScale="100000" lnSpcReduction="0"/>
          </a:bodyPr>
          <a:lstStyle>
            <a:lvl1pPr algn="l">
              <a:defRPr spc="0">
                <a:uFillTx/>
              </a:defRPr>
            </a:lvl1pPr>
          </a:lstStyle>
          <a:p>
            <a:pPr/>
            <a:r>
              <a:t>Texto del título</a:t>
            </a:r>
          </a:p>
        </p:txBody>
      </p:sp>
      <p:sp>
        <p:nvSpPr>
          <p:cNvPr id="221" name="Nivel de texto 1…"/>
          <p:cNvSpPr txBox="1"/>
          <p:nvPr>
            <p:ph type="body" sz="quarter" idx="1"/>
          </p:nvPr>
        </p:nvSpPr>
        <p:spPr>
          <a:xfrm>
            <a:off x="1381320" y="1618560"/>
            <a:ext cx="21961" cy="1539720"/>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222" name="PlaceHolder 3"/>
          <p:cNvSpPr/>
          <p:nvPr/>
        </p:nvSpPr>
        <p:spPr>
          <a:xfrm>
            <a:off x="1404719" y="1618559"/>
            <a:ext cx="21961" cy="1539722"/>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223" name="PlaceHolder 4"/>
          <p:cNvSpPr/>
          <p:nvPr>
            <p:ph type="body" sz="quarter" idx="21"/>
          </p:nvPr>
        </p:nvSpPr>
        <p:spPr>
          <a:xfrm>
            <a:off x="1381320" y="3304799"/>
            <a:ext cx="45361" cy="1539721"/>
          </a:xfrm>
          <a:prstGeom prst="rect">
            <a:avLst/>
          </a:prstGeom>
        </p:spPr>
        <p:txBody>
          <a:bodyPr>
            <a:normAutofit fontScale="100000" lnSpcReduction="0"/>
          </a:bodyPr>
          <a:lstStyle/>
          <a:p>
            <a:pPr marL="228600" indent="-228600">
              <a:buClrTx/>
              <a:buSzPct val="100000"/>
              <a:buFont typeface="Arial"/>
              <a:buChar char="•"/>
              <a:defRPr spc="0" sz="2800">
                <a:uFillTx/>
              </a:defRPr>
            </a:pPr>
          </a:p>
        </p:txBody>
      </p:sp>
      <p:sp>
        <p:nvSpPr>
          <p:cNvPr id="224"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over Content">
    <p:spTree>
      <p:nvGrpSpPr>
        <p:cNvPr id="1" name=""/>
        <p:cNvGrpSpPr/>
        <p:nvPr/>
      </p:nvGrpSpPr>
      <p:grpSpPr>
        <a:xfrm>
          <a:off x="0" y="0"/>
          <a:ext cx="0" cy="0"/>
          <a:chOff x="0" y="0"/>
          <a:chExt cx="0" cy="0"/>
        </a:xfrm>
      </p:grpSpPr>
      <p:sp>
        <p:nvSpPr>
          <p:cNvPr id="231" name="CustomShape 1"/>
          <p:cNvSpPr/>
          <p:nvPr/>
        </p:nvSpPr>
        <p:spPr>
          <a:xfrm>
            <a:off x="-6120" y="3676679"/>
            <a:ext cx="9159480" cy="361"/>
          </a:xfrm>
          <a:prstGeom prst="line">
            <a:avLst/>
          </a:prstGeom>
          <a:ln w="9360">
            <a:solidFill>
              <a:srgbClr val="000000"/>
            </a:solidFill>
          </a:ln>
        </p:spPr>
        <p:txBody>
          <a:bodyPr lIns="45719" rIns="45719"/>
          <a:lstStyle/>
          <a:p>
            <a:pPr/>
          </a:p>
        </p:txBody>
      </p:sp>
      <p:sp>
        <p:nvSpPr>
          <p:cNvPr id="232" name="CustomShape 2"/>
          <p:cNvSpPr/>
          <p:nvPr/>
        </p:nvSpPr>
        <p:spPr>
          <a:xfrm>
            <a:off x="1117799" y="3323159"/>
            <a:ext cx="717481" cy="717481"/>
          </a:xfrm>
          <a:prstGeom prst="ellipse">
            <a:avLst/>
          </a:prstGeom>
          <a:solidFill>
            <a:srgbClr val="604A7B"/>
          </a:solidFill>
          <a:ln w="12700">
            <a:miter lim="400000"/>
          </a:ln>
        </p:spPr>
        <p:txBody>
          <a:bodyPr lIns="45719" rIns="45719"/>
          <a:lstStyle/>
          <a:p>
            <a:pPr/>
          </a:p>
        </p:txBody>
      </p:sp>
      <p:sp>
        <p:nvSpPr>
          <p:cNvPr id="233" name="Texto del título"/>
          <p:cNvSpPr txBox="1"/>
          <p:nvPr>
            <p:ph type="title"/>
          </p:nvPr>
        </p:nvSpPr>
        <p:spPr>
          <a:xfrm>
            <a:off x="1441440" y="291959"/>
            <a:ext cx="3875760" cy="1250281"/>
          </a:xfrm>
          <a:prstGeom prst="rect">
            <a:avLst/>
          </a:prstGeom>
        </p:spPr>
        <p:txBody>
          <a:bodyPr>
            <a:normAutofit fontScale="100000" lnSpcReduction="0"/>
          </a:bodyPr>
          <a:lstStyle>
            <a:lvl1pPr algn="l">
              <a:defRPr spc="0">
                <a:uFillTx/>
              </a:defRPr>
            </a:lvl1pPr>
          </a:lstStyle>
          <a:p>
            <a:pPr/>
            <a:r>
              <a:t>Texto del título</a:t>
            </a:r>
          </a:p>
        </p:txBody>
      </p:sp>
      <p:sp>
        <p:nvSpPr>
          <p:cNvPr id="234" name="Nivel de texto 1…"/>
          <p:cNvSpPr txBox="1"/>
          <p:nvPr>
            <p:ph type="body" sz="quarter" idx="1"/>
          </p:nvPr>
        </p:nvSpPr>
        <p:spPr>
          <a:xfrm>
            <a:off x="1381320" y="1618560"/>
            <a:ext cx="45361" cy="1539720"/>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235" name="PlaceHolder 3"/>
          <p:cNvSpPr/>
          <p:nvPr>
            <p:ph type="body" sz="quarter" idx="21"/>
          </p:nvPr>
        </p:nvSpPr>
        <p:spPr>
          <a:xfrm>
            <a:off x="1381320" y="3304799"/>
            <a:ext cx="45361" cy="1539721"/>
          </a:xfrm>
          <a:prstGeom prst="rect">
            <a:avLst/>
          </a:prstGeom>
        </p:spPr>
        <p:txBody>
          <a:bodyPr>
            <a:normAutofit fontScale="100000" lnSpcReduction="0"/>
          </a:bodyPr>
          <a:lstStyle/>
          <a:p>
            <a:pPr marL="228600" indent="-228600">
              <a:buClrTx/>
              <a:buSzPct val="100000"/>
              <a:buFont typeface="Arial"/>
              <a:buChar char="•"/>
              <a:defRPr spc="0" sz="2800">
                <a:uFillTx/>
              </a:defRPr>
            </a:pPr>
          </a:p>
        </p:txBody>
      </p:sp>
      <p:sp>
        <p:nvSpPr>
          <p:cNvPr id="236"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4 Content">
    <p:spTree>
      <p:nvGrpSpPr>
        <p:cNvPr id="1" name=""/>
        <p:cNvGrpSpPr/>
        <p:nvPr/>
      </p:nvGrpSpPr>
      <p:grpSpPr>
        <a:xfrm>
          <a:off x="0" y="0"/>
          <a:ext cx="0" cy="0"/>
          <a:chOff x="0" y="0"/>
          <a:chExt cx="0" cy="0"/>
        </a:xfrm>
      </p:grpSpPr>
      <p:sp>
        <p:nvSpPr>
          <p:cNvPr id="243" name="CustomShape 1"/>
          <p:cNvSpPr/>
          <p:nvPr/>
        </p:nvSpPr>
        <p:spPr>
          <a:xfrm>
            <a:off x="-6120" y="3676679"/>
            <a:ext cx="9159480" cy="361"/>
          </a:xfrm>
          <a:prstGeom prst="line">
            <a:avLst/>
          </a:prstGeom>
          <a:ln w="9360">
            <a:solidFill>
              <a:srgbClr val="000000"/>
            </a:solidFill>
          </a:ln>
        </p:spPr>
        <p:txBody>
          <a:bodyPr lIns="45719" rIns="45719"/>
          <a:lstStyle/>
          <a:p>
            <a:pPr/>
          </a:p>
        </p:txBody>
      </p:sp>
      <p:sp>
        <p:nvSpPr>
          <p:cNvPr id="244" name="CustomShape 2"/>
          <p:cNvSpPr/>
          <p:nvPr/>
        </p:nvSpPr>
        <p:spPr>
          <a:xfrm>
            <a:off x="1117799" y="3323159"/>
            <a:ext cx="717481" cy="717481"/>
          </a:xfrm>
          <a:prstGeom prst="ellipse">
            <a:avLst/>
          </a:prstGeom>
          <a:solidFill>
            <a:srgbClr val="604A7B"/>
          </a:solidFill>
          <a:ln w="12700">
            <a:miter lim="400000"/>
          </a:ln>
        </p:spPr>
        <p:txBody>
          <a:bodyPr lIns="45719" rIns="45719"/>
          <a:lstStyle/>
          <a:p>
            <a:pPr/>
          </a:p>
        </p:txBody>
      </p:sp>
      <p:sp>
        <p:nvSpPr>
          <p:cNvPr id="245" name="Texto del título"/>
          <p:cNvSpPr txBox="1"/>
          <p:nvPr>
            <p:ph type="title"/>
          </p:nvPr>
        </p:nvSpPr>
        <p:spPr>
          <a:xfrm>
            <a:off x="1441440" y="291959"/>
            <a:ext cx="3875760" cy="1250281"/>
          </a:xfrm>
          <a:prstGeom prst="rect">
            <a:avLst/>
          </a:prstGeom>
        </p:spPr>
        <p:txBody>
          <a:bodyPr>
            <a:normAutofit fontScale="100000" lnSpcReduction="0"/>
          </a:bodyPr>
          <a:lstStyle>
            <a:lvl1pPr algn="l">
              <a:defRPr spc="0">
                <a:uFillTx/>
              </a:defRPr>
            </a:lvl1pPr>
          </a:lstStyle>
          <a:p>
            <a:pPr/>
            <a:r>
              <a:t>Texto del título</a:t>
            </a:r>
          </a:p>
        </p:txBody>
      </p:sp>
      <p:sp>
        <p:nvSpPr>
          <p:cNvPr id="246" name="Nivel de texto 1…"/>
          <p:cNvSpPr txBox="1"/>
          <p:nvPr>
            <p:ph type="body" sz="quarter" idx="1"/>
          </p:nvPr>
        </p:nvSpPr>
        <p:spPr>
          <a:xfrm>
            <a:off x="1381320" y="1618560"/>
            <a:ext cx="21961" cy="1539720"/>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247" name="PlaceHolder 3"/>
          <p:cNvSpPr/>
          <p:nvPr/>
        </p:nvSpPr>
        <p:spPr>
          <a:xfrm>
            <a:off x="1404719" y="1618559"/>
            <a:ext cx="21961" cy="1539722"/>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248" name="PlaceHolder 4"/>
          <p:cNvSpPr/>
          <p:nvPr/>
        </p:nvSpPr>
        <p:spPr>
          <a:xfrm>
            <a:off x="1404719" y="3304799"/>
            <a:ext cx="21961" cy="1539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249" name="PlaceHolder 5"/>
          <p:cNvSpPr/>
          <p:nvPr>
            <p:ph type="body" sz="quarter" idx="21"/>
          </p:nvPr>
        </p:nvSpPr>
        <p:spPr>
          <a:xfrm>
            <a:off x="1381320" y="3304799"/>
            <a:ext cx="21961" cy="1539721"/>
          </a:xfrm>
          <a:prstGeom prst="rect">
            <a:avLst/>
          </a:prstGeom>
        </p:spPr>
        <p:txBody>
          <a:bodyPr>
            <a:normAutofit fontScale="100000" lnSpcReduction="0"/>
          </a:bodyPr>
          <a:lstStyle/>
          <a:p>
            <a:pPr marL="228600" indent="-228600">
              <a:buClrTx/>
              <a:buSzPct val="100000"/>
              <a:buFont typeface="Arial"/>
              <a:buChar char="•"/>
              <a:defRPr spc="0" sz="2800">
                <a:uFillTx/>
              </a:defRPr>
            </a:pPr>
          </a:p>
        </p:txBody>
      </p:sp>
      <p:sp>
        <p:nvSpPr>
          <p:cNvPr id="250"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6 Content">
    <p:spTree>
      <p:nvGrpSpPr>
        <p:cNvPr id="1" name=""/>
        <p:cNvGrpSpPr/>
        <p:nvPr/>
      </p:nvGrpSpPr>
      <p:grpSpPr>
        <a:xfrm>
          <a:off x="0" y="0"/>
          <a:ext cx="0" cy="0"/>
          <a:chOff x="0" y="0"/>
          <a:chExt cx="0" cy="0"/>
        </a:xfrm>
      </p:grpSpPr>
      <p:sp>
        <p:nvSpPr>
          <p:cNvPr id="257" name="CustomShape 1"/>
          <p:cNvSpPr/>
          <p:nvPr/>
        </p:nvSpPr>
        <p:spPr>
          <a:xfrm>
            <a:off x="-6120" y="3676679"/>
            <a:ext cx="9159480" cy="361"/>
          </a:xfrm>
          <a:prstGeom prst="line">
            <a:avLst/>
          </a:prstGeom>
          <a:ln w="9360">
            <a:solidFill>
              <a:srgbClr val="000000"/>
            </a:solidFill>
          </a:ln>
        </p:spPr>
        <p:txBody>
          <a:bodyPr lIns="45719" rIns="45719"/>
          <a:lstStyle/>
          <a:p>
            <a:pPr/>
          </a:p>
        </p:txBody>
      </p:sp>
      <p:sp>
        <p:nvSpPr>
          <p:cNvPr id="258" name="CustomShape 2"/>
          <p:cNvSpPr/>
          <p:nvPr/>
        </p:nvSpPr>
        <p:spPr>
          <a:xfrm>
            <a:off x="1117799" y="3323159"/>
            <a:ext cx="717481" cy="717481"/>
          </a:xfrm>
          <a:prstGeom prst="ellipse">
            <a:avLst/>
          </a:prstGeom>
          <a:solidFill>
            <a:srgbClr val="604A7B"/>
          </a:solidFill>
          <a:ln w="12700">
            <a:miter lim="400000"/>
          </a:ln>
        </p:spPr>
        <p:txBody>
          <a:bodyPr lIns="45719" rIns="45719"/>
          <a:lstStyle/>
          <a:p>
            <a:pPr/>
          </a:p>
        </p:txBody>
      </p:sp>
      <p:sp>
        <p:nvSpPr>
          <p:cNvPr id="259" name="Texto del título"/>
          <p:cNvSpPr txBox="1"/>
          <p:nvPr>
            <p:ph type="title"/>
          </p:nvPr>
        </p:nvSpPr>
        <p:spPr>
          <a:xfrm>
            <a:off x="1441440" y="291959"/>
            <a:ext cx="3875760" cy="1250281"/>
          </a:xfrm>
          <a:prstGeom prst="rect">
            <a:avLst/>
          </a:prstGeom>
        </p:spPr>
        <p:txBody>
          <a:bodyPr>
            <a:normAutofit fontScale="100000" lnSpcReduction="0"/>
          </a:bodyPr>
          <a:lstStyle>
            <a:lvl1pPr algn="l">
              <a:defRPr spc="0">
                <a:uFillTx/>
              </a:defRPr>
            </a:lvl1pPr>
          </a:lstStyle>
          <a:p>
            <a:pPr/>
            <a:r>
              <a:t>Texto del título</a:t>
            </a:r>
          </a:p>
        </p:txBody>
      </p:sp>
      <p:sp>
        <p:nvSpPr>
          <p:cNvPr id="260" name="Nivel de texto 1…"/>
          <p:cNvSpPr txBox="1"/>
          <p:nvPr>
            <p:ph type="body" sz="quarter" idx="1"/>
          </p:nvPr>
        </p:nvSpPr>
        <p:spPr>
          <a:xfrm>
            <a:off x="1381320" y="1618560"/>
            <a:ext cx="45361" cy="3228481"/>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261" name="PlaceHolder 3"/>
          <p:cNvSpPr/>
          <p:nvPr>
            <p:ph type="body" sz="quarter" idx="21"/>
          </p:nvPr>
        </p:nvSpPr>
        <p:spPr>
          <a:xfrm>
            <a:off x="1381320" y="1618559"/>
            <a:ext cx="45361" cy="3228482"/>
          </a:xfrm>
          <a:prstGeom prst="rect">
            <a:avLst/>
          </a:prstGeom>
        </p:spPr>
        <p:txBody>
          <a:bodyPr>
            <a:normAutofit fontScale="100000" lnSpcReduction="0"/>
          </a:bodyPr>
          <a:lstStyle/>
          <a:p>
            <a:pPr marL="228600" indent="-228600">
              <a:buClrTx/>
              <a:buSzPct val="100000"/>
              <a:buFont typeface="Arial"/>
              <a:buChar char="•"/>
              <a:defRPr spc="0" sz="2800">
                <a:uFillTx/>
              </a:defRPr>
            </a:pPr>
          </a:p>
        </p:txBody>
      </p:sp>
      <p:pic>
        <p:nvPicPr>
          <p:cNvPr id="262" name="Imagen 71" descr="Imagen 71"/>
          <p:cNvPicPr>
            <a:picLocks noChangeAspect="1"/>
          </p:cNvPicPr>
          <p:nvPr/>
        </p:nvPicPr>
        <p:blipFill>
          <a:blip r:embed="rId2">
            <a:extLst/>
          </a:blip>
          <a:stretch>
            <a:fillRect/>
          </a:stretch>
        </p:blipFill>
        <p:spPr>
          <a:xfrm>
            <a:off x="1381320" y="3214800"/>
            <a:ext cx="45361" cy="36001"/>
          </a:xfrm>
          <a:prstGeom prst="rect">
            <a:avLst/>
          </a:prstGeom>
          <a:ln w="12700">
            <a:miter lim="400000"/>
          </a:ln>
        </p:spPr>
      </p:pic>
      <p:pic>
        <p:nvPicPr>
          <p:cNvPr id="263" name="Imagen 72" descr="Imagen 72"/>
          <p:cNvPicPr>
            <a:picLocks noChangeAspect="1"/>
          </p:cNvPicPr>
          <p:nvPr/>
        </p:nvPicPr>
        <p:blipFill>
          <a:blip r:embed="rId2">
            <a:extLst/>
          </a:blip>
          <a:stretch>
            <a:fillRect/>
          </a:stretch>
        </p:blipFill>
        <p:spPr>
          <a:xfrm>
            <a:off x="1381320" y="3214800"/>
            <a:ext cx="45361" cy="36001"/>
          </a:xfrm>
          <a:prstGeom prst="rect">
            <a:avLst/>
          </a:prstGeom>
          <a:ln w="12700">
            <a:miter lim="400000"/>
          </a:ln>
        </p:spPr>
      </p:pic>
      <p:sp>
        <p:nvSpPr>
          <p:cNvPr id="264"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Slide">
    <p:spTree>
      <p:nvGrpSpPr>
        <p:cNvPr id="1" name=""/>
        <p:cNvGrpSpPr/>
        <p:nvPr/>
      </p:nvGrpSpPr>
      <p:grpSpPr>
        <a:xfrm>
          <a:off x="0" y="0"/>
          <a:ext cx="0" cy="0"/>
          <a:chOff x="0" y="0"/>
          <a:chExt cx="0" cy="0"/>
        </a:xfrm>
      </p:grpSpPr>
      <p:sp>
        <p:nvSpPr>
          <p:cNvPr id="271" name="CustomShape 1"/>
          <p:cNvSpPr/>
          <p:nvPr/>
        </p:nvSpPr>
        <p:spPr>
          <a:xfrm>
            <a:off x="-1" y="942840"/>
            <a:ext cx="1373401" cy="361"/>
          </a:xfrm>
          <a:prstGeom prst="line">
            <a:avLst/>
          </a:prstGeom>
          <a:ln w="9360">
            <a:solidFill>
              <a:srgbClr val="CCCCCC"/>
            </a:solidFill>
          </a:ln>
        </p:spPr>
        <p:txBody>
          <a:bodyPr lIns="45719" rIns="45719"/>
          <a:lstStyle/>
          <a:p>
            <a:pPr/>
          </a:p>
        </p:txBody>
      </p:sp>
      <p:sp>
        <p:nvSpPr>
          <p:cNvPr id="272" name="CustomShape 2"/>
          <p:cNvSpPr/>
          <p:nvPr/>
        </p:nvSpPr>
        <p:spPr>
          <a:xfrm>
            <a:off x="1023479" y="596879"/>
            <a:ext cx="717481" cy="717481"/>
          </a:xfrm>
          <a:prstGeom prst="ellipse">
            <a:avLst/>
          </a:prstGeom>
          <a:solidFill>
            <a:srgbClr val="3D808C"/>
          </a:solidFill>
          <a:ln w="12700">
            <a:miter lim="400000"/>
          </a:ln>
        </p:spPr>
        <p:txBody>
          <a:bodyPr lIns="45719" rIns="45719"/>
          <a:lstStyle/>
          <a:p>
            <a:pPr/>
          </a:p>
        </p:txBody>
      </p:sp>
      <p:sp>
        <p:nvSpPr>
          <p:cNvPr id="273" name="CustomShape 3"/>
          <p:cNvSpPr/>
          <p:nvPr/>
        </p:nvSpPr>
        <p:spPr>
          <a:xfrm>
            <a:off x="5265720" y="917279"/>
            <a:ext cx="3875761" cy="361"/>
          </a:xfrm>
          <a:prstGeom prst="line">
            <a:avLst/>
          </a:prstGeom>
          <a:ln w="9360">
            <a:solidFill>
              <a:srgbClr val="CCCCCC"/>
            </a:solidFill>
          </a:ln>
        </p:spPr>
        <p:txBody>
          <a:bodyPr lIns="45719" rIns="45719"/>
          <a:lstStyle/>
          <a:p>
            <a:pPr/>
          </a:p>
        </p:txBody>
      </p:sp>
      <p:sp>
        <p:nvSpPr>
          <p:cNvPr id="274"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281" name="CustomShape 1"/>
          <p:cNvSpPr/>
          <p:nvPr/>
        </p:nvSpPr>
        <p:spPr>
          <a:xfrm>
            <a:off x="-1" y="942840"/>
            <a:ext cx="1373401" cy="361"/>
          </a:xfrm>
          <a:prstGeom prst="line">
            <a:avLst/>
          </a:prstGeom>
          <a:ln w="9360">
            <a:solidFill>
              <a:srgbClr val="CCCCCC"/>
            </a:solidFill>
          </a:ln>
        </p:spPr>
        <p:txBody>
          <a:bodyPr lIns="45719" rIns="45719"/>
          <a:lstStyle/>
          <a:p>
            <a:pPr/>
          </a:p>
        </p:txBody>
      </p:sp>
      <p:sp>
        <p:nvSpPr>
          <p:cNvPr id="282" name="CustomShape 2"/>
          <p:cNvSpPr/>
          <p:nvPr/>
        </p:nvSpPr>
        <p:spPr>
          <a:xfrm>
            <a:off x="1023479" y="596879"/>
            <a:ext cx="717481" cy="717481"/>
          </a:xfrm>
          <a:prstGeom prst="ellipse">
            <a:avLst/>
          </a:prstGeom>
          <a:solidFill>
            <a:srgbClr val="3D808C"/>
          </a:solidFill>
          <a:ln w="12700">
            <a:miter lim="400000"/>
          </a:ln>
        </p:spPr>
        <p:txBody>
          <a:bodyPr lIns="45719" rIns="45719"/>
          <a:lstStyle/>
          <a:p>
            <a:pPr/>
          </a:p>
        </p:txBody>
      </p:sp>
      <p:sp>
        <p:nvSpPr>
          <p:cNvPr id="283" name="CustomShape 3"/>
          <p:cNvSpPr/>
          <p:nvPr/>
        </p:nvSpPr>
        <p:spPr>
          <a:xfrm>
            <a:off x="5265720" y="917279"/>
            <a:ext cx="3875761" cy="361"/>
          </a:xfrm>
          <a:prstGeom prst="line">
            <a:avLst/>
          </a:prstGeom>
          <a:ln w="9360">
            <a:solidFill>
              <a:srgbClr val="CCCCCC"/>
            </a:solidFill>
          </a:ln>
        </p:spPr>
        <p:txBody>
          <a:bodyPr lIns="45719" rIns="45719"/>
          <a:lstStyle/>
          <a:p>
            <a:pPr/>
          </a:p>
        </p:txBody>
      </p:sp>
      <p:sp>
        <p:nvSpPr>
          <p:cNvPr id="284" name="Texto del título"/>
          <p:cNvSpPr txBox="1"/>
          <p:nvPr>
            <p:ph type="title"/>
          </p:nvPr>
        </p:nvSpPr>
        <p:spPr>
          <a:xfrm>
            <a:off x="1441440" y="291959"/>
            <a:ext cx="3875760" cy="1250281"/>
          </a:xfrm>
          <a:prstGeom prst="rect">
            <a:avLst/>
          </a:prstGeom>
        </p:spPr>
        <p:txBody>
          <a:bodyPr>
            <a:normAutofit fontScale="100000" lnSpcReduction="0"/>
          </a:bodyPr>
          <a:lstStyle>
            <a:lvl1pPr algn="l">
              <a:defRPr spc="0">
                <a:uFillTx/>
              </a:defRPr>
            </a:lvl1pPr>
          </a:lstStyle>
          <a:p>
            <a:pPr/>
            <a:r>
              <a:t>Texto del título</a:t>
            </a:r>
          </a:p>
        </p:txBody>
      </p:sp>
      <p:sp>
        <p:nvSpPr>
          <p:cNvPr id="285" name="Nivel de texto 1…"/>
          <p:cNvSpPr txBox="1"/>
          <p:nvPr>
            <p:ph type="body" sz="quarter" idx="1"/>
          </p:nvPr>
        </p:nvSpPr>
        <p:spPr>
          <a:xfrm>
            <a:off x="1381320" y="-641160"/>
            <a:ext cx="45361" cy="7748280"/>
          </a:xfrm>
          <a:prstGeom prst="rect">
            <a:avLst/>
          </a:prstGeom>
        </p:spPr>
        <p:txBody>
          <a:bodyPr anchor="ct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286"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p:spTree>
      <p:nvGrpSpPr>
        <p:cNvPr id="1" name=""/>
        <p:cNvGrpSpPr/>
        <p:nvPr/>
      </p:nvGrpSpPr>
      <p:grpSpPr>
        <a:xfrm>
          <a:off x="0" y="0"/>
          <a:ext cx="0" cy="0"/>
          <a:chOff x="0" y="0"/>
          <a:chExt cx="0" cy="0"/>
        </a:xfrm>
      </p:grpSpPr>
      <p:sp>
        <p:nvSpPr>
          <p:cNvPr id="293" name="CustomShape 1"/>
          <p:cNvSpPr/>
          <p:nvPr/>
        </p:nvSpPr>
        <p:spPr>
          <a:xfrm>
            <a:off x="-1" y="942840"/>
            <a:ext cx="1373401" cy="361"/>
          </a:xfrm>
          <a:prstGeom prst="line">
            <a:avLst/>
          </a:prstGeom>
          <a:ln w="9360">
            <a:solidFill>
              <a:srgbClr val="CCCCCC"/>
            </a:solidFill>
          </a:ln>
        </p:spPr>
        <p:txBody>
          <a:bodyPr lIns="45719" rIns="45719"/>
          <a:lstStyle/>
          <a:p>
            <a:pPr/>
          </a:p>
        </p:txBody>
      </p:sp>
      <p:sp>
        <p:nvSpPr>
          <p:cNvPr id="294" name="CustomShape 2"/>
          <p:cNvSpPr/>
          <p:nvPr/>
        </p:nvSpPr>
        <p:spPr>
          <a:xfrm>
            <a:off x="1023479" y="596879"/>
            <a:ext cx="717481" cy="717481"/>
          </a:xfrm>
          <a:prstGeom prst="ellipse">
            <a:avLst/>
          </a:prstGeom>
          <a:solidFill>
            <a:srgbClr val="3D808C"/>
          </a:solidFill>
          <a:ln w="12700">
            <a:miter lim="400000"/>
          </a:ln>
        </p:spPr>
        <p:txBody>
          <a:bodyPr lIns="45719" rIns="45719"/>
          <a:lstStyle/>
          <a:p>
            <a:pPr/>
          </a:p>
        </p:txBody>
      </p:sp>
      <p:sp>
        <p:nvSpPr>
          <p:cNvPr id="295" name="CustomShape 3"/>
          <p:cNvSpPr/>
          <p:nvPr/>
        </p:nvSpPr>
        <p:spPr>
          <a:xfrm>
            <a:off x="5265720" y="917279"/>
            <a:ext cx="3875761" cy="361"/>
          </a:xfrm>
          <a:prstGeom prst="line">
            <a:avLst/>
          </a:prstGeom>
          <a:ln w="9360">
            <a:solidFill>
              <a:srgbClr val="CCCCCC"/>
            </a:solidFill>
          </a:ln>
        </p:spPr>
        <p:txBody>
          <a:bodyPr lIns="45719" rIns="45719"/>
          <a:lstStyle/>
          <a:p>
            <a:pPr/>
          </a:p>
        </p:txBody>
      </p:sp>
      <p:sp>
        <p:nvSpPr>
          <p:cNvPr id="296" name="Texto del título"/>
          <p:cNvSpPr txBox="1"/>
          <p:nvPr>
            <p:ph type="title"/>
          </p:nvPr>
        </p:nvSpPr>
        <p:spPr>
          <a:xfrm>
            <a:off x="1441440" y="291959"/>
            <a:ext cx="3875760" cy="1250281"/>
          </a:xfrm>
          <a:prstGeom prst="rect">
            <a:avLst/>
          </a:prstGeom>
        </p:spPr>
        <p:txBody>
          <a:bodyPr>
            <a:normAutofit fontScale="100000" lnSpcReduction="0"/>
          </a:bodyPr>
          <a:lstStyle>
            <a:lvl1pPr algn="l">
              <a:defRPr spc="0">
                <a:uFillTx/>
              </a:defRPr>
            </a:lvl1pPr>
          </a:lstStyle>
          <a:p>
            <a:pPr/>
            <a:r>
              <a:t>Texto del título</a:t>
            </a:r>
          </a:p>
        </p:txBody>
      </p:sp>
      <p:sp>
        <p:nvSpPr>
          <p:cNvPr id="297" name="Nivel de texto 1…"/>
          <p:cNvSpPr txBox="1"/>
          <p:nvPr>
            <p:ph type="body" sz="quarter" idx="1"/>
          </p:nvPr>
        </p:nvSpPr>
        <p:spPr>
          <a:xfrm>
            <a:off x="1381320" y="1618560"/>
            <a:ext cx="45361" cy="3228481"/>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298"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p:spTree>
      <p:nvGrpSpPr>
        <p:cNvPr id="1" name=""/>
        <p:cNvGrpSpPr/>
        <p:nvPr/>
      </p:nvGrpSpPr>
      <p:grpSpPr>
        <a:xfrm>
          <a:off x="0" y="0"/>
          <a:ext cx="0" cy="0"/>
          <a:chOff x="0" y="0"/>
          <a:chExt cx="0" cy="0"/>
        </a:xfrm>
      </p:grpSpPr>
      <p:sp>
        <p:nvSpPr>
          <p:cNvPr id="305" name="CustomShape 1"/>
          <p:cNvSpPr/>
          <p:nvPr/>
        </p:nvSpPr>
        <p:spPr>
          <a:xfrm>
            <a:off x="-1" y="942840"/>
            <a:ext cx="1373401" cy="361"/>
          </a:xfrm>
          <a:prstGeom prst="line">
            <a:avLst/>
          </a:prstGeom>
          <a:ln w="9360">
            <a:solidFill>
              <a:srgbClr val="CCCCCC"/>
            </a:solidFill>
          </a:ln>
        </p:spPr>
        <p:txBody>
          <a:bodyPr lIns="45719" rIns="45719"/>
          <a:lstStyle/>
          <a:p>
            <a:pPr/>
          </a:p>
        </p:txBody>
      </p:sp>
      <p:sp>
        <p:nvSpPr>
          <p:cNvPr id="306" name="CustomShape 2"/>
          <p:cNvSpPr/>
          <p:nvPr/>
        </p:nvSpPr>
        <p:spPr>
          <a:xfrm>
            <a:off x="1023479" y="596879"/>
            <a:ext cx="717481" cy="717481"/>
          </a:xfrm>
          <a:prstGeom prst="ellipse">
            <a:avLst/>
          </a:prstGeom>
          <a:solidFill>
            <a:srgbClr val="3D808C"/>
          </a:solidFill>
          <a:ln w="12700">
            <a:miter lim="400000"/>
          </a:ln>
        </p:spPr>
        <p:txBody>
          <a:bodyPr lIns="45719" rIns="45719"/>
          <a:lstStyle/>
          <a:p>
            <a:pPr/>
          </a:p>
        </p:txBody>
      </p:sp>
      <p:sp>
        <p:nvSpPr>
          <p:cNvPr id="307" name="CustomShape 3"/>
          <p:cNvSpPr/>
          <p:nvPr/>
        </p:nvSpPr>
        <p:spPr>
          <a:xfrm>
            <a:off x="5265720" y="917279"/>
            <a:ext cx="3875761" cy="361"/>
          </a:xfrm>
          <a:prstGeom prst="line">
            <a:avLst/>
          </a:prstGeom>
          <a:ln w="9360">
            <a:solidFill>
              <a:srgbClr val="CCCCCC"/>
            </a:solidFill>
          </a:ln>
        </p:spPr>
        <p:txBody>
          <a:bodyPr lIns="45719" rIns="45719"/>
          <a:lstStyle/>
          <a:p>
            <a:pPr/>
          </a:p>
        </p:txBody>
      </p:sp>
      <p:sp>
        <p:nvSpPr>
          <p:cNvPr id="308" name="Texto del título"/>
          <p:cNvSpPr txBox="1"/>
          <p:nvPr>
            <p:ph type="title"/>
          </p:nvPr>
        </p:nvSpPr>
        <p:spPr>
          <a:xfrm>
            <a:off x="1441440" y="291959"/>
            <a:ext cx="3875760" cy="1250281"/>
          </a:xfrm>
          <a:prstGeom prst="rect">
            <a:avLst/>
          </a:prstGeom>
        </p:spPr>
        <p:txBody>
          <a:bodyPr>
            <a:normAutofit fontScale="100000" lnSpcReduction="0"/>
          </a:bodyPr>
          <a:lstStyle>
            <a:lvl1pPr algn="l">
              <a:defRPr spc="0">
                <a:uFillTx/>
              </a:defRPr>
            </a:lvl1pPr>
          </a:lstStyle>
          <a:p>
            <a:pPr/>
            <a:r>
              <a:t>Texto del título</a:t>
            </a:r>
          </a:p>
        </p:txBody>
      </p:sp>
      <p:sp>
        <p:nvSpPr>
          <p:cNvPr id="309" name="Nivel de texto 1…"/>
          <p:cNvSpPr txBox="1"/>
          <p:nvPr>
            <p:ph type="body" sz="quarter" idx="1"/>
          </p:nvPr>
        </p:nvSpPr>
        <p:spPr>
          <a:xfrm>
            <a:off x="1381320" y="1618560"/>
            <a:ext cx="21961" cy="3228481"/>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310" name="PlaceHolder 3"/>
          <p:cNvSpPr/>
          <p:nvPr>
            <p:ph type="body" sz="quarter" idx="21"/>
          </p:nvPr>
        </p:nvSpPr>
        <p:spPr>
          <a:xfrm>
            <a:off x="1404719" y="1618559"/>
            <a:ext cx="21961" cy="3228482"/>
          </a:xfrm>
          <a:prstGeom prst="rect">
            <a:avLst/>
          </a:prstGeom>
        </p:spPr>
        <p:txBody>
          <a:bodyPr>
            <a:normAutofit fontScale="100000" lnSpcReduction="0"/>
          </a:bodyPr>
          <a:lstStyle/>
          <a:p>
            <a:pPr marL="228600" indent="-228600">
              <a:buClrTx/>
              <a:buSzPct val="100000"/>
              <a:buFont typeface="Arial"/>
              <a:buChar char="•"/>
              <a:defRPr spc="0" sz="2800">
                <a:uFillTx/>
              </a:defRPr>
            </a:pPr>
          </a:p>
        </p:txBody>
      </p:sp>
      <p:sp>
        <p:nvSpPr>
          <p:cNvPr id="311"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318" name="CustomShape 1"/>
          <p:cNvSpPr/>
          <p:nvPr/>
        </p:nvSpPr>
        <p:spPr>
          <a:xfrm>
            <a:off x="-1" y="942840"/>
            <a:ext cx="1373401" cy="361"/>
          </a:xfrm>
          <a:prstGeom prst="line">
            <a:avLst/>
          </a:prstGeom>
          <a:ln w="9360">
            <a:solidFill>
              <a:srgbClr val="CCCCCC"/>
            </a:solidFill>
          </a:ln>
        </p:spPr>
        <p:txBody>
          <a:bodyPr lIns="45719" rIns="45719"/>
          <a:lstStyle/>
          <a:p>
            <a:pPr/>
          </a:p>
        </p:txBody>
      </p:sp>
      <p:sp>
        <p:nvSpPr>
          <p:cNvPr id="319" name="CustomShape 2"/>
          <p:cNvSpPr/>
          <p:nvPr/>
        </p:nvSpPr>
        <p:spPr>
          <a:xfrm>
            <a:off x="1023479" y="596879"/>
            <a:ext cx="717481" cy="717481"/>
          </a:xfrm>
          <a:prstGeom prst="ellipse">
            <a:avLst/>
          </a:prstGeom>
          <a:solidFill>
            <a:srgbClr val="3D808C"/>
          </a:solidFill>
          <a:ln w="12700">
            <a:miter lim="400000"/>
          </a:ln>
        </p:spPr>
        <p:txBody>
          <a:bodyPr lIns="45719" rIns="45719"/>
          <a:lstStyle/>
          <a:p>
            <a:pPr/>
          </a:p>
        </p:txBody>
      </p:sp>
      <p:sp>
        <p:nvSpPr>
          <p:cNvPr id="320" name="CustomShape 3"/>
          <p:cNvSpPr/>
          <p:nvPr/>
        </p:nvSpPr>
        <p:spPr>
          <a:xfrm>
            <a:off x="5265720" y="917279"/>
            <a:ext cx="3875761" cy="361"/>
          </a:xfrm>
          <a:prstGeom prst="line">
            <a:avLst/>
          </a:prstGeom>
          <a:ln w="9360">
            <a:solidFill>
              <a:srgbClr val="CCCCCC"/>
            </a:solidFill>
          </a:ln>
        </p:spPr>
        <p:txBody>
          <a:bodyPr lIns="45719" rIns="45719"/>
          <a:lstStyle/>
          <a:p>
            <a:pPr/>
          </a:p>
        </p:txBody>
      </p:sp>
      <p:sp>
        <p:nvSpPr>
          <p:cNvPr id="321" name="Texto del título"/>
          <p:cNvSpPr txBox="1"/>
          <p:nvPr>
            <p:ph type="title"/>
          </p:nvPr>
        </p:nvSpPr>
        <p:spPr>
          <a:xfrm>
            <a:off x="1441440" y="291959"/>
            <a:ext cx="3875760" cy="1250281"/>
          </a:xfrm>
          <a:prstGeom prst="rect">
            <a:avLst/>
          </a:prstGeom>
        </p:spPr>
        <p:txBody>
          <a:bodyPr>
            <a:normAutofit fontScale="100000" lnSpcReduction="0"/>
          </a:bodyPr>
          <a:lstStyle>
            <a:lvl1pPr algn="l">
              <a:defRPr spc="0">
                <a:uFillTx/>
              </a:defRPr>
            </a:lvl1pPr>
          </a:lstStyle>
          <a:p>
            <a:pPr/>
            <a:r>
              <a:t>Texto del título</a:t>
            </a:r>
          </a:p>
        </p:txBody>
      </p:sp>
      <p:sp>
        <p:nvSpPr>
          <p:cNvPr id="322"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p:spTree>
      <p:nvGrpSpPr>
        <p:cNvPr id="1" name=""/>
        <p:cNvGrpSpPr/>
        <p:nvPr/>
      </p:nvGrpSpPr>
      <p:grpSpPr>
        <a:xfrm>
          <a:off x="0" y="0"/>
          <a:ext cx="0" cy="0"/>
          <a:chOff x="0" y="0"/>
          <a:chExt cx="0" cy="0"/>
        </a:xfrm>
      </p:grpSpPr>
      <p:sp>
        <p:nvSpPr>
          <p:cNvPr id="27" name="Texto del título"/>
          <p:cNvSpPr txBox="1"/>
          <p:nvPr>
            <p:ph type="title"/>
          </p:nvPr>
        </p:nvSpPr>
        <p:spPr>
          <a:xfrm>
            <a:off x="1441440" y="291959"/>
            <a:ext cx="3875760" cy="1250281"/>
          </a:xfrm>
          <a:prstGeom prst="rect">
            <a:avLst/>
          </a:prstGeom>
        </p:spPr>
        <p:txBody>
          <a:bodyPr>
            <a:normAutofit fontScale="100000" lnSpcReduction="0"/>
          </a:bodyPr>
          <a:lstStyle/>
          <a:p>
            <a:pPr/>
            <a:r>
              <a:t>Texto del título</a:t>
            </a:r>
          </a:p>
        </p:txBody>
      </p:sp>
      <p:sp>
        <p:nvSpPr>
          <p:cNvPr id="28" name="Nivel de texto 1…"/>
          <p:cNvSpPr txBox="1"/>
          <p:nvPr>
            <p:ph type="body" sz="quarter" idx="1"/>
          </p:nvPr>
        </p:nvSpPr>
        <p:spPr>
          <a:xfrm>
            <a:off x="1381320" y="1618560"/>
            <a:ext cx="45361" cy="3228481"/>
          </a:xfrm>
          <a:prstGeom prst="rect">
            <a:avLst/>
          </a:prstGeom>
        </p:spPr>
        <p:txBody>
          <a:bodyPr>
            <a:normAutofit fontScale="100000" lnSpcReduction="0"/>
          </a:bodyPr>
          <a:lstStyle/>
          <a:p>
            <a:pPr/>
            <a:r>
              <a:t>Nivel de texto 1</a:t>
            </a:r>
          </a:p>
          <a:p>
            <a:pPr lvl="1"/>
            <a:r>
              <a:t>Nivel de texto 2</a:t>
            </a:r>
          </a:p>
          <a:p>
            <a:pPr lvl="2"/>
            <a:r>
              <a:t>Nivel de texto 3</a:t>
            </a:r>
          </a:p>
          <a:p>
            <a:pPr lvl="3"/>
            <a:r>
              <a:t>Nivel de texto 4</a:t>
            </a:r>
          </a:p>
          <a:p>
            <a:pPr lvl="4"/>
            <a:r>
              <a:t>Nivel de texto 5</a:t>
            </a:r>
          </a:p>
        </p:txBody>
      </p:sp>
      <p:sp>
        <p:nvSpPr>
          <p:cNvPr id="29"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entered Text">
    <p:spTree>
      <p:nvGrpSpPr>
        <p:cNvPr id="1" name=""/>
        <p:cNvGrpSpPr/>
        <p:nvPr/>
      </p:nvGrpSpPr>
      <p:grpSpPr>
        <a:xfrm>
          <a:off x="0" y="0"/>
          <a:ext cx="0" cy="0"/>
          <a:chOff x="0" y="0"/>
          <a:chExt cx="0" cy="0"/>
        </a:xfrm>
      </p:grpSpPr>
      <p:sp>
        <p:nvSpPr>
          <p:cNvPr id="329" name="CustomShape 1"/>
          <p:cNvSpPr/>
          <p:nvPr/>
        </p:nvSpPr>
        <p:spPr>
          <a:xfrm>
            <a:off x="-1" y="942840"/>
            <a:ext cx="1373401" cy="361"/>
          </a:xfrm>
          <a:prstGeom prst="line">
            <a:avLst/>
          </a:prstGeom>
          <a:ln w="9360">
            <a:solidFill>
              <a:srgbClr val="CCCCCC"/>
            </a:solidFill>
          </a:ln>
        </p:spPr>
        <p:txBody>
          <a:bodyPr lIns="45719" rIns="45719"/>
          <a:lstStyle/>
          <a:p>
            <a:pPr/>
          </a:p>
        </p:txBody>
      </p:sp>
      <p:sp>
        <p:nvSpPr>
          <p:cNvPr id="330" name="CustomShape 2"/>
          <p:cNvSpPr/>
          <p:nvPr/>
        </p:nvSpPr>
        <p:spPr>
          <a:xfrm>
            <a:off x="1023479" y="596879"/>
            <a:ext cx="717481" cy="717481"/>
          </a:xfrm>
          <a:prstGeom prst="ellipse">
            <a:avLst/>
          </a:prstGeom>
          <a:solidFill>
            <a:srgbClr val="3D808C"/>
          </a:solidFill>
          <a:ln w="12700">
            <a:miter lim="400000"/>
          </a:ln>
        </p:spPr>
        <p:txBody>
          <a:bodyPr lIns="45719" rIns="45719"/>
          <a:lstStyle/>
          <a:p>
            <a:pPr/>
          </a:p>
        </p:txBody>
      </p:sp>
      <p:sp>
        <p:nvSpPr>
          <p:cNvPr id="331" name="CustomShape 3"/>
          <p:cNvSpPr/>
          <p:nvPr/>
        </p:nvSpPr>
        <p:spPr>
          <a:xfrm>
            <a:off x="5265720" y="917279"/>
            <a:ext cx="3875761" cy="361"/>
          </a:xfrm>
          <a:prstGeom prst="line">
            <a:avLst/>
          </a:prstGeom>
          <a:ln w="9360">
            <a:solidFill>
              <a:srgbClr val="CCCCCC"/>
            </a:solidFill>
          </a:ln>
        </p:spPr>
        <p:txBody>
          <a:bodyPr lIns="45719" rIns="45719"/>
          <a:lstStyle/>
          <a:p>
            <a:pPr/>
          </a:p>
        </p:txBody>
      </p:sp>
      <p:sp>
        <p:nvSpPr>
          <p:cNvPr id="332" name="Nivel de texto 1…"/>
          <p:cNvSpPr txBox="1"/>
          <p:nvPr>
            <p:ph type="body" idx="1"/>
          </p:nvPr>
        </p:nvSpPr>
        <p:spPr>
          <a:xfrm>
            <a:off x="1441440" y="291959"/>
            <a:ext cx="3875760" cy="5795281"/>
          </a:xfrm>
          <a:prstGeom prst="rect">
            <a:avLst/>
          </a:prstGeom>
        </p:spPr>
        <p:txBody>
          <a:bodyPr anchor="ct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333"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and Content">
    <p:spTree>
      <p:nvGrpSpPr>
        <p:cNvPr id="1" name=""/>
        <p:cNvGrpSpPr/>
        <p:nvPr/>
      </p:nvGrpSpPr>
      <p:grpSpPr>
        <a:xfrm>
          <a:off x="0" y="0"/>
          <a:ext cx="0" cy="0"/>
          <a:chOff x="0" y="0"/>
          <a:chExt cx="0" cy="0"/>
        </a:xfrm>
      </p:grpSpPr>
      <p:sp>
        <p:nvSpPr>
          <p:cNvPr id="340" name="CustomShape 1"/>
          <p:cNvSpPr/>
          <p:nvPr/>
        </p:nvSpPr>
        <p:spPr>
          <a:xfrm>
            <a:off x="-1" y="942840"/>
            <a:ext cx="1373401" cy="361"/>
          </a:xfrm>
          <a:prstGeom prst="line">
            <a:avLst/>
          </a:prstGeom>
          <a:ln w="9360">
            <a:solidFill>
              <a:srgbClr val="CCCCCC"/>
            </a:solidFill>
          </a:ln>
        </p:spPr>
        <p:txBody>
          <a:bodyPr lIns="45719" rIns="45719"/>
          <a:lstStyle/>
          <a:p>
            <a:pPr/>
          </a:p>
        </p:txBody>
      </p:sp>
      <p:sp>
        <p:nvSpPr>
          <p:cNvPr id="341" name="CustomShape 2"/>
          <p:cNvSpPr/>
          <p:nvPr/>
        </p:nvSpPr>
        <p:spPr>
          <a:xfrm>
            <a:off x="1023479" y="596879"/>
            <a:ext cx="717481" cy="717481"/>
          </a:xfrm>
          <a:prstGeom prst="ellipse">
            <a:avLst/>
          </a:prstGeom>
          <a:solidFill>
            <a:srgbClr val="3D808C"/>
          </a:solidFill>
          <a:ln w="12700">
            <a:miter lim="400000"/>
          </a:ln>
        </p:spPr>
        <p:txBody>
          <a:bodyPr lIns="45719" rIns="45719"/>
          <a:lstStyle/>
          <a:p>
            <a:pPr/>
          </a:p>
        </p:txBody>
      </p:sp>
      <p:sp>
        <p:nvSpPr>
          <p:cNvPr id="342" name="CustomShape 3"/>
          <p:cNvSpPr/>
          <p:nvPr/>
        </p:nvSpPr>
        <p:spPr>
          <a:xfrm>
            <a:off x="5265720" y="917279"/>
            <a:ext cx="3875761" cy="361"/>
          </a:xfrm>
          <a:prstGeom prst="line">
            <a:avLst/>
          </a:prstGeom>
          <a:ln w="9360">
            <a:solidFill>
              <a:srgbClr val="CCCCCC"/>
            </a:solidFill>
          </a:ln>
        </p:spPr>
        <p:txBody>
          <a:bodyPr lIns="45719" rIns="45719"/>
          <a:lstStyle/>
          <a:p>
            <a:pPr/>
          </a:p>
        </p:txBody>
      </p:sp>
      <p:sp>
        <p:nvSpPr>
          <p:cNvPr id="343" name="Texto del título"/>
          <p:cNvSpPr txBox="1"/>
          <p:nvPr>
            <p:ph type="title"/>
          </p:nvPr>
        </p:nvSpPr>
        <p:spPr>
          <a:xfrm>
            <a:off x="1441440" y="291959"/>
            <a:ext cx="3875760" cy="1250281"/>
          </a:xfrm>
          <a:prstGeom prst="rect">
            <a:avLst/>
          </a:prstGeom>
        </p:spPr>
        <p:txBody>
          <a:bodyPr>
            <a:normAutofit fontScale="100000" lnSpcReduction="0"/>
          </a:bodyPr>
          <a:lstStyle>
            <a:lvl1pPr algn="l">
              <a:defRPr spc="0">
                <a:uFillTx/>
              </a:defRPr>
            </a:lvl1pPr>
          </a:lstStyle>
          <a:p>
            <a:pPr/>
            <a:r>
              <a:t>Texto del título</a:t>
            </a:r>
          </a:p>
        </p:txBody>
      </p:sp>
      <p:sp>
        <p:nvSpPr>
          <p:cNvPr id="344" name="Nivel de texto 1…"/>
          <p:cNvSpPr txBox="1"/>
          <p:nvPr>
            <p:ph type="body" sz="quarter" idx="1"/>
          </p:nvPr>
        </p:nvSpPr>
        <p:spPr>
          <a:xfrm>
            <a:off x="1381320" y="1618560"/>
            <a:ext cx="21961" cy="1539720"/>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345" name="PlaceHolder 3"/>
          <p:cNvSpPr/>
          <p:nvPr/>
        </p:nvSpPr>
        <p:spPr>
          <a:xfrm>
            <a:off x="1381320" y="3304799"/>
            <a:ext cx="21961" cy="1539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346" name="PlaceHolder 4"/>
          <p:cNvSpPr/>
          <p:nvPr>
            <p:ph type="body" sz="quarter" idx="21"/>
          </p:nvPr>
        </p:nvSpPr>
        <p:spPr>
          <a:xfrm>
            <a:off x="1404719" y="1618559"/>
            <a:ext cx="21961" cy="3228482"/>
          </a:xfrm>
          <a:prstGeom prst="rect">
            <a:avLst/>
          </a:prstGeom>
        </p:spPr>
        <p:txBody>
          <a:bodyPr>
            <a:normAutofit fontScale="100000" lnSpcReduction="0"/>
          </a:bodyPr>
          <a:lstStyle/>
          <a:p>
            <a:pPr marL="228600" indent="-228600">
              <a:buClrTx/>
              <a:buSzPct val="100000"/>
              <a:buFont typeface="Arial"/>
              <a:buChar char="•"/>
              <a:defRPr spc="0" sz="2800">
                <a:uFillTx/>
              </a:defRPr>
            </a:pPr>
          </a:p>
        </p:txBody>
      </p:sp>
      <p:sp>
        <p:nvSpPr>
          <p:cNvPr id="347"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and 2 Content">
    <p:spTree>
      <p:nvGrpSpPr>
        <p:cNvPr id="1" name=""/>
        <p:cNvGrpSpPr/>
        <p:nvPr/>
      </p:nvGrpSpPr>
      <p:grpSpPr>
        <a:xfrm>
          <a:off x="0" y="0"/>
          <a:ext cx="0" cy="0"/>
          <a:chOff x="0" y="0"/>
          <a:chExt cx="0" cy="0"/>
        </a:xfrm>
      </p:grpSpPr>
      <p:sp>
        <p:nvSpPr>
          <p:cNvPr id="354" name="CustomShape 1"/>
          <p:cNvSpPr/>
          <p:nvPr/>
        </p:nvSpPr>
        <p:spPr>
          <a:xfrm>
            <a:off x="-1" y="942840"/>
            <a:ext cx="1373401" cy="361"/>
          </a:xfrm>
          <a:prstGeom prst="line">
            <a:avLst/>
          </a:prstGeom>
          <a:ln w="9360">
            <a:solidFill>
              <a:srgbClr val="CCCCCC"/>
            </a:solidFill>
          </a:ln>
        </p:spPr>
        <p:txBody>
          <a:bodyPr lIns="45719" rIns="45719"/>
          <a:lstStyle/>
          <a:p>
            <a:pPr/>
          </a:p>
        </p:txBody>
      </p:sp>
      <p:sp>
        <p:nvSpPr>
          <p:cNvPr id="355" name="CustomShape 2"/>
          <p:cNvSpPr/>
          <p:nvPr/>
        </p:nvSpPr>
        <p:spPr>
          <a:xfrm>
            <a:off x="1023479" y="596879"/>
            <a:ext cx="717481" cy="717481"/>
          </a:xfrm>
          <a:prstGeom prst="ellipse">
            <a:avLst/>
          </a:prstGeom>
          <a:solidFill>
            <a:srgbClr val="3D808C"/>
          </a:solidFill>
          <a:ln w="12700">
            <a:miter lim="400000"/>
          </a:ln>
        </p:spPr>
        <p:txBody>
          <a:bodyPr lIns="45719" rIns="45719"/>
          <a:lstStyle/>
          <a:p>
            <a:pPr/>
          </a:p>
        </p:txBody>
      </p:sp>
      <p:sp>
        <p:nvSpPr>
          <p:cNvPr id="356" name="CustomShape 3"/>
          <p:cNvSpPr/>
          <p:nvPr/>
        </p:nvSpPr>
        <p:spPr>
          <a:xfrm>
            <a:off x="5265720" y="917279"/>
            <a:ext cx="3875761" cy="361"/>
          </a:xfrm>
          <a:prstGeom prst="line">
            <a:avLst/>
          </a:prstGeom>
          <a:ln w="9360">
            <a:solidFill>
              <a:srgbClr val="CCCCCC"/>
            </a:solidFill>
          </a:ln>
        </p:spPr>
        <p:txBody>
          <a:bodyPr lIns="45719" rIns="45719"/>
          <a:lstStyle/>
          <a:p>
            <a:pPr/>
          </a:p>
        </p:txBody>
      </p:sp>
      <p:sp>
        <p:nvSpPr>
          <p:cNvPr id="357" name="Texto del título"/>
          <p:cNvSpPr txBox="1"/>
          <p:nvPr>
            <p:ph type="title"/>
          </p:nvPr>
        </p:nvSpPr>
        <p:spPr>
          <a:xfrm>
            <a:off x="1441440" y="291959"/>
            <a:ext cx="3875760" cy="1250281"/>
          </a:xfrm>
          <a:prstGeom prst="rect">
            <a:avLst/>
          </a:prstGeom>
        </p:spPr>
        <p:txBody>
          <a:bodyPr>
            <a:normAutofit fontScale="100000" lnSpcReduction="0"/>
          </a:bodyPr>
          <a:lstStyle>
            <a:lvl1pPr algn="l">
              <a:defRPr spc="0">
                <a:uFillTx/>
              </a:defRPr>
            </a:lvl1pPr>
          </a:lstStyle>
          <a:p>
            <a:pPr/>
            <a:r>
              <a:t>Texto del título</a:t>
            </a:r>
          </a:p>
        </p:txBody>
      </p:sp>
      <p:sp>
        <p:nvSpPr>
          <p:cNvPr id="358" name="Nivel de texto 1…"/>
          <p:cNvSpPr txBox="1"/>
          <p:nvPr>
            <p:ph type="body" sz="quarter" idx="1"/>
          </p:nvPr>
        </p:nvSpPr>
        <p:spPr>
          <a:xfrm>
            <a:off x="1381320" y="1618560"/>
            <a:ext cx="21961" cy="3228481"/>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359" name="PlaceHolder 3"/>
          <p:cNvSpPr/>
          <p:nvPr/>
        </p:nvSpPr>
        <p:spPr>
          <a:xfrm>
            <a:off x="1404719" y="1618559"/>
            <a:ext cx="21961" cy="1539722"/>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360" name="PlaceHolder 4"/>
          <p:cNvSpPr/>
          <p:nvPr>
            <p:ph type="body" sz="quarter" idx="21"/>
          </p:nvPr>
        </p:nvSpPr>
        <p:spPr>
          <a:xfrm>
            <a:off x="1404719" y="3304799"/>
            <a:ext cx="21961" cy="1539721"/>
          </a:xfrm>
          <a:prstGeom prst="rect">
            <a:avLst/>
          </a:prstGeom>
        </p:spPr>
        <p:txBody>
          <a:bodyPr>
            <a:normAutofit fontScale="100000" lnSpcReduction="0"/>
          </a:bodyPr>
          <a:lstStyle/>
          <a:p>
            <a:pPr marL="228600" indent="-228600">
              <a:buClrTx/>
              <a:buSzPct val="100000"/>
              <a:buFont typeface="Arial"/>
              <a:buChar char="•"/>
              <a:defRPr spc="0" sz="2800">
                <a:uFillTx/>
              </a:defRPr>
            </a:pPr>
          </a:p>
        </p:txBody>
      </p:sp>
      <p:sp>
        <p:nvSpPr>
          <p:cNvPr id="361"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over Content">
    <p:spTree>
      <p:nvGrpSpPr>
        <p:cNvPr id="1" name=""/>
        <p:cNvGrpSpPr/>
        <p:nvPr/>
      </p:nvGrpSpPr>
      <p:grpSpPr>
        <a:xfrm>
          <a:off x="0" y="0"/>
          <a:ext cx="0" cy="0"/>
          <a:chOff x="0" y="0"/>
          <a:chExt cx="0" cy="0"/>
        </a:xfrm>
      </p:grpSpPr>
      <p:sp>
        <p:nvSpPr>
          <p:cNvPr id="368" name="CustomShape 1"/>
          <p:cNvSpPr/>
          <p:nvPr/>
        </p:nvSpPr>
        <p:spPr>
          <a:xfrm>
            <a:off x="-1" y="942840"/>
            <a:ext cx="1373401" cy="361"/>
          </a:xfrm>
          <a:prstGeom prst="line">
            <a:avLst/>
          </a:prstGeom>
          <a:ln w="9360">
            <a:solidFill>
              <a:srgbClr val="CCCCCC"/>
            </a:solidFill>
          </a:ln>
        </p:spPr>
        <p:txBody>
          <a:bodyPr lIns="45719" rIns="45719"/>
          <a:lstStyle/>
          <a:p>
            <a:pPr/>
          </a:p>
        </p:txBody>
      </p:sp>
      <p:sp>
        <p:nvSpPr>
          <p:cNvPr id="369" name="CustomShape 2"/>
          <p:cNvSpPr/>
          <p:nvPr/>
        </p:nvSpPr>
        <p:spPr>
          <a:xfrm>
            <a:off x="1023479" y="596879"/>
            <a:ext cx="717481" cy="717481"/>
          </a:xfrm>
          <a:prstGeom prst="ellipse">
            <a:avLst/>
          </a:prstGeom>
          <a:solidFill>
            <a:srgbClr val="3D808C"/>
          </a:solidFill>
          <a:ln w="12700">
            <a:miter lim="400000"/>
          </a:ln>
        </p:spPr>
        <p:txBody>
          <a:bodyPr lIns="45719" rIns="45719"/>
          <a:lstStyle/>
          <a:p>
            <a:pPr/>
          </a:p>
        </p:txBody>
      </p:sp>
      <p:sp>
        <p:nvSpPr>
          <p:cNvPr id="370" name="CustomShape 3"/>
          <p:cNvSpPr/>
          <p:nvPr/>
        </p:nvSpPr>
        <p:spPr>
          <a:xfrm>
            <a:off x="5265720" y="917279"/>
            <a:ext cx="3875761" cy="361"/>
          </a:xfrm>
          <a:prstGeom prst="line">
            <a:avLst/>
          </a:prstGeom>
          <a:ln w="9360">
            <a:solidFill>
              <a:srgbClr val="CCCCCC"/>
            </a:solidFill>
          </a:ln>
        </p:spPr>
        <p:txBody>
          <a:bodyPr lIns="45719" rIns="45719"/>
          <a:lstStyle/>
          <a:p>
            <a:pPr/>
          </a:p>
        </p:txBody>
      </p:sp>
      <p:sp>
        <p:nvSpPr>
          <p:cNvPr id="371" name="Texto del título"/>
          <p:cNvSpPr txBox="1"/>
          <p:nvPr>
            <p:ph type="title"/>
          </p:nvPr>
        </p:nvSpPr>
        <p:spPr>
          <a:xfrm>
            <a:off x="1441440" y="291959"/>
            <a:ext cx="3875760" cy="1250281"/>
          </a:xfrm>
          <a:prstGeom prst="rect">
            <a:avLst/>
          </a:prstGeom>
        </p:spPr>
        <p:txBody>
          <a:bodyPr>
            <a:normAutofit fontScale="100000" lnSpcReduction="0"/>
          </a:bodyPr>
          <a:lstStyle>
            <a:lvl1pPr algn="l">
              <a:defRPr spc="0">
                <a:uFillTx/>
              </a:defRPr>
            </a:lvl1pPr>
          </a:lstStyle>
          <a:p>
            <a:pPr/>
            <a:r>
              <a:t>Texto del título</a:t>
            </a:r>
          </a:p>
        </p:txBody>
      </p:sp>
      <p:sp>
        <p:nvSpPr>
          <p:cNvPr id="372" name="Nivel de texto 1…"/>
          <p:cNvSpPr txBox="1"/>
          <p:nvPr>
            <p:ph type="body" sz="quarter" idx="1"/>
          </p:nvPr>
        </p:nvSpPr>
        <p:spPr>
          <a:xfrm>
            <a:off x="1381320" y="1618560"/>
            <a:ext cx="21961" cy="1539720"/>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373" name="PlaceHolder 3"/>
          <p:cNvSpPr/>
          <p:nvPr/>
        </p:nvSpPr>
        <p:spPr>
          <a:xfrm>
            <a:off x="1404719" y="1618559"/>
            <a:ext cx="21961" cy="1539722"/>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374" name="PlaceHolder 4"/>
          <p:cNvSpPr/>
          <p:nvPr>
            <p:ph type="body" sz="quarter" idx="21"/>
          </p:nvPr>
        </p:nvSpPr>
        <p:spPr>
          <a:xfrm>
            <a:off x="1381320" y="3304799"/>
            <a:ext cx="45361" cy="1539721"/>
          </a:xfrm>
          <a:prstGeom prst="rect">
            <a:avLst/>
          </a:prstGeom>
        </p:spPr>
        <p:txBody>
          <a:bodyPr>
            <a:normAutofit fontScale="100000" lnSpcReduction="0"/>
          </a:bodyPr>
          <a:lstStyle/>
          <a:p>
            <a:pPr marL="228600" indent="-228600">
              <a:buClrTx/>
              <a:buSzPct val="100000"/>
              <a:buFont typeface="Arial"/>
              <a:buChar char="•"/>
              <a:defRPr spc="0" sz="2800">
                <a:uFillTx/>
              </a:defRPr>
            </a:pPr>
          </a:p>
        </p:txBody>
      </p:sp>
      <p:sp>
        <p:nvSpPr>
          <p:cNvPr id="375"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over Content">
    <p:spTree>
      <p:nvGrpSpPr>
        <p:cNvPr id="1" name=""/>
        <p:cNvGrpSpPr/>
        <p:nvPr/>
      </p:nvGrpSpPr>
      <p:grpSpPr>
        <a:xfrm>
          <a:off x="0" y="0"/>
          <a:ext cx="0" cy="0"/>
          <a:chOff x="0" y="0"/>
          <a:chExt cx="0" cy="0"/>
        </a:xfrm>
      </p:grpSpPr>
      <p:sp>
        <p:nvSpPr>
          <p:cNvPr id="382" name="CustomShape 1"/>
          <p:cNvSpPr/>
          <p:nvPr/>
        </p:nvSpPr>
        <p:spPr>
          <a:xfrm>
            <a:off x="-1" y="942840"/>
            <a:ext cx="1373401" cy="361"/>
          </a:xfrm>
          <a:prstGeom prst="line">
            <a:avLst/>
          </a:prstGeom>
          <a:ln w="9360">
            <a:solidFill>
              <a:srgbClr val="CCCCCC"/>
            </a:solidFill>
          </a:ln>
        </p:spPr>
        <p:txBody>
          <a:bodyPr lIns="45719" rIns="45719"/>
          <a:lstStyle/>
          <a:p>
            <a:pPr/>
          </a:p>
        </p:txBody>
      </p:sp>
      <p:sp>
        <p:nvSpPr>
          <p:cNvPr id="383" name="CustomShape 2"/>
          <p:cNvSpPr/>
          <p:nvPr/>
        </p:nvSpPr>
        <p:spPr>
          <a:xfrm>
            <a:off x="1023479" y="596879"/>
            <a:ext cx="717481" cy="717481"/>
          </a:xfrm>
          <a:prstGeom prst="ellipse">
            <a:avLst/>
          </a:prstGeom>
          <a:solidFill>
            <a:srgbClr val="3D808C"/>
          </a:solidFill>
          <a:ln w="12700">
            <a:miter lim="400000"/>
          </a:ln>
        </p:spPr>
        <p:txBody>
          <a:bodyPr lIns="45719" rIns="45719"/>
          <a:lstStyle/>
          <a:p>
            <a:pPr/>
          </a:p>
        </p:txBody>
      </p:sp>
      <p:sp>
        <p:nvSpPr>
          <p:cNvPr id="384" name="CustomShape 3"/>
          <p:cNvSpPr/>
          <p:nvPr/>
        </p:nvSpPr>
        <p:spPr>
          <a:xfrm>
            <a:off x="5265720" y="917279"/>
            <a:ext cx="3875761" cy="361"/>
          </a:xfrm>
          <a:prstGeom prst="line">
            <a:avLst/>
          </a:prstGeom>
          <a:ln w="9360">
            <a:solidFill>
              <a:srgbClr val="CCCCCC"/>
            </a:solidFill>
          </a:ln>
        </p:spPr>
        <p:txBody>
          <a:bodyPr lIns="45719" rIns="45719"/>
          <a:lstStyle/>
          <a:p>
            <a:pPr/>
          </a:p>
        </p:txBody>
      </p:sp>
      <p:sp>
        <p:nvSpPr>
          <p:cNvPr id="385" name="Texto del título"/>
          <p:cNvSpPr txBox="1"/>
          <p:nvPr>
            <p:ph type="title"/>
          </p:nvPr>
        </p:nvSpPr>
        <p:spPr>
          <a:xfrm>
            <a:off x="1441440" y="291959"/>
            <a:ext cx="3875760" cy="1250281"/>
          </a:xfrm>
          <a:prstGeom prst="rect">
            <a:avLst/>
          </a:prstGeom>
        </p:spPr>
        <p:txBody>
          <a:bodyPr>
            <a:normAutofit fontScale="100000" lnSpcReduction="0"/>
          </a:bodyPr>
          <a:lstStyle>
            <a:lvl1pPr algn="l">
              <a:defRPr spc="0">
                <a:uFillTx/>
              </a:defRPr>
            </a:lvl1pPr>
          </a:lstStyle>
          <a:p>
            <a:pPr/>
            <a:r>
              <a:t>Texto del título</a:t>
            </a:r>
          </a:p>
        </p:txBody>
      </p:sp>
      <p:sp>
        <p:nvSpPr>
          <p:cNvPr id="386" name="Nivel de texto 1…"/>
          <p:cNvSpPr txBox="1"/>
          <p:nvPr>
            <p:ph type="body" sz="quarter" idx="1"/>
          </p:nvPr>
        </p:nvSpPr>
        <p:spPr>
          <a:xfrm>
            <a:off x="1381320" y="1618560"/>
            <a:ext cx="45361" cy="1539720"/>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387" name="PlaceHolder 3"/>
          <p:cNvSpPr/>
          <p:nvPr>
            <p:ph type="body" sz="quarter" idx="21"/>
          </p:nvPr>
        </p:nvSpPr>
        <p:spPr>
          <a:xfrm>
            <a:off x="1381320" y="3304799"/>
            <a:ext cx="45361" cy="1539721"/>
          </a:xfrm>
          <a:prstGeom prst="rect">
            <a:avLst/>
          </a:prstGeom>
        </p:spPr>
        <p:txBody>
          <a:bodyPr>
            <a:normAutofit fontScale="100000" lnSpcReduction="0"/>
          </a:bodyPr>
          <a:lstStyle/>
          <a:p>
            <a:pPr marL="228600" indent="-228600">
              <a:buClrTx/>
              <a:buSzPct val="100000"/>
              <a:buFont typeface="Arial"/>
              <a:buChar char="•"/>
              <a:defRPr spc="0" sz="2800">
                <a:uFillTx/>
              </a:defRPr>
            </a:pPr>
          </a:p>
        </p:txBody>
      </p:sp>
      <p:sp>
        <p:nvSpPr>
          <p:cNvPr id="388"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4 Content">
    <p:spTree>
      <p:nvGrpSpPr>
        <p:cNvPr id="1" name=""/>
        <p:cNvGrpSpPr/>
        <p:nvPr/>
      </p:nvGrpSpPr>
      <p:grpSpPr>
        <a:xfrm>
          <a:off x="0" y="0"/>
          <a:ext cx="0" cy="0"/>
          <a:chOff x="0" y="0"/>
          <a:chExt cx="0" cy="0"/>
        </a:xfrm>
      </p:grpSpPr>
      <p:sp>
        <p:nvSpPr>
          <p:cNvPr id="395" name="CustomShape 1"/>
          <p:cNvSpPr/>
          <p:nvPr/>
        </p:nvSpPr>
        <p:spPr>
          <a:xfrm>
            <a:off x="-1" y="942840"/>
            <a:ext cx="1373401" cy="361"/>
          </a:xfrm>
          <a:prstGeom prst="line">
            <a:avLst/>
          </a:prstGeom>
          <a:ln w="9360">
            <a:solidFill>
              <a:srgbClr val="CCCCCC"/>
            </a:solidFill>
          </a:ln>
        </p:spPr>
        <p:txBody>
          <a:bodyPr lIns="45719" rIns="45719"/>
          <a:lstStyle/>
          <a:p>
            <a:pPr/>
          </a:p>
        </p:txBody>
      </p:sp>
      <p:sp>
        <p:nvSpPr>
          <p:cNvPr id="396" name="CustomShape 2"/>
          <p:cNvSpPr/>
          <p:nvPr/>
        </p:nvSpPr>
        <p:spPr>
          <a:xfrm>
            <a:off x="1023479" y="596879"/>
            <a:ext cx="717481" cy="717481"/>
          </a:xfrm>
          <a:prstGeom prst="ellipse">
            <a:avLst/>
          </a:prstGeom>
          <a:solidFill>
            <a:srgbClr val="3D808C"/>
          </a:solidFill>
          <a:ln w="12700">
            <a:miter lim="400000"/>
          </a:ln>
        </p:spPr>
        <p:txBody>
          <a:bodyPr lIns="45719" rIns="45719"/>
          <a:lstStyle/>
          <a:p>
            <a:pPr/>
          </a:p>
        </p:txBody>
      </p:sp>
      <p:sp>
        <p:nvSpPr>
          <p:cNvPr id="397" name="CustomShape 3"/>
          <p:cNvSpPr/>
          <p:nvPr/>
        </p:nvSpPr>
        <p:spPr>
          <a:xfrm>
            <a:off x="5265720" y="917279"/>
            <a:ext cx="3875761" cy="361"/>
          </a:xfrm>
          <a:prstGeom prst="line">
            <a:avLst/>
          </a:prstGeom>
          <a:ln w="9360">
            <a:solidFill>
              <a:srgbClr val="CCCCCC"/>
            </a:solidFill>
          </a:ln>
        </p:spPr>
        <p:txBody>
          <a:bodyPr lIns="45719" rIns="45719"/>
          <a:lstStyle/>
          <a:p>
            <a:pPr/>
          </a:p>
        </p:txBody>
      </p:sp>
      <p:sp>
        <p:nvSpPr>
          <p:cNvPr id="398" name="Texto del título"/>
          <p:cNvSpPr txBox="1"/>
          <p:nvPr>
            <p:ph type="title"/>
          </p:nvPr>
        </p:nvSpPr>
        <p:spPr>
          <a:xfrm>
            <a:off x="1441440" y="291959"/>
            <a:ext cx="3875760" cy="1250281"/>
          </a:xfrm>
          <a:prstGeom prst="rect">
            <a:avLst/>
          </a:prstGeom>
        </p:spPr>
        <p:txBody>
          <a:bodyPr>
            <a:normAutofit fontScale="100000" lnSpcReduction="0"/>
          </a:bodyPr>
          <a:lstStyle>
            <a:lvl1pPr algn="l">
              <a:defRPr spc="0">
                <a:uFillTx/>
              </a:defRPr>
            </a:lvl1pPr>
          </a:lstStyle>
          <a:p>
            <a:pPr/>
            <a:r>
              <a:t>Texto del título</a:t>
            </a:r>
          </a:p>
        </p:txBody>
      </p:sp>
      <p:sp>
        <p:nvSpPr>
          <p:cNvPr id="399" name="Nivel de texto 1…"/>
          <p:cNvSpPr txBox="1"/>
          <p:nvPr>
            <p:ph type="body" sz="quarter" idx="1"/>
          </p:nvPr>
        </p:nvSpPr>
        <p:spPr>
          <a:xfrm>
            <a:off x="1381320" y="1618560"/>
            <a:ext cx="21961" cy="1539720"/>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400" name="PlaceHolder 3"/>
          <p:cNvSpPr/>
          <p:nvPr/>
        </p:nvSpPr>
        <p:spPr>
          <a:xfrm>
            <a:off x="1404719" y="1618559"/>
            <a:ext cx="21961" cy="1539722"/>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401" name="PlaceHolder 4"/>
          <p:cNvSpPr/>
          <p:nvPr/>
        </p:nvSpPr>
        <p:spPr>
          <a:xfrm>
            <a:off x="1404719" y="3304799"/>
            <a:ext cx="21961" cy="1539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402" name="PlaceHolder 5"/>
          <p:cNvSpPr/>
          <p:nvPr>
            <p:ph type="body" sz="quarter" idx="21"/>
          </p:nvPr>
        </p:nvSpPr>
        <p:spPr>
          <a:xfrm>
            <a:off x="1381320" y="3304799"/>
            <a:ext cx="21961" cy="1539721"/>
          </a:xfrm>
          <a:prstGeom prst="rect">
            <a:avLst/>
          </a:prstGeom>
        </p:spPr>
        <p:txBody>
          <a:bodyPr>
            <a:normAutofit fontScale="100000" lnSpcReduction="0"/>
          </a:bodyPr>
          <a:lstStyle/>
          <a:p>
            <a:pPr marL="228600" indent="-228600">
              <a:buClrTx/>
              <a:buSzPct val="100000"/>
              <a:buFont typeface="Arial"/>
              <a:buChar char="•"/>
              <a:defRPr spc="0" sz="2800">
                <a:uFillTx/>
              </a:defRPr>
            </a:pPr>
          </a:p>
        </p:txBody>
      </p:sp>
      <p:sp>
        <p:nvSpPr>
          <p:cNvPr id="403"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6 Content">
    <p:spTree>
      <p:nvGrpSpPr>
        <p:cNvPr id="1" name=""/>
        <p:cNvGrpSpPr/>
        <p:nvPr/>
      </p:nvGrpSpPr>
      <p:grpSpPr>
        <a:xfrm>
          <a:off x="0" y="0"/>
          <a:ext cx="0" cy="0"/>
          <a:chOff x="0" y="0"/>
          <a:chExt cx="0" cy="0"/>
        </a:xfrm>
      </p:grpSpPr>
      <p:sp>
        <p:nvSpPr>
          <p:cNvPr id="410" name="CustomShape 1"/>
          <p:cNvSpPr/>
          <p:nvPr/>
        </p:nvSpPr>
        <p:spPr>
          <a:xfrm>
            <a:off x="-1" y="942840"/>
            <a:ext cx="1373401" cy="361"/>
          </a:xfrm>
          <a:prstGeom prst="line">
            <a:avLst/>
          </a:prstGeom>
          <a:ln w="9360">
            <a:solidFill>
              <a:srgbClr val="CCCCCC"/>
            </a:solidFill>
          </a:ln>
        </p:spPr>
        <p:txBody>
          <a:bodyPr lIns="45719" rIns="45719"/>
          <a:lstStyle/>
          <a:p>
            <a:pPr/>
          </a:p>
        </p:txBody>
      </p:sp>
      <p:sp>
        <p:nvSpPr>
          <p:cNvPr id="411" name="CustomShape 2"/>
          <p:cNvSpPr/>
          <p:nvPr/>
        </p:nvSpPr>
        <p:spPr>
          <a:xfrm>
            <a:off x="1023479" y="596879"/>
            <a:ext cx="717481" cy="717481"/>
          </a:xfrm>
          <a:prstGeom prst="ellipse">
            <a:avLst/>
          </a:prstGeom>
          <a:solidFill>
            <a:srgbClr val="3D808C"/>
          </a:solidFill>
          <a:ln w="12700">
            <a:miter lim="400000"/>
          </a:ln>
        </p:spPr>
        <p:txBody>
          <a:bodyPr lIns="45719" rIns="45719"/>
          <a:lstStyle/>
          <a:p>
            <a:pPr/>
          </a:p>
        </p:txBody>
      </p:sp>
      <p:sp>
        <p:nvSpPr>
          <p:cNvPr id="412" name="CustomShape 3"/>
          <p:cNvSpPr/>
          <p:nvPr/>
        </p:nvSpPr>
        <p:spPr>
          <a:xfrm>
            <a:off x="5265720" y="917279"/>
            <a:ext cx="3875761" cy="361"/>
          </a:xfrm>
          <a:prstGeom prst="line">
            <a:avLst/>
          </a:prstGeom>
          <a:ln w="9360">
            <a:solidFill>
              <a:srgbClr val="CCCCCC"/>
            </a:solidFill>
          </a:ln>
        </p:spPr>
        <p:txBody>
          <a:bodyPr lIns="45719" rIns="45719"/>
          <a:lstStyle/>
          <a:p>
            <a:pPr/>
          </a:p>
        </p:txBody>
      </p:sp>
      <p:sp>
        <p:nvSpPr>
          <p:cNvPr id="413" name="Texto del título"/>
          <p:cNvSpPr txBox="1"/>
          <p:nvPr>
            <p:ph type="title"/>
          </p:nvPr>
        </p:nvSpPr>
        <p:spPr>
          <a:xfrm>
            <a:off x="1441440" y="291959"/>
            <a:ext cx="3875760" cy="1250281"/>
          </a:xfrm>
          <a:prstGeom prst="rect">
            <a:avLst/>
          </a:prstGeom>
        </p:spPr>
        <p:txBody>
          <a:bodyPr>
            <a:normAutofit fontScale="100000" lnSpcReduction="0"/>
          </a:bodyPr>
          <a:lstStyle>
            <a:lvl1pPr algn="l">
              <a:defRPr spc="0">
                <a:uFillTx/>
              </a:defRPr>
            </a:lvl1pPr>
          </a:lstStyle>
          <a:p>
            <a:pPr/>
            <a:r>
              <a:t>Texto del título</a:t>
            </a:r>
          </a:p>
        </p:txBody>
      </p:sp>
      <p:sp>
        <p:nvSpPr>
          <p:cNvPr id="414" name="Nivel de texto 1…"/>
          <p:cNvSpPr txBox="1"/>
          <p:nvPr>
            <p:ph type="body" sz="quarter" idx="1"/>
          </p:nvPr>
        </p:nvSpPr>
        <p:spPr>
          <a:xfrm>
            <a:off x="1381320" y="1618560"/>
            <a:ext cx="45361" cy="3228481"/>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415" name="PlaceHolder 3"/>
          <p:cNvSpPr/>
          <p:nvPr>
            <p:ph type="body" sz="quarter" idx="21"/>
          </p:nvPr>
        </p:nvSpPr>
        <p:spPr>
          <a:xfrm>
            <a:off x="1381320" y="1618559"/>
            <a:ext cx="45361" cy="3228482"/>
          </a:xfrm>
          <a:prstGeom prst="rect">
            <a:avLst/>
          </a:prstGeom>
        </p:spPr>
        <p:txBody>
          <a:bodyPr>
            <a:normAutofit fontScale="100000" lnSpcReduction="0"/>
          </a:bodyPr>
          <a:lstStyle/>
          <a:p>
            <a:pPr marL="228600" indent="-228600">
              <a:buClrTx/>
              <a:buSzPct val="100000"/>
              <a:buFont typeface="Arial"/>
              <a:buChar char="•"/>
              <a:defRPr spc="0" sz="2800">
                <a:uFillTx/>
              </a:defRPr>
            </a:pPr>
          </a:p>
        </p:txBody>
      </p:sp>
      <p:pic>
        <p:nvPicPr>
          <p:cNvPr id="416" name="Imagen 110" descr="Imagen 110"/>
          <p:cNvPicPr>
            <a:picLocks noChangeAspect="1"/>
          </p:cNvPicPr>
          <p:nvPr/>
        </p:nvPicPr>
        <p:blipFill>
          <a:blip r:embed="rId2">
            <a:extLst/>
          </a:blip>
          <a:stretch>
            <a:fillRect/>
          </a:stretch>
        </p:blipFill>
        <p:spPr>
          <a:xfrm>
            <a:off x="1381320" y="3214800"/>
            <a:ext cx="45361" cy="36001"/>
          </a:xfrm>
          <a:prstGeom prst="rect">
            <a:avLst/>
          </a:prstGeom>
          <a:ln w="12700">
            <a:miter lim="400000"/>
          </a:ln>
        </p:spPr>
      </p:pic>
      <p:pic>
        <p:nvPicPr>
          <p:cNvPr id="417" name="Imagen 111" descr="Imagen 111"/>
          <p:cNvPicPr>
            <a:picLocks noChangeAspect="1"/>
          </p:cNvPicPr>
          <p:nvPr/>
        </p:nvPicPr>
        <p:blipFill>
          <a:blip r:embed="rId2">
            <a:extLst/>
          </a:blip>
          <a:stretch>
            <a:fillRect/>
          </a:stretch>
        </p:blipFill>
        <p:spPr>
          <a:xfrm>
            <a:off x="1381320" y="3214800"/>
            <a:ext cx="45361" cy="36001"/>
          </a:xfrm>
          <a:prstGeom prst="rect">
            <a:avLst/>
          </a:prstGeom>
          <a:ln w="12700">
            <a:miter lim="400000"/>
          </a:ln>
        </p:spPr>
      </p:pic>
      <p:sp>
        <p:nvSpPr>
          <p:cNvPr id="418"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Slide">
    <p:spTree>
      <p:nvGrpSpPr>
        <p:cNvPr id="1" name=""/>
        <p:cNvGrpSpPr/>
        <p:nvPr/>
      </p:nvGrpSpPr>
      <p:grpSpPr>
        <a:xfrm>
          <a:off x="0" y="0"/>
          <a:ext cx="0" cy="0"/>
          <a:chOff x="0" y="0"/>
          <a:chExt cx="0" cy="0"/>
        </a:xfrm>
      </p:grpSpPr>
      <p:sp>
        <p:nvSpPr>
          <p:cNvPr id="425" name="CustomShape 1"/>
          <p:cNvSpPr/>
          <p:nvPr/>
        </p:nvSpPr>
        <p:spPr>
          <a:xfrm>
            <a:off x="37800" y="905040"/>
            <a:ext cx="1863721" cy="361"/>
          </a:xfrm>
          <a:prstGeom prst="line">
            <a:avLst/>
          </a:prstGeom>
          <a:ln w="9360">
            <a:solidFill>
              <a:srgbClr val="CCCCCC"/>
            </a:solidFill>
          </a:ln>
        </p:spPr>
        <p:txBody>
          <a:bodyPr lIns="45719" rIns="45719"/>
          <a:lstStyle/>
          <a:p>
            <a:pPr/>
          </a:p>
        </p:txBody>
      </p:sp>
      <p:sp>
        <p:nvSpPr>
          <p:cNvPr id="426" name="CustomShape 2"/>
          <p:cNvSpPr/>
          <p:nvPr/>
        </p:nvSpPr>
        <p:spPr>
          <a:xfrm>
            <a:off x="1184040" y="545039"/>
            <a:ext cx="717481" cy="717481"/>
          </a:xfrm>
          <a:prstGeom prst="ellipse">
            <a:avLst/>
          </a:prstGeom>
          <a:solidFill>
            <a:srgbClr val="604A7B"/>
          </a:solidFill>
          <a:ln w="12700">
            <a:miter lim="400000"/>
          </a:ln>
        </p:spPr>
        <p:txBody>
          <a:bodyPr lIns="45719" rIns="45719"/>
          <a:lstStyle/>
          <a:p>
            <a:pPr/>
          </a:p>
        </p:txBody>
      </p:sp>
      <p:sp>
        <p:nvSpPr>
          <p:cNvPr id="427" name="CustomShape 3"/>
          <p:cNvSpPr/>
          <p:nvPr/>
        </p:nvSpPr>
        <p:spPr>
          <a:xfrm flipV="1">
            <a:off x="5349959" y="900000"/>
            <a:ext cx="3791521" cy="361"/>
          </a:xfrm>
          <a:prstGeom prst="line">
            <a:avLst/>
          </a:prstGeom>
          <a:ln w="9360">
            <a:solidFill>
              <a:srgbClr val="CCCCCC"/>
            </a:solidFill>
          </a:ln>
        </p:spPr>
        <p:txBody>
          <a:bodyPr lIns="45719" rIns="45719"/>
          <a:lstStyle/>
          <a:p>
            <a:pPr/>
          </a:p>
        </p:txBody>
      </p:sp>
      <p:sp>
        <p:nvSpPr>
          <p:cNvPr id="428"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435" name="CustomShape 1"/>
          <p:cNvSpPr/>
          <p:nvPr/>
        </p:nvSpPr>
        <p:spPr>
          <a:xfrm>
            <a:off x="37800" y="905040"/>
            <a:ext cx="1863721" cy="361"/>
          </a:xfrm>
          <a:prstGeom prst="line">
            <a:avLst/>
          </a:prstGeom>
          <a:ln w="9360">
            <a:solidFill>
              <a:srgbClr val="CCCCCC"/>
            </a:solidFill>
          </a:ln>
        </p:spPr>
        <p:txBody>
          <a:bodyPr lIns="45719" rIns="45719"/>
          <a:lstStyle/>
          <a:p>
            <a:pPr/>
          </a:p>
        </p:txBody>
      </p:sp>
      <p:sp>
        <p:nvSpPr>
          <p:cNvPr id="436" name="CustomShape 2"/>
          <p:cNvSpPr/>
          <p:nvPr/>
        </p:nvSpPr>
        <p:spPr>
          <a:xfrm>
            <a:off x="1184040" y="545039"/>
            <a:ext cx="717481" cy="717481"/>
          </a:xfrm>
          <a:prstGeom prst="ellipse">
            <a:avLst/>
          </a:prstGeom>
          <a:solidFill>
            <a:srgbClr val="604A7B"/>
          </a:solidFill>
          <a:ln w="12700">
            <a:miter lim="400000"/>
          </a:ln>
        </p:spPr>
        <p:txBody>
          <a:bodyPr lIns="45719" rIns="45719"/>
          <a:lstStyle/>
          <a:p>
            <a:pPr/>
          </a:p>
        </p:txBody>
      </p:sp>
      <p:sp>
        <p:nvSpPr>
          <p:cNvPr id="437" name="CustomShape 3"/>
          <p:cNvSpPr/>
          <p:nvPr/>
        </p:nvSpPr>
        <p:spPr>
          <a:xfrm flipV="1">
            <a:off x="5349959" y="900000"/>
            <a:ext cx="3791521" cy="361"/>
          </a:xfrm>
          <a:prstGeom prst="line">
            <a:avLst/>
          </a:prstGeom>
          <a:ln w="9360">
            <a:solidFill>
              <a:srgbClr val="CCCCCC"/>
            </a:solidFill>
          </a:ln>
        </p:spPr>
        <p:txBody>
          <a:bodyPr lIns="45719" rIns="45719"/>
          <a:lstStyle/>
          <a:p>
            <a:pPr/>
          </a:p>
        </p:txBody>
      </p:sp>
      <p:sp>
        <p:nvSpPr>
          <p:cNvPr id="438" name="Texto del título"/>
          <p:cNvSpPr txBox="1"/>
          <p:nvPr>
            <p:ph type="title"/>
          </p:nvPr>
        </p:nvSpPr>
        <p:spPr>
          <a:xfrm>
            <a:off x="1441440" y="291959"/>
            <a:ext cx="3875760" cy="1250281"/>
          </a:xfrm>
          <a:prstGeom prst="rect">
            <a:avLst/>
          </a:prstGeom>
        </p:spPr>
        <p:txBody>
          <a:bodyPr>
            <a:normAutofit fontScale="100000" lnSpcReduction="0"/>
          </a:bodyPr>
          <a:lstStyle>
            <a:lvl1pPr algn="l">
              <a:defRPr spc="0">
                <a:uFillTx/>
              </a:defRPr>
            </a:lvl1pPr>
          </a:lstStyle>
          <a:p>
            <a:pPr/>
            <a:r>
              <a:t>Texto del título</a:t>
            </a:r>
          </a:p>
        </p:txBody>
      </p:sp>
      <p:sp>
        <p:nvSpPr>
          <p:cNvPr id="439" name="Nivel de texto 1…"/>
          <p:cNvSpPr txBox="1"/>
          <p:nvPr>
            <p:ph type="body" sz="quarter" idx="1"/>
          </p:nvPr>
        </p:nvSpPr>
        <p:spPr>
          <a:xfrm>
            <a:off x="1381320" y="-641160"/>
            <a:ext cx="45361" cy="7748280"/>
          </a:xfrm>
          <a:prstGeom prst="rect">
            <a:avLst/>
          </a:prstGeom>
        </p:spPr>
        <p:txBody>
          <a:bodyPr anchor="ct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440"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p:spTree>
      <p:nvGrpSpPr>
        <p:cNvPr id="1" name=""/>
        <p:cNvGrpSpPr/>
        <p:nvPr/>
      </p:nvGrpSpPr>
      <p:grpSpPr>
        <a:xfrm>
          <a:off x="0" y="0"/>
          <a:ext cx="0" cy="0"/>
          <a:chOff x="0" y="0"/>
          <a:chExt cx="0" cy="0"/>
        </a:xfrm>
      </p:grpSpPr>
      <p:sp>
        <p:nvSpPr>
          <p:cNvPr id="447" name="CustomShape 1"/>
          <p:cNvSpPr/>
          <p:nvPr/>
        </p:nvSpPr>
        <p:spPr>
          <a:xfrm>
            <a:off x="37800" y="905040"/>
            <a:ext cx="1863721" cy="361"/>
          </a:xfrm>
          <a:prstGeom prst="line">
            <a:avLst/>
          </a:prstGeom>
          <a:ln w="9360">
            <a:solidFill>
              <a:srgbClr val="CCCCCC"/>
            </a:solidFill>
          </a:ln>
        </p:spPr>
        <p:txBody>
          <a:bodyPr lIns="45719" rIns="45719"/>
          <a:lstStyle/>
          <a:p>
            <a:pPr/>
          </a:p>
        </p:txBody>
      </p:sp>
      <p:sp>
        <p:nvSpPr>
          <p:cNvPr id="448" name="CustomShape 2"/>
          <p:cNvSpPr/>
          <p:nvPr/>
        </p:nvSpPr>
        <p:spPr>
          <a:xfrm>
            <a:off x="1184040" y="545039"/>
            <a:ext cx="717481" cy="717481"/>
          </a:xfrm>
          <a:prstGeom prst="ellipse">
            <a:avLst/>
          </a:prstGeom>
          <a:solidFill>
            <a:srgbClr val="604A7B"/>
          </a:solidFill>
          <a:ln w="12700">
            <a:miter lim="400000"/>
          </a:ln>
        </p:spPr>
        <p:txBody>
          <a:bodyPr lIns="45719" rIns="45719"/>
          <a:lstStyle/>
          <a:p>
            <a:pPr/>
          </a:p>
        </p:txBody>
      </p:sp>
      <p:sp>
        <p:nvSpPr>
          <p:cNvPr id="449" name="CustomShape 3"/>
          <p:cNvSpPr/>
          <p:nvPr/>
        </p:nvSpPr>
        <p:spPr>
          <a:xfrm flipV="1">
            <a:off x="5349959" y="900000"/>
            <a:ext cx="3791521" cy="361"/>
          </a:xfrm>
          <a:prstGeom prst="line">
            <a:avLst/>
          </a:prstGeom>
          <a:ln w="9360">
            <a:solidFill>
              <a:srgbClr val="CCCCCC"/>
            </a:solidFill>
          </a:ln>
        </p:spPr>
        <p:txBody>
          <a:bodyPr lIns="45719" rIns="45719"/>
          <a:lstStyle/>
          <a:p>
            <a:pPr/>
          </a:p>
        </p:txBody>
      </p:sp>
      <p:sp>
        <p:nvSpPr>
          <p:cNvPr id="450" name="Texto del título"/>
          <p:cNvSpPr txBox="1"/>
          <p:nvPr>
            <p:ph type="title"/>
          </p:nvPr>
        </p:nvSpPr>
        <p:spPr>
          <a:xfrm>
            <a:off x="1441440" y="291959"/>
            <a:ext cx="3875760" cy="1250281"/>
          </a:xfrm>
          <a:prstGeom prst="rect">
            <a:avLst/>
          </a:prstGeom>
        </p:spPr>
        <p:txBody>
          <a:bodyPr>
            <a:normAutofit fontScale="100000" lnSpcReduction="0"/>
          </a:bodyPr>
          <a:lstStyle>
            <a:lvl1pPr algn="l">
              <a:defRPr spc="0">
                <a:uFillTx/>
              </a:defRPr>
            </a:lvl1pPr>
          </a:lstStyle>
          <a:p>
            <a:pPr/>
            <a:r>
              <a:t>Texto del título</a:t>
            </a:r>
          </a:p>
        </p:txBody>
      </p:sp>
      <p:sp>
        <p:nvSpPr>
          <p:cNvPr id="451" name="Nivel de texto 1…"/>
          <p:cNvSpPr txBox="1"/>
          <p:nvPr>
            <p:ph type="body" sz="quarter" idx="1"/>
          </p:nvPr>
        </p:nvSpPr>
        <p:spPr>
          <a:xfrm>
            <a:off x="1381320" y="1618560"/>
            <a:ext cx="45361" cy="3228481"/>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452"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p:spTree>
      <p:nvGrpSpPr>
        <p:cNvPr id="1" name=""/>
        <p:cNvGrpSpPr/>
        <p:nvPr/>
      </p:nvGrpSpPr>
      <p:grpSpPr>
        <a:xfrm>
          <a:off x="0" y="0"/>
          <a:ext cx="0" cy="0"/>
          <a:chOff x="0" y="0"/>
          <a:chExt cx="0" cy="0"/>
        </a:xfrm>
      </p:grpSpPr>
      <p:sp>
        <p:nvSpPr>
          <p:cNvPr id="36" name="Texto del título"/>
          <p:cNvSpPr txBox="1"/>
          <p:nvPr>
            <p:ph type="title"/>
          </p:nvPr>
        </p:nvSpPr>
        <p:spPr>
          <a:xfrm>
            <a:off x="1441440" y="291959"/>
            <a:ext cx="3875760" cy="1250281"/>
          </a:xfrm>
          <a:prstGeom prst="rect">
            <a:avLst/>
          </a:prstGeom>
        </p:spPr>
        <p:txBody>
          <a:bodyPr>
            <a:normAutofit fontScale="100000" lnSpcReduction="0"/>
          </a:bodyPr>
          <a:lstStyle/>
          <a:p>
            <a:pPr/>
            <a:r>
              <a:t>Texto del título</a:t>
            </a:r>
          </a:p>
        </p:txBody>
      </p:sp>
      <p:sp>
        <p:nvSpPr>
          <p:cNvPr id="37" name="Nivel de texto 1…"/>
          <p:cNvSpPr txBox="1"/>
          <p:nvPr>
            <p:ph type="body" sz="quarter" idx="1"/>
          </p:nvPr>
        </p:nvSpPr>
        <p:spPr>
          <a:xfrm>
            <a:off x="1381320" y="1618560"/>
            <a:ext cx="21961" cy="3228481"/>
          </a:xfrm>
          <a:prstGeom prst="rect">
            <a:avLst/>
          </a:prstGeom>
        </p:spPr>
        <p:txBody>
          <a:bodyPr>
            <a:normAutofit fontScale="100000" lnSpcReduction="0"/>
          </a:bodyPr>
          <a:lstStyle/>
          <a:p>
            <a:pPr/>
            <a:r>
              <a:t>Nivel de texto 1</a:t>
            </a:r>
          </a:p>
          <a:p>
            <a:pPr lvl="1"/>
            <a:r>
              <a:t>Nivel de texto 2</a:t>
            </a:r>
          </a:p>
          <a:p>
            <a:pPr lvl="2"/>
            <a:r>
              <a:t>Nivel de texto 3</a:t>
            </a:r>
          </a:p>
          <a:p>
            <a:pPr lvl="3"/>
            <a:r>
              <a:t>Nivel de texto 4</a:t>
            </a:r>
          </a:p>
          <a:p>
            <a:pPr lvl="4"/>
            <a:r>
              <a:t>Nivel de texto 5</a:t>
            </a:r>
          </a:p>
        </p:txBody>
      </p:sp>
      <p:sp>
        <p:nvSpPr>
          <p:cNvPr id="38" name="PlaceHolder 3"/>
          <p:cNvSpPr/>
          <p:nvPr>
            <p:ph type="body" sz="quarter" idx="21"/>
          </p:nvPr>
        </p:nvSpPr>
        <p:spPr>
          <a:xfrm>
            <a:off x="1404719" y="1618559"/>
            <a:ext cx="21961" cy="3228482"/>
          </a:xfrm>
          <a:prstGeom prst="rect">
            <a:avLst/>
          </a:prstGeom>
        </p:spPr>
        <p:txBody>
          <a:bodyPr>
            <a:normAutofit fontScale="100000" lnSpcReduction="0"/>
          </a:bodyPr>
          <a:lstStyle/>
          <a:p>
            <a:pPr>
              <a:defRPr spc="-100"/>
            </a:pPr>
          </a:p>
        </p:txBody>
      </p:sp>
      <p:sp>
        <p:nvSpPr>
          <p:cNvPr id="39"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p:spTree>
      <p:nvGrpSpPr>
        <p:cNvPr id="1" name=""/>
        <p:cNvGrpSpPr/>
        <p:nvPr/>
      </p:nvGrpSpPr>
      <p:grpSpPr>
        <a:xfrm>
          <a:off x="0" y="0"/>
          <a:ext cx="0" cy="0"/>
          <a:chOff x="0" y="0"/>
          <a:chExt cx="0" cy="0"/>
        </a:xfrm>
      </p:grpSpPr>
      <p:sp>
        <p:nvSpPr>
          <p:cNvPr id="459" name="CustomShape 1"/>
          <p:cNvSpPr/>
          <p:nvPr/>
        </p:nvSpPr>
        <p:spPr>
          <a:xfrm>
            <a:off x="37800" y="905040"/>
            <a:ext cx="1863721" cy="361"/>
          </a:xfrm>
          <a:prstGeom prst="line">
            <a:avLst/>
          </a:prstGeom>
          <a:ln w="9360">
            <a:solidFill>
              <a:srgbClr val="CCCCCC"/>
            </a:solidFill>
          </a:ln>
        </p:spPr>
        <p:txBody>
          <a:bodyPr lIns="45719" rIns="45719"/>
          <a:lstStyle/>
          <a:p>
            <a:pPr/>
          </a:p>
        </p:txBody>
      </p:sp>
      <p:sp>
        <p:nvSpPr>
          <p:cNvPr id="460" name="CustomShape 2"/>
          <p:cNvSpPr/>
          <p:nvPr/>
        </p:nvSpPr>
        <p:spPr>
          <a:xfrm>
            <a:off x="1184040" y="545039"/>
            <a:ext cx="717481" cy="717481"/>
          </a:xfrm>
          <a:prstGeom prst="ellipse">
            <a:avLst/>
          </a:prstGeom>
          <a:solidFill>
            <a:srgbClr val="604A7B"/>
          </a:solidFill>
          <a:ln w="12700">
            <a:miter lim="400000"/>
          </a:ln>
        </p:spPr>
        <p:txBody>
          <a:bodyPr lIns="45719" rIns="45719"/>
          <a:lstStyle/>
          <a:p>
            <a:pPr/>
          </a:p>
        </p:txBody>
      </p:sp>
      <p:sp>
        <p:nvSpPr>
          <p:cNvPr id="461" name="CustomShape 3"/>
          <p:cNvSpPr/>
          <p:nvPr/>
        </p:nvSpPr>
        <p:spPr>
          <a:xfrm flipV="1">
            <a:off x="5349959" y="900000"/>
            <a:ext cx="3791521" cy="361"/>
          </a:xfrm>
          <a:prstGeom prst="line">
            <a:avLst/>
          </a:prstGeom>
          <a:ln w="9360">
            <a:solidFill>
              <a:srgbClr val="CCCCCC"/>
            </a:solidFill>
          </a:ln>
        </p:spPr>
        <p:txBody>
          <a:bodyPr lIns="45719" rIns="45719"/>
          <a:lstStyle/>
          <a:p>
            <a:pPr/>
          </a:p>
        </p:txBody>
      </p:sp>
      <p:sp>
        <p:nvSpPr>
          <p:cNvPr id="462" name="Texto del título"/>
          <p:cNvSpPr txBox="1"/>
          <p:nvPr>
            <p:ph type="title"/>
          </p:nvPr>
        </p:nvSpPr>
        <p:spPr>
          <a:xfrm>
            <a:off x="1441440" y="291959"/>
            <a:ext cx="3875760" cy="1250281"/>
          </a:xfrm>
          <a:prstGeom prst="rect">
            <a:avLst/>
          </a:prstGeom>
        </p:spPr>
        <p:txBody>
          <a:bodyPr>
            <a:normAutofit fontScale="100000" lnSpcReduction="0"/>
          </a:bodyPr>
          <a:lstStyle>
            <a:lvl1pPr algn="l">
              <a:defRPr spc="0">
                <a:uFillTx/>
              </a:defRPr>
            </a:lvl1pPr>
          </a:lstStyle>
          <a:p>
            <a:pPr/>
            <a:r>
              <a:t>Texto del título</a:t>
            </a:r>
          </a:p>
        </p:txBody>
      </p:sp>
      <p:sp>
        <p:nvSpPr>
          <p:cNvPr id="463" name="Nivel de texto 1…"/>
          <p:cNvSpPr txBox="1"/>
          <p:nvPr>
            <p:ph type="body" sz="quarter" idx="1"/>
          </p:nvPr>
        </p:nvSpPr>
        <p:spPr>
          <a:xfrm>
            <a:off x="1381320" y="1618560"/>
            <a:ext cx="21961" cy="3228481"/>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464" name="PlaceHolder 3"/>
          <p:cNvSpPr/>
          <p:nvPr>
            <p:ph type="body" sz="quarter" idx="21"/>
          </p:nvPr>
        </p:nvSpPr>
        <p:spPr>
          <a:xfrm>
            <a:off x="1404719" y="1618559"/>
            <a:ext cx="21961" cy="3228482"/>
          </a:xfrm>
          <a:prstGeom prst="rect">
            <a:avLst/>
          </a:prstGeom>
        </p:spPr>
        <p:txBody>
          <a:bodyPr>
            <a:normAutofit fontScale="100000" lnSpcReduction="0"/>
          </a:bodyPr>
          <a:lstStyle/>
          <a:p>
            <a:pPr marL="228600" indent="-228600">
              <a:buClrTx/>
              <a:buSzPct val="100000"/>
              <a:buFont typeface="Arial"/>
              <a:buChar char="•"/>
              <a:defRPr spc="0" sz="2800">
                <a:uFillTx/>
              </a:defRPr>
            </a:pPr>
          </a:p>
        </p:txBody>
      </p:sp>
      <p:sp>
        <p:nvSpPr>
          <p:cNvPr id="465"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472" name="CustomShape 1"/>
          <p:cNvSpPr/>
          <p:nvPr/>
        </p:nvSpPr>
        <p:spPr>
          <a:xfrm>
            <a:off x="37800" y="905040"/>
            <a:ext cx="1863721" cy="361"/>
          </a:xfrm>
          <a:prstGeom prst="line">
            <a:avLst/>
          </a:prstGeom>
          <a:ln w="9360">
            <a:solidFill>
              <a:srgbClr val="CCCCCC"/>
            </a:solidFill>
          </a:ln>
        </p:spPr>
        <p:txBody>
          <a:bodyPr lIns="45719" rIns="45719"/>
          <a:lstStyle/>
          <a:p>
            <a:pPr/>
          </a:p>
        </p:txBody>
      </p:sp>
      <p:sp>
        <p:nvSpPr>
          <p:cNvPr id="473" name="CustomShape 2"/>
          <p:cNvSpPr/>
          <p:nvPr/>
        </p:nvSpPr>
        <p:spPr>
          <a:xfrm>
            <a:off x="1184040" y="545039"/>
            <a:ext cx="717481" cy="717481"/>
          </a:xfrm>
          <a:prstGeom prst="ellipse">
            <a:avLst/>
          </a:prstGeom>
          <a:solidFill>
            <a:srgbClr val="604A7B"/>
          </a:solidFill>
          <a:ln w="12700">
            <a:miter lim="400000"/>
          </a:ln>
        </p:spPr>
        <p:txBody>
          <a:bodyPr lIns="45719" rIns="45719"/>
          <a:lstStyle/>
          <a:p>
            <a:pPr/>
          </a:p>
        </p:txBody>
      </p:sp>
      <p:sp>
        <p:nvSpPr>
          <p:cNvPr id="474" name="CustomShape 3"/>
          <p:cNvSpPr/>
          <p:nvPr/>
        </p:nvSpPr>
        <p:spPr>
          <a:xfrm flipV="1">
            <a:off x="5349959" y="900000"/>
            <a:ext cx="3791521" cy="361"/>
          </a:xfrm>
          <a:prstGeom prst="line">
            <a:avLst/>
          </a:prstGeom>
          <a:ln w="9360">
            <a:solidFill>
              <a:srgbClr val="CCCCCC"/>
            </a:solidFill>
          </a:ln>
        </p:spPr>
        <p:txBody>
          <a:bodyPr lIns="45719" rIns="45719"/>
          <a:lstStyle/>
          <a:p>
            <a:pPr/>
          </a:p>
        </p:txBody>
      </p:sp>
      <p:sp>
        <p:nvSpPr>
          <p:cNvPr id="475" name="Texto del título"/>
          <p:cNvSpPr txBox="1"/>
          <p:nvPr>
            <p:ph type="title"/>
          </p:nvPr>
        </p:nvSpPr>
        <p:spPr>
          <a:xfrm>
            <a:off x="1441440" y="291959"/>
            <a:ext cx="3875760" cy="1250281"/>
          </a:xfrm>
          <a:prstGeom prst="rect">
            <a:avLst/>
          </a:prstGeom>
        </p:spPr>
        <p:txBody>
          <a:bodyPr>
            <a:normAutofit fontScale="100000" lnSpcReduction="0"/>
          </a:bodyPr>
          <a:lstStyle>
            <a:lvl1pPr algn="l">
              <a:defRPr spc="0">
                <a:uFillTx/>
              </a:defRPr>
            </a:lvl1pPr>
          </a:lstStyle>
          <a:p>
            <a:pPr/>
            <a:r>
              <a:t>Texto del título</a:t>
            </a:r>
          </a:p>
        </p:txBody>
      </p:sp>
      <p:sp>
        <p:nvSpPr>
          <p:cNvPr id="476"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entered Text">
    <p:spTree>
      <p:nvGrpSpPr>
        <p:cNvPr id="1" name=""/>
        <p:cNvGrpSpPr/>
        <p:nvPr/>
      </p:nvGrpSpPr>
      <p:grpSpPr>
        <a:xfrm>
          <a:off x="0" y="0"/>
          <a:ext cx="0" cy="0"/>
          <a:chOff x="0" y="0"/>
          <a:chExt cx="0" cy="0"/>
        </a:xfrm>
      </p:grpSpPr>
      <p:sp>
        <p:nvSpPr>
          <p:cNvPr id="483" name="CustomShape 1"/>
          <p:cNvSpPr/>
          <p:nvPr/>
        </p:nvSpPr>
        <p:spPr>
          <a:xfrm>
            <a:off x="37800" y="905040"/>
            <a:ext cx="1863721" cy="361"/>
          </a:xfrm>
          <a:prstGeom prst="line">
            <a:avLst/>
          </a:prstGeom>
          <a:ln w="9360">
            <a:solidFill>
              <a:srgbClr val="CCCCCC"/>
            </a:solidFill>
          </a:ln>
        </p:spPr>
        <p:txBody>
          <a:bodyPr lIns="45719" rIns="45719"/>
          <a:lstStyle/>
          <a:p>
            <a:pPr/>
          </a:p>
        </p:txBody>
      </p:sp>
      <p:sp>
        <p:nvSpPr>
          <p:cNvPr id="484" name="CustomShape 2"/>
          <p:cNvSpPr/>
          <p:nvPr/>
        </p:nvSpPr>
        <p:spPr>
          <a:xfrm>
            <a:off x="1184040" y="545039"/>
            <a:ext cx="717481" cy="717481"/>
          </a:xfrm>
          <a:prstGeom prst="ellipse">
            <a:avLst/>
          </a:prstGeom>
          <a:solidFill>
            <a:srgbClr val="604A7B"/>
          </a:solidFill>
          <a:ln w="12700">
            <a:miter lim="400000"/>
          </a:ln>
        </p:spPr>
        <p:txBody>
          <a:bodyPr lIns="45719" rIns="45719"/>
          <a:lstStyle/>
          <a:p>
            <a:pPr/>
          </a:p>
        </p:txBody>
      </p:sp>
      <p:sp>
        <p:nvSpPr>
          <p:cNvPr id="485" name="CustomShape 3"/>
          <p:cNvSpPr/>
          <p:nvPr/>
        </p:nvSpPr>
        <p:spPr>
          <a:xfrm flipV="1">
            <a:off x="5349959" y="900000"/>
            <a:ext cx="3791521" cy="361"/>
          </a:xfrm>
          <a:prstGeom prst="line">
            <a:avLst/>
          </a:prstGeom>
          <a:ln w="9360">
            <a:solidFill>
              <a:srgbClr val="CCCCCC"/>
            </a:solidFill>
          </a:ln>
        </p:spPr>
        <p:txBody>
          <a:bodyPr lIns="45719" rIns="45719"/>
          <a:lstStyle/>
          <a:p>
            <a:pPr/>
          </a:p>
        </p:txBody>
      </p:sp>
      <p:sp>
        <p:nvSpPr>
          <p:cNvPr id="486" name="Nivel de texto 1…"/>
          <p:cNvSpPr txBox="1"/>
          <p:nvPr>
            <p:ph type="body" idx="1"/>
          </p:nvPr>
        </p:nvSpPr>
        <p:spPr>
          <a:xfrm>
            <a:off x="1441440" y="291959"/>
            <a:ext cx="3875760" cy="5795281"/>
          </a:xfrm>
          <a:prstGeom prst="rect">
            <a:avLst/>
          </a:prstGeom>
        </p:spPr>
        <p:txBody>
          <a:bodyPr anchor="ct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487"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and Content">
    <p:spTree>
      <p:nvGrpSpPr>
        <p:cNvPr id="1" name=""/>
        <p:cNvGrpSpPr/>
        <p:nvPr/>
      </p:nvGrpSpPr>
      <p:grpSpPr>
        <a:xfrm>
          <a:off x="0" y="0"/>
          <a:ext cx="0" cy="0"/>
          <a:chOff x="0" y="0"/>
          <a:chExt cx="0" cy="0"/>
        </a:xfrm>
      </p:grpSpPr>
      <p:sp>
        <p:nvSpPr>
          <p:cNvPr id="494" name="CustomShape 1"/>
          <p:cNvSpPr/>
          <p:nvPr/>
        </p:nvSpPr>
        <p:spPr>
          <a:xfrm>
            <a:off x="37800" y="905040"/>
            <a:ext cx="1863721" cy="361"/>
          </a:xfrm>
          <a:prstGeom prst="line">
            <a:avLst/>
          </a:prstGeom>
          <a:ln w="9360">
            <a:solidFill>
              <a:srgbClr val="CCCCCC"/>
            </a:solidFill>
          </a:ln>
        </p:spPr>
        <p:txBody>
          <a:bodyPr lIns="45719" rIns="45719"/>
          <a:lstStyle/>
          <a:p>
            <a:pPr/>
          </a:p>
        </p:txBody>
      </p:sp>
      <p:sp>
        <p:nvSpPr>
          <p:cNvPr id="495" name="CustomShape 2"/>
          <p:cNvSpPr/>
          <p:nvPr/>
        </p:nvSpPr>
        <p:spPr>
          <a:xfrm>
            <a:off x="1184040" y="545039"/>
            <a:ext cx="717481" cy="717481"/>
          </a:xfrm>
          <a:prstGeom prst="ellipse">
            <a:avLst/>
          </a:prstGeom>
          <a:solidFill>
            <a:srgbClr val="604A7B"/>
          </a:solidFill>
          <a:ln w="12700">
            <a:miter lim="400000"/>
          </a:ln>
        </p:spPr>
        <p:txBody>
          <a:bodyPr lIns="45719" rIns="45719"/>
          <a:lstStyle/>
          <a:p>
            <a:pPr/>
          </a:p>
        </p:txBody>
      </p:sp>
      <p:sp>
        <p:nvSpPr>
          <p:cNvPr id="496" name="CustomShape 3"/>
          <p:cNvSpPr/>
          <p:nvPr/>
        </p:nvSpPr>
        <p:spPr>
          <a:xfrm flipV="1">
            <a:off x="5349959" y="900000"/>
            <a:ext cx="3791521" cy="361"/>
          </a:xfrm>
          <a:prstGeom prst="line">
            <a:avLst/>
          </a:prstGeom>
          <a:ln w="9360">
            <a:solidFill>
              <a:srgbClr val="CCCCCC"/>
            </a:solidFill>
          </a:ln>
        </p:spPr>
        <p:txBody>
          <a:bodyPr lIns="45719" rIns="45719"/>
          <a:lstStyle/>
          <a:p>
            <a:pPr/>
          </a:p>
        </p:txBody>
      </p:sp>
      <p:sp>
        <p:nvSpPr>
          <p:cNvPr id="497" name="Texto del título"/>
          <p:cNvSpPr txBox="1"/>
          <p:nvPr>
            <p:ph type="title"/>
          </p:nvPr>
        </p:nvSpPr>
        <p:spPr>
          <a:xfrm>
            <a:off x="1441440" y="291959"/>
            <a:ext cx="3875760" cy="1250281"/>
          </a:xfrm>
          <a:prstGeom prst="rect">
            <a:avLst/>
          </a:prstGeom>
        </p:spPr>
        <p:txBody>
          <a:bodyPr>
            <a:normAutofit fontScale="100000" lnSpcReduction="0"/>
          </a:bodyPr>
          <a:lstStyle>
            <a:lvl1pPr algn="l">
              <a:defRPr spc="0">
                <a:uFillTx/>
              </a:defRPr>
            </a:lvl1pPr>
          </a:lstStyle>
          <a:p>
            <a:pPr/>
            <a:r>
              <a:t>Texto del título</a:t>
            </a:r>
          </a:p>
        </p:txBody>
      </p:sp>
      <p:sp>
        <p:nvSpPr>
          <p:cNvPr id="498" name="Nivel de texto 1…"/>
          <p:cNvSpPr txBox="1"/>
          <p:nvPr>
            <p:ph type="body" sz="quarter" idx="1"/>
          </p:nvPr>
        </p:nvSpPr>
        <p:spPr>
          <a:xfrm>
            <a:off x="1381320" y="1618560"/>
            <a:ext cx="21961" cy="1539720"/>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499" name="PlaceHolder 3"/>
          <p:cNvSpPr/>
          <p:nvPr/>
        </p:nvSpPr>
        <p:spPr>
          <a:xfrm>
            <a:off x="1381320" y="3304799"/>
            <a:ext cx="21961" cy="1539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500" name="PlaceHolder 4"/>
          <p:cNvSpPr/>
          <p:nvPr>
            <p:ph type="body" sz="quarter" idx="21"/>
          </p:nvPr>
        </p:nvSpPr>
        <p:spPr>
          <a:xfrm>
            <a:off x="1404719" y="1618559"/>
            <a:ext cx="21961" cy="3228482"/>
          </a:xfrm>
          <a:prstGeom prst="rect">
            <a:avLst/>
          </a:prstGeom>
        </p:spPr>
        <p:txBody>
          <a:bodyPr>
            <a:normAutofit fontScale="100000" lnSpcReduction="0"/>
          </a:bodyPr>
          <a:lstStyle/>
          <a:p>
            <a:pPr marL="228600" indent="-228600">
              <a:buClrTx/>
              <a:buSzPct val="100000"/>
              <a:buFont typeface="Arial"/>
              <a:buChar char="•"/>
              <a:defRPr spc="0" sz="2800">
                <a:uFillTx/>
              </a:defRPr>
            </a:pPr>
          </a:p>
        </p:txBody>
      </p:sp>
      <p:sp>
        <p:nvSpPr>
          <p:cNvPr id="501"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and 2 Content">
    <p:spTree>
      <p:nvGrpSpPr>
        <p:cNvPr id="1" name=""/>
        <p:cNvGrpSpPr/>
        <p:nvPr/>
      </p:nvGrpSpPr>
      <p:grpSpPr>
        <a:xfrm>
          <a:off x="0" y="0"/>
          <a:ext cx="0" cy="0"/>
          <a:chOff x="0" y="0"/>
          <a:chExt cx="0" cy="0"/>
        </a:xfrm>
      </p:grpSpPr>
      <p:sp>
        <p:nvSpPr>
          <p:cNvPr id="508" name="CustomShape 1"/>
          <p:cNvSpPr/>
          <p:nvPr/>
        </p:nvSpPr>
        <p:spPr>
          <a:xfrm>
            <a:off x="37800" y="905040"/>
            <a:ext cx="1863721" cy="361"/>
          </a:xfrm>
          <a:prstGeom prst="line">
            <a:avLst/>
          </a:prstGeom>
          <a:ln w="9360">
            <a:solidFill>
              <a:srgbClr val="CCCCCC"/>
            </a:solidFill>
          </a:ln>
        </p:spPr>
        <p:txBody>
          <a:bodyPr lIns="45719" rIns="45719"/>
          <a:lstStyle/>
          <a:p>
            <a:pPr/>
          </a:p>
        </p:txBody>
      </p:sp>
      <p:sp>
        <p:nvSpPr>
          <p:cNvPr id="509" name="CustomShape 2"/>
          <p:cNvSpPr/>
          <p:nvPr/>
        </p:nvSpPr>
        <p:spPr>
          <a:xfrm>
            <a:off x="1184040" y="545039"/>
            <a:ext cx="717481" cy="717481"/>
          </a:xfrm>
          <a:prstGeom prst="ellipse">
            <a:avLst/>
          </a:prstGeom>
          <a:solidFill>
            <a:srgbClr val="604A7B"/>
          </a:solidFill>
          <a:ln w="12700">
            <a:miter lim="400000"/>
          </a:ln>
        </p:spPr>
        <p:txBody>
          <a:bodyPr lIns="45719" rIns="45719"/>
          <a:lstStyle/>
          <a:p>
            <a:pPr/>
          </a:p>
        </p:txBody>
      </p:sp>
      <p:sp>
        <p:nvSpPr>
          <p:cNvPr id="510" name="CustomShape 3"/>
          <p:cNvSpPr/>
          <p:nvPr/>
        </p:nvSpPr>
        <p:spPr>
          <a:xfrm flipV="1">
            <a:off x="5349959" y="900000"/>
            <a:ext cx="3791521" cy="361"/>
          </a:xfrm>
          <a:prstGeom prst="line">
            <a:avLst/>
          </a:prstGeom>
          <a:ln w="9360">
            <a:solidFill>
              <a:srgbClr val="CCCCCC"/>
            </a:solidFill>
          </a:ln>
        </p:spPr>
        <p:txBody>
          <a:bodyPr lIns="45719" rIns="45719"/>
          <a:lstStyle/>
          <a:p>
            <a:pPr/>
          </a:p>
        </p:txBody>
      </p:sp>
      <p:sp>
        <p:nvSpPr>
          <p:cNvPr id="511" name="Texto del título"/>
          <p:cNvSpPr txBox="1"/>
          <p:nvPr>
            <p:ph type="title"/>
          </p:nvPr>
        </p:nvSpPr>
        <p:spPr>
          <a:xfrm>
            <a:off x="1441440" y="291959"/>
            <a:ext cx="3875760" cy="1250281"/>
          </a:xfrm>
          <a:prstGeom prst="rect">
            <a:avLst/>
          </a:prstGeom>
        </p:spPr>
        <p:txBody>
          <a:bodyPr>
            <a:normAutofit fontScale="100000" lnSpcReduction="0"/>
          </a:bodyPr>
          <a:lstStyle>
            <a:lvl1pPr algn="l">
              <a:defRPr spc="0">
                <a:uFillTx/>
              </a:defRPr>
            </a:lvl1pPr>
          </a:lstStyle>
          <a:p>
            <a:pPr/>
            <a:r>
              <a:t>Texto del título</a:t>
            </a:r>
          </a:p>
        </p:txBody>
      </p:sp>
      <p:sp>
        <p:nvSpPr>
          <p:cNvPr id="512" name="Nivel de texto 1…"/>
          <p:cNvSpPr txBox="1"/>
          <p:nvPr>
            <p:ph type="body" sz="quarter" idx="1"/>
          </p:nvPr>
        </p:nvSpPr>
        <p:spPr>
          <a:xfrm>
            <a:off x="1381320" y="1618560"/>
            <a:ext cx="21961" cy="3228481"/>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513" name="PlaceHolder 3"/>
          <p:cNvSpPr/>
          <p:nvPr/>
        </p:nvSpPr>
        <p:spPr>
          <a:xfrm>
            <a:off x="1404719" y="1618559"/>
            <a:ext cx="21961" cy="1539722"/>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514" name="PlaceHolder 4"/>
          <p:cNvSpPr/>
          <p:nvPr>
            <p:ph type="body" sz="quarter" idx="21"/>
          </p:nvPr>
        </p:nvSpPr>
        <p:spPr>
          <a:xfrm>
            <a:off x="1404719" y="3304799"/>
            <a:ext cx="21961" cy="1539721"/>
          </a:xfrm>
          <a:prstGeom prst="rect">
            <a:avLst/>
          </a:prstGeom>
        </p:spPr>
        <p:txBody>
          <a:bodyPr>
            <a:normAutofit fontScale="100000" lnSpcReduction="0"/>
          </a:bodyPr>
          <a:lstStyle/>
          <a:p>
            <a:pPr marL="228600" indent="-228600">
              <a:buClrTx/>
              <a:buSzPct val="100000"/>
              <a:buFont typeface="Arial"/>
              <a:buChar char="•"/>
              <a:defRPr spc="0" sz="2800">
                <a:uFillTx/>
              </a:defRPr>
            </a:pPr>
          </a:p>
        </p:txBody>
      </p:sp>
      <p:sp>
        <p:nvSpPr>
          <p:cNvPr id="515"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over Content">
    <p:spTree>
      <p:nvGrpSpPr>
        <p:cNvPr id="1" name=""/>
        <p:cNvGrpSpPr/>
        <p:nvPr/>
      </p:nvGrpSpPr>
      <p:grpSpPr>
        <a:xfrm>
          <a:off x="0" y="0"/>
          <a:ext cx="0" cy="0"/>
          <a:chOff x="0" y="0"/>
          <a:chExt cx="0" cy="0"/>
        </a:xfrm>
      </p:grpSpPr>
      <p:sp>
        <p:nvSpPr>
          <p:cNvPr id="522" name="CustomShape 1"/>
          <p:cNvSpPr/>
          <p:nvPr/>
        </p:nvSpPr>
        <p:spPr>
          <a:xfrm>
            <a:off x="37800" y="905040"/>
            <a:ext cx="1863721" cy="361"/>
          </a:xfrm>
          <a:prstGeom prst="line">
            <a:avLst/>
          </a:prstGeom>
          <a:ln w="9360">
            <a:solidFill>
              <a:srgbClr val="CCCCCC"/>
            </a:solidFill>
          </a:ln>
        </p:spPr>
        <p:txBody>
          <a:bodyPr lIns="45719" rIns="45719"/>
          <a:lstStyle/>
          <a:p>
            <a:pPr/>
          </a:p>
        </p:txBody>
      </p:sp>
      <p:sp>
        <p:nvSpPr>
          <p:cNvPr id="523" name="CustomShape 2"/>
          <p:cNvSpPr/>
          <p:nvPr/>
        </p:nvSpPr>
        <p:spPr>
          <a:xfrm>
            <a:off x="1184040" y="545039"/>
            <a:ext cx="717481" cy="717481"/>
          </a:xfrm>
          <a:prstGeom prst="ellipse">
            <a:avLst/>
          </a:prstGeom>
          <a:solidFill>
            <a:srgbClr val="604A7B"/>
          </a:solidFill>
          <a:ln w="12700">
            <a:miter lim="400000"/>
          </a:ln>
        </p:spPr>
        <p:txBody>
          <a:bodyPr lIns="45719" rIns="45719"/>
          <a:lstStyle/>
          <a:p>
            <a:pPr/>
          </a:p>
        </p:txBody>
      </p:sp>
      <p:sp>
        <p:nvSpPr>
          <p:cNvPr id="524" name="CustomShape 3"/>
          <p:cNvSpPr/>
          <p:nvPr/>
        </p:nvSpPr>
        <p:spPr>
          <a:xfrm flipV="1">
            <a:off x="5349959" y="900000"/>
            <a:ext cx="3791521" cy="361"/>
          </a:xfrm>
          <a:prstGeom prst="line">
            <a:avLst/>
          </a:prstGeom>
          <a:ln w="9360">
            <a:solidFill>
              <a:srgbClr val="CCCCCC"/>
            </a:solidFill>
          </a:ln>
        </p:spPr>
        <p:txBody>
          <a:bodyPr lIns="45719" rIns="45719"/>
          <a:lstStyle/>
          <a:p>
            <a:pPr/>
          </a:p>
        </p:txBody>
      </p:sp>
      <p:sp>
        <p:nvSpPr>
          <p:cNvPr id="525" name="Texto del título"/>
          <p:cNvSpPr txBox="1"/>
          <p:nvPr>
            <p:ph type="title"/>
          </p:nvPr>
        </p:nvSpPr>
        <p:spPr>
          <a:xfrm>
            <a:off x="1441440" y="291959"/>
            <a:ext cx="3875760" cy="1250281"/>
          </a:xfrm>
          <a:prstGeom prst="rect">
            <a:avLst/>
          </a:prstGeom>
        </p:spPr>
        <p:txBody>
          <a:bodyPr>
            <a:normAutofit fontScale="100000" lnSpcReduction="0"/>
          </a:bodyPr>
          <a:lstStyle>
            <a:lvl1pPr algn="l">
              <a:defRPr spc="0">
                <a:uFillTx/>
              </a:defRPr>
            </a:lvl1pPr>
          </a:lstStyle>
          <a:p>
            <a:pPr/>
            <a:r>
              <a:t>Texto del título</a:t>
            </a:r>
          </a:p>
        </p:txBody>
      </p:sp>
      <p:sp>
        <p:nvSpPr>
          <p:cNvPr id="526" name="Nivel de texto 1…"/>
          <p:cNvSpPr txBox="1"/>
          <p:nvPr>
            <p:ph type="body" sz="quarter" idx="1"/>
          </p:nvPr>
        </p:nvSpPr>
        <p:spPr>
          <a:xfrm>
            <a:off x="1381320" y="1618560"/>
            <a:ext cx="21961" cy="1539720"/>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527" name="PlaceHolder 3"/>
          <p:cNvSpPr/>
          <p:nvPr/>
        </p:nvSpPr>
        <p:spPr>
          <a:xfrm>
            <a:off x="1404719" y="1618559"/>
            <a:ext cx="21961" cy="1539722"/>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528" name="PlaceHolder 4"/>
          <p:cNvSpPr/>
          <p:nvPr>
            <p:ph type="body" sz="quarter" idx="21"/>
          </p:nvPr>
        </p:nvSpPr>
        <p:spPr>
          <a:xfrm>
            <a:off x="1381320" y="3304799"/>
            <a:ext cx="45361" cy="1539721"/>
          </a:xfrm>
          <a:prstGeom prst="rect">
            <a:avLst/>
          </a:prstGeom>
        </p:spPr>
        <p:txBody>
          <a:bodyPr>
            <a:normAutofit fontScale="100000" lnSpcReduction="0"/>
          </a:bodyPr>
          <a:lstStyle/>
          <a:p>
            <a:pPr marL="228600" indent="-228600">
              <a:buClrTx/>
              <a:buSzPct val="100000"/>
              <a:buFont typeface="Arial"/>
              <a:buChar char="•"/>
              <a:defRPr spc="0" sz="2800">
                <a:uFillTx/>
              </a:defRPr>
            </a:pPr>
          </a:p>
        </p:txBody>
      </p:sp>
      <p:sp>
        <p:nvSpPr>
          <p:cNvPr id="529"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over Content">
    <p:spTree>
      <p:nvGrpSpPr>
        <p:cNvPr id="1" name=""/>
        <p:cNvGrpSpPr/>
        <p:nvPr/>
      </p:nvGrpSpPr>
      <p:grpSpPr>
        <a:xfrm>
          <a:off x="0" y="0"/>
          <a:ext cx="0" cy="0"/>
          <a:chOff x="0" y="0"/>
          <a:chExt cx="0" cy="0"/>
        </a:xfrm>
      </p:grpSpPr>
      <p:sp>
        <p:nvSpPr>
          <p:cNvPr id="536" name="CustomShape 1"/>
          <p:cNvSpPr/>
          <p:nvPr/>
        </p:nvSpPr>
        <p:spPr>
          <a:xfrm>
            <a:off x="37800" y="905040"/>
            <a:ext cx="1863721" cy="361"/>
          </a:xfrm>
          <a:prstGeom prst="line">
            <a:avLst/>
          </a:prstGeom>
          <a:ln w="9360">
            <a:solidFill>
              <a:srgbClr val="CCCCCC"/>
            </a:solidFill>
          </a:ln>
        </p:spPr>
        <p:txBody>
          <a:bodyPr lIns="45719" rIns="45719"/>
          <a:lstStyle/>
          <a:p>
            <a:pPr/>
          </a:p>
        </p:txBody>
      </p:sp>
      <p:sp>
        <p:nvSpPr>
          <p:cNvPr id="537" name="CustomShape 2"/>
          <p:cNvSpPr/>
          <p:nvPr/>
        </p:nvSpPr>
        <p:spPr>
          <a:xfrm>
            <a:off x="1184040" y="545039"/>
            <a:ext cx="717481" cy="717481"/>
          </a:xfrm>
          <a:prstGeom prst="ellipse">
            <a:avLst/>
          </a:prstGeom>
          <a:solidFill>
            <a:srgbClr val="604A7B"/>
          </a:solidFill>
          <a:ln w="12700">
            <a:miter lim="400000"/>
          </a:ln>
        </p:spPr>
        <p:txBody>
          <a:bodyPr lIns="45719" rIns="45719"/>
          <a:lstStyle/>
          <a:p>
            <a:pPr/>
          </a:p>
        </p:txBody>
      </p:sp>
      <p:sp>
        <p:nvSpPr>
          <p:cNvPr id="538" name="CustomShape 3"/>
          <p:cNvSpPr/>
          <p:nvPr/>
        </p:nvSpPr>
        <p:spPr>
          <a:xfrm flipV="1">
            <a:off x="5349959" y="900000"/>
            <a:ext cx="3791521" cy="361"/>
          </a:xfrm>
          <a:prstGeom prst="line">
            <a:avLst/>
          </a:prstGeom>
          <a:ln w="9360">
            <a:solidFill>
              <a:srgbClr val="CCCCCC"/>
            </a:solidFill>
          </a:ln>
        </p:spPr>
        <p:txBody>
          <a:bodyPr lIns="45719" rIns="45719"/>
          <a:lstStyle/>
          <a:p>
            <a:pPr/>
          </a:p>
        </p:txBody>
      </p:sp>
      <p:sp>
        <p:nvSpPr>
          <p:cNvPr id="539" name="Texto del título"/>
          <p:cNvSpPr txBox="1"/>
          <p:nvPr>
            <p:ph type="title"/>
          </p:nvPr>
        </p:nvSpPr>
        <p:spPr>
          <a:xfrm>
            <a:off x="1441440" y="291959"/>
            <a:ext cx="3875760" cy="1250281"/>
          </a:xfrm>
          <a:prstGeom prst="rect">
            <a:avLst/>
          </a:prstGeom>
        </p:spPr>
        <p:txBody>
          <a:bodyPr>
            <a:normAutofit fontScale="100000" lnSpcReduction="0"/>
          </a:bodyPr>
          <a:lstStyle>
            <a:lvl1pPr algn="l">
              <a:defRPr spc="0">
                <a:uFillTx/>
              </a:defRPr>
            </a:lvl1pPr>
          </a:lstStyle>
          <a:p>
            <a:pPr/>
            <a:r>
              <a:t>Texto del título</a:t>
            </a:r>
          </a:p>
        </p:txBody>
      </p:sp>
      <p:sp>
        <p:nvSpPr>
          <p:cNvPr id="540" name="Nivel de texto 1…"/>
          <p:cNvSpPr txBox="1"/>
          <p:nvPr>
            <p:ph type="body" sz="quarter" idx="1"/>
          </p:nvPr>
        </p:nvSpPr>
        <p:spPr>
          <a:xfrm>
            <a:off x="1381320" y="1618560"/>
            <a:ext cx="45361" cy="1539720"/>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541" name="PlaceHolder 3"/>
          <p:cNvSpPr/>
          <p:nvPr>
            <p:ph type="body" sz="quarter" idx="21"/>
          </p:nvPr>
        </p:nvSpPr>
        <p:spPr>
          <a:xfrm>
            <a:off x="1381320" y="3304799"/>
            <a:ext cx="45361" cy="1539721"/>
          </a:xfrm>
          <a:prstGeom prst="rect">
            <a:avLst/>
          </a:prstGeom>
        </p:spPr>
        <p:txBody>
          <a:bodyPr>
            <a:normAutofit fontScale="100000" lnSpcReduction="0"/>
          </a:bodyPr>
          <a:lstStyle/>
          <a:p>
            <a:pPr marL="228600" indent="-228600">
              <a:buClrTx/>
              <a:buSzPct val="100000"/>
              <a:buFont typeface="Arial"/>
              <a:buChar char="•"/>
              <a:defRPr spc="0" sz="2800">
                <a:uFillTx/>
              </a:defRPr>
            </a:pPr>
          </a:p>
        </p:txBody>
      </p:sp>
      <p:sp>
        <p:nvSpPr>
          <p:cNvPr id="542"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4 Content">
    <p:spTree>
      <p:nvGrpSpPr>
        <p:cNvPr id="1" name=""/>
        <p:cNvGrpSpPr/>
        <p:nvPr/>
      </p:nvGrpSpPr>
      <p:grpSpPr>
        <a:xfrm>
          <a:off x="0" y="0"/>
          <a:ext cx="0" cy="0"/>
          <a:chOff x="0" y="0"/>
          <a:chExt cx="0" cy="0"/>
        </a:xfrm>
      </p:grpSpPr>
      <p:sp>
        <p:nvSpPr>
          <p:cNvPr id="549" name="CustomShape 1"/>
          <p:cNvSpPr/>
          <p:nvPr/>
        </p:nvSpPr>
        <p:spPr>
          <a:xfrm>
            <a:off x="37800" y="905040"/>
            <a:ext cx="1863721" cy="361"/>
          </a:xfrm>
          <a:prstGeom prst="line">
            <a:avLst/>
          </a:prstGeom>
          <a:ln w="9360">
            <a:solidFill>
              <a:srgbClr val="CCCCCC"/>
            </a:solidFill>
          </a:ln>
        </p:spPr>
        <p:txBody>
          <a:bodyPr lIns="45719" rIns="45719"/>
          <a:lstStyle/>
          <a:p>
            <a:pPr/>
          </a:p>
        </p:txBody>
      </p:sp>
      <p:sp>
        <p:nvSpPr>
          <p:cNvPr id="550" name="CustomShape 2"/>
          <p:cNvSpPr/>
          <p:nvPr/>
        </p:nvSpPr>
        <p:spPr>
          <a:xfrm>
            <a:off x="1184040" y="545039"/>
            <a:ext cx="717481" cy="717481"/>
          </a:xfrm>
          <a:prstGeom prst="ellipse">
            <a:avLst/>
          </a:prstGeom>
          <a:solidFill>
            <a:srgbClr val="604A7B"/>
          </a:solidFill>
          <a:ln w="12700">
            <a:miter lim="400000"/>
          </a:ln>
        </p:spPr>
        <p:txBody>
          <a:bodyPr lIns="45719" rIns="45719"/>
          <a:lstStyle/>
          <a:p>
            <a:pPr/>
          </a:p>
        </p:txBody>
      </p:sp>
      <p:sp>
        <p:nvSpPr>
          <p:cNvPr id="551" name="CustomShape 3"/>
          <p:cNvSpPr/>
          <p:nvPr/>
        </p:nvSpPr>
        <p:spPr>
          <a:xfrm flipV="1">
            <a:off x="5349959" y="900000"/>
            <a:ext cx="3791521" cy="361"/>
          </a:xfrm>
          <a:prstGeom prst="line">
            <a:avLst/>
          </a:prstGeom>
          <a:ln w="9360">
            <a:solidFill>
              <a:srgbClr val="CCCCCC"/>
            </a:solidFill>
          </a:ln>
        </p:spPr>
        <p:txBody>
          <a:bodyPr lIns="45719" rIns="45719"/>
          <a:lstStyle/>
          <a:p>
            <a:pPr/>
          </a:p>
        </p:txBody>
      </p:sp>
      <p:sp>
        <p:nvSpPr>
          <p:cNvPr id="552" name="Texto del título"/>
          <p:cNvSpPr txBox="1"/>
          <p:nvPr>
            <p:ph type="title"/>
          </p:nvPr>
        </p:nvSpPr>
        <p:spPr>
          <a:xfrm>
            <a:off x="1441440" y="291959"/>
            <a:ext cx="3875760" cy="1250281"/>
          </a:xfrm>
          <a:prstGeom prst="rect">
            <a:avLst/>
          </a:prstGeom>
        </p:spPr>
        <p:txBody>
          <a:bodyPr>
            <a:normAutofit fontScale="100000" lnSpcReduction="0"/>
          </a:bodyPr>
          <a:lstStyle>
            <a:lvl1pPr algn="l">
              <a:defRPr spc="0">
                <a:uFillTx/>
              </a:defRPr>
            </a:lvl1pPr>
          </a:lstStyle>
          <a:p>
            <a:pPr/>
            <a:r>
              <a:t>Texto del título</a:t>
            </a:r>
          </a:p>
        </p:txBody>
      </p:sp>
      <p:sp>
        <p:nvSpPr>
          <p:cNvPr id="553" name="Nivel de texto 1…"/>
          <p:cNvSpPr txBox="1"/>
          <p:nvPr>
            <p:ph type="body" sz="quarter" idx="1"/>
          </p:nvPr>
        </p:nvSpPr>
        <p:spPr>
          <a:xfrm>
            <a:off x="1381320" y="1618560"/>
            <a:ext cx="21961" cy="1539720"/>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554" name="PlaceHolder 3"/>
          <p:cNvSpPr/>
          <p:nvPr/>
        </p:nvSpPr>
        <p:spPr>
          <a:xfrm>
            <a:off x="1404719" y="1618559"/>
            <a:ext cx="21961" cy="1539722"/>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555" name="PlaceHolder 4"/>
          <p:cNvSpPr/>
          <p:nvPr/>
        </p:nvSpPr>
        <p:spPr>
          <a:xfrm>
            <a:off x="1404719" y="3304799"/>
            <a:ext cx="21961" cy="1539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556" name="PlaceHolder 5"/>
          <p:cNvSpPr/>
          <p:nvPr>
            <p:ph type="body" sz="quarter" idx="21"/>
          </p:nvPr>
        </p:nvSpPr>
        <p:spPr>
          <a:xfrm>
            <a:off x="1381320" y="3304799"/>
            <a:ext cx="21961" cy="1539721"/>
          </a:xfrm>
          <a:prstGeom prst="rect">
            <a:avLst/>
          </a:prstGeom>
        </p:spPr>
        <p:txBody>
          <a:bodyPr>
            <a:normAutofit fontScale="100000" lnSpcReduction="0"/>
          </a:bodyPr>
          <a:lstStyle/>
          <a:p>
            <a:pPr marL="228600" indent="-228600">
              <a:buClrTx/>
              <a:buSzPct val="100000"/>
              <a:buFont typeface="Arial"/>
              <a:buChar char="•"/>
              <a:defRPr spc="0" sz="2800">
                <a:uFillTx/>
              </a:defRPr>
            </a:pPr>
          </a:p>
        </p:txBody>
      </p:sp>
      <p:sp>
        <p:nvSpPr>
          <p:cNvPr id="557"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6 Content">
    <p:spTree>
      <p:nvGrpSpPr>
        <p:cNvPr id="1" name=""/>
        <p:cNvGrpSpPr/>
        <p:nvPr/>
      </p:nvGrpSpPr>
      <p:grpSpPr>
        <a:xfrm>
          <a:off x="0" y="0"/>
          <a:ext cx="0" cy="0"/>
          <a:chOff x="0" y="0"/>
          <a:chExt cx="0" cy="0"/>
        </a:xfrm>
      </p:grpSpPr>
      <p:sp>
        <p:nvSpPr>
          <p:cNvPr id="564" name="CustomShape 1"/>
          <p:cNvSpPr/>
          <p:nvPr/>
        </p:nvSpPr>
        <p:spPr>
          <a:xfrm>
            <a:off x="37800" y="905040"/>
            <a:ext cx="1863721" cy="361"/>
          </a:xfrm>
          <a:prstGeom prst="line">
            <a:avLst/>
          </a:prstGeom>
          <a:ln w="9360">
            <a:solidFill>
              <a:srgbClr val="CCCCCC"/>
            </a:solidFill>
          </a:ln>
        </p:spPr>
        <p:txBody>
          <a:bodyPr lIns="45719" rIns="45719"/>
          <a:lstStyle/>
          <a:p>
            <a:pPr/>
          </a:p>
        </p:txBody>
      </p:sp>
      <p:sp>
        <p:nvSpPr>
          <p:cNvPr id="565" name="CustomShape 2"/>
          <p:cNvSpPr/>
          <p:nvPr/>
        </p:nvSpPr>
        <p:spPr>
          <a:xfrm>
            <a:off x="1184040" y="545039"/>
            <a:ext cx="717481" cy="717481"/>
          </a:xfrm>
          <a:prstGeom prst="ellipse">
            <a:avLst/>
          </a:prstGeom>
          <a:solidFill>
            <a:srgbClr val="604A7B"/>
          </a:solidFill>
          <a:ln w="12700">
            <a:miter lim="400000"/>
          </a:ln>
        </p:spPr>
        <p:txBody>
          <a:bodyPr lIns="45719" rIns="45719"/>
          <a:lstStyle/>
          <a:p>
            <a:pPr/>
          </a:p>
        </p:txBody>
      </p:sp>
      <p:sp>
        <p:nvSpPr>
          <p:cNvPr id="566" name="CustomShape 3"/>
          <p:cNvSpPr/>
          <p:nvPr/>
        </p:nvSpPr>
        <p:spPr>
          <a:xfrm flipV="1">
            <a:off x="5349959" y="900000"/>
            <a:ext cx="3791521" cy="361"/>
          </a:xfrm>
          <a:prstGeom prst="line">
            <a:avLst/>
          </a:prstGeom>
          <a:ln w="9360">
            <a:solidFill>
              <a:srgbClr val="CCCCCC"/>
            </a:solidFill>
          </a:ln>
        </p:spPr>
        <p:txBody>
          <a:bodyPr lIns="45719" rIns="45719"/>
          <a:lstStyle/>
          <a:p>
            <a:pPr/>
          </a:p>
        </p:txBody>
      </p:sp>
      <p:sp>
        <p:nvSpPr>
          <p:cNvPr id="567" name="Texto del título"/>
          <p:cNvSpPr txBox="1"/>
          <p:nvPr>
            <p:ph type="title"/>
          </p:nvPr>
        </p:nvSpPr>
        <p:spPr>
          <a:xfrm>
            <a:off x="1441440" y="291959"/>
            <a:ext cx="3875760" cy="1250281"/>
          </a:xfrm>
          <a:prstGeom prst="rect">
            <a:avLst/>
          </a:prstGeom>
        </p:spPr>
        <p:txBody>
          <a:bodyPr>
            <a:normAutofit fontScale="100000" lnSpcReduction="0"/>
          </a:bodyPr>
          <a:lstStyle>
            <a:lvl1pPr algn="l">
              <a:defRPr spc="0">
                <a:uFillTx/>
              </a:defRPr>
            </a:lvl1pPr>
          </a:lstStyle>
          <a:p>
            <a:pPr/>
            <a:r>
              <a:t>Texto del título</a:t>
            </a:r>
          </a:p>
        </p:txBody>
      </p:sp>
      <p:sp>
        <p:nvSpPr>
          <p:cNvPr id="568" name="Nivel de texto 1…"/>
          <p:cNvSpPr txBox="1"/>
          <p:nvPr>
            <p:ph type="body" sz="quarter" idx="1"/>
          </p:nvPr>
        </p:nvSpPr>
        <p:spPr>
          <a:xfrm>
            <a:off x="1381320" y="1618560"/>
            <a:ext cx="45361" cy="3228481"/>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569" name="PlaceHolder 3"/>
          <p:cNvSpPr/>
          <p:nvPr>
            <p:ph type="body" sz="quarter" idx="21"/>
          </p:nvPr>
        </p:nvSpPr>
        <p:spPr>
          <a:xfrm>
            <a:off x="1381320" y="1618559"/>
            <a:ext cx="45361" cy="3228482"/>
          </a:xfrm>
          <a:prstGeom prst="rect">
            <a:avLst/>
          </a:prstGeom>
        </p:spPr>
        <p:txBody>
          <a:bodyPr>
            <a:normAutofit fontScale="100000" lnSpcReduction="0"/>
          </a:bodyPr>
          <a:lstStyle/>
          <a:p>
            <a:pPr marL="228600" indent="-228600">
              <a:buClrTx/>
              <a:buSzPct val="100000"/>
              <a:buFont typeface="Arial"/>
              <a:buChar char="•"/>
              <a:defRPr spc="0" sz="2800">
                <a:uFillTx/>
              </a:defRPr>
            </a:pPr>
          </a:p>
        </p:txBody>
      </p:sp>
      <p:pic>
        <p:nvPicPr>
          <p:cNvPr id="570" name="Imagen 149" descr="Imagen 149"/>
          <p:cNvPicPr>
            <a:picLocks noChangeAspect="1"/>
          </p:cNvPicPr>
          <p:nvPr/>
        </p:nvPicPr>
        <p:blipFill>
          <a:blip r:embed="rId2">
            <a:extLst/>
          </a:blip>
          <a:stretch>
            <a:fillRect/>
          </a:stretch>
        </p:blipFill>
        <p:spPr>
          <a:xfrm>
            <a:off x="1381320" y="3214800"/>
            <a:ext cx="45361" cy="36001"/>
          </a:xfrm>
          <a:prstGeom prst="rect">
            <a:avLst/>
          </a:prstGeom>
          <a:ln w="12700">
            <a:miter lim="400000"/>
          </a:ln>
        </p:spPr>
      </p:pic>
      <p:pic>
        <p:nvPicPr>
          <p:cNvPr id="571" name="Imagen 150" descr="Imagen 150"/>
          <p:cNvPicPr>
            <a:picLocks noChangeAspect="1"/>
          </p:cNvPicPr>
          <p:nvPr/>
        </p:nvPicPr>
        <p:blipFill>
          <a:blip r:embed="rId2">
            <a:extLst/>
          </a:blip>
          <a:stretch>
            <a:fillRect/>
          </a:stretch>
        </p:blipFill>
        <p:spPr>
          <a:xfrm>
            <a:off x="1381320" y="3214800"/>
            <a:ext cx="45361" cy="36001"/>
          </a:xfrm>
          <a:prstGeom prst="rect">
            <a:avLst/>
          </a:prstGeom>
          <a:ln w="12700">
            <a:miter lim="400000"/>
          </a:ln>
        </p:spPr>
      </p:pic>
      <p:sp>
        <p:nvSpPr>
          <p:cNvPr id="572"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Slide">
    <p:spTree>
      <p:nvGrpSpPr>
        <p:cNvPr id="1" name=""/>
        <p:cNvGrpSpPr/>
        <p:nvPr/>
      </p:nvGrpSpPr>
      <p:grpSpPr>
        <a:xfrm>
          <a:off x="0" y="0"/>
          <a:ext cx="0" cy="0"/>
          <a:chOff x="0" y="0"/>
          <a:chExt cx="0" cy="0"/>
        </a:xfrm>
      </p:grpSpPr>
      <p:sp>
        <p:nvSpPr>
          <p:cNvPr id="579" name="CustomShape 1"/>
          <p:cNvSpPr/>
          <p:nvPr/>
        </p:nvSpPr>
        <p:spPr>
          <a:xfrm>
            <a:off x="4643999" y="3676679"/>
            <a:ext cx="361" cy="1477801"/>
          </a:xfrm>
          <a:prstGeom prst="line">
            <a:avLst/>
          </a:prstGeom>
          <a:ln w="9360">
            <a:solidFill>
              <a:srgbClr val="CCCCCC"/>
            </a:solidFill>
          </a:ln>
        </p:spPr>
        <p:txBody>
          <a:bodyPr lIns="45719" rIns="45719"/>
          <a:lstStyle/>
          <a:p>
            <a:pPr/>
          </a:p>
        </p:txBody>
      </p:sp>
      <p:sp>
        <p:nvSpPr>
          <p:cNvPr id="580" name="CustomShape 2"/>
          <p:cNvSpPr/>
          <p:nvPr/>
        </p:nvSpPr>
        <p:spPr>
          <a:xfrm>
            <a:off x="4288320" y="3392999"/>
            <a:ext cx="717481" cy="717481"/>
          </a:xfrm>
          <a:prstGeom prst="ellipse">
            <a:avLst/>
          </a:prstGeom>
          <a:solidFill>
            <a:srgbClr val="3D808C"/>
          </a:solidFill>
          <a:ln w="12700">
            <a:miter lim="400000"/>
          </a:ln>
        </p:spPr>
        <p:txBody>
          <a:bodyPr lIns="45719" rIns="45719"/>
          <a:lstStyle/>
          <a:p>
            <a:pPr/>
          </a:p>
        </p:txBody>
      </p:sp>
      <p:sp>
        <p:nvSpPr>
          <p:cNvPr id="581"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46" name="Texto del título"/>
          <p:cNvSpPr txBox="1"/>
          <p:nvPr>
            <p:ph type="title"/>
          </p:nvPr>
        </p:nvSpPr>
        <p:spPr>
          <a:xfrm>
            <a:off x="1441440" y="291959"/>
            <a:ext cx="3875760" cy="1250281"/>
          </a:xfrm>
          <a:prstGeom prst="rect">
            <a:avLst/>
          </a:prstGeom>
        </p:spPr>
        <p:txBody>
          <a:bodyPr>
            <a:normAutofit fontScale="100000" lnSpcReduction="0"/>
          </a:bodyPr>
          <a:lstStyle/>
          <a:p>
            <a:pPr/>
            <a:r>
              <a:t>Texto del título</a:t>
            </a:r>
          </a:p>
        </p:txBody>
      </p:sp>
      <p:sp>
        <p:nvSpPr>
          <p:cNvPr id="47"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588" name="CustomShape 1"/>
          <p:cNvSpPr/>
          <p:nvPr/>
        </p:nvSpPr>
        <p:spPr>
          <a:xfrm>
            <a:off x="4643999" y="3676679"/>
            <a:ext cx="361" cy="1477801"/>
          </a:xfrm>
          <a:prstGeom prst="line">
            <a:avLst/>
          </a:prstGeom>
          <a:ln w="9360">
            <a:solidFill>
              <a:srgbClr val="CCCCCC"/>
            </a:solidFill>
          </a:ln>
        </p:spPr>
        <p:txBody>
          <a:bodyPr lIns="45719" rIns="45719"/>
          <a:lstStyle/>
          <a:p>
            <a:pPr/>
          </a:p>
        </p:txBody>
      </p:sp>
      <p:sp>
        <p:nvSpPr>
          <p:cNvPr id="589" name="CustomShape 2"/>
          <p:cNvSpPr/>
          <p:nvPr/>
        </p:nvSpPr>
        <p:spPr>
          <a:xfrm>
            <a:off x="4288320" y="3392999"/>
            <a:ext cx="717481" cy="717481"/>
          </a:xfrm>
          <a:prstGeom prst="ellipse">
            <a:avLst/>
          </a:prstGeom>
          <a:solidFill>
            <a:srgbClr val="3D808C"/>
          </a:solidFill>
          <a:ln w="12700">
            <a:miter lim="400000"/>
          </a:ln>
        </p:spPr>
        <p:txBody>
          <a:bodyPr lIns="45719" rIns="45719"/>
          <a:lstStyle/>
          <a:p>
            <a:pPr/>
          </a:p>
        </p:txBody>
      </p:sp>
      <p:sp>
        <p:nvSpPr>
          <p:cNvPr id="590" name="Texto del título"/>
          <p:cNvSpPr txBox="1"/>
          <p:nvPr>
            <p:ph type="title"/>
          </p:nvPr>
        </p:nvSpPr>
        <p:spPr>
          <a:xfrm>
            <a:off x="1441440" y="291959"/>
            <a:ext cx="3875760" cy="1250281"/>
          </a:xfrm>
          <a:prstGeom prst="rect">
            <a:avLst/>
          </a:prstGeom>
        </p:spPr>
        <p:txBody>
          <a:bodyPr>
            <a:normAutofit fontScale="100000" lnSpcReduction="0"/>
          </a:bodyPr>
          <a:lstStyle>
            <a:lvl1pPr algn="l">
              <a:defRPr spc="0">
                <a:uFillTx/>
              </a:defRPr>
            </a:lvl1pPr>
          </a:lstStyle>
          <a:p>
            <a:pPr/>
            <a:r>
              <a:t>Texto del título</a:t>
            </a:r>
          </a:p>
        </p:txBody>
      </p:sp>
      <p:sp>
        <p:nvSpPr>
          <p:cNvPr id="591" name="Nivel de texto 1…"/>
          <p:cNvSpPr txBox="1"/>
          <p:nvPr>
            <p:ph type="body" sz="quarter" idx="1"/>
          </p:nvPr>
        </p:nvSpPr>
        <p:spPr>
          <a:xfrm>
            <a:off x="1381320" y="-641160"/>
            <a:ext cx="45361" cy="7748280"/>
          </a:xfrm>
          <a:prstGeom prst="rect">
            <a:avLst/>
          </a:prstGeom>
        </p:spPr>
        <p:txBody>
          <a:bodyPr anchor="ct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592"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p:spTree>
      <p:nvGrpSpPr>
        <p:cNvPr id="1" name=""/>
        <p:cNvGrpSpPr/>
        <p:nvPr/>
      </p:nvGrpSpPr>
      <p:grpSpPr>
        <a:xfrm>
          <a:off x="0" y="0"/>
          <a:ext cx="0" cy="0"/>
          <a:chOff x="0" y="0"/>
          <a:chExt cx="0" cy="0"/>
        </a:xfrm>
      </p:grpSpPr>
      <p:sp>
        <p:nvSpPr>
          <p:cNvPr id="599" name="CustomShape 1"/>
          <p:cNvSpPr/>
          <p:nvPr/>
        </p:nvSpPr>
        <p:spPr>
          <a:xfrm>
            <a:off x="4643999" y="3676679"/>
            <a:ext cx="361" cy="1477801"/>
          </a:xfrm>
          <a:prstGeom prst="line">
            <a:avLst/>
          </a:prstGeom>
          <a:ln w="9360">
            <a:solidFill>
              <a:srgbClr val="CCCCCC"/>
            </a:solidFill>
          </a:ln>
        </p:spPr>
        <p:txBody>
          <a:bodyPr lIns="45719" rIns="45719"/>
          <a:lstStyle/>
          <a:p>
            <a:pPr/>
          </a:p>
        </p:txBody>
      </p:sp>
      <p:sp>
        <p:nvSpPr>
          <p:cNvPr id="600" name="CustomShape 2"/>
          <p:cNvSpPr/>
          <p:nvPr/>
        </p:nvSpPr>
        <p:spPr>
          <a:xfrm>
            <a:off x="4288320" y="3392999"/>
            <a:ext cx="717481" cy="717481"/>
          </a:xfrm>
          <a:prstGeom prst="ellipse">
            <a:avLst/>
          </a:prstGeom>
          <a:solidFill>
            <a:srgbClr val="3D808C"/>
          </a:solidFill>
          <a:ln w="12700">
            <a:miter lim="400000"/>
          </a:ln>
        </p:spPr>
        <p:txBody>
          <a:bodyPr lIns="45719" rIns="45719"/>
          <a:lstStyle/>
          <a:p>
            <a:pPr/>
          </a:p>
        </p:txBody>
      </p:sp>
      <p:sp>
        <p:nvSpPr>
          <p:cNvPr id="601" name="Texto del título"/>
          <p:cNvSpPr txBox="1"/>
          <p:nvPr>
            <p:ph type="title"/>
          </p:nvPr>
        </p:nvSpPr>
        <p:spPr>
          <a:xfrm>
            <a:off x="1441440" y="291959"/>
            <a:ext cx="3875760" cy="1250281"/>
          </a:xfrm>
          <a:prstGeom prst="rect">
            <a:avLst/>
          </a:prstGeom>
        </p:spPr>
        <p:txBody>
          <a:bodyPr>
            <a:normAutofit fontScale="100000" lnSpcReduction="0"/>
          </a:bodyPr>
          <a:lstStyle>
            <a:lvl1pPr algn="l">
              <a:defRPr spc="0">
                <a:uFillTx/>
              </a:defRPr>
            </a:lvl1pPr>
          </a:lstStyle>
          <a:p>
            <a:pPr/>
            <a:r>
              <a:t>Texto del título</a:t>
            </a:r>
          </a:p>
        </p:txBody>
      </p:sp>
      <p:sp>
        <p:nvSpPr>
          <p:cNvPr id="602" name="Nivel de texto 1…"/>
          <p:cNvSpPr txBox="1"/>
          <p:nvPr>
            <p:ph type="body" sz="quarter" idx="1"/>
          </p:nvPr>
        </p:nvSpPr>
        <p:spPr>
          <a:xfrm>
            <a:off x="1381320" y="1618560"/>
            <a:ext cx="45361" cy="3228481"/>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603"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p:spTree>
      <p:nvGrpSpPr>
        <p:cNvPr id="1" name=""/>
        <p:cNvGrpSpPr/>
        <p:nvPr/>
      </p:nvGrpSpPr>
      <p:grpSpPr>
        <a:xfrm>
          <a:off x="0" y="0"/>
          <a:ext cx="0" cy="0"/>
          <a:chOff x="0" y="0"/>
          <a:chExt cx="0" cy="0"/>
        </a:xfrm>
      </p:grpSpPr>
      <p:sp>
        <p:nvSpPr>
          <p:cNvPr id="610" name="CustomShape 1"/>
          <p:cNvSpPr/>
          <p:nvPr/>
        </p:nvSpPr>
        <p:spPr>
          <a:xfrm>
            <a:off x="4643999" y="3676679"/>
            <a:ext cx="361" cy="1477801"/>
          </a:xfrm>
          <a:prstGeom prst="line">
            <a:avLst/>
          </a:prstGeom>
          <a:ln w="9360">
            <a:solidFill>
              <a:srgbClr val="CCCCCC"/>
            </a:solidFill>
          </a:ln>
        </p:spPr>
        <p:txBody>
          <a:bodyPr lIns="45719" rIns="45719"/>
          <a:lstStyle/>
          <a:p>
            <a:pPr/>
          </a:p>
        </p:txBody>
      </p:sp>
      <p:sp>
        <p:nvSpPr>
          <p:cNvPr id="611" name="CustomShape 2"/>
          <p:cNvSpPr/>
          <p:nvPr/>
        </p:nvSpPr>
        <p:spPr>
          <a:xfrm>
            <a:off x="4288320" y="3392999"/>
            <a:ext cx="717481" cy="717481"/>
          </a:xfrm>
          <a:prstGeom prst="ellipse">
            <a:avLst/>
          </a:prstGeom>
          <a:solidFill>
            <a:srgbClr val="3D808C"/>
          </a:solidFill>
          <a:ln w="12700">
            <a:miter lim="400000"/>
          </a:ln>
        </p:spPr>
        <p:txBody>
          <a:bodyPr lIns="45719" rIns="45719"/>
          <a:lstStyle/>
          <a:p>
            <a:pPr/>
          </a:p>
        </p:txBody>
      </p:sp>
      <p:sp>
        <p:nvSpPr>
          <p:cNvPr id="612" name="Texto del título"/>
          <p:cNvSpPr txBox="1"/>
          <p:nvPr>
            <p:ph type="title"/>
          </p:nvPr>
        </p:nvSpPr>
        <p:spPr>
          <a:xfrm>
            <a:off x="1441440" y="291959"/>
            <a:ext cx="3875760" cy="1250281"/>
          </a:xfrm>
          <a:prstGeom prst="rect">
            <a:avLst/>
          </a:prstGeom>
        </p:spPr>
        <p:txBody>
          <a:bodyPr>
            <a:normAutofit fontScale="100000" lnSpcReduction="0"/>
          </a:bodyPr>
          <a:lstStyle>
            <a:lvl1pPr algn="l">
              <a:defRPr spc="0">
                <a:uFillTx/>
              </a:defRPr>
            </a:lvl1pPr>
          </a:lstStyle>
          <a:p>
            <a:pPr/>
            <a:r>
              <a:t>Texto del título</a:t>
            </a:r>
          </a:p>
        </p:txBody>
      </p:sp>
      <p:sp>
        <p:nvSpPr>
          <p:cNvPr id="613" name="Nivel de texto 1…"/>
          <p:cNvSpPr txBox="1"/>
          <p:nvPr>
            <p:ph type="body" sz="quarter" idx="1"/>
          </p:nvPr>
        </p:nvSpPr>
        <p:spPr>
          <a:xfrm>
            <a:off x="1381320" y="1618560"/>
            <a:ext cx="21961" cy="3228481"/>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614" name="PlaceHolder 3"/>
          <p:cNvSpPr/>
          <p:nvPr>
            <p:ph type="body" sz="quarter" idx="21"/>
          </p:nvPr>
        </p:nvSpPr>
        <p:spPr>
          <a:xfrm>
            <a:off x="1404719" y="1618559"/>
            <a:ext cx="21961" cy="3228482"/>
          </a:xfrm>
          <a:prstGeom prst="rect">
            <a:avLst/>
          </a:prstGeom>
        </p:spPr>
        <p:txBody>
          <a:bodyPr>
            <a:normAutofit fontScale="100000" lnSpcReduction="0"/>
          </a:bodyPr>
          <a:lstStyle/>
          <a:p>
            <a:pPr marL="228600" indent="-228600">
              <a:buClrTx/>
              <a:buSzPct val="100000"/>
              <a:buFont typeface="Arial"/>
              <a:buChar char="•"/>
              <a:defRPr spc="0" sz="2800">
                <a:uFillTx/>
              </a:defRPr>
            </a:pPr>
          </a:p>
        </p:txBody>
      </p:sp>
      <p:sp>
        <p:nvSpPr>
          <p:cNvPr id="615"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622" name="CustomShape 1"/>
          <p:cNvSpPr/>
          <p:nvPr/>
        </p:nvSpPr>
        <p:spPr>
          <a:xfrm>
            <a:off x="4643999" y="3676679"/>
            <a:ext cx="361" cy="1477801"/>
          </a:xfrm>
          <a:prstGeom prst="line">
            <a:avLst/>
          </a:prstGeom>
          <a:ln w="9360">
            <a:solidFill>
              <a:srgbClr val="CCCCCC"/>
            </a:solidFill>
          </a:ln>
        </p:spPr>
        <p:txBody>
          <a:bodyPr lIns="45719" rIns="45719"/>
          <a:lstStyle/>
          <a:p>
            <a:pPr/>
          </a:p>
        </p:txBody>
      </p:sp>
      <p:sp>
        <p:nvSpPr>
          <p:cNvPr id="623" name="CustomShape 2"/>
          <p:cNvSpPr/>
          <p:nvPr/>
        </p:nvSpPr>
        <p:spPr>
          <a:xfrm>
            <a:off x="4288320" y="3392999"/>
            <a:ext cx="717481" cy="717481"/>
          </a:xfrm>
          <a:prstGeom prst="ellipse">
            <a:avLst/>
          </a:prstGeom>
          <a:solidFill>
            <a:srgbClr val="3D808C"/>
          </a:solidFill>
          <a:ln w="12700">
            <a:miter lim="400000"/>
          </a:ln>
        </p:spPr>
        <p:txBody>
          <a:bodyPr lIns="45719" rIns="45719"/>
          <a:lstStyle/>
          <a:p>
            <a:pPr/>
          </a:p>
        </p:txBody>
      </p:sp>
      <p:sp>
        <p:nvSpPr>
          <p:cNvPr id="624" name="Texto del título"/>
          <p:cNvSpPr txBox="1"/>
          <p:nvPr>
            <p:ph type="title"/>
          </p:nvPr>
        </p:nvSpPr>
        <p:spPr>
          <a:xfrm>
            <a:off x="1441440" y="291959"/>
            <a:ext cx="3875760" cy="1250281"/>
          </a:xfrm>
          <a:prstGeom prst="rect">
            <a:avLst/>
          </a:prstGeom>
        </p:spPr>
        <p:txBody>
          <a:bodyPr>
            <a:normAutofit fontScale="100000" lnSpcReduction="0"/>
          </a:bodyPr>
          <a:lstStyle>
            <a:lvl1pPr algn="l">
              <a:defRPr spc="0">
                <a:uFillTx/>
              </a:defRPr>
            </a:lvl1pPr>
          </a:lstStyle>
          <a:p>
            <a:pPr/>
            <a:r>
              <a:t>Texto del título</a:t>
            </a:r>
          </a:p>
        </p:txBody>
      </p:sp>
      <p:sp>
        <p:nvSpPr>
          <p:cNvPr id="625"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entered Text">
    <p:spTree>
      <p:nvGrpSpPr>
        <p:cNvPr id="1" name=""/>
        <p:cNvGrpSpPr/>
        <p:nvPr/>
      </p:nvGrpSpPr>
      <p:grpSpPr>
        <a:xfrm>
          <a:off x="0" y="0"/>
          <a:ext cx="0" cy="0"/>
          <a:chOff x="0" y="0"/>
          <a:chExt cx="0" cy="0"/>
        </a:xfrm>
      </p:grpSpPr>
      <p:sp>
        <p:nvSpPr>
          <p:cNvPr id="632" name="CustomShape 1"/>
          <p:cNvSpPr/>
          <p:nvPr/>
        </p:nvSpPr>
        <p:spPr>
          <a:xfrm>
            <a:off x="4643999" y="3676679"/>
            <a:ext cx="361" cy="1477801"/>
          </a:xfrm>
          <a:prstGeom prst="line">
            <a:avLst/>
          </a:prstGeom>
          <a:ln w="9360">
            <a:solidFill>
              <a:srgbClr val="CCCCCC"/>
            </a:solidFill>
          </a:ln>
        </p:spPr>
        <p:txBody>
          <a:bodyPr lIns="45719" rIns="45719"/>
          <a:lstStyle/>
          <a:p>
            <a:pPr/>
          </a:p>
        </p:txBody>
      </p:sp>
      <p:sp>
        <p:nvSpPr>
          <p:cNvPr id="633" name="CustomShape 2"/>
          <p:cNvSpPr/>
          <p:nvPr/>
        </p:nvSpPr>
        <p:spPr>
          <a:xfrm>
            <a:off x="4288320" y="3392999"/>
            <a:ext cx="717481" cy="717481"/>
          </a:xfrm>
          <a:prstGeom prst="ellipse">
            <a:avLst/>
          </a:prstGeom>
          <a:solidFill>
            <a:srgbClr val="3D808C"/>
          </a:solidFill>
          <a:ln w="12700">
            <a:miter lim="400000"/>
          </a:ln>
        </p:spPr>
        <p:txBody>
          <a:bodyPr lIns="45719" rIns="45719"/>
          <a:lstStyle/>
          <a:p>
            <a:pPr/>
          </a:p>
        </p:txBody>
      </p:sp>
      <p:sp>
        <p:nvSpPr>
          <p:cNvPr id="634" name="Nivel de texto 1…"/>
          <p:cNvSpPr txBox="1"/>
          <p:nvPr>
            <p:ph type="body" idx="1"/>
          </p:nvPr>
        </p:nvSpPr>
        <p:spPr>
          <a:xfrm>
            <a:off x="1441440" y="291959"/>
            <a:ext cx="3875760" cy="5795281"/>
          </a:xfrm>
          <a:prstGeom prst="rect">
            <a:avLst/>
          </a:prstGeom>
        </p:spPr>
        <p:txBody>
          <a:bodyPr anchor="ct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635"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and Content">
    <p:spTree>
      <p:nvGrpSpPr>
        <p:cNvPr id="1" name=""/>
        <p:cNvGrpSpPr/>
        <p:nvPr/>
      </p:nvGrpSpPr>
      <p:grpSpPr>
        <a:xfrm>
          <a:off x="0" y="0"/>
          <a:ext cx="0" cy="0"/>
          <a:chOff x="0" y="0"/>
          <a:chExt cx="0" cy="0"/>
        </a:xfrm>
      </p:grpSpPr>
      <p:sp>
        <p:nvSpPr>
          <p:cNvPr id="642" name="CustomShape 1"/>
          <p:cNvSpPr/>
          <p:nvPr/>
        </p:nvSpPr>
        <p:spPr>
          <a:xfrm>
            <a:off x="4643999" y="3676679"/>
            <a:ext cx="361" cy="1477801"/>
          </a:xfrm>
          <a:prstGeom prst="line">
            <a:avLst/>
          </a:prstGeom>
          <a:ln w="9360">
            <a:solidFill>
              <a:srgbClr val="CCCCCC"/>
            </a:solidFill>
          </a:ln>
        </p:spPr>
        <p:txBody>
          <a:bodyPr lIns="45719" rIns="45719"/>
          <a:lstStyle/>
          <a:p>
            <a:pPr/>
          </a:p>
        </p:txBody>
      </p:sp>
      <p:sp>
        <p:nvSpPr>
          <p:cNvPr id="643" name="CustomShape 2"/>
          <p:cNvSpPr/>
          <p:nvPr/>
        </p:nvSpPr>
        <p:spPr>
          <a:xfrm>
            <a:off x="4288320" y="3392999"/>
            <a:ext cx="717481" cy="717481"/>
          </a:xfrm>
          <a:prstGeom prst="ellipse">
            <a:avLst/>
          </a:prstGeom>
          <a:solidFill>
            <a:srgbClr val="3D808C"/>
          </a:solidFill>
          <a:ln w="12700">
            <a:miter lim="400000"/>
          </a:ln>
        </p:spPr>
        <p:txBody>
          <a:bodyPr lIns="45719" rIns="45719"/>
          <a:lstStyle/>
          <a:p>
            <a:pPr/>
          </a:p>
        </p:txBody>
      </p:sp>
      <p:sp>
        <p:nvSpPr>
          <p:cNvPr id="644" name="Texto del título"/>
          <p:cNvSpPr txBox="1"/>
          <p:nvPr>
            <p:ph type="title"/>
          </p:nvPr>
        </p:nvSpPr>
        <p:spPr>
          <a:xfrm>
            <a:off x="1441440" y="291959"/>
            <a:ext cx="3875760" cy="1250281"/>
          </a:xfrm>
          <a:prstGeom prst="rect">
            <a:avLst/>
          </a:prstGeom>
        </p:spPr>
        <p:txBody>
          <a:bodyPr>
            <a:normAutofit fontScale="100000" lnSpcReduction="0"/>
          </a:bodyPr>
          <a:lstStyle>
            <a:lvl1pPr algn="l">
              <a:defRPr spc="0">
                <a:uFillTx/>
              </a:defRPr>
            </a:lvl1pPr>
          </a:lstStyle>
          <a:p>
            <a:pPr/>
            <a:r>
              <a:t>Texto del título</a:t>
            </a:r>
          </a:p>
        </p:txBody>
      </p:sp>
      <p:sp>
        <p:nvSpPr>
          <p:cNvPr id="645" name="Nivel de texto 1…"/>
          <p:cNvSpPr txBox="1"/>
          <p:nvPr>
            <p:ph type="body" sz="quarter" idx="1"/>
          </p:nvPr>
        </p:nvSpPr>
        <p:spPr>
          <a:xfrm>
            <a:off x="1381320" y="1618560"/>
            <a:ext cx="21961" cy="1539720"/>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646" name="PlaceHolder 3"/>
          <p:cNvSpPr/>
          <p:nvPr/>
        </p:nvSpPr>
        <p:spPr>
          <a:xfrm>
            <a:off x="1381320" y="3304799"/>
            <a:ext cx="21961" cy="1539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647" name="PlaceHolder 4"/>
          <p:cNvSpPr/>
          <p:nvPr>
            <p:ph type="body" sz="quarter" idx="21"/>
          </p:nvPr>
        </p:nvSpPr>
        <p:spPr>
          <a:xfrm>
            <a:off x="1404719" y="1618559"/>
            <a:ext cx="21961" cy="3228482"/>
          </a:xfrm>
          <a:prstGeom prst="rect">
            <a:avLst/>
          </a:prstGeom>
        </p:spPr>
        <p:txBody>
          <a:bodyPr>
            <a:normAutofit fontScale="100000" lnSpcReduction="0"/>
          </a:bodyPr>
          <a:lstStyle/>
          <a:p>
            <a:pPr marL="228600" indent="-228600">
              <a:buClrTx/>
              <a:buSzPct val="100000"/>
              <a:buFont typeface="Arial"/>
              <a:buChar char="•"/>
              <a:defRPr spc="0" sz="2800">
                <a:uFillTx/>
              </a:defRPr>
            </a:pPr>
          </a:p>
        </p:txBody>
      </p:sp>
      <p:sp>
        <p:nvSpPr>
          <p:cNvPr id="648"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and 2 Content">
    <p:spTree>
      <p:nvGrpSpPr>
        <p:cNvPr id="1" name=""/>
        <p:cNvGrpSpPr/>
        <p:nvPr/>
      </p:nvGrpSpPr>
      <p:grpSpPr>
        <a:xfrm>
          <a:off x="0" y="0"/>
          <a:ext cx="0" cy="0"/>
          <a:chOff x="0" y="0"/>
          <a:chExt cx="0" cy="0"/>
        </a:xfrm>
      </p:grpSpPr>
      <p:sp>
        <p:nvSpPr>
          <p:cNvPr id="655" name="CustomShape 1"/>
          <p:cNvSpPr/>
          <p:nvPr/>
        </p:nvSpPr>
        <p:spPr>
          <a:xfrm>
            <a:off x="4643999" y="3676679"/>
            <a:ext cx="361" cy="1477801"/>
          </a:xfrm>
          <a:prstGeom prst="line">
            <a:avLst/>
          </a:prstGeom>
          <a:ln w="9360">
            <a:solidFill>
              <a:srgbClr val="CCCCCC"/>
            </a:solidFill>
          </a:ln>
        </p:spPr>
        <p:txBody>
          <a:bodyPr lIns="45719" rIns="45719"/>
          <a:lstStyle/>
          <a:p>
            <a:pPr/>
          </a:p>
        </p:txBody>
      </p:sp>
      <p:sp>
        <p:nvSpPr>
          <p:cNvPr id="656" name="CustomShape 2"/>
          <p:cNvSpPr/>
          <p:nvPr/>
        </p:nvSpPr>
        <p:spPr>
          <a:xfrm>
            <a:off x="4288320" y="3392999"/>
            <a:ext cx="717481" cy="717481"/>
          </a:xfrm>
          <a:prstGeom prst="ellipse">
            <a:avLst/>
          </a:prstGeom>
          <a:solidFill>
            <a:srgbClr val="3D808C"/>
          </a:solidFill>
          <a:ln w="12700">
            <a:miter lim="400000"/>
          </a:ln>
        </p:spPr>
        <p:txBody>
          <a:bodyPr lIns="45719" rIns="45719"/>
          <a:lstStyle/>
          <a:p>
            <a:pPr/>
          </a:p>
        </p:txBody>
      </p:sp>
      <p:sp>
        <p:nvSpPr>
          <p:cNvPr id="657" name="Texto del título"/>
          <p:cNvSpPr txBox="1"/>
          <p:nvPr>
            <p:ph type="title"/>
          </p:nvPr>
        </p:nvSpPr>
        <p:spPr>
          <a:xfrm>
            <a:off x="1441440" y="291959"/>
            <a:ext cx="3875760" cy="1250281"/>
          </a:xfrm>
          <a:prstGeom prst="rect">
            <a:avLst/>
          </a:prstGeom>
        </p:spPr>
        <p:txBody>
          <a:bodyPr>
            <a:normAutofit fontScale="100000" lnSpcReduction="0"/>
          </a:bodyPr>
          <a:lstStyle>
            <a:lvl1pPr algn="l">
              <a:defRPr spc="0">
                <a:uFillTx/>
              </a:defRPr>
            </a:lvl1pPr>
          </a:lstStyle>
          <a:p>
            <a:pPr/>
            <a:r>
              <a:t>Texto del título</a:t>
            </a:r>
          </a:p>
        </p:txBody>
      </p:sp>
      <p:sp>
        <p:nvSpPr>
          <p:cNvPr id="658" name="Nivel de texto 1…"/>
          <p:cNvSpPr txBox="1"/>
          <p:nvPr>
            <p:ph type="body" sz="quarter" idx="1"/>
          </p:nvPr>
        </p:nvSpPr>
        <p:spPr>
          <a:xfrm>
            <a:off x="1381320" y="1618560"/>
            <a:ext cx="21961" cy="3228481"/>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659" name="PlaceHolder 3"/>
          <p:cNvSpPr/>
          <p:nvPr/>
        </p:nvSpPr>
        <p:spPr>
          <a:xfrm>
            <a:off x="1404719" y="1618559"/>
            <a:ext cx="21961" cy="1539722"/>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660" name="PlaceHolder 4"/>
          <p:cNvSpPr/>
          <p:nvPr>
            <p:ph type="body" sz="quarter" idx="21"/>
          </p:nvPr>
        </p:nvSpPr>
        <p:spPr>
          <a:xfrm>
            <a:off x="1404719" y="3304799"/>
            <a:ext cx="21961" cy="1539721"/>
          </a:xfrm>
          <a:prstGeom prst="rect">
            <a:avLst/>
          </a:prstGeom>
        </p:spPr>
        <p:txBody>
          <a:bodyPr>
            <a:normAutofit fontScale="100000" lnSpcReduction="0"/>
          </a:bodyPr>
          <a:lstStyle/>
          <a:p>
            <a:pPr marL="228600" indent="-228600">
              <a:buClrTx/>
              <a:buSzPct val="100000"/>
              <a:buFont typeface="Arial"/>
              <a:buChar char="•"/>
              <a:defRPr spc="0" sz="2800">
                <a:uFillTx/>
              </a:defRPr>
            </a:pPr>
          </a:p>
        </p:txBody>
      </p:sp>
      <p:sp>
        <p:nvSpPr>
          <p:cNvPr id="661"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over Content">
    <p:spTree>
      <p:nvGrpSpPr>
        <p:cNvPr id="1" name=""/>
        <p:cNvGrpSpPr/>
        <p:nvPr/>
      </p:nvGrpSpPr>
      <p:grpSpPr>
        <a:xfrm>
          <a:off x="0" y="0"/>
          <a:ext cx="0" cy="0"/>
          <a:chOff x="0" y="0"/>
          <a:chExt cx="0" cy="0"/>
        </a:xfrm>
      </p:grpSpPr>
      <p:sp>
        <p:nvSpPr>
          <p:cNvPr id="668" name="CustomShape 1"/>
          <p:cNvSpPr/>
          <p:nvPr/>
        </p:nvSpPr>
        <p:spPr>
          <a:xfrm>
            <a:off x="4643999" y="3676679"/>
            <a:ext cx="361" cy="1477801"/>
          </a:xfrm>
          <a:prstGeom prst="line">
            <a:avLst/>
          </a:prstGeom>
          <a:ln w="9360">
            <a:solidFill>
              <a:srgbClr val="CCCCCC"/>
            </a:solidFill>
          </a:ln>
        </p:spPr>
        <p:txBody>
          <a:bodyPr lIns="45719" rIns="45719"/>
          <a:lstStyle/>
          <a:p>
            <a:pPr/>
          </a:p>
        </p:txBody>
      </p:sp>
      <p:sp>
        <p:nvSpPr>
          <p:cNvPr id="669" name="CustomShape 2"/>
          <p:cNvSpPr/>
          <p:nvPr/>
        </p:nvSpPr>
        <p:spPr>
          <a:xfrm>
            <a:off x="4288320" y="3392999"/>
            <a:ext cx="717481" cy="717481"/>
          </a:xfrm>
          <a:prstGeom prst="ellipse">
            <a:avLst/>
          </a:prstGeom>
          <a:solidFill>
            <a:srgbClr val="3D808C"/>
          </a:solidFill>
          <a:ln w="12700">
            <a:miter lim="400000"/>
          </a:ln>
        </p:spPr>
        <p:txBody>
          <a:bodyPr lIns="45719" rIns="45719"/>
          <a:lstStyle/>
          <a:p>
            <a:pPr/>
          </a:p>
        </p:txBody>
      </p:sp>
      <p:sp>
        <p:nvSpPr>
          <p:cNvPr id="670" name="Texto del título"/>
          <p:cNvSpPr txBox="1"/>
          <p:nvPr>
            <p:ph type="title"/>
          </p:nvPr>
        </p:nvSpPr>
        <p:spPr>
          <a:xfrm>
            <a:off x="1441440" y="291959"/>
            <a:ext cx="3875760" cy="1250281"/>
          </a:xfrm>
          <a:prstGeom prst="rect">
            <a:avLst/>
          </a:prstGeom>
        </p:spPr>
        <p:txBody>
          <a:bodyPr>
            <a:normAutofit fontScale="100000" lnSpcReduction="0"/>
          </a:bodyPr>
          <a:lstStyle>
            <a:lvl1pPr algn="l">
              <a:defRPr spc="0">
                <a:uFillTx/>
              </a:defRPr>
            </a:lvl1pPr>
          </a:lstStyle>
          <a:p>
            <a:pPr/>
            <a:r>
              <a:t>Texto del título</a:t>
            </a:r>
          </a:p>
        </p:txBody>
      </p:sp>
      <p:sp>
        <p:nvSpPr>
          <p:cNvPr id="671" name="Nivel de texto 1…"/>
          <p:cNvSpPr txBox="1"/>
          <p:nvPr>
            <p:ph type="body" sz="quarter" idx="1"/>
          </p:nvPr>
        </p:nvSpPr>
        <p:spPr>
          <a:xfrm>
            <a:off x="1381320" y="1618560"/>
            <a:ext cx="21961" cy="1539720"/>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672" name="PlaceHolder 3"/>
          <p:cNvSpPr/>
          <p:nvPr/>
        </p:nvSpPr>
        <p:spPr>
          <a:xfrm>
            <a:off x="1404719" y="1618559"/>
            <a:ext cx="21961" cy="1539722"/>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673" name="PlaceHolder 4"/>
          <p:cNvSpPr/>
          <p:nvPr>
            <p:ph type="body" sz="quarter" idx="21"/>
          </p:nvPr>
        </p:nvSpPr>
        <p:spPr>
          <a:xfrm>
            <a:off x="1381320" y="3304799"/>
            <a:ext cx="45361" cy="1539721"/>
          </a:xfrm>
          <a:prstGeom prst="rect">
            <a:avLst/>
          </a:prstGeom>
        </p:spPr>
        <p:txBody>
          <a:bodyPr>
            <a:normAutofit fontScale="100000" lnSpcReduction="0"/>
          </a:bodyPr>
          <a:lstStyle/>
          <a:p>
            <a:pPr marL="228600" indent="-228600">
              <a:buClrTx/>
              <a:buSzPct val="100000"/>
              <a:buFont typeface="Arial"/>
              <a:buChar char="•"/>
              <a:defRPr spc="0" sz="2800">
                <a:uFillTx/>
              </a:defRPr>
            </a:pPr>
          </a:p>
        </p:txBody>
      </p:sp>
      <p:sp>
        <p:nvSpPr>
          <p:cNvPr id="674"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over Content">
    <p:spTree>
      <p:nvGrpSpPr>
        <p:cNvPr id="1" name=""/>
        <p:cNvGrpSpPr/>
        <p:nvPr/>
      </p:nvGrpSpPr>
      <p:grpSpPr>
        <a:xfrm>
          <a:off x="0" y="0"/>
          <a:ext cx="0" cy="0"/>
          <a:chOff x="0" y="0"/>
          <a:chExt cx="0" cy="0"/>
        </a:xfrm>
      </p:grpSpPr>
      <p:sp>
        <p:nvSpPr>
          <p:cNvPr id="681" name="CustomShape 1"/>
          <p:cNvSpPr/>
          <p:nvPr/>
        </p:nvSpPr>
        <p:spPr>
          <a:xfrm>
            <a:off x="4643999" y="3676679"/>
            <a:ext cx="361" cy="1477801"/>
          </a:xfrm>
          <a:prstGeom prst="line">
            <a:avLst/>
          </a:prstGeom>
          <a:ln w="9360">
            <a:solidFill>
              <a:srgbClr val="CCCCCC"/>
            </a:solidFill>
          </a:ln>
        </p:spPr>
        <p:txBody>
          <a:bodyPr lIns="45719" rIns="45719"/>
          <a:lstStyle/>
          <a:p>
            <a:pPr/>
          </a:p>
        </p:txBody>
      </p:sp>
      <p:sp>
        <p:nvSpPr>
          <p:cNvPr id="682" name="CustomShape 2"/>
          <p:cNvSpPr/>
          <p:nvPr/>
        </p:nvSpPr>
        <p:spPr>
          <a:xfrm>
            <a:off x="4288320" y="3392999"/>
            <a:ext cx="717481" cy="717481"/>
          </a:xfrm>
          <a:prstGeom prst="ellipse">
            <a:avLst/>
          </a:prstGeom>
          <a:solidFill>
            <a:srgbClr val="3D808C"/>
          </a:solidFill>
          <a:ln w="12700">
            <a:miter lim="400000"/>
          </a:ln>
        </p:spPr>
        <p:txBody>
          <a:bodyPr lIns="45719" rIns="45719"/>
          <a:lstStyle/>
          <a:p>
            <a:pPr/>
          </a:p>
        </p:txBody>
      </p:sp>
      <p:sp>
        <p:nvSpPr>
          <p:cNvPr id="683" name="Texto del título"/>
          <p:cNvSpPr txBox="1"/>
          <p:nvPr>
            <p:ph type="title"/>
          </p:nvPr>
        </p:nvSpPr>
        <p:spPr>
          <a:xfrm>
            <a:off x="1441440" y="291959"/>
            <a:ext cx="3875760" cy="1250281"/>
          </a:xfrm>
          <a:prstGeom prst="rect">
            <a:avLst/>
          </a:prstGeom>
        </p:spPr>
        <p:txBody>
          <a:bodyPr>
            <a:normAutofit fontScale="100000" lnSpcReduction="0"/>
          </a:bodyPr>
          <a:lstStyle>
            <a:lvl1pPr algn="l">
              <a:defRPr spc="0">
                <a:uFillTx/>
              </a:defRPr>
            </a:lvl1pPr>
          </a:lstStyle>
          <a:p>
            <a:pPr/>
            <a:r>
              <a:t>Texto del título</a:t>
            </a:r>
          </a:p>
        </p:txBody>
      </p:sp>
      <p:sp>
        <p:nvSpPr>
          <p:cNvPr id="684" name="Nivel de texto 1…"/>
          <p:cNvSpPr txBox="1"/>
          <p:nvPr>
            <p:ph type="body" sz="quarter" idx="1"/>
          </p:nvPr>
        </p:nvSpPr>
        <p:spPr>
          <a:xfrm>
            <a:off x="1381320" y="1618560"/>
            <a:ext cx="45361" cy="1539720"/>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685" name="PlaceHolder 3"/>
          <p:cNvSpPr/>
          <p:nvPr>
            <p:ph type="body" sz="quarter" idx="21"/>
          </p:nvPr>
        </p:nvSpPr>
        <p:spPr>
          <a:xfrm>
            <a:off x="1381320" y="3304799"/>
            <a:ext cx="45361" cy="1539721"/>
          </a:xfrm>
          <a:prstGeom prst="rect">
            <a:avLst/>
          </a:prstGeom>
        </p:spPr>
        <p:txBody>
          <a:bodyPr>
            <a:normAutofit fontScale="100000" lnSpcReduction="0"/>
          </a:bodyPr>
          <a:lstStyle/>
          <a:p>
            <a:pPr marL="228600" indent="-228600">
              <a:buClrTx/>
              <a:buSzPct val="100000"/>
              <a:buFont typeface="Arial"/>
              <a:buChar char="•"/>
              <a:defRPr spc="0" sz="2800">
                <a:uFillTx/>
              </a:defRPr>
            </a:pPr>
          </a:p>
        </p:txBody>
      </p:sp>
      <p:sp>
        <p:nvSpPr>
          <p:cNvPr id="686"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4 Content">
    <p:spTree>
      <p:nvGrpSpPr>
        <p:cNvPr id="1" name=""/>
        <p:cNvGrpSpPr/>
        <p:nvPr/>
      </p:nvGrpSpPr>
      <p:grpSpPr>
        <a:xfrm>
          <a:off x="0" y="0"/>
          <a:ext cx="0" cy="0"/>
          <a:chOff x="0" y="0"/>
          <a:chExt cx="0" cy="0"/>
        </a:xfrm>
      </p:grpSpPr>
      <p:sp>
        <p:nvSpPr>
          <p:cNvPr id="693" name="CustomShape 1"/>
          <p:cNvSpPr/>
          <p:nvPr/>
        </p:nvSpPr>
        <p:spPr>
          <a:xfrm>
            <a:off x="4643999" y="3676679"/>
            <a:ext cx="361" cy="1477801"/>
          </a:xfrm>
          <a:prstGeom prst="line">
            <a:avLst/>
          </a:prstGeom>
          <a:ln w="9360">
            <a:solidFill>
              <a:srgbClr val="CCCCCC"/>
            </a:solidFill>
          </a:ln>
        </p:spPr>
        <p:txBody>
          <a:bodyPr lIns="45719" rIns="45719"/>
          <a:lstStyle/>
          <a:p>
            <a:pPr/>
          </a:p>
        </p:txBody>
      </p:sp>
      <p:sp>
        <p:nvSpPr>
          <p:cNvPr id="694" name="CustomShape 2"/>
          <p:cNvSpPr/>
          <p:nvPr/>
        </p:nvSpPr>
        <p:spPr>
          <a:xfrm>
            <a:off x="4288320" y="3392999"/>
            <a:ext cx="717481" cy="717481"/>
          </a:xfrm>
          <a:prstGeom prst="ellipse">
            <a:avLst/>
          </a:prstGeom>
          <a:solidFill>
            <a:srgbClr val="3D808C"/>
          </a:solidFill>
          <a:ln w="12700">
            <a:miter lim="400000"/>
          </a:ln>
        </p:spPr>
        <p:txBody>
          <a:bodyPr lIns="45719" rIns="45719"/>
          <a:lstStyle/>
          <a:p>
            <a:pPr/>
          </a:p>
        </p:txBody>
      </p:sp>
      <p:sp>
        <p:nvSpPr>
          <p:cNvPr id="695" name="Texto del título"/>
          <p:cNvSpPr txBox="1"/>
          <p:nvPr>
            <p:ph type="title"/>
          </p:nvPr>
        </p:nvSpPr>
        <p:spPr>
          <a:xfrm>
            <a:off x="1441440" y="291959"/>
            <a:ext cx="3875760" cy="1250281"/>
          </a:xfrm>
          <a:prstGeom prst="rect">
            <a:avLst/>
          </a:prstGeom>
        </p:spPr>
        <p:txBody>
          <a:bodyPr>
            <a:normAutofit fontScale="100000" lnSpcReduction="0"/>
          </a:bodyPr>
          <a:lstStyle>
            <a:lvl1pPr algn="l">
              <a:defRPr spc="0">
                <a:uFillTx/>
              </a:defRPr>
            </a:lvl1pPr>
          </a:lstStyle>
          <a:p>
            <a:pPr/>
            <a:r>
              <a:t>Texto del título</a:t>
            </a:r>
          </a:p>
        </p:txBody>
      </p:sp>
      <p:sp>
        <p:nvSpPr>
          <p:cNvPr id="696" name="Nivel de texto 1…"/>
          <p:cNvSpPr txBox="1"/>
          <p:nvPr>
            <p:ph type="body" sz="quarter" idx="1"/>
          </p:nvPr>
        </p:nvSpPr>
        <p:spPr>
          <a:xfrm>
            <a:off x="1381320" y="1618560"/>
            <a:ext cx="21961" cy="1539720"/>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697" name="PlaceHolder 3"/>
          <p:cNvSpPr/>
          <p:nvPr/>
        </p:nvSpPr>
        <p:spPr>
          <a:xfrm>
            <a:off x="1404719" y="1618559"/>
            <a:ext cx="21961" cy="1539722"/>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698" name="PlaceHolder 4"/>
          <p:cNvSpPr/>
          <p:nvPr/>
        </p:nvSpPr>
        <p:spPr>
          <a:xfrm>
            <a:off x="1404719" y="3304799"/>
            <a:ext cx="21961" cy="1539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699" name="PlaceHolder 5"/>
          <p:cNvSpPr/>
          <p:nvPr>
            <p:ph type="body" sz="quarter" idx="21"/>
          </p:nvPr>
        </p:nvSpPr>
        <p:spPr>
          <a:xfrm>
            <a:off x="1381320" y="3304799"/>
            <a:ext cx="21961" cy="1539721"/>
          </a:xfrm>
          <a:prstGeom prst="rect">
            <a:avLst/>
          </a:prstGeom>
        </p:spPr>
        <p:txBody>
          <a:bodyPr>
            <a:normAutofit fontScale="100000" lnSpcReduction="0"/>
          </a:bodyPr>
          <a:lstStyle/>
          <a:p>
            <a:pPr marL="228600" indent="-228600">
              <a:buClrTx/>
              <a:buSzPct val="100000"/>
              <a:buFont typeface="Arial"/>
              <a:buChar char="•"/>
              <a:defRPr spc="0" sz="2800">
                <a:uFillTx/>
              </a:defRPr>
            </a:pPr>
          </a:p>
        </p:txBody>
      </p:sp>
      <p:sp>
        <p:nvSpPr>
          <p:cNvPr id="700"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entered Text">
    <p:spTree>
      <p:nvGrpSpPr>
        <p:cNvPr id="1" name=""/>
        <p:cNvGrpSpPr/>
        <p:nvPr/>
      </p:nvGrpSpPr>
      <p:grpSpPr>
        <a:xfrm>
          <a:off x="0" y="0"/>
          <a:ext cx="0" cy="0"/>
          <a:chOff x="0" y="0"/>
          <a:chExt cx="0" cy="0"/>
        </a:xfrm>
      </p:grpSpPr>
      <p:sp>
        <p:nvSpPr>
          <p:cNvPr id="54" name="Nivel de texto 1…"/>
          <p:cNvSpPr txBox="1"/>
          <p:nvPr>
            <p:ph type="body" idx="1"/>
          </p:nvPr>
        </p:nvSpPr>
        <p:spPr>
          <a:xfrm>
            <a:off x="1441440" y="291959"/>
            <a:ext cx="3875760" cy="5795281"/>
          </a:xfrm>
          <a:prstGeom prst="rect">
            <a:avLst/>
          </a:prstGeom>
        </p:spPr>
        <p:txBody>
          <a:bodyPr anchor="ctr">
            <a:normAutofit fontScale="100000" lnSpcReduction="0"/>
          </a:bodyPr>
          <a:lstStyle/>
          <a:p>
            <a:pPr/>
            <a:r>
              <a:t>Nivel de texto 1</a:t>
            </a:r>
          </a:p>
          <a:p>
            <a:pPr lvl="1"/>
            <a:r>
              <a:t>Nivel de texto 2</a:t>
            </a:r>
          </a:p>
          <a:p>
            <a:pPr lvl="2"/>
            <a:r>
              <a:t>Nivel de texto 3</a:t>
            </a:r>
          </a:p>
          <a:p>
            <a:pPr lvl="3"/>
            <a:r>
              <a:t>Nivel de texto 4</a:t>
            </a:r>
          </a:p>
          <a:p>
            <a:pPr lvl="4"/>
            <a:r>
              <a:t>Nivel de texto 5</a:t>
            </a:r>
          </a:p>
        </p:txBody>
      </p:sp>
      <p:sp>
        <p:nvSpPr>
          <p:cNvPr id="55"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6 Content">
    <p:spTree>
      <p:nvGrpSpPr>
        <p:cNvPr id="1" name=""/>
        <p:cNvGrpSpPr/>
        <p:nvPr/>
      </p:nvGrpSpPr>
      <p:grpSpPr>
        <a:xfrm>
          <a:off x="0" y="0"/>
          <a:ext cx="0" cy="0"/>
          <a:chOff x="0" y="0"/>
          <a:chExt cx="0" cy="0"/>
        </a:xfrm>
      </p:grpSpPr>
      <p:sp>
        <p:nvSpPr>
          <p:cNvPr id="707" name="CustomShape 1"/>
          <p:cNvSpPr/>
          <p:nvPr/>
        </p:nvSpPr>
        <p:spPr>
          <a:xfrm>
            <a:off x="4643999" y="3676679"/>
            <a:ext cx="361" cy="1477801"/>
          </a:xfrm>
          <a:prstGeom prst="line">
            <a:avLst/>
          </a:prstGeom>
          <a:ln w="9360">
            <a:solidFill>
              <a:srgbClr val="CCCCCC"/>
            </a:solidFill>
          </a:ln>
        </p:spPr>
        <p:txBody>
          <a:bodyPr lIns="45719" rIns="45719"/>
          <a:lstStyle/>
          <a:p>
            <a:pPr/>
          </a:p>
        </p:txBody>
      </p:sp>
      <p:sp>
        <p:nvSpPr>
          <p:cNvPr id="708" name="CustomShape 2"/>
          <p:cNvSpPr/>
          <p:nvPr/>
        </p:nvSpPr>
        <p:spPr>
          <a:xfrm>
            <a:off x="4288320" y="3392999"/>
            <a:ext cx="717481" cy="717481"/>
          </a:xfrm>
          <a:prstGeom prst="ellipse">
            <a:avLst/>
          </a:prstGeom>
          <a:solidFill>
            <a:srgbClr val="3D808C"/>
          </a:solidFill>
          <a:ln w="12700">
            <a:miter lim="400000"/>
          </a:ln>
        </p:spPr>
        <p:txBody>
          <a:bodyPr lIns="45719" rIns="45719"/>
          <a:lstStyle/>
          <a:p>
            <a:pPr/>
          </a:p>
        </p:txBody>
      </p:sp>
      <p:sp>
        <p:nvSpPr>
          <p:cNvPr id="709" name="Texto del título"/>
          <p:cNvSpPr txBox="1"/>
          <p:nvPr>
            <p:ph type="title"/>
          </p:nvPr>
        </p:nvSpPr>
        <p:spPr>
          <a:xfrm>
            <a:off x="1441440" y="291959"/>
            <a:ext cx="3875760" cy="1250281"/>
          </a:xfrm>
          <a:prstGeom prst="rect">
            <a:avLst/>
          </a:prstGeom>
        </p:spPr>
        <p:txBody>
          <a:bodyPr>
            <a:normAutofit fontScale="100000" lnSpcReduction="0"/>
          </a:bodyPr>
          <a:lstStyle>
            <a:lvl1pPr algn="l">
              <a:defRPr spc="0">
                <a:uFillTx/>
              </a:defRPr>
            </a:lvl1pPr>
          </a:lstStyle>
          <a:p>
            <a:pPr/>
            <a:r>
              <a:t>Texto del título</a:t>
            </a:r>
          </a:p>
        </p:txBody>
      </p:sp>
      <p:sp>
        <p:nvSpPr>
          <p:cNvPr id="710" name="Nivel de texto 1…"/>
          <p:cNvSpPr txBox="1"/>
          <p:nvPr>
            <p:ph type="body" sz="quarter" idx="1"/>
          </p:nvPr>
        </p:nvSpPr>
        <p:spPr>
          <a:xfrm>
            <a:off x="1381320" y="1618560"/>
            <a:ext cx="45361" cy="3228481"/>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711" name="PlaceHolder 3"/>
          <p:cNvSpPr/>
          <p:nvPr>
            <p:ph type="body" sz="quarter" idx="21"/>
          </p:nvPr>
        </p:nvSpPr>
        <p:spPr>
          <a:xfrm>
            <a:off x="1381320" y="1618559"/>
            <a:ext cx="45361" cy="3228482"/>
          </a:xfrm>
          <a:prstGeom prst="rect">
            <a:avLst/>
          </a:prstGeom>
        </p:spPr>
        <p:txBody>
          <a:bodyPr>
            <a:normAutofit fontScale="100000" lnSpcReduction="0"/>
          </a:bodyPr>
          <a:lstStyle/>
          <a:p>
            <a:pPr marL="228600" indent="-228600">
              <a:buClrTx/>
              <a:buSzPct val="100000"/>
              <a:buFont typeface="Arial"/>
              <a:buChar char="•"/>
              <a:defRPr spc="0" sz="2800">
                <a:uFillTx/>
              </a:defRPr>
            </a:pPr>
          </a:p>
        </p:txBody>
      </p:sp>
      <p:pic>
        <p:nvPicPr>
          <p:cNvPr id="712" name="Imagen 187" descr="Imagen 187"/>
          <p:cNvPicPr>
            <a:picLocks noChangeAspect="1"/>
          </p:cNvPicPr>
          <p:nvPr/>
        </p:nvPicPr>
        <p:blipFill>
          <a:blip r:embed="rId2">
            <a:extLst/>
          </a:blip>
          <a:stretch>
            <a:fillRect/>
          </a:stretch>
        </p:blipFill>
        <p:spPr>
          <a:xfrm>
            <a:off x="1381320" y="3214800"/>
            <a:ext cx="45361" cy="36001"/>
          </a:xfrm>
          <a:prstGeom prst="rect">
            <a:avLst/>
          </a:prstGeom>
          <a:ln w="12700">
            <a:miter lim="400000"/>
          </a:ln>
        </p:spPr>
      </p:pic>
      <p:pic>
        <p:nvPicPr>
          <p:cNvPr id="713" name="Imagen 188" descr="Imagen 188"/>
          <p:cNvPicPr>
            <a:picLocks noChangeAspect="1"/>
          </p:cNvPicPr>
          <p:nvPr/>
        </p:nvPicPr>
        <p:blipFill>
          <a:blip r:embed="rId2">
            <a:extLst/>
          </a:blip>
          <a:stretch>
            <a:fillRect/>
          </a:stretch>
        </p:blipFill>
        <p:spPr>
          <a:xfrm>
            <a:off x="1381320" y="3214800"/>
            <a:ext cx="45361" cy="36001"/>
          </a:xfrm>
          <a:prstGeom prst="rect">
            <a:avLst/>
          </a:prstGeom>
          <a:ln w="12700">
            <a:miter lim="400000"/>
          </a:ln>
        </p:spPr>
      </p:pic>
      <p:sp>
        <p:nvSpPr>
          <p:cNvPr id="714"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Slide">
    <p:spTree>
      <p:nvGrpSpPr>
        <p:cNvPr id="1" name=""/>
        <p:cNvGrpSpPr/>
        <p:nvPr/>
      </p:nvGrpSpPr>
      <p:grpSpPr>
        <a:xfrm>
          <a:off x="0" y="0"/>
          <a:ext cx="0" cy="0"/>
          <a:chOff x="0" y="0"/>
          <a:chExt cx="0" cy="0"/>
        </a:xfrm>
      </p:grpSpPr>
      <p:sp>
        <p:nvSpPr>
          <p:cNvPr id="721" name="CustomShape 1"/>
          <p:cNvSpPr/>
          <p:nvPr/>
        </p:nvSpPr>
        <p:spPr>
          <a:xfrm>
            <a:off x="-6120" y="4513679"/>
            <a:ext cx="9159480" cy="361"/>
          </a:xfrm>
          <a:prstGeom prst="line">
            <a:avLst/>
          </a:prstGeom>
          <a:ln w="9360">
            <a:solidFill>
              <a:srgbClr val="CCCCCC"/>
            </a:solidFill>
          </a:ln>
        </p:spPr>
        <p:txBody>
          <a:bodyPr lIns="45719" rIns="45719"/>
          <a:lstStyle/>
          <a:p>
            <a:pPr/>
          </a:p>
        </p:txBody>
      </p:sp>
      <p:sp>
        <p:nvSpPr>
          <p:cNvPr id="722" name="CustomShape 2"/>
          <p:cNvSpPr/>
          <p:nvPr/>
        </p:nvSpPr>
        <p:spPr>
          <a:xfrm>
            <a:off x="4293720" y="4235400"/>
            <a:ext cx="717481" cy="717481"/>
          </a:xfrm>
          <a:prstGeom prst="ellipse">
            <a:avLst/>
          </a:prstGeom>
          <a:solidFill>
            <a:srgbClr val="3D808C"/>
          </a:solidFill>
          <a:ln w="12700">
            <a:miter lim="400000"/>
          </a:ln>
        </p:spPr>
        <p:txBody>
          <a:bodyPr lIns="45719" rIns="45719"/>
          <a:lstStyle/>
          <a:p>
            <a:pPr/>
          </a:p>
        </p:txBody>
      </p:sp>
      <p:sp>
        <p:nvSpPr>
          <p:cNvPr id="723"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730" name="CustomShape 1"/>
          <p:cNvSpPr/>
          <p:nvPr/>
        </p:nvSpPr>
        <p:spPr>
          <a:xfrm>
            <a:off x="-6120" y="4513679"/>
            <a:ext cx="9159480" cy="361"/>
          </a:xfrm>
          <a:prstGeom prst="line">
            <a:avLst/>
          </a:prstGeom>
          <a:ln w="9360">
            <a:solidFill>
              <a:srgbClr val="CCCCCC"/>
            </a:solidFill>
          </a:ln>
        </p:spPr>
        <p:txBody>
          <a:bodyPr lIns="45719" rIns="45719"/>
          <a:lstStyle/>
          <a:p>
            <a:pPr/>
          </a:p>
        </p:txBody>
      </p:sp>
      <p:sp>
        <p:nvSpPr>
          <p:cNvPr id="731" name="CustomShape 2"/>
          <p:cNvSpPr/>
          <p:nvPr/>
        </p:nvSpPr>
        <p:spPr>
          <a:xfrm>
            <a:off x="4293720" y="4235400"/>
            <a:ext cx="717481" cy="717481"/>
          </a:xfrm>
          <a:prstGeom prst="ellipse">
            <a:avLst/>
          </a:prstGeom>
          <a:solidFill>
            <a:srgbClr val="3D808C"/>
          </a:solidFill>
          <a:ln w="12700">
            <a:miter lim="400000"/>
          </a:ln>
        </p:spPr>
        <p:txBody>
          <a:bodyPr lIns="45719" rIns="45719"/>
          <a:lstStyle/>
          <a:p>
            <a:pPr/>
          </a:p>
        </p:txBody>
      </p:sp>
      <p:sp>
        <p:nvSpPr>
          <p:cNvPr id="732" name="Texto del título"/>
          <p:cNvSpPr txBox="1"/>
          <p:nvPr>
            <p:ph type="title"/>
          </p:nvPr>
        </p:nvSpPr>
        <p:spPr>
          <a:xfrm>
            <a:off x="1441440" y="291959"/>
            <a:ext cx="3875760" cy="1250281"/>
          </a:xfrm>
          <a:prstGeom prst="rect">
            <a:avLst/>
          </a:prstGeom>
        </p:spPr>
        <p:txBody>
          <a:bodyPr>
            <a:normAutofit fontScale="100000" lnSpcReduction="0"/>
          </a:bodyPr>
          <a:lstStyle>
            <a:lvl1pPr algn="l">
              <a:defRPr spc="0">
                <a:uFillTx/>
              </a:defRPr>
            </a:lvl1pPr>
          </a:lstStyle>
          <a:p>
            <a:pPr/>
            <a:r>
              <a:t>Texto del título</a:t>
            </a:r>
          </a:p>
        </p:txBody>
      </p:sp>
      <p:sp>
        <p:nvSpPr>
          <p:cNvPr id="733" name="Nivel de texto 1…"/>
          <p:cNvSpPr txBox="1"/>
          <p:nvPr>
            <p:ph type="body" sz="quarter" idx="1"/>
          </p:nvPr>
        </p:nvSpPr>
        <p:spPr>
          <a:xfrm>
            <a:off x="1381320" y="-641160"/>
            <a:ext cx="45361" cy="7748280"/>
          </a:xfrm>
          <a:prstGeom prst="rect">
            <a:avLst/>
          </a:prstGeom>
        </p:spPr>
        <p:txBody>
          <a:bodyPr anchor="ct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734"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p:spTree>
      <p:nvGrpSpPr>
        <p:cNvPr id="1" name=""/>
        <p:cNvGrpSpPr/>
        <p:nvPr/>
      </p:nvGrpSpPr>
      <p:grpSpPr>
        <a:xfrm>
          <a:off x="0" y="0"/>
          <a:ext cx="0" cy="0"/>
          <a:chOff x="0" y="0"/>
          <a:chExt cx="0" cy="0"/>
        </a:xfrm>
      </p:grpSpPr>
      <p:sp>
        <p:nvSpPr>
          <p:cNvPr id="741" name="CustomShape 1"/>
          <p:cNvSpPr/>
          <p:nvPr/>
        </p:nvSpPr>
        <p:spPr>
          <a:xfrm>
            <a:off x="-6120" y="4513679"/>
            <a:ext cx="9159480" cy="361"/>
          </a:xfrm>
          <a:prstGeom prst="line">
            <a:avLst/>
          </a:prstGeom>
          <a:ln w="9360">
            <a:solidFill>
              <a:srgbClr val="CCCCCC"/>
            </a:solidFill>
          </a:ln>
        </p:spPr>
        <p:txBody>
          <a:bodyPr lIns="45719" rIns="45719"/>
          <a:lstStyle/>
          <a:p>
            <a:pPr/>
          </a:p>
        </p:txBody>
      </p:sp>
      <p:sp>
        <p:nvSpPr>
          <p:cNvPr id="742" name="CustomShape 2"/>
          <p:cNvSpPr/>
          <p:nvPr/>
        </p:nvSpPr>
        <p:spPr>
          <a:xfrm>
            <a:off x="4293720" y="4235400"/>
            <a:ext cx="717481" cy="717481"/>
          </a:xfrm>
          <a:prstGeom prst="ellipse">
            <a:avLst/>
          </a:prstGeom>
          <a:solidFill>
            <a:srgbClr val="3D808C"/>
          </a:solidFill>
          <a:ln w="12700">
            <a:miter lim="400000"/>
          </a:ln>
        </p:spPr>
        <p:txBody>
          <a:bodyPr lIns="45719" rIns="45719"/>
          <a:lstStyle/>
          <a:p>
            <a:pPr/>
          </a:p>
        </p:txBody>
      </p:sp>
      <p:sp>
        <p:nvSpPr>
          <p:cNvPr id="743" name="Texto del título"/>
          <p:cNvSpPr txBox="1"/>
          <p:nvPr>
            <p:ph type="title"/>
          </p:nvPr>
        </p:nvSpPr>
        <p:spPr>
          <a:xfrm>
            <a:off x="1441440" y="291959"/>
            <a:ext cx="3875760" cy="1250281"/>
          </a:xfrm>
          <a:prstGeom prst="rect">
            <a:avLst/>
          </a:prstGeom>
        </p:spPr>
        <p:txBody>
          <a:bodyPr>
            <a:normAutofit fontScale="100000" lnSpcReduction="0"/>
          </a:bodyPr>
          <a:lstStyle>
            <a:lvl1pPr algn="l">
              <a:defRPr spc="0">
                <a:uFillTx/>
              </a:defRPr>
            </a:lvl1pPr>
          </a:lstStyle>
          <a:p>
            <a:pPr/>
            <a:r>
              <a:t>Texto del título</a:t>
            </a:r>
          </a:p>
        </p:txBody>
      </p:sp>
      <p:sp>
        <p:nvSpPr>
          <p:cNvPr id="744" name="Nivel de texto 1…"/>
          <p:cNvSpPr txBox="1"/>
          <p:nvPr>
            <p:ph type="body" sz="quarter" idx="1"/>
          </p:nvPr>
        </p:nvSpPr>
        <p:spPr>
          <a:xfrm>
            <a:off x="1381320" y="1618560"/>
            <a:ext cx="45361" cy="3228481"/>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745"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p:spTree>
      <p:nvGrpSpPr>
        <p:cNvPr id="1" name=""/>
        <p:cNvGrpSpPr/>
        <p:nvPr/>
      </p:nvGrpSpPr>
      <p:grpSpPr>
        <a:xfrm>
          <a:off x="0" y="0"/>
          <a:ext cx="0" cy="0"/>
          <a:chOff x="0" y="0"/>
          <a:chExt cx="0" cy="0"/>
        </a:xfrm>
      </p:grpSpPr>
      <p:sp>
        <p:nvSpPr>
          <p:cNvPr id="752" name="CustomShape 1"/>
          <p:cNvSpPr/>
          <p:nvPr/>
        </p:nvSpPr>
        <p:spPr>
          <a:xfrm>
            <a:off x="-6120" y="4513679"/>
            <a:ext cx="9159480" cy="361"/>
          </a:xfrm>
          <a:prstGeom prst="line">
            <a:avLst/>
          </a:prstGeom>
          <a:ln w="9360">
            <a:solidFill>
              <a:srgbClr val="CCCCCC"/>
            </a:solidFill>
          </a:ln>
        </p:spPr>
        <p:txBody>
          <a:bodyPr lIns="45719" rIns="45719"/>
          <a:lstStyle/>
          <a:p>
            <a:pPr/>
          </a:p>
        </p:txBody>
      </p:sp>
      <p:sp>
        <p:nvSpPr>
          <p:cNvPr id="753" name="CustomShape 2"/>
          <p:cNvSpPr/>
          <p:nvPr/>
        </p:nvSpPr>
        <p:spPr>
          <a:xfrm>
            <a:off x="4293720" y="4235400"/>
            <a:ext cx="717481" cy="717481"/>
          </a:xfrm>
          <a:prstGeom prst="ellipse">
            <a:avLst/>
          </a:prstGeom>
          <a:solidFill>
            <a:srgbClr val="3D808C"/>
          </a:solidFill>
          <a:ln w="12700">
            <a:miter lim="400000"/>
          </a:ln>
        </p:spPr>
        <p:txBody>
          <a:bodyPr lIns="45719" rIns="45719"/>
          <a:lstStyle/>
          <a:p>
            <a:pPr/>
          </a:p>
        </p:txBody>
      </p:sp>
      <p:sp>
        <p:nvSpPr>
          <p:cNvPr id="754" name="Texto del título"/>
          <p:cNvSpPr txBox="1"/>
          <p:nvPr>
            <p:ph type="title"/>
          </p:nvPr>
        </p:nvSpPr>
        <p:spPr>
          <a:xfrm>
            <a:off x="1441440" y="291959"/>
            <a:ext cx="3875760" cy="1250281"/>
          </a:xfrm>
          <a:prstGeom prst="rect">
            <a:avLst/>
          </a:prstGeom>
        </p:spPr>
        <p:txBody>
          <a:bodyPr>
            <a:normAutofit fontScale="100000" lnSpcReduction="0"/>
          </a:bodyPr>
          <a:lstStyle>
            <a:lvl1pPr algn="l">
              <a:defRPr spc="0">
                <a:uFillTx/>
              </a:defRPr>
            </a:lvl1pPr>
          </a:lstStyle>
          <a:p>
            <a:pPr/>
            <a:r>
              <a:t>Texto del título</a:t>
            </a:r>
          </a:p>
        </p:txBody>
      </p:sp>
      <p:sp>
        <p:nvSpPr>
          <p:cNvPr id="755" name="Nivel de texto 1…"/>
          <p:cNvSpPr txBox="1"/>
          <p:nvPr>
            <p:ph type="body" sz="quarter" idx="1"/>
          </p:nvPr>
        </p:nvSpPr>
        <p:spPr>
          <a:xfrm>
            <a:off x="1381320" y="1618560"/>
            <a:ext cx="21961" cy="3228481"/>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756" name="PlaceHolder 3"/>
          <p:cNvSpPr/>
          <p:nvPr>
            <p:ph type="body" sz="quarter" idx="21"/>
          </p:nvPr>
        </p:nvSpPr>
        <p:spPr>
          <a:xfrm>
            <a:off x="1404719" y="1618559"/>
            <a:ext cx="21961" cy="3228482"/>
          </a:xfrm>
          <a:prstGeom prst="rect">
            <a:avLst/>
          </a:prstGeom>
        </p:spPr>
        <p:txBody>
          <a:bodyPr>
            <a:normAutofit fontScale="100000" lnSpcReduction="0"/>
          </a:bodyPr>
          <a:lstStyle/>
          <a:p>
            <a:pPr marL="228600" indent="-228600">
              <a:buClrTx/>
              <a:buSzPct val="100000"/>
              <a:buFont typeface="Arial"/>
              <a:buChar char="•"/>
              <a:defRPr spc="0" sz="2800">
                <a:uFillTx/>
              </a:defRPr>
            </a:pPr>
          </a:p>
        </p:txBody>
      </p:sp>
      <p:sp>
        <p:nvSpPr>
          <p:cNvPr id="757"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764" name="CustomShape 1"/>
          <p:cNvSpPr/>
          <p:nvPr/>
        </p:nvSpPr>
        <p:spPr>
          <a:xfrm>
            <a:off x="-6120" y="4513679"/>
            <a:ext cx="9159480" cy="361"/>
          </a:xfrm>
          <a:prstGeom prst="line">
            <a:avLst/>
          </a:prstGeom>
          <a:ln w="9360">
            <a:solidFill>
              <a:srgbClr val="CCCCCC"/>
            </a:solidFill>
          </a:ln>
        </p:spPr>
        <p:txBody>
          <a:bodyPr lIns="45719" rIns="45719"/>
          <a:lstStyle/>
          <a:p>
            <a:pPr/>
          </a:p>
        </p:txBody>
      </p:sp>
      <p:sp>
        <p:nvSpPr>
          <p:cNvPr id="765" name="CustomShape 2"/>
          <p:cNvSpPr/>
          <p:nvPr/>
        </p:nvSpPr>
        <p:spPr>
          <a:xfrm>
            <a:off x="4293720" y="4235400"/>
            <a:ext cx="717481" cy="717481"/>
          </a:xfrm>
          <a:prstGeom prst="ellipse">
            <a:avLst/>
          </a:prstGeom>
          <a:solidFill>
            <a:srgbClr val="3D808C"/>
          </a:solidFill>
          <a:ln w="12700">
            <a:miter lim="400000"/>
          </a:ln>
        </p:spPr>
        <p:txBody>
          <a:bodyPr lIns="45719" rIns="45719"/>
          <a:lstStyle/>
          <a:p>
            <a:pPr/>
          </a:p>
        </p:txBody>
      </p:sp>
      <p:sp>
        <p:nvSpPr>
          <p:cNvPr id="766" name="Texto del título"/>
          <p:cNvSpPr txBox="1"/>
          <p:nvPr>
            <p:ph type="title"/>
          </p:nvPr>
        </p:nvSpPr>
        <p:spPr>
          <a:xfrm>
            <a:off x="1441440" y="291959"/>
            <a:ext cx="3875760" cy="1250281"/>
          </a:xfrm>
          <a:prstGeom prst="rect">
            <a:avLst/>
          </a:prstGeom>
        </p:spPr>
        <p:txBody>
          <a:bodyPr>
            <a:normAutofit fontScale="100000" lnSpcReduction="0"/>
          </a:bodyPr>
          <a:lstStyle>
            <a:lvl1pPr algn="l">
              <a:defRPr spc="0">
                <a:uFillTx/>
              </a:defRPr>
            </a:lvl1pPr>
          </a:lstStyle>
          <a:p>
            <a:pPr/>
            <a:r>
              <a:t>Texto del título</a:t>
            </a:r>
          </a:p>
        </p:txBody>
      </p:sp>
      <p:sp>
        <p:nvSpPr>
          <p:cNvPr id="767"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entered Text">
    <p:spTree>
      <p:nvGrpSpPr>
        <p:cNvPr id="1" name=""/>
        <p:cNvGrpSpPr/>
        <p:nvPr/>
      </p:nvGrpSpPr>
      <p:grpSpPr>
        <a:xfrm>
          <a:off x="0" y="0"/>
          <a:ext cx="0" cy="0"/>
          <a:chOff x="0" y="0"/>
          <a:chExt cx="0" cy="0"/>
        </a:xfrm>
      </p:grpSpPr>
      <p:sp>
        <p:nvSpPr>
          <p:cNvPr id="774" name="CustomShape 1"/>
          <p:cNvSpPr/>
          <p:nvPr/>
        </p:nvSpPr>
        <p:spPr>
          <a:xfrm>
            <a:off x="-6120" y="4513679"/>
            <a:ext cx="9159480" cy="361"/>
          </a:xfrm>
          <a:prstGeom prst="line">
            <a:avLst/>
          </a:prstGeom>
          <a:ln w="9360">
            <a:solidFill>
              <a:srgbClr val="CCCCCC"/>
            </a:solidFill>
          </a:ln>
        </p:spPr>
        <p:txBody>
          <a:bodyPr lIns="45719" rIns="45719"/>
          <a:lstStyle/>
          <a:p>
            <a:pPr/>
          </a:p>
        </p:txBody>
      </p:sp>
      <p:sp>
        <p:nvSpPr>
          <p:cNvPr id="775" name="CustomShape 2"/>
          <p:cNvSpPr/>
          <p:nvPr/>
        </p:nvSpPr>
        <p:spPr>
          <a:xfrm>
            <a:off x="4293720" y="4235400"/>
            <a:ext cx="717481" cy="717481"/>
          </a:xfrm>
          <a:prstGeom prst="ellipse">
            <a:avLst/>
          </a:prstGeom>
          <a:solidFill>
            <a:srgbClr val="3D808C"/>
          </a:solidFill>
          <a:ln w="12700">
            <a:miter lim="400000"/>
          </a:ln>
        </p:spPr>
        <p:txBody>
          <a:bodyPr lIns="45719" rIns="45719"/>
          <a:lstStyle/>
          <a:p>
            <a:pPr/>
          </a:p>
        </p:txBody>
      </p:sp>
      <p:sp>
        <p:nvSpPr>
          <p:cNvPr id="776" name="Nivel de texto 1…"/>
          <p:cNvSpPr txBox="1"/>
          <p:nvPr>
            <p:ph type="body" idx="1"/>
          </p:nvPr>
        </p:nvSpPr>
        <p:spPr>
          <a:xfrm>
            <a:off x="1441440" y="291959"/>
            <a:ext cx="3875760" cy="5795281"/>
          </a:xfrm>
          <a:prstGeom prst="rect">
            <a:avLst/>
          </a:prstGeom>
        </p:spPr>
        <p:txBody>
          <a:bodyPr anchor="ct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777"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and Content">
    <p:spTree>
      <p:nvGrpSpPr>
        <p:cNvPr id="1" name=""/>
        <p:cNvGrpSpPr/>
        <p:nvPr/>
      </p:nvGrpSpPr>
      <p:grpSpPr>
        <a:xfrm>
          <a:off x="0" y="0"/>
          <a:ext cx="0" cy="0"/>
          <a:chOff x="0" y="0"/>
          <a:chExt cx="0" cy="0"/>
        </a:xfrm>
      </p:grpSpPr>
      <p:sp>
        <p:nvSpPr>
          <p:cNvPr id="784" name="CustomShape 1"/>
          <p:cNvSpPr/>
          <p:nvPr/>
        </p:nvSpPr>
        <p:spPr>
          <a:xfrm>
            <a:off x="-6120" y="4513679"/>
            <a:ext cx="9159480" cy="361"/>
          </a:xfrm>
          <a:prstGeom prst="line">
            <a:avLst/>
          </a:prstGeom>
          <a:ln w="9360">
            <a:solidFill>
              <a:srgbClr val="CCCCCC"/>
            </a:solidFill>
          </a:ln>
        </p:spPr>
        <p:txBody>
          <a:bodyPr lIns="45719" rIns="45719"/>
          <a:lstStyle/>
          <a:p>
            <a:pPr/>
          </a:p>
        </p:txBody>
      </p:sp>
      <p:sp>
        <p:nvSpPr>
          <p:cNvPr id="785" name="CustomShape 2"/>
          <p:cNvSpPr/>
          <p:nvPr/>
        </p:nvSpPr>
        <p:spPr>
          <a:xfrm>
            <a:off x="4293720" y="4235400"/>
            <a:ext cx="717481" cy="717481"/>
          </a:xfrm>
          <a:prstGeom prst="ellipse">
            <a:avLst/>
          </a:prstGeom>
          <a:solidFill>
            <a:srgbClr val="3D808C"/>
          </a:solidFill>
          <a:ln w="12700">
            <a:miter lim="400000"/>
          </a:ln>
        </p:spPr>
        <p:txBody>
          <a:bodyPr lIns="45719" rIns="45719"/>
          <a:lstStyle/>
          <a:p>
            <a:pPr/>
          </a:p>
        </p:txBody>
      </p:sp>
      <p:sp>
        <p:nvSpPr>
          <p:cNvPr id="786" name="Texto del título"/>
          <p:cNvSpPr txBox="1"/>
          <p:nvPr>
            <p:ph type="title"/>
          </p:nvPr>
        </p:nvSpPr>
        <p:spPr>
          <a:xfrm>
            <a:off x="1441440" y="291959"/>
            <a:ext cx="3875760" cy="1250281"/>
          </a:xfrm>
          <a:prstGeom prst="rect">
            <a:avLst/>
          </a:prstGeom>
        </p:spPr>
        <p:txBody>
          <a:bodyPr>
            <a:normAutofit fontScale="100000" lnSpcReduction="0"/>
          </a:bodyPr>
          <a:lstStyle>
            <a:lvl1pPr algn="l">
              <a:defRPr spc="0">
                <a:uFillTx/>
              </a:defRPr>
            </a:lvl1pPr>
          </a:lstStyle>
          <a:p>
            <a:pPr/>
            <a:r>
              <a:t>Texto del título</a:t>
            </a:r>
          </a:p>
        </p:txBody>
      </p:sp>
      <p:sp>
        <p:nvSpPr>
          <p:cNvPr id="787" name="Nivel de texto 1…"/>
          <p:cNvSpPr txBox="1"/>
          <p:nvPr>
            <p:ph type="body" sz="quarter" idx="1"/>
          </p:nvPr>
        </p:nvSpPr>
        <p:spPr>
          <a:xfrm>
            <a:off x="1381320" y="1618560"/>
            <a:ext cx="21961" cy="1539720"/>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788" name="PlaceHolder 3"/>
          <p:cNvSpPr/>
          <p:nvPr/>
        </p:nvSpPr>
        <p:spPr>
          <a:xfrm>
            <a:off x="1381320" y="3304799"/>
            <a:ext cx="21961" cy="1539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789" name="PlaceHolder 4"/>
          <p:cNvSpPr/>
          <p:nvPr>
            <p:ph type="body" sz="quarter" idx="21"/>
          </p:nvPr>
        </p:nvSpPr>
        <p:spPr>
          <a:xfrm>
            <a:off x="1404719" y="1618559"/>
            <a:ext cx="21961" cy="3228482"/>
          </a:xfrm>
          <a:prstGeom prst="rect">
            <a:avLst/>
          </a:prstGeom>
        </p:spPr>
        <p:txBody>
          <a:bodyPr>
            <a:normAutofit fontScale="100000" lnSpcReduction="0"/>
          </a:bodyPr>
          <a:lstStyle/>
          <a:p>
            <a:pPr marL="228600" indent="-228600">
              <a:buClrTx/>
              <a:buSzPct val="100000"/>
              <a:buFont typeface="Arial"/>
              <a:buChar char="•"/>
              <a:defRPr spc="0" sz="2800">
                <a:uFillTx/>
              </a:defRPr>
            </a:pPr>
          </a:p>
        </p:txBody>
      </p:sp>
      <p:sp>
        <p:nvSpPr>
          <p:cNvPr id="790"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and 2 Content">
    <p:spTree>
      <p:nvGrpSpPr>
        <p:cNvPr id="1" name=""/>
        <p:cNvGrpSpPr/>
        <p:nvPr/>
      </p:nvGrpSpPr>
      <p:grpSpPr>
        <a:xfrm>
          <a:off x="0" y="0"/>
          <a:ext cx="0" cy="0"/>
          <a:chOff x="0" y="0"/>
          <a:chExt cx="0" cy="0"/>
        </a:xfrm>
      </p:grpSpPr>
      <p:sp>
        <p:nvSpPr>
          <p:cNvPr id="797" name="CustomShape 1"/>
          <p:cNvSpPr/>
          <p:nvPr/>
        </p:nvSpPr>
        <p:spPr>
          <a:xfrm>
            <a:off x="-6120" y="4513679"/>
            <a:ext cx="9159480" cy="361"/>
          </a:xfrm>
          <a:prstGeom prst="line">
            <a:avLst/>
          </a:prstGeom>
          <a:ln w="9360">
            <a:solidFill>
              <a:srgbClr val="CCCCCC"/>
            </a:solidFill>
          </a:ln>
        </p:spPr>
        <p:txBody>
          <a:bodyPr lIns="45719" rIns="45719"/>
          <a:lstStyle/>
          <a:p>
            <a:pPr/>
          </a:p>
        </p:txBody>
      </p:sp>
      <p:sp>
        <p:nvSpPr>
          <p:cNvPr id="798" name="CustomShape 2"/>
          <p:cNvSpPr/>
          <p:nvPr/>
        </p:nvSpPr>
        <p:spPr>
          <a:xfrm>
            <a:off x="4293720" y="4235400"/>
            <a:ext cx="717481" cy="717481"/>
          </a:xfrm>
          <a:prstGeom prst="ellipse">
            <a:avLst/>
          </a:prstGeom>
          <a:solidFill>
            <a:srgbClr val="3D808C"/>
          </a:solidFill>
          <a:ln w="12700">
            <a:miter lim="400000"/>
          </a:ln>
        </p:spPr>
        <p:txBody>
          <a:bodyPr lIns="45719" rIns="45719"/>
          <a:lstStyle/>
          <a:p>
            <a:pPr/>
          </a:p>
        </p:txBody>
      </p:sp>
      <p:sp>
        <p:nvSpPr>
          <p:cNvPr id="799" name="Texto del título"/>
          <p:cNvSpPr txBox="1"/>
          <p:nvPr>
            <p:ph type="title"/>
          </p:nvPr>
        </p:nvSpPr>
        <p:spPr>
          <a:xfrm>
            <a:off x="1441440" y="291959"/>
            <a:ext cx="3875760" cy="1250281"/>
          </a:xfrm>
          <a:prstGeom prst="rect">
            <a:avLst/>
          </a:prstGeom>
        </p:spPr>
        <p:txBody>
          <a:bodyPr>
            <a:normAutofit fontScale="100000" lnSpcReduction="0"/>
          </a:bodyPr>
          <a:lstStyle>
            <a:lvl1pPr algn="l">
              <a:defRPr spc="0">
                <a:uFillTx/>
              </a:defRPr>
            </a:lvl1pPr>
          </a:lstStyle>
          <a:p>
            <a:pPr/>
            <a:r>
              <a:t>Texto del título</a:t>
            </a:r>
          </a:p>
        </p:txBody>
      </p:sp>
      <p:sp>
        <p:nvSpPr>
          <p:cNvPr id="800" name="Nivel de texto 1…"/>
          <p:cNvSpPr txBox="1"/>
          <p:nvPr>
            <p:ph type="body" sz="quarter" idx="1"/>
          </p:nvPr>
        </p:nvSpPr>
        <p:spPr>
          <a:xfrm>
            <a:off x="1381320" y="1618560"/>
            <a:ext cx="21961" cy="3228481"/>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801" name="PlaceHolder 3"/>
          <p:cNvSpPr/>
          <p:nvPr/>
        </p:nvSpPr>
        <p:spPr>
          <a:xfrm>
            <a:off x="1404719" y="1618559"/>
            <a:ext cx="21961" cy="1539722"/>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802" name="PlaceHolder 4"/>
          <p:cNvSpPr/>
          <p:nvPr>
            <p:ph type="body" sz="quarter" idx="21"/>
          </p:nvPr>
        </p:nvSpPr>
        <p:spPr>
          <a:xfrm>
            <a:off x="1404719" y="3304799"/>
            <a:ext cx="21961" cy="1539721"/>
          </a:xfrm>
          <a:prstGeom prst="rect">
            <a:avLst/>
          </a:prstGeom>
        </p:spPr>
        <p:txBody>
          <a:bodyPr>
            <a:normAutofit fontScale="100000" lnSpcReduction="0"/>
          </a:bodyPr>
          <a:lstStyle/>
          <a:p>
            <a:pPr marL="228600" indent="-228600">
              <a:buClrTx/>
              <a:buSzPct val="100000"/>
              <a:buFont typeface="Arial"/>
              <a:buChar char="•"/>
              <a:defRPr spc="0" sz="2800">
                <a:uFillTx/>
              </a:defRPr>
            </a:pPr>
          </a:p>
        </p:txBody>
      </p:sp>
      <p:sp>
        <p:nvSpPr>
          <p:cNvPr id="803"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over Content">
    <p:spTree>
      <p:nvGrpSpPr>
        <p:cNvPr id="1" name=""/>
        <p:cNvGrpSpPr/>
        <p:nvPr/>
      </p:nvGrpSpPr>
      <p:grpSpPr>
        <a:xfrm>
          <a:off x="0" y="0"/>
          <a:ext cx="0" cy="0"/>
          <a:chOff x="0" y="0"/>
          <a:chExt cx="0" cy="0"/>
        </a:xfrm>
      </p:grpSpPr>
      <p:sp>
        <p:nvSpPr>
          <p:cNvPr id="810" name="CustomShape 1"/>
          <p:cNvSpPr/>
          <p:nvPr/>
        </p:nvSpPr>
        <p:spPr>
          <a:xfrm>
            <a:off x="-6120" y="4513679"/>
            <a:ext cx="9159480" cy="361"/>
          </a:xfrm>
          <a:prstGeom prst="line">
            <a:avLst/>
          </a:prstGeom>
          <a:ln w="9360">
            <a:solidFill>
              <a:srgbClr val="CCCCCC"/>
            </a:solidFill>
          </a:ln>
        </p:spPr>
        <p:txBody>
          <a:bodyPr lIns="45719" rIns="45719"/>
          <a:lstStyle/>
          <a:p>
            <a:pPr/>
          </a:p>
        </p:txBody>
      </p:sp>
      <p:sp>
        <p:nvSpPr>
          <p:cNvPr id="811" name="CustomShape 2"/>
          <p:cNvSpPr/>
          <p:nvPr/>
        </p:nvSpPr>
        <p:spPr>
          <a:xfrm>
            <a:off x="4293720" y="4235400"/>
            <a:ext cx="717481" cy="717481"/>
          </a:xfrm>
          <a:prstGeom prst="ellipse">
            <a:avLst/>
          </a:prstGeom>
          <a:solidFill>
            <a:srgbClr val="3D808C"/>
          </a:solidFill>
          <a:ln w="12700">
            <a:miter lim="400000"/>
          </a:ln>
        </p:spPr>
        <p:txBody>
          <a:bodyPr lIns="45719" rIns="45719"/>
          <a:lstStyle/>
          <a:p>
            <a:pPr/>
          </a:p>
        </p:txBody>
      </p:sp>
      <p:sp>
        <p:nvSpPr>
          <p:cNvPr id="812" name="Texto del título"/>
          <p:cNvSpPr txBox="1"/>
          <p:nvPr>
            <p:ph type="title"/>
          </p:nvPr>
        </p:nvSpPr>
        <p:spPr>
          <a:xfrm>
            <a:off x="1441440" y="291959"/>
            <a:ext cx="3875760" cy="1250281"/>
          </a:xfrm>
          <a:prstGeom prst="rect">
            <a:avLst/>
          </a:prstGeom>
        </p:spPr>
        <p:txBody>
          <a:bodyPr>
            <a:normAutofit fontScale="100000" lnSpcReduction="0"/>
          </a:bodyPr>
          <a:lstStyle>
            <a:lvl1pPr algn="l">
              <a:defRPr spc="0">
                <a:uFillTx/>
              </a:defRPr>
            </a:lvl1pPr>
          </a:lstStyle>
          <a:p>
            <a:pPr/>
            <a:r>
              <a:t>Texto del título</a:t>
            </a:r>
          </a:p>
        </p:txBody>
      </p:sp>
      <p:sp>
        <p:nvSpPr>
          <p:cNvPr id="813" name="Nivel de texto 1…"/>
          <p:cNvSpPr txBox="1"/>
          <p:nvPr>
            <p:ph type="body" sz="quarter" idx="1"/>
          </p:nvPr>
        </p:nvSpPr>
        <p:spPr>
          <a:xfrm>
            <a:off x="1381320" y="1618560"/>
            <a:ext cx="21961" cy="1539720"/>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814" name="PlaceHolder 3"/>
          <p:cNvSpPr/>
          <p:nvPr/>
        </p:nvSpPr>
        <p:spPr>
          <a:xfrm>
            <a:off x="1404719" y="1618559"/>
            <a:ext cx="21961" cy="1539722"/>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815" name="PlaceHolder 4"/>
          <p:cNvSpPr/>
          <p:nvPr>
            <p:ph type="body" sz="quarter" idx="21"/>
          </p:nvPr>
        </p:nvSpPr>
        <p:spPr>
          <a:xfrm>
            <a:off x="1381320" y="3304799"/>
            <a:ext cx="45361" cy="1539721"/>
          </a:xfrm>
          <a:prstGeom prst="rect">
            <a:avLst/>
          </a:prstGeom>
        </p:spPr>
        <p:txBody>
          <a:bodyPr>
            <a:normAutofit fontScale="100000" lnSpcReduction="0"/>
          </a:bodyPr>
          <a:lstStyle/>
          <a:p>
            <a:pPr marL="228600" indent="-228600">
              <a:buClrTx/>
              <a:buSzPct val="100000"/>
              <a:buFont typeface="Arial"/>
              <a:buChar char="•"/>
              <a:defRPr spc="0" sz="2800">
                <a:uFillTx/>
              </a:defRPr>
            </a:pPr>
          </a:p>
        </p:txBody>
      </p:sp>
      <p:sp>
        <p:nvSpPr>
          <p:cNvPr id="816"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and Content">
    <p:spTree>
      <p:nvGrpSpPr>
        <p:cNvPr id="1" name=""/>
        <p:cNvGrpSpPr/>
        <p:nvPr/>
      </p:nvGrpSpPr>
      <p:grpSpPr>
        <a:xfrm>
          <a:off x="0" y="0"/>
          <a:ext cx="0" cy="0"/>
          <a:chOff x="0" y="0"/>
          <a:chExt cx="0" cy="0"/>
        </a:xfrm>
      </p:grpSpPr>
      <p:sp>
        <p:nvSpPr>
          <p:cNvPr id="62" name="Texto del título"/>
          <p:cNvSpPr txBox="1"/>
          <p:nvPr>
            <p:ph type="title"/>
          </p:nvPr>
        </p:nvSpPr>
        <p:spPr>
          <a:xfrm>
            <a:off x="1441440" y="291959"/>
            <a:ext cx="3875760" cy="1250281"/>
          </a:xfrm>
          <a:prstGeom prst="rect">
            <a:avLst/>
          </a:prstGeom>
        </p:spPr>
        <p:txBody>
          <a:bodyPr>
            <a:normAutofit fontScale="100000" lnSpcReduction="0"/>
          </a:bodyPr>
          <a:lstStyle/>
          <a:p>
            <a:pPr/>
            <a:r>
              <a:t>Texto del título</a:t>
            </a:r>
          </a:p>
        </p:txBody>
      </p:sp>
      <p:sp>
        <p:nvSpPr>
          <p:cNvPr id="63" name="Nivel de texto 1…"/>
          <p:cNvSpPr txBox="1"/>
          <p:nvPr>
            <p:ph type="body" sz="quarter" idx="1"/>
          </p:nvPr>
        </p:nvSpPr>
        <p:spPr>
          <a:xfrm>
            <a:off x="1381320" y="1618560"/>
            <a:ext cx="21961" cy="1539720"/>
          </a:xfrm>
          <a:prstGeom prst="rect">
            <a:avLst/>
          </a:prstGeom>
        </p:spPr>
        <p:txBody>
          <a:bodyPr>
            <a:normAutofit fontScale="100000" lnSpcReduction="0"/>
          </a:bodyPr>
          <a:lstStyle/>
          <a:p>
            <a:pPr/>
            <a:r>
              <a:t>Nivel de texto 1</a:t>
            </a:r>
          </a:p>
          <a:p>
            <a:pPr lvl="1"/>
            <a:r>
              <a:t>Nivel de texto 2</a:t>
            </a:r>
          </a:p>
          <a:p>
            <a:pPr lvl="2"/>
            <a:r>
              <a:t>Nivel de texto 3</a:t>
            </a:r>
          </a:p>
          <a:p>
            <a:pPr lvl="3"/>
            <a:r>
              <a:t>Nivel de texto 4</a:t>
            </a:r>
          </a:p>
          <a:p>
            <a:pPr lvl="4"/>
            <a:r>
              <a:t>Nivel de texto 5</a:t>
            </a:r>
          </a:p>
        </p:txBody>
      </p:sp>
      <p:sp>
        <p:nvSpPr>
          <p:cNvPr id="64" name="PlaceHolder 3"/>
          <p:cNvSpPr/>
          <p:nvPr/>
        </p:nvSpPr>
        <p:spPr>
          <a:xfrm>
            <a:off x="1381320" y="3304799"/>
            <a:ext cx="21961" cy="1539721"/>
          </a:xfrm>
          <a:prstGeom prst="rect">
            <a:avLst/>
          </a:prstGeom>
          <a:ln w="12700">
            <a:miter lim="400000"/>
          </a:ln>
        </p:spPr>
        <p:txBody>
          <a:bodyPr lIns="0" tIns="0" rIns="0" bIns="0">
            <a:normAutofit fontScale="100000" lnSpcReduction="0"/>
          </a:bodyPr>
          <a:lstStyle/>
          <a:p>
            <a:pPr marL="431999" indent="-323999">
              <a:lnSpc>
                <a:spcPct val="90000"/>
              </a:lnSpc>
              <a:spcBef>
                <a:spcPts val="1000"/>
              </a:spcBef>
              <a:buClr>
                <a:srgbClr val="000000"/>
              </a:buClr>
              <a:buSzPct val="45000"/>
              <a:buChar char="●"/>
              <a:defRPr spc="-100" sz="3200">
                <a:uFill>
                  <a:solidFill>
                    <a:srgbClr val="FFFFFF"/>
                  </a:solidFill>
                </a:uFill>
              </a:defRPr>
            </a:pPr>
          </a:p>
        </p:txBody>
      </p:sp>
      <p:sp>
        <p:nvSpPr>
          <p:cNvPr id="65" name="PlaceHolder 4"/>
          <p:cNvSpPr/>
          <p:nvPr>
            <p:ph type="body" sz="quarter" idx="21"/>
          </p:nvPr>
        </p:nvSpPr>
        <p:spPr>
          <a:xfrm>
            <a:off x="1404719" y="1618559"/>
            <a:ext cx="21961" cy="3228482"/>
          </a:xfrm>
          <a:prstGeom prst="rect">
            <a:avLst/>
          </a:prstGeom>
        </p:spPr>
        <p:txBody>
          <a:bodyPr>
            <a:normAutofit fontScale="100000" lnSpcReduction="0"/>
          </a:bodyPr>
          <a:lstStyle/>
          <a:p>
            <a:pPr>
              <a:defRPr spc="-100"/>
            </a:pPr>
          </a:p>
        </p:txBody>
      </p:sp>
      <p:sp>
        <p:nvSpPr>
          <p:cNvPr id="66"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over Content">
    <p:spTree>
      <p:nvGrpSpPr>
        <p:cNvPr id="1" name=""/>
        <p:cNvGrpSpPr/>
        <p:nvPr/>
      </p:nvGrpSpPr>
      <p:grpSpPr>
        <a:xfrm>
          <a:off x="0" y="0"/>
          <a:ext cx="0" cy="0"/>
          <a:chOff x="0" y="0"/>
          <a:chExt cx="0" cy="0"/>
        </a:xfrm>
      </p:grpSpPr>
      <p:sp>
        <p:nvSpPr>
          <p:cNvPr id="823" name="CustomShape 1"/>
          <p:cNvSpPr/>
          <p:nvPr/>
        </p:nvSpPr>
        <p:spPr>
          <a:xfrm>
            <a:off x="-6120" y="4513679"/>
            <a:ext cx="9159480" cy="361"/>
          </a:xfrm>
          <a:prstGeom prst="line">
            <a:avLst/>
          </a:prstGeom>
          <a:ln w="9360">
            <a:solidFill>
              <a:srgbClr val="CCCCCC"/>
            </a:solidFill>
          </a:ln>
        </p:spPr>
        <p:txBody>
          <a:bodyPr lIns="45719" rIns="45719"/>
          <a:lstStyle/>
          <a:p>
            <a:pPr/>
          </a:p>
        </p:txBody>
      </p:sp>
      <p:sp>
        <p:nvSpPr>
          <p:cNvPr id="824" name="CustomShape 2"/>
          <p:cNvSpPr/>
          <p:nvPr/>
        </p:nvSpPr>
        <p:spPr>
          <a:xfrm>
            <a:off x="4293720" y="4235400"/>
            <a:ext cx="717481" cy="717481"/>
          </a:xfrm>
          <a:prstGeom prst="ellipse">
            <a:avLst/>
          </a:prstGeom>
          <a:solidFill>
            <a:srgbClr val="3D808C"/>
          </a:solidFill>
          <a:ln w="12700">
            <a:miter lim="400000"/>
          </a:ln>
        </p:spPr>
        <p:txBody>
          <a:bodyPr lIns="45719" rIns="45719"/>
          <a:lstStyle/>
          <a:p>
            <a:pPr/>
          </a:p>
        </p:txBody>
      </p:sp>
      <p:sp>
        <p:nvSpPr>
          <p:cNvPr id="825" name="Texto del título"/>
          <p:cNvSpPr txBox="1"/>
          <p:nvPr>
            <p:ph type="title"/>
          </p:nvPr>
        </p:nvSpPr>
        <p:spPr>
          <a:xfrm>
            <a:off x="1441440" y="291959"/>
            <a:ext cx="3875760" cy="1250281"/>
          </a:xfrm>
          <a:prstGeom prst="rect">
            <a:avLst/>
          </a:prstGeom>
        </p:spPr>
        <p:txBody>
          <a:bodyPr>
            <a:normAutofit fontScale="100000" lnSpcReduction="0"/>
          </a:bodyPr>
          <a:lstStyle>
            <a:lvl1pPr algn="l">
              <a:defRPr spc="0">
                <a:uFillTx/>
              </a:defRPr>
            </a:lvl1pPr>
          </a:lstStyle>
          <a:p>
            <a:pPr/>
            <a:r>
              <a:t>Texto del título</a:t>
            </a:r>
          </a:p>
        </p:txBody>
      </p:sp>
      <p:sp>
        <p:nvSpPr>
          <p:cNvPr id="826" name="Nivel de texto 1…"/>
          <p:cNvSpPr txBox="1"/>
          <p:nvPr>
            <p:ph type="body" sz="quarter" idx="1"/>
          </p:nvPr>
        </p:nvSpPr>
        <p:spPr>
          <a:xfrm>
            <a:off x="1381320" y="1618560"/>
            <a:ext cx="45361" cy="1539720"/>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827" name="PlaceHolder 3"/>
          <p:cNvSpPr/>
          <p:nvPr>
            <p:ph type="body" sz="quarter" idx="21"/>
          </p:nvPr>
        </p:nvSpPr>
        <p:spPr>
          <a:xfrm>
            <a:off x="1381320" y="3304799"/>
            <a:ext cx="45361" cy="1539721"/>
          </a:xfrm>
          <a:prstGeom prst="rect">
            <a:avLst/>
          </a:prstGeom>
        </p:spPr>
        <p:txBody>
          <a:bodyPr>
            <a:normAutofit fontScale="100000" lnSpcReduction="0"/>
          </a:bodyPr>
          <a:lstStyle/>
          <a:p>
            <a:pPr marL="228600" indent="-228600">
              <a:buClrTx/>
              <a:buSzPct val="100000"/>
              <a:buFont typeface="Arial"/>
              <a:buChar char="•"/>
              <a:defRPr spc="0" sz="2800">
                <a:uFillTx/>
              </a:defRPr>
            </a:pPr>
          </a:p>
        </p:txBody>
      </p:sp>
      <p:sp>
        <p:nvSpPr>
          <p:cNvPr id="828"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4 Content">
    <p:spTree>
      <p:nvGrpSpPr>
        <p:cNvPr id="1" name=""/>
        <p:cNvGrpSpPr/>
        <p:nvPr/>
      </p:nvGrpSpPr>
      <p:grpSpPr>
        <a:xfrm>
          <a:off x="0" y="0"/>
          <a:ext cx="0" cy="0"/>
          <a:chOff x="0" y="0"/>
          <a:chExt cx="0" cy="0"/>
        </a:xfrm>
      </p:grpSpPr>
      <p:sp>
        <p:nvSpPr>
          <p:cNvPr id="835" name="CustomShape 1"/>
          <p:cNvSpPr/>
          <p:nvPr/>
        </p:nvSpPr>
        <p:spPr>
          <a:xfrm>
            <a:off x="-6120" y="4513679"/>
            <a:ext cx="9159480" cy="361"/>
          </a:xfrm>
          <a:prstGeom prst="line">
            <a:avLst/>
          </a:prstGeom>
          <a:ln w="9360">
            <a:solidFill>
              <a:srgbClr val="CCCCCC"/>
            </a:solidFill>
          </a:ln>
        </p:spPr>
        <p:txBody>
          <a:bodyPr lIns="45719" rIns="45719"/>
          <a:lstStyle/>
          <a:p>
            <a:pPr/>
          </a:p>
        </p:txBody>
      </p:sp>
      <p:sp>
        <p:nvSpPr>
          <p:cNvPr id="836" name="CustomShape 2"/>
          <p:cNvSpPr/>
          <p:nvPr/>
        </p:nvSpPr>
        <p:spPr>
          <a:xfrm>
            <a:off x="4293720" y="4235400"/>
            <a:ext cx="717481" cy="717481"/>
          </a:xfrm>
          <a:prstGeom prst="ellipse">
            <a:avLst/>
          </a:prstGeom>
          <a:solidFill>
            <a:srgbClr val="3D808C"/>
          </a:solidFill>
          <a:ln w="12700">
            <a:miter lim="400000"/>
          </a:ln>
        </p:spPr>
        <p:txBody>
          <a:bodyPr lIns="45719" rIns="45719"/>
          <a:lstStyle/>
          <a:p>
            <a:pPr/>
          </a:p>
        </p:txBody>
      </p:sp>
      <p:sp>
        <p:nvSpPr>
          <p:cNvPr id="837" name="Texto del título"/>
          <p:cNvSpPr txBox="1"/>
          <p:nvPr>
            <p:ph type="title"/>
          </p:nvPr>
        </p:nvSpPr>
        <p:spPr>
          <a:xfrm>
            <a:off x="1441440" y="291959"/>
            <a:ext cx="3875760" cy="1250281"/>
          </a:xfrm>
          <a:prstGeom prst="rect">
            <a:avLst/>
          </a:prstGeom>
        </p:spPr>
        <p:txBody>
          <a:bodyPr>
            <a:normAutofit fontScale="100000" lnSpcReduction="0"/>
          </a:bodyPr>
          <a:lstStyle>
            <a:lvl1pPr algn="l">
              <a:defRPr spc="0">
                <a:uFillTx/>
              </a:defRPr>
            </a:lvl1pPr>
          </a:lstStyle>
          <a:p>
            <a:pPr/>
            <a:r>
              <a:t>Texto del título</a:t>
            </a:r>
          </a:p>
        </p:txBody>
      </p:sp>
      <p:sp>
        <p:nvSpPr>
          <p:cNvPr id="838" name="Nivel de texto 1…"/>
          <p:cNvSpPr txBox="1"/>
          <p:nvPr>
            <p:ph type="body" sz="quarter" idx="1"/>
          </p:nvPr>
        </p:nvSpPr>
        <p:spPr>
          <a:xfrm>
            <a:off x="1381320" y="1618560"/>
            <a:ext cx="21961" cy="1539720"/>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839" name="PlaceHolder 3"/>
          <p:cNvSpPr/>
          <p:nvPr/>
        </p:nvSpPr>
        <p:spPr>
          <a:xfrm>
            <a:off x="1404719" y="1618559"/>
            <a:ext cx="21961" cy="1539722"/>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840" name="PlaceHolder 4"/>
          <p:cNvSpPr/>
          <p:nvPr/>
        </p:nvSpPr>
        <p:spPr>
          <a:xfrm>
            <a:off x="1404719" y="3304799"/>
            <a:ext cx="21961" cy="1539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841" name="PlaceHolder 5"/>
          <p:cNvSpPr/>
          <p:nvPr>
            <p:ph type="body" sz="quarter" idx="21"/>
          </p:nvPr>
        </p:nvSpPr>
        <p:spPr>
          <a:xfrm>
            <a:off x="1381320" y="3304799"/>
            <a:ext cx="21961" cy="1539721"/>
          </a:xfrm>
          <a:prstGeom prst="rect">
            <a:avLst/>
          </a:prstGeom>
        </p:spPr>
        <p:txBody>
          <a:bodyPr>
            <a:normAutofit fontScale="100000" lnSpcReduction="0"/>
          </a:bodyPr>
          <a:lstStyle/>
          <a:p>
            <a:pPr marL="228600" indent="-228600">
              <a:buClrTx/>
              <a:buSzPct val="100000"/>
              <a:buFont typeface="Arial"/>
              <a:buChar char="•"/>
              <a:defRPr spc="0" sz="2800">
                <a:uFillTx/>
              </a:defRPr>
            </a:pPr>
          </a:p>
        </p:txBody>
      </p:sp>
      <p:sp>
        <p:nvSpPr>
          <p:cNvPr id="842"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6 Content">
    <p:spTree>
      <p:nvGrpSpPr>
        <p:cNvPr id="1" name=""/>
        <p:cNvGrpSpPr/>
        <p:nvPr/>
      </p:nvGrpSpPr>
      <p:grpSpPr>
        <a:xfrm>
          <a:off x="0" y="0"/>
          <a:ext cx="0" cy="0"/>
          <a:chOff x="0" y="0"/>
          <a:chExt cx="0" cy="0"/>
        </a:xfrm>
      </p:grpSpPr>
      <p:sp>
        <p:nvSpPr>
          <p:cNvPr id="849" name="CustomShape 1"/>
          <p:cNvSpPr/>
          <p:nvPr/>
        </p:nvSpPr>
        <p:spPr>
          <a:xfrm>
            <a:off x="-6120" y="4513679"/>
            <a:ext cx="9159480" cy="361"/>
          </a:xfrm>
          <a:prstGeom prst="line">
            <a:avLst/>
          </a:prstGeom>
          <a:ln w="9360">
            <a:solidFill>
              <a:srgbClr val="CCCCCC"/>
            </a:solidFill>
          </a:ln>
        </p:spPr>
        <p:txBody>
          <a:bodyPr lIns="45719" rIns="45719"/>
          <a:lstStyle/>
          <a:p>
            <a:pPr/>
          </a:p>
        </p:txBody>
      </p:sp>
      <p:sp>
        <p:nvSpPr>
          <p:cNvPr id="850" name="CustomShape 2"/>
          <p:cNvSpPr/>
          <p:nvPr/>
        </p:nvSpPr>
        <p:spPr>
          <a:xfrm>
            <a:off x="4293720" y="4235400"/>
            <a:ext cx="717481" cy="717481"/>
          </a:xfrm>
          <a:prstGeom prst="ellipse">
            <a:avLst/>
          </a:prstGeom>
          <a:solidFill>
            <a:srgbClr val="3D808C"/>
          </a:solidFill>
          <a:ln w="12700">
            <a:miter lim="400000"/>
          </a:ln>
        </p:spPr>
        <p:txBody>
          <a:bodyPr lIns="45719" rIns="45719"/>
          <a:lstStyle/>
          <a:p>
            <a:pPr/>
          </a:p>
        </p:txBody>
      </p:sp>
      <p:sp>
        <p:nvSpPr>
          <p:cNvPr id="851" name="Texto del título"/>
          <p:cNvSpPr txBox="1"/>
          <p:nvPr>
            <p:ph type="title"/>
          </p:nvPr>
        </p:nvSpPr>
        <p:spPr>
          <a:xfrm>
            <a:off x="1441440" y="291959"/>
            <a:ext cx="3875760" cy="1250281"/>
          </a:xfrm>
          <a:prstGeom prst="rect">
            <a:avLst/>
          </a:prstGeom>
        </p:spPr>
        <p:txBody>
          <a:bodyPr>
            <a:normAutofit fontScale="100000" lnSpcReduction="0"/>
          </a:bodyPr>
          <a:lstStyle>
            <a:lvl1pPr algn="l">
              <a:defRPr spc="0">
                <a:uFillTx/>
              </a:defRPr>
            </a:lvl1pPr>
          </a:lstStyle>
          <a:p>
            <a:pPr/>
            <a:r>
              <a:t>Texto del título</a:t>
            </a:r>
          </a:p>
        </p:txBody>
      </p:sp>
      <p:sp>
        <p:nvSpPr>
          <p:cNvPr id="852" name="Nivel de texto 1…"/>
          <p:cNvSpPr txBox="1"/>
          <p:nvPr>
            <p:ph type="body" sz="quarter" idx="1"/>
          </p:nvPr>
        </p:nvSpPr>
        <p:spPr>
          <a:xfrm>
            <a:off x="1381320" y="1618560"/>
            <a:ext cx="45361" cy="3228481"/>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853" name="PlaceHolder 3"/>
          <p:cNvSpPr/>
          <p:nvPr>
            <p:ph type="body" sz="quarter" idx="21"/>
          </p:nvPr>
        </p:nvSpPr>
        <p:spPr>
          <a:xfrm>
            <a:off x="1381320" y="1618559"/>
            <a:ext cx="45361" cy="3228482"/>
          </a:xfrm>
          <a:prstGeom prst="rect">
            <a:avLst/>
          </a:prstGeom>
        </p:spPr>
        <p:txBody>
          <a:bodyPr>
            <a:normAutofit fontScale="100000" lnSpcReduction="0"/>
          </a:bodyPr>
          <a:lstStyle/>
          <a:p>
            <a:pPr marL="228600" indent="-228600">
              <a:buClrTx/>
              <a:buSzPct val="100000"/>
              <a:buFont typeface="Arial"/>
              <a:buChar char="•"/>
              <a:defRPr spc="0" sz="2800">
                <a:uFillTx/>
              </a:defRPr>
            </a:pPr>
          </a:p>
        </p:txBody>
      </p:sp>
      <p:pic>
        <p:nvPicPr>
          <p:cNvPr id="854" name="Imagen 225" descr="Imagen 225"/>
          <p:cNvPicPr>
            <a:picLocks noChangeAspect="1"/>
          </p:cNvPicPr>
          <p:nvPr/>
        </p:nvPicPr>
        <p:blipFill>
          <a:blip r:embed="rId2">
            <a:extLst/>
          </a:blip>
          <a:stretch>
            <a:fillRect/>
          </a:stretch>
        </p:blipFill>
        <p:spPr>
          <a:xfrm>
            <a:off x="1381320" y="3214800"/>
            <a:ext cx="45361" cy="36001"/>
          </a:xfrm>
          <a:prstGeom prst="rect">
            <a:avLst/>
          </a:prstGeom>
          <a:ln w="12700">
            <a:miter lim="400000"/>
          </a:ln>
        </p:spPr>
      </p:pic>
      <p:pic>
        <p:nvPicPr>
          <p:cNvPr id="855" name="Imagen 226" descr="Imagen 226"/>
          <p:cNvPicPr>
            <a:picLocks noChangeAspect="1"/>
          </p:cNvPicPr>
          <p:nvPr/>
        </p:nvPicPr>
        <p:blipFill>
          <a:blip r:embed="rId2">
            <a:extLst/>
          </a:blip>
          <a:stretch>
            <a:fillRect/>
          </a:stretch>
        </p:blipFill>
        <p:spPr>
          <a:xfrm>
            <a:off x="1381320" y="3214800"/>
            <a:ext cx="45361" cy="36001"/>
          </a:xfrm>
          <a:prstGeom prst="rect">
            <a:avLst/>
          </a:prstGeom>
          <a:ln w="12700">
            <a:miter lim="400000"/>
          </a:ln>
        </p:spPr>
      </p:pic>
      <p:sp>
        <p:nvSpPr>
          <p:cNvPr id="856"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Slide">
    <p:spTree>
      <p:nvGrpSpPr>
        <p:cNvPr id="1" name=""/>
        <p:cNvGrpSpPr/>
        <p:nvPr/>
      </p:nvGrpSpPr>
      <p:grpSpPr>
        <a:xfrm>
          <a:off x="0" y="0"/>
          <a:ext cx="0" cy="0"/>
          <a:chOff x="0" y="0"/>
          <a:chExt cx="0" cy="0"/>
        </a:xfrm>
      </p:grpSpPr>
      <p:sp>
        <p:nvSpPr>
          <p:cNvPr id="863" name="CustomShape 1"/>
          <p:cNvSpPr/>
          <p:nvPr/>
        </p:nvSpPr>
        <p:spPr>
          <a:xfrm>
            <a:off x="-1" y="934199"/>
            <a:ext cx="1373401" cy="361"/>
          </a:xfrm>
          <a:prstGeom prst="line">
            <a:avLst/>
          </a:prstGeom>
          <a:ln w="9360">
            <a:solidFill>
              <a:srgbClr val="CCCCCC"/>
            </a:solidFill>
          </a:ln>
        </p:spPr>
        <p:txBody>
          <a:bodyPr lIns="45719" rIns="45719"/>
          <a:lstStyle/>
          <a:p>
            <a:pPr/>
          </a:p>
        </p:txBody>
      </p:sp>
      <p:sp>
        <p:nvSpPr>
          <p:cNvPr id="864" name="CustomShape 2"/>
          <p:cNvSpPr/>
          <p:nvPr/>
        </p:nvSpPr>
        <p:spPr>
          <a:xfrm>
            <a:off x="1014839" y="606599"/>
            <a:ext cx="717481" cy="717481"/>
          </a:xfrm>
          <a:prstGeom prst="ellipse">
            <a:avLst/>
          </a:prstGeom>
          <a:solidFill>
            <a:srgbClr val="3D808C"/>
          </a:solidFill>
          <a:ln w="12700">
            <a:miter lim="400000"/>
          </a:ln>
        </p:spPr>
        <p:txBody>
          <a:bodyPr lIns="45719" rIns="45719"/>
          <a:lstStyle/>
          <a:p>
            <a:pPr/>
          </a:p>
        </p:txBody>
      </p:sp>
      <p:sp>
        <p:nvSpPr>
          <p:cNvPr id="865" name="CustomShape 3"/>
          <p:cNvSpPr/>
          <p:nvPr/>
        </p:nvSpPr>
        <p:spPr>
          <a:xfrm>
            <a:off x="5265720" y="882719"/>
            <a:ext cx="3875761" cy="361"/>
          </a:xfrm>
          <a:prstGeom prst="line">
            <a:avLst/>
          </a:prstGeom>
          <a:ln w="9360">
            <a:solidFill>
              <a:srgbClr val="CCCCCC"/>
            </a:solidFill>
          </a:ln>
        </p:spPr>
        <p:txBody>
          <a:bodyPr lIns="45719" rIns="45719"/>
          <a:lstStyle/>
          <a:p>
            <a:pPr/>
          </a:p>
        </p:txBody>
      </p:sp>
      <p:sp>
        <p:nvSpPr>
          <p:cNvPr id="866"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873" name="CustomShape 1"/>
          <p:cNvSpPr/>
          <p:nvPr/>
        </p:nvSpPr>
        <p:spPr>
          <a:xfrm>
            <a:off x="-1" y="934199"/>
            <a:ext cx="1373401" cy="361"/>
          </a:xfrm>
          <a:prstGeom prst="line">
            <a:avLst/>
          </a:prstGeom>
          <a:ln w="9360">
            <a:solidFill>
              <a:srgbClr val="CCCCCC"/>
            </a:solidFill>
          </a:ln>
        </p:spPr>
        <p:txBody>
          <a:bodyPr lIns="45719" rIns="45719"/>
          <a:lstStyle/>
          <a:p>
            <a:pPr/>
          </a:p>
        </p:txBody>
      </p:sp>
      <p:sp>
        <p:nvSpPr>
          <p:cNvPr id="874" name="CustomShape 2"/>
          <p:cNvSpPr/>
          <p:nvPr/>
        </p:nvSpPr>
        <p:spPr>
          <a:xfrm>
            <a:off x="1014839" y="606599"/>
            <a:ext cx="717481" cy="717481"/>
          </a:xfrm>
          <a:prstGeom prst="ellipse">
            <a:avLst/>
          </a:prstGeom>
          <a:solidFill>
            <a:srgbClr val="3D808C"/>
          </a:solidFill>
          <a:ln w="12700">
            <a:miter lim="400000"/>
          </a:ln>
        </p:spPr>
        <p:txBody>
          <a:bodyPr lIns="45719" rIns="45719"/>
          <a:lstStyle/>
          <a:p>
            <a:pPr/>
          </a:p>
        </p:txBody>
      </p:sp>
      <p:sp>
        <p:nvSpPr>
          <p:cNvPr id="875" name="CustomShape 3"/>
          <p:cNvSpPr/>
          <p:nvPr/>
        </p:nvSpPr>
        <p:spPr>
          <a:xfrm>
            <a:off x="5265720" y="882719"/>
            <a:ext cx="3875761" cy="361"/>
          </a:xfrm>
          <a:prstGeom prst="line">
            <a:avLst/>
          </a:prstGeom>
          <a:ln w="9360">
            <a:solidFill>
              <a:srgbClr val="CCCCCC"/>
            </a:solidFill>
          </a:ln>
        </p:spPr>
        <p:txBody>
          <a:bodyPr lIns="45719" rIns="45719"/>
          <a:lstStyle/>
          <a:p>
            <a:pPr/>
          </a:p>
        </p:txBody>
      </p:sp>
      <p:sp>
        <p:nvSpPr>
          <p:cNvPr id="876" name="Texto del título"/>
          <p:cNvSpPr txBox="1"/>
          <p:nvPr>
            <p:ph type="title"/>
          </p:nvPr>
        </p:nvSpPr>
        <p:spPr>
          <a:xfrm>
            <a:off x="1441440" y="291959"/>
            <a:ext cx="3875760" cy="1250281"/>
          </a:xfrm>
          <a:prstGeom prst="rect">
            <a:avLst/>
          </a:prstGeom>
        </p:spPr>
        <p:txBody>
          <a:bodyPr>
            <a:normAutofit fontScale="100000" lnSpcReduction="0"/>
          </a:bodyPr>
          <a:lstStyle>
            <a:lvl1pPr algn="l">
              <a:defRPr spc="0">
                <a:uFillTx/>
              </a:defRPr>
            </a:lvl1pPr>
          </a:lstStyle>
          <a:p>
            <a:pPr/>
            <a:r>
              <a:t>Texto del título</a:t>
            </a:r>
          </a:p>
        </p:txBody>
      </p:sp>
      <p:sp>
        <p:nvSpPr>
          <p:cNvPr id="877" name="Nivel de texto 1…"/>
          <p:cNvSpPr txBox="1"/>
          <p:nvPr>
            <p:ph type="body" sz="quarter" idx="1"/>
          </p:nvPr>
        </p:nvSpPr>
        <p:spPr>
          <a:xfrm>
            <a:off x="1381320" y="-641160"/>
            <a:ext cx="45361" cy="7748280"/>
          </a:xfrm>
          <a:prstGeom prst="rect">
            <a:avLst/>
          </a:prstGeom>
        </p:spPr>
        <p:txBody>
          <a:bodyPr anchor="ct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878"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p:spTree>
      <p:nvGrpSpPr>
        <p:cNvPr id="1" name=""/>
        <p:cNvGrpSpPr/>
        <p:nvPr/>
      </p:nvGrpSpPr>
      <p:grpSpPr>
        <a:xfrm>
          <a:off x="0" y="0"/>
          <a:ext cx="0" cy="0"/>
          <a:chOff x="0" y="0"/>
          <a:chExt cx="0" cy="0"/>
        </a:xfrm>
      </p:grpSpPr>
      <p:sp>
        <p:nvSpPr>
          <p:cNvPr id="885" name="CustomShape 1"/>
          <p:cNvSpPr/>
          <p:nvPr/>
        </p:nvSpPr>
        <p:spPr>
          <a:xfrm>
            <a:off x="-1" y="934199"/>
            <a:ext cx="1373401" cy="361"/>
          </a:xfrm>
          <a:prstGeom prst="line">
            <a:avLst/>
          </a:prstGeom>
          <a:ln w="9360">
            <a:solidFill>
              <a:srgbClr val="CCCCCC"/>
            </a:solidFill>
          </a:ln>
        </p:spPr>
        <p:txBody>
          <a:bodyPr lIns="45719" rIns="45719"/>
          <a:lstStyle/>
          <a:p>
            <a:pPr/>
          </a:p>
        </p:txBody>
      </p:sp>
      <p:sp>
        <p:nvSpPr>
          <p:cNvPr id="886" name="CustomShape 2"/>
          <p:cNvSpPr/>
          <p:nvPr/>
        </p:nvSpPr>
        <p:spPr>
          <a:xfrm>
            <a:off x="1014839" y="606599"/>
            <a:ext cx="717481" cy="717481"/>
          </a:xfrm>
          <a:prstGeom prst="ellipse">
            <a:avLst/>
          </a:prstGeom>
          <a:solidFill>
            <a:srgbClr val="3D808C"/>
          </a:solidFill>
          <a:ln w="12700">
            <a:miter lim="400000"/>
          </a:ln>
        </p:spPr>
        <p:txBody>
          <a:bodyPr lIns="45719" rIns="45719"/>
          <a:lstStyle/>
          <a:p>
            <a:pPr/>
          </a:p>
        </p:txBody>
      </p:sp>
      <p:sp>
        <p:nvSpPr>
          <p:cNvPr id="887" name="CustomShape 3"/>
          <p:cNvSpPr/>
          <p:nvPr/>
        </p:nvSpPr>
        <p:spPr>
          <a:xfrm>
            <a:off x="5265720" y="882719"/>
            <a:ext cx="3875761" cy="361"/>
          </a:xfrm>
          <a:prstGeom prst="line">
            <a:avLst/>
          </a:prstGeom>
          <a:ln w="9360">
            <a:solidFill>
              <a:srgbClr val="CCCCCC"/>
            </a:solidFill>
          </a:ln>
        </p:spPr>
        <p:txBody>
          <a:bodyPr lIns="45719" rIns="45719"/>
          <a:lstStyle/>
          <a:p>
            <a:pPr/>
          </a:p>
        </p:txBody>
      </p:sp>
      <p:sp>
        <p:nvSpPr>
          <p:cNvPr id="888" name="Texto del título"/>
          <p:cNvSpPr txBox="1"/>
          <p:nvPr>
            <p:ph type="title"/>
          </p:nvPr>
        </p:nvSpPr>
        <p:spPr>
          <a:xfrm>
            <a:off x="1441440" y="291959"/>
            <a:ext cx="3875760" cy="1250281"/>
          </a:xfrm>
          <a:prstGeom prst="rect">
            <a:avLst/>
          </a:prstGeom>
        </p:spPr>
        <p:txBody>
          <a:bodyPr>
            <a:normAutofit fontScale="100000" lnSpcReduction="0"/>
          </a:bodyPr>
          <a:lstStyle>
            <a:lvl1pPr algn="l">
              <a:defRPr spc="0">
                <a:uFillTx/>
              </a:defRPr>
            </a:lvl1pPr>
          </a:lstStyle>
          <a:p>
            <a:pPr/>
            <a:r>
              <a:t>Texto del título</a:t>
            </a:r>
          </a:p>
        </p:txBody>
      </p:sp>
      <p:sp>
        <p:nvSpPr>
          <p:cNvPr id="889" name="Nivel de texto 1…"/>
          <p:cNvSpPr txBox="1"/>
          <p:nvPr>
            <p:ph type="body" sz="quarter" idx="1"/>
          </p:nvPr>
        </p:nvSpPr>
        <p:spPr>
          <a:xfrm>
            <a:off x="1381320" y="1618560"/>
            <a:ext cx="45361" cy="3228481"/>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890"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p:spTree>
      <p:nvGrpSpPr>
        <p:cNvPr id="1" name=""/>
        <p:cNvGrpSpPr/>
        <p:nvPr/>
      </p:nvGrpSpPr>
      <p:grpSpPr>
        <a:xfrm>
          <a:off x="0" y="0"/>
          <a:ext cx="0" cy="0"/>
          <a:chOff x="0" y="0"/>
          <a:chExt cx="0" cy="0"/>
        </a:xfrm>
      </p:grpSpPr>
      <p:sp>
        <p:nvSpPr>
          <p:cNvPr id="897" name="CustomShape 1"/>
          <p:cNvSpPr/>
          <p:nvPr/>
        </p:nvSpPr>
        <p:spPr>
          <a:xfrm>
            <a:off x="-1" y="934199"/>
            <a:ext cx="1373401" cy="361"/>
          </a:xfrm>
          <a:prstGeom prst="line">
            <a:avLst/>
          </a:prstGeom>
          <a:ln w="9360">
            <a:solidFill>
              <a:srgbClr val="CCCCCC"/>
            </a:solidFill>
          </a:ln>
        </p:spPr>
        <p:txBody>
          <a:bodyPr lIns="45719" rIns="45719"/>
          <a:lstStyle/>
          <a:p>
            <a:pPr/>
          </a:p>
        </p:txBody>
      </p:sp>
      <p:sp>
        <p:nvSpPr>
          <p:cNvPr id="898" name="CustomShape 2"/>
          <p:cNvSpPr/>
          <p:nvPr/>
        </p:nvSpPr>
        <p:spPr>
          <a:xfrm>
            <a:off x="1014839" y="606599"/>
            <a:ext cx="717481" cy="717481"/>
          </a:xfrm>
          <a:prstGeom prst="ellipse">
            <a:avLst/>
          </a:prstGeom>
          <a:solidFill>
            <a:srgbClr val="3D808C"/>
          </a:solidFill>
          <a:ln w="12700">
            <a:miter lim="400000"/>
          </a:ln>
        </p:spPr>
        <p:txBody>
          <a:bodyPr lIns="45719" rIns="45719"/>
          <a:lstStyle/>
          <a:p>
            <a:pPr/>
          </a:p>
        </p:txBody>
      </p:sp>
      <p:sp>
        <p:nvSpPr>
          <p:cNvPr id="899" name="CustomShape 3"/>
          <p:cNvSpPr/>
          <p:nvPr/>
        </p:nvSpPr>
        <p:spPr>
          <a:xfrm>
            <a:off x="5265720" y="882719"/>
            <a:ext cx="3875761" cy="361"/>
          </a:xfrm>
          <a:prstGeom prst="line">
            <a:avLst/>
          </a:prstGeom>
          <a:ln w="9360">
            <a:solidFill>
              <a:srgbClr val="CCCCCC"/>
            </a:solidFill>
          </a:ln>
        </p:spPr>
        <p:txBody>
          <a:bodyPr lIns="45719" rIns="45719"/>
          <a:lstStyle/>
          <a:p>
            <a:pPr/>
          </a:p>
        </p:txBody>
      </p:sp>
      <p:sp>
        <p:nvSpPr>
          <p:cNvPr id="900" name="Texto del título"/>
          <p:cNvSpPr txBox="1"/>
          <p:nvPr>
            <p:ph type="title"/>
          </p:nvPr>
        </p:nvSpPr>
        <p:spPr>
          <a:xfrm>
            <a:off x="1441440" y="291959"/>
            <a:ext cx="3875760" cy="1250281"/>
          </a:xfrm>
          <a:prstGeom prst="rect">
            <a:avLst/>
          </a:prstGeom>
        </p:spPr>
        <p:txBody>
          <a:bodyPr>
            <a:normAutofit fontScale="100000" lnSpcReduction="0"/>
          </a:bodyPr>
          <a:lstStyle>
            <a:lvl1pPr algn="l">
              <a:defRPr spc="0">
                <a:uFillTx/>
              </a:defRPr>
            </a:lvl1pPr>
          </a:lstStyle>
          <a:p>
            <a:pPr/>
            <a:r>
              <a:t>Texto del título</a:t>
            </a:r>
          </a:p>
        </p:txBody>
      </p:sp>
      <p:sp>
        <p:nvSpPr>
          <p:cNvPr id="901" name="Nivel de texto 1…"/>
          <p:cNvSpPr txBox="1"/>
          <p:nvPr>
            <p:ph type="body" sz="quarter" idx="1"/>
          </p:nvPr>
        </p:nvSpPr>
        <p:spPr>
          <a:xfrm>
            <a:off x="1381320" y="1618560"/>
            <a:ext cx="21961" cy="3228481"/>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902" name="PlaceHolder 3"/>
          <p:cNvSpPr/>
          <p:nvPr>
            <p:ph type="body" sz="quarter" idx="21"/>
          </p:nvPr>
        </p:nvSpPr>
        <p:spPr>
          <a:xfrm>
            <a:off x="1404719" y="1618559"/>
            <a:ext cx="21961" cy="3228482"/>
          </a:xfrm>
          <a:prstGeom prst="rect">
            <a:avLst/>
          </a:prstGeom>
        </p:spPr>
        <p:txBody>
          <a:bodyPr>
            <a:normAutofit fontScale="100000" lnSpcReduction="0"/>
          </a:bodyPr>
          <a:lstStyle/>
          <a:p>
            <a:pPr marL="228600" indent="-228600">
              <a:buClrTx/>
              <a:buSzPct val="100000"/>
              <a:buFont typeface="Arial"/>
              <a:buChar char="•"/>
              <a:defRPr spc="0" sz="2800">
                <a:uFillTx/>
              </a:defRPr>
            </a:pPr>
          </a:p>
        </p:txBody>
      </p:sp>
      <p:sp>
        <p:nvSpPr>
          <p:cNvPr id="903"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910" name="CustomShape 1"/>
          <p:cNvSpPr/>
          <p:nvPr/>
        </p:nvSpPr>
        <p:spPr>
          <a:xfrm>
            <a:off x="-1" y="934199"/>
            <a:ext cx="1373401" cy="361"/>
          </a:xfrm>
          <a:prstGeom prst="line">
            <a:avLst/>
          </a:prstGeom>
          <a:ln w="9360">
            <a:solidFill>
              <a:srgbClr val="CCCCCC"/>
            </a:solidFill>
          </a:ln>
        </p:spPr>
        <p:txBody>
          <a:bodyPr lIns="45719" rIns="45719"/>
          <a:lstStyle/>
          <a:p>
            <a:pPr/>
          </a:p>
        </p:txBody>
      </p:sp>
      <p:sp>
        <p:nvSpPr>
          <p:cNvPr id="911" name="CustomShape 2"/>
          <p:cNvSpPr/>
          <p:nvPr/>
        </p:nvSpPr>
        <p:spPr>
          <a:xfrm>
            <a:off x="1014839" y="606599"/>
            <a:ext cx="717481" cy="717481"/>
          </a:xfrm>
          <a:prstGeom prst="ellipse">
            <a:avLst/>
          </a:prstGeom>
          <a:solidFill>
            <a:srgbClr val="3D808C"/>
          </a:solidFill>
          <a:ln w="12700">
            <a:miter lim="400000"/>
          </a:ln>
        </p:spPr>
        <p:txBody>
          <a:bodyPr lIns="45719" rIns="45719"/>
          <a:lstStyle/>
          <a:p>
            <a:pPr/>
          </a:p>
        </p:txBody>
      </p:sp>
      <p:sp>
        <p:nvSpPr>
          <p:cNvPr id="912" name="CustomShape 3"/>
          <p:cNvSpPr/>
          <p:nvPr/>
        </p:nvSpPr>
        <p:spPr>
          <a:xfrm>
            <a:off x="5265720" y="882719"/>
            <a:ext cx="3875761" cy="361"/>
          </a:xfrm>
          <a:prstGeom prst="line">
            <a:avLst/>
          </a:prstGeom>
          <a:ln w="9360">
            <a:solidFill>
              <a:srgbClr val="CCCCCC"/>
            </a:solidFill>
          </a:ln>
        </p:spPr>
        <p:txBody>
          <a:bodyPr lIns="45719" rIns="45719"/>
          <a:lstStyle/>
          <a:p>
            <a:pPr/>
          </a:p>
        </p:txBody>
      </p:sp>
      <p:sp>
        <p:nvSpPr>
          <p:cNvPr id="913" name="Texto del título"/>
          <p:cNvSpPr txBox="1"/>
          <p:nvPr>
            <p:ph type="title"/>
          </p:nvPr>
        </p:nvSpPr>
        <p:spPr>
          <a:xfrm>
            <a:off x="1441440" y="291959"/>
            <a:ext cx="3875760" cy="1250281"/>
          </a:xfrm>
          <a:prstGeom prst="rect">
            <a:avLst/>
          </a:prstGeom>
        </p:spPr>
        <p:txBody>
          <a:bodyPr>
            <a:normAutofit fontScale="100000" lnSpcReduction="0"/>
          </a:bodyPr>
          <a:lstStyle>
            <a:lvl1pPr algn="l">
              <a:defRPr spc="0">
                <a:uFillTx/>
              </a:defRPr>
            </a:lvl1pPr>
          </a:lstStyle>
          <a:p>
            <a:pPr/>
            <a:r>
              <a:t>Texto del título</a:t>
            </a:r>
          </a:p>
        </p:txBody>
      </p:sp>
      <p:sp>
        <p:nvSpPr>
          <p:cNvPr id="914"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entered Text">
    <p:spTree>
      <p:nvGrpSpPr>
        <p:cNvPr id="1" name=""/>
        <p:cNvGrpSpPr/>
        <p:nvPr/>
      </p:nvGrpSpPr>
      <p:grpSpPr>
        <a:xfrm>
          <a:off x="0" y="0"/>
          <a:ext cx="0" cy="0"/>
          <a:chOff x="0" y="0"/>
          <a:chExt cx="0" cy="0"/>
        </a:xfrm>
      </p:grpSpPr>
      <p:sp>
        <p:nvSpPr>
          <p:cNvPr id="921" name="CustomShape 1"/>
          <p:cNvSpPr/>
          <p:nvPr/>
        </p:nvSpPr>
        <p:spPr>
          <a:xfrm>
            <a:off x="-1" y="934199"/>
            <a:ext cx="1373401" cy="361"/>
          </a:xfrm>
          <a:prstGeom prst="line">
            <a:avLst/>
          </a:prstGeom>
          <a:ln w="9360">
            <a:solidFill>
              <a:srgbClr val="CCCCCC"/>
            </a:solidFill>
          </a:ln>
        </p:spPr>
        <p:txBody>
          <a:bodyPr lIns="45719" rIns="45719"/>
          <a:lstStyle/>
          <a:p>
            <a:pPr/>
          </a:p>
        </p:txBody>
      </p:sp>
      <p:sp>
        <p:nvSpPr>
          <p:cNvPr id="922" name="CustomShape 2"/>
          <p:cNvSpPr/>
          <p:nvPr/>
        </p:nvSpPr>
        <p:spPr>
          <a:xfrm>
            <a:off x="1014839" y="606599"/>
            <a:ext cx="717481" cy="717481"/>
          </a:xfrm>
          <a:prstGeom prst="ellipse">
            <a:avLst/>
          </a:prstGeom>
          <a:solidFill>
            <a:srgbClr val="3D808C"/>
          </a:solidFill>
          <a:ln w="12700">
            <a:miter lim="400000"/>
          </a:ln>
        </p:spPr>
        <p:txBody>
          <a:bodyPr lIns="45719" rIns="45719"/>
          <a:lstStyle/>
          <a:p>
            <a:pPr/>
          </a:p>
        </p:txBody>
      </p:sp>
      <p:sp>
        <p:nvSpPr>
          <p:cNvPr id="923" name="CustomShape 3"/>
          <p:cNvSpPr/>
          <p:nvPr/>
        </p:nvSpPr>
        <p:spPr>
          <a:xfrm>
            <a:off x="5265720" y="882719"/>
            <a:ext cx="3875761" cy="361"/>
          </a:xfrm>
          <a:prstGeom prst="line">
            <a:avLst/>
          </a:prstGeom>
          <a:ln w="9360">
            <a:solidFill>
              <a:srgbClr val="CCCCCC"/>
            </a:solidFill>
          </a:ln>
        </p:spPr>
        <p:txBody>
          <a:bodyPr lIns="45719" rIns="45719"/>
          <a:lstStyle/>
          <a:p>
            <a:pPr/>
          </a:p>
        </p:txBody>
      </p:sp>
      <p:sp>
        <p:nvSpPr>
          <p:cNvPr id="924" name="Nivel de texto 1…"/>
          <p:cNvSpPr txBox="1"/>
          <p:nvPr>
            <p:ph type="body" idx="1"/>
          </p:nvPr>
        </p:nvSpPr>
        <p:spPr>
          <a:xfrm>
            <a:off x="1441440" y="291959"/>
            <a:ext cx="3875760" cy="5795281"/>
          </a:xfrm>
          <a:prstGeom prst="rect">
            <a:avLst/>
          </a:prstGeom>
        </p:spPr>
        <p:txBody>
          <a:bodyPr anchor="ct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925"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and Content">
    <p:spTree>
      <p:nvGrpSpPr>
        <p:cNvPr id="1" name=""/>
        <p:cNvGrpSpPr/>
        <p:nvPr/>
      </p:nvGrpSpPr>
      <p:grpSpPr>
        <a:xfrm>
          <a:off x="0" y="0"/>
          <a:ext cx="0" cy="0"/>
          <a:chOff x="0" y="0"/>
          <a:chExt cx="0" cy="0"/>
        </a:xfrm>
      </p:grpSpPr>
      <p:sp>
        <p:nvSpPr>
          <p:cNvPr id="932" name="CustomShape 1"/>
          <p:cNvSpPr/>
          <p:nvPr/>
        </p:nvSpPr>
        <p:spPr>
          <a:xfrm>
            <a:off x="-1" y="934199"/>
            <a:ext cx="1373401" cy="361"/>
          </a:xfrm>
          <a:prstGeom prst="line">
            <a:avLst/>
          </a:prstGeom>
          <a:ln w="9360">
            <a:solidFill>
              <a:srgbClr val="CCCCCC"/>
            </a:solidFill>
          </a:ln>
        </p:spPr>
        <p:txBody>
          <a:bodyPr lIns="45719" rIns="45719"/>
          <a:lstStyle/>
          <a:p>
            <a:pPr/>
          </a:p>
        </p:txBody>
      </p:sp>
      <p:sp>
        <p:nvSpPr>
          <p:cNvPr id="933" name="CustomShape 2"/>
          <p:cNvSpPr/>
          <p:nvPr/>
        </p:nvSpPr>
        <p:spPr>
          <a:xfrm>
            <a:off x="1014839" y="606599"/>
            <a:ext cx="717481" cy="717481"/>
          </a:xfrm>
          <a:prstGeom prst="ellipse">
            <a:avLst/>
          </a:prstGeom>
          <a:solidFill>
            <a:srgbClr val="3D808C"/>
          </a:solidFill>
          <a:ln w="12700">
            <a:miter lim="400000"/>
          </a:ln>
        </p:spPr>
        <p:txBody>
          <a:bodyPr lIns="45719" rIns="45719"/>
          <a:lstStyle/>
          <a:p>
            <a:pPr/>
          </a:p>
        </p:txBody>
      </p:sp>
      <p:sp>
        <p:nvSpPr>
          <p:cNvPr id="934" name="CustomShape 3"/>
          <p:cNvSpPr/>
          <p:nvPr/>
        </p:nvSpPr>
        <p:spPr>
          <a:xfrm>
            <a:off x="5265720" y="882719"/>
            <a:ext cx="3875761" cy="361"/>
          </a:xfrm>
          <a:prstGeom prst="line">
            <a:avLst/>
          </a:prstGeom>
          <a:ln w="9360">
            <a:solidFill>
              <a:srgbClr val="CCCCCC"/>
            </a:solidFill>
          </a:ln>
        </p:spPr>
        <p:txBody>
          <a:bodyPr lIns="45719" rIns="45719"/>
          <a:lstStyle/>
          <a:p>
            <a:pPr/>
          </a:p>
        </p:txBody>
      </p:sp>
      <p:sp>
        <p:nvSpPr>
          <p:cNvPr id="935" name="Texto del título"/>
          <p:cNvSpPr txBox="1"/>
          <p:nvPr>
            <p:ph type="title"/>
          </p:nvPr>
        </p:nvSpPr>
        <p:spPr>
          <a:xfrm>
            <a:off x="1441440" y="291959"/>
            <a:ext cx="3875760" cy="1250281"/>
          </a:xfrm>
          <a:prstGeom prst="rect">
            <a:avLst/>
          </a:prstGeom>
        </p:spPr>
        <p:txBody>
          <a:bodyPr>
            <a:normAutofit fontScale="100000" lnSpcReduction="0"/>
          </a:bodyPr>
          <a:lstStyle>
            <a:lvl1pPr algn="l">
              <a:defRPr spc="0">
                <a:uFillTx/>
              </a:defRPr>
            </a:lvl1pPr>
          </a:lstStyle>
          <a:p>
            <a:pPr/>
            <a:r>
              <a:t>Texto del título</a:t>
            </a:r>
          </a:p>
        </p:txBody>
      </p:sp>
      <p:sp>
        <p:nvSpPr>
          <p:cNvPr id="936" name="Nivel de texto 1…"/>
          <p:cNvSpPr txBox="1"/>
          <p:nvPr>
            <p:ph type="body" sz="quarter" idx="1"/>
          </p:nvPr>
        </p:nvSpPr>
        <p:spPr>
          <a:xfrm>
            <a:off x="1381320" y="1618560"/>
            <a:ext cx="21961" cy="1539720"/>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937" name="PlaceHolder 3"/>
          <p:cNvSpPr/>
          <p:nvPr/>
        </p:nvSpPr>
        <p:spPr>
          <a:xfrm>
            <a:off x="1381320" y="3304799"/>
            <a:ext cx="21961" cy="1539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938" name="PlaceHolder 4"/>
          <p:cNvSpPr/>
          <p:nvPr>
            <p:ph type="body" sz="quarter" idx="21"/>
          </p:nvPr>
        </p:nvSpPr>
        <p:spPr>
          <a:xfrm>
            <a:off x="1404719" y="1618559"/>
            <a:ext cx="21961" cy="3228482"/>
          </a:xfrm>
          <a:prstGeom prst="rect">
            <a:avLst/>
          </a:prstGeom>
        </p:spPr>
        <p:txBody>
          <a:bodyPr>
            <a:normAutofit fontScale="100000" lnSpcReduction="0"/>
          </a:bodyPr>
          <a:lstStyle/>
          <a:p>
            <a:pPr marL="228600" indent="-228600">
              <a:buClrTx/>
              <a:buSzPct val="100000"/>
              <a:buFont typeface="Arial"/>
              <a:buChar char="•"/>
              <a:defRPr spc="0" sz="2800">
                <a:uFillTx/>
              </a:defRPr>
            </a:pPr>
          </a:p>
        </p:txBody>
      </p:sp>
      <p:sp>
        <p:nvSpPr>
          <p:cNvPr id="939"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and 2 Content">
    <p:spTree>
      <p:nvGrpSpPr>
        <p:cNvPr id="1" name=""/>
        <p:cNvGrpSpPr/>
        <p:nvPr/>
      </p:nvGrpSpPr>
      <p:grpSpPr>
        <a:xfrm>
          <a:off x="0" y="0"/>
          <a:ext cx="0" cy="0"/>
          <a:chOff x="0" y="0"/>
          <a:chExt cx="0" cy="0"/>
        </a:xfrm>
      </p:grpSpPr>
      <p:sp>
        <p:nvSpPr>
          <p:cNvPr id="73" name="Texto del título"/>
          <p:cNvSpPr txBox="1"/>
          <p:nvPr>
            <p:ph type="title"/>
          </p:nvPr>
        </p:nvSpPr>
        <p:spPr>
          <a:xfrm>
            <a:off x="1441440" y="291959"/>
            <a:ext cx="3875760" cy="1250281"/>
          </a:xfrm>
          <a:prstGeom prst="rect">
            <a:avLst/>
          </a:prstGeom>
        </p:spPr>
        <p:txBody>
          <a:bodyPr>
            <a:normAutofit fontScale="100000" lnSpcReduction="0"/>
          </a:bodyPr>
          <a:lstStyle/>
          <a:p>
            <a:pPr/>
            <a:r>
              <a:t>Texto del título</a:t>
            </a:r>
          </a:p>
        </p:txBody>
      </p:sp>
      <p:sp>
        <p:nvSpPr>
          <p:cNvPr id="74" name="Nivel de texto 1…"/>
          <p:cNvSpPr txBox="1"/>
          <p:nvPr>
            <p:ph type="body" sz="quarter" idx="1"/>
          </p:nvPr>
        </p:nvSpPr>
        <p:spPr>
          <a:xfrm>
            <a:off x="1381320" y="1618560"/>
            <a:ext cx="21961" cy="3228481"/>
          </a:xfrm>
          <a:prstGeom prst="rect">
            <a:avLst/>
          </a:prstGeom>
        </p:spPr>
        <p:txBody>
          <a:bodyPr>
            <a:normAutofit fontScale="100000" lnSpcReduction="0"/>
          </a:bodyPr>
          <a:lstStyle/>
          <a:p>
            <a:pPr/>
            <a:r>
              <a:t>Nivel de texto 1</a:t>
            </a:r>
          </a:p>
          <a:p>
            <a:pPr lvl="1"/>
            <a:r>
              <a:t>Nivel de texto 2</a:t>
            </a:r>
          </a:p>
          <a:p>
            <a:pPr lvl="2"/>
            <a:r>
              <a:t>Nivel de texto 3</a:t>
            </a:r>
          </a:p>
          <a:p>
            <a:pPr lvl="3"/>
            <a:r>
              <a:t>Nivel de texto 4</a:t>
            </a:r>
          </a:p>
          <a:p>
            <a:pPr lvl="4"/>
            <a:r>
              <a:t>Nivel de texto 5</a:t>
            </a:r>
          </a:p>
        </p:txBody>
      </p:sp>
      <p:sp>
        <p:nvSpPr>
          <p:cNvPr id="75" name="PlaceHolder 3"/>
          <p:cNvSpPr/>
          <p:nvPr/>
        </p:nvSpPr>
        <p:spPr>
          <a:xfrm>
            <a:off x="1404719" y="1618559"/>
            <a:ext cx="21961" cy="1539722"/>
          </a:xfrm>
          <a:prstGeom prst="rect">
            <a:avLst/>
          </a:prstGeom>
          <a:ln w="12700">
            <a:miter lim="400000"/>
          </a:ln>
        </p:spPr>
        <p:txBody>
          <a:bodyPr lIns="0" tIns="0" rIns="0" bIns="0">
            <a:normAutofit fontScale="100000" lnSpcReduction="0"/>
          </a:bodyPr>
          <a:lstStyle/>
          <a:p>
            <a:pPr marL="431999" indent="-323999">
              <a:lnSpc>
                <a:spcPct val="90000"/>
              </a:lnSpc>
              <a:spcBef>
                <a:spcPts val="1000"/>
              </a:spcBef>
              <a:buClr>
                <a:srgbClr val="000000"/>
              </a:buClr>
              <a:buSzPct val="45000"/>
              <a:buChar char="●"/>
              <a:defRPr spc="-100" sz="3200">
                <a:uFill>
                  <a:solidFill>
                    <a:srgbClr val="FFFFFF"/>
                  </a:solidFill>
                </a:uFill>
              </a:defRPr>
            </a:pPr>
          </a:p>
        </p:txBody>
      </p:sp>
      <p:sp>
        <p:nvSpPr>
          <p:cNvPr id="76" name="PlaceHolder 4"/>
          <p:cNvSpPr/>
          <p:nvPr>
            <p:ph type="body" sz="quarter" idx="21"/>
          </p:nvPr>
        </p:nvSpPr>
        <p:spPr>
          <a:xfrm>
            <a:off x="1404719" y="3304799"/>
            <a:ext cx="21961" cy="1539721"/>
          </a:xfrm>
          <a:prstGeom prst="rect">
            <a:avLst/>
          </a:prstGeom>
        </p:spPr>
        <p:txBody>
          <a:bodyPr>
            <a:normAutofit fontScale="100000" lnSpcReduction="0"/>
          </a:bodyPr>
          <a:lstStyle/>
          <a:p>
            <a:pPr>
              <a:defRPr spc="-100"/>
            </a:pPr>
          </a:p>
        </p:txBody>
      </p:sp>
      <p:sp>
        <p:nvSpPr>
          <p:cNvPr id="77"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and 2 Content">
    <p:spTree>
      <p:nvGrpSpPr>
        <p:cNvPr id="1" name=""/>
        <p:cNvGrpSpPr/>
        <p:nvPr/>
      </p:nvGrpSpPr>
      <p:grpSpPr>
        <a:xfrm>
          <a:off x="0" y="0"/>
          <a:ext cx="0" cy="0"/>
          <a:chOff x="0" y="0"/>
          <a:chExt cx="0" cy="0"/>
        </a:xfrm>
      </p:grpSpPr>
      <p:sp>
        <p:nvSpPr>
          <p:cNvPr id="946" name="CustomShape 1"/>
          <p:cNvSpPr/>
          <p:nvPr/>
        </p:nvSpPr>
        <p:spPr>
          <a:xfrm>
            <a:off x="-1" y="934199"/>
            <a:ext cx="1373401" cy="361"/>
          </a:xfrm>
          <a:prstGeom prst="line">
            <a:avLst/>
          </a:prstGeom>
          <a:ln w="9360">
            <a:solidFill>
              <a:srgbClr val="CCCCCC"/>
            </a:solidFill>
          </a:ln>
        </p:spPr>
        <p:txBody>
          <a:bodyPr lIns="45719" rIns="45719"/>
          <a:lstStyle/>
          <a:p>
            <a:pPr/>
          </a:p>
        </p:txBody>
      </p:sp>
      <p:sp>
        <p:nvSpPr>
          <p:cNvPr id="947" name="CustomShape 2"/>
          <p:cNvSpPr/>
          <p:nvPr/>
        </p:nvSpPr>
        <p:spPr>
          <a:xfrm>
            <a:off x="1014839" y="606599"/>
            <a:ext cx="717481" cy="717481"/>
          </a:xfrm>
          <a:prstGeom prst="ellipse">
            <a:avLst/>
          </a:prstGeom>
          <a:solidFill>
            <a:srgbClr val="3D808C"/>
          </a:solidFill>
          <a:ln w="12700">
            <a:miter lim="400000"/>
          </a:ln>
        </p:spPr>
        <p:txBody>
          <a:bodyPr lIns="45719" rIns="45719"/>
          <a:lstStyle/>
          <a:p>
            <a:pPr/>
          </a:p>
        </p:txBody>
      </p:sp>
      <p:sp>
        <p:nvSpPr>
          <p:cNvPr id="948" name="CustomShape 3"/>
          <p:cNvSpPr/>
          <p:nvPr/>
        </p:nvSpPr>
        <p:spPr>
          <a:xfrm>
            <a:off x="5265720" y="882719"/>
            <a:ext cx="3875761" cy="361"/>
          </a:xfrm>
          <a:prstGeom prst="line">
            <a:avLst/>
          </a:prstGeom>
          <a:ln w="9360">
            <a:solidFill>
              <a:srgbClr val="CCCCCC"/>
            </a:solidFill>
          </a:ln>
        </p:spPr>
        <p:txBody>
          <a:bodyPr lIns="45719" rIns="45719"/>
          <a:lstStyle/>
          <a:p>
            <a:pPr/>
          </a:p>
        </p:txBody>
      </p:sp>
      <p:sp>
        <p:nvSpPr>
          <p:cNvPr id="949" name="Texto del título"/>
          <p:cNvSpPr txBox="1"/>
          <p:nvPr>
            <p:ph type="title"/>
          </p:nvPr>
        </p:nvSpPr>
        <p:spPr>
          <a:xfrm>
            <a:off x="1441440" y="291959"/>
            <a:ext cx="3875760" cy="1250281"/>
          </a:xfrm>
          <a:prstGeom prst="rect">
            <a:avLst/>
          </a:prstGeom>
        </p:spPr>
        <p:txBody>
          <a:bodyPr>
            <a:normAutofit fontScale="100000" lnSpcReduction="0"/>
          </a:bodyPr>
          <a:lstStyle>
            <a:lvl1pPr algn="l">
              <a:defRPr spc="0">
                <a:uFillTx/>
              </a:defRPr>
            </a:lvl1pPr>
          </a:lstStyle>
          <a:p>
            <a:pPr/>
            <a:r>
              <a:t>Texto del título</a:t>
            </a:r>
          </a:p>
        </p:txBody>
      </p:sp>
      <p:sp>
        <p:nvSpPr>
          <p:cNvPr id="950" name="Nivel de texto 1…"/>
          <p:cNvSpPr txBox="1"/>
          <p:nvPr>
            <p:ph type="body" sz="quarter" idx="1"/>
          </p:nvPr>
        </p:nvSpPr>
        <p:spPr>
          <a:xfrm>
            <a:off x="1381320" y="1618560"/>
            <a:ext cx="21961" cy="3228481"/>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951" name="PlaceHolder 3"/>
          <p:cNvSpPr/>
          <p:nvPr/>
        </p:nvSpPr>
        <p:spPr>
          <a:xfrm>
            <a:off x="1404719" y="1618559"/>
            <a:ext cx="21961" cy="1539722"/>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952" name="PlaceHolder 4"/>
          <p:cNvSpPr/>
          <p:nvPr>
            <p:ph type="body" sz="quarter" idx="21"/>
          </p:nvPr>
        </p:nvSpPr>
        <p:spPr>
          <a:xfrm>
            <a:off x="1404719" y="3304799"/>
            <a:ext cx="21961" cy="1539721"/>
          </a:xfrm>
          <a:prstGeom prst="rect">
            <a:avLst/>
          </a:prstGeom>
        </p:spPr>
        <p:txBody>
          <a:bodyPr>
            <a:normAutofit fontScale="100000" lnSpcReduction="0"/>
          </a:bodyPr>
          <a:lstStyle/>
          <a:p>
            <a:pPr marL="228600" indent="-228600">
              <a:buClrTx/>
              <a:buSzPct val="100000"/>
              <a:buFont typeface="Arial"/>
              <a:buChar char="•"/>
              <a:defRPr spc="0" sz="2800">
                <a:uFillTx/>
              </a:defRPr>
            </a:pPr>
          </a:p>
        </p:txBody>
      </p:sp>
      <p:sp>
        <p:nvSpPr>
          <p:cNvPr id="953"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over Content">
    <p:spTree>
      <p:nvGrpSpPr>
        <p:cNvPr id="1" name=""/>
        <p:cNvGrpSpPr/>
        <p:nvPr/>
      </p:nvGrpSpPr>
      <p:grpSpPr>
        <a:xfrm>
          <a:off x="0" y="0"/>
          <a:ext cx="0" cy="0"/>
          <a:chOff x="0" y="0"/>
          <a:chExt cx="0" cy="0"/>
        </a:xfrm>
      </p:grpSpPr>
      <p:sp>
        <p:nvSpPr>
          <p:cNvPr id="960" name="CustomShape 1"/>
          <p:cNvSpPr/>
          <p:nvPr/>
        </p:nvSpPr>
        <p:spPr>
          <a:xfrm>
            <a:off x="-1" y="934199"/>
            <a:ext cx="1373401" cy="361"/>
          </a:xfrm>
          <a:prstGeom prst="line">
            <a:avLst/>
          </a:prstGeom>
          <a:ln w="9360">
            <a:solidFill>
              <a:srgbClr val="CCCCCC"/>
            </a:solidFill>
          </a:ln>
        </p:spPr>
        <p:txBody>
          <a:bodyPr lIns="45719" rIns="45719"/>
          <a:lstStyle/>
          <a:p>
            <a:pPr/>
          </a:p>
        </p:txBody>
      </p:sp>
      <p:sp>
        <p:nvSpPr>
          <p:cNvPr id="961" name="CustomShape 2"/>
          <p:cNvSpPr/>
          <p:nvPr/>
        </p:nvSpPr>
        <p:spPr>
          <a:xfrm>
            <a:off x="1014839" y="606599"/>
            <a:ext cx="717481" cy="717481"/>
          </a:xfrm>
          <a:prstGeom prst="ellipse">
            <a:avLst/>
          </a:prstGeom>
          <a:solidFill>
            <a:srgbClr val="3D808C"/>
          </a:solidFill>
          <a:ln w="12700">
            <a:miter lim="400000"/>
          </a:ln>
        </p:spPr>
        <p:txBody>
          <a:bodyPr lIns="45719" rIns="45719"/>
          <a:lstStyle/>
          <a:p>
            <a:pPr/>
          </a:p>
        </p:txBody>
      </p:sp>
      <p:sp>
        <p:nvSpPr>
          <p:cNvPr id="962" name="CustomShape 3"/>
          <p:cNvSpPr/>
          <p:nvPr/>
        </p:nvSpPr>
        <p:spPr>
          <a:xfrm>
            <a:off x="5265720" y="882719"/>
            <a:ext cx="3875761" cy="361"/>
          </a:xfrm>
          <a:prstGeom prst="line">
            <a:avLst/>
          </a:prstGeom>
          <a:ln w="9360">
            <a:solidFill>
              <a:srgbClr val="CCCCCC"/>
            </a:solidFill>
          </a:ln>
        </p:spPr>
        <p:txBody>
          <a:bodyPr lIns="45719" rIns="45719"/>
          <a:lstStyle/>
          <a:p>
            <a:pPr/>
          </a:p>
        </p:txBody>
      </p:sp>
      <p:sp>
        <p:nvSpPr>
          <p:cNvPr id="963" name="Texto del título"/>
          <p:cNvSpPr txBox="1"/>
          <p:nvPr>
            <p:ph type="title"/>
          </p:nvPr>
        </p:nvSpPr>
        <p:spPr>
          <a:xfrm>
            <a:off x="1441440" y="291959"/>
            <a:ext cx="3875760" cy="1250281"/>
          </a:xfrm>
          <a:prstGeom prst="rect">
            <a:avLst/>
          </a:prstGeom>
        </p:spPr>
        <p:txBody>
          <a:bodyPr>
            <a:normAutofit fontScale="100000" lnSpcReduction="0"/>
          </a:bodyPr>
          <a:lstStyle>
            <a:lvl1pPr algn="l">
              <a:defRPr spc="0">
                <a:uFillTx/>
              </a:defRPr>
            </a:lvl1pPr>
          </a:lstStyle>
          <a:p>
            <a:pPr/>
            <a:r>
              <a:t>Texto del título</a:t>
            </a:r>
          </a:p>
        </p:txBody>
      </p:sp>
      <p:sp>
        <p:nvSpPr>
          <p:cNvPr id="964" name="Nivel de texto 1…"/>
          <p:cNvSpPr txBox="1"/>
          <p:nvPr>
            <p:ph type="body" sz="quarter" idx="1"/>
          </p:nvPr>
        </p:nvSpPr>
        <p:spPr>
          <a:xfrm>
            <a:off x="1381320" y="1618560"/>
            <a:ext cx="21961" cy="1539720"/>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965" name="PlaceHolder 3"/>
          <p:cNvSpPr/>
          <p:nvPr/>
        </p:nvSpPr>
        <p:spPr>
          <a:xfrm>
            <a:off x="1404719" y="1618559"/>
            <a:ext cx="21961" cy="1539722"/>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966" name="PlaceHolder 4"/>
          <p:cNvSpPr/>
          <p:nvPr>
            <p:ph type="body" sz="quarter" idx="21"/>
          </p:nvPr>
        </p:nvSpPr>
        <p:spPr>
          <a:xfrm>
            <a:off x="1381320" y="3304799"/>
            <a:ext cx="45361" cy="1539721"/>
          </a:xfrm>
          <a:prstGeom prst="rect">
            <a:avLst/>
          </a:prstGeom>
        </p:spPr>
        <p:txBody>
          <a:bodyPr>
            <a:normAutofit fontScale="100000" lnSpcReduction="0"/>
          </a:bodyPr>
          <a:lstStyle/>
          <a:p>
            <a:pPr marL="228600" indent="-228600">
              <a:buClrTx/>
              <a:buSzPct val="100000"/>
              <a:buFont typeface="Arial"/>
              <a:buChar char="•"/>
              <a:defRPr spc="0" sz="2800">
                <a:uFillTx/>
              </a:defRPr>
            </a:pPr>
          </a:p>
        </p:txBody>
      </p:sp>
      <p:sp>
        <p:nvSpPr>
          <p:cNvPr id="967"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over Content">
    <p:spTree>
      <p:nvGrpSpPr>
        <p:cNvPr id="1" name=""/>
        <p:cNvGrpSpPr/>
        <p:nvPr/>
      </p:nvGrpSpPr>
      <p:grpSpPr>
        <a:xfrm>
          <a:off x="0" y="0"/>
          <a:ext cx="0" cy="0"/>
          <a:chOff x="0" y="0"/>
          <a:chExt cx="0" cy="0"/>
        </a:xfrm>
      </p:grpSpPr>
      <p:sp>
        <p:nvSpPr>
          <p:cNvPr id="974" name="CustomShape 1"/>
          <p:cNvSpPr/>
          <p:nvPr/>
        </p:nvSpPr>
        <p:spPr>
          <a:xfrm>
            <a:off x="-1" y="934199"/>
            <a:ext cx="1373401" cy="361"/>
          </a:xfrm>
          <a:prstGeom prst="line">
            <a:avLst/>
          </a:prstGeom>
          <a:ln w="9360">
            <a:solidFill>
              <a:srgbClr val="CCCCCC"/>
            </a:solidFill>
          </a:ln>
        </p:spPr>
        <p:txBody>
          <a:bodyPr lIns="45719" rIns="45719"/>
          <a:lstStyle/>
          <a:p>
            <a:pPr/>
          </a:p>
        </p:txBody>
      </p:sp>
      <p:sp>
        <p:nvSpPr>
          <p:cNvPr id="975" name="CustomShape 2"/>
          <p:cNvSpPr/>
          <p:nvPr/>
        </p:nvSpPr>
        <p:spPr>
          <a:xfrm>
            <a:off x="1014839" y="606599"/>
            <a:ext cx="717481" cy="717481"/>
          </a:xfrm>
          <a:prstGeom prst="ellipse">
            <a:avLst/>
          </a:prstGeom>
          <a:solidFill>
            <a:srgbClr val="3D808C"/>
          </a:solidFill>
          <a:ln w="12700">
            <a:miter lim="400000"/>
          </a:ln>
        </p:spPr>
        <p:txBody>
          <a:bodyPr lIns="45719" rIns="45719"/>
          <a:lstStyle/>
          <a:p>
            <a:pPr/>
          </a:p>
        </p:txBody>
      </p:sp>
      <p:sp>
        <p:nvSpPr>
          <p:cNvPr id="976" name="CustomShape 3"/>
          <p:cNvSpPr/>
          <p:nvPr/>
        </p:nvSpPr>
        <p:spPr>
          <a:xfrm>
            <a:off x="5265720" y="882719"/>
            <a:ext cx="3875761" cy="361"/>
          </a:xfrm>
          <a:prstGeom prst="line">
            <a:avLst/>
          </a:prstGeom>
          <a:ln w="9360">
            <a:solidFill>
              <a:srgbClr val="CCCCCC"/>
            </a:solidFill>
          </a:ln>
        </p:spPr>
        <p:txBody>
          <a:bodyPr lIns="45719" rIns="45719"/>
          <a:lstStyle/>
          <a:p>
            <a:pPr/>
          </a:p>
        </p:txBody>
      </p:sp>
      <p:sp>
        <p:nvSpPr>
          <p:cNvPr id="977" name="Texto del título"/>
          <p:cNvSpPr txBox="1"/>
          <p:nvPr>
            <p:ph type="title"/>
          </p:nvPr>
        </p:nvSpPr>
        <p:spPr>
          <a:xfrm>
            <a:off x="1441440" y="291959"/>
            <a:ext cx="3875760" cy="1250281"/>
          </a:xfrm>
          <a:prstGeom prst="rect">
            <a:avLst/>
          </a:prstGeom>
        </p:spPr>
        <p:txBody>
          <a:bodyPr>
            <a:normAutofit fontScale="100000" lnSpcReduction="0"/>
          </a:bodyPr>
          <a:lstStyle>
            <a:lvl1pPr algn="l">
              <a:defRPr spc="0">
                <a:uFillTx/>
              </a:defRPr>
            </a:lvl1pPr>
          </a:lstStyle>
          <a:p>
            <a:pPr/>
            <a:r>
              <a:t>Texto del título</a:t>
            </a:r>
          </a:p>
        </p:txBody>
      </p:sp>
      <p:sp>
        <p:nvSpPr>
          <p:cNvPr id="978" name="Nivel de texto 1…"/>
          <p:cNvSpPr txBox="1"/>
          <p:nvPr>
            <p:ph type="body" sz="quarter" idx="1"/>
          </p:nvPr>
        </p:nvSpPr>
        <p:spPr>
          <a:xfrm>
            <a:off x="1381320" y="1618560"/>
            <a:ext cx="45361" cy="1539720"/>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979" name="PlaceHolder 3"/>
          <p:cNvSpPr/>
          <p:nvPr>
            <p:ph type="body" sz="quarter" idx="21"/>
          </p:nvPr>
        </p:nvSpPr>
        <p:spPr>
          <a:xfrm>
            <a:off x="1381320" y="3304799"/>
            <a:ext cx="45361" cy="1539721"/>
          </a:xfrm>
          <a:prstGeom prst="rect">
            <a:avLst/>
          </a:prstGeom>
        </p:spPr>
        <p:txBody>
          <a:bodyPr>
            <a:normAutofit fontScale="100000" lnSpcReduction="0"/>
          </a:bodyPr>
          <a:lstStyle/>
          <a:p>
            <a:pPr marL="228600" indent="-228600">
              <a:buClrTx/>
              <a:buSzPct val="100000"/>
              <a:buFont typeface="Arial"/>
              <a:buChar char="•"/>
              <a:defRPr spc="0" sz="2800">
                <a:uFillTx/>
              </a:defRPr>
            </a:pPr>
          </a:p>
        </p:txBody>
      </p:sp>
      <p:sp>
        <p:nvSpPr>
          <p:cNvPr id="980"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4 Content">
    <p:spTree>
      <p:nvGrpSpPr>
        <p:cNvPr id="1" name=""/>
        <p:cNvGrpSpPr/>
        <p:nvPr/>
      </p:nvGrpSpPr>
      <p:grpSpPr>
        <a:xfrm>
          <a:off x="0" y="0"/>
          <a:ext cx="0" cy="0"/>
          <a:chOff x="0" y="0"/>
          <a:chExt cx="0" cy="0"/>
        </a:xfrm>
      </p:grpSpPr>
      <p:sp>
        <p:nvSpPr>
          <p:cNvPr id="987" name="CustomShape 1"/>
          <p:cNvSpPr/>
          <p:nvPr/>
        </p:nvSpPr>
        <p:spPr>
          <a:xfrm>
            <a:off x="-1" y="934199"/>
            <a:ext cx="1373401" cy="361"/>
          </a:xfrm>
          <a:prstGeom prst="line">
            <a:avLst/>
          </a:prstGeom>
          <a:ln w="9360">
            <a:solidFill>
              <a:srgbClr val="CCCCCC"/>
            </a:solidFill>
          </a:ln>
        </p:spPr>
        <p:txBody>
          <a:bodyPr lIns="45719" rIns="45719"/>
          <a:lstStyle/>
          <a:p>
            <a:pPr/>
          </a:p>
        </p:txBody>
      </p:sp>
      <p:sp>
        <p:nvSpPr>
          <p:cNvPr id="988" name="CustomShape 2"/>
          <p:cNvSpPr/>
          <p:nvPr/>
        </p:nvSpPr>
        <p:spPr>
          <a:xfrm>
            <a:off x="1014839" y="606599"/>
            <a:ext cx="717481" cy="717481"/>
          </a:xfrm>
          <a:prstGeom prst="ellipse">
            <a:avLst/>
          </a:prstGeom>
          <a:solidFill>
            <a:srgbClr val="3D808C"/>
          </a:solidFill>
          <a:ln w="12700">
            <a:miter lim="400000"/>
          </a:ln>
        </p:spPr>
        <p:txBody>
          <a:bodyPr lIns="45719" rIns="45719"/>
          <a:lstStyle/>
          <a:p>
            <a:pPr/>
          </a:p>
        </p:txBody>
      </p:sp>
      <p:sp>
        <p:nvSpPr>
          <p:cNvPr id="989" name="CustomShape 3"/>
          <p:cNvSpPr/>
          <p:nvPr/>
        </p:nvSpPr>
        <p:spPr>
          <a:xfrm>
            <a:off x="5265720" y="882719"/>
            <a:ext cx="3875761" cy="361"/>
          </a:xfrm>
          <a:prstGeom prst="line">
            <a:avLst/>
          </a:prstGeom>
          <a:ln w="9360">
            <a:solidFill>
              <a:srgbClr val="CCCCCC"/>
            </a:solidFill>
          </a:ln>
        </p:spPr>
        <p:txBody>
          <a:bodyPr lIns="45719" rIns="45719"/>
          <a:lstStyle/>
          <a:p>
            <a:pPr/>
          </a:p>
        </p:txBody>
      </p:sp>
      <p:sp>
        <p:nvSpPr>
          <p:cNvPr id="990" name="Texto del título"/>
          <p:cNvSpPr txBox="1"/>
          <p:nvPr>
            <p:ph type="title"/>
          </p:nvPr>
        </p:nvSpPr>
        <p:spPr>
          <a:xfrm>
            <a:off x="1441440" y="291959"/>
            <a:ext cx="3875760" cy="1250281"/>
          </a:xfrm>
          <a:prstGeom prst="rect">
            <a:avLst/>
          </a:prstGeom>
        </p:spPr>
        <p:txBody>
          <a:bodyPr>
            <a:normAutofit fontScale="100000" lnSpcReduction="0"/>
          </a:bodyPr>
          <a:lstStyle>
            <a:lvl1pPr algn="l">
              <a:defRPr spc="0">
                <a:uFillTx/>
              </a:defRPr>
            </a:lvl1pPr>
          </a:lstStyle>
          <a:p>
            <a:pPr/>
            <a:r>
              <a:t>Texto del título</a:t>
            </a:r>
          </a:p>
        </p:txBody>
      </p:sp>
      <p:sp>
        <p:nvSpPr>
          <p:cNvPr id="991" name="Nivel de texto 1…"/>
          <p:cNvSpPr txBox="1"/>
          <p:nvPr>
            <p:ph type="body" sz="quarter" idx="1"/>
          </p:nvPr>
        </p:nvSpPr>
        <p:spPr>
          <a:xfrm>
            <a:off x="1381320" y="1618560"/>
            <a:ext cx="21961" cy="1539720"/>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992" name="PlaceHolder 3"/>
          <p:cNvSpPr/>
          <p:nvPr/>
        </p:nvSpPr>
        <p:spPr>
          <a:xfrm>
            <a:off x="1404719" y="1618559"/>
            <a:ext cx="21961" cy="1539722"/>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993" name="PlaceHolder 4"/>
          <p:cNvSpPr/>
          <p:nvPr/>
        </p:nvSpPr>
        <p:spPr>
          <a:xfrm>
            <a:off x="1404719" y="3304799"/>
            <a:ext cx="21961" cy="1539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994" name="PlaceHolder 5"/>
          <p:cNvSpPr/>
          <p:nvPr>
            <p:ph type="body" sz="quarter" idx="21"/>
          </p:nvPr>
        </p:nvSpPr>
        <p:spPr>
          <a:xfrm>
            <a:off x="1381320" y="3304799"/>
            <a:ext cx="21961" cy="1539721"/>
          </a:xfrm>
          <a:prstGeom prst="rect">
            <a:avLst/>
          </a:prstGeom>
        </p:spPr>
        <p:txBody>
          <a:bodyPr>
            <a:normAutofit fontScale="100000" lnSpcReduction="0"/>
          </a:bodyPr>
          <a:lstStyle/>
          <a:p>
            <a:pPr marL="228600" indent="-228600">
              <a:buClrTx/>
              <a:buSzPct val="100000"/>
              <a:buFont typeface="Arial"/>
              <a:buChar char="•"/>
              <a:defRPr spc="0" sz="2800">
                <a:uFillTx/>
              </a:defRPr>
            </a:pPr>
          </a:p>
        </p:txBody>
      </p:sp>
      <p:sp>
        <p:nvSpPr>
          <p:cNvPr id="995"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6 Content">
    <p:spTree>
      <p:nvGrpSpPr>
        <p:cNvPr id="1" name=""/>
        <p:cNvGrpSpPr/>
        <p:nvPr/>
      </p:nvGrpSpPr>
      <p:grpSpPr>
        <a:xfrm>
          <a:off x="0" y="0"/>
          <a:ext cx="0" cy="0"/>
          <a:chOff x="0" y="0"/>
          <a:chExt cx="0" cy="0"/>
        </a:xfrm>
      </p:grpSpPr>
      <p:sp>
        <p:nvSpPr>
          <p:cNvPr id="1002" name="CustomShape 1"/>
          <p:cNvSpPr/>
          <p:nvPr/>
        </p:nvSpPr>
        <p:spPr>
          <a:xfrm>
            <a:off x="-1" y="934199"/>
            <a:ext cx="1373401" cy="361"/>
          </a:xfrm>
          <a:prstGeom prst="line">
            <a:avLst/>
          </a:prstGeom>
          <a:ln w="9360">
            <a:solidFill>
              <a:srgbClr val="CCCCCC"/>
            </a:solidFill>
          </a:ln>
        </p:spPr>
        <p:txBody>
          <a:bodyPr lIns="45719" rIns="45719"/>
          <a:lstStyle/>
          <a:p>
            <a:pPr/>
          </a:p>
        </p:txBody>
      </p:sp>
      <p:sp>
        <p:nvSpPr>
          <p:cNvPr id="1003" name="CustomShape 2"/>
          <p:cNvSpPr/>
          <p:nvPr/>
        </p:nvSpPr>
        <p:spPr>
          <a:xfrm>
            <a:off x="1014839" y="606599"/>
            <a:ext cx="717481" cy="717481"/>
          </a:xfrm>
          <a:prstGeom prst="ellipse">
            <a:avLst/>
          </a:prstGeom>
          <a:solidFill>
            <a:srgbClr val="3D808C"/>
          </a:solidFill>
          <a:ln w="12700">
            <a:miter lim="400000"/>
          </a:ln>
        </p:spPr>
        <p:txBody>
          <a:bodyPr lIns="45719" rIns="45719"/>
          <a:lstStyle/>
          <a:p>
            <a:pPr/>
          </a:p>
        </p:txBody>
      </p:sp>
      <p:sp>
        <p:nvSpPr>
          <p:cNvPr id="1004" name="CustomShape 3"/>
          <p:cNvSpPr/>
          <p:nvPr/>
        </p:nvSpPr>
        <p:spPr>
          <a:xfrm>
            <a:off x="5265720" y="882719"/>
            <a:ext cx="3875761" cy="361"/>
          </a:xfrm>
          <a:prstGeom prst="line">
            <a:avLst/>
          </a:prstGeom>
          <a:ln w="9360">
            <a:solidFill>
              <a:srgbClr val="CCCCCC"/>
            </a:solidFill>
          </a:ln>
        </p:spPr>
        <p:txBody>
          <a:bodyPr lIns="45719" rIns="45719"/>
          <a:lstStyle/>
          <a:p>
            <a:pPr/>
          </a:p>
        </p:txBody>
      </p:sp>
      <p:sp>
        <p:nvSpPr>
          <p:cNvPr id="1005" name="Texto del título"/>
          <p:cNvSpPr txBox="1"/>
          <p:nvPr>
            <p:ph type="title"/>
          </p:nvPr>
        </p:nvSpPr>
        <p:spPr>
          <a:xfrm>
            <a:off x="1441440" y="291959"/>
            <a:ext cx="3875760" cy="1250281"/>
          </a:xfrm>
          <a:prstGeom prst="rect">
            <a:avLst/>
          </a:prstGeom>
        </p:spPr>
        <p:txBody>
          <a:bodyPr>
            <a:normAutofit fontScale="100000" lnSpcReduction="0"/>
          </a:bodyPr>
          <a:lstStyle>
            <a:lvl1pPr algn="l">
              <a:defRPr spc="0">
                <a:uFillTx/>
              </a:defRPr>
            </a:lvl1pPr>
          </a:lstStyle>
          <a:p>
            <a:pPr/>
            <a:r>
              <a:t>Texto del título</a:t>
            </a:r>
          </a:p>
        </p:txBody>
      </p:sp>
      <p:sp>
        <p:nvSpPr>
          <p:cNvPr id="1006" name="Nivel de texto 1…"/>
          <p:cNvSpPr txBox="1"/>
          <p:nvPr>
            <p:ph type="body" sz="quarter" idx="1"/>
          </p:nvPr>
        </p:nvSpPr>
        <p:spPr>
          <a:xfrm>
            <a:off x="1381320" y="1618560"/>
            <a:ext cx="45361" cy="3228481"/>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1007" name="PlaceHolder 3"/>
          <p:cNvSpPr/>
          <p:nvPr>
            <p:ph type="body" sz="quarter" idx="21"/>
          </p:nvPr>
        </p:nvSpPr>
        <p:spPr>
          <a:xfrm>
            <a:off x="1381320" y="1618559"/>
            <a:ext cx="45361" cy="3228482"/>
          </a:xfrm>
          <a:prstGeom prst="rect">
            <a:avLst/>
          </a:prstGeom>
        </p:spPr>
        <p:txBody>
          <a:bodyPr>
            <a:normAutofit fontScale="100000" lnSpcReduction="0"/>
          </a:bodyPr>
          <a:lstStyle/>
          <a:p>
            <a:pPr marL="228600" indent="-228600">
              <a:buClrTx/>
              <a:buSzPct val="100000"/>
              <a:buFont typeface="Arial"/>
              <a:buChar char="•"/>
              <a:defRPr spc="0" sz="2800">
                <a:uFillTx/>
              </a:defRPr>
            </a:pPr>
          </a:p>
        </p:txBody>
      </p:sp>
      <p:pic>
        <p:nvPicPr>
          <p:cNvPr id="1008" name="Imagen 265" descr="Imagen 265"/>
          <p:cNvPicPr>
            <a:picLocks noChangeAspect="1"/>
          </p:cNvPicPr>
          <p:nvPr/>
        </p:nvPicPr>
        <p:blipFill>
          <a:blip r:embed="rId2">
            <a:extLst/>
          </a:blip>
          <a:stretch>
            <a:fillRect/>
          </a:stretch>
        </p:blipFill>
        <p:spPr>
          <a:xfrm>
            <a:off x="1381320" y="3214800"/>
            <a:ext cx="45361" cy="36001"/>
          </a:xfrm>
          <a:prstGeom prst="rect">
            <a:avLst/>
          </a:prstGeom>
          <a:ln w="12700">
            <a:miter lim="400000"/>
          </a:ln>
        </p:spPr>
      </p:pic>
      <p:pic>
        <p:nvPicPr>
          <p:cNvPr id="1009" name="Imagen 266" descr="Imagen 266"/>
          <p:cNvPicPr>
            <a:picLocks noChangeAspect="1"/>
          </p:cNvPicPr>
          <p:nvPr/>
        </p:nvPicPr>
        <p:blipFill>
          <a:blip r:embed="rId2">
            <a:extLst/>
          </a:blip>
          <a:stretch>
            <a:fillRect/>
          </a:stretch>
        </p:blipFill>
        <p:spPr>
          <a:xfrm>
            <a:off x="1381320" y="3214800"/>
            <a:ext cx="45361" cy="36001"/>
          </a:xfrm>
          <a:prstGeom prst="rect">
            <a:avLst/>
          </a:prstGeom>
          <a:ln w="12700">
            <a:miter lim="400000"/>
          </a:ln>
        </p:spPr>
      </p:pic>
      <p:sp>
        <p:nvSpPr>
          <p:cNvPr id="1010"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over Content">
    <p:spTree>
      <p:nvGrpSpPr>
        <p:cNvPr id="1" name=""/>
        <p:cNvGrpSpPr/>
        <p:nvPr/>
      </p:nvGrpSpPr>
      <p:grpSpPr>
        <a:xfrm>
          <a:off x="0" y="0"/>
          <a:ext cx="0" cy="0"/>
          <a:chOff x="0" y="0"/>
          <a:chExt cx="0" cy="0"/>
        </a:xfrm>
      </p:grpSpPr>
      <p:sp>
        <p:nvSpPr>
          <p:cNvPr id="84" name="Texto del título"/>
          <p:cNvSpPr txBox="1"/>
          <p:nvPr>
            <p:ph type="title"/>
          </p:nvPr>
        </p:nvSpPr>
        <p:spPr>
          <a:xfrm>
            <a:off x="1441440" y="291959"/>
            <a:ext cx="3875760" cy="1250281"/>
          </a:xfrm>
          <a:prstGeom prst="rect">
            <a:avLst/>
          </a:prstGeom>
        </p:spPr>
        <p:txBody>
          <a:bodyPr>
            <a:normAutofit fontScale="100000" lnSpcReduction="0"/>
          </a:bodyPr>
          <a:lstStyle/>
          <a:p>
            <a:pPr/>
            <a:r>
              <a:t>Texto del título</a:t>
            </a:r>
          </a:p>
        </p:txBody>
      </p:sp>
      <p:sp>
        <p:nvSpPr>
          <p:cNvPr id="85" name="Nivel de texto 1…"/>
          <p:cNvSpPr txBox="1"/>
          <p:nvPr>
            <p:ph type="body" sz="quarter" idx="1"/>
          </p:nvPr>
        </p:nvSpPr>
        <p:spPr>
          <a:xfrm>
            <a:off x="1381320" y="1618560"/>
            <a:ext cx="21961" cy="1539720"/>
          </a:xfrm>
          <a:prstGeom prst="rect">
            <a:avLst/>
          </a:prstGeom>
        </p:spPr>
        <p:txBody>
          <a:bodyPr>
            <a:normAutofit fontScale="100000" lnSpcReduction="0"/>
          </a:bodyPr>
          <a:lstStyle/>
          <a:p>
            <a:pPr/>
            <a:r>
              <a:t>Nivel de texto 1</a:t>
            </a:r>
          </a:p>
          <a:p>
            <a:pPr lvl="1"/>
            <a:r>
              <a:t>Nivel de texto 2</a:t>
            </a:r>
          </a:p>
          <a:p>
            <a:pPr lvl="2"/>
            <a:r>
              <a:t>Nivel de texto 3</a:t>
            </a:r>
          </a:p>
          <a:p>
            <a:pPr lvl="3"/>
            <a:r>
              <a:t>Nivel de texto 4</a:t>
            </a:r>
          </a:p>
          <a:p>
            <a:pPr lvl="4"/>
            <a:r>
              <a:t>Nivel de texto 5</a:t>
            </a:r>
          </a:p>
        </p:txBody>
      </p:sp>
      <p:sp>
        <p:nvSpPr>
          <p:cNvPr id="86" name="PlaceHolder 3"/>
          <p:cNvSpPr/>
          <p:nvPr/>
        </p:nvSpPr>
        <p:spPr>
          <a:xfrm>
            <a:off x="1404719" y="1618559"/>
            <a:ext cx="21961" cy="1539722"/>
          </a:xfrm>
          <a:prstGeom prst="rect">
            <a:avLst/>
          </a:prstGeom>
          <a:ln w="12700">
            <a:miter lim="400000"/>
          </a:ln>
        </p:spPr>
        <p:txBody>
          <a:bodyPr lIns="0" tIns="0" rIns="0" bIns="0">
            <a:normAutofit fontScale="100000" lnSpcReduction="0"/>
          </a:bodyPr>
          <a:lstStyle/>
          <a:p>
            <a:pPr marL="431999" indent="-323999">
              <a:lnSpc>
                <a:spcPct val="90000"/>
              </a:lnSpc>
              <a:spcBef>
                <a:spcPts val="1000"/>
              </a:spcBef>
              <a:buClr>
                <a:srgbClr val="000000"/>
              </a:buClr>
              <a:buSzPct val="45000"/>
              <a:buChar char="●"/>
              <a:defRPr spc="-100" sz="3200">
                <a:uFill>
                  <a:solidFill>
                    <a:srgbClr val="FFFFFF"/>
                  </a:solidFill>
                </a:uFill>
              </a:defRPr>
            </a:pPr>
          </a:p>
        </p:txBody>
      </p:sp>
      <p:sp>
        <p:nvSpPr>
          <p:cNvPr id="87" name="PlaceHolder 4"/>
          <p:cNvSpPr/>
          <p:nvPr>
            <p:ph type="body" sz="quarter" idx="21"/>
          </p:nvPr>
        </p:nvSpPr>
        <p:spPr>
          <a:xfrm>
            <a:off x="1381320" y="3304799"/>
            <a:ext cx="45361" cy="1539721"/>
          </a:xfrm>
          <a:prstGeom prst="rect">
            <a:avLst/>
          </a:prstGeom>
        </p:spPr>
        <p:txBody>
          <a:bodyPr>
            <a:normAutofit fontScale="100000" lnSpcReduction="0"/>
          </a:bodyPr>
          <a:lstStyle/>
          <a:p>
            <a:pPr>
              <a:defRPr spc="-100"/>
            </a:pPr>
          </a:p>
        </p:txBody>
      </p:sp>
      <p:sp>
        <p:nvSpPr>
          <p:cNvPr id="88"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 Id="rId20" Type="http://schemas.openxmlformats.org/officeDocument/2006/relationships/slideLayout" Target="../slideLayouts/slideLayout19.xml"/><Relationship Id="rId21" Type="http://schemas.openxmlformats.org/officeDocument/2006/relationships/slideLayout" Target="../slideLayouts/slideLayout20.xml"/><Relationship Id="rId22" Type="http://schemas.openxmlformats.org/officeDocument/2006/relationships/slideLayout" Target="../slideLayouts/slideLayout21.xml"/><Relationship Id="rId23" Type="http://schemas.openxmlformats.org/officeDocument/2006/relationships/slideLayout" Target="../slideLayouts/slideLayout22.xml"/><Relationship Id="rId24" Type="http://schemas.openxmlformats.org/officeDocument/2006/relationships/slideLayout" Target="../slideLayouts/slideLayout23.xml"/><Relationship Id="rId25" Type="http://schemas.openxmlformats.org/officeDocument/2006/relationships/slideLayout" Target="../slideLayouts/slideLayout24.xml"/><Relationship Id="rId26" Type="http://schemas.openxmlformats.org/officeDocument/2006/relationships/slideLayout" Target="../slideLayouts/slideLayout25.xml"/><Relationship Id="rId27" Type="http://schemas.openxmlformats.org/officeDocument/2006/relationships/slideLayout" Target="../slideLayouts/slideLayout26.xml"/><Relationship Id="rId28" Type="http://schemas.openxmlformats.org/officeDocument/2006/relationships/slideLayout" Target="../slideLayouts/slideLayout27.xml"/><Relationship Id="rId29" Type="http://schemas.openxmlformats.org/officeDocument/2006/relationships/slideLayout" Target="../slideLayouts/slideLayout28.xml"/><Relationship Id="rId30" Type="http://schemas.openxmlformats.org/officeDocument/2006/relationships/slideLayout" Target="../slideLayouts/slideLayout29.xml"/><Relationship Id="rId31" Type="http://schemas.openxmlformats.org/officeDocument/2006/relationships/slideLayout" Target="../slideLayouts/slideLayout30.xml"/><Relationship Id="rId32" Type="http://schemas.openxmlformats.org/officeDocument/2006/relationships/slideLayout" Target="../slideLayouts/slideLayout31.xml"/><Relationship Id="rId33" Type="http://schemas.openxmlformats.org/officeDocument/2006/relationships/slideLayout" Target="../slideLayouts/slideLayout32.xml"/><Relationship Id="rId34" Type="http://schemas.openxmlformats.org/officeDocument/2006/relationships/slideLayout" Target="../slideLayouts/slideLayout33.xml"/><Relationship Id="rId35" Type="http://schemas.openxmlformats.org/officeDocument/2006/relationships/slideLayout" Target="../slideLayouts/slideLayout34.xml"/><Relationship Id="rId36" Type="http://schemas.openxmlformats.org/officeDocument/2006/relationships/slideLayout" Target="../slideLayouts/slideLayout35.xml"/><Relationship Id="rId37" Type="http://schemas.openxmlformats.org/officeDocument/2006/relationships/slideLayout" Target="../slideLayouts/slideLayout36.xml"/><Relationship Id="rId38" Type="http://schemas.openxmlformats.org/officeDocument/2006/relationships/slideLayout" Target="../slideLayouts/slideLayout37.xml"/><Relationship Id="rId39" Type="http://schemas.openxmlformats.org/officeDocument/2006/relationships/slideLayout" Target="../slideLayouts/slideLayout38.xml"/><Relationship Id="rId40" Type="http://schemas.openxmlformats.org/officeDocument/2006/relationships/slideLayout" Target="../slideLayouts/slideLayout39.xml"/><Relationship Id="rId41" Type="http://schemas.openxmlformats.org/officeDocument/2006/relationships/slideLayout" Target="../slideLayouts/slideLayout40.xml"/><Relationship Id="rId42" Type="http://schemas.openxmlformats.org/officeDocument/2006/relationships/slideLayout" Target="../slideLayouts/slideLayout41.xml"/><Relationship Id="rId43" Type="http://schemas.openxmlformats.org/officeDocument/2006/relationships/slideLayout" Target="../slideLayouts/slideLayout42.xml"/><Relationship Id="rId44" Type="http://schemas.openxmlformats.org/officeDocument/2006/relationships/slideLayout" Target="../slideLayouts/slideLayout43.xml"/><Relationship Id="rId45" Type="http://schemas.openxmlformats.org/officeDocument/2006/relationships/slideLayout" Target="../slideLayouts/slideLayout44.xml"/><Relationship Id="rId46" Type="http://schemas.openxmlformats.org/officeDocument/2006/relationships/slideLayout" Target="../slideLayouts/slideLayout45.xml"/><Relationship Id="rId47" Type="http://schemas.openxmlformats.org/officeDocument/2006/relationships/slideLayout" Target="../slideLayouts/slideLayout46.xml"/><Relationship Id="rId48" Type="http://schemas.openxmlformats.org/officeDocument/2006/relationships/slideLayout" Target="../slideLayouts/slideLayout47.xml"/><Relationship Id="rId49" Type="http://schemas.openxmlformats.org/officeDocument/2006/relationships/slideLayout" Target="../slideLayouts/slideLayout48.xml"/><Relationship Id="rId50" Type="http://schemas.openxmlformats.org/officeDocument/2006/relationships/slideLayout" Target="../slideLayouts/slideLayout49.xml"/><Relationship Id="rId51" Type="http://schemas.openxmlformats.org/officeDocument/2006/relationships/slideLayout" Target="../slideLayouts/slideLayout50.xml"/><Relationship Id="rId52" Type="http://schemas.openxmlformats.org/officeDocument/2006/relationships/slideLayout" Target="../slideLayouts/slideLayout51.xml"/><Relationship Id="rId53" Type="http://schemas.openxmlformats.org/officeDocument/2006/relationships/slideLayout" Target="../slideLayouts/slideLayout52.xml"/><Relationship Id="rId54" Type="http://schemas.openxmlformats.org/officeDocument/2006/relationships/slideLayout" Target="../slideLayouts/slideLayout53.xml"/><Relationship Id="rId55" Type="http://schemas.openxmlformats.org/officeDocument/2006/relationships/slideLayout" Target="../slideLayouts/slideLayout54.xml"/><Relationship Id="rId56" Type="http://schemas.openxmlformats.org/officeDocument/2006/relationships/slideLayout" Target="../slideLayouts/slideLayout55.xml"/><Relationship Id="rId57" Type="http://schemas.openxmlformats.org/officeDocument/2006/relationships/slideLayout" Target="../slideLayouts/slideLayout56.xml"/><Relationship Id="rId58" Type="http://schemas.openxmlformats.org/officeDocument/2006/relationships/slideLayout" Target="../slideLayouts/slideLayout57.xml"/><Relationship Id="rId59" Type="http://schemas.openxmlformats.org/officeDocument/2006/relationships/slideLayout" Target="../slideLayouts/slideLayout58.xml"/><Relationship Id="rId60" Type="http://schemas.openxmlformats.org/officeDocument/2006/relationships/slideLayout" Target="../slideLayouts/slideLayout59.xml"/><Relationship Id="rId61" Type="http://schemas.openxmlformats.org/officeDocument/2006/relationships/slideLayout" Target="../slideLayouts/slideLayout60.xml"/><Relationship Id="rId62" Type="http://schemas.openxmlformats.org/officeDocument/2006/relationships/slideLayout" Target="../slideLayouts/slideLayout61.xml"/><Relationship Id="rId63" Type="http://schemas.openxmlformats.org/officeDocument/2006/relationships/slideLayout" Target="../slideLayouts/slideLayout62.xml"/><Relationship Id="rId64" Type="http://schemas.openxmlformats.org/officeDocument/2006/relationships/slideLayout" Target="../slideLayouts/slideLayout63.xml"/><Relationship Id="rId65" Type="http://schemas.openxmlformats.org/officeDocument/2006/relationships/slideLayout" Target="../slideLayouts/slideLayout64.xml"/><Relationship Id="rId66" Type="http://schemas.openxmlformats.org/officeDocument/2006/relationships/slideLayout" Target="../slideLayouts/slideLayout65.xml"/><Relationship Id="rId67" Type="http://schemas.openxmlformats.org/officeDocument/2006/relationships/slideLayout" Target="../slideLayouts/slideLayout66.xml"/><Relationship Id="rId68" Type="http://schemas.openxmlformats.org/officeDocument/2006/relationships/slideLayout" Target="../slideLayouts/slideLayout67.xml"/><Relationship Id="rId69" Type="http://schemas.openxmlformats.org/officeDocument/2006/relationships/slideLayout" Target="../slideLayouts/slideLayout68.xml"/><Relationship Id="rId70" Type="http://schemas.openxmlformats.org/officeDocument/2006/relationships/slideLayout" Target="../slideLayouts/slideLayout69.xml"/><Relationship Id="rId71" Type="http://schemas.openxmlformats.org/officeDocument/2006/relationships/slideLayout" Target="../slideLayouts/slideLayout70.xml"/><Relationship Id="rId72" Type="http://schemas.openxmlformats.org/officeDocument/2006/relationships/slideLayout" Target="../slideLayouts/slideLayout71.xml"/><Relationship Id="rId73" Type="http://schemas.openxmlformats.org/officeDocument/2006/relationships/slideLayout" Target="../slideLayouts/slideLayout72.xml"/><Relationship Id="rId74" Type="http://schemas.openxmlformats.org/officeDocument/2006/relationships/slideLayout" Target="../slideLayouts/slideLayout73.xml"/><Relationship Id="rId75" Type="http://schemas.openxmlformats.org/officeDocument/2006/relationships/slideLayout" Target="../slideLayouts/slideLayout74.xml"/><Relationship Id="rId76" Type="http://schemas.openxmlformats.org/officeDocument/2006/relationships/slideLayout" Target="../slideLayouts/slideLayout75.xml"/><Relationship Id="rId77" Type="http://schemas.openxmlformats.org/officeDocument/2006/relationships/slideLayout" Target="../slideLayouts/slideLayout76.xml"/><Relationship Id="rId78" Type="http://schemas.openxmlformats.org/officeDocument/2006/relationships/slideLayout" Target="../slideLayouts/slideLayout77.xml"/><Relationship Id="rId79" Type="http://schemas.openxmlformats.org/officeDocument/2006/relationships/slideLayout" Target="../slideLayouts/slideLayout78.xml"/><Relationship Id="rId80" Type="http://schemas.openxmlformats.org/officeDocument/2006/relationships/slideLayout" Target="../slideLayouts/slideLayout79.xml"/><Relationship Id="rId81" Type="http://schemas.openxmlformats.org/officeDocument/2006/relationships/slideLayout" Target="../slideLayouts/slideLayout80.xml"/><Relationship Id="rId82" Type="http://schemas.openxmlformats.org/officeDocument/2006/relationships/slideLayout" Target="../slideLayouts/slideLayout81.xml"/><Relationship Id="rId83" Type="http://schemas.openxmlformats.org/officeDocument/2006/relationships/slideLayout" Target="../slideLayouts/slideLayout82.xml"/><Relationship Id="rId84" Type="http://schemas.openxmlformats.org/officeDocument/2006/relationships/slideLayout" Target="../slideLayouts/slideLayout83.xml"/><Relationship Id="rId85" Type="http://schemas.openxmlformats.org/officeDocument/2006/relationships/slideLayout" Target="../slideLayouts/slideLayout84.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exto del título"/>
          <p:cNvSpPr txBox="1"/>
          <p:nvPr>
            <p:ph type="title"/>
          </p:nvPr>
        </p:nvSpPr>
        <p:spPr>
          <a:xfrm>
            <a:off x="457200" y="69056"/>
            <a:ext cx="8229600" cy="1131094"/>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p>
            <a:pPr/>
            <a:r>
              <a:t>Texto del título</a:t>
            </a:r>
          </a:p>
        </p:txBody>
      </p:sp>
      <p:sp>
        <p:nvSpPr>
          <p:cNvPr id="3" name="Nivel de texto 1…"/>
          <p:cNvSpPr txBox="1"/>
          <p:nvPr>
            <p:ph type="body" idx="1"/>
          </p:nvPr>
        </p:nvSpPr>
        <p:spPr>
          <a:xfrm>
            <a:off x="457200" y="1200150"/>
            <a:ext cx="8229600" cy="394335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a:r>
              <a:t>Nivel de texto 1</a:t>
            </a:r>
          </a:p>
          <a:p>
            <a:pPr lvl="1"/>
            <a:r>
              <a:t>Nivel de texto 2</a:t>
            </a:r>
          </a:p>
          <a:p>
            <a:pPr lvl="2"/>
            <a:r>
              <a:t>Nivel de texto 3</a:t>
            </a:r>
          </a:p>
          <a:p>
            <a:pPr lvl="3"/>
            <a:r>
              <a:t>Nivel de texto 4</a:t>
            </a:r>
          </a:p>
          <a:p>
            <a:pPr lvl="4"/>
            <a:r>
              <a:t>Nivel de texto 5</a:t>
            </a:r>
          </a:p>
        </p:txBody>
      </p:sp>
      <p:sp>
        <p:nvSpPr>
          <p:cNvPr id="4" name="Número de diapositiva"/>
          <p:cNvSpPr txBox="1"/>
          <p:nvPr>
            <p:ph type="sldNum" sz="quarter" idx="2"/>
          </p:nvPr>
        </p:nvSpPr>
        <p:spPr>
          <a:xfrm>
            <a:off x="4419600" y="4627562"/>
            <a:ext cx="2133600" cy="279401"/>
          </a:xfrm>
          <a:prstGeom prst="rect">
            <a:avLst/>
          </a:prstGeom>
          <a:ln w="12700">
            <a:miter lim="400000"/>
          </a:ln>
        </p:spPr>
        <p:txBody>
          <a:bodyPr wrap="none" lIns="45719" rIns="45719" anchor="ctr">
            <a:spAutoFit/>
          </a:bodyPr>
          <a:lstStyle>
            <a:lvl1pPr algn="r">
              <a:defRPr sz="12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 id="2147483705" r:id="rId58"/>
    <p:sldLayoutId id="2147483706" r:id="rId59"/>
    <p:sldLayoutId id="2147483707" r:id="rId60"/>
    <p:sldLayoutId id="2147483708" r:id="rId61"/>
    <p:sldLayoutId id="2147483709" r:id="rId62"/>
    <p:sldLayoutId id="2147483710" r:id="rId63"/>
    <p:sldLayoutId id="2147483711" r:id="rId64"/>
    <p:sldLayoutId id="2147483712" r:id="rId65"/>
    <p:sldLayoutId id="2147483713" r:id="rId66"/>
    <p:sldLayoutId id="2147483714" r:id="rId67"/>
    <p:sldLayoutId id="2147483715" r:id="rId68"/>
    <p:sldLayoutId id="2147483716" r:id="rId69"/>
    <p:sldLayoutId id="2147483717" r:id="rId70"/>
    <p:sldLayoutId id="2147483718" r:id="rId71"/>
    <p:sldLayoutId id="2147483719" r:id="rId72"/>
    <p:sldLayoutId id="2147483720" r:id="rId73"/>
    <p:sldLayoutId id="2147483721" r:id="rId74"/>
    <p:sldLayoutId id="2147483722" r:id="rId75"/>
    <p:sldLayoutId id="2147483723" r:id="rId76"/>
    <p:sldLayoutId id="2147483724" r:id="rId77"/>
    <p:sldLayoutId id="2147483725" r:id="rId78"/>
    <p:sldLayoutId id="2147483726" r:id="rId79"/>
    <p:sldLayoutId id="2147483727" r:id="rId80"/>
    <p:sldLayoutId id="2147483728" r:id="rId81"/>
    <p:sldLayoutId id="2147483729" r:id="rId82"/>
    <p:sldLayoutId id="2147483730" r:id="rId83"/>
    <p:sldLayoutId id="2147483731" r:id="rId84"/>
    <p:sldLayoutId id="2147483732" r:id="rId85"/>
  </p:sldLayoutIdLst>
  <p:transition xmlns:p14="http://schemas.microsoft.com/office/powerpoint/2010/main" spd="med" advClick="1"/>
  <p:txStyles>
    <p:titleStyle>
      <a:lvl1pPr marL="0" marR="0" indent="0" algn="ctr" defTabSz="914400" rtl="0" latinLnBrk="0">
        <a:lnSpc>
          <a:spcPct val="90000"/>
        </a:lnSpc>
        <a:spcBef>
          <a:spcPts val="0"/>
        </a:spcBef>
        <a:spcAft>
          <a:spcPts val="0"/>
        </a:spcAft>
        <a:buClrTx/>
        <a:buSzTx/>
        <a:buFontTx/>
        <a:buNone/>
        <a:tabLst/>
        <a:defRPr b="0" baseline="0" cap="none" i="0" spc="-1" strike="noStrike" sz="4400" u="none">
          <a:solidFill>
            <a:srgbClr val="000000"/>
          </a:solidFill>
          <a:uFill>
            <a:solidFill>
              <a:srgbClr val="FFFFFF"/>
            </a:solidFill>
          </a:uFill>
          <a:latin typeface="+mj-lt"/>
          <a:ea typeface="+mj-ea"/>
          <a:cs typeface="+mj-cs"/>
          <a:sym typeface="Arial"/>
        </a:defRPr>
      </a:lvl1pPr>
      <a:lvl2pPr marL="0" marR="0" indent="0" algn="ctr" defTabSz="914400" rtl="0" latinLnBrk="0">
        <a:lnSpc>
          <a:spcPct val="90000"/>
        </a:lnSpc>
        <a:spcBef>
          <a:spcPts val="0"/>
        </a:spcBef>
        <a:spcAft>
          <a:spcPts val="0"/>
        </a:spcAft>
        <a:buClrTx/>
        <a:buSzTx/>
        <a:buFontTx/>
        <a:buNone/>
        <a:tabLst/>
        <a:defRPr b="0" baseline="0" cap="none" i="0" spc="-1" strike="noStrike" sz="4400" u="none">
          <a:solidFill>
            <a:srgbClr val="000000"/>
          </a:solidFill>
          <a:uFill>
            <a:solidFill>
              <a:srgbClr val="FFFFFF"/>
            </a:solidFill>
          </a:uFill>
          <a:latin typeface="+mj-lt"/>
          <a:ea typeface="+mj-ea"/>
          <a:cs typeface="+mj-cs"/>
          <a:sym typeface="Arial"/>
        </a:defRPr>
      </a:lvl2pPr>
      <a:lvl3pPr marL="0" marR="0" indent="0" algn="ctr" defTabSz="914400" rtl="0" latinLnBrk="0">
        <a:lnSpc>
          <a:spcPct val="90000"/>
        </a:lnSpc>
        <a:spcBef>
          <a:spcPts val="0"/>
        </a:spcBef>
        <a:spcAft>
          <a:spcPts val="0"/>
        </a:spcAft>
        <a:buClrTx/>
        <a:buSzTx/>
        <a:buFontTx/>
        <a:buNone/>
        <a:tabLst/>
        <a:defRPr b="0" baseline="0" cap="none" i="0" spc="-1" strike="noStrike" sz="4400" u="none">
          <a:solidFill>
            <a:srgbClr val="000000"/>
          </a:solidFill>
          <a:uFill>
            <a:solidFill>
              <a:srgbClr val="FFFFFF"/>
            </a:solidFill>
          </a:uFill>
          <a:latin typeface="+mj-lt"/>
          <a:ea typeface="+mj-ea"/>
          <a:cs typeface="+mj-cs"/>
          <a:sym typeface="Arial"/>
        </a:defRPr>
      </a:lvl3pPr>
      <a:lvl4pPr marL="0" marR="0" indent="0" algn="ctr" defTabSz="914400" rtl="0" latinLnBrk="0">
        <a:lnSpc>
          <a:spcPct val="90000"/>
        </a:lnSpc>
        <a:spcBef>
          <a:spcPts val="0"/>
        </a:spcBef>
        <a:spcAft>
          <a:spcPts val="0"/>
        </a:spcAft>
        <a:buClrTx/>
        <a:buSzTx/>
        <a:buFontTx/>
        <a:buNone/>
        <a:tabLst/>
        <a:defRPr b="0" baseline="0" cap="none" i="0" spc="-1" strike="noStrike" sz="4400" u="none">
          <a:solidFill>
            <a:srgbClr val="000000"/>
          </a:solidFill>
          <a:uFill>
            <a:solidFill>
              <a:srgbClr val="FFFFFF"/>
            </a:solidFill>
          </a:uFill>
          <a:latin typeface="+mj-lt"/>
          <a:ea typeface="+mj-ea"/>
          <a:cs typeface="+mj-cs"/>
          <a:sym typeface="Arial"/>
        </a:defRPr>
      </a:lvl4pPr>
      <a:lvl5pPr marL="0" marR="0" indent="0" algn="ctr" defTabSz="914400" rtl="0" latinLnBrk="0">
        <a:lnSpc>
          <a:spcPct val="90000"/>
        </a:lnSpc>
        <a:spcBef>
          <a:spcPts val="0"/>
        </a:spcBef>
        <a:spcAft>
          <a:spcPts val="0"/>
        </a:spcAft>
        <a:buClrTx/>
        <a:buSzTx/>
        <a:buFontTx/>
        <a:buNone/>
        <a:tabLst/>
        <a:defRPr b="0" baseline="0" cap="none" i="0" spc="-1" strike="noStrike" sz="4400" u="none">
          <a:solidFill>
            <a:srgbClr val="000000"/>
          </a:solidFill>
          <a:uFill>
            <a:solidFill>
              <a:srgbClr val="FFFFFF"/>
            </a:solidFill>
          </a:uFill>
          <a:latin typeface="+mj-lt"/>
          <a:ea typeface="+mj-ea"/>
          <a:cs typeface="+mj-cs"/>
          <a:sym typeface="Arial"/>
        </a:defRPr>
      </a:lvl5pPr>
      <a:lvl6pPr marL="0" marR="0" indent="0" algn="ctr" defTabSz="914400" rtl="0" latinLnBrk="0">
        <a:lnSpc>
          <a:spcPct val="90000"/>
        </a:lnSpc>
        <a:spcBef>
          <a:spcPts val="0"/>
        </a:spcBef>
        <a:spcAft>
          <a:spcPts val="0"/>
        </a:spcAft>
        <a:buClrTx/>
        <a:buSzTx/>
        <a:buFontTx/>
        <a:buNone/>
        <a:tabLst/>
        <a:defRPr b="0" baseline="0" cap="none" i="0" spc="-1" strike="noStrike" sz="4400" u="none">
          <a:solidFill>
            <a:srgbClr val="000000"/>
          </a:solidFill>
          <a:uFill>
            <a:solidFill>
              <a:srgbClr val="FFFFFF"/>
            </a:solidFill>
          </a:uFill>
          <a:latin typeface="+mj-lt"/>
          <a:ea typeface="+mj-ea"/>
          <a:cs typeface="+mj-cs"/>
          <a:sym typeface="Arial"/>
        </a:defRPr>
      </a:lvl6pPr>
      <a:lvl7pPr marL="0" marR="0" indent="0" algn="ctr" defTabSz="914400" rtl="0" latinLnBrk="0">
        <a:lnSpc>
          <a:spcPct val="90000"/>
        </a:lnSpc>
        <a:spcBef>
          <a:spcPts val="0"/>
        </a:spcBef>
        <a:spcAft>
          <a:spcPts val="0"/>
        </a:spcAft>
        <a:buClrTx/>
        <a:buSzTx/>
        <a:buFontTx/>
        <a:buNone/>
        <a:tabLst/>
        <a:defRPr b="0" baseline="0" cap="none" i="0" spc="-1" strike="noStrike" sz="4400" u="none">
          <a:solidFill>
            <a:srgbClr val="000000"/>
          </a:solidFill>
          <a:uFill>
            <a:solidFill>
              <a:srgbClr val="FFFFFF"/>
            </a:solidFill>
          </a:uFill>
          <a:latin typeface="+mj-lt"/>
          <a:ea typeface="+mj-ea"/>
          <a:cs typeface="+mj-cs"/>
          <a:sym typeface="Arial"/>
        </a:defRPr>
      </a:lvl7pPr>
      <a:lvl8pPr marL="0" marR="0" indent="0" algn="ctr" defTabSz="914400" rtl="0" latinLnBrk="0">
        <a:lnSpc>
          <a:spcPct val="90000"/>
        </a:lnSpc>
        <a:spcBef>
          <a:spcPts val="0"/>
        </a:spcBef>
        <a:spcAft>
          <a:spcPts val="0"/>
        </a:spcAft>
        <a:buClrTx/>
        <a:buSzTx/>
        <a:buFontTx/>
        <a:buNone/>
        <a:tabLst/>
        <a:defRPr b="0" baseline="0" cap="none" i="0" spc="-1" strike="noStrike" sz="4400" u="none">
          <a:solidFill>
            <a:srgbClr val="000000"/>
          </a:solidFill>
          <a:uFill>
            <a:solidFill>
              <a:srgbClr val="FFFFFF"/>
            </a:solidFill>
          </a:uFill>
          <a:latin typeface="+mj-lt"/>
          <a:ea typeface="+mj-ea"/>
          <a:cs typeface="+mj-cs"/>
          <a:sym typeface="Arial"/>
        </a:defRPr>
      </a:lvl8pPr>
      <a:lvl9pPr marL="0" marR="0" indent="0" algn="ctr" defTabSz="914400" rtl="0" latinLnBrk="0">
        <a:lnSpc>
          <a:spcPct val="90000"/>
        </a:lnSpc>
        <a:spcBef>
          <a:spcPts val="0"/>
        </a:spcBef>
        <a:spcAft>
          <a:spcPts val="0"/>
        </a:spcAft>
        <a:buClrTx/>
        <a:buSzTx/>
        <a:buFontTx/>
        <a:buNone/>
        <a:tabLst/>
        <a:defRPr b="0" baseline="0" cap="none" i="0" spc="-1" strike="noStrike" sz="4400" u="none">
          <a:solidFill>
            <a:srgbClr val="000000"/>
          </a:solidFill>
          <a:uFill>
            <a:solidFill>
              <a:srgbClr val="FFFFFF"/>
            </a:solidFill>
          </a:uFill>
          <a:latin typeface="+mj-lt"/>
          <a:ea typeface="+mj-ea"/>
          <a:cs typeface="+mj-cs"/>
          <a:sym typeface="Arial"/>
        </a:defRPr>
      </a:lvl9pPr>
    </p:titleStyle>
    <p:bodyStyle>
      <a:lvl1pPr marL="431999" marR="0" indent="-323999" algn="l" defTabSz="914400" rtl="0" latinLnBrk="0">
        <a:lnSpc>
          <a:spcPct val="90000"/>
        </a:lnSpc>
        <a:spcBef>
          <a:spcPts val="1000"/>
        </a:spcBef>
        <a:spcAft>
          <a:spcPts val="0"/>
        </a:spcAft>
        <a:buClr>
          <a:srgbClr val="000000"/>
        </a:buClr>
        <a:buSzPct val="45000"/>
        <a:buFontTx/>
        <a:buChar char="●"/>
        <a:tabLst/>
        <a:defRPr b="0" baseline="0" cap="none" i="0" spc="-1" strike="noStrike" sz="3200" u="none">
          <a:solidFill>
            <a:srgbClr val="000000"/>
          </a:solidFill>
          <a:uFill>
            <a:solidFill>
              <a:srgbClr val="FFFFFF"/>
            </a:solidFill>
          </a:uFill>
          <a:latin typeface="+mj-lt"/>
          <a:ea typeface="+mj-ea"/>
          <a:cs typeface="+mj-cs"/>
          <a:sym typeface="Arial"/>
        </a:defRPr>
      </a:lvl1pPr>
      <a:lvl2pPr marL="910285" marR="0" indent="-370285" algn="l" defTabSz="914400" rtl="0" latinLnBrk="0">
        <a:lnSpc>
          <a:spcPct val="90000"/>
        </a:lnSpc>
        <a:spcBef>
          <a:spcPts val="1000"/>
        </a:spcBef>
        <a:spcAft>
          <a:spcPts val="0"/>
        </a:spcAft>
        <a:buClr>
          <a:srgbClr val="000000"/>
        </a:buClr>
        <a:buSzPct val="75000"/>
        <a:buFontTx/>
        <a:buChar char="−"/>
        <a:tabLst/>
        <a:defRPr b="0" baseline="0" cap="none" i="0" spc="-1" strike="noStrike" sz="3200" u="none">
          <a:solidFill>
            <a:srgbClr val="000000"/>
          </a:solidFill>
          <a:uFill>
            <a:solidFill>
              <a:srgbClr val="FFFFFF"/>
            </a:solidFill>
          </a:uFill>
          <a:latin typeface="+mj-lt"/>
          <a:ea typeface="+mj-ea"/>
          <a:cs typeface="+mj-cs"/>
          <a:sym typeface="Arial"/>
        </a:defRPr>
      </a:lvl2pPr>
      <a:lvl3pPr marL="1392000" marR="0" indent="-384000" algn="l" defTabSz="914400" rtl="0" latinLnBrk="0">
        <a:lnSpc>
          <a:spcPct val="90000"/>
        </a:lnSpc>
        <a:spcBef>
          <a:spcPts val="1000"/>
        </a:spcBef>
        <a:spcAft>
          <a:spcPts val="0"/>
        </a:spcAft>
        <a:buClr>
          <a:srgbClr val="000000"/>
        </a:buClr>
        <a:buSzPct val="45000"/>
        <a:buFontTx/>
        <a:buChar char="●"/>
        <a:tabLst/>
        <a:defRPr b="0" baseline="0" cap="none" i="0" spc="-1" strike="noStrike" sz="3200" u="none">
          <a:solidFill>
            <a:srgbClr val="000000"/>
          </a:solidFill>
          <a:uFill>
            <a:solidFill>
              <a:srgbClr val="FFFFFF"/>
            </a:solidFill>
          </a:uFill>
          <a:latin typeface="+mj-lt"/>
          <a:ea typeface="+mj-ea"/>
          <a:cs typeface="+mj-cs"/>
          <a:sym typeface="Arial"/>
        </a:defRPr>
      </a:lvl3pPr>
      <a:lvl4pPr marL="1857599" marR="0" indent="-345600" algn="l" defTabSz="914400" rtl="0" latinLnBrk="0">
        <a:lnSpc>
          <a:spcPct val="90000"/>
        </a:lnSpc>
        <a:spcBef>
          <a:spcPts val="1000"/>
        </a:spcBef>
        <a:spcAft>
          <a:spcPts val="0"/>
        </a:spcAft>
        <a:buClr>
          <a:srgbClr val="000000"/>
        </a:buClr>
        <a:buSzPct val="75000"/>
        <a:buFontTx/>
        <a:buChar char="−"/>
        <a:tabLst/>
        <a:defRPr b="0" baseline="0" cap="none" i="0" spc="-1" strike="noStrike" sz="3200" u="none">
          <a:solidFill>
            <a:srgbClr val="000000"/>
          </a:solidFill>
          <a:uFill>
            <a:solidFill>
              <a:srgbClr val="FFFFFF"/>
            </a:solidFill>
          </a:uFill>
          <a:latin typeface="+mj-lt"/>
          <a:ea typeface="+mj-ea"/>
          <a:cs typeface="+mj-cs"/>
          <a:sym typeface="Arial"/>
        </a:defRPr>
      </a:lvl4pPr>
      <a:lvl5pPr marL="2289599" marR="0" indent="-345600" algn="l" defTabSz="914400" rtl="0" latinLnBrk="0">
        <a:lnSpc>
          <a:spcPct val="90000"/>
        </a:lnSpc>
        <a:spcBef>
          <a:spcPts val="1000"/>
        </a:spcBef>
        <a:spcAft>
          <a:spcPts val="0"/>
        </a:spcAft>
        <a:buClr>
          <a:srgbClr val="000000"/>
        </a:buClr>
        <a:buSzPct val="45000"/>
        <a:buFontTx/>
        <a:buChar char="●"/>
        <a:tabLst/>
        <a:defRPr b="0" baseline="0" cap="none" i="0" spc="-1" strike="noStrike" sz="3200" u="none">
          <a:solidFill>
            <a:srgbClr val="000000"/>
          </a:solidFill>
          <a:uFill>
            <a:solidFill>
              <a:srgbClr val="FFFFFF"/>
            </a:solidFill>
          </a:uFill>
          <a:latin typeface="+mj-lt"/>
          <a:ea typeface="+mj-ea"/>
          <a:cs typeface="+mj-cs"/>
          <a:sym typeface="Arial"/>
        </a:defRPr>
      </a:lvl5pPr>
      <a:lvl6pPr marL="2721599" marR="0" indent="-345600" algn="l" defTabSz="914400" rtl="0" latinLnBrk="0">
        <a:lnSpc>
          <a:spcPct val="90000"/>
        </a:lnSpc>
        <a:spcBef>
          <a:spcPts val="1000"/>
        </a:spcBef>
        <a:spcAft>
          <a:spcPts val="0"/>
        </a:spcAft>
        <a:buClr>
          <a:srgbClr val="000000"/>
        </a:buClr>
        <a:buSzPct val="45000"/>
        <a:buFontTx/>
        <a:buChar char="●"/>
        <a:tabLst/>
        <a:defRPr b="0" baseline="0" cap="none" i="0" spc="-1" strike="noStrike" sz="3200" u="none">
          <a:solidFill>
            <a:srgbClr val="000000"/>
          </a:solidFill>
          <a:uFill>
            <a:solidFill>
              <a:srgbClr val="FFFFFF"/>
            </a:solidFill>
          </a:uFill>
          <a:latin typeface="+mj-lt"/>
          <a:ea typeface="+mj-ea"/>
          <a:cs typeface="+mj-cs"/>
          <a:sym typeface="Arial"/>
        </a:defRPr>
      </a:lvl6pPr>
      <a:lvl7pPr marL="3153599" marR="0" indent="-345600" algn="l" defTabSz="914400" rtl="0" latinLnBrk="0">
        <a:lnSpc>
          <a:spcPct val="90000"/>
        </a:lnSpc>
        <a:spcBef>
          <a:spcPts val="1000"/>
        </a:spcBef>
        <a:spcAft>
          <a:spcPts val="0"/>
        </a:spcAft>
        <a:buClr>
          <a:srgbClr val="000000"/>
        </a:buClr>
        <a:buSzPct val="45000"/>
        <a:buFontTx/>
        <a:buChar char="●"/>
        <a:tabLst/>
        <a:defRPr b="0" baseline="0" cap="none" i="0" spc="-1" strike="noStrike" sz="3200" u="none">
          <a:solidFill>
            <a:srgbClr val="000000"/>
          </a:solidFill>
          <a:uFill>
            <a:solidFill>
              <a:srgbClr val="FFFFFF"/>
            </a:solidFill>
          </a:uFill>
          <a:latin typeface="+mj-lt"/>
          <a:ea typeface="+mj-ea"/>
          <a:cs typeface="+mj-cs"/>
          <a:sym typeface="Arial"/>
        </a:defRPr>
      </a:lvl7pPr>
      <a:lvl8pPr marL="3606800" marR="0" indent="-406400" algn="l" defTabSz="914400" rtl="0" latinLnBrk="0">
        <a:lnSpc>
          <a:spcPct val="90000"/>
        </a:lnSpc>
        <a:spcBef>
          <a:spcPts val="1000"/>
        </a:spcBef>
        <a:spcAft>
          <a:spcPts val="0"/>
        </a:spcAft>
        <a:buClr>
          <a:srgbClr val="000000"/>
        </a:buClr>
        <a:buSzPct val="100000"/>
        <a:buFontTx/>
        <a:buChar char="•"/>
        <a:tabLst/>
        <a:defRPr b="0" baseline="0" cap="none" i="0" spc="-1" strike="noStrike" sz="3200" u="none">
          <a:solidFill>
            <a:srgbClr val="000000"/>
          </a:solidFill>
          <a:uFill>
            <a:solidFill>
              <a:srgbClr val="FFFFFF"/>
            </a:solidFill>
          </a:uFill>
          <a:latin typeface="+mj-lt"/>
          <a:ea typeface="+mj-ea"/>
          <a:cs typeface="+mj-cs"/>
          <a:sym typeface="Arial"/>
        </a:defRPr>
      </a:lvl8pPr>
      <a:lvl9pPr marL="4064000" marR="0" indent="-406400" algn="l" defTabSz="914400" rtl="0" latinLnBrk="0">
        <a:lnSpc>
          <a:spcPct val="90000"/>
        </a:lnSpc>
        <a:spcBef>
          <a:spcPts val="1000"/>
        </a:spcBef>
        <a:spcAft>
          <a:spcPts val="0"/>
        </a:spcAft>
        <a:buClr>
          <a:srgbClr val="000000"/>
        </a:buClr>
        <a:buSzPct val="100000"/>
        <a:buFontTx/>
        <a:buChar char="•"/>
        <a:tabLst/>
        <a:defRPr b="0" baseline="0" cap="none" i="0" spc="-1" strike="noStrike" sz="3200" u="none">
          <a:solidFill>
            <a:srgbClr val="000000"/>
          </a:solidFill>
          <a:uFill>
            <a:solidFill>
              <a:srgbClr val="FFFFFF"/>
            </a:solidFill>
          </a:uFill>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11.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5.png"/><Relationship Id="rId3" Type="http://schemas.openxmlformats.org/officeDocument/2006/relationships/image" Target="../media/image11.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png"/><Relationship Id="rId3" Type="http://schemas.openxmlformats.org/officeDocument/2006/relationships/image" Target="../media/image36.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png"/><Relationship Id="rId3" Type="http://schemas.openxmlformats.org/officeDocument/2006/relationships/image" Target="../media/image37.png"/><Relationship Id="rId4" Type="http://schemas.openxmlformats.org/officeDocument/2006/relationships/image" Target="../media/image38.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png"/><Relationship Id="rId3" Type="http://schemas.openxmlformats.org/officeDocument/2006/relationships/image" Target="../media/image39.png"/><Relationship Id="rId4" Type="http://schemas.openxmlformats.org/officeDocument/2006/relationships/image" Target="../media/image40.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png"/><Relationship Id="rId3" Type="http://schemas.openxmlformats.org/officeDocument/2006/relationships/image" Target="../media/image41.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png"/><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image" Target="../media/image44.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png"/><Relationship Id="rId3" Type="http://schemas.openxmlformats.org/officeDocument/2006/relationships/image" Target="../media/image39.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png"/><Relationship Id="rId3" Type="http://schemas.openxmlformats.org/officeDocument/2006/relationships/image" Target="../media/image45.png"/><Relationship Id="rId4" Type="http://schemas.openxmlformats.org/officeDocument/2006/relationships/image" Target="../media/image46.png"/><Relationship Id="rId5" Type="http://schemas.openxmlformats.org/officeDocument/2006/relationships/image" Target="../media/image47.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png"/><Relationship Id="rId3" Type="http://schemas.openxmlformats.org/officeDocument/2006/relationships/image" Target="../media/image48.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2.png"/><Relationship Id="rId3" Type="http://schemas.openxmlformats.org/officeDocument/2006/relationships/image" Target="../media/image11.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png"/><Relationship Id="rId3" Type="http://schemas.openxmlformats.org/officeDocument/2006/relationships/image" Target="../media/image49.png"/><Relationship Id="rId4" Type="http://schemas.openxmlformats.org/officeDocument/2006/relationships/image" Target="../media/image50.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png"/><Relationship Id="rId3" Type="http://schemas.openxmlformats.org/officeDocument/2006/relationships/image" Target="../media/image51.png"/><Relationship Id="rId4" Type="http://schemas.openxmlformats.org/officeDocument/2006/relationships/image" Target="../media/image52.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png"/><Relationship Id="rId3" Type="http://schemas.openxmlformats.org/officeDocument/2006/relationships/image" Target="../media/image53.png"/><Relationship Id="rId4" Type="http://schemas.openxmlformats.org/officeDocument/2006/relationships/image" Target="../media/image54.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png"/><Relationship Id="rId3" Type="http://schemas.openxmlformats.org/officeDocument/2006/relationships/image" Target="../media/image55.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png"/><Relationship Id="rId3" Type="http://schemas.openxmlformats.org/officeDocument/2006/relationships/image" Target="../media/image56.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png"/><Relationship Id="rId3" Type="http://schemas.openxmlformats.org/officeDocument/2006/relationships/image" Target="../media/image57.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58.png"/><Relationship Id="rId3" Type="http://schemas.openxmlformats.org/officeDocument/2006/relationships/image" Target="../media/image59.png"/><Relationship Id="rId4" Type="http://schemas.openxmlformats.org/officeDocument/2006/relationships/image" Target="../media/image60.png"/><Relationship Id="rId5" Type="http://schemas.openxmlformats.org/officeDocument/2006/relationships/image" Target="../media/image11.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4.png"/><Relationship Id="rId3" Type="http://schemas.openxmlformats.org/officeDocument/2006/relationships/image" Target="../media/image11.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20.png"/><Relationship Id="rId3" Type="http://schemas.openxmlformats.org/officeDocument/2006/relationships/image" Target="../media/image61.png"/><Relationship Id="rId4" Type="http://schemas.openxmlformats.org/officeDocument/2006/relationships/image" Target="../media/image62.png"/><Relationship Id="rId5" Type="http://schemas.openxmlformats.org/officeDocument/2006/relationships/image" Target="../media/image30.png"/><Relationship Id="rId6" Type="http://schemas.openxmlformats.org/officeDocument/2006/relationships/image" Target="../media/image63.png"/><Relationship Id="rId7" Type="http://schemas.openxmlformats.org/officeDocument/2006/relationships/image" Target="../media/image11.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20.png"/><Relationship Id="rId3" Type="http://schemas.openxmlformats.org/officeDocument/2006/relationships/image" Target="../media/image64.png"/><Relationship Id="rId4" Type="http://schemas.openxmlformats.org/officeDocument/2006/relationships/image" Target="../media/image65.png"/><Relationship Id="rId5" Type="http://schemas.openxmlformats.org/officeDocument/2006/relationships/image" Target="../media/image11.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19.png"/><Relationship Id="rId9" Type="http://schemas.openxmlformats.org/officeDocument/2006/relationships/image" Target="../media/image20.png"/><Relationship Id="rId10" Type="http://schemas.openxmlformats.org/officeDocument/2006/relationships/image" Target="../media/image21.png"/><Relationship Id="rId11" Type="http://schemas.openxmlformats.org/officeDocument/2006/relationships/image" Target="../media/image11.png"/></Relationships>

</file>

<file path=ppt/slides/_rels/slide3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4.png"/><Relationship Id="rId3" Type="http://schemas.openxmlformats.org/officeDocument/2006/relationships/image" Target="../media/image11.png"/></Relationships>

</file>

<file path=ppt/slides/_rels/slide3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png"/><Relationship Id="rId3" Type="http://schemas.openxmlformats.org/officeDocument/2006/relationships/image" Target="../media/image66.png"/><Relationship Id="rId4" Type="http://schemas.openxmlformats.org/officeDocument/2006/relationships/image" Target="../media/image67.png"/></Relationships>

</file>

<file path=ppt/slides/_rels/slide3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png"/><Relationship Id="rId3" Type="http://schemas.openxmlformats.org/officeDocument/2006/relationships/image" Target="../media/image68.png"/><Relationship Id="rId4" Type="http://schemas.openxmlformats.org/officeDocument/2006/relationships/image" Target="../media/image69.png"/></Relationships>

</file>

<file path=ppt/slides/_rels/slide3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png"/><Relationship Id="rId3" Type="http://schemas.openxmlformats.org/officeDocument/2006/relationships/image" Target="../media/image70.png"/></Relationships>

</file>

<file path=ppt/slides/_rels/slide34.xml.rels><?xml version="1.0" encoding="UTF-8"?>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71.png"/><Relationship Id="rId3" Type="http://schemas.openxmlformats.org/officeDocument/2006/relationships/image" Target="../media/image72.png"/><Relationship Id="rId4" Type="http://schemas.openxmlformats.org/officeDocument/2006/relationships/image" Target="../media/image73.png"/><Relationship Id="rId5" Type="http://schemas.openxmlformats.org/officeDocument/2006/relationships/image" Target="../media/image74.png"/><Relationship Id="rId6" Type="http://schemas.openxmlformats.org/officeDocument/2006/relationships/image" Target="../media/image75.png"/><Relationship Id="rId7" Type="http://schemas.openxmlformats.org/officeDocument/2006/relationships/image" Target="../media/image76.png"/><Relationship Id="rId8" Type="http://schemas.openxmlformats.org/officeDocument/2006/relationships/image" Target="../media/image11.png"/></Relationships>

</file>

<file path=ppt/slides/_rels/slide35.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image" Target="../media/image1.jpeg"/><Relationship Id="rId3" Type="http://schemas.openxmlformats.org/officeDocument/2006/relationships/image" Target="../media/image11.png"/></Relationships>

</file>

<file path=ppt/slides/_rels/slide36.xml.rels><?xml version="1.0" encoding="UTF-8"?>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image" Target="../media/image11.png"/></Relationships>

</file>

<file path=ppt/slides/_rels/slide37.xml.rels><?xml version="1.0" encoding="UTF-8"?>
<Relationships xmlns="http://schemas.openxmlformats.org/package/2006/relationships"><Relationship Id="rId1" Type="http://schemas.openxmlformats.org/officeDocument/2006/relationships/slideLayout" Target="../slideLayouts/slideLayout76.xml"/><Relationship Id="rId2" Type="http://schemas.openxmlformats.org/officeDocument/2006/relationships/hyperlink" Target="https://www.manageengine.com/latam/service-desk/descargas.html" TargetMode="External"/><Relationship Id="rId3" Type="http://schemas.openxmlformats.org/officeDocument/2006/relationships/image" Target="../media/image77.png"/><Relationship Id="rId4" Type="http://schemas.openxmlformats.org/officeDocument/2006/relationships/image" Target="../media/image11.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11.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3.png"/><Relationship Id="rId3" Type="http://schemas.openxmlformats.org/officeDocument/2006/relationships/image" Target="../media/image11.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25.png"/><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11.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17.png"/><Relationship Id="rId3" Type="http://schemas.openxmlformats.org/officeDocument/2006/relationships/image" Target="../media/image16.png"/><Relationship Id="rId4" Type="http://schemas.openxmlformats.org/officeDocument/2006/relationships/image" Target="../media/image20.png"/><Relationship Id="rId5" Type="http://schemas.openxmlformats.org/officeDocument/2006/relationships/image" Target="../media/image19.png"/><Relationship Id="rId6" Type="http://schemas.openxmlformats.org/officeDocument/2006/relationships/image" Target="../media/image18.png"/><Relationship Id="rId7" Type="http://schemas.openxmlformats.org/officeDocument/2006/relationships/image" Target="../media/image11.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28.png"/><Relationship Id="rId3" Type="http://schemas.openxmlformats.org/officeDocument/2006/relationships/image" Target="../media/image29.png"/><Relationship Id="rId4" Type="http://schemas.openxmlformats.org/officeDocument/2006/relationships/image" Target="../media/image25.png"/><Relationship Id="rId5" Type="http://schemas.openxmlformats.org/officeDocument/2006/relationships/image" Target="../media/image11.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30.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19" name="CustomShape 1"/>
          <p:cNvSpPr/>
          <p:nvPr/>
        </p:nvSpPr>
        <p:spPr>
          <a:xfrm>
            <a:off x="-18721" y="0"/>
            <a:ext cx="3600722" cy="5141160"/>
          </a:xfrm>
          <a:prstGeom prst="rect">
            <a:avLst/>
          </a:prstGeom>
          <a:solidFill>
            <a:srgbClr val="3D808C">
              <a:alpha val="64999"/>
            </a:srgbClr>
          </a:solidFill>
          <a:ln w="12700">
            <a:miter lim="400000"/>
          </a:ln>
          <a:effectLst>
            <a:outerShdw sx="100000" sy="100000" kx="0" ky="0" algn="b" rotWithShape="0" blurRad="38100" dist="23000" dir="5400000">
              <a:srgbClr val="000000">
                <a:alpha val="35000"/>
              </a:srgbClr>
            </a:outerShdw>
          </a:effectLst>
        </p:spPr>
        <p:txBody>
          <a:bodyPr lIns="45719" rIns="45719"/>
          <a:lstStyle/>
          <a:p>
            <a:pPr/>
          </a:p>
        </p:txBody>
      </p:sp>
      <p:sp>
        <p:nvSpPr>
          <p:cNvPr id="1020" name="CustomShape 2"/>
          <p:cNvSpPr txBox="1"/>
          <p:nvPr/>
        </p:nvSpPr>
        <p:spPr>
          <a:xfrm>
            <a:off x="116280" y="677880"/>
            <a:ext cx="4355640" cy="1035022"/>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p>
            <a:pPr>
              <a:defRPr spc="-1">
                <a:uFill>
                  <a:solidFill>
                    <a:srgbClr val="FFFFFF"/>
                  </a:solidFill>
                </a:uFill>
              </a:defRPr>
            </a:pPr>
          </a:p>
          <a:p>
            <a:pPr>
              <a:defRPr sz="2800">
                <a:solidFill>
                  <a:srgbClr val="0D0D0D"/>
                </a:solidFill>
                <a:uFill>
                  <a:solidFill>
                    <a:srgbClr val="FFFFFF"/>
                  </a:solidFill>
                </a:uFill>
                <a:latin typeface="Gill Sans SemiBold"/>
                <a:ea typeface="Gill Sans SemiBold"/>
                <a:cs typeface="Gill Sans SemiBold"/>
                <a:sym typeface="Gill Sans SemiBold"/>
              </a:defRPr>
            </a:pPr>
            <a:r>
              <a:t>Gestión de TI, simplificada.</a:t>
            </a:r>
          </a:p>
        </p:txBody>
      </p:sp>
      <p:sp>
        <p:nvSpPr>
          <p:cNvPr id="1021" name="CustomShape 3"/>
          <p:cNvSpPr/>
          <p:nvPr/>
        </p:nvSpPr>
        <p:spPr>
          <a:xfrm>
            <a:off x="264600" y="2293920"/>
            <a:ext cx="1261081" cy="361"/>
          </a:xfrm>
          <a:prstGeom prst="line">
            <a:avLst/>
          </a:prstGeom>
          <a:ln w="9360">
            <a:solidFill>
              <a:srgbClr val="0D0D0D"/>
            </a:solidFill>
          </a:ln>
        </p:spPr>
        <p:txBody>
          <a:bodyPr lIns="45719" rIns="45719"/>
          <a:lstStyle/>
          <a:p>
            <a:pPr/>
          </a:p>
        </p:txBody>
      </p:sp>
      <p:sp>
        <p:nvSpPr>
          <p:cNvPr id="1022" name="CustomShape 4"/>
          <p:cNvSpPr txBox="1"/>
          <p:nvPr/>
        </p:nvSpPr>
        <p:spPr>
          <a:xfrm>
            <a:off x="244439" y="2675159"/>
            <a:ext cx="2236682" cy="1225523"/>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p>
            <a:pPr>
              <a:defRPr sz="1400">
                <a:uFill>
                  <a:solidFill>
                    <a:srgbClr val="FFFFFF"/>
                  </a:solidFill>
                </a:uFill>
                <a:latin typeface="Gill Sans Light"/>
                <a:ea typeface="Gill Sans Light"/>
                <a:cs typeface="Gill Sans Light"/>
                <a:sym typeface="Gill Sans Light"/>
              </a:defRPr>
            </a:pPr>
            <a:r>
              <a:t>Soluciones de gestión de TI en tiempo real para la nueva velocidad en los negocios</a:t>
            </a:r>
          </a:p>
          <a:p>
            <a:pPr>
              <a:defRPr spc="-1">
                <a:uFill>
                  <a:solidFill>
                    <a:srgbClr val="FFFFFF"/>
                  </a:solidFill>
                </a:uFill>
              </a:defRPr>
            </a:pPr>
          </a:p>
        </p:txBody>
      </p:sp>
      <p:pic>
        <p:nvPicPr>
          <p:cNvPr id="1023" name="Picture 8" descr="Picture 8"/>
          <p:cNvPicPr>
            <a:picLocks noChangeAspect="1"/>
          </p:cNvPicPr>
          <p:nvPr/>
        </p:nvPicPr>
        <p:blipFill>
          <a:blip r:embed="rId2">
            <a:extLst/>
          </a:blip>
          <a:stretch>
            <a:fillRect/>
          </a:stretch>
        </p:blipFill>
        <p:spPr>
          <a:xfrm>
            <a:off x="4053240" y="849599"/>
            <a:ext cx="4943521" cy="3052442"/>
          </a:xfrm>
          <a:prstGeom prst="rect">
            <a:avLst/>
          </a:prstGeom>
          <a:ln w="12700">
            <a:miter lim="400000"/>
          </a:ln>
        </p:spPr>
      </p:pic>
      <p:pic>
        <p:nvPicPr>
          <p:cNvPr id="1024" name="Picture 10" descr="Picture 10"/>
          <p:cNvPicPr>
            <a:picLocks noChangeAspect="1"/>
          </p:cNvPicPr>
          <p:nvPr/>
        </p:nvPicPr>
        <p:blipFill>
          <a:blip r:embed="rId3">
            <a:extLst/>
          </a:blip>
          <a:stretch>
            <a:fillRect/>
          </a:stretch>
        </p:blipFill>
        <p:spPr>
          <a:xfrm>
            <a:off x="4717800" y="1015560"/>
            <a:ext cx="3541320" cy="2196360"/>
          </a:xfrm>
          <a:prstGeom prst="rect">
            <a:avLst/>
          </a:prstGeom>
          <a:ln w="12700">
            <a:miter lim="400000"/>
          </a:ln>
          <a:effectLst>
            <a:outerShdw sx="100000" sy="100000" kx="0" ky="0" algn="b" rotWithShape="0" blurRad="292100" dist="139700" dir="2700000">
              <a:srgbClr val="333333">
                <a:alpha val="64999"/>
              </a:srgbClr>
            </a:outerShdw>
          </a:effectLst>
        </p:spPr>
      </p:pic>
      <p:pic>
        <p:nvPicPr>
          <p:cNvPr id="1025" name="Picture 11" descr="Picture 11"/>
          <p:cNvPicPr>
            <a:picLocks noChangeAspect="1"/>
          </p:cNvPicPr>
          <p:nvPr/>
        </p:nvPicPr>
        <p:blipFill>
          <a:blip r:embed="rId4">
            <a:extLst/>
          </a:blip>
          <a:srcRect l="0" t="0" r="0" b="13977"/>
          <a:stretch>
            <a:fillRect/>
          </a:stretch>
        </p:blipFill>
        <p:spPr>
          <a:xfrm>
            <a:off x="4072320" y="1245959"/>
            <a:ext cx="437041" cy="375481"/>
          </a:xfrm>
          <a:prstGeom prst="rect">
            <a:avLst/>
          </a:prstGeom>
          <a:ln w="12700">
            <a:miter lim="400000"/>
          </a:ln>
        </p:spPr>
      </p:pic>
      <p:pic>
        <p:nvPicPr>
          <p:cNvPr id="1026" name="Picture 12" descr="Picture 12"/>
          <p:cNvPicPr>
            <a:picLocks noChangeAspect="1"/>
          </p:cNvPicPr>
          <p:nvPr/>
        </p:nvPicPr>
        <p:blipFill>
          <a:blip r:embed="rId5">
            <a:extLst/>
          </a:blip>
          <a:srcRect l="0" t="0" r="0" b="13977"/>
          <a:stretch>
            <a:fillRect/>
          </a:stretch>
        </p:blipFill>
        <p:spPr>
          <a:xfrm>
            <a:off x="4347719" y="290159"/>
            <a:ext cx="565921" cy="524162"/>
          </a:xfrm>
          <a:prstGeom prst="rect">
            <a:avLst/>
          </a:prstGeom>
          <a:ln w="12700">
            <a:miter lim="400000"/>
          </a:ln>
        </p:spPr>
      </p:pic>
      <p:pic>
        <p:nvPicPr>
          <p:cNvPr id="1027" name="Picture 14" descr="Picture 14"/>
          <p:cNvPicPr>
            <a:picLocks noChangeAspect="1"/>
          </p:cNvPicPr>
          <p:nvPr/>
        </p:nvPicPr>
        <p:blipFill>
          <a:blip r:embed="rId6">
            <a:extLst/>
          </a:blip>
          <a:srcRect l="0" t="0" r="0" b="13977"/>
          <a:stretch>
            <a:fillRect/>
          </a:stretch>
        </p:blipFill>
        <p:spPr>
          <a:xfrm>
            <a:off x="5203799" y="23759"/>
            <a:ext cx="516601" cy="443881"/>
          </a:xfrm>
          <a:prstGeom prst="rect">
            <a:avLst/>
          </a:prstGeom>
          <a:ln w="12700">
            <a:miter lim="400000"/>
          </a:ln>
        </p:spPr>
      </p:pic>
      <p:pic>
        <p:nvPicPr>
          <p:cNvPr id="1028" name="Picture 15" descr="Picture 15"/>
          <p:cNvPicPr>
            <a:picLocks noChangeAspect="1"/>
          </p:cNvPicPr>
          <p:nvPr/>
        </p:nvPicPr>
        <p:blipFill>
          <a:blip r:embed="rId7">
            <a:extLst/>
          </a:blip>
          <a:srcRect l="0" t="0" r="0" b="13977"/>
          <a:stretch>
            <a:fillRect/>
          </a:stretch>
        </p:blipFill>
        <p:spPr>
          <a:xfrm>
            <a:off x="6908040" y="51479"/>
            <a:ext cx="484201" cy="416162"/>
          </a:xfrm>
          <a:prstGeom prst="rect">
            <a:avLst/>
          </a:prstGeom>
          <a:ln w="12700">
            <a:miter lim="400000"/>
          </a:ln>
        </p:spPr>
      </p:pic>
      <p:pic>
        <p:nvPicPr>
          <p:cNvPr id="1029" name="Picture 16" descr="Picture 16"/>
          <p:cNvPicPr>
            <a:picLocks noChangeAspect="1"/>
          </p:cNvPicPr>
          <p:nvPr/>
        </p:nvPicPr>
        <p:blipFill>
          <a:blip r:embed="rId8">
            <a:extLst/>
          </a:blip>
          <a:srcRect l="0" t="0" r="0" b="13977"/>
          <a:stretch>
            <a:fillRect/>
          </a:stretch>
        </p:blipFill>
        <p:spPr>
          <a:xfrm>
            <a:off x="8069399" y="470160"/>
            <a:ext cx="396361" cy="340561"/>
          </a:xfrm>
          <a:prstGeom prst="rect">
            <a:avLst/>
          </a:prstGeom>
          <a:ln w="12700">
            <a:miter lim="400000"/>
          </a:ln>
        </p:spPr>
      </p:pic>
      <p:pic>
        <p:nvPicPr>
          <p:cNvPr id="1030" name="Picture 17" descr="Picture 17"/>
          <p:cNvPicPr>
            <a:picLocks noChangeAspect="1"/>
          </p:cNvPicPr>
          <p:nvPr/>
        </p:nvPicPr>
        <p:blipFill>
          <a:blip r:embed="rId9">
            <a:extLst/>
          </a:blip>
          <a:srcRect l="0" t="0" r="0" b="27978"/>
          <a:stretch>
            <a:fillRect/>
          </a:stretch>
        </p:blipFill>
        <p:spPr>
          <a:xfrm>
            <a:off x="8492039" y="1254599"/>
            <a:ext cx="504721" cy="362881"/>
          </a:xfrm>
          <a:prstGeom prst="rect">
            <a:avLst/>
          </a:prstGeom>
          <a:ln w="12700">
            <a:miter lim="400000"/>
          </a:ln>
        </p:spPr>
      </p:pic>
      <p:pic>
        <p:nvPicPr>
          <p:cNvPr id="1031" name="Picture 18" descr="Picture 18"/>
          <p:cNvPicPr>
            <a:picLocks noChangeAspect="1"/>
          </p:cNvPicPr>
          <p:nvPr/>
        </p:nvPicPr>
        <p:blipFill>
          <a:blip r:embed="rId10">
            <a:extLst/>
          </a:blip>
          <a:srcRect l="0" t="0" r="0" b="19440"/>
          <a:stretch>
            <a:fillRect/>
          </a:stretch>
        </p:blipFill>
        <p:spPr>
          <a:xfrm>
            <a:off x="6107400" y="87812"/>
            <a:ext cx="416521" cy="280468"/>
          </a:xfrm>
          <a:prstGeom prst="rect">
            <a:avLst/>
          </a:prstGeom>
          <a:ln w="12700">
            <a:miter lim="400000"/>
          </a:ln>
        </p:spPr>
      </p:pic>
      <p:pic>
        <p:nvPicPr>
          <p:cNvPr id="1032" name="Imagen 280" descr="Imagen 280"/>
          <p:cNvPicPr>
            <a:picLocks noChangeAspect="1"/>
          </p:cNvPicPr>
          <p:nvPr/>
        </p:nvPicPr>
        <p:blipFill>
          <a:blip r:embed="rId11">
            <a:extLst/>
          </a:blip>
          <a:stretch>
            <a:fillRect/>
          </a:stretch>
        </p:blipFill>
        <p:spPr>
          <a:xfrm>
            <a:off x="7882200" y="4785479"/>
            <a:ext cx="1045441" cy="241561"/>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220" name="CustomShape 1"/>
          <p:cNvGrpSpPr/>
          <p:nvPr/>
        </p:nvGrpSpPr>
        <p:grpSpPr>
          <a:xfrm>
            <a:off x="1746719" y="517169"/>
            <a:ext cx="7578722" cy="794822"/>
            <a:chOff x="0" y="0"/>
            <a:chExt cx="7578720" cy="794821"/>
          </a:xfrm>
        </p:grpSpPr>
        <p:sp>
          <p:nvSpPr>
            <p:cNvPr id="1218" name="Rectángulo"/>
            <p:cNvSpPr/>
            <p:nvPr/>
          </p:nvSpPr>
          <p:spPr>
            <a:xfrm>
              <a:off x="0" y="180870"/>
              <a:ext cx="7578721" cy="433081"/>
            </a:xfrm>
            <a:prstGeom prst="rect">
              <a:avLst/>
            </a:prstGeom>
            <a:solidFill>
              <a:srgbClr val="FFFFFF"/>
            </a:solidFill>
            <a:ln w="12700" cap="flat">
              <a:noFill/>
              <a:miter lim="400000"/>
            </a:ln>
            <a:effectLst/>
          </p:spPr>
          <p:txBody>
            <a:bodyPr wrap="square" lIns="45719" tIns="45719" rIns="45719" bIns="45719" numCol="1" anchor="ctr">
              <a:noAutofit/>
            </a:bodyPr>
            <a:lstStyle/>
            <a:p>
              <a:pPr>
                <a:defRPr spc="-1">
                  <a:uFill>
                    <a:solidFill>
                      <a:srgbClr val="FFFFFF"/>
                    </a:solidFill>
                  </a:uFill>
                </a:defRPr>
              </a:pPr>
            </a:p>
          </p:txBody>
        </p:sp>
        <p:sp>
          <p:nvSpPr>
            <p:cNvPr id="1219" name="El efecto de bola de nieve afecta a Zylker"/>
            <p:cNvSpPr txBox="1"/>
            <p:nvPr/>
          </p:nvSpPr>
          <p:spPr>
            <a:xfrm>
              <a:off x="0" y="0"/>
              <a:ext cx="7578721" cy="7948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89999" tIns="89999" rIns="89999" bIns="89999" numCol="1" anchor="ctr">
              <a:spAutoFit/>
            </a:bodyPr>
            <a:lstStyle>
              <a:lvl1pPr>
                <a:defRPr sz="2400">
                  <a:solidFill>
                    <a:srgbClr val="0D0D0D"/>
                  </a:solidFill>
                  <a:uFill>
                    <a:solidFill>
                      <a:srgbClr val="FFFFFF"/>
                    </a:solidFill>
                  </a:uFill>
                  <a:latin typeface="Gill Sans Light"/>
                  <a:ea typeface="Gill Sans Light"/>
                  <a:cs typeface="Gill Sans Light"/>
                  <a:sym typeface="Gill Sans Light"/>
                </a:defRPr>
              </a:lvl1pPr>
            </a:lstStyle>
            <a:p>
              <a:pPr/>
              <a:r>
                <a:t>El efecto de bola de nieve afecta a Zylker</a:t>
              </a:r>
            </a:p>
          </p:txBody>
        </p:sp>
      </p:grpSp>
      <p:sp>
        <p:nvSpPr>
          <p:cNvPr id="1221" name="CustomShape 2"/>
          <p:cNvSpPr txBox="1"/>
          <p:nvPr/>
        </p:nvSpPr>
        <p:spPr>
          <a:xfrm>
            <a:off x="6953590" y="2607479"/>
            <a:ext cx="1944444" cy="50910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p>
            <a:pPr>
              <a:defRPr sz="1000">
                <a:uFill>
                  <a:solidFill>
                    <a:srgbClr val="FFFFFF"/>
                  </a:solidFill>
                </a:uFill>
                <a:latin typeface="Gill Sans Light"/>
                <a:ea typeface="Gill Sans Light"/>
                <a:cs typeface="Gill Sans Light"/>
                <a:sym typeface="Gill Sans Light"/>
              </a:defRPr>
            </a:pPr>
            <a:r>
              <a:t>No se analizó el impacto del cambio debido a la falta de planificación y no se estableció un plan de </a:t>
            </a:r>
            <a:r>
              <a:rPr i="1"/>
              <a:t>back out</a:t>
            </a:r>
            <a:r>
              <a:t>. </a:t>
            </a:r>
          </a:p>
        </p:txBody>
      </p:sp>
      <p:sp>
        <p:nvSpPr>
          <p:cNvPr id="1222" name="CustomShape 3"/>
          <p:cNvSpPr txBox="1"/>
          <p:nvPr/>
        </p:nvSpPr>
        <p:spPr>
          <a:xfrm>
            <a:off x="6941712" y="2278079"/>
            <a:ext cx="2097001" cy="39480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p>
            <a:pPr>
              <a:defRPr sz="1000">
                <a:solidFill>
                  <a:srgbClr val="069F91"/>
                </a:solidFill>
                <a:uFill>
                  <a:solidFill>
                    <a:srgbClr val="FFFFFF"/>
                  </a:solidFill>
                </a:uFill>
                <a:latin typeface="Gill Sans SemiBold"/>
                <a:ea typeface="Gill Sans SemiBold"/>
                <a:cs typeface="Gill Sans SemiBold"/>
                <a:sym typeface="Gill Sans SemiBold"/>
              </a:defRPr>
            </a:pPr>
            <a:r>
              <a:t>FALTA DE ANÁLISIS DE IMPACTO Y PLAN DE </a:t>
            </a:r>
            <a:r>
              <a:rPr i="1"/>
              <a:t>BACK OUT</a:t>
            </a:r>
          </a:p>
        </p:txBody>
      </p:sp>
      <p:sp>
        <p:nvSpPr>
          <p:cNvPr id="1223" name="CustomShape 4"/>
          <p:cNvSpPr txBox="1"/>
          <p:nvPr/>
        </p:nvSpPr>
        <p:spPr>
          <a:xfrm>
            <a:off x="253439" y="2235960"/>
            <a:ext cx="1402201" cy="64880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defRPr sz="1000">
                <a:solidFill>
                  <a:srgbClr val="404040"/>
                </a:solidFill>
                <a:uFill>
                  <a:solidFill>
                    <a:srgbClr val="FFFFFF"/>
                  </a:solidFill>
                </a:uFill>
                <a:latin typeface="Gill Sans Light"/>
                <a:ea typeface="Gill Sans Light"/>
                <a:cs typeface="Gill Sans Light"/>
                <a:sym typeface="Gill Sans Light"/>
              </a:defRPr>
            </a:lvl1pPr>
          </a:lstStyle>
          <a:p>
            <a:pPr/>
            <a:r>
              <a:t>Los técnicos carecían de experiencia y no estaban familiarizados con el proceso.</a:t>
            </a:r>
          </a:p>
        </p:txBody>
      </p:sp>
      <p:sp>
        <p:nvSpPr>
          <p:cNvPr id="1224" name="CustomShape 5"/>
          <p:cNvSpPr txBox="1"/>
          <p:nvPr/>
        </p:nvSpPr>
        <p:spPr>
          <a:xfrm>
            <a:off x="262080" y="2030040"/>
            <a:ext cx="1802520" cy="24240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defRPr sz="1000">
                <a:solidFill>
                  <a:srgbClr val="069F91"/>
                </a:solidFill>
                <a:uFill>
                  <a:solidFill>
                    <a:srgbClr val="FFFFFF"/>
                  </a:solidFill>
                </a:uFill>
                <a:latin typeface="Gill Sans SemiBold"/>
                <a:ea typeface="Gill Sans SemiBold"/>
                <a:cs typeface="Gill Sans SemiBold"/>
                <a:sym typeface="Gill Sans SemiBold"/>
              </a:defRPr>
            </a:lvl1pPr>
          </a:lstStyle>
          <a:p>
            <a:pPr/>
            <a:r>
              <a:t>FALTA DE EXPERIENCIA</a:t>
            </a:r>
          </a:p>
        </p:txBody>
      </p:sp>
      <p:sp>
        <p:nvSpPr>
          <p:cNvPr id="1225" name="CustomShape 6"/>
          <p:cNvSpPr txBox="1"/>
          <p:nvPr/>
        </p:nvSpPr>
        <p:spPr>
          <a:xfrm>
            <a:off x="744479" y="3778200"/>
            <a:ext cx="2145961" cy="39480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lgn="ctr">
              <a:defRPr sz="1000">
                <a:solidFill>
                  <a:srgbClr val="069F91"/>
                </a:solidFill>
                <a:uFill>
                  <a:solidFill>
                    <a:srgbClr val="FFFFFF"/>
                  </a:solidFill>
                </a:uFill>
                <a:latin typeface="Gill Sans SemiBold"/>
                <a:ea typeface="Gill Sans SemiBold"/>
                <a:cs typeface="Gill Sans SemiBold"/>
                <a:sym typeface="Gill Sans SemiBold"/>
              </a:defRPr>
            </a:lvl1pPr>
          </a:lstStyle>
          <a:p>
            <a:pPr/>
            <a:r>
              <a:t>FALTA DE UN SISTEMA DE APROBACIÓN</a:t>
            </a:r>
          </a:p>
        </p:txBody>
      </p:sp>
      <p:sp>
        <p:nvSpPr>
          <p:cNvPr id="1226" name="CustomShape 7"/>
          <p:cNvSpPr txBox="1"/>
          <p:nvPr/>
        </p:nvSpPr>
        <p:spPr>
          <a:xfrm>
            <a:off x="1777680" y="981720"/>
            <a:ext cx="5206594" cy="255101"/>
          </a:xfrm>
          <a:prstGeom prst="rect">
            <a:avLst/>
          </a:prstGeom>
          <a:ln w="12700">
            <a:miter lim="400000"/>
          </a:ln>
          <a:extLst>
            <a:ext uri="{C572A759-6A51-4108-AA02-DFA0A04FC94B}">
              <ma14:wrappingTextBoxFlag xmlns:ma14="http://schemas.microsoft.com/office/mac/drawingml/2011/main" val="1"/>
            </a:ext>
          </a:extLst>
        </p:spPr>
        <p:txBody>
          <a:bodyPr wrap="none" lIns="44999" tIns="44999" rIns="44999" bIns="44999">
            <a:spAutoFit/>
          </a:bodyPr>
          <a:lstStyle>
            <a:lvl1pPr>
              <a:defRPr sz="1100">
                <a:solidFill>
                  <a:srgbClr val="0D0D0D"/>
                </a:solidFill>
                <a:uFill>
                  <a:solidFill>
                    <a:srgbClr val="FFFFFF"/>
                  </a:solidFill>
                </a:uFill>
                <a:latin typeface="Gill Sans Light"/>
                <a:ea typeface="Gill Sans Light"/>
                <a:cs typeface="Gill Sans Light"/>
                <a:sym typeface="Gill Sans Light"/>
              </a:defRPr>
            </a:lvl1pPr>
          </a:lstStyle>
          <a:p>
            <a:pPr/>
            <a:r>
              <a:t>Cómo un cambio menor se convirtió en un problema mayor, afectando así a la productividad</a:t>
            </a:r>
          </a:p>
        </p:txBody>
      </p:sp>
      <p:sp>
        <p:nvSpPr>
          <p:cNvPr id="1227" name="CustomShape 8"/>
          <p:cNvSpPr txBox="1"/>
          <p:nvPr/>
        </p:nvSpPr>
        <p:spPr>
          <a:xfrm>
            <a:off x="763200" y="4099002"/>
            <a:ext cx="1803960" cy="64880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defRPr sz="1000">
                <a:uFill>
                  <a:solidFill>
                    <a:srgbClr val="FFFFFF"/>
                  </a:solidFill>
                </a:uFill>
                <a:latin typeface="Gill Sans Light"/>
                <a:ea typeface="Gill Sans Light"/>
                <a:cs typeface="Gill Sans Light"/>
                <a:sym typeface="Gill Sans Light"/>
              </a:defRPr>
            </a:lvl1pPr>
          </a:lstStyle>
          <a:p>
            <a:pPr/>
            <a:r>
              <a:t>La falta de aprobación tomó a la gente desprevenida y no se aplicó la experiencia adecuada en el cambio. </a:t>
            </a:r>
          </a:p>
        </p:txBody>
      </p:sp>
      <p:sp>
        <p:nvSpPr>
          <p:cNvPr id="1228" name="CustomShape 9"/>
          <p:cNvSpPr/>
          <p:nvPr/>
        </p:nvSpPr>
        <p:spPr>
          <a:xfrm flipV="1">
            <a:off x="3492360" y="1743480"/>
            <a:ext cx="1693800" cy="4321"/>
          </a:xfrm>
          <a:prstGeom prst="line">
            <a:avLst/>
          </a:prstGeom>
          <a:ln w="6480">
            <a:solidFill>
              <a:srgbClr val="1F497D"/>
            </a:solidFill>
            <a:tailEnd type="triangle"/>
          </a:ln>
          <a:effectLst>
            <a:outerShdw sx="100000" sy="100000" kx="0" ky="0" algn="b" rotWithShape="0" blurRad="38100" dist="20000" dir="5400000">
              <a:srgbClr val="000000">
                <a:alpha val="38000"/>
              </a:srgbClr>
            </a:outerShdw>
          </a:effectLst>
        </p:spPr>
        <p:txBody>
          <a:bodyPr lIns="45719" rIns="45719"/>
          <a:lstStyle/>
          <a:p>
            <a:pPr/>
          </a:p>
        </p:txBody>
      </p:sp>
      <p:sp>
        <p:nvSpPr>
          <p:cNvPr id="1229" name="CustomShape 10"/>
          <p:cNvSpPr/>
          <p:nvPr/>
        </p:nvSpPr>
        <p:spPr>
          <a:xfrm flipH="1" flipV="1">
            <a:off x="1661399" y="2389679"/>
            <a:ext cx="449281" cy="721"/>
          </a:xfrm>
          <a:prstGeom prst="line">
            <a:avLst/>
          </a:prstGeom>
          <a:ln w="6480">
            <a:solidFill>
              <a:srgbClr val="1F497D"/>
            </a:solidFill>
            <a:tailEnd type="triangle"/>
          </a:ln>
          <a:effectLst>
            <a:outerShdw sx="100000" sy="100000" kx="0" ky="0" algn="b" rotWithShape="0" blurRad="38100" dist="20000" dir="5400000">
              <a:srgbClr val="000000">
                <a:alpha val="38000"/>
              </a:srgbClr>
            </a:outerShdw>
          </a:effectLst>
        </p:spPr>
        <p:txBody>
          <a:bodyPr lIns="45719" rIns="45719"/>
          <a:lstStyle/>
          <a:p>
            <a:pPr/>
          </a:p>
        </p:txBody>
      </p:sp>
      <p:sp>
        <p:nvSpPr>
          <p:cNvPr id="1230" name="Line 11"/>
          <p:cNvSpPr/>
          <p:nvPr/>
        </p:nvSpPr>
        <p:spPr>
          <a:xfrm flipV="1">
            <a:off x="3492360" y="1745279"/>
            <a:ext cx="361" cy="938521"/>
          </a:xfrm>
          <a:prstGeom prst="line">
            <a:avLst/>
          </a:prstGeom>
          <a:ln w="6480">
            <a:solidFill>
              <a:srgbClr val="1F497D"/>
            </a:solidFill>
          </a:ln>
          <a:effectLst>
            <a:outerShdw sx="100000" sy="100000" kx="0" ky="0" algn="b" rotWithShape="0" blurRad="38100" dist="20000" dir="5400000">
              <a:srgbClr val="000000">
                <a:alpha val="38000"/>
              </a:srgbClr>
            </a:outerShdw>
          </a:effectLst>
        </p:spPr>
        <p:txBody>
          <a:bodyPr lIns="45719" rIns="45719"/>
          <a:lstStyle/>
          <a:p>
            <a:pPr/>
          </a:p>
        </p:txBody>
      </p:sp>
      <p:sp>
        <p:nvSpPr>
          <p:cNvPr id="1231" name="CustomShape 12"/>
          <p:cNvSpPr/>
          <p:nvPr/>
        </p:nvSpPr>
        <p:spPr>
          <a:xfrm>
            <a:off x="4274280" y="2548800"/>
            <a:ext cx="2527201" cy="361"/>
          </a:xfrm>
          <a:prstGeom prst="line">
            <a:avLst/>
          </a:prstGeom>
          <a:ln w="6480">
            <a:solidFill>
              <a:srgbClr val="1F497D"/>
            </a:solidFill>
            <a:tailEnd type="triangle"/>
          </a:ln>
          <a:effectLst>
            <a:outerShdw sx="100000" sy="100000" kx="0" ky="0" algn="b" rotWithShape="0" blurRad="38100" dist="20000" dir="5400000">
              <a:srgbClr val="000000">
                <a:alpha val="38000"/>
              </a:srgbClr>
            </a:outerShdw>
          </a:effectLst>
        </p:spPr>
        <p:txBody>
          <a:bodyPr lIns="45719" rIns="45719"/>
          <a:lstStyle/>
          <a:p>
            <a:pPr/>
          </a:p>
        </p:txBody>
      </p:sp>
      <p:sp>
        <p:nvSpPr>
          <p:cNvPr id="1232" name="CustomShape 13"/>
          <p:cNvSpPr/>
          <p:nvPr/>
        </p:nvSpPr>
        <p:spPr>
          <a:xfrm>
            <a:off x="1744559" y="2801520"/>
            <a:ext cx="361" cy="960841"/>
          </a:xfrm>
          <a:prstGeom prst="line">
            <a:avLst/>
          </a:prstGeom>
          <a:ln w="6480">
            <a:solidFill>
              <a:srgbClr val="1F497D"/>
            </a:solidFill>
            <a:tailEnd type="triangle"/>
          </a:ln>
          <a:effectLst>
            <a:outerShdw sx="100000" sy="100000" kx="0" ky="0" algn="b" rotWithShape="0" blurRad="38100" dist="20000" dir="5400000">
              <a:srgbClr val="000000">
                <a:alpha val="38000"/>
              </a:srgbClr>
            </a:outerShdw>
          </a:effectLst>
        </p:spPr>
        <p:txBody>
          <a:bodyPr lIns="45719" rIns="45719"/>
          <a:lstStyle/>
          <a:p>
            <a:pPr/>
          </a:p>
        </p:txBody>
      </p:sp>
      <p:sp>
        <p:nvSpPr>
          <p:cNvPr id="1233" name="CustomShape 14"/>
          <p:cNvSpPr/>
          <p:nvPr/>
        </p:nvSpPr>
        <p:spPr>
          <a:xfrm>
            <a:off x="5857199" y="3739679"/>
            <a:ext cx="944281" cy="361"/>
          </a:xfrm>
          <a:prstGeom prst="line">
            <a:avLst/>
          </a:prstGeom>
          <a:ln w="6480">
            <a:solidFill>
              <a:srgbClr val="1F497D"/>
            </a:solidFill>
            <a:tailEnd type="triangle"/>
          </a:ln>
          <a:effectLst>
            <a:outerShdw sx="100000" sy="100000" kx="0" ky="0" algn="b" rotWithShape="0" blurRad="38100" dist="20000" dir="5400000">
              <a:srgbClr val="000000">
                <a:alpha val="38000"/>
              </a:srgbClr>
            </a:outerShdw>
          </a:effectLst>
        </p:spPr>
        <p:txBody>
          <a:bodyPr lIns="45719" rIns="45719"/>
          <a:lstStyle/>
          <a:p>
            <a:pPr/>
          </a:p>
        </p:txBody>
      </p:sp>
      <p:sp>
        <p:nvSpPr>
          <p:cNvPr id="1234" name="CustomShape 15"/>
          <p:cNvSpPr txBox="1"/>
          <p:nvPr/>
        </p:nvSpPr>
        <p:spPr>
          <a:xfrm>
            <a:off x="5176799" y="1441079"/>
            <a:ext cx="2234078" cy="24240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lgn="ctr">
              <a:defRPr sz="1000">
                <a:solidFill>
                  <a:srgbClr val="069F91"/>
                </a:solidFill>
                <a:uFill>
                  <a:solidFill>
                    <a:srgbClr val="FFFFFF"/>
                  </a:solidFill>
                </a:uFill>
                <a:latin typeface="Gill Sans SemiBold"/>
                <a:ea typeface="Gill Sans SemiBold"/>
                <a:cs typeface="Gill Sans SemiBold"/>
                <a:sym typeface="Gill Sans SemiBold"/>
              </a:defRPr>
            </a:lvl1pPr>
          </a:lstStyle>
          <a:p>
            <a:pPr/>
            <a:r>
              <a:t>NO HAY PREVISIÓN DE RIESGOS</a:t>
            </a:r>
          </a:p>
        </p:txBody>
      </p:sp>
      <p:sp>
        <p:nvSpPr>
          <p:cNvPr id="1235" name="CustomShape 16"/>
          <p:cNvSpPr txBox="1"/>
          <p:nvPr/>
        </p:nvSpPr>
        <p:spPr>
          <a:xfrm>
            <a:off x="5262479" y="1615679"/>
            <a:ext cx="1740241" cy="36940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defRPr sz="1000">
                <a:uFill>
                  <a:solidFill>
                    <a:srgbClr val="FFFFFF"/>
                  </a:solidFill>
                </a:uFill>
                <a:latin typeface="Gill Sans Light"/>
                <a:ea typeface="Gill Sans Light"/>
                <a:cs typeface="Gill Sans Light"/>
                <a:sym typeface="Gill Sans Light"/>
              </a:defRPr>
            </a:lvl1pPr>
          </a:lstStyle>
          <a:p>
            <a:pPr/>
            <a:r>
              <a:t>Faltó una planificación adecuada y no se identificaron los riesgos.</a:t>
            </a:r>
          </a:p>
        </p:txBody>
      </p:sp>
      <p:sp>
        <p:nvSpPr>
          <p:cNvPr id="1236" name="CustomShape 17"/>
          <p:cNvSpPr txBox="1"/>
          <p:nvPr/>
        </p:nvSpPr>
        <p:spPr>
          <a:xfrm>
            <a:off x="6833656" y="3440879"/>
            <a:ext cx="1802521" cy="39480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defRPr sz="1000">
                <a:solidFill>
                  <a:srgbClr val="069F91"/>
                </a:solidFill>
                <a:uFill>
                  <a:solidFill>
                    <a:srgbClr val="FFFFFF"/>
                  </a:solidFill>
                </a:uFill>
                <a:latin typeface="Gill Sans SemiBold"/>
                <a:ea typeface="Gill Sans SemiBold"/>
                <a:cs typeface="Gill Sans SemiBold"/>
                <a:sym typeface="Gill Sans SemiBold"/>
              </a:defRPr>
            </a:lvl1pPr>
          </a:lstStyle>
          <a:p>
            <a:pPr/>
            <a:r>
              <a:t>SISTEMA DE SEGUIMIENTO DEFICIENTE</a:t>
            </a:r>
          </a:p>
        </p:txBody>
      </p:sp>
      <p:sp>
        <p:nvSpPr>
          <p:cNvPr id="1237" name="CustomShape 18"/>
          <p:cNvSpPr txBox="1"/>
          <p:nvPr/>
        </p:nvSpPr>
        <p:spPr>
          <a:xfrm>
            <a:off x="6838920" y="3744760"/>
            <a:ext cx="1566745" cy="64880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defRPr sz="1000">
                <a:uFill>
                  <a:solidFill>
                    <a:srgbClr val="FFFFFF"/>
                  </a:solidFill>
                </a:uFill>
                <a:latin typeface="Gill Sans Light"/>
                <a:ea typeface="Gill Sans Light"/>
                <a:cs typeface="Gill Sans Light"/>
                <a:sym typeface="Gill Sans Light"/>
              </a:defRPr>
            </a:lvl1pPr>
          </a:lstStyle>
          <a:p>
            <a:pPr/>
            <a:r>
              <a:t>No hay un sistema de seguimiento para controlar el progreso o el estado del cambio. </a:t>
            </a:r>
          </a:p>
        </p:txBody>
      </p:sp>
      <p:sp>
        <p:nvSpPr>
          <p:cNvPr id="1238" name="CustomShape 19"/>
          <p:cNvSpPr/>
          <p:nvPr/>
        </p:nvSpPr>
        <p:spPr>
          <a:xfrm>
            <a:off x="1835280" y="1745639"/>
            <a:ext cx="426601" cy="399241"/>
          </a:xfrm>
          <a:prstGeom prst="ellipse">
            <a:avLst/>
          </a:prstGeom>
          <a:gradFill>
            <a:gsLst>
              <a:gs pos="0">
                <a:srgbClr val="BABABA"/>
              </a:gs>
              <a:gs pos="35000">
                <a:srgbClr val="CFCFCF"/>
              </a:gs>
              <a:gs pos="100000">
                <a:srgbClr val="EDEDED"/>
              </a:gs>
            </a:gsLst>
            <a:lin ang="16200000"/>
          </a:gradFill>
          <a:ln w="12700">
            <a:miter lim="400000"/>
          </a:ln>
          <a:effectLst>
            <a:outerShdw sx="100000" sy="100000" kx="0" ky="0" algn="b" rotWithShape="0" blurRad="38100" dist="20000" dir="5400000">
              <a:srgbClr val="000000">
                <a:alpha val="38000"/>
              </a:srgbClr>
            </a:outerShdw>
          </a:effectLst>
        </p:spPr>
        <p:txBody>
          <a:bodyPr lIns="45719" rIns="45719"/>
          <a:lstStyle/>
          <a:p>
            <a:pPr/>
          </a:p>
        </p:txBody>
      </p:sp>
      <p:sp>
        <p:nvSpPr>
          <p:cNvPr id="1239" name="CustomShape 20"/>
          <p:cNvSpPr/>
          <p:nvPr/>
        </p:nvSpPr>
        <p:spPr>
          <a:xfrm>
            <a:off x="2090160" y="1991160"/>
            <a:ext cx="599401" cy="555121"/>
          </a:xfrm>
          <a:prstGeom prst="ellipse">
            <a:avLst/>
          </a:prstGeom>
          <a:gradFill>
            <a:gsLst>
              <a:gs pos="0">
                <a:srgbClr val="BABABA"/>
              </a:gs>
              <a:gs pos="35000">
                <a:srgbClr val="CFCFCF"/>
              </a:gs>
              <a:gs pos="100000">
                <a:srgbClr val="EDEDED"/>
              </a:gs>
            </a:gsLst>
            <a:lin ang="16200000"/>
          </a:gradFill>
          <a:ln w="12700">
            <a:miter lim="400000"/>
          </a:ln>
          <a:effectLst>
            <a:outerShdw sx="100000" sy="100000" kx="0" ky="0" algn="b" rotWithShape="0" blurRad="38100" dist="20000" dir="5400000">
              <a:srgbClr val="000000">
                <a:alpha val="38000"/>
              </a:srgbClr>
            </a:outerShdw>
          </a:effectLst>
        </p:spPr>
        <p:txBody>
          <a:bodyPr lIns="45719" rIns="45719"/>
          <a:lstStyle/>
          <a:p>
            <a:pPr/>
          </a:p>
        </p:txBody>
      </p:sp>
      <p:sp>
        <p:nvSpPr>
          <p:cNvPr id="1240" name="CustomShape 21"/>
          <p:cNvSpPr/>
          <p:nvPr/>
        </p:nvSpPr>
        <p:spPr>
          <a:xfrm>
            <a:off x="2425680" y="2287079"/>
            <a:ext cx="823321" cy="780481"/>
          </a:xfrm>
          <a:prstGeom prst="ellipse">
            <a:avLst/>
          </a:prstGeom>
          <a:gradFill>
            <a:gsLst>
              <a:gs pos="0">
                <a:srgbClr val="BABABA"/>
              </a:gs>
              <a:gs pos="35000">
                <a:srgbClr val="CFCFCF"/>
              </a:gs>
              <a:gs pos="100000">
                <a:srgbClr val="EDEDED"/>
              </a:gs>
            </a:gsLst>
            <a:lin ang="16200000"/>
          </a:gradFill>
          <a:ln w="12700">
            <a:miter lim="400000"/>
          </a:ln>
          <a:effectLst>
            <a:outerShdw sx="100000" sy="100000" kx="0" ky="0" algn="b" rotWithShape="0" blurRad="38100" dist="20000" dir="5400000">
              <a:srgbClr val="000000">
                <a:alpha val="38000"/>
              </a:srgbClr>
            </a:outerShdw>
          </a:effectLst>
        </p:spPr>
        <p:txBody>
          <a:bodyPr lIns="45719" rIns="45719"/>
          <a:lstStyle/>
          <a:p>
            <a:pPr/>
          </a:p>
        </p:txBody>
      </p:sp>
      <p:sp>
        <p:nvSpPr>
          <p:cNvPr id="1241" name="CustomShape 22"/>
          <p:cNvSpPr/>
          <p:nvPr/>
        </p:nvSpPr>
        <p:spPr>
          <a:xfrm>
            <a:off x="2963160" y="2670480"/>
            <a:ext cx="940321" cy="890641"/>
          </a:xfrm>
          <a:prstGeom prst="ellipse">
            <a:avLst/>
          </a:prstGeom>
          <a:gradFill>
            <a:gsLst>
              <a:gs pos="0">
                <a:srgbClr val="BABABA"/>
              </a:gs>
              <a:gs pos="35000">
                <a:srgbClr val="CFCFCF"/>
              </a:gs>
              <a:gs pos="100000">
                <a:srgbClr val="EDEDED"/>
              </a:gs>
            </a:gsLst>
            <a:lin ang="16200000"/>
          </a:gradFill>
          <a:ln w="12700">
            <a:miter lim="400000"/>
          </a:ln>
          <a:effectLst>
            <a:outerShdw sx="100000" sy="100000" kx="0" ky="0" algn="b" rotWithShape="0" blurRad="38100" dist="20000" dir="5400000">
              <a:srgbClr val="000000">
                <a:alpha val="38000"/>
              </a:srgbClr>
            </a:outerShdw>
          </a:effectLst>
        </p:spPr>
        <p:txBody>
          <a:bodyPr lIns="45719" rIns="45719"/>
          <a:lstStyle/>
          <a:p>
            <a:pPr/>
          </a:p>
        </p:txBody>
      </p:sp>
      <p:sp>
        <p:nvSpPr>
          <p:cNvPr id="1242" name="CustomShape 23"/>
          <p:cNvSpPr/>
          <p:nvPr/>
        </p:nvSpPr>
        <p:spPr>
          <a:xfrm>
            <a:off x="3634559" y="2943360"/>
            <a:ext cx="1294561" cy="1238041"/>
          </a:xfrm>
          <a:prstGeom prst="ellipse">
            <a:avLst/>
          </a:prstGeom>
          <a:gradFill>
            <a:gsLst>
              <a:gs pos="0">
                <a:srgbClr val="BABABA"/>
              </a:gs>
              <a:gs pos="35000">
                <a:srgbClr val="CFCFCF"/>
              </a:gs>
              <a:gs pos="100000">
                <a:srgbClr val="EDEDED"/>
              </a:gs>
            </a:gsLst>
            <a:lin ang="16200000"/>
          </a:gradFill>
          <a:ln w="12700">
            <a:miter lim="400000"/>
          </a:ln>
          <a:effectLst>
            <a:outerShdw sx="100000" sy="100000" kx="0" ky="0" algn="b" rotWithShape="0" blurRad="38100" dist="20000" dir="5400000">
              <a:srgbClr val="000000">
                <a:alpha val="38000"/>
              </a:srgbClr>
            </a:outerShdw>
          </a:effectLst>
        </p:spPr>
        <p:txBody>
          <a:bodyPr lIns="45719" rIns="45719"/>
          <a:lstStyle/>
          <a:p>
            <a:pPr/>
          </a:p>
        </p:txBody>
      </p:sp>
      <p:sp>
        <p:nvSpPr>
          <p:cNvPr id="1243" name="CustomShape 24"/>
          <p:cNvSpPr/>
          <p:nvPr/>
        </p:nvSpPr>
        <p:spPr>
          <a:xfrm>
            <a:off x="4292999" y="3341880"/>
            <a:ext cx="1658522" cy="1545121"/>
          </a:xfrm>
          <a:prstGeom prst="ellipse">
            <a:avLst/>
          </a:prstGeom>
          <a:gradFill>
            <a:gsLst>
              <a:gs pos="0">
                <a:srgbClr val="BABABA"/>
              </a:gs>
              <a:gs pos="35000">
                <a:srgbClr val="CFCFCF"/>
              </a:gs>
              <a:gs pos="100000">
                <a:srgbClr val="EDEDED"/>
              </a:gs>
            </a:gsLst>
            <a:lin ang="16200000"/>
          </a:gradFill>
          <a:ln w="12700">
            <a:miter lim="400000"/>
          </a:ln>
          <a:effectLst>
            <a:outerShdw sx="100000" sy="100000" kx="0" ky="0" algn="b" rotWithShape="0" blurRad="38100" dist="20000" dir="5400000">
              <a:srgbClr val="000000">
                <a:alpha val="38000"/>
              </a:srgbClr>
            </a:outerShdw>
          </a:effectLst>
        </p:spPr>
        <p:txBody>
          <a:bodyPr lIns="45719" rIns="45719"/>
          <a:lstStyle/>
          <a:p>
            <a:pPr/>
          </a:p>
        </p:txBody>
      </p:sp>
      <p:sp>
        <p:nvSpPr>
          <p:cNvPr id="1244" name="Line 25"/>
          <p:cNvSpPr/>
          <p:nvPr/>
        </p:nvSpPr>
        <p:spPr>
          <a:xfrm flipH="1">
            <a:off x="1746719" y="2801160"/>
            <a:ext cx="678961" cy="361"/>
          </a:xfrm>
          <a:prstGeom prst="line">
            <a:avLst/>
          </a:prstGeom>
          <a:ln w="6480">
            <a:solidFill>
              <a:srgbClr val="1F497D"/>
            </a:solidFill>
          </a:ln>
          <a:effectLst>
            <a:outerShdw sx="100000" sy="100000" kx="0" ky="0" algn="b" rotWithShape="0" blurRad="38100" dist="20000" dir="5400000">
              <a:srgbClr val="000000">
                <a:alpha val="38000"/>
              </a:srgbClr>
            </a:outerShdw>
          </a:effectLst>
        </p:spPr>
        <p:txBody>
          <a:bodyPr lIns="45719" rIns="45719"/>
          <a:lstStyle/>
          <a:p>
            <a:pPr/>
          </a:p>
        </p:txBody>
      </p:sp>
      <p:sp>
        <p:nvSpPr>
          <p:cNvPr id="1245" name="Line 26"/>
          <p:cNvSpPr/>
          <p:nvPr/>
        </p:nvSpPr>
        <p:spPr>
          <a:xfrm>
            <a:off x="4282919" y="2548800"/>
            <a:ext cx="361" cy="394561"/>
          </a:xfrm>
          <a:prstGeom prst="line">
            <a:avLst/>
          </a:prstGeom>
          <a:ln w="6480">
            <a:solidFill>
              <a:srgbClr val="1F497D"/>
            </a:solidFill>
          </a:ln>
          <a:effectLst>
            <a:outerShdw sx="100000" sy="100000" kx="0" ky="0" algn="b" rotWithShape="0" blurRad="38100" dist="20000" dir="5400000">
              <a:srgbClr val="000000">
                <a:alpha val="38000"/>
              </a:srgbClr>
            </a:outerShdw>
          </a:effectLst>
        </p:spPr>
        <p:txBody>
          <a:bodyPr lIns="45719" rIns="45719"/>
          <a:lstStyle/>
          <a:p>
            <a:pPr/>
          </a:p>
        </p:txBody>
      </p:sp>
      <p:pic>
        <p:nvPicPr>
          <p:cNvPr id="1246" name="Imagen 424" descr="Imagen 424"/>
          <p:cNvPicPr>
            <a:picLocks noChangeAspect="1"/>
          </p:cNvPicPr>
          <p:nvPr/>
        </p:nvPicPr>
        <p:blipFill>
          <a:blip r:embed="rId2">
            <a:extLst/>
          </a:blip>
          <a:stretch>
            <a:fillRect/>
          </a:stretch>
        </p:blipFill>
        <p:spPr>
          <a:xfrm>
            <a:off x="7830719" y="4773240"/>
            <a:ext cx="1036801" cy="239401"/>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48" name="CustomShape 1"/>
          <p:cNvSpPr/>
          <p:nvPr/>
        </p:nvSpPr>
        <p:spPr>
          <a:xfrm>
            <a:off x="961919" y="2141279"/>
            <a:ext cx="686881" cy="689401"/>
          </a:xfrm>
          <a:prstGeom prst="ellipse">
            <a:avLst/>
          </a:prstGeom>
          <a:solidFill>
            <a:srgbClr val="3D808C"/>
          </a:solidFill>
          <a:ln w="12700">
            <a:miter lim="400000"/>
          </a:ln>
        </p:spPr>
        <p:txBody>
          <a:bodyPr lIns="45719" rIns="45719"/>
          <a:lstStyle/>
          <a:p>
            <a:pPr/>
          </a:p>
        </p:txBody>
      </p:sp>
      <p:sp>
        <p:nvSpPr>
          <p:cNvPr id="1249" name="CustomShape 2"/>
          <p:cNvSpPr/>
          <p:nvPr/>
        </p:nvSpPr>
        <p:spPr>
          <a:xfrm>
            <a:off x="-1" y="2487240"/>
            <a:ext cx="959401" cy="361"/>
          </a:xfrm>
          <a:prstGeom prst="line">
            <a:avLst/>
          </a:prstGeom>
          <a:ln w="9360">
            <a:solidFill>
              <a:srgbClr val="C4BD97"/>
            </a:solidFill>
          </a:ln>
        </p:spPr>
        <p:txBody>
          <a:bodyPr lIns="45719" rIns="45719"/>
          <a:lstStyle/>
          <a:p>
            <a:pPr/>
          </a:p>
        </p:txBody>
      </p:sp>
      <p:grpSp>
        <p:nvGrpSpPr>
          <p:cNvPr id="1252" name="CustomShape 3"/>
          <p:cNvGrpSpPr/>
          <p:nvPr/>
        </p:nvGrpSpPr>
        <p:grpSpPr>
          <a:xfrm>
            <a:off x="1699200" y="1109080"/>
            <a:ext cx="7444800" cy="1654641"/>
            <a:chOff x="0" y="0"/>
            <a:chExt cx="7444799" cy="1654639"/>
          </a:xfrm>
        </p:grpSpPr>
        <p:sp>
          <p:nvSpPr>
            <p:cNvPr id="1250" name="Rectángulo"/>
            <p:cNvSpPr/>
            <p:nvPr/>
          </p:nvSpPr>
          <p:spPr>
            <a:xfrm>
              <a:off x="0" y="965239"/>
              <a:ext cx="7444800" cy="689401"/>
            </a:xfrm>
            <a:prstGeom prst="rect">
              <a:avLst/>
            </a:prstGeom>
            <a:solidFill>
              <a:srgbClr val="FFFFFF"/>
            </a:solidFill>
            <a:ln w="12700" cap="flat">
              <a:noFill/>
              <a:miter lim="400000"/>
            </a:ln>
            <a:effectLst/>
          </p:spPr>
          <p:txBody>
            <a:bodyPr wrap="square" lIns="45719" tIns="45719" rIns="45719" bIns="45719" numCol="1" anchor="b">
              <a:noAutofit/>
            </a:bodyPr>
            <a:lstStyle/>
            <a:p>
              <a:pPr/>
            </a:p>
          </p:txBody>
        </p:sp>
        <p:sp>
          <p:nvSpPr>
            <p:cNvPr id="1251" name="Gestión de cambios con ServiceDesk Plus"/>
            <p:cNvSpPr txBox="1"/>
            <p:nvPr/>
          </p:nvSpPr>
          <p:spPr>
            <a:xfrm>
              <a:off x="0" y="0"/>
              <a:ext cx="7444800" cy="16532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89999" tIns="89999" rIns="89999" bIns="89999" numCol="1" anchor="b">
              <a:spAutoFit/>
            </a:bodyPr>
            <a:lstStyle/>
            <a:p>
              <a:pPr>
                <a:defRPr spc="-1">
                  <a:uFill>
                    <a:solidFill>
                      <a:srgbClr val="FFFFFF"/>
                    </a:solidFill>
                  </a:uFill>
                </a:defRPr>
              </a:pPr>
            </a:p>
            <a:p>
              <a:pPr>
                <a:defRPr spc="-1">
                  <a:uFill>
                    <a:solidFill>
                      <a:srgbClr val="FFFFFF"/>
                    </a:solidFill>
                  </a:uFill>
                </a:defRPr>
              </a:pPr>
            </a:p>
            <a:p>
              <a:pPr>
                <a:defRPr spc="-1">
                  <a:uFill>
                    <a:solidFill>
                      <a:srgbClr val="FFFFFF"/>
                    </a:solidFill>
                  </a:uFill>
                </a:defRPr>
              </a:pPr>
            </a:p>
            <a:p>
              <a:pPr>
                <a:defRPr spc="-1">
                  <a:uFill>
                    <a:solidFill>
                      <a:srgbClr val="FFFFFF"/>
                    </a:solidFill>
                  </a:uFill>
                </a:defRPr>
              </a:pPr>
            </a:p>
            <a:p>
              <a:pPr>
                <a:defRPr sz="2800">
                  <a:uFill>
                    <a:solidFill>
                      <a:srgbClr val="FFFFFF"/>
                    </a:solidFill>
                  </a:uFill>
                  <a:latin typeface="Gill Sans Light"/>
                  <a:ea typeface="Gill Sans Light"/>
                  <a:cs typeface="Gill Sans Light"/>
                  <a:sym typeface="Gill Sans Light"/>
                </a:defRPr>
              </a:pPr>
              <a:r>
                <a:t>Gestión de cambios con ServiceDesk Plus</a:t>
              </a:r>
            </a:p>
          </p:txBody>
        </p:sp>
      </p:grpSp>
      <p:sp>
        <p:nvSpPr>
          <p:cNvPr id="1253" name="CustomShape 4"/>
          <p:cNvSpPr txBox="1"/>
          <p:nvPr/>
        </p:nvSpPr>
        <p:spPr>
          <a:xfrm>
            <a:off x="1798559" y="2789639"/>
            <a:ext cx="4761362" cy="29320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defRPr sz="1400">
                <a:solidFill>
                  <a:srgbClr val="0D0D0D"/>
                </a:solidFill>
                <a:uFill>
                  <a:solidFill>
                    <a:srgbClr val="FFFFFF"/>
                  </a:solidFill>
                </a:uFill>
                <a:latin typeface="Gill Sans Light"/>
                <a:ea typeface="Gill Sans Light"/>
                <a:cs typeface="Gill Sans Light"/>
                <a:sym typeface="Gill Sans Light"/>
              </a:defRPr>
            </a:lvl1pPr>
          </a:lstStyle>
          <a:p>
            <a:pPr/>
            <a:r>
              <a:t>Para implementar cambios de manera eficiente</a:t>
            </a:r>
          </a:p>
        </p:txBody>
      </p:sp>
      <p:pic>
        <p:nvPicPr>
          <p:cNvPr id="1254" name="Picture 11" descr="Picture 11"/>
          <p:cNvPicPr>
            <a:picLocks noChangeAspect="1"/>
          </p:cNvPicPr>
          <p:nvPr/>
        </p:nvPicPr>
        <p:blipFill>
          <a:blip r:embed="rId2">
            <a:extLst/>
          </a:blip>
          <a:srcRect l="0" t="0" r="0" b="13977"/>
          <a:stretch>
            <a:fillRect/>
          </a:stretch>
        </p:blipFill>
        <p:spPr>
          <a:xfrm>
            <a:off x="924480" y="2163599"/>
            <a:ext cx="749881" cy="644761"/>
          </a:xfrm>
          <a:prstGeom prst="rect">
            <a:avLst/>
          </a:prstGeom>
          <a:ln w="12700">
            <a:miter lim="400000"/>
          </a:ln>
        </p:spPr>
      </p:pic>
      <p:pic>
        <p:nvPicPr>
          <p:cNvPr id="1255" name="Imagen 430" descr="Imagen 430"/>
          <p:cNvPicPr>
            <a:picLocks noChangeAspect="1"/>
          </p:cNvPicPr>
          <p:nvPr/>
        </p:nvPicPr>
        <p:blipFill>
          <a:blip r:embed="rId3">
            <a:extLst/>
          </a:blip>
          <a:stretch>
            <a:fillRect/>
          </a:stretch>
        </p:blipFill>
        <p:spPr>
          <a:xfrm>
            <a:off x="7830719" y="4773600"/>
            <a:ext cx="1036801" cy="239401"/>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57" name="CustomShape 1"/>
          <p:cNvSpPr/>
          <p:nvPr/>
        </p:nvSpPr>
        <p:spPr>
          <a:xfrm>
            <a:off x="0" y="-8281"/>
            <a:ext cx="9141480" cy="5158802"/>
          </a:xfrm>
          <a:prstGeom prst="rect">
            <a:avLst/>
          </a:prstGeom>
          <a:gradFill>
            <a:gsLst>
              <a:gs pos="3000">
                <a:srgbClr val="604A7B"/>
              </a:gs>
              <a:gs pos="21000">
                <a:srgbClr val="FFFFFF"/>
              </a:gs>
            </a:gsLst>
            <a:lin ang="10800000"/>
          </a:gradFill>
          <a:ln w="12700">
            <a:miter lim="400000"/>
          </a:ln>
          <a:effectLst>
            <a:outerShdw sx="100000" sy="100000" kx="0" ky="0" algn="b" rotWithShape="0" blurRad="38100" dist="23000" dir="5400000">
              <a:srgbClr val="000000">
                <a:alpha val="35000"/>
              </a:srgbClr>
            </a:outerShdw>
          </a:effectLst>
        </p:spPr>
        <p:txBody>
          <a:bodyPr lIns="45719" rIns="45719"/>
          <a:lstStyle/>
          <a:p>
            <a:pPr/>
          </a:p>
        </p:txBody>
      </p:sp>
      <p:grpSp>
        <p:nvGrpSpPr>
          <p:cNvPr id="1260" name="CustomShape 2"/>
          <p:cNvGrpSpPr/>
          <p:nvPr/>
        </p:nvGrpSpPr>
        <p:grpSpPr>
          <a:xfrm>
            <a:off x="209880" y="132120"/>
            <a:ext cx="6518879" cy="636120"/>
            <a:chOff x="0" y="0"/>
            <a:chExt cx="6518878" cy="636119"/>
          </a:xfrm>
        </p:grpSpPr>
        <p:sp>
          <p:nvSpPr>
            <p:cNvPr id="1258" name="Rectángulo"/>
            <p:cNvSpPr/>
            <p:nvPr/>
          </p:nvSpPr>
          <p:spPr>
            <a:xfrm>
              <a:off x="0" y="0"/>
              <a:ext cx="6518879" cy="636120"/>
            </a:xfrm>
            <a:prstGeom prst="rect">
              <a:avLst/>
            </a:prstGeom>
            <a:solidFill>
              <a:srgbClr val="F2F2F2"/>
            </a:solidFill>
            <a:ln w="12700" cap="flat">
              <a:noFill/>
              <a:miter lim="400000"/>
            </a:ln>
            <a:effectLst>
              <a:outerShdw sx="100000" sy="100000" kx="0" ky="0" algn="b" rotWithShape="0" blurRad="50800" dist="38100" dir="5400000">
                <a:srgbClr val="000000">
                  <a:alpha val="40000"/>
                </a:srgbClr>
              </a:outerShdw>
            </a:effectLst>
          </p:spPr>
          <p:txBody>
            <a:bodyPr wrap="square" lIns="45719" tIns="45719" rIns="45719" bIns="45719" numCol="1" anchor="t">
              <a:noAutofit/>
            </a:bodyPr>
            <a:lstStyle/>
            <a:p>
              <a:pPr/>
            </a:p>
          </p:txBody>
        </p:sp>
        <p:sp>
          <p:nvSpPr>
            <p:cNvPr id="1259" name="PLANIFICACIÓN DE CAMBIOS…"/>
            <p:cNvSpPr txBox="1"/>
            <p:nvPr/>
          </p:nvSpPr>
          <p:spPr>
            <a:xfrm>
              <a:off x="45000" y="0"/>
              <a:ext cx="6428879" cy="572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t">
              <a:spAutoFit/>
            </a:bodyPr>
            <a:lstStyle/>
            <a:p>
              <a:pPr>
                <a:defRPr sz="800">
                  <a:solidFill>
                    <a:srgbClr val="712627"/>
                  </a:solidFill>
                  <a:uFill>
                    <a:solidFill>
                      <a:srgbClr val="FFFFFF"/>
                    </a:solidFill>
                  </a:uFill>
                  <a:latin typeface="Gill Sans Light"/>
                  <a:ea typeface="Gill Sans Light"/>
                  <a:cs typeface="Gill Sans Light"/>
                  <a:sym typeface="Gill Sans Light"/>
                </a:defRPr>
              </a:pPr>
              <a:r>
                <a:t>PLANIFICACIÓN DE CAMBIOS </a:t>
              </a:r>
            </a:p>
            <a:p>
              <a:pPr>
                <a:defRPr sz="800">
                  <a:solidFill>
                    <a:srgbClr val="712627"/>
                  </a:solidFill>
                  <a:uFill>
                    <a:solidFill>
                      <a:srgbClr val="FFFFFF"/>
                    </a:solidFill>
                  </a:uFill>
                  <a:latin typeface="Gill Sans Light"/>
                  <a:ea typeface="Gill Sans Light"/>
                  <a:cs typeface="Gill Sans Light"/>
                  <a:sym typeface="Gill Sans Light"/>
                </a:defRPr>
              </a:pPr>
              <a:r>
                <a:t>FUNCIÓN: VISTA DE CALENDARIO.</a:t>
              </a:r>
            </a:p>
            <a:p>
              <a:pPr>
                <a:defRPr sz="900">
                  <a:uFill>
                    <a:solidFill>
                      <a:srgbClr val="FFFFFF"/>
                    </a:solidFill>
                  </a:uFill>
                  <a:latin typeface="Gill Sans Light"/>
                  <a:ea typeface="Gill Sans Light"/>
                  <a:cs typeface="Gill Sans Light"/>
                  <a:sym typeface="Gill Sans Light"/>
                </a:defRPr>
              </a:pPr>
              <a:r>
                <a:t>Catrin revisa la vista de calendario de los cambios y planifica el cambio de reemplazo de impresoras respectivamente. Programa el cambio utilizando las opciones de inicio programado y fin programado durante la propuesta de cambio.  </a:t>
              </a:r>
            </a:p>
          </p:txBody>
        </p:sp>
      </p:grpSp>
      <p:pic>
        <p:nvPicPr>
          <p:cNvPr id="1261" name="Picture 12" descr="Picture 12"/>
          <p:cNvPicPr>
            <a:picLocks noChangeAspect="1"/>
          </p:cNvPicPr>
          <p:nvPr/>
        </p:nvPicPr>
        <p:blipFill>
          <a:blip r:embed="rId2">
            <a:extLst/>
          </a:blip>
          <a:stretch>
            <a:fillRect/>
          </a:stretch>
        </p:blipFill>
        <p:spPr>
          <a:xfrm>
            <a:off x="6757920" y="82080"/>
            <a:ext cx="719281" cy="719280"/>
          </a:xfrm>
          <a:prstGeom prst="rect">
            <a:avLst/>
          </a:prstGeom>
          <a:ln w="12700">
            <a:miter lim="400000"/>
          </a:ln>
          <a:effectLst>
            <a:outerShdw sx="100000" sy="100000" kx="0" ky="0" algn="b" rotWithShape="0" blurRad="292100" dist="139700" dir="2700000">
              <a:srgbClr val="333333">
                <a:alpha val="64999"/>
              </a:srgbClr>
            </a:outerShdw>
          </a:effectLst>
        </p:spPr>
      </p:pic>
      <p:pic>
        <p:nvPicPr>
          <p:cNvPr id="1262" name="Picture 1" descr="Picture 1"/>
          <p:cNvPicPr>
            <a:picLocks noChangeAspect="1"/>
          </p:cNvPicPr>
          <p:nvPr/>
        </p:nvPicPr>
        <p:blipFill>
          <a:blip r:embed="rId3">
            <a:extLst/>
          </a:blip>
          <a:stretch>
            <a:fillRect/>
          </a:stretch>
        </p:blipFill>
        <p:spPr>
          <a:xfrm>
            <a:off x="492480" y="887400"/>
            <a:ext cx="7704001" cy="3924361"/>
          </a:xfrm>
          <a:prstGeom prst="rect">
            <a:avLst/>
          </a:prstGeom>
          <a:ln w="12700">
            <a:miter lim="400000"/>
          </a:ln>
          <a:effectLst>
            <a:outerShdw sx="100000" sy="100000" kx="0" ky="0" algn="b" rotWithShape="0" blurRad="292100" dist="139700" dir="2700000">
              <a:srgbClr val="333333">
                <a:alpha val="64999"/>
              </a:srgbClr>
            </a:outerShdw>
          </a:effectLst>
        </p:spPr>
      </p:pic>
      <p:sp>
        <p:nvSpPr>
          <p:cNvPr id="1263" name="CustomShape 3"/>
          <p:cNvSpPr/>
          <p:nvPr/>
        </p:nvSpPr>
        <p:spPr>
          <a:xfrm>
            <a:off x="4758840" y="1975319"/>
            <a:ext cx="1370521" cy="252361"/>
          </a:xfrm>
          <a:prstGeom prst="rect">
            <a:avLst/>
          </a:prstGeom>
          <a:gradFill>
            <a:gsLst>
              <a:gs pos="0">
                <a:srgbClr val="3F80CE">
                  <a:alpha val="0"/>
                </a:srgbClr>
              </a:gs>
              <a:gs pos="100000">
                <a:schemeClr val="accent1">
                  <a:hueOff val="357503"/>
                  <a:satOff val="54545"/>
                  <a:lumOff val="29273"/>
                  <a:alpha val="0"/>
                </a:schemeClr>
              </a:gs>
            </a:gsLst>
            <a:lin ang="16200000"/>
          </a:gradFill>
          <a:ln w="19080">
            <a:solidFill>
              <a:srgbClr val="953735"/>
            </a:solidFill>
          </a:ln>
          <a:effectLst>
            <a:outerShdw sx="100000" sy="100000" kx="0" ky="0" algn="b" rotWithShape="0" blurRad="38100" dist="23000" dir="5400000">
              <a:srgbClr val="000000">
                <a:alpha val="35000"/>
              </a:srgbClr>
            </a:outerShdw>
          </a:effectLst>
        </p:spPr>
        <p:txBody>
          <a:bodyPr lIns="45719" rIns="45719"/>
          <a:lstStyle/>
          <a:p>
            <a:pPr/>
          </a:p>
        </p:txBody>
      </p:sp>
      <p:grpSp>
        <p:nvGrpSpPr>
          <p:cNvPr id="1266" name="CustomShape 4"/>
          <p:cNvGrpSpPr/>
          <p:nvPr/>
        </p:nvGrpSpPr>
        <p:grpSpPr>
          <a:xfrm>
            <a:off x="5536641" y="1073159"/>
            <a:ext cx="1452759" cy="870481"/>
            <a:chOff x="0" y="0"/>
            <a:chExt cx="1452758" cy="870480"/>
          </a:xfrm>
        </p:grpSpPr>
        <p:sp>
          <p:nvSpPr>
            <p:cNvPr id="1264" name="Figura"/>
            <p:cNvSpPr/>
            <p:nvPr/>
          </p:nvSpPr>
          <p:spPr>
            <a:xfrm>
              <a:off x="0" y="0"/>
              <a:ext cx="1452759" cy="87048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503"/>
                  </a:moveTo>
                  <a:cubicBezTo>
                    <a:pt x="0" y="1121"/>
                    <a:pt x="671" y="0"/>
                    <a:pt x="1500" y="0"/>
                  </a:cubicBezTo>
                  <a:lnTo>
                    <a:pt x="3600" y="0"/>
                  </a:lnTo>
                  <a:lnTo>
                    <a:pt x="20100" y="0"/>
                  </a:lnTo>
                  <a:cubicBezTo>
                    <a:pt x="20929" y="0"/>
                    <a:pt x="21600" y="1121"/>
                    <a:pt x="21600" y="2503"/>
                  </a:cubicBezTo>
                  <a:lnTo>
                    <a:pt x="21600" y="12514"/>
                  </a:lnTo>
                  <a:cubicBezTo>
                    <a:pt x="21600" y="13896"/>
                    <a:pt x="20929" y="15016"/>
                    <a:pt x="20100" y="15016"/>
                  </a:cubicBezTo>
                  <a:lnTo>
                    <a:pt x="9000" y="15016"/>
                  </a:lnTo>
                  <a:lnTo>
                    <a:pt x="2014" y="21600"/>
                  </a:lnTo>
                  <a:lnTo>
                    <a:pt x="3600" y="15016"/>
                  </a:lnTo>
                  <a:lnTo>
                    <a:pt x="1500" y="15016"/>
                  </a:lnTo>
                  <a:cubicBezTo>
                    <a:pt x="671" y="15016"/>
                    <a:pt x="0" y="13896"/>
                    <a:pt x="0" y="12514"/>
                  </a:cubicBezTo>
                  <a:lnTo>
                    <a:pt x="0" y="12514"/>
                  </a:lnTo>
                  <a:lnTo>
                    <a:pt x="0" y="8760"/>
                  </a:lnTo>
                  <a:close/>
                </a:path>
              </a:pathLst>
            </a:custGeom>
            <a:solidFill>
              <a:srgbClr val="EEFF8A"/>
            </a:solidFill>
            <a:ln w="12700" cap="flat">
              <a:noFill/>
              <a:miter lim="400000"/>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lgn="ctr"/>
            </a:p>
          </p:txBody>
        </p:sp>
        <p:sp>
          <p:nvSpPr>
            <p:cNvPr id="1265" name="Catrin programa el cambio asegurándose de que no interfiera con otros cambios."/>
            <p:cNvSpPr txBox="1"/>
            <p:nvPr/>
          </p:nvSpPr>
          <p:spPr>
            <a:xfrm>
              <a:off x="74541" y="3579"/>
              <a:ext cx="1303677" cy="59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ctr">
              <a:spAutoFit/>
            </a:bodyPr>
            <a:lstStyle>
              <a:lvl1pPr algn="ctr">
                <a:defRPr sz="900">
                  <a:uFill>
                    <a:solidFill>
                      <a:srgbClr val="FFFFFF"/>
                    </a:solidFill>
                  </a:uFill>
                  <a:latin typeface="Gill Sans Light"/>
                  <a:ea typeface="Gill Sans Light"/>
                  <a:cs typeface="Gill Sans Light"/>
                  <a:sym typeface="Gill Sans Light"/>
                </a:defRPr>
              </a:lvl1pPr>
            </a:lstStyle>
            <a:p>
              <a:pPr/>
              <a:r>
                <a:t>Catrin programa el cambio asegurándose de que no interfiera con otros cambios. </a:t>
              </a:r>
            </a:p>
          </p:txBody>
        </p:sp>
      </p:gr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68" name="CustomShape 1"/>
          <p:cNvSpPr/>
          <p:nvPr/>
        </p:nvSpPr>
        <p:spPr>
          <a:xfrm>
            <a:off x="0" y="-8281"/>
            <a:ext cx="9141480" cy="5158802"/>
          </a:xfrm>
          <a:prstGeom prst="rect">
            <a:avLst/>
          </a:prstGeom>
          <a:gradFill>
            <a:gsLst>
              <a:gs pos="3000">
                <a:srgbClr val="604A7B"/>
              </a:gs>
              <a:gs pos="21000">
                <a:srgbClr val="FFFFFF"/>
              </a:gs>
            </a:gsLst>
            <a:lin ang="10800000"/>
          </a:gradFill>
          <a:ln w="12700">
            <a:miter lim="400000"/>
          </a:ln>
          <a:effectLst>
            <a:outerShdw sx="100000" sy="100000" kx="0" ky="0" algn="b" rotWithShape="0" blurRad="38100" dist="23000" dir="5400000">
              <a:srgbClr val="000000">
                <a:alpha val="35000"/>
              </a:srgbClr>
            </a:outerShdw>
          </a:effectLst>
        </p:spPr>
        <p:txBody>
          <a:bodyPr lIns="45719" rIns="45719"/>
          <a:lstStyle/>
          <a:p>
            <a:pPr/>
          </a:p>
        </p:txBody>
      </p:sp>
      <p:pic>
        <p:nvPicPr>
          <p:cNvPr id="1269" name="Picture 6" descr="Picture 6"/>
          <p:cNvPicPr>
            <a:picLocks noChangeAspect="1"/>
          </p:cNvPicPr>
          <p:nvPr/>
        </p:nvPicPr>
        <p:blipFill>
          <a:blip r:embed="rId2">
            <a:extLst/>
          </a:blip>
          <a:stretch>
            <a:fillRect/>
          </a:stretch>
        </p:blipFill>
        <p:spPr>
          <a:xfrm>
            <a:off x="6757920" y="23399"/>
            <a:ext cx="719281" cy="719281"/>
          </a:xfrm>
          <a:prstGeom prst="rect">
            <a:avLst/>
          </a:prstGeom>
          <a:ln w="12700">
            <a:miter lim="400000"/>
          </a:ln>
          <a:effectLst>
            <a:outerShdw sx="100000" sy="100000" kx="0" ky="0" algn="b" rotWithShape="0" blurRad="292100" dist="139700" dir="2700000">
              <a:srgbClr val="333333">
                <a:alpha val="64999"/>
              </a:srgbClr>
            </a:outerShdw>
          </a:effectLst>
        </p:spPr>
      </p:pic>
      <p:grpSp>
        <p:nvGrpSpPr>
          <p:cNvPr id="1272" name="CustomShape 2"/>
          <p:cNvGrpSpPr/>
          <p:nvPr/>
        </p:nvGrpSpPr>
        <p:grpSpPr>
          <a:xfrm>
            <a:off x="209880" y="82079"/>
            <a:ext cx="6518879" cy="787682"/>
            <a:chOff x="0" y="0"/>
            <a:chExt cx="6518878" cy="787680"/>
          </a:xfrm>
        </p:grpSpPr>
        <p:sp>
          <p:nvSpPr>
            <p:cNvPr id="1270" name="Rectángulo"/>
            <p:cNvSpPr/>
            <p:nvPr/>
          </p:nvSpPr>
          <p:spPr>
            <a:xfrm>
              <a:off x="0" y="-1"/>
              <a:ext cx="6518879" cy="787682"/>
            </a:xfrm>
            <a:prstGeom prst="rect">
              <a:avLst/>
            </a:prstGeom>
            <a:solidFill>
              <a:srgbClr val="F2F2F2"/>
            </a:solidFill>
            <a:ln w="12700" cap="flat">
              <a:noFill/>
              <a:miter lim="400000"/>
            </a:ln>
            <a:effectLst>
              <a:outerShdw sx="100000" sy="100000" kx="0" ky="0" algn="b" rotWithShape="0" blurRad="50800" dist="38100" dir="5400000">
                <a:srgbClr val="000000">
                  <a:alpha val="40000"/>
                </a:srgbClr>
              </a:outerShdw>
            </a:effectLst>
          </p:spPr>
          <p:txBody>
            <a:bodyPr wrap="square" lIns="45719" tIns="45719" rIns="45719" bIns="45719" numCol="1" anchor="t">
              <a:noAutofit/>
            </a:bodyPr>
            <a:lstStyle/>
            <a:p>
              <a:pPr/>
            </a:p>
          </p:txBody>
        </p:sp>
        <p:sp>
          <p:nvSpPr>
            <p:cNvPr id="1271" name="ENVÍO DEL CAMBIO…"/>
            <p:cNvSpPr txBox="1"/>
            <p:nvPr/>
          </p:nvSpPr>
          <p:spPr>
            <a:xfrm>
              <a:off x="45000" y="-1"/>
              <a:ext cx="6428879" cy="73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t">
              <a:spAutoFit/>
            </a:bodyPr>
            <a:lstStyle/>
            <a:p>
              <a:pPr>
                <a:defRPr sz="800">
                  <a:solidFill>
                    <a:srgbClr val="712627"/>
                  </a:solidFill>
                  <a:uFill>
                    <a:solidFill>
                      <a:srgbClr val="FFFFFF"/>
                    </a:solidFill>
                  </a:uFill>
                  <a:latin typeface="Gill Sans Light"/>
                  <a:ea typeface="Gill Sans Light"/>
                  <a:cs typeface="Gill Sans Light"/>
                  <a:sym typeface="Gill Sans Light"/>
                </a:defRPr>
              </a:pPr>
              <a:r>
                <a:t>ENVÍO DEL CAMBIO</a:t>
              </a:r>
            </a:p>
            <a:p>
              <a:pPr>
                <a:defRPr sz="800">
                  <a:solidFill>
                    <a:srgbClr val="712627"/>
                  </a:solidFill>
                  <a:uFill>
                    <a:solidFill>
                      <a:srgbClr val="FFFFFF"/>
                    </a:solidFill>
                  </a:uFill>
                  <a:latin typeface="Gill Sans Light"/>
                  <a:ea typeface="Gill Sans Light"/>
                  <a:cs typeface="Gill Sans Light"/>
                  <a:sym typeface="Gill Sans Light"/>
                </a:defRPr>
              </a:pPr>
              <a:r>
                <a:t>FUNCIÓN: CAMBIOS.</a:t>
              </a:r>
            </a:p>
            <a:p>
              <a:pPr>
                <a:defRPr sz="1000">
                  <a:uFill>
                    <a:solidFill>
                      <a:srgbClr val="FFFFFF"/>
                    </a:solidFill>
                  </a:uFill>
                  <a:latin typeface="Gill Sans Light"/>
                  <a:ea typeface="Gill Sans Light"/>
                  <a:cs typeface="Gill Sans Light"/>
                  <a:sym typeface="Gill Sans Light"/>
                </a:defRPr>
              </a:pPr>
              <a:r>
                <a:t>Zylker es una organización bastante grande que tiene varias impresoras instaladas en la compañía. Para gestionar todo el proceso de reemplazo de las impresoras existentes por las nuevas impresoras LED, Catrin crea un nuevo cambio en el módulo de «cambios» de ServiceDesk Plus. </a:t>
              </a:r>
            </a:p>
          </p:txBody>
        </p:sp>
      </p:grpSp>
      <p:pic>
        <p:nvPicPr>
          <p:cNvPr id="1273" name="Picture 4" descr="Picture 4"/>
          <p:cNvPicPr>
            <a:picLocks noChangeAspect="1"/>
          </p:cNvPicPr>
          <p:nvPr/>
        </p:nvPicPr>
        <p:blipFill>
          <a:blip r:embed="rId3">
            <a:extLst/>
          </a:blip>
          <a:stretch>
            <a:fillRect/>
          </a:stretch>
        </p:blipFill>
        <p:spPr>
          <a:xfrm>
            <a:off x="543240" y="884879"/>
            <a:ext cx="7721280" cy="4212721"/>
          </a:xfrm>
          <a:prstGeom prst="rect">
            <a:avLst/>
          </a:prstGeom>
          <a:ln w="12700">
            <a:miter lim="400000"/>
          </a:ln>
          <a:effectLst>
            <a:outerShdw sx="100000" sy="100000" kx="0" ky="0" algn="b" rotWithShape="0" blurRad="292100" dist="139700" dir="2700000">
              <a:srgbClr val="333333">
                <a:alpha val="64999"/>
              </a:srgbClr>
            </a:outerShdw>
          </a:effectLst>
        </p:spPr>
      </p:pic>
      <p:sp>
        <p:nvSpPr>
          <p:cNvPr id="1274" name="CustomShape 3"/>
          <p:cNvSpPr/>
          <p:nvPr/>
        </p:nvSpPr>
        <p:spPr>
          <a:xfrm>
            <a:off x="2962799" y="4194719"/>
            <a:ext cx="694081" cy="255961"/>
          </a:xfrm>
          <a:prstGeom prst="rect">
            <a:avLst/>
          </a:prstGeom>
          <a:gradFill>
            <a:gsLst>
              <a:gs pos="0">
                <a:srgbClr val="3F80CE">
                  <a:alpha val="0"/>
                </a:srgbClr>
              </a:gs>
              <a:gs pos="100000">
                <a:schemeClr val="accent1">
                  <a:hueOff val="357503"/>
                  <a:satOff val="54545"/>
                  <a:lumOff val="29273"/>
                  <a:alpha val="0"/>
                </a:schemeClr>
              </a:gs>
            </a:gsLst>
            <a:lin ang="16200000"/>
          </a:gradFill>
          <a:ln w="19080">
            <a:solidFill>
              <a:srgbClr val="AB7A22"/>
            </a:solidFill>
          </a:ln>
          <a:effectLst>
            <a:outerShdw sx="100000" sy="100000" kx="0" ky="0" algn="b" rotWithShape="0" blurRad="38100" dist="23000" dir="5400000">
              <a:srgbClr val="000000">
                <a:alpha val="35000"/>
              </a:srgbClr>
            </a:outerShdw>
          </a:effectLst>
        </p:spPr>
        <p:txBody>
          <a:bodyPr lIns="45719" rIns="45719"/>
          <a:lstStyle/>
          <a:p>
            <a:pPr/>
          </a:p>
        </p:txBody>
      </p:sp>
      <p:grpSp>
        <p:nvGrpSpPr>
          <p:cNvPr id="1277" name="CustomShape 4"/>
          <p:cNvGrpSpPr/>
          <p:nvPr/>
        </p:nvGrpSpPr>
        <p:grpSpPr>
          <a:xfrm>
            <a:off x="3474003" y="3933880"/>
            <a:ext cx="1221476" cy="598001"/>
            <a:chOff x="0" y="0"/>
            <a:chExt cx="1221475" cy="597999"/>
          </a:xfrm>
        </p:grpSpPr>
        <p:sp>
          <p:nvSpPr>
            <p:cNvPr id="1275" name="Figura"/>
            <p:cNvSpPr/>
            <p:nvPr/>
          </p:nvSpPr>
          <p:spPr>
            <a:xfrm>
              <a:off x="0" y="43040"/>
              <a:ext cx="1221476" cy="51192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724" y="3600"/>
                  </a:moveTo>
                  <a:cubicBezTo>
                    <a:pt x="3724" y="1612"/>
                    <a:pt x="4400" y="0"/>
                    <a:pt x="5233" y="0"/>
                  </a:cubicBezTo>
                  <a:lnTo>
                    <a:pt x="6703" y="0"/>
                  </a:lnTo>
                  <a:lnTo>
                    <a:pt x="20091" y="0"/>
                  </a:lnTo>
                  <a:cubicBezTo>
                    <a:pt x="20924" y="0"/>
                    <a:pt x="21600" y="1612"/>
                    <a:pt x="21600" y="3600"/>
                  </a:cubicBezTo>
                  <a:lnTo>
                    <a:pt x="21600" y="3600"/>
                  </a:lnTo>
                  <a:lnTo>
                    <a:pt x="21600" y="18000"/>
                  </a:lnTo>
                  <a:cubicBezTo>
                    <a:pt x="21600" y="19988"/>
                    <a:pt x="20924" y="21600"/>
                    <a:pt x="20091" y="21600"/>
                  </a:cubicBezTo>
                  <a:lnTo>
                    <a:pt x="5233" y="21600"/>
                  </a:lnTo>
                  <a:cubicBezTo>
                    <a:pt x="4400" y="21600"/>
                    <a:pt x="3724" y="19988"/>
                    <a:pt x="3724" y="18000"/>
                  </a:cubicBezTo>
                  <a:lnTo>
                    <a:pt x="3724" y="9000"/>
                  </a:lnTo>
                  <a:lnTo>
                    <a:pt x="0" y="10610"/>
                  </a:lnTo>
                  <a:lnTo>
                    <a:pt x="3724" y="3600"/>
                  </a:lnTo>
                  <a:close/>
                </a:path>
              </a:pathLst>
            </a:custGeom>
            <a:solidFill>
              <a:srgbClr val="EEFF8A"/>
            </a:solidFill>
            <a:ln w="12700" cap="flat">
              <a:noFill/>
              <a:miter lim="400000"/>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lgn="ctr"/>
            </a:p>
          </p:txBody>
        </p:sp>
        <p:sp>
          <p:nvSpPr>
            <p:cNvPr id="1276" name="Crea un nuevo cambio en la pestaña de «cambios»."/>
            <p:cNvSpPr txBox="1"/>
            <p:nvPr/>
          </p:nvSpPr>
          <p:spPr>
            <a:xfrm>
              <a:off x="280586" y="0"/>
              <a:ext cx="870900" cy="598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ctr">
              <a:spAutoFit/>
            </a:bodyPr>
            <a:lstStyle>
              <a:lvl1pPr algn="ctr">
                <a:defRPr sz="900">
                  <a:uFill>
                    <a:solidFill>
                      <a:srgbClr val="FFFFFF"/>
                    </a:solidFill>
                  </a:uFill>
                  <a:latin typeface="Gill Sans Light"/>
                  <a:ea typeface="Gill Sans Light"/>
                  <a:cs typeface="Gill Sans Light"/>
                  <a:sym typeface="Gill Sans Light"/>
                </a:defRPr>
              </a:lvl1pPr>
            </a:lstStyle>
            <a:p>
              <a:pPr/>
              <a:r>
                <a:t>Crea un nuevo cambio en la pestaña de «cambios».</a:t>
              </a:r>
            </a:p>
          </p:txBody>
        </p:sp>
      </p:grpSp>
      <p:sp>
        <p:nvSpPr>
          <p:cNvPr id="1278" name="CustomShape 5"/>
          <p:cNvSpPr/>
          <p:nvPr/>
        </p:nvSpPr>
        <p:spPr>
          <a:xfrm>
            <a:off x="2870999" y="2233440"/>
            <a:ext cx="543961" cy="178921"/>
          </a:xfrm>
          <a:prstGeom prst="rect">
            <a:avLst/>
          </a:prstGeom>
          <a:gradFill>
            <a:gsLst>
              <a:gs pos="0">
                <a:srgbClr val="3F80CE">
                  <a:alpha val="0"/>
                </a:srgbClr>
              </a:gs>
              <a:gs pos="100000">
                <a:schemeClr val="accent1">
                  <a:hueOff val="357503"/>
                  <a:satOff val="54545"/>
                  <a:lumOff val="29273"/>
                  <a:alpha val="0"/>
                </a:schemeClr>
              </a:gs>
            </a:gsLst>
            <a:lin ang="16200000"/>
          </a:gradFill>
          <a:ln w="19080">
            <a:solidFill>
              <a:srgbClr val="AB7A22"/>
            </a:solidFill>
          </a:ln>
          <a:effectLst>
            <a:outerShdw sx="100000" sy="100000" kx="0" ky="0" algn="b" rotWithShape="0" blurRad="38100" dist="23000" dir="5400000">
              <a:srgbClr val="000000">
                <a:alpha val="35000"/>
              </a:srgbClr>
            </a:outerShdw>
          </a:effectLst>
        </p:spPr>
        <p:txBody>
          <a:bodyPr lIns="45719" rIns="45719"/>
          <a:lstStyle/>
          <a:p>
            <a:pPr/>
          </a:p>
        </p:txBody>
      </p:sp>
      <p:pic>
        <p:nvPicPr>
          <p:cNvPr id="1279" name="Picture 12" descr="Picture 12"/>
          <p:cNvPicPr>
            <a:picLocks noChangeAspect="1"/>
          </p:cNvPicPr>
          <p:nvPr/>
        </p:nvPicPr>
        <p:blipFill>
          <a:blip r:embed="rId4">
            <a:extLst/>
          </a:blip>
          <a:srcRect l="0" t="0" r="13338" b="9243"/>
          <a:stretch>
            <a:fillRect/>
          </a:stretch>
        </p:blipFill>
        <p:spPr>
          <a:xfrm>
            <a:off x="4445279" y="1785959"/>
            <a:ext cx="3572641" cy="1453321"/>
          </a:xfrm>
          <a:prstGeom prst="rect">
            <a:avLst/>
          </a:prstGeom>
          <a:ln w="12700">
            <a:miter lim="400000"/>
          </a:ln>
          <a:effectLst>
            <a:outerShdw sx="100000" sy="100000" kx="0" ky="0" algn="b" rotWithShape="0" blurRad="292100" dist="139700" dir="2700000">
              <a:srgbClr val="333333">
                <a:alpha val="64999"/>
              </a:srgbClr>
            </a:outerShdw>
          </a:effectLst>
        </p:spPr>
      </p:pic>
      <p:grpSp>
        <p:nvGrpSpPr>
          <p:cNvPr id="1282" name="CustomShape 6"/>
          <p:cNvGrpSpPr/>
          <p:nvPr/>
        </p:nvGrpSpPr>
        <p:grpSpPr>
          <a:xfrm>
            <a:off x="5864042" y="1345320"/>
            <a:ext cx="1359358" cy="1344703"/>
            <a:chOff x="0" y="0"/>
            <a:chExt cx="1359357" cy="1344702"/>
          </a:xfrm>
        </p:grpSpPr>
        <p:sp>
          <p:nvSpPr>
            <p:cNvPr id="1280" name="Figura"/>
            <p:cNvSpPr/>
            <p:nvPr/>
          </p:nvSpPr>
          <p:spPr>
            <a:xfrm>
              <a:off x="0" y="0"/>
              <a:ext cx="1359358" cy="134470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63" y="1620"/>
                  </a:moveTo>
                  <a:cubicBezTo>
                    <a:pt x="263" y="725"/>
                    <a:pt x="981" y="0"/>
                    <a:pt x="1866" y="0"/>
                  </a:cubicBezTo>
                  <a:lnTo>
                    <a:pt x="3819" y="0"/>
                  </a:lnTo>
                  <a:lnTo>
                    <a:pt x="19997" y="0"/>
                  </a:lnTo>
                  <a:cubicBezTo>
                    <a:pt x="20882" y="0"/>
                    <a:pt x="21600" y="725"/>
                    <a:pt x="21600" y="1620"/>
                  </a:cubicBezTo>
                  <a:lnTo>
                    <a:pt x="21600" y="8101"/>
                  </a:lnTo>
                  <a:cubicBezTo>
                    <a:pt x="21600" y="8995"/>
                    <a:pt x="20882" y="9721"/>
                    <a:pt x="19997" y="9721"/>
                  </a:cubicBezTo>
                  <a:lnTo>
                    <a:pt x="9153" y="9721"/>
                  </a:lnTo>
                  <a:lnTo>
                    <a:pt x="0" y="21600"/>
                  </a:lnTo>
                  <a:lnTo>
                    <a:pt x="3819" y="9721"/>
                  </a:lnTo>
                  <a:lnTo>
                    <a:pt x="1866" y="9721"/>
                  </a:lnTo>
                  <a:cubicBezTo>
                    <a:pt x="981" y="9721"/>
                    <a:pt x="263" y="8995"/>
                    <a:pt x="263" y="8101"/>
                  </a:cubicBezTo>
                  <a:lnTo>
                    <a:pt x="263" y="8101"/>
                  </a:lnTo>
                  <a:lnTo>
                    <a:pt x="263" y="5670"/>
                  </a:lnTo>
                  <a:close/>
                </a:path>
              </a:pathLst>
            </a:custGeom>
            <a:solidFill>
              <a:srgbClr val="EEFF8A"/>
            </a:solidFill>
            <a:ln w="12700" cap="flat">
              <a:noFill/>
              <a:miter lim="400000"/>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lgn="ctr"/>
            </a:p>
          </p:txBody>
        </p:sp>
        <p:sp>
          <p:nvSpPr>
            <p:cNvPr id="1281" name="Catrin crea un nuevo tipo de cambio en el módulo de administración."/>
            <p:cNvSpPr txBox="1"/>
            <p:nvPr/>
          </p:nvSpPr>
          <p:spPr>
            <a:xfrm>
              <a:off x="91097" y="3579"/>
              <a:ext cx="1193720" cy="59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ctr">
              <a:spAutoFit/>
            </a:bodyPr>
            <a:lstStyle>
              <a:lvl1pPr algn="ctr">
                <a:defRPr sz="900">
                  <a:uFill>
                    <a:solidFill>
                      <a:srgbClr val="FFFFFF"/>
                    </a:solidFill>
                  </a:uFill>
                  <a:latin typeface="Gill Sans Light"/>
                  <a:ea typeface="Gill Sans Light"/>
                  <a:cs typeface="Gill Sans Light"/>
                  <a:sym typeface="Gill Sans Light"/>
                </a:defRPr>
              </a:lvl1pPr>
            </a:lstStyle>
            <a:p>
              <a:pPr/>
              <a:r>
                <a:t>Catrin crea un nuevo tipo de cambio en el módulo de administración. </a:t>
              </a:r>
            </a:p>
          </p:txBody>
        </p:sp>
      </p:grpSp>
      <p:grpSp>
        <p:nvGrpSpPr>
          <p:cNvPr id="1285" name="CustomShape 7"/>
          <p:cNvGrpSpPr/>
          <p:nvPr/>
        </p:nvGrpSpPr>
        <p:grpSpPr>
          <a:xfrm>
            <a:off x="1453679" y="2349833"/>
            <a:ext cx="1443124" cy="830767"/>
            <a:chOff x="0" y="0"/>
            <a:chExt cx="1443123" cy="830766"/>
          </a:xfrm>
        </p:grpSpPr>
        <p:sp>
          <p:nvSpPr>
            <p:cNvPr id="1283" name="Figura"/>
            <p:cNvSpPr/>
            <p:nvPr/>
          </p:nvSpPr>
          <p:spPr>
            <a:xfrm>
              <a:off x="0" y="0"/>
              <a:ext cx="1443124" cy="8307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8301"/>
                  </a:moveTo>
                  <a:cubicBezTo>
                    <a:pt x="0" y="6832"/>
                    <a:pt x="686" y="5641"/>
                    <a:pt x="1531" y="5641"/>
                  </a:cubicBezTo>
                  <a:lnTo>
                    <a:pt x="10137" y="5641"/>
                  </a:lnTo>
                  <a:lnTo>
                    <a:pt x="21600" y="0"/>
                  </a:lnTo>
                  <a:lnTo>
                    <a:pt x="14481" y="5641"/>
                  </a:lnTo>
                  <a:lnTo>
                    <a:pt x="15846" y="5641"/>
                  </a:lnTo>
                  <a:cubicBezTo>
                    <a:pt x="16692" y="5641"/>
                    <a:pt x="17377" y="6832"/>
                    <a:pt x="17377" y="8301"/>
                  </a:cubicBezTo>
                  <a:lnTo>
                    <a:pt x="17377" y="8301"/>
                  </a:lnTo>
                  <a:lnTo>
                    <a:pt x="17377" y="18940"/>
                  </a:lnTo>
                  <a:cubicBezTo>
                    <a:pt x="17377" y="20409"/>
                    <a:pt x="16692" y="21600"/>
                    <a:pt x="15846" y="21600"/>
                  </a:cubicBezTo>
                  <a:lnTo>
                    <a:pt x="1531" y="21600"/>
                  </a:lnTo>
                  <a:cubicBezTo>
                    <a:pt x="686" y="21600"/>
                    <a:pt x="0" y="20409"/>
                    <a:pt x="0" y="18940"/>
                  </a:cubicBezTo>
                  <a:lnTo>
                    <a:pt x="0" y="8301"/>
                  </a:lnTo>
                  <a:close/>
                </a:path>
              </a:pathLst>
            </a:custGeom>
            <a:solidFill>
              <a:srgbClr val="EEFF8A"/>
            </a:solidFill>
            <a:ln w="12700" cap="flat">
              <a:noFill/>
              <a:miter lim="400000"/>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lgn="ctr"/>
            </a:p>
          </p:txBody>
        </p:sp>
        <p:sp>
          <p:nvSpPr>
            <p:cNvPr id="1284" name="Elige el tipo de cambio recién configurado para el cambio."/>
            <p:cNvSpPr txBox="1"/>
            <p:nvPr/>
          </p:nvSpPr>
          <p:spPr>
            <a:xfrm>
              <a:off x="74963" y="224866"/>
              <a:ext cx="1011075" cy="59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ctr">
              <a:spAutoFit/>
            </a:bodyPr>
            <a:lstStyle>
              <a:lvl1pPr algn="ctr">
                <a:defRPr sz="900">
                  <a:uFill>
                    <a:solidFill>
                      <a:srgbClr val="FFFFFF"/>
                    </a:solidFill>
                  </a:uFill>
                  <a:latin typeface="Gill Sans Light"/>
                  <a:ea typeface="Gill Sans Light"/>
                  <a:cs typeface="Gill Sans Light"/>
                  <a:sym typeface="Gill Sans Light"/>
                </a:defRPr>
              </a:lvl1pPr>
            </a:lstStyle>
            <a:p>
              <a:pPr/>
              <a:r>
                <a:t>Elige el tipo de cambio recién configurado para el cambio.</a:t>
              </a:r>
            </a:p>
          </p:txBody>
        </p:sp>
      </p:grpSp>
      <p:grpSp>
        <p:nvGrpSpPr>
          <p:cNvPr id="1288" name="CustomShape 8"/>
          <p:cNvGrpSpPr/>
          <p:nvPr/>
        </p:nvGrpSpPr>
        <p:grpSpPr>
          <a:xfrm>
            <a:off x="1329839" y="3750460"/>
            <a:ext cx="1514618" cy="598001"/>
            <a:chOff x="0" y="0"/>
            <a:chExt cx="1514617" cy="597999"/>
          </a:xfrm>
        </p:grpSpPr>
        <p:sp>
          <p:nvSpPr>
            <p:cNvPr id="1286" name="Figura"/>
            <p:cNvSpPr/>
            <p:nvPr/>
          </p:nvSpPr>
          <p:spPr>
            <a:xfrm>
              <a:off x="0" y="30619"/>
              <a:ext cx="1514618" cy="53676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3600"/>
                  </a:moveTo>
                  <a:cubicBezTo>
                    <a:pt x="0" y="1612"/>
                    <a:pt x="571" y="0"/>
                    <a:pt x="1276" y="0"/>
                  </a:cubicBezTo>
                  <a:lnTo>
                    <a:pt x="7870" y="0"/>
                  </a:lnTo>
                  <a:lnTo>
                    <a:pt x="12216" y="0"/>
                  </a:lnTo>
                  <a:cubicBezTo>
                    <a:pt x="12921" y="0"/>
                    <a:pt x="13492" y="1612"/>
                    <a:pt x="13492" y="3600"/>
                  </a:cubicBezTo>
                  <a:lnTo>
                    <a:pt x="13492" y="3600"/>
                  </a:lnTo>
                  <a:lnTo>
                    <a:pt x="21600" y="833"/>
                  </a:lnTo>
                  <a:lnTo>
                    <a:pt x="13492" y="9000"/>
                  </a:lnTo>
                  <a:lnTo>
                    <a:pt x="13492" y="18000"/>
                  </a:lnTo>
                  <a:cubicBezTo>
                    <a:pt x="13492" y="19988"/>
                    <a:pt x="12921" y="21600"/>
                    <a:pt x="12216" y="21600"/>
                  </a:cubicBezTo>
                  <a:lnTo>
                    <a:pt x="1276" y="21600"/>
                  </a:lnTo>
                  <a:cubicBezTo>
                    <a:pt x="571" y="21600"/>
                    <a:pt x="0" y="19988"/>
                    <a:pt x="0" y="18000"/>
                  </a:cubicBezTo>
                  <a:lnTo>
                    <a:pt x="0" y="3600"/>
                  </a:lnTo>
                  <a:close/>
                </a:path>
              </a:pathLst>
            </a:custGeom>
            <a:solidFill>
              <a:srgbClr val="EEFF8A"/>
            </a:solidFill>
            <a:ln w="12700" cap="flat">
              <a:noFill/>
              <a:miter lim="400000"/>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lgn="ctr"/>
            </a:p>
          </p:txBody>
        </p:sp>
        <p:sp>
          <p:nvSpPr>
            <p:cNvPr id="1287" name="Selecciona el intervalo de tiempo del cambio."/>
            <p:cNvSpPr txBox="1"/>
            <p:nvPr/>
          </p:nvSpPr>
          <p:spPr>
            <a:xfrm>
              <a:off x="71202" y="0"/>
              <a:ext cx="803677" cy="598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ctr">
              <a:spAutoFit/>
            </a:bodyPr>
            <a:lstStyle>
              <a:lvl1pPr algn="ctr">
                <a:defRPr sz="900">
                  <a:uFill>
                    <a:solidFill>
                      <a:srgbClr val="FFFFFF"/>
                    </a:solidFill>
                  </a:uFill>
                  <a:latin typeface="Gill Sans Light"/>
                  <a:ea typeface="Gill Sans Light"/>
                  <a:cs typeface="Gill Sans Light"/>
                  <a:sym typeface="Gill Sans Light"/>
                </a:defRPr>
              </a:lvl1pPr>
            </a:lstStyle>
            <a:p>
              <a:pPr/>
              <a:r>
                <a:t>Selecciona el intervalo de tiempo del cambio.</a:t>
              </a:r>
            </a:p>
          </p:txBody>
        </p:sp>
      </p:gr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90" name="CustomShape 1"/>
          <p:cNvSpPr/>
          <p:nvPr/>
        </p:nvSpPr>
        <p:spPr>
          <a:xfrm>
            <a:off x="0" y="-8281"/>
            <a:ext cx="9141480" cy="5158802"/>
          </a:xfrm>
          <a:prstGeom prst="rect">
            <a:avLst/>
          </a:prstGeom>
          <a:gradFill>
            <a:gsLst>
              <a:gs pos="3000">
                <a:srgbClr val="604A7B"/>
              </a:gs>
              <a:gs pos="21000">
                <a:srgbClr val="FFFFFF"/>
              </a:gs>
            </a:gsLst>
            <a:lin ang="10800000"/>
          </a:gradFill>
          <a:ln w="12700">
            <a:miter lim="400000"/>
          </a:ln>
          <a:effectLst>
            <a:outerShdw sx="100000" sy="100000" kx="0" ky="0" algn="b" rotWithShape="0" blurRad="38100" dist="23000" dir="5400000">
              <a:srgbClr val="000000">
                <a:alpha val="35000"/>
              </a:srgbClr>
            </a:outerShdw>
          </a:effectLst>
        </p:spPr>
        <p:txBody>
          <a:bodyPr lIns="45719" rIns="45719"/>
          <a:lstStyle/>
          <a:p>
            <a:pPr/>
          </a:p>
        </p:txBody>
      </p:sp>
      <p:pic>
        <p:nvPicPr>
          <p:cNvPr id="1291" name="Picture 6" descr="Picture 6"/>
          <p:cNvPicPr>
            <a:picLocks noChangeAspect="1"/>
          </p:cNvPicPr>
          <p:nvPr/>
        </p:nvPicPr>
        <p:blipFill>
          <a:blip r:embed="rId2">
            <a:extLst/>
          </a:blip>
          <a:stretch>
            <a:fillRect/>
          </a:stretch>
        </p:blipFill>
        <p:spPr>
          <a:xfrm>
            <a:off x="6657840" y="6840"/>
            <a:ext cx="719281" cy="719280"/>
          </a:xfrm>
          <a:prstGeom prst="rect">
            <a:avLst/>
          </a:prstGeom>
          <a:ln w="12700">
            <a:miter lim="400000"/>
          </a:ln>
          <a:effectLst>
            <a:outerShdw sx="100000" sy="100000" kx="0" ky="0" algn="b" rotWithShape="0" blurRad="292100" dist="139700" dir="2700000">
              <a:srgbClr val="333333">
                <a:alpha val="64999"/>
              </a:srgbClr>
            </a:outerShdw>
          </a:effectLst>
        </p:spPr>
      </p:pic>
      <p:grpSp>
        <p:nvGrpSpPr>
          <p:cNvPr id="1294" name="CustomShape 2"/>
          <p:cNvGrpSpPr/>
          <p:nvPr/>
        </p:nvGrpSpPr>
        <p:grpSpPr>
          <a:xfrm>
            <a:off x="109800" y="48600"/>
            <a:ext cx="6518879" cy="483840"/>
            <a:chOff x="0" y="0"/>
            <a:chExt cx="6518878" cy="483839"/>
          </a:xfrm>
        </p:grpSpPr>
        <p:sp>
          <p:nvSpPr>
            <p:cNvPr id="1292" name="Rectángulo"/>
            <p:cNvSpPr/>
            <p:nvPr/>
          </p:nvSpPr>
          <p:spPr>
            <a:xfrm>
              <a:off x="0" y="0"/>
              <a:ext cx="6518879" cy="483840"/>
            </a:xfrm>
            <a:prstGeom prst="rect">
              <a:avLst/>
            </a:prstGeom>
            <a:solidFill>
              <a:srgbClr val="F2F2F2"/>
            </a:solidFill>
            <a:ln w="12700" cap="flat">
              <a:noFill/>
              <a:miter lim="400000"/>
            </a:ln>
            <a:effectLst>
              <a:outerShdw sx="100000" sy="100000" kx="0" ky="0" algn="b" rotWithShape="0" blurRad="50800" dist="38100" dir="5400000">
                <a:srgbClr val="000000">
                  <a:alpha val="40000"/>
                </a:srgbClr>
              </a:outerShdw>
            </a:effectLst>
          </p:spPr>
          <p:txBody>
            <a:bodyPr wrap="square" lIns="45719" tIns="45719" rIns="45719" bIns="45719" numCol="1" anchor="t">
              <a:noAutofit/>
            </a:bodyPr>
            <a:lstStyle/>
            <a:p>
              <a:pPr/>
            </a:p>
          </p:txBody>
        </p:sp>
        <p:sp>
          <p:nvSpPr>
            <p:cNvPr id="1293" name="CONFIGURACIÓN DEL CAMBIO…"/>
            <p:cNvSpPr txBox="1"/>
            <p:nvPr/>
          </p:nvSpPr>
          <p:spPr>
            <a:xfrm>
              <a:off x="45000" y="0"/>
              <a:ext cx="6428879" cy="458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t">
              <a:spAutoFit/>
            </a:bodyPr>
            <a:lstStyle/>
            <a:p>
              <a:pPr>
                <a:defRPr sz="800">
                  <a:solidFill>
                    <a:srgbClr val="712627"/>
                  </a:solidFill>
                  <a:uFill>
                    <a:solidFill>
                      <a:srgbClr val="FFFFFF"/>
                    </a:solidFill>
                  </a:uFill>
                  <a:latin typeface="Gill Sans Light"/>
                  <a:ea typeface="Gill Sans Light"/>
                  <a:cs typeface="Gill Sans Light"/>
                  <a:sym typeface="Gill Sans Light"/>
                </a:defRPr>
              </a:pPr>
              <a:r>
                <a:t>CONFIGURACIÓN DEL CAMBIO</a:t>
              </a:r>
            </a:p>
            <a:p>
              <a:pPr>
                <a:defRPr sz="800">
                  <a:solidFill>
                    <a:srgbClr val="712627"/>
                  </a:solidFill>
                  <a:uFill>
                    <a:solidFill>
                      <a:srgbClr val="FFFFFF"/>
                    </a:solidFill>
                  </a:uFill>
                  <a:latin typeface="Gill Sans Light"/>
                  <a:ea typeface="Gill Sans Light"/>
                  <a:cs typeface="Gill Sans Light"/>
                  <a:sym typeface="Gill Sans Light"/>
                </a:defRPr>
              </a:pPr>
              <a:r>
                <a:t>FUNCIÓN: ETAPA Y ESTADO DEL CAMBIO.</a:t>
              </a:r>
            </a:p>
            <a:p>
              <a:pPr>
                <a:defRPr sz="1000">
                  <a:uFill>
                    <a:solidFill>
                      <a:srgbClr val="FFFFFF"/>
                    </a:solidFill>
                  </a:uFill>
                  <a:latin typeface="Gill Sans Light"/>
                  <a:ea typeface="Gill Sans Light"/>
                  <a:cs typeface="Gill Sans Light"/>
                  <a:sym typeface="Gill Sans Light"/>
                </a:defRPr>
              </a:pPr>
              <a:r>
                <a:t>Catrin actualiza las etapas del cambio para que coincidan con los requisitos y crea estados para cada etapa. </a:t>
              </a:r>
            </a:p>
          </p:txBody>
        </p:sp>
      </p:grpSp>
      <p:pic>
        <p:nvPicPr>
          <p:cNvPr id="1295" name="Picture 7" descr="Picture 7"/>
          <p:cNvPicPr>
            <a:picLocks noChangeAspect="1"/>
          </p:cNvPicPr>
          <p:nvPr/>
        </p:nvPicPr>
        <p:blipFill>
          <a:blip r:embed="rId3">
            <a:extLst/>
          </a:blip>
          <a:stretch>
            <a:fillRect/>
          </a:stretch>
        </p:blipFill>
        <p:spPr>
          <a:xfrm>
            <a:off x="609840" y="665279"/>
            <a:ext cx="6109200" cy="4122361"/>
          </a:xfrm>
          <a:prstGeom prst="rect">
            <a:avLst/>
          </a:prstGeom>
          <a:ln w="12700">
            <a:miter lim="400000"/>
          </a:ln>
        </p:spPr>
      </p:pic>
      <p:grpSp>
        <p:nvGrpSpPr>
          <p:cNvPr id="1298" name="CustomShape 3"/>
          <p:cNvGrpSpPr/>
          <p:nvPr/>
        </p:nvGrpSpPr>
        <p:grpSpPr>
          <a:xfrm>
            <a:off x="2714260" y="2440779"/>
            <a:ext cx="1566339" cy="653708"/>
            <a:chOff x="0" y="0"/>
            <a:chExt cx="1566338" cy="653706"/>
          </a:xfrm>
        </p:grpSpPr>
        <p:sp>
          <p:nvSpPr>
            <p:cNvPr id="1296" name="Figura"/>
            <p:cNvSpPr/>
            <p:nvPr/>
          </p:nvSpPr>
          <p:spPr>
            <a:xfrm>
              <a:off x="0" y="379"/>
              <a:ext cx="1566339" cy="65332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478" y="3291"/>
                  </a:moveTo>
                  <a:cubicBezTo>
                    <a:pt x="5478" y="1473"/>
                    <a:pt x="6092" y="0"/>
                    <a:pt x="6850" y="0"/>
                  </a:cubicBezTo>
                  <a:lnTo>
                    <a:pt x="8165" y="0"/>
                  </a:lnTo>
                  <a:lnTo>
                    <a:pt x="20227" y="0"/>
                  </a:lnTo>
                  <a:cubicBezTo>
                    <a:pt x="20985" y="0"/>
                    <a:pt x="21600" y="1473"/>
                    <a:pt x="21600" y="3291"/>
                  </a:cubicBezTo>
                  <a:lnTo>
                    <a:pt x="21600" y="16455"/>
                  </a:lnTo>
                  <a:cubicBezTo>
                    <a:pt x="21600" y="18272"/>
                    <a:pt x="20985" y="19746"/>
                    <a:pt x="20227" y="19746"/>
                  </a:cubicBezTo>
                  <a:lnTo>
                    <a:pt x="6850" y="19746"/>
                  </a:lnTo>
                  <a:cubicBezTo>
                    <a:pt x="6092" y="19746"/>
                    <a:pt x="5478" y="18272"/>
                    <a:pt x="5478" y="16455"/>
                  </a:cubicBezTo>
                  <a:lnTo>
                    <a:pt x="5478" y="16455"/>
                  </a:lnTo>
                  <a:lnTo>
                    <a:pt x="0" y="21600"/>
                  </a:lnTo>
                  <a:lnTo>
                    <a:pt x="5478" y="11518"/>
                  </a:lnTo>
                  <a:close/>
                </a:path>
              </a:pathLst>
            </a:custGeom>
            <a:solidFill>
              <a:srgbClr val="EEFF8A"/>
            </a:solidFill>
            <a:ln w="12700" cap="flat">
              <a:noFill/>
              <a:miter lim="400000"/>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lgn="ctr"/>
            </a:p>
          </p:txBody>
        </p:sp>
        <p:sp>
          <p:nvSpPr>
            <p:cNvPr id="1297" name="Catrin añade los nuevos estados a cada etapa del cambio."/>
            <p:cNvSpPr txBox="1"/>
            <p:nvPr/>
          </p:nvSpPr>
          <p:spPr>
            <a:xfrm>
              <a:off x="471375" y="0"/>
              <a:ext cx="1020808" cy="598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ctr">
              <a:spAutoFit/>
            </a:bodyPr>
            <a:lstStyle>
              <a:lvl1pPr algn="ctr">
                <a:defRPr sz="900">
                  <a:uFill>
                    <a:solidFill>
                      <a:srgbClr val="FFFFFF"/>
                    </a:solidFill>
                  </a:uFill>
                  <a:latin typeface="Gill Sans Light"/>
                  <a:ea typeface="Gill Sans Light"/>
                  <a:cs typeface="Gill Sans Light"/>
                  <a:sym typeface="Gill Sans Light"/>
                </a:defRPr>
              </a:lvl1pPr>
            </a:lstStyle>
            <a:p>
              <a:pPr/>
              <a:r>
                <a:t>Catrin añade los nuevos estados a cada etapa del cambio.</a:t>
              </a:r>
            </a:p>
          </p:txBody>
        </p:sp>
      </p:grpSp>
      <p:sp>
        <p:nvSpPr>
          <p:cNvPr id="1299" name="CustomShape 4"/>
          <p:cNvSpPr/>
          <p:nvPr/>
        </p:nvSpPr>
        <p:spPr>
          <a:xfrm>
            <a:off x="1382399" y="3126600"/>
            <a:ext cx="1511282" cy="259201"/>
          </a:xfrm>
          <a:prstGeom prst="rect">
            <a:avLst/>
          </a:prstGeom>
          <a:gradFill>
            <a:gsLst>
              <a:gs pos="0">
                <a:srgbClr val="3F80CE">
                  <a:alpha val="0"/>
                </a:srgbClr>
              </a:gs>
              <a:gs pos="100000">
                <a:schemeClr val="accent1">
                  <a:hueOff val="357503"/>
                  <a:satOff val="54545"/>
                  <a:lumOff val="29273"/>
                  <a:alpha val="0"/>
                </a:schemeClr>
              </a:gs>
            </a:gsLst>
            <a:lin ang="16200000"/>
          </a:gradFill>
          <a:ln w="19080">
            <a:solidFill>
              <a:srgbClr val="AB7A22"/>
            </a:solidFill>
          </a:ln>
          <a:effectLst>
            <a:outerShdw sx="100000" sy="100000" kx="0" ky="0" algn="b" rotWithShape="0" blurRad="38100" dist="23000" dir="5400000">
              <a:srgbClr val="000000">
                <a:alpha val="35000"/>
              </a:srgbClr>
            </a:outerShdw>
          </a:effectLst>
        </p:spPr>
        <p:txBody>
          <a:bodyPr lIns="45719" rIns="45719"/>
          <a:lstStyle/>
          <a:p>
            <a:pPr/>
          </a:p>
        </p:txBody>
      </p:sp>
      <p:sp>
        <p:nvSpPr>
          <p:cNvPr id="1300" name="CustomShape 5"/>
          <p:cNvSpPr/>
          <p:nvPr/>
        </p:nvSpPr>
        <p:spPr>
          <a:xfrm>
            <a:off x="6815159" y="2868479"/>
            <a:ext cx="543601" cy="186841"/>
          </a:xfrm>
          <a:prstGeom prst="rect">
            <a:avLst/>
          </a:prstGeom>
          <a:gradFill>
            <a:gsLst>
              <a:gs pos="0">
                <a:srgbClr val="3F80CE">
                  <a:alpha val="0"/>
                </a:srgbClr>
              </a:gs>
              <a:gs pos="100000">
                <a:schemeClr val="accent1">
                  <a:hueOff val="357503"/>
                  <a:satOff val="54545"/>
                  <a:lumOff val="29273"/>
                  <a:alpha val="0"/>
                </a:schemeClr>
              </a:gs>
            </a:gsLst>
            <a:lin ang="16200000"/>
          </a:gradFill>
          <a:ln w="19080">
            <a:solidFill>
              <a:schemeClr val="accent6"/>
            </a:solidFill>
          </a:ln>
          <a:effectLst>
            <a:outerShdw sx="100000" sy="100000" kx="0" ky="0" algn="b" rotWithShape="0" blurRad="38100" dist="23000" dir="5400000">
              <a:srgbClr val="000000">
                <a:alpha val="35000"/>
              </a:srgbClr>
            </a:outerShdw>
          </a:effectLst>
        </p:spPr>
        <p:txBody>
          <a:bodyPr lIns="45719" rIns="45719"/>
          <a:lstStyle/>
          <a:p>
            <a:pPr/>
          </a:p>
        </p:txBody>
      </p:sp>
      <p:pic>
        <p:nvPicPr>
          <p:cNvPr id="1301" name="Picture 9" descr="Picture 9"/>
          <p:cNvPicPr>
            <a:picLocks noChangeAspect="1"/>
          </p:cNvPicPr>
          <p:nvPr/>
        </p:nvPicPr>
        <p:blipFill>
          <a:blip r:embed="rId4">
            <a:extLst/>
          </a:blip>
          <a:srcRect l="0" t="0" r="38615" b="10029"/>
          <a:stretch>
            <a:fillRect/>
          </a:stretch>
        </p:blipFill>
        <p:spPr>
          <a:xfrm>
            <a:off x="5186879" y="1553039"/>
            <a:ext cx="3165121" cy="3244322"/>
          </a:xfrm>
          <a:prstGeom prst="rect">
            <a:avLst/>
          </a:prstGeom>
          <a:ln w="12700">
            <a:miter lim="400000"/>
          </a:ln>
          <a:effectLst>
            <a:outerShdw sx="100000" sy="100000" kx="0" ky="0" algn="b" rotWithShape="0" blurRad="292100" dist="139700" dir="2700000">
              <a:srgbClr val="333333">
                <a:alpha val="64999"/>
              </a:srgbClr>
            </a:outerShdw>
          </a:effectLst>
        </p:spPr>
      </p:pic>
      <p:sp>
        <p:nvSpPr>
          <p:cNvPr id="1302" name="CustomShape 6"/>
          <p:cNvSpPr/>
          <p:nvPr/>
        </p:nvSpPr>
        <p:spPr>
          <a:xfrm>
            <a:off x="5335199" y="3734999"/>
            <a:ext cx="885601" cy="259201"/>
          </a:xfrm>
          <a:prstGeom prst="rect">
            <a:avLst/>
          </a:prstGeom>
          <a:gradFill>
            <a:gsLst>
              <a:gs pos="0">
                <a:srgbClr val="3F80CE">
                  <a:alpha val="0"/>
                </a:srgbClr>
              </a:gs>
              <a:gs pos="100000">
                <a:schemeClr val="accent1">
                  <a:hueOff val="357503"/>
                  <a:satOff val="54545"/>
                  <a:lumOff val="29273"/>
                  <a:alpha val="0"/>
                </a:schemeClr>
              </a:gs>
            </a:gsLst>
            <a:lin ang="16200000"/>
          </a:gradFill>
          <a:ln w="19080">
            <a:solidFill>
              <a:srgbClr val="AB7A22"/>
            </a:solidFill>
          </a:ln>
          <a:effectLst>
            <a:outerShdw sx="100000" sy="100000" kx="0" ky="0" algn="b" rotWithShape="0" blurRad="38100" dist="23000" dir="5400000">
              <a:srgbClr val="000000">
                <a:alpha val="35000"/>
              </a:srgbClr>
            </a:outerShdw>
          </a:effectLst>
        </p:spPr>
        <p:txBody>
          <a:bodyPr lIns="45719" rIns="45719"/>
          <a:lstStyle/>
          <a:p>
            <a:pPr/>
          </a:p>
        </p:txBody>
      </p:sp>
      <p:grpSp>
        <p:nvGrpSpPr>
          <p:cNvPr id="1305" name="CustomShape 7"/>
          <p:cNvGrpSpPr/>
          <p:nvPr/>
        </p:nvGrpSpPr>
        <p:grpSpPr>
          <a:xfrm>
            <a:off x="4392719" y="3269160"/>
            <a:ext cx="1102107" cy="442441"/>
            <a:chOff x="0" y="0"/>
            <a:chExt cx="1102105" cy="442439"/>
          </a:xfrm>
        </p:grpSpPr>
        <p:sp>
          <p:nvSpPr>
            <p:cNvPr id="1303" name="Figura"/>
            <p:cNvSpPr/>
            <p:nvPr/>
          </p:nvSpPr>
          <p:spPr>
            <a:xfrm>
              <a:off x="0" y="0"/>
              <a:ext cx="1102107" cy="4424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3600"/>
                  </a:moveTo>
                  <a:cubicBezTo>
                    <a:pt x="0" y="1612"/>
                    <a:pt x="647" y="0"/>
                    <a:pt x="1445" y="0"/>
                  </a:cubicBezTo>
                  <a:lnTo>
                    <a:pt x="10351" y="0"/>
                  </a:lnTo>
                  <a:lnTo>
                    <a:pt x="16300" y="0"/>
                  </a:lnTo>
                  <a:cubicBezTo>
                    <a:pt x="17098" y="0"/>
                    <a:pt x="17745" y="1612"/>
                    <a:pt x="17745" y="3600"/>
                  </a:cubicBezTo>
                  <a:lnTo>
                    <a:pt x="17745" y="12600"/>
                  </a:lnTo>
                  <a:lnTo>
                    <a:pt x="21600" y="20015"/>
                  </a:lnTo>
                  <a:lnTo>
                    <a:pt x="17745" y="18000"/>
                  </a:lnTo>
                  <a:lnTo>
                    <a:pt x="17745" y="18000"/>
                  </a:lnTo>
                  <a:cubicBezTo>
                    <a:pt x="17745" y="19988"/>
                    <a:pt x="17098" y="21600"/>
                    <a:pt x="16300" y="21600"/>
                  </a:cubicBezTo>
                  <a:lnTo>
                    <a:pt x="1445" y="21600"/>
                  </a:lnTo>
                  <a:cubicBezTo>
                    <a:pt x="647" y="21600"/>
                    <a:pt x="0" y="19988"/>
                    <a:pt x="0" y="18000"/>
                  </a:cubicBezTo>
                  <a:lnTo>
                    <a:pt x="0" y="18000"/>
                  </a:lnTo>
                  <a:lnTo>
                    <a:pt x="0" y="12600"/>
                  </a:lnTo>
                  <a:close/>
                </a:path>
              </a:pathLst>
            </a:custGeom>
            <a:solidFill>
              <a:srgbClr val="EEFF8A"/>
            </a:solidFill>
            <a:ln w="12700" cap="flat">
              <a:noFill/>
              <a:miter lim="400000"/>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lgn="ctr"/>
            </a:p>
          </p:txBody>
        </p:sp>
        <p:sp>
          <p:nvSpPr>
            <p:cNvPr id="1304" name="Edita la etapa del cambio."/>
            <p:cNvSpPr txBox="1"/>
            <p:nvPr/>
          </p:nvSpPr>
          <p:spPr>
            <a:xfrm>
              <a:off x="66597" y="49220"/>
              <a:ext cx="772204" cy="344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ctr">
              <a:spAutoFit/>
            </a:bodyPr>
            <a:lstStyle>
              <a:lvl1pPr algn="ctr">
                <a:defRPr sz="900">
                  <a:uFill>
                    <a:solidFill>
                      <a:srgbClr val="FFFFFF"/>
                    </a:solidFill>
                  </a:uFill>
                  <a:latin typeface="Gill Sans Light"/>
                  <a:ea typeface="Gill Sans Light"/>
                  <a:cs typeface="Gill Sans Light"/>
                  <a:sym typeface="Gill Sans Light"/>
                </a:defRPr>
              </a:lvl1pPr>
            </a:lstStyle>
            <a:p>
              <a:pPr/>
              <a:r>
                <a:t>Edita la etapa del cambio.</a:t>
              </a:r>
            </a:p>
          </p:txBody>
        </p:sp>
      </p:gr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07" name="CustomShape 1"/>
          <p:cNvSpPr/>
          <p:nvPr/>
        </p:nvSpPr>
        <p:spPr>
          <a:xfrm>
            <a:off x="0" y="-8281"/>
            <a:ext cx="9141480" cy="5158802"/>
          </a:xfrm>
          <a:prstGeom prst="rect">
            <a:avLst/>
          </a:prstGeom>
          <a:gradFill>
            <a:gsLst>
              <a:gs pos="3000">
                <a:srgbClr val="604A7B"/>
              </a:gs>
              <a:gs pos="21000">
                <a:srgbClr val="FFFFFF"/>
              </a:gs>
            </a:gsLst>
            <a:lin ang="10800000"/>
          </a:gradFill>
          <a:ln w="12700">
            <a:miter lim="400000"/>
          </a:ln>
          <a:effectLst>
            <a:outerShdw sx="100000" sy="100000" kx="0" ky="0" algn="b" rotWithShape="0" blurRad="38100" dist="23000" dir="5400000">
              <a:srgbClr val="000000">
                <a:alpha val="35000"/>
              </a:srgbClr>
            </a:outerShdw>
          </a:effectLst>
        </p:spPr>
        <p:txBody>
          <a:bodyPr lIns="45719" rIns="45719"/>
          <a:lstStyle/>
          <a:p>
            <a:pPr/>
          </a:p>
        </p:txBody>
      </p:sp>
      <p:pic>
        <p:nvPicPr>
          <p:cNvPr id="1308" name="Picture 6" descr="Picture 6"/>
          <p:cNvPicPr>
            <a:picLocks noChangeAspect="1"/>
          </p:cNvPicPr>
          <p:nvPr/>
        </p:nvPicPr>
        <p:blipFill>
          <a:blip r:embed="rId2">
            <a:extLst/>
          </a:blip>
          <a:stretch>
            <a:fillRect/>
          </a:stretch>
        </p:blipFill>
        <p:spPr>
          <a:xfrm>
            <a:off x="6757920" y="23399"/>
            <a:ext cx="719281" cy="719281"/>
          </a:xfrm>
          <a:prstGeom prst="rect">
            <a:avLst/>
          </a:prstGeom>
          <a:ln w="12700">
            <a:miter lim="400000"/>
          </a:ln>
          <a:effectLst>
            <a:outerShdw sx="100000" sy="100000" kx="0" ky="0" algn="b" rotWithShape="0" blurRad="292100" dist="139700" dir="2700000">
              <a:srgbClr val="333333">
                <a:alpha val="64999"/>
              </a:srgbClr>
            </a:outerShdw>
          </a:effectLst>
        </p:spPr>
      </p:pic>
      <p:grpSp>
        <p:nvGrpSpPr>
          <p:cNvPr id="1311" name="CustomShape 2"/>
          <p:cNvGrpSpPr/>
          <p:nvPr/>
        </p:nvGrpSpPr>
        <p:grpSpPr>
          <a:xfrm>
            <a:off x="209880" y="82080"/>
            <a:ext cx="6518879" cy="636120"/>
            <a:chOff x="0" y="0"/>
            <a:chExt cx="6518878" cy="636119"/>
          </a:xfrm>
        </p:grpSpPr>
        <p:sp>
          <p:nvSpPr>
            <p:cNvPr id="1309" name="Rectángulo"/>
            <p:cNvSpPr/>
            <p:nvPr/>
          </p:nvSpPr>
          <p:spPr>
            <a:xfrm>
              <a:off x="0" y="0"/>
              <a:ext cx="6518879" cy="636120"/>
            </a:xfrm>
            <a:prstGeom prst="rect">
              <a:avLst/>
            </a:prstGeom>
            <a:solidFill>
              <a:srgbClr val="F2F2F2"/>
            </a:solidFill>
            <a:ln w="12700" cap="flat">
              <a:noFill/>
              <a:miter lim="400000"/>
            </a:ln>
            <a:effectLst>
              <a:outerShdw sx="100000" sy="100000" kx="0" ky="0" algn="b" rotWithShape="0" blurRad="50800" dist="38100" dir="5400000">
                <a:srgbClr val="000000">
                  <a:alpha val="40000"/>
                </a:srgbClr>
              </a:outerShdw>
            </a:effectLst>
          </p:spPr>
          <p:txBody>
            <a:bodyPr wrap="square" lIns="45719" tIns="45719" rIns="45719" bIns="45719" numCol="1" anchor="t">
              <a:noAutofit/>
            </a:bodyPr>
            <a:lstStyle/>
            <a:p>
              <a:pPr/>
            </a:p>
          </p:txBody>
        </p:sp>
        <p:sp>
          <p:nvSpPr>
            <p:cNvPr id="1310" name="CONFIGURACIÓN DEL CAMBIO…"/>
            <p:cNvSpPr txBox="1"/>
            <p:nvPr/>
          </p:nvSpPr>
          <p:spPr>
            <a:xfrm>
              <a:off x="45000" y="0"/>
              <a:ext cx="6428879" cy="59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t">
              <a:spAutoFit/>
            </a:bodyPr>
            <a:lstStyle/>
            <a:p>
              <a:pPr>
                <a:defRPr sz="800">
                  <a:solidFill>
                    <a:srgbClr val="712627"/>
                  </a:solidFill>
                  <a:uFill>
                    <a:solidFill>
                      <a:srgbClr val="FFFFFF"/>
                    </a:solidFill>
                  </a:uFill>
                  <a:latin typeface="Gill Sans Light"/>
                  <a:ea typeface="Gill Sans Light"/>
                  <a:cs typeface="Gill Sans Light"/>
                  <a:sym typeface="Gill Sans Light"/>
                </a:defRPr>
              </a:pPr>
              <a:r>
                <a:t>CONFIGURACIÓN DEL CAMBIO</a:t>
              </a:r>
            </a:p>
            <a:p>
              <a:pPr>
                <a:defRPr sz="800">
                  <a:solidFill>
                    <a:srgbClr val="712627"/>
                  </a:solidFill>
                  <a:uFill>
                    <a:solidFill>
                      <a:srgbClr val="FFFFFF"/>
                    </a:solidFill>
                  </a:uFill>
                  <a:latin typeface="Gill Sans Light"/>
                  <a:ea typeface="Gill Sans Light"/>
                  <a:cs typeface="Gill Sans Light"/>
                  <a:sym typeface="Gill Sans Light"/>
                </a:defRPr>
              </a:pPr>
              <a:r>
                <a:t>FUNCIÓN: SLA DEL CAMBIO.</a:t>
              </a:r>
            </a:p>
            <a:p>
              <a:pPr>
                <a:defRPr sz="1000">
                  <a:uFill>
                    <a:solidFill>
                      <a:srgbClr val="FFFFFF"/>
                    </a:solidFill>
                  </a:uFill>
                  <a:latin typeface="Gill Sans Light"/>
                  <a:ea typeface="Gill Sans Light"/>
                  <a:cs typeface="Gill Sans Light"/>
                  <a:sym typeface="Gill Sans Light"/>
                </a:defRPr>
              </a:pPr>
              <a:r>
                <a:t>Catrin establece el SLA de resolución y define los niveles de escalamiento. Esto ayuda a notificar a los roles de cambio sobre el progreso del cambio y a mantener el ritmo deseado en el proceso.</a:t>
              </a:r>
            </a:p>
          </p:txBody>
        </p:sp>
      </p:grpSp>
      <p:sp>
        <p:nvSpPr>
          <p:cNvPr id="1312" name="CustomShape 3"/>
          <p:cNvSpPr/>
          <p:nvPr/>
        </p:nvSpPr>
        <p:spPr>
          <a:xfrm>
            <a:off x="4151879" y="4421880"/>
            <a:ext cx="1602721" cy="225001"/>
          </a:xfrm>
          <a:prstGeom prst="rect">
            <a:avLst/>
          </a:prstGeom>
          <a:gradFill>
            <a:gsLst>
              <a:gs pos="0">
                <a:srgbClr val="3F80CE">
                  <a:alpha val="0"/>
                </a:srgbClr>
              </a:gs>
              <a:gs pos="100000">
                <a:schemeClr val="accent1">
                  <a:hueOff val="357503"/>
                  <a:satOff val="54545"/>
                  <a:lumOff val="29273"/>
                  <a:alpha val="0"/>
                </a:schemeClr>
              </a:gs>
            </a:gsLst>
            <a:lin ang="16200000"/>
          </a:gradFill>
          <a:ln w="19080">
            <a:solidFill>
              <a:schemeClr val="accent6"/>
            </a:solidFill>
          </a:ln>
          <a:effectLst>
            <a:outerShdw sx="100000" sy="100000" kx="0" ky="0" algn="b" rotWithShape="0" blurRad="38100" dist="23000" dir="5400000">
              <a:srgbClr val="000000">
                <a:alpha val="35000"/>
              </a:srgbClr>
            </a:outerShdw>
          </a:effectLst>
        </p:spPr>
        <p:txBody>
          <a:bodyPr lIns="45719" rIns="45719"/>
          <a:lstStyle/>
          <a:p>
            <a:pPr/>
          </a:p>
        </p:txBody>
      </p:sp>
      <p:grpSp>
        <p:nvGrpSpPr>
          <p:cNvPr id="1315" name="CustomShape 4"/>
          <p:cNvGrpSpPr/>
          <p:nvPr/>
        </p:nvGrpSpPr>
        <p:grpSpPr>
          <a:xfrm>
            <a:off x="4623239" y="1792640"/>
            <a:ext cx="1676041" cy="777073"/>
            <a:chOff x="0" y="0"/>
            <a:chExt cx="1676039" cy="777072"/>
          </a:xfrm>
        </p:grpSpPr>
        <p:sp>
          <p:nvSpPr>
            <p:cNvPr id="1313" name="Figura"/>
            <p:cNvSpPr/>
            <p:nvPr/>
          </p:nvSpPr>
          <p:spPr>
            <a:xfrm>
              <a:off x="0" y="13479"/>
              <a:ext cx="1676040" cy="7635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478" y="3291"/>
                  </a:moveTo>
                  <a:cubicBezTo>
                    <a:pt x="5478" y="1473"/>
                    <a:pt x="6149" y="0"/>
                    <a:pt x="6977" y="0"/>
                  </a:cubicBezTo>
                  <a:lnTo>
                    <a:pt x="8165" y="0"/>
                  </a:lnTo>
                  <a:lnTo>
                    <a:pt x="20101" y="0"/>
                  </a:lnTo>
                  <a:cubicBezTo>
                    <a:pt x="20929" y="0"/>
                    <a:pt x="21600" y="1473"/>
                    <a:pt x="21600" y="3291"/>
                  </a:cubicBezTo>
                  <a:lnTo>
                    <a:pt x="21600" y="16455"/>
                  </a:lnTo>
                  <a:cubicBezTo>
                    <a:pt x="21600" y="18272"/>
                    <a:pt x="20929" y="19746"/>
                    <a:pt x="20101" y="19746"/>
                  </a:cubicBezTo>
                  <a:lnTo>
                    <a:pt x="6977" y="19746"/>
                  </a:lnTo>
                  <a:cubicBezTo>
                    <a:pt x="6149" y="19746"/>
                    <a:pt x="5478" y="18272"/>
                    <a:pt x="5478" y="16455"/>
                  </a:cubicBezTo>
                  <a:lnTo>
                    <a:pt x="5478" y="16455"/>
                  </a:lnTo>
                  <a:lnTo>
                    <a:pt x="0" y="21600"/>
                  </a:lnTo>
                  <a:lnTo>
                    <a:pt x="5478" y="11518"/>
                  </a:lnTo>
                  <a:close/>
                </a:path>
              </a:pathLst>
            </a:custGeom>
            <a:solidFill>
              <a:srgbClr val="0D0D0D"/>
            </a:solidFill>
            <a:ln w="9525" cap="flat">
              <a:solidFill>
                <a:srgbClr val="000000"/>
              </a:solidFill>
              <a:prstDash val="solid"/>
              <a:round/>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lgn="ctr"/>
            </a:p>
          </p:txBody>
        </p:sp>
        <p:sp>
          <p:nvSpPr>
            <p:cNvPr id="1314" name="Catrin agrega nuevos estados para cada etapa del cambio usando el asistente de configuración."/>
            <p:cNvSpPr txBox="1"/>
            <p:nvPr/>
          </p:nvSpPr>
          <p:spPr>
            <a:xfrm>
              <a:off x="508878" y="0"/>
              <a:ext cx="1083324" cy="725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ctr">
              <a:spAutoFit/>
            </a:bodyPr>
            <a:lstStyle>
              <a:lvl1pPr algn="ctr">
                <a:defRPr sz="900">
                  <a:solidFill>
                    <a:srgbClr val="FFFFFF"/>
                  </a:solidFill>
                  <a:uFill>
                    <a:solidFill>
                      <a:srgbClr val="FFFFFF"/>
                    </a:solidFill>
                  </a:uFill>
                  <a:latin typeface="Gill Sans Light"/>
                  <a:ea typeface="Gill Sans Light"/>
                  <a:cs typeface="Gill Sans Light"/>
                  <a:sym typeface="Gill Sans Light"/>
                </a:defRPr>
              </a:lvl1pPr>
            </a:lstStyle>
            <a:p>
              <a:pPr/>
              <a:r>
                <a:t>Catrin agrega nuevos estados para cada etapa del cambio usando el asistente de configuración.</a:t>
              </a:r>
            </a:p>
          </p:txBody>
        </p:sp>
      </p:grpSp>
      <p:pic>
        <p:nvPicPr>
          <p:cNvPr id="1316" name="Picture 4" descr="Picture 4"/>
          <p:cNvPicPr>
            <a:picLocks noChangeAspect="1"/>
          </p:cNvPicPr>
          <p:nvPr/>
        </p:nvPicPr>
        <p:blipFill>
          <a:blip r:embed="rId3">
            <a:extLst/>
          </a:blip>
          <a:stretch>
            <a:fillRect/>
          </a:stretch>
        </p:blipFill>
        <p:spPr>
          <a:xfrm>
            <a:off x="1595159" y="770400"/>
            <a:ext cx="5780522" cy="4321081"/>
          </a:xfrm>
          <a:prstGeom prst="rect">
            <a:avLst/>
          </a:prstGeom>
          <a:ln w="12700">
            <a:miter lim="400000"/>
          </a:ln>
          <a:effectLst>
            <a:outerShdw sx="100000" sy="100000" kx="0" ky="0" algn="b" rotWithShape="0" blurRad="292100" dist="139700" dir="2700000">
              <a:srgbClr val="333333">
                <a:alpha val="64999"/>
              </a:srgbClr>
            </a:outerShdw>
          </a:effectLst>
        </p:spPr>
      </p:pic>
      <p:sp>
        <p:nvSpPr>
          <p:cNvPr id="1317" name="CustomShape 5"/>
          <p:cNvSpPr/>
          <p:nvPr/>
        </p:nvSpPr>
        <p:spPr>
          <a:xfrm>
            <a:off x="1561680" y="3318480"/>
            <a:ext cx="2554200" cy="259201"/>
          </a:xfrm>
          <a:prstGeom prst="rect">
            <a:avLst/>
          </a:prstGeom>
          <a:gradFill>
            <a:gsLst>
              <a:gs pos="0">
                <a:srgbClr val="3F80CE">
                  <a:alpha val="0"/>
                </a:srgbClr>
              </a:gs>
              <a:gs pos="100000">
                <a:schemeClr val="accent1">
                  <a:hueOff val="357503"/>
                  <a:satOff val="54545"/>
                  <a:lumOff val="29273"/>
                  <a:alpha val="0"/>
                </a:schemeClr>
              </a:gs>
            </a:gsLst>
            <a:lin ang="16200000"/>
          </a:gradFill>
          <a:ln w="19080">
            <a:solidFill>
              <a:srgbClr val="AB7A22"/>
            </a:solidFill>
          </a:ln>
          <a:effectLst>
            <a:outerShdw sx="100000" sy="100000" kx="0" ky="0" algn="b" rotWithShape="0" blurRad="38100" dist="23000" dir="5400000">
              <a:srgbClr val="000000">
                <a:alpha val="35000"/>
              </a:srgbClr>
            </a:outerShdw>
          </a:effectLst>
        </p:spPr>
        <p:txBody>
          <a:bodyPr lIns="45719" rIns="45719"/>
          <a:lstStyle/>
          <a:p>
            <a:pPr/>
          </a:p>
        </p:txBody>
      </p:sp>
      <p:grpSp>
        <p:nvGrpSpPr>
          <p:cNvPr id="1320" name="CustomShape 6"/>
          <p:cNvGrpSpPr/>
          <p:nvPr/>
        </p:nvGrpSpPr>
        <p:grpSpPr>
          <a:xfrm>
            <a:off x="318599" y="2721580"/>
            <a:ext cx="1351761" cy="598001"/>
            <a:chOff x="0" y="0"/>
            <a:chExt cx="1351759" cy="597999"/>
          </a:xfrm>
        </p:grpSpPr>
        <p:sp>
          <p:nvSpPr>
            <p:cNvPr id="1318" name="Figura"/>
            <p:cNvSpPr/>
            <p:nvPr/>
          </p:nvSpPr>
          <p:spPr>
            <a:xfrm>
              <a:off x="0" y="20540"/>
              <a:ext cx="1351760" cy="5569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3600"/>
                  </a:moveTo>
                  <a:cubicBezTo>
                    <a:pt x="0" y="1612"/>
                    <a:pt x="664" y="0"/>
                    <a:pt x="1483" y="0"/>
                  </a:cubicBezTo>
                  <a:lnTo>
                    <a:pt x="10134" y="0"/>
                  </a:lnTo>
                  <a:lnTo>
                    <a:pt x="15889" y="0"/>
                  </a:lnTo>
                  <a:cubicBezTo>
                    <a:pt x="16709" y="0"/>
                    <a:pt x="17373" y="1612"/>
                    <a:pt x="17373" y="3600"/>
                  </a:cubicBezTo>
                  <a:lnTo>
                    <a:pt x="17373" y="12600"/>
                  </a:lnTo>
                  <a:lnTo>
                    <a:pt x="21600" y="21443"/>
                  </a:lnTo>
                  <a:lnTo>
                    <a:pt x="17373" y="18000"/>
                  </a:lnTo>
                  <a:lnTo>
                    <a:pt x="17373" y="18000"/>
                  </a:lnTo>
                  <a:cubicBezTo>
                    <a:pt x="17373" y="19988"/>
                    <a:pt x="16709" y="21600"/>
                    <a:pt x="15889" y="21600"/>
                  </a:cubicBezTo>
                  <a:lnTo>
                    <a:pt x="1483" y="21600"/>
                  </a:lnTo>
                  <a:cubicBezTo>
                    <a:pt x="664" y="21600"/>
                    <a:pt x="0" y="19988"/>
                    <a:pt x="0" y="18000"/>
                  </a:cubicBezTo>
                  <a:lnTo>
                    <a:pt x="0" y="18000"/>
                  </a:lnTo>
                  <a:lnTo>
                    <a:pt x="0" y="12600"/>
                  </a:lnTo>
                  <a:close/>
                </a:path>
              </a:pathLst>
            </a:custGeom>
            <a:solidFill>
              <a:srgbClr val="EEFF8A"/>
            </a:solidFill>
            <a:ln w="12700" cap="flat">
              <a:noFill/>
              <a:miter lim="400000"/>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lgn="ctr"/>
            </a:p>
          </p:txBody>
        </p:sp>
        <p:sp>
          <p:nvSpPr>
            <p:cNvPr id="1319" name="Agrega nuevos estados para cada etapa de planificación."/>
            <p:cNvSpPr txBox="1"/>
            <p:nvPr/>
          </p:nvSpPr>
          <p:spPr>
            <a:xfrm>
              <a:off x="72187" y="0"/>
              <a:ext cx="942827" cy="598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ctr">
              <a:spAutoFit/>
            </a:bodyPr>
            <a:lstStyle>
              <a:lvl1pPr algn="ctr">
                <a:defRPr sz="900">
                  <a:uFill>
                    <a:solidFill>
                      <a:srgbClr val="FFFFFF"/>
                    </a:solidFill>
                  </a:uFill>
                  <a:latin typeface="Gill Sans Light"/>
                  <a:ea typeface="Gill Sans Light"/>
                  <a:cs typeface="Gill Sans Light"/>
                  <a:sym typeface="Gill Sans Light"/>
                </a:defRPr>
              </a:lvl1pPr>
            </a:lstStyle>
            <a:p>
              <a:pPr/>
              <a:r>
                <a:t>Agrega nuevos estados para cada etapa de planificación.</a:t>
              </a:r>
            </a:p>
          </p:txBody>
        </p:sp>
      </p:grpSp>
      <p:grpSp>
        <p:nvGrpSpPr>
          <p:cNvPr id="1323" name="CustomShape 7"/>
          <p:cNvGrpSpPr/>
          <p:nvPr/>
        </p:nvGrpSpPr>
        <p:grpSpPr>
          <a:xfrm>
            <a:off x="6603017" y="3537739"/>
            <a:ext cx="1897887" cy="1203232"/>
            <a:chOff x="0" y="0"/>
            <a:chExt cx="1897886" cy="1203230"/>
          </a:xfrm>
        </p:grpSpPr>
        <p:sp>
          <p:nvSpPr>
            <p:cNvPr id="1321" name="Figura"/>
            <p:cNvSpPr/>
            <p:nvPr/>
          </p:nvSpPr>
          <p:spPr>
            <a:xfrm>
              <a:off x="0" y="33820"/>
              <a:ext cx="1897887" cy="116941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816" y="2024"/>
                  </a:moveTo>
                  <a:cubicBezTo>
                    <a:pt x="3816" y="906"/>
                    <a:pt x="4374" y="0"/>
                    <a:pt x="5063" y="0"/>
                  </a:cubicBezTo>
                  <a:lnTo>
                    <a:pt x="6780" y="0"/>
                  </a:lnTo>
                  <a:lnTo>
                    <a:pt x="20353" y="0"/>
                  </a:lnTo>
                  <a:cubicBezTo>
                    <a:pt x="21042" y="0"/>
                    <a:pt x="21600" y="906"/>
                    <a:pt x="21600" y="2024"/>
                  </a:cubicBezTo>
                  <a:lnTo>
                    <a:pt x="21600" y="10118"/>
                  </a:lnTo>
                  <a:cubicBezTo>
                    <a:pt x="21600" y="11236"/>
                    <a:pt x="21042" y="12142"/>
                    <a:pt x="20353" y="12142"/>
                  </a:cubicBezTo>
                  <a:lnTo>
                    <a:pt x="11226" y="12142"/>
                  </a:lnTo>
                  <a:lnTo>
                    <a:pt x="0" y="21600"/>
                  </a:lnTo>
                  <a:lnTo>
                    <a:pt x="6780" y="12142"/>
                  </a:lnTo>
                  <a:lnTo>
                    <a:pt x="5063" y="12142"/>
                  </a:lnTo>
                  <a:cubicBezTo>
                    <a:pt x="4374" y="12142"/>
                    <a:pt x="3816" y="11236"/>
                    <a:pt x="3816" y="10118"/>
                  </a:cubicBezTo>
                  <a:lnTo>
                    <a:pt x="3816" y="10118"/>
                  </a:lnTo>
                  <a:lnTo>
                    <a:pt x="3816" y="7083"/>
                  </a:lnTo>
                  <a:close/>
                </a:path>
              </a:pathLst>
            </a:custGeom>
            <a:solidFill>
              <a:srgbClr val="EEFF8A"/>
            </a:solidFill>
            <a:ln w="12700" cap="flat">
              <a:noFill/>
              <a:miter lim="400000"/>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lgn="ctr"/>
            </a:p>
          </p:txBody>
        </p:sp>
        <p:sp>
          <p:nvSpPr>
            <p:cNvPr id="1322" name="Establece reglas de escalamiento para notificar a los roles especificados en caso de que se incumpla el SLA."/>
            <p:cNvSpPr txBox="1"/>
            <p:nvPr/>
          </p:nvSpPr>
          <p:spPr>
            <a:xfrm>
              <a:off x="412351" y="0"/>
              <a:ext cx="1408446" cy="725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ctr">
              <a:spAutoFit/>
            </a:bodyPr>
            <a:lstStyle>
              <a:lvl1pPr algn="ctr">
                <a:defRPr sz="900">
                  <a:uFill>
                    <a:solidFill>
                      <a:srgbClr val="FFFFFF"/>
                    </a:solidFill>
                  </a:uFill>
                  <a:latin typeface="Gill Sans Light"/>
                  <a:ea typeface="Gill Sans Light"/>
                  <a:cs typeface="Gill Sans Light"/>
                  <a:sym typeface="Gill Sans Light"/>
                </a:defRPr>
              </a:lvl1pPr>
            </a:lstStyle>
            <a:p>
              <a:pPr/>
              <a:r>
                <a:t>Establece reglas de escalamiento para notificar a los roles especificados en caso de que se incumpla el SLA.  </a:t>
              </a:r>
            </a:p>
          </p:txBody>
        </p:sp>
      </p:grpSp>
      <p:sp>
        <p:nvSpPr>
          <p:cNvPr id="1324" name="CustomShape 8"/>
          <p:cNvSpPr/>
          <p:nvPr/>
        </p:nvSpPr>
        <p:spPr>
          <a:xfrm>
            <a:off x="1569959" y="4757399"/>
            <a:ext cx="5160242" cy="259201"/>
          </a:xfrm>
          <a:prstGeom prst="rect">
            <a:avLst/>
          </a:prstGeom>
          <a:gradFill>
            <a:gsLst>
              <a:gs pos="0">
                <a:srgbClr val="3F80CE">
                  <a:alpha val="0"/>
                </a:srgbClr>
              </a:gs>
              <a:gs pos="100000">
                <a:schemeClr val="accent1">
                  <a:hueOff val="357503"/>
                  <a:satOff val="54545"/>
                  <a:lumOff val="29273"/>
                  <a:alpha val="0"/>
                </a:schemeClr>
              </a:gs>
            </a:gsLst>
            <a:lin ang="16200000"/>
          </a:gradFill>
          <a:ln w="19080">
            <a:solidFill>
              <a:srgbClr val="AB7A22"/>
            </a:solidFill>
          </a:ln>
          <a:effectLst>
            <a:outerShdw sx="100000" sy="100000" kx="0" ky="0" algn="b" rotWithShape="0" blurRad="38100" dist="23000" dir="5400000">
              <a:srgbClr val="000000">
                <a:alpha val="35000"/>
              </a:srgbClr>
            </a:outerShdw>
          </a:effectLst>
        </p:spPr>
        <p:txBody>
          <a:bodyPr lIns="45719" rIns="45719"/>
          <a:lstStyle/>
          <a:p>
            <a:pPr/>
          </a:p>
        </p:txBody>
      </p:sp>
      <p:sp>
        <p:nvSpPr>
          <p:cNvPr id="1325" name="CustomShape 9"/>
          <p:cNvSpPr/>
          <p:nvPr/>
        </p:nvSpPr>
        <p:spPr>
          <a:xfrm>
            <a:off x="1956240" y="1806119"/>
            <a:ext cx="2302561" cy="196561"/>
          </a:xfrm>
          <a:prstGeom prst="rect">
            <a:avLst/>
          </a:prstGeom>
          <a:gradFill>
            <a:gsLst>
              <a:gs pos="0">
                <a:srgbClr val="3F80CE">
                  <a:alpha val="0"/>
                </a:srgbClr>
              </a:gs>
              <a:gs pos="100000">
                <a:schemeClr val="accent1">
                  <a:hueOff val="357503"/>
                  <a:satOff val="54545"/>
                  <a:lumOff val="29273"/>
                  <a:alpha val="0"/>
                </a:schemeClr>
              </a:gs>
            </a:gsLst>
            <a:lin ang="16200000"/>
          </a:gradFill>
          <a:ln w="19080">
            <a:solidFill>
              <a:srgbClr val="AB7A22"/>
            </a:solidFill>
          </a:ln>
          <a:effectLst>
            <a:outerShdw sx="100000" sy="100000" kx="0" ky="0" algn="b" rotWithShape="0" blurRad="38100" dist="23000" dir="5400000">
              <a:srgbClr val="000000">
                <a:alpha val="35000"/>
              </a:srgbClr>
            </a:outerShdw>
          </a:effectLst>
        </p:spPr>
        <p:txBody>
          <a:bodyPr lIns="45719" rIns="45719"/>
          <a:lstStyle/>
          <a:p>
            <a:pP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27" name="CustomShape 1"/>
          <p:cNvSpPr/>
          <p:nvPr/>
        </p:nvSpPr>
        <p:spPr>
          <a:xfrm>
            <a:off x="0" y="-8281"/>
            <a:ext cx="9141480" cy="5158802"/>
          </a:xfrm>
          <a:prstGeom prst="rect">
            <a:avLst/>
          </a:prstGeom>
          <a:gradFill>
            <a:gsLst>
              <a:gs pos="3000">
                <a:srgbClr val="604A7B"/>
              </a:gs>
              <a:gs pos="21000">
                <a:srgbClr val="FFFFFF"/>
              </a:gs>
            </a:gsLst>
            <a:lin ang="10800000"/>
          </a:gradFill>
          <a:ln w="12700">
            <a:miter lim="400000"/>
          </a:ln>
          <a:effectLst>
            <a:outerShdw sx="100000" sy="100000" kx="0" ky="0" algn="b" rotWithShape="0" blurRad="38100" dist="23000" dir="5400000">
              <a:srgbClr val="000000">
                <a:alpha val="35000"/>
              </a:srgbClr>
            </a:outerShdw>
          </a:effectLst>
        </p:spPr>
        <p:txBody>
          <a:bodyPr lIns="45719" rIns="45719"/>
          <a:lstStyle/>
          <a:p>
            <a:pPr/>
          </a:p>
        </p:txBody>
      </p:sp>
      <p:pic>
        <p:nvPicPr>
          <p:cNvPr id="1328" name="Picture 6" descr="Picture 6"/>
          <p:cNvPicPr>
            <a:picLocks noChangeAspect="1"/>
          </p:cNvPicPr>
          <p:nvPr/>
        </p:nvPicPr>
        <p:blipFill>
          <a:blip r:embed="rId2">
            <a:extLst/>
          </a:blip>
          <a:stretch>
            <a:fillRect/>
          </a:stretch>
        </p:blipFill>
        <p:spPr>
          <a:xfrm>
            <a:off x="6757920" y="23399"/>
            <a:ext cx="719281" cy="719281"/>
          </a:xfrm>
          <a:prstGeom prst="rect">
            <a:avLst/>
          </a:prstGeom>
          <a:ln w="12700">
            <a:miter lim="400000"/>
          </a:ln>
          <a:effectLst>
            <a:outerShdw sx="100000" sy="100000" kx="0" ky="0" algn="b" rotWithShape="0" blurRad="292100" dist="139700" dir="2700000">
              <a:srgbClr val="333333">
                <a:alpha val="64999"/>
              </a:srgbClr>
            </a:outerShdw>
          </a:effectLst>
        </p:spPr>
      </p:pic>
      <p:grpSp>
        <p:nvGrpSpPr>
          <p:cNvPr id="1331" name="CustomShape 2"/>
          <p:cNvGrpSpPr/>
          <p:nvPr/>
        </p:nvGrpSpPr>
        <p:grpSpPr>
          <a:xfrm>
            <a:off x="209880" y="82080"/>
            <a:ext cx="6518879" cy="636120"/>
            <a:chOff x="0" y="0"/>
            <a:chExt cx="6518878" cy="636119"/>
          </a:xfrm>
        </p:grpSpPr>
        <p:sp>
          <p:nvSpPr>
            <p:cNvPr id="1329" name="Rectángulo"/>
            <p:cNvSpPr/>
            <p:nvPr/>
          </p:nvSpPr>
          <p:spPr>
            <a:xfrm>
              <a:off x="0" y="0"/>
              <a:ext cx="6518879" cy="636120"/>
            </a:xfrm>
            <a:prstGeom prst="rect">
              <a:avLst/>
            </a:prstGeom>
            <a:solidFill>
              <a:srgbClr val="F2F2F2"/>
            </a:solidFill>
            <a:ln w="12700" cap="flat">
              <a:noFill/>
              <a:miter lim="400000"/>
            </a:ln>
            <a:effectLst>
              <a:outerShdw sx="100000" sy="100000" kx="0" ky="0" algn="b" rotWithShape="0" blurRad="50800" dist="38100" dir="5400000">
                <a:srgbClr val="000000">
                  <a:alpha val="40000"/>
                </a:srgbClr>
              </a:outerShdw>
            </a:effectLst>
          </p:spPr>
          <p:txBody>
            <a:bodyPr wrap="square" lIns="45719" tIns="45719" rIns="45719" bIns="45719" numCol="1" anchor="t">
              <a:noAutofit/>
            </a:bodyPr>
            <a:lstStyle/>
            <a:p>
              <a:pPr/>
            </a:p>
          </p:txBody>
        </p:sp>
        <p:sp>
          <p:nvSpPr>
            <p:cNvPr id="1330" name="CONFIGURACIÓN DEL CAMBIO…"/>
            <p:cNvSpPr txBox="1"/>
            <p:nvPr/>
          </p:nvSpPr>
          <p:spPr>
            <a:xfrm>
              <a:off x="45000" y="0"/>
              <a:ext cx="6428879" cy="59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t">
              <a:spAutoFit/>
            </a:bodyPr>
            <a:lstStyle/>
            <a:p>
              <a:pPr>
                <a:defRPr sz="800">
                  <a:solidFill>
                    <a:srgbClr val="712627"/>
                  </a:solidFill>
                  <a:uFill>
                    <a:solidFill>
                      <a:srgbClr val="FFFFFF"/>
                    </a:solidFill>
                  </a:uFill>
                  <a:latin typeface="Gill Sans Light"/>
                  <a:ea typeface="Gill Sans Light"/>
                  <a:cs typeface="Gill Sans Light"/>
                  <a:sym typeface="Gill Sans Light"/>
                </a:defRPr>
              </a:pPr>
              <a:r>
                <a:t>CONFIGURACIÓN DEL CAMBIO</a:t>
              </a:r>
            </a:p>
            <a:p>
              <a:pPr>
                <a:defRPr sz="800">
                  <a:solidFill>
                    <a:srgbClr val="712627"/>
                  </a:solidFill>
                  <a:uFill>
                    <a:solidFill>
                      <a:srgbClr val="FFFFFF"/>
                    </a:solidFill>
                  </a:uFill>
                  <a:latin typeface="Gill Sans Light"/>
                  <a:ea typeface="Gill Sans Light"/>
                  <a:cs typeface="Gill Sans Light"/>
                  <a:sym typeface="Gill Sans Light"/>
                </a:defRPr>
              </a:pPr>
              <a:r>
                <a:t>FUNCIÓN: ROLES DE CAMBIO.</a:t>
              </a:r>
            </a:p>
            <a:p>
              <a:pPr>
                <a:defRPr sz="1000">
                  <a:uFill>
                    <a:solidFill>
                      <a:srgbClr val="FFFFFF"/>
                    </a:solidFill>
                  </a:uFill>
                  <a:latin typeface="Gill Sans Light"/>
                  <a:ea typeface="Gill Sans Light"/>
                  <a:cs typeface="Gill Sans Light"/>
                  <a:sym typeface="Gill Sans Light"/>
                </a:defRPr>
              </a:pPr>
              <a:r>
                <a:t>Catrin crea roles relacionados con el cambio en el módulo de administración y proporciona los permisos de acceso necesarios. Esto ayuda a asignar roles de cambio específicos a los técnicos o usuarios finales.  </a:t>
              </a:r>
            </a:p>
          </p:txBody>
        </p:sp>
      </p:grpSp>
      <p:pic>
        <p:nvPicPr>
          <p:cNvPr id="1332" name="Picture 1" descr="Picture 1"/>
          <p:cNvPicPr>
            <a:picLocks noChangeAspect="1"/>
          </p:cNvPicPr>
          <p:nvPr/>
        </p:nvPicPr>
        <p:blipFill>
          <a:blip r:embed="rId3">
            <a:extLst/>
          </a:blip>
          <a:stretch>
            <a:fillRect/>
          </a:stretch>
        </p:blipFill>
        <p:spPr>
          <a:xfrm>
            <a:off x="543240" y="930599"/>
            <a:ext cx="3624120" cy="4019762"/>
          </a:xfrm>
          <a:prstGeom prst="rect">
            <a:avLst/>
          </a:prstGeom>
          <a:ln w="12700">
            <a:miter lim="400000"/>
          </a:ln>
          <a:effectLst>
            <a:outerShdw sx="100000" sy="100000" kx="0" ky="0" algn="b" rotWithShape="0" blurRad="292100" dist="139700" dir="2700000">
              <a:srgbClr val="333333">
                <a:alpha val="64999"/>
              </a:srgbClr>
            </a:outerShdw>
          </a:effectLst>
        </p:spPr>
      </p:pic>
      <p:pic>
        <p:nvPicPr>
          <p:cNvPr id="1333" name="Picture 2" descr="Picture 2"/>
          <p:cNvPicPr>
            <a:picLocks noChangeAspect="1"/>
          </p:cNvPicPr>
          <p:nvPr/>
        </p:nvPicPr>
        <p:blipFill>
          <a:blip r:embed="rId4">
            <a:extLst/>
          </a:blip>
          <a:stretch>
            <a:fillRect/>
          </a:stretch>
        </p:blipFill>
        <p:spPr>
          <a:xfrm>
            <a:off x="4084920" y="3981239"/>
            <a:ext cx="5056560" cy="1052281"/>
          </a:xfrm>
          <a:prstGeom prst="rect">
            <a:avLst/>
          </a:prstGeom>
          <a:ln w="12700">
            <a:miter lim="400000"/>
          </a:ln>
          <a:effectLst>
            <a:outerShdw sx="100000" sy="100000" kx="0" ky="0" algn="b" rotWithShape="0" blurRad="292100" dist="139700" dir="2700000">
              <a:srgbClr val="333333">
                <a:alpha val="64999"/>
              </a:srgbClr>
            </a:outerShdw>
          </a:effectLst>
        </p:spPr>
      </p:pic>
      <p:sp>
        <p:nvSpPr>
          <p:cNvPr id="1334" name="CustomShape 3"/>
          <p:cNvSpPr/>
          <p:nvPr/>
        </p:nvSpPr>
        <p:spPr>
          <a:xfrm>
            <a:off x="671039" y="4782959"/>
            <a:ext cx="543962" cy="178921"/>
          </a:xfrm>
          <a:prstGeom prst="rect">
            <a:avLst/>
          </a:prstGeom>
          <a:gradFill>
            <a:gsLst>
              <a:gs pos="0">
                <a:srgbClr val="3F80CE">
                  <a:alpha val="0"/>
                </a:srgbClr>
              </a:gs>
              <a:gs pos="100000">
                <a:schemeClr val="accent1">
                  <a:hueOff val="357503"/>
                  <a:satOff val="54545"/>
                  <a:lumOff val="29273"/>
                  <a:alpha val="0"/>
                </a:schemeClr>
              </a:gs>
            </a:gsLst>
            <a:lin ang="16200000"/>
          </a:gradFill>
          <a:ln w="19080">
            <a:solidFill>
              <a:srgbClr val="AB7A22"/>
            </a:solidFill>
          </a:ln>
          <a:effectLst>
            <a:outerShdw sx="100000" sy="100000" kx="0" ky="0" algn="b" rotWithShape="0" blurRad="38100" dist="23000" dir="5400000">
              <a:srgbClr val="000000">
                <a:alpha val="35000"/>
              </a:srgbClr>
            </a:outerShdw>
          </a:effectLst>
        </p:spPr>
        <p:txBody>
          <a:bodyPr lIns="45719" rIns="45719"/>
          <a:lstStyle/>
          <a:p>
            <a:pPr/>
          </a:p>
        </p:txBody>
      </p:sp>
      <p:pic>
        <p:nvPicPr>
          <p:cNvPr id="1335" name="Picture 5" descr="Picture 5"/>
          <p:cNvPicPr>
            <a:picLocks noChangeAspect="1"/>
          </p:cNvPicPr>
          <p:nvPr/>
        </p:nvPicPr>
        <p:blipFill>
          <a:blip r:embed="rId5">
            <a:extLst/>
          </a:blip>
          <a:stretch>
            <a:fillRect/>
          </a:stretch>
        </p:blipFill>
        <p:spPr>
          <a:xfrm>
            <a:off x="2479680" y="1286639"/>
            <a:ext cx="5789880" cy="2518562"/>
          </a:xfrm>
          <a:prstGeom prst="rect">
            <a:avLst/>
          </a:prstGeom>
          <a:ln w="12700">
            <a:miter lim="400000"/>
          </a:ln>
          <a:effectLst>
            <a:outerShdw sx="100000" sy="100000" kx="0" ky="0" algn="b" rotWithShape="0" blurRad="292100" dist="139700" dir="2700000">
              <a:srgbClr val="333333">
                <a:alpha val="64999"/>
              </a:srgbClr>
            </a:outerShdw>
          </a:effectLst>
        </p:spPr>
      </p:pic>
      <p:sp>
        <p:nvSpPr>
          <p:cNvPr id="1336" name="CustomShape 4"/>
          <p:cNvSpPr/>
          <p:nvPr/>
        </p:nvSpPr>
        <p:spPr>
          <a:xfrm>
            <a:off x="2537640" y="1359359"/>
            <a:ext cx="626761" cy="317521"/>
          </a:xfrm>
          <a:prstGeom prst="rect">
            <a:avLst/>
          </a:prstGeom>
          <a:gradFill>
            <a:gsLst>
              <a:gs pos="0">
                <a:srgbClr val="3F80CE">
                  <a:alpha val="0"/>
                </a:srgbClr>
              </a:gs>
              <a:gs pos="100000">
                <a:schemeClr val="accent1">
                  <a:hueOff val="357503"/>
                  <a:satOff val="54545"/>
                  <a:lumOff val="29273"/>
                  <a:alpha val="0"/>
                </a:schemeClr>
              </a:gs>
            </a:gsLst>
            <a:lin ang="16200000"/>
          </a:gradFill>
          <a:ln w="19080">
            <a:solidFill>
              <a:srgbClr val="AB7A22"/>
            </a:solidFill>
          </a:ln>
          <a:effectLst>
            <a:outerShdw sx="100000" sy="100000" kx="0" ky="0" algn="b" rotWithShape="0" blurRad="38100" dist="23000" dir="5400000">
              <a:srgbClr val="000000">
                <a:alpha val="35000"/>
              </a:srgbClr>
            </a:outerShdw>
          </a:effectLst>
        </p:spPr>
        <p:txBody>
          <a:bodyPr lIns="45719" rIns="45719"/>
          <a:lstStyle/>
          <a:p>
            <a:pPr/>
          </a:p>
        </p:txBody>
      </p:sp>
      <p:grpSp>
        <p:nvGrpSpPr>
          <p:cNvPr id="1339" name="CustomShape 5"/>
          <p:cNvGrpSpPr/>
          <p:nvPr/>
        </p:nvGrpSpPr>
        <p:grpSpPr>
          <a:xfrm>
            <a:off x="3160493" y="1049880"/>
            <a:ext cx="1550107" cy="471000"/>
            <a:chOff x="0" y="0"/>
            <a:chExt cx="1550106" cy="470999"/>
          </a:xfrm>
        </p:grpSpPr>
        <p:sp>
          <p:nvSpPr>
            <p:cNvPr id="1337" name="Figura"/>
            <p:cNvSpPr/>
            <p:nvPr/>
          </p:nvSpPr>
          <p:spPr>
            <a:xfrm>
              <a:off x="0" y="7079"/>
              <a:ext cx="1550107" cy="45684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557" y="3600"/>
                  </a:moveTo>
                  <a:cubicBezTo>
                    <a:pt x="5557" y="1612"/>
                    <a:pt x="6032" y="0"/>
                    <a:pt x="6618" y="0"/>
                  </a:cubicBezTo>
                  <a:lnTo>
                    <a:pt x="8231" y="0"/>
                  </a:lnTo>
                  <a:lnTo>
                    <a:pt x="20539" y="0"/>
                  </a:lnTo>
                  <a:cubicBezTo>
                    <a:pt x="21125" y="0"/>
                    <a:pt x="21600" y="1612"/>
                    <a:pt x="21600" y="3600"/>
                  </a:cubicBezTo>
                  <a:lnTo>
                    <a:pt x="21600" y="18000"/>
                  </a:lnTo>
                  <a:cubicBezTo>
                    <a:pt x="21600" y="19988"/>
                    <a:pt x="21125" y="21600"/>
                    <a:pt x="20539" y="21600"/>
                  </a:cubicBezTo>
                  <a:lnTo>
                    <a:pt x="6618" y="21600"/>
                  </a:lnTo>
                  <a:cubicBezTo>
                    <a:pt x="6032" y="21600"/>
                    <a:pt x="5557" y="19988"/>
                    <a:pt x="5557" y="18000"/>
                  </a:cubicBezTo>
                  <a:lnTo>
                    <a:pt x="5557" y="18000"/>
                  </a:lnTo>
                  <a:lnTo>
                    <a:pt x="0" y="16932"/>
                  </a:lnTo>
                  <a:lnTo>
                    <a:pt x="5557" y="12600"/>
                  </a:lnTo>
                  <a:close/>
                </a:path>
              </a:pathLst>
            </a:custGeom>
            <a:solidFill>
              <a:srgbClr val="EEFF8A"/>
            </a:solidFill>
            <a:ln w="12700" cap="flat">
              <a:noFill/>
              <a:miter lim="400000"/>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lgn="ctr"/>
            </a:p>
          </p:txBody>
        </p:sp>
        <p:sp>
          <p:nvSpPr>
            <p:cNvPr id="1338" name="Catrin agrega los roles de cambio necesarios."/>
            <p:cNvSpPr txBox="1"/>
            <p:nvPr/>
          </p:nvSpPr>
          <p:spPr>
            <a:xfrm>
              <a:off x="466127" y="0"/>
              <a:ext cx="1016679" cy="471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ctr">
              <a:spAutoFit/>
            </a:bodyPr>
            <a:lstStyle>
              <a:lvl1pPr algn="ctr">
                <a:defRPr sz="900">
                  <a:uFill>
                    <a:solidFill>
                      <a:srgbClr val="FFFFFF"/>
                    </a:solidFill>
                  </a:uFill>
                  <a:latin typeface="Gill Sans Light"/>
                  <a:ea typeface="Gill Sans Light"/>
                  <a:cs typeface="Gill Sans Light"/>
                  <a:sym typeface="Gill Sans Light"/>
                </a:defRPr>
              </a:lvl1pPr>
            </a:lstStyle>
            <a:p>
              <a:pPr/>
              <a:r>
                <a:t>Catrin agrega los roles de cambio necesarios.</a:t>
              </a:r>
            </a:p>
          </p:txBody>
        </p:sp>
      </p:grpSp>
      <p:grpSp>
        <p:nvGrpSpPr>
          <p:cNvPr id="1342" name="CustomShape 6"/>
          <p:cNvGrpSpPr/>
          <p:nvPr/>
        </p:nvGrpSpPr>
        <p:grpSpPr>
          <a:xfrm>
            <a:off x="4121905" y="1812360"/>
            <a:ext cx="1632695" cy="723136"/>
            <a:chOff x="0" y="0"/>
            <a:chExt cx="1632693" cy="723136"/>
          </a:xfrm>
        </p:grpSpPr>
        <p:sp>
          <p:nvSpPr>
            <p:cNvPr id="1340" name="Figura"/>
            <p:cNvSpPr/>
            <p:nvPr/>
          </p:nvSpPr>
          <p:spPr>
            <a:xfrm>
              <a:off x="0" y="8880"/>
              <a:ext cx="1632694" cy="71425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374" y="2284"/>
                  </a:moveTo>
                  <a:cubicBezTo>
                    <a:pt x="5374" y="1023"/>
                    <a:pt x="5821" y="0"/>
                    <a:pt x="6373" y="0"/>
                  </a:cubicBezTo>
                  <a:lnTo>
                    <a:pt x="8078" y="0"/>
                  </a:lnTo>
                  <a:lnTo>
                    <a:pt x="20601" y="0"/>
                  </a:lnTo>
                  <a:cubicBezTo>
                    <a:pt x="21153" y="0"/>
                    <a:pt x="21600" y="1023"/>
                    <a:pt x="21600" y="2284"/>
                  </a:cubicBezTo>
                  <a:lnTo>
                    <a:pt x="21600" y="11422"/>
                  </a:lnTo>
                  <a:cubicBezTo>
                    <a:pt x="21600" y="12684"/>
                    <a:pt x="21153" y="13707"/>
                    <a:pt x="20601" y="13707"/>
                  </a:cubicBezTo>
                  <a:lnTo>
                    <a:pt x="12135" y="13707"/>
                  </a:lnTo>
                  <a:lnTo>
                    <a:pt x="0" y="21600"/>
                  </a:lnTo>
                  <a:lnTo>
                    <a:pt x="8078" y="13707"/>
                  </a:lnTo>
                  <a:lnTo>
                    <a:pt x="6373" y="13707"/>
                  </a:lnTo>
                  <a:cubicBezTo>
                    <a:pt x="5821" y="13707"/>
                    <a:pt x="5374" y="12684"/>
                    <a:pt x="5374" y="11422"/>
                  </a:cubicBezTo>
                  <a:lnTo>
                    <a:pt x="5374" y="11422"/>
                  </a:lnTo>
                  <a:lnTo>
                    <a:pt x="5374" y="7995"/>
                  </a:lnTo>
                  <a:close/>
                </a:path>
              </a:pathLst>
            </a:custGeom>
            <a:solidFill>
              <a:srgbClr val="EEFF8A"/>
            </a:solidFill>
            <a:ln w="12700" cap="flat">
              <a:noFill/>
              <a:miter lim="400000"/>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lgn="ctr"/>
            </a:p>
          </p:txBody>
        </p:sp>
        <p:sp>
          <p:nvSpPr>
            <p:cNvPr id="1341" name="Proporciona los permisos de acceso pertinentes."/>
            <p:cNvSpPr txBox="1"/>
            <p:nvPr/>
          </p:nvSpPr>
          <p:spPr>
            <a:xfrm>
              <a:off x="473298" y="0"/>
              <a:ext cx="1092271" cy="471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ctr">
              <a:spAutoFit/>
            </a:bodyPr>
            <a:lstStyle>
              <a:lvl1pPr algn="ctr">
                <a:defRPr sz="900">
                  <a:uFill>
                    <a:solidFill>
                      <a:srgbClr val="FFFFFF"/>
                    </a:solidFill>
                  </a:uFill>
                  <a:latin typeface="Gill Sans Light"/>
                  <a:ea typeface="Gill Sans Light"/>
                  <a:cs typeface="Gill Sans Light"/>
                  <a:sym typeface="Gill Sans Light"/>
                </a:defRPr>
              </a:lvl1pPr>
            </a:lstStyle>
            <a:p>
              <a:pPr/>
              <a:r>
                <a:t>Proporciona los permisos de acceso pertinentes.</a:t>
              </a:r>
            </a:p>
          </p:txBody>
        </p:sp>
      </p:grpSp>
      <p:grpSp>
        <p:nvGrpSpPr>
          <p:cNvPr id="1345" name="CustomShape 7"/>
          <p:cNvGrpSpPr/>
          <p:nvPr/>
        </p:nvGrpSpPr>
        <p:grpSpPr>
          <a:xfrm>
            <a:off x="5498262" y="3579840"/>
            <a:ext cx="1676262" cy="797327"/>
            <a:chOff x="0" y="0"/>
            <a:chExt cx="1676260" cy="797325"/>
          </a:xfrm>
        </p:grpSpPr>
        <p:sp>
          <p:nvSpPr>
            <p:cNvPr id="1343" name="Figura"/>
            <p:cNvSpPr/>
            <p:nvPr/>
          </p:nvSpPr>
          <p:spPr>
            <a:xfrm>
              <a:off x="0" y="0"/>
              <a:ext cx="1676261" cy="79732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303" y="2046"/>
                  </a:moveTo>
                  <a:cubicBezTo>
                    <a:pt x="3303" y="916"/>
                    <a:pt x="3739" y="0"/>
                    <a:pt x="4277" y="0"/>
                  </a:cubicBezTo>
                  <a:lnTo>
                    <a:pt x="6353" y="0"/>
                  </a:lnTo>
                  <a:lnTo>
                    <a:pt x="20627" y="0"/>
                  </a:lnTo>
                  <a:cubicBezTo>
                    <a:pt x="21164" y="0"/>
                    <a:pt x="21600" y="916"/>
                    <a:pt x="21600" y="2046"/>
                  </a:cubicBezTo>
                  <a:lnTo>
                    <a:pt x="21600" y="10232"/>
                  </a:lnTo>
                  <a:cubicBezTo>
                    <a:pt x="21600" y="11362"/>
                    <a:pt x="21164" y="12279"/>
                    <a:pt x="20627" y="12279"/>
                  </a:cubicBezTo>
                  <a:lnTo>
                    <a:pt x="10927" y="12279"/>
                  </a:lnTo>
                  <a:lnTo>
                    <a:pt x="0" y="21600"/>
                  </a:lnTo>
                  <a:lnTo>
                    <a:pt x="6353" y="12279"/>
                  </a:lnTo>
                  <a:lnTo>
                    <a:pt x="4277" y="12279"/>
                  </a:lnTo>
                  <a:cubicBezTo>
                    <a:pt x="3739" y="12279"/>
                    <a:pt x="3303" y="11362"/>
                    <a:pt x="3303" y="10232"/>
                  </a:cubicBezTo>
                  <a:lnTo>
                    <a:pt x="3303" y="10232"/>
                  </a:lnTo>
                  <a:lnTo>
                    <a:pt x="3303" y="7162"/>
                  </a:lnTo>
                  <a:close/>
                </a:path>
              </a:pathLst>
            </a:custGeom>
            <a:solidFill>
              <a:srgbClr val="EEFF8A"/>
            </a:solidFill>
            <a:ln w="12700" cap="flat">
              <a:noFill/>
              <a:miter lim="400000"/>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lgn="ctr"/>
            </a:p>
          </p:txBody>
        </p:sp>
        <p:sp>
          <p:nvSpPr>
            <p:cNvPr id="1344" name="Asigna los técnicos adecuados a cada rol."/>
            <p:cNvSpPr txBox="1"/>
            <p:nvPr/>
          </p:nvSpPr>
          <p:spPr>
            <a:xfrm>
              <a:off x="323463" y="54619"/>
              <a:ext cx="1285673" cy="344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ctr">
              <a:spAutoFit/>
            </a:bodyPr>
            <a:lstStyle>
              <a:lvl1pPr algn="ctr">
                <a:defRPr sz="900">
                  <a:uFill>
                    <a:solidFill>
                      <a:srgbClr val="FFFFFF"/>
                    </a:solidFill>
                  </a:uFill>
                  <a:latin typeface="Gill Sans Light"/>
                  <a:ea typeface="Gill Sans Light"/>
                  <a:cs typeface="Gill Sans Light"/>
                  <a:sym typeface="Gill Sans Light"/>
                </a:defRPr>
              </a:lvl1pPr>
            </a:lstStyle>
            <a:p>
              <a:pPr/>
              <a:r>
                <a:t>Asigna los técnicos adecuados a cada rol.</a:t>
              </a:r>
            </a:p>
          </p:txBody>
        </p:sp>
      </p:grpSp>
      <p:grpSp>
        <p:nvGrpSpPr>
          <p:cNvPr id="1348" name="CustomShape 8"/>
          <p:cNvGrpSpPr/>
          <p:nvPr/>
        </p:nvGrpSpPr>
        <p:grpSpPr>
          <a:xfrm>
            <a:off x="7381362" y="728280"/>
            <a:ext cx="1280598" cy="655345"/>
            <a:chOff x="0" y="0"/>
            <a:chExt cx="1280597" cy="655344"/>
          </a:xfrm>
        </p:grpSpPr>
        <p:sp>
          <p:nvSpPr>
            <p:cNvPr id="1346" name="Figura"/>
            <p:cNvSpPr/>
            <p:nvPr/>
          </p:nvSpPr>
          <p:spPr>
            <a:xfrm>
              <a:off x="0" y="0"/>
              <a:ext cx="1280598" cy="6553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043" y="2686"/>
                  </a:moveTo>
                  <a:cubicBezTo>
                    <a:pt x="3043" y="1202"/>
                    <a:pt x="3659" y="0"/>
                    <a:pt x="4418" y="0"/>
                  </a:cubicBezTo>
                  <a:lnTo>
                    <a:pt x="6136" y="0"/>
                  </a:lnTo>
                  <a:lnTo>
                    <a:pt x="20226" y="0"/>
                  </a:lnTo>
                  <a:cubicBezTo>
                    <a:pt x="20985" y="0"/>
                    <a:pt x="21600" y="1202"/>
                    <a:pt x="21600" y="2686"/>
                  </a:cubicBezTo>
                  <a:lnTo>
                    <a:pt x="21600" y="13428"/>
                  </a:lnTo>
                  <a:cubicBezTo>
                    <a:pt x="21600" y="14911"/>
                    <a:pt x="20985" y="16113"/>
                    <a:pt x="20226" y="16113"/>
                  </a:cubicBezTo>
                  <a:lnTo>
                    <a:pt x="10775" y="16113"/>
                  </a:lnTo>
                  <a:lnTo>
                    <a:pt x="0" y="21600"/>
                  </a:lnTo>
                  <a:lnTo>
                    <a:pt x="6136" y="16113"/>
                  </a:lnTo>
                  <a:lnTo>
                    <a:pt x="4418" y="16113"/>
                  </a:lnTo>
                  <a:cubicBezTo>
                    <a:pt x="3659" y="16113"/>
                    <a:pt x="3043" y="14911"/>
                    <a:pt x="3043" y="13428"/>
                  </a:cubicBezTo>
                  <a:lnTo>
                    <a:pt x="3043" y="13428"/>
                  </a:lnTo>
                  <a:lnTo>
                    <a:pt x="3043" y="9399"/>
                  </a:lnTo>
                  <a:close/>
                </a:path>
              </a:pathLst>
            </a:custGeom>
            <a:solidFill>
              <a:srgbClr val="EEFF8A"/>
            </a:solidFill>
            <a:ln w="12700" cap="flat">
              <a:noFill/>
              <a:miter lim="400000"/>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lgn="ctr"/>
            </a:p>
          </p:txBody>
        </p:sp>
        <p:sp>
          <p:nvSpPr>
            <p:cNvPr id="1347" name="Restringe el rol a los técnicos."/>
            <p:cNvSpPr txBox="1"/>
            <p:nvPr/>
          </p:nvSpPr>
          <p:spPr>
            <a:xfrm>
              <a:off x="249301" y="72440"/>
              <a:ext cx="962432" cy="344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ctr">
              <a:spAutoFit/>
            </a:bodyPr>
            <a:lstStyle>
              <a:lvl1pPr algn="ctr">
                <a:defRPr sz="900">
                  <a:uFill>
                    <a:solidFill>
                      <a:srgbClr val="FFFFFF"/>
                    </a:solidFill>
                  </a:uFill>
                  <a:latin typeface="Gill Sans Light"/>
                  <a:ea typeface="Gill Sans Light"/>
                  <a:cs typeface="Gill Sans Light"/>
                  <a:sym typeface="Gill Sans Light"/>
                </a:defRPr>
              </a:lvl1pPr>
            </a:lstStyle>
            <a:p>
              <a:pPr/>
              <a:r>
                <a:t>Restringe el rol a los técnicos.  </a:t>
              </a:r>
            </a:p>
          </p:txBody>
        </p:sp>
      </p:grpSp>
      <p:sp>
        <p:nvSpPr>
          <p:cNvPr id="1349" name="CustomShape 9"/>
          <p:cNvSpPr/>
          <p:nvPr/>
        </p:nvSpPr>
        <p:spPr>
          <a:xfrm>
            <a:off x="7084800" y="1419839"/>
            <a:ext cx="749881" cy="317521"/>
          </a:xfrm>
          <a:prstGeom prst="rect">
            <a:avLst/>
          </a:prstGeom>
          <a:gradFill>
            <a:gsLst>
              <a:gs pos="0">
                <a:srgbClr val="3F80CE">
                  <a:alpha val="0"/>
                </a:srgbClr>
              </a:gs>
              <a:gs pos="100000">
                <a:schemeClr val="accent1">
                  <a:hueOff val="357503"/>
                  <a:satOff val="54545"/>
                  <a:lumOff val="29273"/>
                  <a:alpha val="0"/>
                </a:schemeClr>
              </a:gs>
            </a:gsLst>
            <a:lin ang="16200000"/>
          </a:gradFill>
          <a:ln w="19080">
            <a:solidFill>
              <a:srgbClr val="AB7A22"/>
            </a:solidFill>
          </a:ln>
          <a:effectLst>
            <a:outerShdw sx="100000" sy="100000" kx="0" ky="0" algn="b" rotWithShape="0" blurRad="38100" dist="23000" dir="5400000">
              <a:srgbClr val="000000">
                <a:alpha val="35000"/>
              </a:srgbClr>
            </a:outerShdw>
          </a:effectLst>
        </p:spPr>
        <p:txBody>
          <a:bodyPr lIns="45719" rIns="45719"/>
          <a:lstStyle/>
          <a:p>
            <a:pPr/>
          </a:p>
        </p:txBody>
      </p:sp>
      <p:sp>
        <p:nvSpPr>
          <p:cNvPr id="1350" name="CustomShape 10"/>
          <p:cNvSpPr/>
          <p:nvPr/>
        </p:nvSpPr>
        <p:spPr>
          <a:xfrm>
            <a:off x="2598120" y="2138759"/>
            <a:ext cx="958680" cy="225001"/>
          </a:xfrm>
          <a:prstGeom prst="rect">
            <a:avLst/>
          </a:prstGeom>
          <a:gradFill>
            <a:gsLst>
              <a:gs pos="0">
                <a:srgbClr val="3F80CE">
                  <a:alpha val="0"/>
                </a:srgbClr>
              </a:gs>
              <a:gs pos="100000">
                <a:schemeClr val="accent1">
                  <a:hueOff val="357503"/>
                  <a:satOff val="54545"/>
                  <a:lumOff val="29273"/>
                  <a:alpha val="0"/>
                </a:schemeClr>
              </a:gs>
            </a:gsLst>
            <a:lin ang="16200000"/>
          </a:gradFill>
          <a:ln w="19080">
            <a:solidFill>
              <a:srgbClr val="AB7A22"/>
            </a:solidFill>
          </a:ln>
          <a:effectLst>
            <a:outerShdw sx="100000" sy="100000" kx="0" ky="0" algn="b" rotWithShape="0" blurRad="38100" dist="23000" dir="5400000">
              <a:srgbClr val="000000">
                <a:alpha val="35000"/>
              </a:srgbClr>
            </a:outerShdw>
          </a:effectLst>
        </p:spPr>
        <p:txBody>
          <a:bodyPr lIns="45719" rIns="45719"/>
          <a:lstStyle/>
          <a:p>
            <a:pPr/>
          </a:p>
        </p:txBody>
      </p:sp>
      <p:sp>
        <p:nvSpPr>
          <p:cNvPr id="1351" name="CustomShape 11"/>
          <p:cNvSpPr/>
          <p:nvPr/>
        </p:nvSpPr>
        <p:spPr>
          <a:xfrm>
            <a:off x="4151879" y="4421880"/>
            <a:ext cx="1602721" cy="225001"/>
          </a:xfrm>
          <a:prstGeom prst="rect">
            <a:avLst/>
          </a:prstGeom>
          <a:gradFill>
            <a:gsLst>
              <a:gs pos="0">
                <a:srgbClr val="3F80CE">
                  <a:alpha val="0"/>
                </a:srgbClr>
              </a:gs>
              <a:gs pos="100000">
                <a:schemeClr val="accent1">
                  <a:hueOff val="357503"/>
                  <a:satOff val="54545"/>
                  <a:lumOff val="29273"/>
                  <a:alpha val="0"/>
                </a:schemeClr>
              </a:gs>
            </a:gsLst>
            <a:lin ang="16200000"/>
          </a:gradFill>
          <a:ln w="19080">
            <a:solidFill>
              <a:srgbClr val="AB7A22"/>
            </a:solidFill>
          </a:ln>
          <a:effectLst>
            <a:outerShdw sx="100000" sy="100000" kx="0" ky="0" algn="b" rotWithShape="0" blurRad="38100" dist="23000" dir="5400000">
              <a:srgbClr val="000000">
                <a:alpha val="35000"/>
              </a:srgbClr>
            </a:outerShdw>
          </a:effectLst>
        </p:spPr>
        <p:txBody>
          <a:bodyPr lIns="45719" rIns="45719"/>
          <a:lstStyle/>
          <a:p>
            <a:pP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53" name="CustomShape 1"/>
          <p:cNvSpPr/>
          <p:nvPr/>
        </p:nvSpPr>
        <p:spPr>
          <a:xfrm>
            <a:off x="0" y="-8281"/>
            <a:ext cx="9141480" cy="5158802"/>
          </a:xfrm>
          <a:prstGeom prst="rect">
            <a:avLst/>
          </a:prstGeom>
          <a:gradFill>
            <a:gsLst>
              <a:gs pos="3000">
                <a:srgbClr val="604A7B"/>
              </a:gs>
              <a:gs pos="21000">
                <a:srgbClr val="FFFFFF"/>
              </a:gs>
            </a:gsLst>
            <a:lin ang="10800000"/>
          </a:gradFill>
          <a:ln w="12700">
            <a:miter lim="400000"/>
          </a:ln>
          <a:effectLst>
            <a:outerShdw sx="100000" sy="100000" kx="0" ky="0" algn="b" rotWithShape="0" blurRad="38100" dist="23000" dir="5400000">
              <a:srgbClr val="000000">
                <a:alpha val="35000"/>
              </a:srgbClr>
            </a:outerShdw>
          </a:effectLst>
        </p:spPr>
        <p:txBody>
          <a:bodyPr lIns="45719" rIns="45719"/>
          <a:lstStyle/>
          <a:p>
            <a:pPr/>
          </a:p>
        </p:txBody>
      </p:sp>
      <p:pic>
        <p:nvPicPr>
          <p:cNvPr id="1354" name="Picture 6" descr="Picture 6"/>
          <p:cNvPicPr>
            <a:picLocks noChangeAspect="1"/>
          </p:cNvPicPr>
          <p:nvPr/>
        </p:nvPicPr>
        <p:blipFill>
          <a:blip r:embed="rId2">
            <a:extLst/>
          </a:blip>
          <a:stretch>
            <a:fillRect/>
          </a:stretch>
        </p:blipFill>
        <p:spPr>
          <a:xfrm>
            <a:off x="6657840" y="6840"/>
            <a:ext cx="719281" cy="719280"/>
          </a:xfrm>
          <a:prstGeom prst="rect">
            <a:avLst/>
          </a:prstGeom>
          <a:ln w="12700">
            <a:miter lim="400000"/>
          </a:ln>
          <a:effectLst>
            <a:outerShdw sx="100000" sy="100000" kx="0" ky="0" algn="b" rotWithShape="0" blurRad="292100" dist="139700" dir="2700000">
              <a:srgbClr val="333333">
                <a:alpha val="64999"/>
              </a:srgbClr>
            </a:outerShdw>
          </a:effectLst>
        </p:spPr>
      </p:pic>
      <p:grpSp>
        <p:nvGrpSpPr>
          <p:cNvPr id="1357" name="CustomShape 2"/>
          <p:cNvGrpSpPr/>
          <p:nvPr/>
        </p:nvGrpSpPr>
        <p:grpSpPr>
          <a:xfrm>
            <a:off x="109800" y="48600"/>
            <a:ext cx="6518879" cy="483840"/>
            <a:chOff x="0" y="0"/>
            <a:chExt cx="6518878" cy="483839"/>
          </a:xfrm>
        </p:grpSpPr>
        <p:sp>
          <p:nvSpPr>
            <p:cNvPr id="1355" name="Rectángulo"/>
            <p:cNvSpPr/>
            <p:nvPr/>
          </p:nvSpPr>
          <p:spPr>
            <a:xfrm>
              <a:off x="0" y="0"/>
              <a:ext cx="6518879" cy="483840"/>
            </a:xfrm>
            <a:prstGeom prst="rect">
              <a:avLst/>
            </a:prstGeom>
            <a:solidFill>
              <a:srgbClr val="F2F2F2"/>
            </a:solidFill>
            <a:ln w="12700" cap="flat">
              <a:noFill/>
              <a:miter lim="400000"/>
            </a:ln>
            <a:effectLst>
              <a:outerShdw sx="100000" sy="100000" kx="0" ky="0" algn="b" rotWithShape="0" blurRad="50800" dist="38100" dir="5400000">
                <a:srgbClr val="000000">
                  <a:alpha val="40000"/>
                </a:srgbClr>
              </a:outerShdw>
            </a:effectLst>
          </p:spPr>
          <p:txBody>
            <a:bodyPr wrap="square" lIns="45719" tIns="45719" rIns="45719" bIns="45719" numCol="1" anchor="t">
              <a:noAutofit/>
            </a:bodyPr>
            <a:lstStyle/>
            <a:p>
              <a:pPr/>
            </a:p>
          </p:txBody>
        </p:sp>
        <p:sp>
          <p:nvSpPr>
            <p:cNvPr id="1356" name="CONFIGURACIÓN DEL CAMBIO…"/>
            <p:cNvSpPr txBox="1"/>
            <p:nvPr/>
          </p:nvSpPr>
          <p:spPr>
            <a:xfrm>
              <a:off x="45000" y="0"/>
              <a:ext cx="6428879" cy="458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t">
              <a:spAutoFit/>
            </a:bodyPr>
            <a:lstStyle/>
            <a:p>
              <a:pPr>
                <a:defRPr sz="800">
                  <a:solidFill>
                    <a:srgbClr val="712627"/>
                  </a:solidFill>
                  <a:uFill>
                    <a:solidFill>
                      <a:srgbClr val="FFFFFF"/>
                    </a:solidFill>
                  </a:uFill>
                  <a:latin typeface="Gill Sans Light"/>
                  <a:ea typeface="Gill Sans Light"/>
                  <a:cs typeface="Gill Sans Light"/>
                  <a:sym typeface="Gill Sans Light"/>
                </a:defRPr>
              </a:pPr>
              <a:r>
                <a:t>CONFIGURACIÓN DEL CAMBIO</a:t>
              </a:r>
            </a:p>
            <a:p>
              <a:pPr>
                <a:defRPr sz="800">
                  <a:solidFill>
                    <a:srgbClr val="712627"/>
                  </a:solidFill>
                  <a:uFill>
                    <a:solidFill>
                      <a:srgbClr val="FFFFFF"/>
                    </a:solidFill>
                  </a:uFill>
                  <a:latin typeface="Gill Sans Light"/>
                  <a:ea typeface="Gill Sans Light"/>
                  <a:cs typeface="Gill Sans Light"/>
                  <a:sym typeface="Gill Sans Light"/>
                </a:defRPr>
              </a:pPr>
              <a:r>
                <a:t>FUNCIÓN: PLANTILLA DE NOTIFICACIÓN.</a:t>
              </a:r>
            </a:p>
            <a:p>
              <a:pPr>
                <a:defRPr sz="1000">
                  <a:uFill>
                    <a:solidFill>
                      <a:srgbClr val="FFFFFF"/>
                    </a:solidFill>
                  </a:uFill>
                  <a:latin typeface="Gill Sans Light"/>
                  <a:ea typeface="Gill Sans Light"/>
                  <a:cs typeface="Gill Sans Light"/>
                  <a:sym typeface="Gill Sans Light"/>
                </a:defRPr>
              </a:pPr>
              <a:r>
                <a:t>Catrin define la plantilla de notificación que se activará automáticamente cuando cambie el estado.  </a:t>
              </a:r>
            </a:p>
          </p:txBody>
        </p:sp>
      </p:grpSp>
      <p:pic>
        <p:nvPicPr>
          <p:cNvPr id="1358" name="Picture 7" descr="Picture 7"/>
          <p:cNvPicPr>
            <a:picLocks noChangeAspect="1"/>
          </p:cNvPicPr>
          <p:nvPr/>
        </p:nvPicPr>
        <p:blipFill>
          <a:blip r:embed="rId3">
            <a:extLst/>
          </a:blip>
          <a:stretch>
            <a:fillRect/>
          </a:stretch>
        </p:blipFill>
        <p:spPr>
          <a:xfrm>
            <a:off x="627120" y="820799"/>
            <a:ext cx="7050961" cy="4140002"/>
          </a:xfrm>
          <a:prstGeom prst="rect">
            <a:avLst/>
          </a:prstGeom>
          <a:ln w="12700">
            <a:miter lim="400000"/>
          </a:ln>
        </p:spPr>
      </p:pic>
      <p:sp>
        <p:nvSpPr>
          <p:cNvPr id="1359" name="CustomShape 3"/>
          <p:cNvSpPr/>
          <p:nvPr/>
        </p:nvSpPr>
        <p:spPr>
          <a:xfrm>
            <a:off x="5910119" y="2329919"/>
            <a:ext cx="994681" cy="380522"/>
          </a:xfrm>
          <a:prstGeom prst="rect">
            <a:avLst/>
          </a:prstGeom>
          <a:gradFill>
            <a:gsLst>
              <a:gs pos="0">
                <a:srgbClr val="3F80CE">
                  <a:alpha val="0"/>
                </a:srgbClr>
              </a:gs>
              <a:gs pos="100000">
                <a:schemeClr val="accent1">
                  <a:hueOff val="357503"/>
                  <a:satOff val="54545"/>
                  <a:lumOff val="29273"/>
                  <a:alpha val="0"/>
                </a:schemeClr>
              </a:gs>
            </a:gsLst>
            <a:lin ang="16200000"/>
          </a:gradFill>
          <a:ln w="19080">
            <a:solidFill>
              <a:srgbClr val="AB7A22"/>
            </a:solidFill>
          </a:ln>
          <a:effectLst>
            <a:outerShdw sx="100000" sy="100000" kx="0" ky="0" algn="b" rotWithShape="0" blurRad="38100" dist="23000" dir="5400000">
              <a:srgbClr val="000000">
                <a:alpha val="35000"/>
              </a:srgbClr>
            </a:outerShdw>
          </a:effectLst>
        </p:spPr>
        <p:txBody>
          <a:bodyPr lIns="45719" rIns="45719"/>
          <a:lstStyle/>
          <a:p>
            <a:pPr/>
          </a:p>
        </p:txBody>
      </p:sp>
      <p:grpSp>
        <p:nvGrpSpPr>
          <p:cNvPr id="1362" name="CustomShape 4"/>
          <p:cNvGrpSpPr/>
          <p:nvPr/>
        </p:nvGrpSpPr>
        <p:grpSpPr>
          <a:xfrm>
            <a:off x="6416524" y="1209759"/>
            <a:ext cx="2003994" cy="1083282"/>
            <a:chOff x="0" y="0"/>
            <a:chExt cx="2003992" cy="1083281"/>
          </a:xfrm>
        </p:grpSpPr>
        <p:sp>
          <p:nvSpPr>
            <p:cNvPr id="1360" name="Figura"/>
            <p:cNvSpPr/>
            <p:nvPr/>
          </p:nvSpPr>
          <p:spPr>
            <a:xfrm>
              <a:off x="0" y="32960"/>
              <a:ext cx="2003994" cy="105032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876" y="1824"/>
                  </a:moveTo>
                  <a:cubicBezTo>
                    <a:pt x="5876" y="817"/>
                    <a:pt x="6304" y="0"/>
                    <a:pt x="6832" y="0"/>
                  </a:cubicBezTo>
                  <a:lnTo>
                    <a:pt x="8497" y="0"/>
                  </a:lnTo>
                  <a:lnTo>
                    <a:pt x="20644" y="0"/>
                  </a:lnTo>
                  <a:cubicBezTo>
                    <a:pt x="21172" y="0"/>
                    <a:pt x="21600" y="817"/>
                    <a:pt x="21600" y="1824"/>
                  </a:cubicBezTo>
                  <a:lnTo>
                    <a:pt x="21600" y="9119"/>
                  </a:lnTo>
                  <a:cubicBezTo>
                    <a:pt x="21600" y="10126"/>
                    <a:pt x="21172" y="10942"/>
                    <a:pt x="20644" y="10942"/>
                  </a:cubicBezTo>
                  <a:lnTo>
                    <a:pt x="12428" y="10942"/>
                  </a:lnTo>
                  <a:lnTo>
                    <a:pt x="0" y="21600"/>
                  </a:lnTo>
                  <a:lnTo>
                    <a:pt x="8497" y="10942"/>
                  </a:lnTo>
                  <a:lnTo>
                    <a:pt x="6832" y="10942"/>
                  </a:lnTo>
                  <a:cubicBezTo>
                    <a:pt x="6304" y="10942"/>
                    <a:pt x="5876" y="10126"/>
                    <a:pt x="5876" y="9119"/>
                  </a:cubicBezTo>
                  <a:lnTo>
                    <a:pt x="5876" y="9119"/>
                  </a:lnTo>
                  <a:lnTo>
                    <a:pt x="5876" y="6383"/>
                  </a:lnTo>
                  <a:close/>
                </a:path>
              </a:pathLst>
            </a:custGeom>
            <a:solidFill>
              <a:srgbClr val="EEFF8A"/>
            </a:solidFill>
            <a:ln w="12700" cap="flat">
              <a:noFill/>
              <a:miter lim="400000"/>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lgn="ctr"/>
            </a:p>
          </p:txBody>
        </p:sp>
        <p:sp>
          <p:nvSpPr>
            <p:cNvPr id="1361" name="Define los roles de cambio a los que se debe notificar sobre los cambios de estado."/>
            <p:cNvSpPr txBox="1"/>
            <p:nvPr/>
          </p:nvSpPr>
          <p:spPr>
            <a:xfrm>
              <a:off x="616127" y="0"/>
              <a:ext cx="1316893" cy="598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ctr">
              <a:spAutoFit/>
            </a:bodyPr>
            <a:lstStyle>
              <a:lvl1pPr algn="ctr">
                <a:defRPr sz="900">
                  <a:uFill>
                    <a:solidFill>
                      <a:srgbClr val="FFFFFF"/>
                    </a:solidFill>
                  </a:uFill>
                  <a:latin typeface="Gill Sans Light"/>
                  <a:ea typeface="Gill Sans Light"/>
                  <a:cs typeface="Gill Sans Light"/>
                  <a:sym typeface="Gill Sans Light"/>
                </a:defRPr>
              </a:lvl1pPr>
            </a:lstStyle>
            <a:p>
              <a:pPr/>
              <a:r>
                <a:t>Define los roles de cambio a los que se debe notificar sobre los cambios de estado.</a:t>
              </a:r>
            </a:p>
          </p:txBody>
        </p:sp>
      </p:grpSp>
      <p:sp>
        <p:nvSpPr>
          <p:cNvPr id="1363" name="CustomShape 5"/>
          <p:cNvSpPr/>
          <p:nvPr/>
        </p:nvSpPr>
        <p:spPr>
          <a:xfrm>
            <a:off x="1175759" y="3946680"/>
            <a:ext cx="1258202" cy="259201"/>
          </a:xfrm>
          <a:prstGeom prst="rect">
            <a:avLst/>
          </a:prstGeom>
          <a:gradFill>
            <a:gsLst>
              <a:gs pos="0">
                <a:srgbClr val="3F80CE">
                  <a:alpha val="0"/>
                </a:srgbClr>
              </a:gs>
              <a:gs pos="100000">
                <a:schemeClr val="accent1">
                  <a:hueOff val="357503"/>
                  <a:satOff val="54545"/>
                  <a:lumOff val="29273"/>
                  <a:alpha val="0"/>
                </a:schemeClr>
              </a:gs>
            </a:gsLst>
            <a:lin ang="16200000"/>
          </a:gradFill>
          <a:ln w="19080">
            <a:solidFill>
              <a:srgbClr val="AB7A22"/>
            </a:solidFill>
          </a:ln>
          <a:effectLst>
            <a:outerShdw sx="100000" sy="100000" kx="0" ky="0" algn="b" rotWithShape="0" blurRad="38100" dist="23000" dir="5400000">
              <a:srgbClr val="000000">
                <a:alpha val="35000"/>
              </a:srgbClr>
            </a:outerShdw>
          </a:effectLst>
        </p:spPr>
        <p:txBody>
          <a:bodyPr lIns="45719" rIns="45719"/>
          <a:lstStyle/>
          <a:p>
            <a:pPr/>
          </a:p>
        </p:txBody>
      </p:sp>
      <p:grpSp>
        <p:nvGrpSpPr>
          <p:cNvPr id="1366" name="CustomShape 6"/>
          <p:cNvGrpSpPr/>
          <p:nvPr/>
        </p:nvGrpSpPr>
        <p:grpSpPr>
          <a:xfrm>
            <a:off x="737999" y="3198900"/>
            <a:ext cx="1080362" cy="717945"/>
            <a:chOff x="0" y="0"/>
            <a:chExt cx="1080360" cy="717943"/>
          </a:xfrm>
        </p:grpSpPr>
        <p:sp>
          <p:nvSpPr>
            <p:cNvPr id="1364" name="Figura"/>
            <p:cNvSpPr/>
            <p:nvPr/>
          </p:nvSpPr>
          <p:spPr>
            <a:xfrm>
              <a:off x="0" y="14099"/>
              <a:ext cx="1080361" cy="70384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265"/>
                  </a:moveTo>
                  <a:cubicBezTo>
                    <a:pt x="0" y="1014"/>
                    <a:pt x="661" y="0"/>
                    <a:pt x="1476" y="0"/>
                  </a:cubicBezTo>
                  <a:lnTo>
                    <a:pt x="12600" y="0"/>
                  </a:lnTo>
                  <a:lnTo>
                    <a:pt x="20124" y="0"/>
                  </a:lnTo>
                  <a:cubicBezTo>
                    <a:pt x="20939" y="0"/>
                    <a:pt x="21600" y="1014"/>
                    <a:pt x="21600" y="2265"/>
                  </a:cubicBezTo>
                  <a:lnTo>
                    <a:pt x="21600" y="11324"/>
                  </a:lnTo>
                  <a:cubicBezTo>
                    <a:pt x="21600" y="12575"/>
                    <a:pt x="20939" y="13589"/>
                    <a:pt x="20124" y="13589"/>
                  </a:cubicBezTo>
                  <a:lnTo>
                    <a:pt x="18000" y="13589"/>
                  </a:lnTo>
                  <a:lnTo>
                    <a:pt x="18283" y="21600"/>
                  </a:lnTo>
                  <a:lnTo>
                    <a:pt x="12600" y="13589"/>
                  </a:lnTo>
                  <a:lnTo>
                    <a:pt x="1476" y="13589"/>
                  </a:lnTo>
                  <a:cubicBezTo>
                    <a:pt x="661" y="13589"/>
                    <a:pt x="0" y="12575"/>
                    <a:pt x="0" y="11324"/>
                  </a:cubicBezTo>
                  <a:lnTo>
                    <a:pt x="0" y="11324"/>
                  </a:lnTo>
                  <a:lnTo>
                    <a:pt x="0" y="7927"/>
                  </a:lnTo>
                  <a:close/>
                </a:path>
              </a:pathLst>
            </a:custGeom>
            <a:solidFill>
              <a:srgbClr val="EEFF8A"/>
            </a:solidFill>
            <a:ln w="12700" cap="flat">
              <a:noFill/>
              <a:miter lim="400000"/>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lgn="ctr"/>
            </a:p>
          </p:txBody>
        </p:sp>
        <p:sp>
          <p:nvSpPr>
            <p:cNvPr id="1365" name="Configura la plantilla de notificación."/>
            <p:cNvSpPr txBox="1"/>
            <p:nvPr/>
          </p:nvSpPr>
          <p:spPr>
            <a:xfrm>
              <a:off x="66616" y="0"/>
              <a:ext cx="947128" cy="471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ctr">
              <a:spAutoFit/>
            </a:bodyPr>
            <a:lstStyle>
              <a:lvl1pPr algn="ctr">
                <a:defRPr sz="900">
                  <a:uFill>
                    <a:solidFill>
                      <a:srgbClr val="FFFFFF"/>
                    </a:solidFill>
                  </a:uFill>
                  <a:latin typeface="Gill Sans Light"/>
                  <a:ea typeface="Gill Sans Light"/>
                  <a:cs typeface="Gill Sans Light"/>
                  <a:sym typeface="Gill Sans Light"/>
                </a:defRPr>
              </a:lvl1pPr>
            </a:lstStyle>
            <a:p>
              <a:pPr/>
              <a:r>
                <a:t>Configura la plantilla de notificación.</a:t>
              </a:r>
            </a:p>
          </p:txBody>
        </p:sp>
      </p:gr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68" name="CustomShape 1"/>
          <p:cNvSpPr/>
          <p:nvPr/>
        </p:nvSpPr>
        <p:spPr>
          <a:xfrm>
            <a:off x="0" y="-8281"/>
            <a:ext cx="9141480" cy="5158802"/>
          </a:xfrm>
          <a:prstGeom prst="rect">
            <a:avLst/>
          </a:prstGeom>
          <a:gradFill>
            <a:gsLst>
              <a:gs pos="3000">
                <a:srgbClr val="604A7B"/>
              </a:gs>
              <a:gs pos="21000">
                <a:srgbClr val="FFFFFF"/>
              </a:gs>
            </a:gsLst>
            <a:lin ang="10800000"/>
          </a:gradFill>
          <a:ln w="12700">
            <a:miter lim="400000"/>
          </a:ln>
          <a:effectLst>
            <a:outerShdw sx="100000" sy="100000" kx="0" ky="0" algn="b" rotWithShape="0" blurRad="38100" dist="23000" dir="5400000">
              <a:srgbClr val="000000">
                <a:alpha val="35000"/>
              </a:srgbClr>
            </a:outerShdw>
          </a:effectLst>
        </p:spPr>
        <p:txBody>
          <a:bodyPr lIns="45719" rIns="45719"/>
          <a:lstStyle/>
          <a:p>
            <a:pPr/>
          </a:p>
        </p:txBody>
      </p:sp>
      <p:grpSp>
        <p:nvGrpSpPr>
          <p:cNvPr id="1371" name="CustomShape 2"/>
          <p:cNvGrpSpPr/>
          <p:nvPr/>
        </p:nvGrpSpPr>
        <p:grpSpPr>
          <a:xfrm>
            <a:off x="209879" y="40320"/>
            <a:ext cx="6401936" cy="636120"/>
            <a:chOff x="0" y="0"/>
            <a:chExt cx="6401935" cy="636119"/>
          </a:xfrm>
        </p:grpSpPr>
        <p:sp>
          <p:nvSpPr>
            <p:cNvPr id="1369" name="Rectángulo"/>
            <p:cNvSpPr/>
            <p:nvPr/>
          </p:nvSpPr>
          <p:spPr>
            <a:xfrm>
              <a:off x="0" y="0"/>
              <a:ext cx="6401936" cy="636120"/>
            </a:xfrm>
            <a:prstGeom prst="rect">
              <a:avLst/>
            </a:prstGeom>
            <a:solidFill>
              <a:srgbClr val="F2F2F2"/>
            </a:solidFill>
            <a:ln w="12700" cap="flat">
              <a:noFill/>
              <a:miter lim="400000"/>
            </a:ln>
            <a:effectLst>
              <a:outerShdw sx="100000" sy="100000" kx="0" ky="0" algn="b" rotWithShape="0" blurRad="50800" dist="38100" dir="5400000">
                <a:srgbClr val="000000">
                  <a:alpha val="40000"/>
                </a:srgbClr>
              </a:outerShdw>
            </a:effectLst>
          </p:spPr>
          <p:txBody>
            <a:bodyPr wrap="square" lIns="45719" tIns="45719" rIns="45719" bIns="45719" numCol="1" anchor="t">
              <a:noAutofit/>
            </a:bodyPr>
            <a:lstStyle/>
            <a:p>
              <a:pPr/>
            </a:p>
          </p:txBody>
        </p:sp>
        <p:sp>
          <p:nvSpPr>
            <p:cNvPr id="1370" name="TRANSICIÓN DE LOS ESTADOS DEL CAMBIO:…"/>
            <p:cNvSpPr txBox="1"/>
            <p:nvPr/>
          </p:nvSpPr>
          <p:spPr>
            <a:xfrm>
              <a:off x="45000" y="0"/>
              <a:ext cx="6311936" cy="572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t">
              <a:spAutoFit/>
            </a:bodyPr>
            <a:lstStyle/>
            <a:p>
              <a:pPr>
                <a:defRPr sz="800">
                  <a:solidFill>
                    <a:srgbClr val="712627"/>
                  </a:solidFill>
                  <a:uFill>
                    <a:solidFill>
                      <a:srgbClr val="FFFFFF"/>
                    </a:solidFill>
                  </a:uFill>
                  <a:latin typeface="Gill Sans Light"/>
                  <a:ea typeface="Gill Sans Light"/>
                  <a:cs typeface="Gill Sans Light"/>
                  <a:sym typeface="Gill Sans Light"/>
                </a:defRPr>
              </a:pPr>
              <a:r>
                <a:t>TRANSICIÓN DE LOS ESTADOS DEL CAMBIO: </a:t>
              </a:r>
            </a:p>
            <a:p>
              <a:pPr>
                <a:defRPr sz="800">
                  <a:solidFill>
                    <a:srgbClr val="712627"/>
                  </a:solidFill>
                  <a:uFill>
                    <a:solidFill>
                      <a:srgbClr val="FFFFFF"/>
                    </a:solidFill>
                  </a:uFill>
                  <a:latin typeface="Gill Sans Light"/>
                  <a:ea typeface="Gill Sans Light"/>
                  <a:cs typeface="Gill Sans Light"/>
                  <a:sym typeface="Gill Sans Light"/>
                </a:defRPr>
              </a:pPr>
              <a:r>
                <a:t>FUNCIÓN: ACCIONES DE ESTADO.</a:t>
              </a:r>
            </a:p>
            <a:p>
              <a:pPr>
                <a:defRPr sz="900">
                  <a:uFill>
                    <a:solidFill>
                      <a:srgbClr val="FFFFFF"/>
                    </a:solidFill>
                  </a:uFill>
                  <a:latin typeface="Gill Sans Light"/>
                  <a:ea typeface="Gill Sans Light"/>
                  <a:cs typeface="Gill Sans Light"/>
                  <a:sym typeface="Gill Sans Light"/>
                </a:defRPr>
              </a:pPr>
              <a:r>
                <a:t>Para mover el cambio a la siguiente etapa, Catrin utiliza la opción «acción de estado». Selecciona «aceptar» en la lista desplegable de «acciones de estado» y agrega un comentario. El estado pasa automáticamente a la siguiente etapa.  </a:t>
              </a:r>
            </a:p>
          </p:txBody>
        </p:sp>
      </p:grpSp>
      <p:pic>
        <p:nvPicPr>
          <p:cNvPr id="1372" name="Picture 12" descr="Picture 12"/>
          <p:cNvPicPr>
            <a:picLocks noChangeAspect="1"/>
          </p:cNvPicPr>
          <p:nvPr/>
        </p:nvPicPr>
        <p:blipFill>
          <a:blip r:embed="rId2">
            <a:extLst/>
          </a:blip>
          <a:stretch>
            <a:fillRect/>
          </a:stretch>
        </p:blipFill>
        <p:spPr>
          <a:xfrm>
            <a:off x="6757920" y="82080"/>
            <a:ext cx="719281" cy="719280"/>
          </a:xfrm>
          <a:prstGeom prst="rect">
            <a:avLst/>
          </a:prstGeom>
          <a:ln w="12700">
            <a:miter lim="400000"/>
          </a:ln>
          <a:effectLst>
            <a:outerShdw sx="100000" sy="100000" kx="0" ky="0" algn="b" rotWithShape="0" blurRad="292100" dist="139700" dir="2700000">
              <a:srgbClr val="333333">
                <a:alpha val="64999"/>
              </a:srgbClr>
            </a:outerShdw>
          </a:effectLst>
        </p:spPr>
      </p:pic>
      <p:pic>
        <p:nvPicPr>
          <p:cNvPr id="1373" name="Picture 1" descr="Picture 1"/>
          <p:cNvPicPr>
            <a:picLocks noChangeAspect="1"/>
          </p:cNvPicPr>
          <p:nvPr/>
        </p:nvPicPr>
        <p:blipFill>
          <a:blip r:embed="rId3">
            <a:extLst/>
          </a:blip>
          <a:srcRect l="1537" t="0" r="2186" b="0"/>
          <a:stretch>
            <a:fillRect/>
          </a:stretch>
        </p:blipFill>
        <p:spPr>
          <a:xfrm>
            <a:off x="668519" y="929520"/>
            <a:ext cx="6849001" cy="4152961"/>
          </a:xfrm>
          <a:prstGeom prst="rect">
            <a:avLst/>
          </a:prstGeom>
          <a:ln w="12700">
            <a:miter lim="400000"/>
          </a:ln>
        </p:spPr>
      </p:pic>
      <p:grpSp>
        <p:nvGrpSpPr>
          <p:cNvPr id="1376" name="CustomShape 3"/>
          <p:cNvGrpSpPr/>
          <p:nvPr/>
        </p:nvGrpSpPr>
        <p:grpSpPr>
          <a:xfrm>
            <a:off x="1646947" y="1692000"/>
            <a:ext cx="1377413" cy="723421"/>
            <a:chOff x="0" y="0"/>
            <a:chExt cx="1377412" cy="723419"/>
          </a:xfrm>
        </p:grpSpPr>
        <p:sp>
          <p:nvSpPr>
            <p:cNvPr id="1374" name="Figura"/>
            <p:cNvSpPr/>
            <p:nvPr/>
          </p:nvSpPr>
          <p:spPr>
            <a:xfrm>
              <a:off x="0" y="0"/>
              <a:ext cx="1377413" cy="72342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48" y="3012"/>
                  </a:moveTo>
                  <a:cubicBezTo>
                    <a:pt x="1548" y="1348"/>
                    <a:pt x="2256" y="0"/>
                    <a:pt x="3129" y="0"/>
                  </a:cubicBezTo>
                  <a:lnTo>
                    <a:pt x="4890" y="0"/>
                  </a:lnTo>
                  <a:lnTo>
                    <a:pt x="20018" y="0"/>
                  </a:lnTo>
                  <a:cubicBezTo>
                    <a:pt x="20892" y="0"/>
                    <a:pt x="21600" y="1348"/>
                    <a:pt x="21600" y="3012"/>
                  </a:cubicBezTo>
                  <a:lnTo>
                    <a:pt x="21600" y="15057"/>
                  </a:lnTo>
                  <a:cubicBezTo>
                    <a:pt x="21600" y="16721"/>
                    <a:pt x="20892" y="18069"/>
                    <a:pt x="20018" y="18069"/>
                  </a:cubicBezTo>
                  <a:lnTo>
                    <a:pt x="9903" y="18069"/>
                  </a:lnTo>
                  <a:lnTo>
                    <a:pt x="0" y="21600"/>
                  </a:lnTo>
                  <a:lnTo>
                    <a:pt x="4890" y="18069"/>
                  </a:lnTo>
                  <a:lnTo>
                    <a:pt x="3129" y="18069"/>
                  </a:lnTo>
                  <a:cubicBezTo>
                    <a:pt x="2256" y="18069"/>
                    <a:pt x="1548" y="16721"/>
                    <a:pt x="1548" y="15057"/>
                  </a:cubicBezTo>
                  <a:lnTo>
                    <a:pt x="1548" y="15057"/>
                  </a:lnTo>
                  <a:lnTo>
                    <a:pt x="1548" y="10540"/>
                  </a:lnTo>
                  <a:close/>
                </a:path>
              </a:pathLst>
            </a:custGeom>
            <a:solidFill>
              <a:srgbClr val="EEFF8A"/>
            </a:solidFill>
            <a:ln w="12700" cap="flat">
              <a:noFill/>
              <a:miter lim="400000"/>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lgn="ctr"/>
            </a:p>
          </p:txBody>
        </p:sp>
        <p:sp>
          <p:nvSpPr>
            <p:cNvPr id="1375" name="Catrin pasa a la fase de planificación después de enviar el cambio."/>
            <p:cNvSpPr txBox="1"/>
            <p:nvPr/>
          </p:nvSpPr>
          <p:spPr>
            <a:xfrm>
              <a:off x="173232" y="67079"/>
              <a:ext cx="1129640" cy="471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ctr">
              <a:spAutoFit/>
            </a:bodyPr>
            <a:lstStyle>
              <a:lvl1pPr algn="ctr">
                <a:defRPr sz="900">
                  <a:uFill>
                    <a:solidFill>
                      <a:srgbClr val="FFFFFF"/>
                    </a:solidFill>
                  </a:uFill>
                  <a:latin typeface="Gill Sans Light"/>
                  <a:ea typeface="Gill Sans Light"/>
                  <a:cs typeface="Gill Sans Light"/>
                  <a:sym typeface="Gill Sans Light"/>
                </a:defRPr>
              </a:lvl1pPr>
            </a:lstStyle>
            <a:p>
              <a:pPr/>
              <a:r>
                <a:t>Catrin pasa a la fase de planificación después de enviar el cambio.</a:t>
              </a:r>
            </a:p>
          </p:txBody>
        </p:sp>
      </p:grpSp>
      <p:pic>
        <p:nvPicPr>
          <p:cNvPr id="1377" name="Picture 27" descr="Picture 27"/>
          <p:cNvPicPr>
            <a:picLocks noChangeAspect="1"/>
          </p:cNvPicPr>
          <p:nvPr/>
        </p:nvPicPr>
        <p:blipFill>
          <a:blip r:embed="rId4">
            <a:extLst/>
          </a:blip>
          <a:stretch>
            <a:fillRect/>
          </a:stretch>
        </p:blipFill>
        <p:spPr>
          <a:xfrm>
            <a:off x="4185720" y="3006359"/>
            <a:ext cx="4673521" cy="2076121"/>
          </a:xfrm>
          <a:prstGeom prst="rect">
            <a:avLst/>
          </a:prstGeom>
          <a:ln w="12700">
            <a:miter lim="400000"/>
          </a:ln>
          <a:effectLst>
            <a:outerShdw sx="100000" sy="100000" kx="0" ky="0" algn="b" rotWithShape="0" blurRad="292100" dist="139700" dir="2700000">
              <a:srgbClr val="333333">
                <a:alpha val="64999"/>
              </a:srgbClr>
            </a:outerShdw>
          </a:effectLst>
        </p:spPr>
      </p:pic>
      <p:pic>
        <p:nvPicPr>
          <p:cNvPr id="1378" name="Picture 18" descr="Picture 18"/>
          <p:cNvPicPr>
            <a:picLocks noChangeAspect="1"/>
          </p:cNvPicPr>
          <p:nvPr/>
        </p:nvPicPr>
        <p:blipFill>
          <a:blip r:embed="rId5">
            <a:extLst/>
          </a:blip>
          <a:srcRect l="0" t="0" r="0" b="45324"/>
          <a:stretch>
            <a:fillRect/>
          </a:stretch>
        </p:blipFill>
        <p:spPr>
          <a:xfrm>
            <a:off x="3064319" y="1109880"/>
            <a:ext cx="5067722" cy="1893961"/>
          </a:xfrm>
          <a:prstGeom prst="rect">
            <a:avLst/>
          </a:prstGeom>
          <a:ln w="12700">
            <a:miter lim="400000"/>
          </a:ln>
          <a:effectLst>
            <a:outerShdw sx="100000" sy="100000" kx="0" ky="0" algn="b" rotWithShape="0" blurRad="292100" dist="139700" dir="2700000">
              <a:srgbClr val="333333">
                <a:alpha val="64999"/>
              </a:srgbClr>
            </a:outerShdw>
          </a:effectLst>
        </p:spPr>
      </p:pic>
      <p:sp>
        <p:nvSpPr>
          <p:cNvPr id="1379" name="CustomShape 4"/>
          <p:cNvSpPr/>
          <p:nvPr/>
        </p:nvSpPr>
        <p:spPr>
          <a:xfrm>
            <a:off x="6177600" y="2199960"/>
            <a:ext cx="1299961" cy="196561"/>
          </a:xfrm>
          <a:prstGeom prst="rect">
            <a:avLst/>
          </a:prstGeom>
          <a:gradFill>
            <a:gsLst>
              <a:gs pos="0">
                <a:srgbClr val="3F80CE">
                  <a:alpha val="0"/>
                </a:srgbClr>
              </a:gs>
              <a:gs pos="100000">
                <a:schemeClr val="accent1">
                  <a:hueOff val="357503"/>
                  <a:satOff val="54545"/>
                  <a:lumOff val="29273"/>
                  <a:alpha val="0"/>
                </a:schemeClr>
              </a:gs>
            </a:gsLst>
            <a:lin ang="16200000"/>
          </a:gradFill>
          <a:ln w="19080">
            <a:solidFill>
              <a:srgbClr val="AB7A22"/>
            </a:solidFill>
          </a:ln>
          <a:effectLst>
            <a:outerShdw sx="100000" sy="100000" kx="0" ky="0" algn="b" rotWithShape="0" blurRad="38100" dist="23000" dir="5400000">
              <a:srgbClr val="000000">
                <a:alpha val="35000"/>
              </a:srgbClr>
            </a:outerShdw>
          </a:effectLst>
        </p:spPr>
        <p:txBody>
          <a:bodyPr lIns="45719" rIns="45719"/>
          <a:lstStyle/>
          <a:p>
            <a:pPr/>
          </a:p>
        </p:txBody>
      </p:sp>
      <p:grpSp>
        <p:nvGrpSpPr>
          <p:cNvPr id="1382" name="CustomShape 5"/>
          <p:cNvGrpSpPr/>
          <p:nvPr/>
        </p:nvGrpSpPr>
        <p:grpSpPr>
          <a:xfrm>
            <a:off x="7506902" y="1553039"/>
            <a:ext cx="1235165" cy="714949"/>
            <a:chOff x="0" y="0"/>
            <a:chExt cx="1235164" cy="714948"/>
          </a:xfrm>
        </p:grpSpPr>
        <p:sp>
          <p:nvSpPr>
            <p:cNvPr id="1380" name="Figura"/>
            <p:cNvSpPr/>
            <p:nvPr/>
          </p:nvSpPr>
          <p:spPr>
            <a:xfrm>
              <a:off x="0" y="0"/>
              <a:ext cx="1235165" cy="71494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41" y="2933"/>
                  </a:moveTo>
                  <a:cubicBezTo>
                    <a:pt x="1741" y="1313"/>
                    <a:pt x="2501" y="0"/>
                    <a:pt x="3438" y="0"/>
                  </a:cubicBezTo>
                  <a:lnTo>
                    <a:pt x="5051" y="0"/>
                  </a:lnTo>
                  <a:lnTo>
                    <a:pt x="19902" y="0"/>
                  </a:lnTo>
                  <a:cubicBezTo>
                    <a:pt x="20840" y="0"/>
                    <a:pt x="21600" y="1313"/>
                    <a:pt x="21600" y="2933"/>
                  </a:cubicBezTo>
                  <a:lnTo>
                    <a:pt x="21600" y="14665"/>
                  </a:lnTo>
                  <a:cubicBezTo>
                    <a:pt x="21600" y="16285"/>
                    <a:pt x="20840" y="17598"/>
                    <a:pt x="19902" y="17598"/>
                  </a:cubicBezTo>
                  <a:lnTo>
                    <a:pt x="10015" y="17598"/>
                  </a:lnTo>
                  <a:lnTo>
                    <a:pt x="0" y="21600"/>
                  </a:lnTo>
                  <a:lnTo>
                    <a:pt x="5051" y="17598"/>
                  </a:lnTo>
                  <a:lnTo>
                    <a:pt x="3438" y="17598"/>
                  </a:lnTo>
                  <a:cubicBezTo>
                    <a:pt x="2501" y="17598"/>
                    <a:pt x="1741" y="16285"/>
                    <a:pt x="1741" y="14665"/>
                  </a:cubicBezTo>
                  <a:lnTo>
                    <a:pt x="1741" y="14665"/>
                  </a:lnTo>
                  <a:lnTo>
                    <a:pt x="1741" y="10265"/>
                  </a:lnTo>
                  <a:close/>
                </a:path>
              </a:pathLst>
            </a:custGeom>
            <a:solidFill>
              <a:srgbClr val="EEFF8A"/>
            </a:solidFill>
            <a:ln w="12700" cap="flat">
              <a:noFill/>
              <a:miter lim="400000"/>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lgn="ctr"/>
            </a:p>
          </p:txBody>
        </p:sp>
        <p:sp>
          <p:nvSpPr>
            <p:cNvPr id="1381" name="Catrin selecciona «aceptar» en las acciones de estado."/>
            <p:cNvSpPr txBox="1"/>
            <p:nvPr/>
          </p:nvSpPr>
          <p:spPr>
            <a:xfrm>
              <a:off x="172972" y="55740"/>
              <a:ext cx="988759" cy="471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ctr">
              <a:spAutoFit/>
            </a:bodyPr>
            <a:lstStyle>
              <a:lvl1pPr algn="ctr">
                <a:defRPr sz="900">
                  <a:uFill>
                    <a:solidFill>
                      <a:srgbClr val="FFFFFF"/>
                    </a:solidFill>
                  </a:uFill>
                  <a:latin typeface="Gill Sans Light"/>
                  <a:ea typeface="Gill Sans Light"/>
                  <a:cs typeface="Gill Sans Light"/>
                  <a:sym typeface="Gill Sans Light"/>
                </a:defRPr>
              </a:lvl1pPr>
            </a:lstStyle>
            <a:p>
              <a:pPr/>
              <a:r>
                <a:t>Catrin selecciona «aceptar» en las acciones de estado.</a:t>
              </a:r>
            </a:p>
          </p:txBody>
        </p:sp>
      </p:grpSp>
      <p:sp>
        <p:nvSpPr>
          <p:cNvPr id="1383" name="CustomShape 6"/>
          <p:cNvSpPr/>
          <p:nvPr/>
        </p:nvSpPr>
        <p:spPr>
          <a:xfrm>
            <a:off x="5730840" y="3903840"/>
            <a:ext cx="1299961" cy="196561"/>
          </a:xfrm>
          <a:prstGeom prst="rect">
            <a:avLst/>
          </a:prstGeom>
          <a:gradFill>
            <a:gsLst>
              <a:gs pos="0">
                <a:srgbClr val="3F80CE">
                  <a:alpha val="0"/>
                </a:srgbClr>
              </a:gs>
              <a:gs pos="100000">
                <a:schemeClr val="accent1">
                  <a:hueOff val="357503"/>
                  <a:satOff val="54545"/>
                  <a:lumOff val="29273"/>
                  <a:alpha val="0"/>
                </a:schemeClr>
              </a:gs>
            </a:gsLst>
            <a:lin ang="16200000"/>
          </a:gradFill>
          <a:ln w="19080">
            <a:solidFill>
              <a:srgbClr val="AB7A22"/>
            </a:solidFill>
          </a:ln>
          <a:effectLst>
            <a:outerShdw sx="100000" sy="100000" kx="0" ky="0" algn="b" rotWithShape="0" blurRad="38100" dist="23000" dir="5400000">
              <a:srgbClr val="000000">
                <a:alpha val="35000"/>
              </a:srgbClr>
            </a:outerShdw>
          </a:effectLst>
        </p:spPr>
        <p:txBody>
          <a:bodyPr lIns="45719" rIns="45719"/>
          <a:lstStyle/>
          <a:p>
            <a:pPr/>
          </a:p>
        </p:txBody>
      </p:sp>
      <p:grpSp>
        <p:nvGrpSpPr>
          <p:cNvPr id="1386" name="CustomShape 7"/>
          <p:cNvGrpSpPr/>
          <p:nvPr/>
        </p:nvGrpSpPr>
        <p:grpSpPr>
          <a:xfrm>
            <a:off x="4292279" y="4139382"/>
            <a:ext cx="2002213" cy="785078"/>
            <a:chOff x="0" y="0"/>
            <a:chExt cx="2002212" cy="785076"/>
          </a:xfrm>
        </p:grpSpPr>
        <p:sp>
          <p:nvSpPr>
            <p:cNvPr id="1384" name="Figura"/>
            <p:cNvSpPr/>
            <p:nvPr/>
          </p:nvSpPr>
          <p:spPr>
            <a:xfrm>
              <a:off x="0" y="0"/>
              <a:ext cx="2002213" cy="7288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9607"/>
                  </a:moveTo>
                  <a:cubicBezTo>
                    <a:pt x="0" y="8283"/>
                    <a:pt x="391" y="7209"/>
                    <a:pt x="873" y="7209"/>
                  </a:cubicBezTo>
                  <a:lnTo>
                    <a:pt x="7704" y="7209"/>
                  </a:lnTo>
                  <a:lnTo>
                    <a:pt x="12334" y="7209"/>
                  </a:lnTo>
                  <a:cubicBezTo>
                    <a:pt x="12817" y="7209"/>
                    <a:pt x="13207" y="8283"/>
                    <a:pt x="13207" y="9607"/>
                  </a:cubicBezTo>
                  <a:lnTo>
                    <a:pt x="13207" y="9607"/>
                  </a:lnTo>
                  <a:lnTo>
                    <a:pt x="21600" y="0"/>
                  </a:lnTo>
                  <a:lnTo>
                    <a:pt x="13207" y="13205"/>
                  </a:lnTo>
                  <a:lnTo>
                    <a:pt x="13207" y="19201"/>
                  </a:lnTo>
                  <a:cubicBezTo>
                    <a:pt x="13207" y="20526"/>
                    <a:pt x="12817" y="21600"/>
                    <a:pt x="12334" y="21600"/>
                  </a:cubicBezTo>
                  <a:lnTo>
                    <a:pt x="873" y="21600"/>
                  </a:lnTo>
                  <a:cubicBezTo>
                    <a:pt x="391" y="21600"/>
                    <a:pt x="0" y="20526"/>
                    <a:pt x="0" y="19201"/>
                  </a:cubicBezTo>
                  <a:lnTo>
                    <a:pt x="0" y="9607"/>
                  </a:lnTo>
                  <a:close/>
                </a:path>
              </a:pathLst>
            </a:custGeom>
            <a:solidFill>
              <a:srgbClr val="EEFF8A"/>
            </a:solidFill>
            <a:ln w="12700" cap="flat">
              <a:noFill/>
              <a:miter lim="400000"/>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lgn="ctr"/>
            </a:p>
          </p:txBody>
        </p:sp>
        <p:sp>
          <p:nvSpPr>
            <p:cNvPr id="1385" name="Agrega un comentario sobre el cambio de estado y lo guarda."/>
            <p:cNvSpPr txBox="1"/>
            <p:nvPr/>
          </p:nvSpPr>
          <p:spPr>
            <a:xfrm>
              <a:off x="68707" y="187076"/>
              <a:ext cx="1086852" cy="59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ctr">
              <a:spAutoFit/>
            </a:bodyPr>
            <a:lstStyle>
              <a:lvl1pPr algn="ctr">
                <a:defRPr sz="900">
                  <a:uFill>
                    <a:solidFill>
                      <a:srgbClr val="FFFFFF"/>
                    </a:solidFill>
                  </a:uFill>
                  <a:latin typeface="Gill Sans Light"/>
                  <a:ea typeface="Gill Sans Light"/>
                  <a:cs typeface="Gill Sans Light"/>
                  <a:sym typeface="Gill Sans Light"/>
                </a:defRPr>
              </a:lvl1pPr>
            </a:lstStyle>
            <a:p>
              <a:pPr/>
              <a:r>
                <a:t>Agrega un comentario sobre el cambio de estado y lo guarda.</a:t>
              </a:r>
            </a:p>
          </p:txBody>
        </p:sp>
      </p:gr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88" name="CustomShape 1"/>
          <p:cNvSpPr/>
          <p:nvPr/>
        </p:nvSpPr>
        <p:spPr>
          <a:xfrm>
            <a:off x="0" y="-8281"/>
            <a:ext cx="9141480" cy="5158802"/>
          </a:xfrm>
          <a:prstGeom prst="rect">
            <a:avLst/>
          </a:prstGeom>
          <a:gradFill>
            <a:gsLst>
              <a:gs pos="3000">
                <a:srgbClr val="604A7B"/>
              </a:gs>
              <a:gs pos="21000">
                <a:srgbClr val="FFFFFF"/>
              </a:gs>
            </a:gsLst>
            <a:lin ang="10800000"/>
          </a:gradFill>
          <a:ln w="12700">
            <a:miter lim="400000"/>
          </a:ln>
          <a:effectLst>
            <a:outerShdw sx="100000" sy="100000" kx="0" ky="0" algn="b" rotWithShape="0" blurRad="38100" dist="23000" dir="5400000">
              <a:srgbClr val="000000">
                <a:alpha val="35000"/>
              </a:srgbClr>
            </a:outerShdw>
          </a:effectLst>
        </p:spPr>
        <p:txBody>
          <a:bodyPr lIns="45719" rIns="45719"/>
          <a:lstStyle/>
          <a:p>
            <a:pPr/>
          </a:p>
        </p:txBody>
      </p:sp>
      <p:grpSp>
        <p:nvGrpSpPr>
          <p:cNvPr id="1391" name="CustomShape 2"/>
          <p:cNvGrpSpPr/>
          <p:nvPr/>
        </p:nvGrpSpPr>
        <p:grpSpPr>
          <a:xfrm>
            <a:off x="209880" y="40320"/>
            <a:ext cx="6518879" cy="788400"/>
            <a:chOff x="0" y="0"/>
            <a:chExt cx="6518878" cy="788399"/>
          </a:xfrm>
        </p:grpSpPr>
        <p:sp>
          <p:nvSpPr>
            <p:cNvPr id="1389" name="Rectángulo"/>
            <p:cNvSpPr/>
            <p:nvPr/>
          </p:nvSpPr>
          <p:spPr>
            <a:xfrm>
              <a:off x="0" y="0"/>
              <a:ext cx="6518879" cy="788400"/>
            </a:xfrm>
            <a:prstGeom prst="rect">
              <a:avLst/>
            </a:prstGeom>
            <a:solidFill>
              <a:srgbClr val="F2F2F2"/>
            </a:solidFill>
            <a:ln w="12700" cap="flat">
              <a:noFill/>
              <a:miter lim="400000"/>
            </a:ln>
            <a:effectLst>
              <a:outerShdw sx="100000" sy="100000" kx="0" ky="0" algn="b" rotWithShape="0" blurRad="50800" dist="38100" dir="5400000">
                <a:srgbClr val="000000">
                  <a:alpha val="40000"/>
                </a:srgbClr>
              </a:outerShdw>
            </a:effectLst>
          </p:spPr>
          <p:txBody>
            <a:bodyPr wrap="square" lIns="45719" tIns="45719" rIns="45719" bIns="45719" numCol="1" anchor="t">
              <a:noAutofit/>
            </a:bodyPr>
            <a:lstStyle/>
            <a:p>
              <a:pPr/>
            </a:p>
          </p:txBody>
        </p:sp>
        <p:sp>
          <p:nvSpPr>
            <p:cNvPr id="1390" name="PLANIFICACIÓN DEL CAMBIO…"/>
            <p:cNvSpPr txBox="1"/>
            <p:nvPr/>
          </p:nvSpPr>
          <p:spPr>
            <a:xfrm>
              <a:off x="45000" y="0"/>
              <a:ext cx="6428879" cy="73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t">
              <a:spAutoFit/>
            </a:bodyPr>
            <a:lstStyle/>
            <a:p>
              <a:pPr>
                <a:defRPr sz="800">
                  <a:solidFill>
                    <a:srgbClr val="712627"/>
                  </a:solidFill>
                  <a:uFill>
                    <a:solidFill>
                      <a:srgbClr val="FFFFFF"/>
                    </a:solidFill>
                  </a:uFill>
                  <a:latin typeface="Gill Sans Light"/>
                  <a:ea typeface="Gill Sans Light"/>
                  <a:cs typeface="Gill Sans Light"/>
                  <a:sym typeface="Gill Sans Light"/>
                </a:defRPr>
              </a:pPr>
              <a:r>
                <a:t>PLANIFICACIÓN DEL CAMBIO</a:t>
              </a:r>
            </a:p>
            <a:p>
              <a:pPr>
                <a:defRPr sz="800">
                  <a:solidFill>
                    <a:srgbClr val="712627"/>
                  </a:solidFill>
                  <a:uFill>
                    <a:solidFill>
                      <a:srgbClr val="FFFFFF"/>
                    </a:solidFill>
                  </a:uFill>
                  <a:latin typeface="Gill Sans Light"/>
                  <a:ea typeface="Gill Sans Light"/>
                  <a:cs typeface="Gill Sans Light"/>
                  <a:sym typeface="Gill Sans Light"/>
                </a:defRPr>
              </a:pPr>
              <a:r>
                <a:t>FUNCIÓN: PLANIFICACIÓN (plan de </a:t>
              </a:r>
              <a:r>
                <a:rPr i="1"/>
                <a:t>roll out</a:t>
              </a:r>
              <a:r>
                <a:t>, plan de </a:t>
              </a:r>
              <a:r>
                <a:rPr i="1"/>
                <a:t>back out</a:t>
              </a:r>
              <a:r>
                <a:t>, lista de control, tiempo de inactividad).</a:t>
              </a:r>
            </a:p>
            <a:p>
              <a:pPr>
                <a:defRPr sz="1000">
                  <a:uFill>
                    <a:solidFill>
                      <a:srgbClr val="FFFFFF"/>
                    </a:solidFill>
                  </a:uFill>
                  <a:latin typeface="Gill Sans Light"/>
                  <a:ea typeface="Gill Sans Light"/>
                  <a:cs typeface="Gill Sans Light"/>
                  <a:sym typeface="Gill Sans Light"/>
                </a:defRPr>
              </a:pPr>
              <a:r>
                <a:t>Catrin agrega los planes de </a:t>
              </a:r>
              <a:r>
                <a:rPr i="1"/>
                <a:t>roll out</a:t>
              </a:r>
              <a:r>
                <a:t> y </a:t>
              </a:r>
              <a:r>
                <a:rPr i="1"/>
                <a:t>back out</a:t>
              </a:r>
              <a:r>
                <a:t> para el cambio para asegurarse de que nada pase desapercibido. Agrega una lista de control para que los técnicos puedan llevar a cabo fácilmente el proceso de reemplazo de impresoras. También establece el período de tiempo durante el cual no se podrán utilizar las impresoras. </a:t>
              </a:r>
            </a:p>
          </p:txBody>
        </p:sp>
      </p:grpSp>
      <p:pic>
        <p:nvPicPr>
          <p:cNvPr id="1392" name="Picture 12" descr="Picture 12"/>
          <p:cNvPicPr>
            <a:picLocks noChangeAspect="1"/>
          </p:cNvPicPr>
          <p:nvPr/>
        </p:nvPicPr>
        <p:blipFill>
          <a:blip r:embed="rId2">
            <a:extLst/>
          </a:blip>
          <a:stretch>
            <a:fillRect/>
          </a:stretch>
        </p:blipFill>
        <p:spPr>
          <a:xfrm>
            <a:off x="6757920" y="82080"/>
            <a:ext cx="719281" cy="719280"/>
          </a:xfrm>
          <a:prstGeom prst="rect">
            <a:avLst/>
          </a:prstGeom>
          <a:ln w="12700">
            <a:miter lim="400000"/>
          </a:ln>
          <a:effectLst>
            <a:outerShdw sx="100000" sy="100000" kx="0" ky="0" algn="b" rotWithShape="0" blurRad="292100" dist="139700" dir="2700000">
              <a:srgbClr val="333333">
                <a:alpha val="64999"/>
              </a:srgbClr>
            </a:outerShdw>
          </a:effectLst>
        </p:spPr>
      </p:pic>
      <p:pic>
        <p:nvPicPr>
          <p:cNvPr id="1393" name="Picture 4" descr="Picture 4"/>
          <p:cNvPicPr>
            <a:picLocks noChangeAspect="1"/>
          </p:cNvPicPr>
          <p:nvPr/>
        </p:nvPicPr>
        <p:blipFill>
          <a:blip r:embed="rId3">
            <a:extLst/>
          </a:blip>
          <a:srcRect l="0" t="2890" r="0" b="0"/>
          <a:stretch>
            <a:fillRect/>
          </a:stretch>
        </p:blipFill>
        <p:spPr>
          <a:xfrm>
            <a:off x="660599" y="961199"/>
            <a:ext cx="6896522" cy="3994562"/>
          </a:xfrm>
          <a:prstGeom prst="rect">
            <a:avLst/>
          </a:prstGeom>
          <a:ln w="12700">
            <a:miter lim="400000"/>
          </a:ln>
        </p:spPr>
      </p:pic>
      <p:grpSp>
        <p:nvGrpSpPr>
          <p:cNvPr id="1396" name="CustomShape 3"/>
          <p:cNvGrpSpPr/>
          <p:nvPr/>
        </p:nvGrpSpPr>
        <p:grpSpPr>
          <a:xfrm>
            <a:off x="1302759" y="1934399"/>
            <a:ext cx="1671553" cy="471001"/>
            <a:chOff x="0" y="0"/>
            <a:chExt cx="1671552" cy="470999"/>
          </a:xfrm>
        </p:grpSpPr>
        <p:sp>
          <p:nvSpPr>
            <p:cNvPr id="1394" name="Figura"/>
            <p:cNvSpPr/>
            <p:nvPr/>
          </p:nvSpPr>
          <p:spPr>
            <a:xfrm>
              <a:off x="0" y="18599"/>
              <a:ext cx="1671553" cy="4338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793" y="3600"/>
                  </a:moveTo>
                  <a:cubicBezTo>
                    <a:pt x="6793" y="1612"/>
                    <a:pt x="7211" y="0"/>
                    <a:pt x="7727" y="0"/>
                  </a:cubicBezTo>
                  <a:lnTo>
                    <a:pt x="9261" y="0"/>
                  </a:lnTo>
                  <a:lnTo>
                    <a:pt x="20666" y="0"/>
                  </a:lnTo>
                  <a:cubicBezTo>
                    <a:pt x="21182" y="0"/>
                    <a:pt x="21600" y="1612"/>
                    <a:pt x="21600" y="3600"/>
                  </a:cubicBezTo>
                  <a:lnTo>
                    <a:pt x="21600" y="3600"/>
                  </a:lnTo>
                  <a:lnTo>
                    <a:pt x="21600" y="18000"/>
                  </a:lnTo>
                  <a:cubicBezTo>
                    <a:pt x="21600" y="19988"/>
                    <a:pt x="21182" y="21600"/>
                    <a:pt x="20666" y="21600"/>
                  </a:cubicBezTo>
                  <a:lnTo>
                    <a:pt x="7727" y="21600"/>
                  </a:lnTo>
                  <a:cubicBezTo>
                    <a:pt x="7211" y="21600"/>
                    <a:pt x="6793" y="19988"/>
                    <a:pt x="6793" y="18000"/>
                  </a:cubicBezTo>
                  <a:lnTo>
                    <a:pt x="6793" y="9000"/>
                  </a:lnTo>
                  <a:lnTo>
                    <a:pt x="0" y="4564"/>
                  </a:lnTo>
                  <a:lnTo>
                    <a:pt x="6793" y="3600"/>
                  </a:lnTo>
                  <a:close/>
                </a:path>
              </a:pathLst>
            </a:custGeom>
            <a:solidFill>
              <a:srgbClr val="EEFF8A"/>
            </a:solidFill>
            <a:ln w="12700" cap="flat">
              <a:noFill/>
              <a:miter lim="400000"/>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lgn="ctr"/>
            </a:p>
          </p:txBody>
        </p:sp>
        <p:sp>
          <p:nvSpPr>
            <p:cNvPr id="1395" name="Crea un plan de roll out y un plan de back out."/>
            <p:cNvSpPr txBox="1"/>
            <p:nvPr/>
          </p:nvSpPr>
          <p:spPr>
            <a:xfrm>
              <a:off x="591856" y="0"/>
              <a:ext cx="1013521" cy="471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ctr">
              <a:spAutoFit/>
            </a:bodyPr>
            <a:lstStyle/>
            <a:p>
              <a:pPr algn="ctr">
                <a:defRPr sz="900">
                  <a:uFill>
                    <a:solidFill>
                      <a:srgbClr val="FFFFFF"/>
                    </a:solidFill>
                  </a:uFill>
                  <a:latin typeface="Gill Sans Light"/>
                  <a:ea typeface="Gill Sans Light"/>
                  <a:cs typeface="Gill Sans Light"/>
                  <a:sym typeface="Gill Sans Light"/>
                </a:defRPr>
              </a:pPr>
              <a:r>
                <a:t>Crea un plan de </a:t>
              </a:r>
              <a:r>
                <a:rPr i="1"/>
                <a:t>roll out</a:t>
              </a:r>
              <a:r>
                <a:t> y un plan de </a:t>
              </a:r>
              <a:r>
                <a:rPr i="1"/>
                <a:t>back out</a:t>
              </a:r>
              <a:r>
                <a:t>.</a:t>
              </a:r>
            </a:p>
          </p:txBody>
        </p:sp>
      </p:grpSp>
      <p:sp>
        <p:nvSpPr>
          <p:cNvPr id="1397" name="CustomShape 4"/>
          <p:cNvSpPr/>
          <p:nvPr/>
        </p:nvSpPr>
        <p:spPr>
          <a:xfrm>
            <a:off x="584639" y="1760759"/>
            <a:ext cx="1117442" cy="189721"/>
          </a:xfrm>
          <a:prstGeom prst="rect">
            <a:avLst/>
          </a:prstGeom>
          <a:gradFill>
            <a:gsLst>
              <a:gs pos="0">
                <a:srgbClr val="3F80CE">
                  <a:alpha val="0"/>
                </a:srgbClr>
              </a:gs>
              <a:gs pos="100000">
                <a:schemeClr val="accent1">
                  <a:hueOff val="357503"/>
                  <a:satOff val="54545"/>
                  <a:lumOff val="29273"/>
                  <a:alpha val="0"/>
                </a:schemeClr>
              </a:gs>
            </a:gsLst>
            <a:lin ang="16200000"/>
          </a:gradFill>
          <a:ln w="19080">
            <a:solidFill>
              <a:srgbClr val="AB7A22"/>
            </a:solidFill>
          </a:ln>
          <a:effectLst>
            <a:outerShdw sx="100000" sy="100000" kx="0" ky="0" algn="b" rotWithShape="0" blurRad="38100" dist="23000" dir="5400000">
              <a:srgbClr val="000000">
                <a:alpha val="35000"/>
              </a:srgbClr>
            </a:outerShdw>
          </a:effectLst>
        </p:spPr>
        <p:txBody>
          <a:bodyPr lIns="45719" rIns="45719"/>
          <a:lstStyle/>
          <a:p>
            <a:pPr/>
          </a:p>
        </p:txBody>
      </p:sp>
      <p:sp>
        <p:nvSpPr>
          <p:cNvPr id="1398" name="CustomShape 5"/>
          <p:cNvSpPr/>
          <p:nvPr/>
        </p:nvSpPr>
        <p:spPr>
          <a:xfrm>
            <a:off x="489239" y="2549519"/>
            <a:ext cx="1117442" cy="189721"/>
          </a:xfrm>
          <a:prstGeom prst="rect">
            <a:avLst/>
          </a:prstGeom>
          <a:gradFill>
            <a:gsLst>
              <a:gs pos="0">
                <a:srgbClr val="3F80CE">
                  <a:alpha val="0"/>
                </a:srgbClr>
              </a:gs>
              <a:gs pos="100000">
                <a:schemeClr val="accent1">
                  <a:hueOff val="357503"/>
                  <a:satOff val="54545"/>
                  <a:lumOff val="29273"/>
                  <a:alpha val="0"/>
                </a:schemeClr>
              </a:gs>
            </a:gsLst>
            <a:lin ang="16200000"/>
          </a:gradFill>
          <a:ln w="19080">
            <a:solidFill>
              <a:srgbClr val="AB7A22"/>
            </a:solidFill>
          </a:ln>
          <a:effectLst>
            <a:outerShdw sx="100000" sy="100000" kx="0" ky="0" algn="b" rotWithShape="0" blurRad="38100" dist="23000" dir="5400000">
              <a:srgbClr val="000000">
                <a:alpha val="35000"/>
              </a:srgbClr>
            </a:outerShdw>
          </a:effectLst>
        </p:spPr>
        <p:txBody>
          <a:bodyPr lIns="45719" rIns="45719"/>
          <a:lstStyle/>
          <a:p>
            <a:pPr/>
          </a:p>
        </p:txBody>
      </p:sp>
      <p:sp>
        <p:nvSpPr>
          <p:cNvPr id="1399" name="CustomShape 6"/>
          <p:cNvSpPr/>
          <p:nvPr/>
        </p:nvSpPr>
        <p:spPr>
          <a:xfrm>
            <a:off x="727199" y="3118679"/>
            <a:ext cx="1098722" cy="835562"/>
          </a:xfrm>
          <a:prstGeom prst="rect">
            <a:avLst/>
          </a:prstGeom>
          <a:gradFill>
            <a:gsLst>
              <a:gs pos="0">
                <a:srgbClr val="3F80CE">
                  <a:alpha val="0"/>
                </a:srgbClr>
              </a:gs>
              <a:gs pos="100000">
                <a:schemeClr val="accent1">
                  <a:hueOff val="357503"/>
                  <a:satOff val="54545"/>
                  <a:lumOff val="29273"/>
                  <a:alpha val="0"/>
                </a:schemeClr>
              </a:gs>
            </a:gsLst>
            <a:lin ang="16200000"/>
          </a:gradFill>
          <a:ln w="19080">
            <a:solidFill>
              <a:srgbClr val="AB7A22"/>
            </a:solidFill>
          </a:ln>
          <a:effectLst>
            <a:outerShdw sx="100000" sy="100000" kx="0" ky="0" algn="b" rotWithShape="0" blurRad="38100" dist="23000" dir="5400000">
              <a:srgbClr val="000000">
                <a:alpha val="35000"/>
              </a:srgbClr>
            </a:outerShdw>
          </a:effectLst>
        </p:spPr>
        <p:txBody>
          <a:bodyPr lIns="45719" rIns="45719"/>
          <a:lstStyle/>
          <a:p>
            <a:pPr/>
          </a:p>
        </p:txBody>
      </p:sp>
      <p:grpSp>
        <p:nvGrpSpPr>
          <p:cNvPr id="1402" name="CustomShape 7"/>
          <p:cNvGrpSpPr/>
          <p:nvPr/>
        </p:nvGrpSpPr>
        <p:grpSpPr>
          <a:xfrm>
            <a:off x="1785527" y="2970119"/>
            <a:ext cx="1590719" cy="505836"/>
            <a:chOff x="0" y="0"/>
            <a:chExt cx="1590718" cy="505834"/>
          </a:xfrm>
        </p:grpSpPr>
        <p:sp>
          <p:nvSpPr>
            <p:cNvPr id="1400" name="Figura"/>
            <p:cNvSpPr/>
            <p:nvPr/>
          </p:nvSpPr>
          <p:spPr>
            <a:xfrm>
              <a:off x="0" y="35160"/>
              <a:ext cx="1590719" cy="4706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933" y="3065"/>
                  </a:moveTo>
                  <a:cubicBezTo>
                    <a:pt x="4933" y="1372"/>
                    <a:pt x="5339" y="0"/>
                    <a:pt x="5840" y="0"/>
                  </a:cubicBezTo>
                  <a:lnTo>
                    <a:pt x="7711" y="0"/>
                  </a:lnTo>
                  <a:lnTo>
                    <a:pt x="20693" y="0"/>
                  </a:lnTo>
                  <a:cubicBezTo>
                    <a:pt x="21194" y="0"/>
                    <a:pt x="21600" y="1372"/>
                    <a:pt x="21600" y="3065"/>
                  </a:cubicBezTo>
                  <a:lnTo>
                    <a:pt x="21600" y="15323"/>
                  </a:lnTo>
                  <a:cubicBezTo>
                    <a:pt x="21600" y="17016"/>
                    <a:pt x="21194" y="18388"/>
                    <a:pt x="20693" y="18388"/>
                  </a:cubicBezTo>
                  <a:lnTo>
                    <a:pt x="5840" y="18388"/>
                  </a:lnTo>
                  <a:cubicBezTo>
                    <a:pt x="5339" y="18388"/>
                    <a:pt x="4933" y="17016"/>
                    <a:pt x="4933" y="15323"/>
                  </a:cubicBezTo>
                  <a:lnTo>
                    <a:pt x="4933" y="15323"/>
                  </a:lnTo>
                  <a:lnTo>
                    <a:pt x="0" y="21600"/>
                  </a:lnTo>
                  <a:lnTo>
                    <a:pt x="4933" y="10726"/>
                  </a:lnTo>
                  <a:close/>
                </a:path>
              </a:pathLst>
            </a:custGeom>
            <a:solidFill>
              <a:srgbClr val="EEFF8A"/>
            </a:solidFill>
            <a:ln w="12700" cap="flat">
              <a:noFill/>
              <a:miter lim="400000"/>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lgn="ctr"/>
            </a:p>
          </p:txBody>
        </p:sp>
        <p:sp>
          <p:nvSpPr>
            <p:cNvPr id="1401" name="Establece una lista de control con las cosas por hacer."/>
            <p:cNvSpPr txBox="1"/>
            <p:nvPr/>
          </p:nvSpPr>
          <p:spPr>
            <a:xfrm>
              <a:off x="427872" y="0"/>
              <a:ext cx="1098287" cy="471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ctr">
              <a:spAutoFit/>
            </a:bodyPr>
            <a:lstStyle>
              <a:lvl1pPr algn="ctr">
                <a:defRPr sz="900">
                  <a:uFill>
                    <a:solidFill>
                      <a:srgbClr val="FFFFFF"/>
                    </a:solidFill>
                  </a:uFill>
                  <a:latin typeface="Gill Sans Light"/>
                  <a:ea typeface="Gill Sans Light"/>
                  <a:cs typeface="Gill Sans Light"/>
                  <a:sym typeface="Gill Sans Light"/>
                </a:defRPr>
              </a:lvl1pPr>
            </a:lstStyle>
            <a:p>
              <a:pPr/>
              <a:r>
                <a:t>Establece una lista de control con las cosas por hacer. </a:t>
              </a:r>
            </a:p>
          </p:txBody>
        </p:sp>
      </p:grpSp>
      <p:sp>
        <p:nvSpPr>
          <p:cNvPr id="1403" name="CustomShape 8"/>
          <p:cNvSpPr/>
          <p:nvPr/>
        </p:nvSpPr>
        <p:spPr>
          <a:xfrm>
            <a:off x="753119" y="4076999"/>
            <a:ext cx="3313802" cy="248761"/>
          </a:xfrm>
          <a:prstGeom prst="rect">
            <a:avLst/>
          </a:prstGeom>
          <a:gradFill>
            <a:gsLst>
              <a:gs pos="0">
                <a:srgbClr val="3F80CE">
                  <a:alpha val="0"/>
                </a:srgbClr>
              </a:gs>
              <a:gs pos="100000">
                <a:schemeClr val="accent1">
                  <a:hueOff val="357503"/>
                  <a:satOff val="54545"/>
                  <a:lumOff val="29273"/>
                  <a:alpha val="0"/>
                </a:schemeClr>
              </a:gs>
            </a:gsLst>
            <a:lin ang="16200000"/>
          </a:gradFill>
          <a:ln w="19080">
            <a:solidFill>
              <a:srgbClr val="AB7A22"/>
            </a:solidFill>
          </a:ln>
          <a:effectLst>
            <a:outerShdw sx="100000" sy="100000" kx="0" ky="0" algn="b" rotWithShape="0" blurRad="38100" dist="23000" dir="5400000">
              <a:srgbClr val="000000">
                <a:alpha val="35000"/>
              </a:srgbClr>
            </a:outerShdw>
          </a:effectLst>
        </p:spPr>
        <p:txBody>
          <a:bodyPr lIns="45719" rIns="45719"/>
          <a:lstStyle/>
          <a:p>
            <a:pPr/>
          </a:p>
        </p:txBody>
      </p:sp>
      <p:sp>
        <p:nvSpPr>
          <p:cNvPr id="1404" name="CustomShape 9"/>
          <p:cNvSpPr/>
          <p:nvPr/>
        </p:nvSpPr>
        <p:spPr>
          <a:xfrm>
            <a:off x="753119" y="4775399"/>
            <a:ext cx="5853962" cy="264961"/>
          </a:xfrm>
          <a:prstGeom prst="rect">
            <a:avLst/>
          </a:prstGeom>
          <a:gradFill>
            <a:gsLst>
              <a:gs pos="0">
                <a:srgbClr val="3F80CE">
                  <a:alpha val="0"/>
                </a:srgbClr>
              </a:gs>
              <a:gs pos="100000">
                <a:schemeClr val="accent1">
                  <a:hueOff val="357503"/>
                  <a:satOff val="54545"/>
                  <a:lumOff val="29273"/>
                  <a:alpha val="0"/>
                </a:schemeClr>
              </a:gs>
            </a:gsLst>
            <a:lin ang="16200000"/>
          </a:gradFill>
          <a:ln w="19080">
            <a:solidFill>
              <a:srgbClr val="AB7A22"/>
            </a:solidFill>
          </a:ln>
          <a:effectLst>
            <a:outerShdw sx="100000" sy="100000" kx="0" ky="0" algn="b" rotWithShape="0" blurRad="38100" dist="23000" dir="5400000">
              <a:srgbClr val="000000">
                <a:alpha val="35000"/>
              </a:srgbClr>
            </a:outerShdw>
          </a:effectLst>
        </p:spPr>
        <p:txBody>
          <a:bodyPr lIns="45719" rIns="45719"/>
          <a:lstStyle/>
          <a:p>
            <a:pPr/>
          </a:p>
        </p:txBody>
      </p:sp>
      <p:grpSp>
        <p:nvGrpSpPr>
          <p:cNvPr id="1407" name="CustomShape 10"/>
          <p:cNvGrpSpPr/>
          <p:nvPr/>
        </p:nvGrpSpPr>
        <p:grpSpPr>
          <a:xfrm>
            <a:off x="3862795" y="3510120"/>
            <a:ext cx="1482927" cy="531020"/>
            <a:chOff x="0" y="0"/>
            <a:chExt cx="1482926" cy="531018"/>
          </a:xfrm>
        </p:grpSpPr>
        <p:sp>
          <p:nvSpPr>
            <p:cNvPr id="1405" name="Figura"/>
            <p:cNvSpPr/>
            <p:nvPr/>
          </p:nvSpPr>
          <p:spPr>
            <a:xfrm>
              <a:off x="0" y="2760"/>
              <a:ext cx="1482927" cy="5282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010" y="3172"/>
                  </a:moveTo>
                  <a:cubicBezTo>
                    <a:pt x="3010" y="1420"/>
                    <a:pt x="3516" y="0"/>
                    <a:pt x="4140" y="0"/>
                  </a:cubicBezTo>
                  <a:lnTo>
                    <a:pt x="6108" y="0"/>
                  </a:lnTo>
                  <a:lnTo>
                    <a:pt x="20470" y="0"/>
                  </a:lnTo>
                  <a:cubicBezTo>
                    <a:pt x="21094" y="0"/>
                    <a:pt x="21600" y="1420"/>
                    <a:pt x="21600" y="3172"/>
                  </a:cubicBezTo>
                  <a:lnTo>
                    <a:pt x="21600" y="15861"/>
                  </a:lnTo>
                  <a:cubicBezTo>
                    <a:pt x="21600" y="17613"/>
                    <a:pt x="21094" y="19033"/>
                    <a:pt x="20470" y="19033"/>
                  </a:cubicBezTo>
                  <a:lnTo>
                    <a:pt x="4140" y="19033"/>
                  </a:lnTo>
                  <a:cubicBezTo>
                    <a:pt x="3516" y="19033"/>
                    <a:pt x="3010" y="17613"/>
                    <a:pt x="3010" y="15861"/>
                  </a:cubicBezTo>
                  <a:lnTo>
                    <a:pt x="3010" y="15861"/>
                  </a:lnTo>
                  <a:lnTo>
                    <a:pt x="0" y="21600"/>
                  </a:lnTo>
                  <a:lnTo>
                    <a:pt x="3010" y="11103"/>
                  </a:lnTo>
                  <a:close/>
                </a:path>
              </a:pathLst>
            </a:custGeom>
            <a:solidFill>
              <a:srgbClr val="EEFF8A"/>
            </a:solidFill>
            <a:ln w="12700" cap="flat">
              <a:noFill/>
              <a:miter lim="400000"/>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lgn="ctr"/>
            </a:p>
          </p:txBody>
        </p:sp>
        <p:sp>
          <p:nvSpPr>
            <p:cNvPr id="1406" name="Agrega la lista de control detallada como anexo."/>
            <p:cNvSpPr txBox="1"/>
            <p:nvPr/>
          </p:nvSpPr>
          <p:spPr>
            <a:xfrm>
              <a:off x="274366" y="0"/>
              <a:ext cx="1140838" cy="471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ctr">
              <a:spAutoFit/>
            </a:bodyPr>
            <a:lstStyle>
              <a:lvl1pPr algn="ctr">
                <a:defRPr sz="900">
                  <a:uFill>
                    <a:solidFill>
                      <a:srgbClr val="FFFFFF"/>
                    </a:solidFill>
                  </a:uFill>
                  <a:latin typeface="Gill Sans Light"/>
                  <a:ea typeface="Gill Sans Light"/>
                  <a:cs typeface="Gill Sans Light"/>
                  <a:sym typeface="Gill Sans Light"/>
                </a:defRPr>
              </a:lvl1pPr>
            </a:lstStyle>
            <a:p>
              <a:pPr/>
              <a:r>
                <a:t>Agrega la lista de control detallada como anexo.</a:t>
              </a:r>
            </a:p>
          </p:txBody>
        </p:sp>
      </p:grpSp>
      <p:grpSp>
        <p:nvGrpSpPr>
          <p:cNvPr id="1410" name="CustomShape 11"/>
          <p:cNvGrpSpPr/>
          <p:nvPr/>
        </p:nvGrpSpPr>
        <p:grpSpPr>
          <a:xfrm>
            <a:off x="6489978" y="3845159"/>
            <a:ext cx="1586262" cy="884609"/>
            <a:chOff x="0" y="0"/>
            <a:chExt cx="1586261" cy="884608"/>
          </a:xfrm>
        </p:grpSpPr>
        <p:sp>
          <p:nvSpPr>
            <p:cNvPr id="1408" name="Figura"/>
            <p:cNvSpPr/>
            <p:nvPr/>
          </p:nvSpPr>
          <p:spPr>
            <a:xfrm>
              <a:off x="0" y="0"/>
              <a:ext cx="1586262" cy="88460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742" y="2438"/>
                  </a:moveTo>
                  <a:cubicBezTo>
                    <a:pt x="3742" y="1091"/>
                    <a:pt x="4350" y="0"/>
                    <a:pt x="5101" y="0"/>
                  </a:cubicBezTo>
                  <a:lnTo>
                    <a:pt x="6718" y="0"/>
                  </a:lnTo>
                  <a:lnTo>
                    <a:pt x="20240" y="0"/>
                  </a:lnTo>
                  <a:cubicBezTo>
                    <a:pt x="20991" y="0"/>
                    <a:pt x="21600" y="1091"/>
                    <a:pt x="21600" y="2438"/>
                  </a:cubicBezTo>
                  <a:lnTo>
                    <a:pt x="21600" y="12189"/>
                  </a:lnTo>
                  <a:cubicBezTo>
                    <a:pt x="21600" y="13536"/>
                    <a:pt x="20991" y="14627"/>
                    <a:pt x="20240" y="14627"/>
                  </a:cubicBezTo>
                  <a:lnTo>
                    <a:pt x="11183" y="14627"/>
                  </a:lnTo>
                  <a:lnTo>
                    <a:pt x="0" y="21600"/>
                  </a:lnTo>
                  <a:lnTo>
                    <a:pt x="6718" y="14627"/>
                  </a:lnTo>
                  <a:lnTo>
                    <a:pt x="5101" y="14627"/>
                  </a:lnTo>
                  <a:cubicBezTo>
                    <a:pt x="4350" y="14627"/>
                    <a:pt x="3742" y="13536"/>
                    <a:pt x="3742" y="12189"/>
                  </a:cubicBezTo>
                  <a:lnTo>
                    <a:pt x="3742" y="12189"/>
                  </a:lnTo>
                  <a:lnTo>
                    <a:pt x="3742" y="8532"/>
                  </a:lnTo>
                  <a:close/>
                </a:path>
              </a:pathLst>
            </a:custGeom>
            <a:solidFill>
              <a:srgbClr val="EEFF8A"/>
            </a:solidFill>
            <a:ln w="12700" cap="flat">
              <a:noFill/>
              <a:miter lim="400000"/>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lgn="ctr"/>
            </a:p>
          </p:txBody>
        </p:sp>
        <p:sp>
          <p:nvSpPr>
            <p:cNvPr id="1409" name="Establece el tiempo durante el cual no se podrán utilizar las impresoras."/>
            <p:cNvSpPr txBox="1"/>
            <p:nvPr/>
          </p:nvSpPr>
          <p:spPr>
            <a:xfrm>
              <a:off x="349023" y="519"/>
              <a:ext cx="1162996" cy="59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ctr">
              <a:spAutoFit/>
            </a:bodyPr>
            <a:lstStyle>
              <a:lvl1pPr algn="ctr">
                <a:defRPr sz="900">
                  <a:uFill>
                    <a:solidFill>
                      <a:srgbClr val="FFFFFF"/>
                    </a:solidFill>
                  </a:uFill>
                  <a:latin typeface="Gill Sans Light"/>
                  <a:ea typeface="Gill Sans Light"/>
                  <a:cs typeface="Gill Sans Light"/>
                  <a:sym typeface="Gill Sans Light"/>
                </a:defRPr>
              </a:lvl1pPr>
            </a:lstStyle>
            <a:p>
              <a:pPr/>
              <a:r>
                <a:t>Establece el tiempo durante el cual no se podrán utilizar las impresoras.</a:t>
              </a:r>
            </a:p>
          </p:txBody>
        </p:sp>
      </p:gr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34" name="CustomShape 1"/>
          <p:cNvSpPr txBox="1"/>
          <p:nvPr/>
        </p:nvSpPr>
        <p:spPr>
          <a:xfrm>
            <a:off x="991080" y="1720800"/>
            <a:ext cx="4586400" cy="31860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defRPr sz="1600">
                <a:uFill>
                  <a:solidFill>
                    <a:srgbClr val="FFFFFF"/>
                  </a:solidFill>
                </a:uFill>
                <a:latin typeface="Gill Sans Light"/>
                <a:ea typeface="Gill Sans Light"/>
                <a:cs typeface="Gill Sans Light"/>
                <a:sym typeface="Gill Sans Light"/>
              </a:defRPr>
            </a:lvl1pPr>
          </a:lstStyle>
          <a:p>
            <a:pPr/>
            <a:r>
              <a:t>Transiciones eficientes para cambios exitosos</a:t>
            </a:r>
          </a:p>
        </p:txBody>
      </p:sp>
      <p:sp>
        <p:nvSpPr>
          <p:cNvPr id="1035" name="CustomShape 2"/>
          <p:cNvSpPr txBox="1"/>
          <p:nvPr/>
        </p:nvSpPr>
        <p:spPr>
          <a:xfrm>
            <a:off x="954000" y="2473200"/>
            <a:ext cx="6057001" cy="61070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defRPr sz="3600">
                <a:uFill>
                  <a:solidFill>
                    <a:srgbClr val="FFFFFF"/>
                  </a:solidFill>
                </a:uFill>
                <a:latin typeface="Gill Sans Light"/>
                <a:ea typeface="Gill Sans Light"/>
                <a:cs typeface="Gill Sans Light"/>
                <a:sym typeface="Gill Sans Light"/>
              </a:defRPr>
            </a:lvl1pPr>
          </a:lstStyle>
          <a:p>
            <a:pPr/>
            <a:r>
              <a:t>ServiceDesk Plus</a:t>
            </a:r>
          </a:p>
        </p:txBody>
      </p:sp>
      <p:sp>
        <p:nvSpPr>
          <p:cNvPr id="1036" name="CustomShape 3"/>
          <p:cNvSpPr txBox="1"/>
          <p:nvPr/>
        </p:nvSpPr>
        <p:spPr>
          <a:xfrm>
            <a:off x="925199" y="1938240"/>
            <a:ext cx="4378459" cy="610701"/>
          </a:xfrm>
          <a:prstGeom prst="rect">
            <a:avLst/>
          </a:prstGeom>
          <a:ln w="12700">
            <a:miter lim="400000"/>
          </a:ln>
          <a:extLst>
            <a:ext uri="{C572A759-6A51-4108-AA02-DFA0A04FC94B}">
              <ma14:wrappingTextBoxFlag xmlns:ma14="http://schemas.microsoft.com/office/mac/drawingml/2011/main" val="1"/>
            </a:ext>
          </a:extLst>
        </p:spPr>
        <p:txBody>
          <a:bodyPr wrap="none" lIns="44999" tIns="44999" rIns="44999" bIns="44999">
            <a:spAutoFit/>
          </a:bodyPr>
          <a:lstStyle>
            <a:lvl1pPr>
              <a:defRPr sz="3600">
                <a:uFill>
                  <a:solidFill>
                    <a:srgbClr val="FFFFFF"/>
                  </a:solidFill>
                </a:uFill>
                <a:latin typeface="Gill Sans Light"/>
                <a:ea typeface="Gill Sans Light"/>
                <a:cs typeface="Gill Sans Light"/>
                <a:sym typeface="Gill Sans Light"/>
              </a:defRPr>
            </a:lvl1pPr>
          </a:lstStyle>
          <a:p>
            <a:pPr/>
            <a:r>
              <a:t>Gestión de cambios en </a:t>
            </a:r>
          </a:p>
        </p:txBody>
      </p:sp>
      <p:pic>
        <p:nvPicPr>
          <p:cNvPr id="1037" name="Picture 9" descr="Picture 9"/>
          <p:cNvPicPr>
            <a:picLocks noChangeAspect="1"/>
          </p:cNvPicPr>
          <p:nvPr/>
        </p:nvPicPr>
        <p:blipFill>
          <a:blip r:embed="rId2">
            <a:extLst/>
          </a:blip>
          <a:stretch>
            <a:fillRect/>
          </a:stretch>
        </p:blipFill>
        <p:spPr>
          <a:xfrm>
            <a:off x="1807199" y="3370679"/>
            <a:ext cx="650881" cy="619201"/>
          </a:xfrm>
          <a:prstGeom prst="rect">
            <a:avLst/>
          </a:prstGeom>
          <a:ln w="12700">
            <a:miter lim="400000"/>
          </a:ln>
        </p:spPr>
      </p:pic>
      <p:pic>
        <p:nvPicPr>
          <p:cNvPr id="1038" name="Imagen 285" descr="Imagen 285"/>
          <p:cNvPicPr>
            <a:picLocks noChangeAspect="1"/>
          </p:cNvPicPr>
          <p:nvPr/>
        </p:nvPicPr>
        <p:blipFill>
          <a:blip r:embed="rId3">
            <a:extLst/>
          </a:blip>
          <a:stretch>
            <a:fillRect/>
          </a:stretch>
        </p:blipFill>
        <p:spPr>
          <a:xfrm>
            <a:off x="7822079" y="4773240"/>
            <a:ext cx="1045441" cy="241561"/>
          </a:xfrm>
          <a:prstGeom prst="rect">
            <a:avLst/>
          </a:prstGeom>
          <a:ln w="12700">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12" name="CustomShape 1"/>
          <p:cNvSpPr/>
          <p:nvPr/>
        </p:nvSpPr>
        <p:spPr>
          <a:xfrm>
            <a:off x="0" y="-8281"/>
            <a:ext cx="9141480" cy="5158802"/>
          </a:xfrm>
          <a:prstGeom prst="rect">
            <a:avLst/>
          </a:prstGeom>
          <a:gradFill>
            <a:gsLst>
              <a:gs pos="3000">
                <a:srgbClr val="604A7B"/>
              </a:gs>
              <a:gs pos="21000">
                <a:srgbClr val="FFFFFF"/>
              </a:gs>
            </a:gsLst>
            <a:lin ang="10800000"/>
          </a:gradFill>
          <a:ln w="12700">
            <a:miter lim="400000"/>
          </a:ln>
          <a:effectLst>
            <a:outerShdw sx="100000" sy="100000" kx="0" ky="0" algn="b" rotWithShape="0" blurRad="38100" dist="23000" dir="5400000">
              <a:srgbClr val="000000">
                <a:alpha val="35000"/>
              </a:srgbClr>
            </a:outerShdw>
          </a:effectLst>
        </p:spPr>
        <p:txBody>
          <a:bodyPr lIns="45719" rIns="45719"/>
          <a:lstStyle/>
          <a:p>
            <a:pPr/>
          </a:p>
        </p:txBody>
      </p:sp>
      <p:grpSp>
        <p:nvGrpSpPr>
          <p:cNvPr id="1415" name="CustomShape 2"/>
          <p:cNvGrpSpPr/>
          <p:nvPr/>
        </p:nvGrpSpPr>
        <p:grpSpPr>
          <a:xfrm>
            <a:off x="209880" y="132120"/>
            <a:ext cx="6518879" cy="636120"/>
            <a:chOff x="0" y="0"/>
            <a:chExt cx="6518878" cy="636119"/>
          </a:xfrm>
        </p:grpSpPr>
        <p:sp>
          <p:nvSpPr>
            <p:cNvPr id="1413" name="Rectángulo"/>
            <p:cNvSpPr/>
            <p:nvPr/>
          </p:nvSpPr>
          <p:spPr>
            <a:xfrm>
              <a:off x="0" y="0"/>
              <a:ext cx="6518879" cy="636120"/>
            </a:xfrm>
            <a:prstGeom prst="rect">
              <a:avLst/>
            </a:prstGeom>
            <a:solidFill>
              <a:srgbClr val="F2F2F2"/>
            </a:solidFill>
            <a:ln w="12700" cap="flat">
              <a:noFill/>
              <a:miter lim="400000"/>
            </a:ln>
            <a:effectLst>
              <a:outerShdw sx="100000" sy="100000" kx="0" ky="0" algn="b" rotWithShape="0" blurRad="50800" dist="38100" dir="5400000">
                <a:srgbClr val="000000">
                  <a:alpha val="40000"/>
                </a:srgbClr>
              </a:outerShdw>
            </a:effectLst>
          </p:spPr>
          <p:txBody>
            <a:bodyPr wrap="square" lIns="45719" tIns="45719" rIns="45719" bIns="45719" numCol="1" anchor="t">
              <a:noAutofit/>
            </a:bodyPr>
            <a:lstStyle/>
            <a:p>
              <a:pPr/>
            </a:p>
          </p:txBody>
        </p:sp>
        <p:sp>
          <p:nvSpPr>
            <p:cNvPr id="1414" name="APROBACIÓN DEL CAMBIO…"/>
            <p:cNvSpPr txBox="1"/>
            <p:nvPr/>
          </p:nvSpPr>
          <p:spPr>
            <a:xfrm>
              <a:off x="45000" y="0"/>
              <a:ext cx="6428879" cy="572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t">
              <a:spAutoFit/>
            </a:bodyPr>
            <a:lstStyle/>
            <a:p>
              <a:pPr>
                <a:defRPr sz="800">
                  <a:solidFill>
                    <a:srgbClr val="712627"/>
                  </a:solidFill>
                  <a:uFill>
                    <a:solidFill>
                      <a:srgbClr val="FFFFFF"/>
                    </a:solidFill>
                  </a:uFill>
                  <a:latin typeface="Gill Sans Light"/>
                  <a:ea typeface="Gill Sans Light"/>
                  <a:cs typeface="Gill Sans Light"/>
                  <a:sym typeface="Gill Sans Light"/>
                </a:defRPr>
              </a:pPr>
              <a:r>
                <a:t>APROBACIÓN DEL CAMBIO</a:t>
              </a:r>
            </a:p>
            <a:p>
              <a:pPr>
                <a:defRPr sz="800">
                  <a:solidFill>
                    <a:srgbClr val="712627"/>
                  </a:solidFill>
                  <a:uFill>
                    <a:solidFill>
                      <a:srgbClr val="FFFFFF"/>
                    </a:solidFill>
                  </a:uFill>
                  <a:latin typeface="Gill Sans Light"/>
                  <a:ea typeface="Gill Sans Light"/>
                  <a:cs typeface="Gill Sans Light"/>
                  <a:sym typeface="Gill Sans Light"/>
                </a:defRPr>
              </a:pPr>
              <a:r>
                <a:t>FUNCIÓN: APROBACIÓN, AGREGAR CAB, ENVIAR PARA RECOMENDACIÓN.</a:t>
              </a:r>
            </a:p>
            <a:p>
              <a:pPr>
                <a:defRPr sz="900">
                  <a:uFill>
                    <a:solidFill>
                      <a:srgbClr val="FFFFFF"/>
                    </a:solidFill>
                  </a:uFill>
                  <a:latin typeface="Gill Sans Light"/>
                  <a:ea typeface="Gill Sans Light"/>
                  <a:cs typeface="Gill Sans Light"/>
                  <a:sym typeface="Gill Sans Light"/>
                </a:defRPr>
              </a:pPr>
              <a:r>
                <a:t>Catrin forma un comité asesor de cambios (CAB) en el módulo de administración, selecciona los miembros del CAB en la pestaña de «aprobación» y les envía una plantilla de notificación predefinida solicitando su aprobación.</a:t>
              </a:r>
            </a:p>
          </p:txBody>
        </p:sp>
      </p:grpSp>
      <p:pic>
        <p:nvPicPr>
          <p:cNvPr id="1416" name="Picture 12" descr="Picture 12"/>
          <p:cNvPicPr>
            <a:picLocks noChangeAspect="1"/>
          </p:cNvPicPr>
          <p:nvPr/>
        </p:nvPicPr>
        <p:blipFill>
          <a:blip r:embed="rId2">
            <a:extLst/>
          </a:blip>
          <a:stretch>
            <a:fillRect/>
          </a:stretch>
        </p:blipFill>
        <p:spPr>
          <a:xfrm>
            <a:off x="6757920" y="82080"/>
            <a:ext cx="719281" cy="719280"/>
          </a:xfrm>
          <a:prstGeom prst="rect">
            <a:avLst/>
          </a:prstGeom>
          <a:ln w="12700">
            <a:miter lim="400000"/>
          </a:ln>
          <a:effectLst>
            <a:outerShdw sx="100000" sy="100000" kx="0" ky="0" algn="b" rotWithShape="0" blurRad="292100" dist="139700" dir="2700000">
              <a:srgbClr val="333333">
                <a:alpha val="64999"/>
              </a:srgbClr>
            </a:outerShdw>
          </a:effectLst>
        </p:spPr>
      </p:pic>
      <p:pic>
        <p:nvPicPr>
          <p:cNvPr id="1417" name="Picture 2" descr="Picture 2"/>
          <p:cNvPicPr>
            <a:picLocks noChangeAspect="1"/>
          </p:cNvPicPr>
          <p:nvPr/>
        </p:nvPicPr>
        <p:blipFill>
          <a:blip r:embed="rId3">
            <a:extLst/>
          </a:blip>
          <a:stretch>
            <a:fillRect/>
          </a:stretch>
        </p:blipFill>
        <p:spPr>
          <a:xfrm>
            <a:off x="652320" y="887759"/>
            <a:ext cx="8489161" cy="3387242"/>
          </a:xfrm>
          <a:prstGeom prst="rect">
            <a:avLst/>
          </a:prstGeom>
          <a:ln w="12700">
            <a:miter lim="400000"/>
          </a:ln>
        </p:spPr>
      </p:pic>
      <p:pic>
        <p:nvPicPr>
          <p:cNvPr id="1418" name="Picture 3" descr="Picture 3"/>
          <p:cNvPicPr>
            <a:picLocks noChangeAspect="1"/>
          </p:cNvPicPr>
          <p:nvPr/>
        </p:nvPicPr>
        <p:blipFill>
          <a:blip r:embed="rId4">
            <a:extLst/>
          </a:blip>
          <a:srcRect l="0" t="33801" r="0" b="0"/>
          <a:stretch>
            <a:fillRect/>
          </a:stretch>
        </p:blipFill>
        <p:spPr>
          <a:xfrm>
            <a:off x="3819959" y="1829880"/>
            <a:ext cx="5218921" cy="2703240"/>
          </a:xfrm>
          <a:prstGeom prst="rect">
            <a:avLst/>
          </a:prstGeom>
          <a:ln w="12700">
            <a:miter lim="400000"/>
          </a:ln>
          <a:effectLst>
            <a:outerShdw sx="100000" sy="100000" kx="0" ky="0" algn="b" rotWithShape="0" blurRad="292100" dist="139700" dir="2700000">
              <a:srgbClr val="333333">
                <a:alpha val="64999"/>
              </a:srgbClr>
            </a:outerShdw>
          </a:effectLst>
        </p:spPr>
      </p:pic>
      <p:sp>
        <p:nvSpPr>
          <p:cNvPr id="1419" name="CustomShape 3"/>
          <p:cNvSpPr/>
          <p:nvPr/>
        </p:nvSpPr>
        <p:spPr>
          <a:xfrm>
            <a:off x="4691879" y="2494439"/>
            <a:ext cx="1465561" cy="327961"/>
          </a:xfrm>
          <a:prstGeom prst="rect">
            <a:avLst/>
          </a:prstGeom>
          <a:gradFill>
            <a:gsLst>
              <a:gs pos="0">
                <a:srgbClr val="3F80CE">
                  <a:alpha val="0"/>
                </a:srgbClr>
              </a:gs>
              <a:gs pos="100000">
                <a:schemeClr val="accent1">
                  <a:hueOff val="357503"/>
                  <a:satOff val="54545"/>
                  <a:lumOff val="29273"/>
                  <a:alpha val="0"/>
                </a:schemeClr>
              </a:gs>
            </a:gsLst>
            <a:lin ang="16200000"/>
          </a:gradFill>
          <a:ln w="19080">
            <a:solidFill>
              <a:srgbClr val="AB7A22"/>
            </a:solidFill>
          </a:ln>
          <a:effectLst>
            <a:outerShdw sx="100000" sy="100000" kx="0" ky="0" algn="b" rotWithShape="0" blurRad="38100" dist="23000" dir="5400000">
              <a:srgbClr val="000000">
                <a:alpha val="35000"/>
              </a:srgbClr>
            </a:outerShdw>
          </a:effectLst>
        </p:spPr>
        <p:txBody>
          <a:bodyPr lIns="45719" rIns="45719"/>
          <a:lstStyle/>
          <a:p>
            <a:pPr/>
          </a:p>
        </p:txBody>
      </p:sp>
      <p:sp>
        <p:nvSpPr>
          <p:cNvPr id="1420" name="CustomShape 4"/>
          <p:cNvSpPr/>
          <p:nvPr/>
        </p:nvSpPr>
        <p:spPr>
          <a:xfrm>
            <a:off x="1486439" y="2211839"/>
            <a:ext cx="1370521" cy="252361"/>
          </a:xfrm>
          <a:prstGeom prst="rect">
            <a:avLst/>
          </a:prstGeom>
          <a:gradFill>
            <a:gsLst>
              <a:gs pos="0">
                <a:srgbClr val="3F80CE">
                  <a:alpha val="0"/>
                </a:srgbClr>
              </a:gs>
              <a:gs pos="100000">
                <a:schemeClr val="accent1">
                  <a:hueOff val="357503"/>
                  <a:satOff val="54545"/>
                  <a:lumOff val="29273"/>
                  <a:alpha val="0"/>
                </a:schemeClr>
              </a:gs>
            </a:gsLst>
            <a:lin ang="16200000"/>
          </a:gradFill>
          <a:ln w="19080">
            <a:solidFill>
              <a:srgbClr val="AB7A22"/>
            </a:solidFill>
          </a:ln>
          <a:effectLst>
            <a:outerShdw sx="100000" sy="100000" kx="0" ky="0" algn="b" rotWithShape="0" blurRad="38100" dist="23000" dir="5400000">
              <a:srgbClr val="000000">
                <a:alpha val="35000"/>
              </a:srgbClr>
            </a:outerShdw>
          </a:effectLst>
        </p:spPr>
        <p:txBody>
          <a:bodyPr lIns="45719" rIns="45719"/>
          <a:lstStyle/>
          <a:p>
            <a:pPr/>
          </a:p>
        </p:txBody>
      </p:sp>
      <p:grpSp>
        <p:nvGrpSpPr>
          <p:cNvPr id="1423" name="CustomShape 5"/>
          <p:cNvGrpSpPr/>
          <p:nvPr/>
        </p:nvGrpSpPr>
        <p:grpSpPr>
          <a:xfrm>
            <a:off x="90434" y="2120760"/>
            <a:ext cx="1499265" cy="605161"/>
            <a:chOff x="0" y="0"/>
            <a:chExt cx="1499263" cy="605160"/>
          </a:xfrm>
        </p:grpSpPr>
        <p:sp>
          <p:nvSpPr>
            <p:cNvPr id="1421" name="Figura"/>
            <p:cNvSpPr/>
            <p:nvPr/>
          </p:nvSpPr>
          <p:spPr>
            <a:xfrm>
              <a:off x="0" y="0"/>
              <a:ext cx="1499264" cy="60516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3600"/>
                  </a:moveTo>
                  <a:cubicBezTo>
                    <a:pt x="0" y="1612"/>
                    <a:pt x="651" y="0"/>
                    <a:pt x="1453" y="0"/>
                  </a:cubicBezTo>
                  <a:lnTo>
                    <a:pt x="10468" y="0"/>
                  </a:lnTo>
                  <a:lnTo>
                    <a:pt x="16491" y="0"/>
                  </a:lnTo>
                  <a:cubicBezTo>
                    <a:pt x="17294" y="0"/>
                    <a:pt x="17944" y="1612"/>
                    <a:pt x="17944" y="3600"/>
                  </a:cubicBezTo>
                  <a:lnTo>
                    <a:pt x="17944" y="12600"/>
                  </a:lnTo>
                  <a:lnTo>
                    <a:pt x="21600" y="10975"/>
                  </a:lnTo>
                  <a:lnTo>
                    <a:pt x="17944" y="18000"/>
                  </a:lnTo>
                  <a:lnTo>
                    <a:pt x="17944" y="18000"/>
                  </a:lnTo>
                  <a:cubicBezTo>
                    <a:pt x="17944" y="19988"/>
                    <a:pt x="17294" y="21600"/>
                    <a:pt x="16491" y="21600"/>
                  </a:cubicBezTo>
                  <a:lnTo>
                    <a:pt x="1453" y="21600"/>
                  </a:lnTo>
                  <a:cubicBezTo>
                    <a:pt x="651" y="21600"/>
                    <a:pt x="0" y="19988"/>
                    <a:pt x="0" y="18000"/>
                  </a:cubicBezTo>
                  <a:lnTo>
                    <a:pt x="0" y="18000"/>
                  </a:lnTo>
                  <a:lnTo>
                    <a:pt x="0" y="12600"/>
                  </a:lnTo>
                  <a:close/>
                </a:path>
              </a:pathLst>
            </a:custGeom>
            <a:solidFill>
              <a:srgbClr val="EEFF8A"/>
            </a:solidFill>
            <a:ln w="12700" cap="flat">
              <a:noFill/>
              <a:miter lim="400000"/>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lgn="ctr"/>
            </a:p>
          </p:txBody>
        </p:sp>
        <p:sp>
          <p:nvSpPr>
            <p:cNvPr id="1422" name="Catrin crea un CAB para el cambio de reemplazo de impresoras."/>
            <p:cNvSpPr txBox="1"/>
            <p:nvPr/>
          </p:nvSpPr>
          <p:spPr>
            <a:xfrm>
              <a:off x="74541" y="3579"/>
              <a:ext cx="1096444" cy="59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ctr">
              <a:spAutoFit/>
            </a:bodyPr>
            <a:lstStyle>
              <a:lvl1pPr algn="ctr">
                <a:defRPr sz="900">
                  <a:uFill>
                    <a:solidFill>
                      <a:srgbClr val="FFFFFF"/>
                    </a:solidFill>
                  </a:uFill>
                  <a:latin typeface="Gill Sans Light"/>
                  <a:ea typeface="Gill Sans Light"/>
                  <a:cs typeface="Gill Sans Light"/>
                  <a:sym typeface="Gill Sans Light"/>
                </a:defRPr>
              </a:lvl1pPr>
            </a:lstStyle>
            <a:p>
              <a:pPr/>
              <a:r>
                <a:t>Catrin crea un CAB para el cambio de reemplazo de impresoras.</a:t>
              </a:r>
            </a:p>
          </p:txBody>
        </p:sp>
      </p:grpSp>
      <p:grpSp>
        <p:nvGrpSpPr>
          <p:cNvPr id="1426" name="CustomShape 6"/>
          <p:cNvGrpSpPr/>
          <p:nvPr/>
        </p:nvGrpSpPr>
        <p:grpSpPr>
          <a:xfrm>
            <a:off x="5902424" y="1363319"/>
            <a:ext cx="1439057" cy="1113200"/>
            <a:chOff x="0" y="0"/>
            <a:chExt cx="1439056" cy="1113199"/>
          </a:xfrm>
        </p:grpSpPr>
        <p:sp>
          <p:nvSpPr>
            <p:cNvPr id="1424" name="Figura"/>
            <p:cNvSpPr/>
            <p:nvPr/>
          </p:nvSpPr>
          <p:spPr>
            <a:xfrm>
              <a:off x="0" y="0"/>
              <a:ext cx="1439057" cy="11132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866" y="1911"/>
                  </a:moveTo>
                  <a:cubicBezTo>
                    <a:pt x="3866" y="855"/>
                    <a:pt x="4527" y="0"/>
                    <a:pt x="5343" y="0"/>
                  </a:cubicBezTo>
                  <a:lnTo>
                    <a:pt x="6821" y="0"/>
                  </a:lnTo>
                  <a:lnTo>
                    <a:pt x="20122" y="0"/>
                  </a:lnTo>
                  <a:cubicBezTo>
                    <a:pt x="20938" y="0"/>
                    <a:pt x="21600" y="855"/>
                    <a:pt x="21600" y="1911"/>
                  </a:cubicBezTo>
                  <a:lnTo>
                    <a:pt x="21600" y="9552"/>
                  </a:lnTo>
                  <a:cubicBezTo>
                    <a:pt x="21600" y="10607"/>
                    <a:pt x="20938" y="11463"/>
                    <a:pt x="20122" y="11463"/>
                  </a:cubicBezTo>
                  <a:lnTo>
                    <a:pt x="11255" y="11463"/>
                  </a:lnTo>
                  <a:lnTo>
                    <a:pt x="0" y="21600"/>
                  </a:lnTo>
                  <a:lnTo>
                    <a:pt x="6821" y="11463"/>
                  </a:lnTo>
                  <a:lnTo>
                    <a:pt x="5343" y="11463"/>
                  </a:lnTo>
                  <a:cubicBezTo>
                    <a:pt x="4527" y="11463"/>
                    <a:pt x="3866" y="10607"/>
                    <a:pt x="3866" y="9552"/>
                  </a:cubicBezTo>
                  <a:lnTo>
                    <a:pt x="3866" y="9552"/>
                  </a:lnTo>
                  <a:lnTo>
                    <a:pt x="3866" y="6687"/>
                  </a:lnTo>
                  <a:close/>
                </a:path>
              </a:pathLst>
            </a:custGeom>
            <a:solidFill>
              <a:srgbClr val="EEFF8A"/>
            </a:solidFill>
            <a:ln w="12700" cap="flat">
              <a:noFill/>
              <a:miter lim="400000"/>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lgn="ctr"/>
            </a:p>
          </p:txBody>
        </p:sp>
        <p:sp>
          <p:nvSpPr>
            <p:cNvPr id="1425" name="Asocia el CAB con el cambio y lo envía para su aprobación."/>
            <p:cNvSpPr txBox="1"/>
            <p:nvPr/>
          </p:nvSpPr>
          <p:spPr>
            <a:xfrm>
              <a:off x="331374" y="59880"/>
              <a:ext cx="1033844" cy="471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ctr">
              <a:spAutoFit/>
            </a:bodyPr>
            <a:lstStyle>
              <a:lvl1pPr algn="ctr">
                <a:defRPr sz="900">
                  <a:uFill>
                    <a:solidFill>
                      <a:srgbClr val="FFFFFF"/>
                    </a:solidFill>
                  </a:uFill>
                  <a:latin typeface="Gill Sans Light"/>
                  <a:ea typeface="Gill Sans Light"/>
                  <a:cs typeface="Gill Sans Light"/>
                  <a:sym typeface="Gill Sans Light"/>
                </a:defRPr>
              </a:lvl1pPr>
            </a:lstStyle>
            <a:p>
              <a:pPr/>
              <a:r>
                <a:t>Asocia el CAB con el cambio y lo envía para su aprobación.</a:t>
              </a:r>
            </a:p>
          </p:txBody>
        </p:sp>
      </p:gr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28" name="CustomShape 1"/>
          <p:cNvSpPr/>
          <p:nvPr/>
        </p:nvSpPr>
        <p:spPr>
          <a:xfrm>
            <a:off x="0" y="-8281"/>
            <a:ext cx="9141480" cy="5158802"/>
          </a:xfrm>
          <a:prstGeom prst="rect">
            <a:avLst/>
          </a:prstGeom>
          <a:gradFill>
            <a:gsLst>
              <a:gs pos="3000">
                <a:srgbClr val="604A7B"/>
              </a:gs>
              <a:gs pos="21000">
                <a:srgbClr val="FFFFFF"/>
              </a:gs>
            </a:gsLst>
            <a:lin ang="10800000"/>
          </a:gradFill>
          <a:ln w="12700">
            <a:miter lim="400000"/>
          </a:ln>
          <a:effectLst>
            <a:outerShdw sx="100000" sy="100000" kx="0" ky="0" algn="b" rotWithShape="0" blurRad="38100" dist="23000" dir="5400000">
              <a:srgbClr val="000000">
                <a:alpha val="35000"/>
              </a:srgbClr>
            </a:outerShdw>
          </a:effectLst>
        </p:spPr>
        <p:txBody>
          <a:bodyPr lIns="45719" rIns="45719"/>
          <a:lstStyle/>
          <a:p>
            <a:pPr/>
          </a:p>
        </p:txBody>
      </p:sp>
      <p:pic>
        <p:nvPicPr>
          <p:cNvPr id="1429" name="Picture 6" descr="Picture 6"/>
          <p:cNvPicPr>
            <a:picLocks noChangeAspect="1"/>
          </p:cNvPicPr>
          <p:nvPr/>
        </p:nvPicPr>
        <p:blipFill>
          <a:blip r:embed="rId2">
            <a:extLst/>
          </a:blip>
          <a:stretch>
            <a:fillRect/>
          </a:stretch>
        </p:blipFill>
        <p:spPr>
          <a:xfrm>
            <a:off x="7091999" y="23399"/>
            <a:ext cx="719281" cy="719281"/>
          </a:xfrm>
          <a:prstGeom prst="rect">
            <a:avLst/>
          </a:prstGeom>
          <a:ln w="12700">
            <a:miter lim="400000"/>
          </a:ln>
          <a:effectLst>
            <a:outerShdw sx="100000" sy="100000" kx="0" ky="0" algn="b" rotWithShape="0" blurRad="292100" dist="139700" dir="2700000">
              <a:srgbClr val="333333">
                <a:alpha val="64999"/>
              </a:srgbClr>
            </a:outerShdw>
          </a:effectLst>
        </p:spPr>
      </p:pic>
      <p:grpSp>
        <p:nvGrpSpPr>
          <p:cNvPr id="1432" name="CustomShape 2"/>
          <p:cNvGrpSpPr/>
          <p:nvPr/>
        </p:nvGrpSpPr>
        <p:grpSpPr>
          <a:xfrm>
            <a:off x="209879" y="31680"/>
            <a:ext cx="6879602" cy="788400"/>
            <a:chOff x="0" y="0"/>
            <a:chExt cx="6879600" cy="788399"/>
          </a:xfrm>
        </p:grpSpPr>
        <p:sp>
          <p:nvSpPr>
            <p:cNvPr id="1430" name="Rectángulo"/>
            <p:cNvSpPr/>
            <p:nvPr/>
          </p:nvSpPr>
          <p:spPr>
            <a:xfrm>
              <a:off x="-1" y="0"/>
              <a:ext cx="6879602" cy="788400"/>
            </a:xfrm>
            <a:prstGeom prst="rect">
              <a:avLst/>
            </a:prstGeom>
            <a:solidFill>
              <a:srgbClr val="F2F2F2"/>
            </a:solidFill>
            <a:ln w="12700" cap="flat">
              <a:noFill/>
              <a:miter lim="400000"/>
            </a:ln>
            <a:effectLst>
              <a:outerShdw sx="100000" sy="100000" kx="0" ky="0" algn="b" rotWithShape="0" blurRad="50800" dist="38100" dir="5400000">
                <a:srgbClr val="000000">
                  <a:alpha val="40000"/>
                </a:srgbClr>
              </a:outerShdw>
            </a:effectLst>
          </p:spPr>
          <p:txBody>
            <a:bodyPr wrap="square" lIns="45719" tIns="45719" rIns="45719" bIns="45719" numCol="1" anchor="t">
              <a:noAutofit/>
            </a:bodyPr>
            <a:lstStyle/>
            <a:p>
              <a:pPr/>
            </a:p>
          </p:txBody>
        </p:sp>
        <p:sp>
          <p:nvSpPr>
            <p:cNvPr id="1431" name="NOTIFICAR A LOS USUARIOS FINALES Y TÉCNICOS SOBRE EL CAMBIO…"/>
            <p:cNvSpPr txBox="1"/>
            <p:nvPr/>
          </p:nvSpPr>
          <p:spPr>
            <a:xfrm>
              <a:off x="44999" y="0"/>
              <a:ext cx="6789602" cy="699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t">
              <a:spAutoFit/>
            </a:bodyPr>
            <a:lstStyle/>
            <a:p>
              <a:pPr>
                <a:defRPr sz="800">
                  <a:solidFill>
                    <a:srgbClr val="712627"/>
                  </a:solidFill>
                  <a:uFill>
                    <a:solidFill>
                      <a:srgbClr val="FFFFFF"/>
                    </a:solidFill>
                  </a:uFill>
                  <a:latin typeface="Gill Sans Light"/>
                  <a:ea typeface="Gill Sans Light"/>
                  <a:cs typeface="Gill Sans Light"/>
                  <a:sym typeface="Gill Sans Light"/>
                </a:defRPr>
              </a:pPr>
              <a:r>
                <a:t>NOTIFICAR A LOS USUARIOS FINALES Y TÉCNICOS SOBRE EL CAMBIO</a:t>
              </a:r>
            </a:p>
            <a:p>
              <a:pPr>
                <a:defRPr sz="800">
                  <a:solidFill>
                    <a:srgbClr val="712627"/>
                  </a:solidFill>
                  <a:uFill>
                    <a:solidFill>
                      <a:srgbClr val="FFFFFF"/>
                    </a:solidFill>
                  </a:uFill>
                  <a:latin typeface="Gill Sans Light"/>
                  <a:ea typeface="Gill Sans Light"/>
                  <a:cs typeface="Gill Sans Light"/>
                  <a:sym typeface="Gill Sans Light"/>
                </a:defRPr>
              </a:pPr>
              <a:r>
                <a:t>FUNCIÓN: ANUNCIOS.</a:t>
              </a:r>
            </a:p>
            <a:p>
              <a:pPr>
                <a:defRPr sz="900">
                  <a:uFill>
                    <a:solidFill>
                      <a:srgbClr val="FFFFFF"/>
                    </a:solidFill>
                  </a:uFill>
                  <a:latin typeface="Gill Sans Light"/>
                  <a:ea typeface="Gill Sans Light"/>
                  <a:cs typeface="Gill Sans Light"/>
                  <a:sym typeface="Gill Sans Light"/>
                </a:defRPr>
              </a:pPr>
              <a:r>
                <a:t>Catrin crea un anuncio para los usuarios finales y técnicos utilizando el cuadro desplegable de «acciones». Esto garantizará que todos estén actualizados y en sintonía cuando se implemente el cambio. La función de sugerencia automática también garantiza que los usuarios finales que no vieron el anuncio no registren </a:t>
              </a:r>
              <a:r>
                <a:rPr i="1"/>
                <a:t>tickets</a:t>
              </a:r>
              <a:r>
                <a:t> sobre problemas relacionados con el cambio. </a:t>
              </a:r>
            </a:p>
          </p:txBody>
        </p:sp>
      </p:grpSp>
      <p:pic>
        <p:nvPicPr>
          <p:cNvPr id="1433" name="Picture 1" descr="Picture 1"/>
          <p:cNvPicPr>
            <a:picLocks noChangeAspect="1"/>
          </p:cNvPicPr>
          <p:nvPr/>
        </p:nvPicPr>
        <p:blipFill>
          <a:blip r:embed="rId3">
            <a:extLst/>
          </a:blip>
          <a:stretch>
            <a:fillRect/>
          </a:stretch>
        </p:blipFill>
        <p:spPr>
          <a:xfrm>
            <a:off x="559799" y="893880"/>
            <a:ext cx="5861522" cy="4212360"/>
          </a:xfrm>
          <a:prstGeom prst="rect">
            <a:avLst/>
          </a:prstGeom>
          <a:ln w="12700">
            <a:miter lim="400000"/>
          </a:ln>
        </p:spPr>
      </p:pic>
      <p:pic>
        <p:nvPicPr>
          <p:cNvPr id="1434" name="Picture 5" descr="Picture 5"/>
          <p:cNvPicPr>
            <a:picLocks noChangeAspect="1"/>
          </p:cNvPicPr>
          <p:nvPr/>
        </p:nvPicPr>
        <p:blipFill>
          <a:blip r:embed="rId4">
            <a:extLst/>
          </a:blip>
          <a:stretch>
            <a:fillRect/>
          </a:stretch>
        </p:blipFill>
        <p:spPr>
          <a:xfrm>
            <a:off x="4175280" y="1138680"/>
            <a:ext cx="4787640" cy="3996721"/>
          </a:xfrm>
          <a:prstGeom prst="rect">
            <a:avLst/>
          </a:prstGeom>
          <a:ln w="12700">
            <a:miter lim="400000"/>
          </a:ln>
          <a:effectLst>
            <a:outerShdw sx="100000" sy="100000" kx="0" ky="0" algn="b" rotWithShape="0" blurRad="292100" dist="139700" dir="2700000">
              <a:srgbClr val="333333">
                <a:alpha val="64999"/>
              </a:srgbClr>
            </a:outerShdw>
          </a:effectLst>
        </p:spPr>
      </p:pic>
      <p:grpSp>
        <p:nvGrpSpPr>
          <p:cNvPr id="1437" name="CustomShape 3"/>
          <p:cNvGrpSpPr/>
          <p:nvPr/>
        </p:nvGrpSpPr>
        <p:grpSpPr>
          <a:xfrm>
            <a:off x="5217812" y="880919"/>
            <a:ext cx="1681229" cy="755641"/>
            <a:chOff x="0" y="0"/>
            <a:chExt cx="1681227" cy="755640"/>
          </a:xfrm>
        </p:grpSpPr>
        <p:sp>
          <p:nvSpPr>
            <p:cNvPr id="1435" name="Figura"/>
            <p:cNvSpPr/>
            <p:nvPr/>
          </p:nvSpPr>
          <p:spPr>
            <a:xfrm>
              <a:off x="0" y="0"/>
              <a:ext cx="1681229" cy="7556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297" y="3600"/>
                  </a:moveTo>
                  <a:cubicBezTo>
                    <a:pt x="4297" y="1612"/>
                    <a:pt x="5022" y="0"/>
                    <a:pt x="5915" y="0"/>
                  </a:cubicBezTo>
                  <a:lnTo>
                    <a:pt x="7181" y="0"/>
                  </a:lnTo>
                  <a:lnTo>
                    <a:pt x="19982" y="0"/>
                  </a:lnTo>
                  <a:cubicBezTo>
                    <a:pt x="20876" y="0"/>
                    <a:pt x="21600" y="1612"/>
                    <a:pt x="21600" y="3600"/>
                  </a:cubicBezTo>
                  <a:lnTo>
                    <a:pt x="21600" y="18000"/>
                  </a:lnTo>
                  <a:cubicBezTo>
                    <a:pt x="21600" y="19988"/>
                    <a:pt x="20876" y="21600"/>
                    <a:pt x="19982" y="21600"/>
                  </a:cubicBezTo>
                  <a:lnTo>
                    <a:pt x="5915" y="21600"/>
                  </a:lnTo>
                  <a:cubicBezTo>
                    <a:pt x="5022" y="21600"/>
                    <a:pt x="4297" y="19988"/>
                    <a:pt x="4297" y="18000"/>
                  </a:cubicBezTo>
                  <a:lnTo>
                    <a:pt x="4297" y="18000"/>
                  </a:lnTo>
                  <a:lnTo>
                    <a:pt x="0" y="16940"/>
                  </a:lnTo>
                  <a:lnTo>
                    <a:pt x="4297" y="12600"/>
                  </a:lnTo>
                  <a:close/>
                </a:path>
              </a:pathLst>
            </a:custGeom>
            <a:solidFill>
              <a:srgbClr val="EEFF8A"/>
            </a:solidFill>
            <a:ln w="12700" cap="flat">
              <a:noFill/>
              <a:miter lim="400000"/>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lgn="ctr"/>
            </a:p>
          </p:txBody>
        </p:sp>
        <p:sp>
          <p:nvSpPr>
            <p:cNvPr id="1436" name="Catrin crea un nuevo anuncio que podrán ver los usuarios finales y los técnicos."/>
            <p:cNvSpPr txBox="1"/>
            <p:nvPr/>
          </p:nvSpPr>
          <p:spPr>
            <a:xfrm>
              <a:off x="416354" y="78820"/>
              <a:ext cx="1182988" cy="59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ctr">
              <a:spAutoFit/>
            </a:bodyPr>
            <a:lstStyle>
              <a:lvl1pPr algn="ctr">
                <a:defRPr sz="900">
                  <a:uFill>
                    <a:solidFill>
                      <a:srgbClr val="FFFFFF"/>
                    </a:solidFill>
                  </a:uFill>
                  <a:latin typeface="Gill Sans Light"/>
                  <a:ea typeface="Gill Sans Light"/>
                  <a:cs typeface="Gill Sans Light"/>
                  <a:sym typeface="Gill Sans Light"/>
                </a:defRPr>
              </a:lvl1pPr>
            </a:lstStyle>
            <a:p>
              <a:pPr/>
              <a:r>
                <a:t>Catrin crea un nuevo anuncio que podrán ver los usuarios finales y los técnicos.</a:t>
              </a:r>
            </a:p>
          </p:txBody>
        </p:sp>
      </p:grpSp>
      <p:grpSp>
        <p:nvGrpSpPr>
          <p:cNvPr id="1440" name="CustomShape 4"/>
          <p:cNvGrpSpPr/>
          <p:nvPr/>
        </p:nvGrpSpPr>
        <p:grpSpPr>
          <a:xfrm>
            <a:off x="5192863" y="3784679"/>
            <a:ext cx="1896617" cy="949816"/>
            <a:chOff x="0" y="0"/>
            <a:chExt cx="1896616" cy="949814"/>
          </a:xfrm>
        </p:grpSpPr>
        <p:sp>
          <p:nvSpPr>
            <p:cNvPr id="1438" name="Figura"/>
            <p:cNvSpPr/>
            <p:nvPr/>
          </p:nvSpPr>
          <p:spPr>
            <a:xfrm>
              <a:off x="0" y="0"/>
              <a:ext cx="1896617" cy="94981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655" y="2254"/>
                  </a:moveTo>
                  <a:cubicBezTo>
                    <a:pt x="4655" y="1009"/>
                    <a:pt x="5160" y="0"/>
                    <a:pt x="5784" y="0"/>
                  </a:cubicBezTo>
                  <a:lnTo>
                    <a:pt x="7479" y="0"/>
                  </a:lnTo>
                  <a:lnTo>
                    <a:pt x="20471" y="0"/>
                  </a:lnTo>
                  <a:cubicBezTo>
                    <a:pt x="21095" y="0"/>
                    <a:pt x="21600" y="1009"/>
                    <a:pt x="21600" y="2254"/>
                  </a:cubicBezTo>
                  <a:lnTo>
                    <a:pt x="21600" y="11271"/>
                  </a:lnTo>
                  <a:cubicBezTo>
                    <a:pt x="21600" y="12515"/>
                    <a:pt x="21095" y="13525"/>
                    <a:pt x="20471" y="13525"/>
                  </a:cubicBezTo>
                  <a:lnTo>
                    <a:pt x="11715" y="13525"/>
                  </a:lnTo>
                  <a:lnTo>
                    <a:pt x="0" y="21600"/>
                  </a:lnTo>
                  <a:lnTo>
                    <a:pt x="7479" y="13525"/>
                  </a:lnTo>
                  <a:lnTo>
                    <a:pt x="5784" y="13525"/>
                  </a:lnTo>
                  <a:cubicBezTo>
                    <a:pt x="5160" y="13525"/>
                    <a:pt x="4655" y="12515"/>
                    <a:pt x="4655" y="11271"/>
                  </a:cubicBezTo>
                  <a:lnTo>
                    <a:pt x="4655" y="11271"/>
                  </a:lnTo>
                  <a:lnTo>
                    <a:pt x="4655" y="7889"/>
                  </a:lnTo>
                  <a:close/>
                </a:path>
              </a:pathLst>
            </a:custGeom>
            <a:solidFill>
              <a:srgbClr val="EEFF8A"/>
            </a:solidFill>
            <a:ln w="12700" cap="flat">
              <a:noFill/>
              <a:miter lim="400000"/>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lgn="ctr"/>
            </a:p>
          </p:txBody>
        </p:sp>
        <p:sp>
          <p:nvSpPr>
            <p:cNvPr id="1439" name="Elige enviar el anuncio como correo electrónico a los usuarios seleccionados."/>
            <p:cNvSpPr txBox="1"/>
            <p:nvPr/>
          </p:nvSpPr>
          <p:spPr>
            <a:xfrm>
              <a:off x="482768" y="61859"/>
              <a:ext cx="1339817" cy="471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ctr">
              <a:spAutoFit/>
            </a:bodyPr>
            <a:lstStyle>
              <a:lvl1pPr algn="ctr">
                <a:defRPr sz="900">
                  <a:uFill>
                    <a:solidFill>
                      <a:srgbClr val="FFFFFF"/>
                    </a:solidFill>
                  </a:uFill>
                  <a:latin typeface="Gill Sans Light"/>
                  <a:ea typeface="Gill Sans Light"/>
                  <a:cs typeface="Gill Sans Light"/>
                  <a:sym typeface="Gill Sans Light"/>
                </a:defRPr>
              </a:lvl1pPr>
            </a:lstStyle>
            <a:p>
              <a:pPr/>
              <a:r>
                <a:t>Elige enviar el anuncio como correo electrónico a los usuarios seleccionados.</a:t>
              </a:r>
            </a:p>
          </p:txBody>
        </p:sp>
      </p:grpSp>
      <p:sp>
        <p:nvSpPr>
          <p:cNvPr id="1441" name="CustomShape 5"/>
          <p:cNvSpPr/>
          <p:nvPr/>
        </p:nvSpPr>
        <p:spPr>
          <a:xfrm>
            <a:off x="2699999" y="3310199"/>
            <a:ext cx="1299961" cy="196561"/>
          </a:xfrm>
          <a:prstGeom prst="rect">
            <a:avLst/>
          </a:prstGeom>
          <a:gradFill>
            <a:gsLst>
              <a:gs pos="0">
                <a:srgbClr val="3F80CE">
                  <a:alpha val="0"/>
                </a:srgbClr>
              </a:gs>
              <a:gs pos="100000">
                <a:schemeClr val="accent1">
                  <a:hueOff val="357503"/>
                  <a:satOff val="54545"/>
                  <a:lumOff val="29273"/>
                  <a:alpha val="0"/>
                </a:schemeClr>
              </a:gs>
            </a:gsLst>
            <a:lin ang="16200000"/>
          </a:gradFill>
          <a:ln w="19080">
            <a:solidFill>
              <a:srgbClr val="AB7A22"/>
            </a:solidFill>
          </a:ln>
          <a:effectLst>
            <a:outerShdw sx="100000" sy="100000" kx="0" ky="0" algn="b" rotWithShape="0" blurRad="38100" dist="23000" dir="5400000">
              <a:srgbClr val="000000">
                <a:alpha val="35000"/>
              </a:srgbClr>
            </a:outerShdw>
          </a:effectLst>
        </p:spPr>
        <p:txBody>
          <a:bodyPr lIns="45719" rIns="45719"/>
          <a:lstStyle/>
          <a:p>
            <a:pPr/>
          </a:p>
        </p:txBody>
      </p:sp>
      <p:sp>
        <p:nvSpPr>
          <p:cNvPr id="1442" name="CustomShape 6"/>
          <p:cNvSpPr/>
          <p:nvPr/>
        </p:nvSpPr>
        <p:spPr>
          <a:xfrm>
            <a:off x="4052520" y="4732559"/>
            <a:ext cx="1299961" cy="196561"/>
          </a:xfrm>
          <a:prstGeom prst="rect">
            <a:avLst/>
          </a:prstGeom>
          <a:gradFill>
            <a:gsLst>
              <a:gs pos="0">
                <a:srgbClr val="3F80CE">
                  <a:alpha val="0"/>
                </a:srgbClr>
              </a:gs>
              <a:gs pos="100000">
                <a:schemeClr val="accent1">
                  <a:hueOff val="357503"/>
                  <a:satOff val="54545"/>
                  <a:lumOff val="29273"/>
                  <a:alpha val="0"/>
                </a:schemeClr>
              </a:gs>
            </a:gsLst>
            <a:lin ang="16200000"/>
          </a:gradFill>
          <a:ln w="19080">
            <a:solidFill>
              <a:srgbClr val="AB7A22"/>
            </a:solidFill>
          </a:ln>
          <a:effectLst>
            <a:outerShdw sx="100000" sy="100000" kx="0" ky="0" algn="b" rotWithShape="0" blurRad="38100" dist="23000" dir="5400000">
              <a:srgbClr val="000000">
                <a:alpha val="35000"/>
              </a:srgbClr>
            </a:outerShdw>
          </a:effectLst>
        </p:spPr>
        <p:txBody>
          <a:bodyPr lIns="45719" rIns="45719"/>
          <a:lstStyle/>
          <a:p>
            <a:pPr/>
          </a:p>
        </p:txBody>
      </p:sp>
      <p:sp>
        <p:nvSpPr>
          <p:cNvPr id="1443" name="CustomShape 7"/>
          <p:cNvSpPr/>
          <p:nvPr/>
        </p:nvSpPr>
        <p:spPr>
          <a:xfrm>
            <a:off x="3890519" y="1413360"/>
            <a:ext cx="1299961" cy="196561"/>
          </a:xfrm>
          <a:prstGeom prst="rect">
            <a:avLst/>
          </a:prstGeom>
          <a:gradFill>
            <a:gsLst>
              <a:gs pos="0">
                <a:srgbClr val="3F80CE">
                  <a:alpha val="0"/>
                </a:srgbClr>
              </a:gs>
              <a:gs pos="100000">
                <a:schemeClr val="accent1">
                  <a:hueOff val="357503"/>
                  <a:satOff val="54545"/>
                  <a:lumOff val="29273"/>
                  <a:alpha val="0"/>
                </a:schemeClr>
              </a:gs>
            </a:gsLst>
            <a:lin ang="16200000"/>
          </a:gradFill>
          <a:ln w="19080">
            <a:solidFill>
              <a:srgbClr val="AB7A22"/>
            </a:solidFill>
          </a:ln>
          <a:effectLst>
            <a:outerShdw sx="100000" sy="100000" kx="0" ky="0" algn="b" rotWithShape="0" blurRad="38100" dist="23000" dir="5400000">
              <a:srgbClr val="000000">
                <a:alpha val="35000"/>
              </a:srgbClr>
            </a:outerShdw>
          </a:effectLst>
        </p:spPr>
        <p:txBody>
          <a:bodyPr lIns="45719" rIns="45719"/>
          <a:lstStyle/>
          <a:p>
            <a:pP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45" name="CustomShape 1"/>
          <p:cNvSpPr/>
          <p:nvPr/>
        </p:nvSpPr>
        <p:spPr>
          <a:xfrm>
            <a:off x="0" y="-8281"/>
            <a:ext cx="9141480" cy="5158802"/>
          </a:xfrm>
          <a:prstGeom prst="rect">
            <a:avLst/>
          </a:prstGeom>
          <a:gradFill>
            <a:gsLst>
              <a:gs pos="3000">
                <a:srgbClr val="604A7B"/>
              </a:gs>
              <a:gs pos="21000">
                <a:srgbClr val="FFFFFF"/>
              </a:gs>
            </a:gsLst>
            <a:lin ang="10800000"/>
          </a:gradFill>
          <a:ln w="12700">
            <a:miter lim="400000"/>
          </a:ln>
          <a:effectLst>
            <a:outerShdw sx="100000" sy="100000" kx="0" ky="0" algn="b" rotWithShape="0" blurRad="38100" dist="23000" dir="5400000">
              <a:srgbClr val="000000">
                <a:alpha val="35000"/>
              </a:srgbClr>
            </a:outerShdw>
          </a:effectLst>
        </p:spPr>
        <p:txBody>
          <a:bodyPr lIns="45719" rIns="45719"/>
          <a:lstStyle/>
          <a:p>
            <a:pPr/>
          </a:p>
        </p:txBody>
      </p:sp>
      <p:grpSp>
        <p:nvGrpSpPr>
          <p:cNvPr id="1448" name="CustomShape 2"/>
          <p:cNvGrpSpPr/>
          <p:nvPr/>
        </p:nvGrpSpPr>
        <p:grpSpPr>
          <a:xfrm>
            <a:off x="209880" y="132120"/>
            <a:ext cx="6518879" cy="636120"/>
            <a:chOff x="0" y="0"/>
            <a:chExt cx="6518878" cy="636119"/>
          </a:xfrm>
        </p:grpSpPr>
        <p:sp>
          <p:nvSpPr>
            <p:cNvPr id="1446" name="Rectángulo"/>
            <p:cNvSpPr/>
            <p:nvPr/>
          </p:nvSpPr>
          <p:spPr>
            <a:xfrm>
              <a:off x="0" y="0"/>
              <a:ext cx="6518879" cy="636120"/>
            </a:xfrm>
            <a:prstGeom prst="rect">
              <a:avLst/>
            </a:prstGeom>
            <a:solidFill>
              <a:srgbClr val="F2F2F2"/>
            </a:solidFill>
            <a:ln w="12700" cap="flat">
              <a:noFill/>
              <a:miter lim="400000"/>
            </a:ln>
            <a:effectLst>
              <a:outerShdw sx="100000" sy="100000" kx="0" ky="0" algn="b" rotWithShape="0" blurRad="50800" dist="38100" dir="5400000">
                <a:srgbClr val="000000">
                  <a:alpha val="40000"/>
                </a:srgbClr>
              </a:outerShdw>
            </a:effectLst>
          </p:spPr>
          <p:txBody>
            <a:bodyPr wrap="square" lIns="45719" tIns="45719" rIns="45719" bIns="45719" numCol="1" anchor="t">
              <a:noAutofit/>
            </a:bodyPr>
            <a:lstStyle/>
            <a:p>
              <a:pPr/>
            </a:p>
          </p:txBody>
        </p:sp>
        <p:sp>
          <p:nvSpPr>
            <p:cNvPr id="1447" name="IMPLEMENTACIÓN DEL CAMBIO:…"/>
            <p:cNvSpPr txBox="1"/>
            <p:nvPr/>
          </p:nvSpPr>
          <p:spPr>
            <a:xfrm>
              <a:off x="45000" y="0"/>
              <a:ext cx="6428879" cy="59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t">
              <a:spAutoFit/>
            </a:bodyPr>
            <a:lstStyle/>
            <a:p>
              <a:pPr>
                <a:defRPr sz="800">
                  <a:solidFill>
                    <a:srgbClr val="712627"/>
                  </a:solidFill>
                  <a:uFill>
                    <a:solidFill>
                      <a:srgbClr val="FFFFFF"/>
                    </a:solidFill>
                  </a:uFill>
                  <a:latin typeface="Gill Sans Light"/>
                  <a:ea typeface="Gill Sans Light"/>
                  <a:cs typeface="Gill Sans Light"/>
                  <a:sym typeface="Gill Sans Light"/>
                </a:defRPr>
              </a:pPr>
              <a:r>
                <a:t>IMPLEMENTACIÓN DEL CAMBIO:</a:t>
              </a:r>
            </a:p>
            <a:p>
              <a:pPr>
                <a:defRPr sz="800">
                  <a:solidFill>
                    <a:srgbClr val="712627"/>
                  </a:solidFill>
                  <a:uFill>
                    <a:solidFill>
                      <a:srgbClr val="FFFFFF"/>
                    </a:solidFill>
                  </a:uFill>
                  <a:latin typeface="Gill Sans Light"/>
                  <a:ea typeface="Gill Sans Light"/>
                  <a:cs typeface="Gill Sans Light"/>
                  <a:sym typeface="Gill Sans Light"/>
                </a:defRPr>
              </a:pPr>
              <a:r>
                <a:t>FUNCIÓN: GESTIÓN DE PROYECTOS.</a:t>
              </a:r>
            </a:p>
            <a:p>
              <a:pPr>
                <a:defRPr sz="1000">
                  <a:uFill>
                    <a:solidFill>
                      <a:srgbClr val="FFFFFF"/>
                    </a:solidFill>
                  </a:uFill>
                  <a:latin typeface="Gill Sans Light"/>
                  <a:ea typeface="Gill Sans Light"/>
                  <a:cs typeface="Gill Sans Light"/>
                  <a:sym typeface="Gill Sans Light"/>
                </a:defRPr>
              </a:pPr>
              <a:r>
                <a:t>Dado que Zylker tiene varias impresoras, Catrin convierte el cambio en un proyecto en lugar de dividirlo en tareas. Crea un nuevo proyecto titulado «reemplazo de impresoras» y lo asocia con el cambio. </a:t>
              </a:r>
            </a:p>
          </p:txBody>
        </p:sp>
      </p:grpSp>
      <p:pic>
        <p:nvPicPr>
          <p:cNvPr id="1449" name="Picture 12" descr="Picture 12"/>
          <p:cNvPicPr>
            <a:picLocks noChangeAspect="1"/>
          </p:cNvPicPr>
          <p:nvPr/>
        </p:nvPicPr>
        <p:blipFill>
          <a:blip r:embed="rId2">
            <a:extLst/>
          </a:blip>
          <a:stretch>
            <a:fillRect/>
          </a:stretch>
        </p:blipFill>
        <p:spPr>
          <a:xfrm>
            <a:off x="6757920" y="82080"/>
            <a:ext cx="719281" cy="719280"/>
          </a:xfrm>
          <a:prstGeom prst="rect">
            <a:avLst/>
          </a:prstGeom>
          <a:ln w="12700">
            <a:miter lim="400000"/>
          </a:ln>
          <a:effectLst>
            <a:outerShdw sx="100000" sy="100000" kx="0" ky="0" algn="b" rotWithShape="0" blurRad="292100" dist="139700" dir="2700000">
              <a:srgbClr val="333333">
                <a:alpha val="64999"/>
              </a:srgbClr>
            </a:outerShdw>
          </a:effectLst>
        </p:spPr>
      </p:pic>
      <p:pic>
        <p:nvPicPr>
          <p:cNvPr id="1450" name="Picture 1" descr="Picture 1"/>
          <p:cNvPicPr>
            <a:picLocks noChangeAspect="1"/>
          </p:cNvPicPr>
          <p:nvPr/>
        </p:nvPicPr>
        <p:blipFill>
          <a:blip r:embed="rId3">
            <a:extLst/>
          </a:blip>
          <a:stretch>
            <a:fillRect/>
          </a:stretch>
        </p:blipFill>
        <p:spPr>
          <a:xfrm>
            <a:off x="601559" y="809640"/>
            <a:ext cx="6681962" cy="4315681"/>
          </a:xfrm>
          <a:prstGeom prst="rect">
            <a:avLst/>
          </a:prstGeom>
          <a:ln w="12700">
            <a:miter lim="400000"/>
          </a:ln>
        </p:spPr>
      </p:pic>
      <p:pic>
        <p:nvPicPr>
          <p:cNvPr id="1451" name="Picture 4" descr="Picture 4"/>
          <p:cNvPicPr>
            <a:picLocks noChangeAspect="1"/>
          </p:cNvPicPr>
          <p:nvPr/>
        </p:nvPicPr>
        <p:blipFill>
          <a:blip r:embed="rId4">
            <a:extLst/>
          </a:blip>
          <a:srcRect l="0" t="42250" r="0" b="0"/>
          <a:stretch>
            <a:fillRect/>
          </a:stretch>
        </p:blipFill>
        <p:spPr>
          <a:xfrm>
            <a:off x="2961000" y="2842199"/>
            <a:ext cx="6010920" cy="1767241"/>
          </a:xfrm>
          <a:prstGeom prst="rect">
            <a:avLst/>
          </a:prstGeom>
          <a:ln w="12700">
            <a:miter lim="400000"/>
          </a:ln>
          <a:effectLst>
            <a:outerShdw sx="100000" sy="100000" kx="0" ky="0" algn="b" rotWithShape="0" blurRad="292100" dist="139700" dir="2700000">
              <a:srgbClr val="333333">
                <a:alpha val="64999"/>
              </a:srgbClr>
            </a:outerShdw>
          </a:effectLst>
        </p:spPr>
      </p:pic>
      <p:sp>
        <p:nvSpPr>
          <p:cNvPr id="1452" name="CustomShape 3"/>
          <p:cNvSpPr/>
          <p:nvPr/>
        </p:nvSpPr>
        <p:spPr>
          <a:xfrm>
            <a:off x="1587599" y="1919879"/>
            <a:ext cx="1370522" cy="252361"/>
          </a:xfrm>
          <a:prstGeom prst="rect">
            <a:avLst/>
          </a:prstGeom>
          <a:gradFill>
            <a:gsLst>
              <a:gs pos="0">
                <a:srgbClr val="3F80CE">
                  <a:alpha val="0"/>
                </a:srgbClr>
              </a:gs>
              <a:gs pos="100000">
                <a:schemeClr val="accent1">
                  <a:hueOff val="357503"/>
                  <a:satOff val="54545"/>
                  <a:lumOff val="29273"/>
                  <a:alpha val="0"/>
                </a:schemeClr>
              </a:gs>
            </a:gsLst>
            <a:lin ang="16200000"/>
          </a:gradFill>
          <a:ln w="19080">
            <a:solidFill>
              <a:srgbClr val="AB7A22"/>
            </a:solidFill>
          </a:ln>
          <a:effectLst>
            <a:outerShdw sx="100000" sy="100000" kx="0" ky="0" algn="b" rotWithShape="0" blurRad="38100" dist="23000" dir="5400000">
              <a:srgbClr val="000000">
                <a:alpha val="35000"/>
              </a:srgbClr>
            </a:outerShdw>
          </a:effectLst>
        </p:spPr>
        <p:txBody>
          <a:bodyPr lIns="45719" rIns="45719"/>
          <a:lstStyle/>
          <a:p>
            <a:pPr/>
          </a:p>
        </p:txBody>
      </p:sp>
      <p:sp>
        <p:nvSpPr>
          <p:cNvPr id="1453" name="CustomShape 4"/>
          <p:cNvSpPr/>
          <p:nvPr/>
        </p:nvSpPr>
        <p:spPr>
          <a:xfrm>
            <a:off x="3183839" y="3498119"/>
            <a:ext cx="1370521" cy="252361"/>
          </a:xfrm>
          <a:prstGeom prst="rect">
            <a:avLst/>
          </a:prstGeom>
          <a:gradFill>
            <a:gsLst>
              <a:gs pos="0">
                <a:srgbClr val="3F80CE">
                  <a:alpha val="0"/>
                </a:srgbClr>
              </a:gs>
              <a:gs pos="100000">
                <a:schemeClr val="accent1">
                  <a:hueOff val="357503"/>
                  <a:satOff val="54545"/>
                  <a:lumOff val="29273"/>
                  <a:alpha val="0"/>
                </a:schemeClr>
              </a:gs>
            </a:gsLst>
            <a:lin ang="16200000"/>
          </a:gradFill>
          <a:ln w="19080">
            <a:solidFill>
              <a:srgbClr val="AB7A22"/>
            </a:solidFill>
          </a:ln>
          <a:effectLst>
            <a:outerShdw sx="100000" sy="100000" kx="0" ky="0" algn="b" rotWithShape="0" blurRad="38100" dist="23000" dir="5400000">
              <a:srgbClr val="000000">
                <a:alpha val="35000"/>
              </a:srgbClr>
            </a:outerShdw>
          </a:effectLst>
        </p:spPr>
        <p:txBody>
          <a:bodyPr lIns="45719" rIns="45719"/>
          <a:lstStyle/>
          <a:p>
            <a:pPr/>
          </a:p>
        </p:txBody>
      </p:sp>
      <p:grpSp>
        <p:nvGrpSpPr>
          <p:cNvPr id="1456" name="CustomShape 5"/>
          <p:cNvGrpSpPr/>
          <p:nvPr/>
        </p:nvGrpSpPr>
        <p:grpSpPr>
          <a:xfrm>
            <a:off x="601560" y="2194710"/>
            <a:ext cx="1698315" cy="813451"/>
            <a:chOff x="0" y="0"/>
            <a:chExt cx="1698313" cy="813450"/>
          </a:xfrm>
        </p:grpSpPr>
        <p:sp>
          <p:nvSpPr>
            <p:cNvPr id="1454" name="Figura"/>
            <p:cNvSpPr/>
            <p:nvPr/>
          </p:nvSpPr>
          <p:spPr>
            <a:xfrm>
              <a:off x="0" y="0"/>
              <a:ext cx="1698315" cy="8134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8209"/>
                  </a:moveTo>
                  <a:cubicBezTo>
                    <a:pt x="0" y="6730"/>
                    <a:pt x="574" y="5531"/>
                    <a:pt x="1283" y="5531"/>
                  </a:cubicBezTo>
                  <a:lnTo>
                    <a:pt x="9220" y="5531"/>
                  </a:lnTo>
                  <a:lnTo>
                    <a:pt x="14523" y="5531"/>
                  </a:lnTo>
                  <a:cubicBezTo>
                    <a:pt x="15231" y="5531"/>
                    <a:pt x="15806" y="6730"/>
                    <a:pt x="15806" y="8209"/>
                  </a:cubicBezTo>
                  <a:lnTo>
                    <a:pt x="15806" y="8209"/>
                  </a:lnTo>
                  <a:lnTo>
                    <a:pt x="21600" y="0"/>
                  </a:lnTo>
                  <a:lnTo>
                    <a:pt x="15806" y="12226"/>
                  </a:lnTo>
                  <a:lnTo>
                    <a:pt x="15806" y="18922"/>
                  </a:lnTo>
                  <a:cubicBezTo>
                    <a:pt x="15806" y="20401"/>
                    <a:pt x="15231" y="21600"/>
                    <a:pt x="14523" y="21600"/>
                  </a:cubicBezTo>
                  <a:lnTo>
                    <a:pt x="1283" y="21600"/>
                  </a:lnTo>
                  <a:cubicBezTo>
                    <a:pt x="574" y="21600"/>
                    <a:pt x="0" y="20401"/>
                    <a:pt x="0" y="18922"/>
                  </a:cubicBezTo>
                  <a:lnTo>
                    <a:pt x="0" y="8209"/>
                  </a:lnTo>
                  <a:close/>
                </a:path>
              </a:pathLst>
            </a:custGeom>
            <a:solidFill>
              <a:srgbClr val="EEFF8A"/>
            </a:solidFill>
            <a:ln w="12700" cap="flat">
              <a:noFill/>
              <a:miter lim="400000"/>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lgn="ctr"/>
            </a:p>
          </p:txBody>
        </p:sp>
        <p:sp>
          <p:nvSpPr>
            <p:cNvPr id="1455" name="Catrin crea un nuevo proyecto para el reemplazo de impresoras."/>
            <p:cNvSpPr txBox="1"/>
            <p:nvPr/>
          </p:nvSpPr>
          <p:spPr>
            <a:xfrm>
              <a:off x="74540" y="211870"/>
              <a:ext cx="1093639" cy="59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ctr">
              <a:spAutoFit/>
            </a:bodyPr>
            <a:lstStyle>
              <a:lvl1pPr algn="ctr">
                <a:defRPr sz="900">
                  <a:uFill>
                    <a:solidFill>
                      <a:srgbClr val="FFFFFF"/>
                    </a:solidFill>
                  </a:uFill>
                  <a:latin typeface="Gill Sans Light"/>
                  <a:ea typeface="Gill Sans Light"/>
                  <a:cs typeface="Gill Sans Light"/>
                  <a:sym typeface="Gill Sans Light"/>
                </a:defRPr>
              </a:lvl1pPr>
            </a:lstStyle>
            <a:p>
              <a:pPr/>
              <a:r>
                <a:t>Catrin crea un nuevo proyecto para el reemplazo de impresoras.</a:t>
              </a:r>
            </a:p>
          </p:txBody>
        </p:sp>
      </p:grpSp>
      <p:grpSp>
        <p:nvGrpSpPr>
          <p:cNvPr id="1459" name="CustomShape 6"/>
          <p:cNvGrpSpPr/>
          <p:nvPr/>
        </p:nvGrpSpPr>
        <p:grpSpPr>
          <a:xfrm>
            <a:off x="4119458" y="2343599"/>
            <a:ext cx="1604903" cy="1189736"/>
            <a:chOff x="0" y="0"/>
            <a:chExt cx="1604902" cy="1189734"/>
          </a:xfrm>
        </p:grpSpPr>
        <p:sp>
          <p:nvSpPr>
            <p:cNvPr id="1457" name="Figura"/>
            <p:cNvSpPr/>
            <p:nvPr/>
          </p:nvSpPr>
          <p:spPr>
            <a:xfrm>
              <a:off x="0" y="0"/>
              <a:ext cx="1604903" cy="11897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652" y="2012"/>
                  </a:moveTo>
                  <a:cubicBezTo>
                    <a:pt x="4652" y="901"/>
                    <a:pt x="5319" y="0"/>
                    <a:pt x="6143" y="0"/>
                  </a:cubicBezTo>
                  <a:lnTo>
                    <a:pt x="7476" y="0"/>
                  </a:lnTo>
                  <a:lnTo>
                    <a:pt x="20108" y="0"/>
                  </a:lnTo>
                  <a:cubicBezTo>
                    <a:pt x="20932" y="0"/>
                    <a:pt x="21600" y="901"/>
                    <a:pt x="21600" y="2012"/>
                  </a:cubicBezTo>
                  <a:lnTo>
                    <a:pt x="21600" y="10060"/>
                  </a:lnTo>
                  <a:cubicBezTo>
                    <a:pt x="21600" y="11171"/>
                    <a:pt x="20932" y="12072"/>
                    <a:pt x="20108" y="12072"/>
                  </a:cubicBezTo>
                  <a:lnTo>
                    <a:pt x="11713" y="12072"/>
                  </a:lnTo>
                  <a:lnTo>
                    <a:pt x="0" y="21600"/>
                  </a:lnTo>
                  <a:lnTo>
                    <a:pt x="7476" y="12072"/>
                  </a:lnTo>
                  <a:lnTo>
                    <a:pt x="6143" y="12072"/>
                  </a:lnTo>
                  <a:cubicBezTo>
                    <a:pt x="5319" y="12072"/>
                    <a:pt x="4652" y="11171"/>
                    <a:pt x="4652" y="10060"/>
                  </a:cubicBezTo>
                  <a:lnTo>
                    <a:pt x="4652" y="10060"/>
                  </a:lnTo>
                  <a:lnTo>
                    <a:pt x="4652" y="7042"/>
                  </a:lnTo>
                  <a:close/>
                </a:path>
              </a:pathLst>
            </a:custGeom>
            <a:solidFill>
              <a:srgbClr val="EEFF8A"/>
            </a:solidFill>
            <a:ln w="12700" cap="flat">
              <a:noFill/>
              <a:miter lim="400000"/>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lgn="ctr"/>
            </a:p>
          </p:txBody>
        </p:sp>
        <p:sp>
          <p:nvSpPr>
            <p:cNvPr id="1458" name="Asocia el proyecto con el cambio en la fase de implementación."/>
            <p:cNvSpPr txBox="1"/>
            <p:nvPr/>
          </p:nvSpPr>
          <p:spPr>
            <a:xfrm>
              <a:off x="423081" y="33459"/>
              <a:ext cx="1104363" cy="59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ctr">
              <a:spAutoFit/>
            </a:bodyPr>
            <a:lstStyle>
              <a:lvl1pPr algn="ctr">
                <a:defRPr sz="900">
                  <a:uFill>
                    <a:solidFill>
                      <a:srgbClr val="FFFFFF"/>
                    </a:solidFill>
                  </a:uFill>
                  <a:latin typeface="Gill Sans Light"/>
                  <a:ea typeface="Gill Sans Light"/>
                  <a:cs typeface="Gill Sans Light"/>
                  <a:sym typeface="Gill Sans Light"/>
                </a:defRPr>
              </a:lvl1pPr>
            </a:lstStyle>
            <a:p>
              <a:pPr/>
              <a:r>
                <a:t>Asocia el proyecto con el cambio en la fase de implementación.</a:t>
              </a:r>
            </a:p>
          </p:txBody>
        </p:sp>
      </p:gr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61" name="CustomShape 1"/>
          <p:cNvSpPr/>
          <p:nvPr/>
        </p:nvSpPr>
        <p:spPr>
          <a:xfrm>
            <a:off x="0" y="-8281"/>
            <a:ext cx="9141480" cy="5158802"/>
          </a:xfrm>
          <a:prstGeom prst="rect">
            <a:avLst/>
          </a:prstGeom>
          <a:gradFill>
            <a:gsLst>
              <a:gs pos="3000">
                <a:srgbClr val="604A7B"/>
              </a:gs>
              <a:gs pos="21000">
                <a:srgbClr val="FFFFFF"/>
              </a:gs>
            </a:gsLst>
            <a:lin ang="10800000"/>
          </a:gradFill>
          <a:ln w="12700">
            <a:miter lim="400000"/>
          </a:ln>
          <a:effectLst>
            <a:outerShdw sx="100000" sy="100000" kx="0" ky="0" algn="b" rotWithShape="0" blurRad="38100" dist="23000" dir="5400000">
              <a:srgbClr val="000000">
                <a:alpha val="35000"/>
              </a:srgbClr>
            </a:outerShdw>
          </a:effectLst>
        </p:spPr>
        <p:txBody>
          <a:bodyPr lIns="45719" rIns="45719"/>
          <a:lstStyle/>
          <a:p>
            <a:pPr/>
          </a:p>
        </p:txBody>
      </p:sp>
      <p:grpSp>
        <p:nvGrpSpPr>
          <p:cNvPr id="1464" name="CustomShape 2"/>
          <p:cNvGrpSpPr/>
          <p:nvPr/>
        </p:nvGrpSpPr>
        <p:grpSpPr>
          <a:xfrm>
            <a:off x="209880" y="132119"/>
            <a:ext cx="6518879" cy="787682"/>
            <a:chOff x="0" y="0"/>
            <a:chExt cx="6518878" cy="787680"/>
          </a:xfrm>
        </p:grpSpPr>
        <p:sp>
          <p:nvSpPr>
            <p:cNvPr id="1462" name="Rectángulo"/>
            <p:cNvSpPr/>
            <p:nvPr/>
          </p:nvSpPr>
          <p:spPr>
            <a:xfrm>
              <a:off x="0" y="-1"/>
              <a:ext cx="6518879" cy="787682"/>
            </a:xfrm>
            <a:prstGeom prst="rect">
              <a:avLst/>
            </a:prstGeom>
            <a:solidFill>
              <a:srgbClr val="F2F2F2"/>
            </a:solidFill>
            <a:ln w="12700" cap="flat">
              <a:noFill/>
              <a:miter lim="400000"/>
            </a:ln>
            <a:effectLst>
              <a:outerShdw sx="100000" sy="100000" kx="0" ky="0" algn="b" rotWithShape="0" blurRad="50800" dist="38100" dir="5400000">
                <a:srgbClr val="000000">
                  <a:alpha val="40000"/>
                </a:srgbClr>
              </a:outerShdw>
            </a:effectLst>
          </p:spPr>
          <p:txBody>
            <a:bodyPr wrap="square" lIns="45719" tIns="45719" rIns="45719" bIns="45719" numCol="1" anchor="t">
              <a:noAutofit/>
            </a:bodyPr>
            <a:lstStyle/>
            <a:p>
              <a:pPr/>
            </a:p>
          </p:txBody>
        </p:sp>
        <p:sp>
          <p:nvSpPr>
            <p:cNvPr id="1463" name="REVISIÓN DEL CAMBIO:…"/>
            <p:cNvSpPr txBox="1"/>
            <p:nvPr/>
          </p:nvSpPr>
          <p:spPr>
            <a:xfrm>
              <a:off x="45000" y="-1"/>
              <a:ext cx="6428879" cy="73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t">
              <a:spAutoFit/>
            </a:bodyPr>
            <a:lstStyle/>
            <a:p>
              <a:pPr>
                <a:defRPr sz="800">
                  <a:solidFill>
                    <a:srgbClr val="712627"/>
                  </a:solidFill>
                  <a:uFill>
                    <a:solidFill>
                      <a:srgbClr val="FFFFFF"/>
                    </a:solidFill>
                  </a:uFill>
                  <a:latin typeface="Gill Sans Light"/>
                  <a:ea typeface="Gill Sans Light"/>
                  <a:cs typeface="Gill Sans Light"/>
                  <a:sym typeface="Gill Sans Light"/>
                </a:defRPr>
              </a:pPr>
              <a:r>
                <a:t>REVISIÓN DEL CAMBIO:</a:t>
              </a:r>
            </a:p>
            <a:p>
              <a:pPr>
                <a:defRPr sz="800">
                  <a:solidFill>
                    <a:srgbClr val="712627"/>
                  </a:solidFill>
                  <a:uFill>
                    <a:solidFill>
                      <a:srgbClr val="FFFFFF"/>
                    </a:solidFill>
                  </a:uFill>
                  <a:latin typeface="Gill Sans Light"/>
                  <a:ea typeface="Gill Sans Light"/>
                  <a:cs typeface="Gill Sans Light"/>
                  <a:sym typeface="Gill Sans Light"/>
                </a:defRPr>
              </a:pPr>
              <a:r>
                <a:t>FUNCIÓN: REVISIÓN.</a:t>
              </a:r>
            </a:p>
            <a:p>
              <a:pPr>
                <a:defRPr sz="1000">
                  <a:uFill>
                    <a:solidFill>
                      <a:srgbClr val="FFFFFF"/>
                    </a:solidFill>
                  </a:uFill>
                  <a:latin typeface="Gill Sans Light"/>
                  <a:ea typeface="Gill Sans Light"/>
                  <a:cs typeface="Gill Sans Light"/>
                  <a:sym typeface="Gill Sans Light"/>
                </a:defRPr>
              </a:pPr>
              <a:r>
                <a:t>Catrin recopila los comentarios del CAB, los técnicos asociados y los usuarios finales y los adjunta en el cambio como archivos en la pestaña de «revisión». Esto ayuda a garantizar que el cambio sea exitoso y también sirve como referencia para cambios similares en el futuro. </a:t>
              </a:r>
            </a:p>
          </p:txBody>
        </p:sp>
      </p:grpSp>
      <p:pic>
        <p:nvPicPr>
          <p:cNvPr id="1465" name="Picture 12" descr="Picture 12"/>
          <p:cNvPicPr>
            <a:picLocks noChangeAspect="1"/>
          </p:cNvPicPr>
          <p:nvPr/>
        </p:nvPicPr>
        <p:blipFill>
          <a:blip r:embed="rId2">
            <a:extLst/>
          </a:blip>
          <a:stretch>
            <a:fillRect/>
          </a:stretch>
        </p:blipFill>
        <p:spPr>
          <a:xfrm>
            <a:off x="6757920" y="82080"/>
            <a:ext cx="719281" cy="719280"/>
          </a:xfrm>
          <a:prstGeom prst="rect">
            <a:avLst/>
          </a:prstGeom>
          <a:ln w="12700">
            <a:miter lim="400000"/>
          </a:ln>
          <a:effectLst>
            <a:outerShdw sx="100000" sy="100000" kx="0" ky="0" algn="b" rotWithShape="0" blurRad="292100" dist="139700" dir="2700000">
              <a:srgbClr val="333333">
                <a:alpha val="64999"/>
              </a:srgbClr>
            </a:outerShdw>
          </a:effectLst>
        </p:spPr>
      </p:pic>
      <p:pic>
        <p:nvPicPr>
          <p:cNvPr id="1466" name="Picture 2" descr="Picture 2"/>
          <p:cNvPicPr>
            <a:picLocks noChangeAspect="1"/>
          </p:cNvPicPr>
          <p:nvPr/>
        </p:nvPicPr>
        <p:blipFill>
          <a:blip r:embed="rId3">
            <a:extLst/>
          </a:blip>
          <a:srcRect l="0" t="0" r="0" b="19008"/>
          <a:stretch>
            <a:fillRect/>
          </a:stretch>
        </p:blipFill>
        <p:spPr>
          <a:xfrm>
            <a:off x="1070280" y="996120"/>
            <a:ext cx="6406921" cy="4119840"/>
          </a:xfrm>
          <a:prstGeom prst="rect">
            <a:avLst/>
          </a:prstGeom>
          <a:ln w="12700">
            <a:miter lim="400000"/>
          </a:ln>
          <a:effectLst>
            <a:outerShdw sx="100000" sy="100000" kx="0" ky="0" algn="b" rotWithShape="0" blurRad="292100" dist="139700" dir="2700000">
              <a:srgbClr val="333333">
                <a:alpha val="64999"/>
              </a:srgbClr>
            </a:outerShdw>
          </a:effectLst>
        </p:spPr>
      </p:pic>
      <p:sp>
        <p:nvSpPr>
          <p:cNvPr id="1467" name="CustomShape 3"/>
          <p:cNvSpPr/>
          <p:nvPr/>
        </p:nvSpPr>
        <p:spPr>
          <a:xfrm>
            <a:off x="2949839" y="3690360"/>
            <a:ext cx="916201" cy="252361"/>
          </a:xfrm>
          <a:prstGeom prst="rect">
            <a:avLst/>
          </a:prstGeom>
          <a:gradFill>
            <a:gsLst>
              <a:gs pos="0">
                <a:srgbClr val="3F80CE">
                  <a:alpha val="0"/>
                </a:srgbClr>
              </a:gs>
              <a:gs pos="100000">
                <a:schemeClr val="accent1">
                  <a:hueOff val="357503"/>
                  <a:satOff val="54545"/>
                  <a:lumOff val="29273"/>
                  <a:alpha val="0"/>
                </a:schemeClr>
              </a:gs>
            </a:gsLst>
            <a:lin ang="16200000"/>
          </a:gradFill>
          <a:ln w="19080">
            <a:solidFill>
              <a:srgbClr val="AB7A22"/>
            </a:solidFill>
          </a:ln>
          <a:effectLst>
            <a:outerShdw sx="100000" sy="100000" kx="0" ky="0" algn="b" rotWithShape="0" blurRad="38100" dist="23000" dir="5400000">
              <a:srgbClr val="000000">
                <a:alpha val="35000"/>
              </a:srgbClr>
            </a:outerShdw>
          </a:effectLst>
        </p:spPr>
        <p:txBody>
          <a:bodyPr lIns="45719" rIns="45719"/>
          <a:lstStyle/>
          <a:p>
            <a:pPr/>
          </a:p>
        </p:txBody>
      </p:sp>
      <p:sp>
        <p:nvSpPr>
          <p:cNvPr id="1468" name="CustomShape 4"/>
          <p:cNvSpPr/>
          <p:nvPr/>
        </p:nvSpPr>
        <p:spPr>
          <a:xfrm>
            <a:off x="1765439" y="4310639"/>
            <a:ext cx="2226241" cy="725041"/>
          </a:xfrm>
          <a:prstGeom prst="rect">
            <a:avLst/>
          </a:prstGeom>
          <a:gradFill>
            <a:gsLst>
              <a:gs pos="0">
                <a:srgbClr val="3F80CE">
                  <a:alpha val="0"/>
                </a:srgbClr>
              </a:gs>
              <a:gs pos="100000">
                <a:schemeClr val="accent1">
                  <a:hueOff val="357503"/>
                  <a:satOff val="54545"/>
                  <a:lumOff val="29273"/>
                  <a:alpha val="0"/>
                </a:schemeClr>
              </a:gs>
            </a:gsLst>
            <a:lin ang="16200000"/>
          </a:gradFill>
          <a:ln w="19080">
            <a:solidFill>
              <a:srgbClr val="AB7A22"/>
            </a:solidFill>
          </a:ln>
          <a:effectLst>
            <a:outerShdw sx="100000" sy="100000" kx="0" ky="0" algn="b" rotWithShape="0" blurRad="38100" dist="23000" dir="5400000">
              <a:srgbClr val="000000">
                <a:alpha val="35000"/>
              </a:srgbClr>
            </a:outerShdw>
          </a:effectLst>
        </p:spPr>
        <p:txBody>
          <a:bodyPr lIns="45719" rIns="45719"/>
          <a:lstStyle/>
          <a:p>
            <a:pPr/>
          </a:p>
        </p:txBody>
      </p:sp>
      <p:grpSp>
        <p:nvGrpSpPr>
          <p:cNvPr id="1471" name="CustomShape 5"/>
          <p:cNvGrpSpPr/>
          <p:nvPr/>
        </p:nvGrpSpPr>
        <p:grpSpPr>
          <a:xfrm>
            <a:off x="3885397" y="3332280"/>
            <a:ext cx="1660043" cy="478610"/>
            <a:chOff x="0" y="0"/>
            <a:chExt cx="1660042" cy="478608"/>
          </a:xfrm>
        </p:grpSpPr>
        <p:sp>
          <p:nvSpPr>
            <p:cNvPr id="1469" name="Figura"/>
            <p:cNvSpPr/>
            <p:nvPr/>
          </p:nvSpPr>
          <p:spPr>
            <a:xfrm>
              <a:off x="0" y="9599"/>
              <a:ext cx="1660043" cy="46901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323" y="3468"/>
                  </a:moveTo>
                  <a:cubicBezTo>
                    <a:pt x="7323" y="1553"/>
                    <a:pt x="7761" y="0"/>
                    <a:pt x="8302" y="0"/>
                  </a:cubicBezTo>
                  <a:lnTo>
                    <a:pt x="9702" y="0"/>
                  </a:lnTo>
                  <a:lnTo>
                    <a:pt x="20620" y="0"/>
                  </a:lnTo>
                  <a:cubicBezTo>
                    <a:pt x="21161" y="0"/>
                    <a:pt x="21600" y="1553"/>
                    <a:pt x="21600" y="3468"/>
                  </a:cubicBezTo>
                  <a:lnTo>
                    <a:pt x="21600" y="17339"/>
                  </a:lnTo>
                  <a:cubicBezTo>
                    <a:pt x="21600" y="19255"/>
                    <a:pt x="21161" y="20807"/>
                    <a:pt x="20620" y="20807"/>
                  </a:cubicBezTo>
                  <a:lnTo>
                    <a:pt x="8302" y="20807"/>
                  </a:lnTo>
                  <a:cubicBezTo>
                    <a:pt x="7761" y="20807"/>
                    <a:pt x="7323" y="19255"/>
                    <a:pt x="7323" y="17339"/>
                  </a:cubicBezTo>
                  <a:lnTo>
                    <a:pt x="7323" y="17340"/>
                  </a:lnTo>
                  <a:lnTo>
                    <a:pt x="0" y="21600"/>
                  </a:lnTo>
                  <a:lnTo>
                    <a:pt x="7323" y="12138"/>
                  </a:lnTo>
                  <a:close/>
                </a:path>
              </a:pathLst>
            </a:custGeom>
            <a:solidFill>
              <a:srgbClr val="EEFF8A"/>
            </a:solidFill>
            <a:ln w="12700" cap="flat">
              <a:noFill/>
              <a:miter lim="400000"/>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lgn="ctr"/>
            </a:p>
          </p:txBody>
        </p:sp>
        <p:sp>
          <p:nvSpPr>
            <p:cNvPr id="1470" name="Catrin adjunta los comentarios en el cambio."/>
            <p:cNvSpPr txBox="1"/>
            <p:nvPr/>
          </p:nvSpPr>
          <p:spPr>
            <a:xfrm>
              <a:off x="629817" y="0"/>
              <a:ext cx="963171" cy="471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ctr">
              <a:spAutoFit/>
            </a:bodyPr>
            <a:lstStyle>
              <a:lvl1pPr algn="ctr">
                <a:defRPr sz="900">
                  <a:uFill>
                    <a:solidFill>
                      <a:srgbClr val="FFFFFF"/>
                    </a:solidFill>
                  </a:uFill>
                  <a:latin typeface="Gill Sans Light"/>
                  <a:ea typeface="Gill Sans Light"/>
                  <a:cs typeface="Gill Sans Light"/>
                  <a:sym typeface="Gill Sans Light"/>
                </a:defRPr>
              </a:lvl1pPr>
            </a:lstStyle>
            <a:p>
              <a:pPr/>
              <a:r>
                <a:t>Catrin adjunta los comentarios en el cambio.</a:t>
              </a:r>
            </a:p>
          </p:txBody>
        </p:sp>
      </p:gr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73" name="CustomShape 1"/>
          <p:cNvSpPr/>
          <p:nvPr/>
        </p:nvSpPr>
        <p:spPr>
          <a:xfrm>
            <a:off x="0" y="-8281"/>
            <a:ext cx="9141480" cy="5158802"/>
          </a:xfrm>
          <a:prstGeom prst="rect">
            <a:avLst/>
          </a:prstGeom>
          <a:gradFill>
            <a:gsLst>
              <a:gs pos="3000">
                <a:srgbClr val="604A7B"/>
              </a:gs>
              <a:gs pos="21000">
                <a:srgbClr val="FFFFFF"/>
              </a:gs>
            </a:gsLst>
            <a:lin ang="10800000"/>
          </a:gradFill>
          <a:ln w="12700">
            <a:miter lim="400000"/>
          </a:ln>
          <a:effectLst>
            <a:outerShdw sx="100000" sy="100000" kx="0" ky="0" algn="b" rotWithShape="0" blurRad="38100" dist="23000" dir="5400000">
              <a:srgbClr val="000000">
                <a:alpha val="35000"/>
              </a:srgbClr>
            </a:outerShdw>
          </a:effectLst>
        </p:spPr>
        <p:txBody>
          <a:bodyPr lIns="45719" rIns="45719"/>
          <a:lstStyle/>
          <a:p>
            <a:pPr/>
          </a:p>
        </p:txBody>
      </p:sp>
      <p:grpSp>
        <p:nvGrpSpPr>
          <p:cNvPr id="1476" name="CustomShape 2"/>
          <p:cNvGrpSpPr/>
          <p:nvPr/>
        </p:nvGrpSpPr>
        <p:grpSpPr>
          <a:xfrm>
            <a:off x="209880" y="132119"/>
            <a:ext cx="6518879" cy="669242"/>
            <a:chOff x="0" y="0"/>
            <a:chExt cx="6518878" cy="669240"/>
          </a:xfrm>
        </p:grpSpPr>
        <p:sp>
          <p:nvSpPr>
            <p:cNvPr id="1474" name="Rectángulo"/>
            <p:cNvSpPr/>
            <p:nvPr/>
          </p:nvSpPr>
          <p:spPr>
            <a:xfrm>
              <a:off x="0" y="-1"/>
              <a:ext cx="6518879" cy="669242"/>
            </a:xfrm>
            <a:prstGeom prst="rect">
              <a:avLst/>
            </a:prstGeom>
            <a:solidFill>
              <a:srgbClr val="F2F2F2"/>
            </a:solidFill>
            <a:ln w="12700" cap="flat">
              <a:noFill/>
              <a:miter lim="400000"/>
            </a:ln>
            <a:effectLst>
              <a:outerShdw sx="100000" sy="100000" kx="0" ky="0" algn="b" rotWithShape="0" blurRad="50800" dist="38100" dir="5400000">
                <a:srgbClr val="000000">
                  <a:alpha val="40000"/>
                </a:srgbClr>
              </a:outerShdw>
            </a:effectLst>
          </p:spPr>
          <p:txBody>
            <a:bodyPr wrap="square" lIns="45719" tIns="45719" rIns="45719" bIns="45719" numCol="1" anchor="t">
              <a:noAutofit/>
            </a:bodyPr>
            <a:lstStyle/>
            <a:p>
              <a:pPr/>
            </a:p>
          </p:txBody>
        </p:sp>
        <p:sp>
          <p:nvSpPr>
            <p:cNvPr id="1475" name="CRONOGRAMA DEL CAMBIO:…"/>
            <p:cNvSpPr txBox="1"/>
            <p:nvPr/>
          </p:nvSpPr>
          <p:spPr>
            <a:xfrm>
              <a:off x="45000" y="-1"/>
              <a:ext cx="6428879" cy="458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t">
              <a:spAutoFit/>
            </a:bodyPr>
            <a:lstStyle/>
            <a:p>
              <a:pPr>
                <a:defRPr sz="800">
                  <a:solidFill>
                    <a:srgbClr val="712627"/>
                  </a:solidFill>
                  <a:uFill>
                    <a:solidFill>
                      <a:srgbClr val="FFFFFF"/>
                    </a:solidFill>
                  </a:uFill>
                  <a:latin typeface="Gill Sans Light"/>
                  <a:ea typeface="Gill Sans Light"/>
                  <a:cs typeface="Gill Sans Light"/>
                  <a:sym typeface="Gill Sans Light"/>
                </a:defRPr>
              </a:pPr>
              <a:r>
                <a:t>CRONOGRAMA DEL CAMBIO:</a:t>
              </a:r>
            </a:p>
            <a:p>
              <a:pPr>
                <a:defRPr sz="800">
                  <a:solidFill>
                    <a:srgbClr val="712627"/>
                  </a:solidFill>
                  <a:uFill>
                    <a:solidFill>
                      <a:srgbClr val="FFFFFF"/>
                    </a:solidFill>
                  </a:uFill>
                  <a:latin typeface="Gill Sans Light"/>
                  <a:ea typeface="Gill Sans Light"/>
                  <a:cs typeface="Gill Sans Light"/>
                  <a:sym typeface="Gill Sans Light"/>
                </a:defRPr>
              </a:pPr>
              <a:r>
                <a:t>FUNCIÓN: CRONOGRAMA.</a:t>
              </a:r>
            </a:p>
            <a:p>
              <a:pPr>
                <a:defRPr sz="1000">
                  <a:uFill>
                    <a:solidFill>
                      <a:srgbClr val="FFFFFF"/>
                    </a:solidFill>
                  </a:uFill>
                  <a:latin typeface="Gill Sans Light"/>
                  <a:ea typeface="Gill Sans Light"/>
                  <a:cs typeface="Gill Sans Light"/>
                  <a:sym typeface="Gill Sans Light"/>
                </a:defRPr>
              </a:pPr>
              <a:r>
                <a:t>En cada etapa, Catrin comprueba fácilmente los detalles de estado del cambio al pasar el cursor sobre la línea de tiempo. </a:t>
              </a:r>
            </a:p>
          </p:txBody>
        </p:sp>
      </p:grpSp>
      <p:pic>
        <p:nvPicPr>
          <p:cNvPr id="1477" name="Picture 12" descr="Picture 12"/>
          <p:cNvPicPr>
            <a:picLocks noChangeAspect="1"/>
          </p:cNvPicPr>
          <p:nvPr/>
        </p:nvPicPr>
        <p:blipFill>
          <a:blip r:embed="rId2">
            <a:extLst/>
          </a:blip>
          <a:stretch>
            <a:fillRect/>
          </a:stretch>
        </p:blipFill>
        <p:spPr>
          <a:xfrm>
            <a:off x="6757920" y="82080"/>
            <a:ext cx="719281" cy="719280"/>
          </a:xfrm>
          <a:prstGeom prst="rect">
            <a:avLst/>
          </a:prstGeom>
          <a:ln w="12700">
            <a:miter lim="400000"/>
          </a:ln>
          <a:effectLst>
            <a:outerShdw sx="100000" sy="100000" kx="0" ky="0" algn="b" rotWithShape="0" blurRad="292100" dist="139700" dir="2700000">
              <a:srgbClr val="333333">
                <a:alpha val="64999"/>
              </a:srgbClr>
            </a:outerShdw>
          </a:effectLst>
        </p:spPr>
      </p:pic>
      <p:pic>
        <p:nvPicPr>
          <p:cNvPr id="1478" name="Picture 1" descr="Picture 1"/>
          <p:cNvPicPr>
            <a:picLocks noChangeAspect="1"/>
          </p:cNvPicPr>
          <p:nvPr/>
        </p:nvPicPr>
        <p:blipFill>
          <a:blip r:embed="rId3">
            <a:extLst/>
          </a:blip>
          <a:stretch>
            <a:fillRect/>
          </a:stretch>
        </p:blipFill>
        <p:spPr>
          <a:xfrm>
            <a:off x="1437120" y="1055880"/>
            <a:ext cx="6261121" cy="3561840"/>
          </a:xfrm>
          <a:prstGeom prst="rect">
            <a:avLst/>
          </a:prstGeom>
          <a:ln w="12700">
            <a:miter lim="400000"/>
          </a:ln>
          <a:effectLst>
            <a:outerShdw sx="100000" sy="100000" kx="0" ky="0" algn="b" rotWithShape="0" blurRad="292100" dist="139700" dir="2700000">
              <a:srgbClr val="333333">
                <a:alpha val="64999"/>
              </a:srgbClr>
            </a:outerShdw>
          </a:effectLst>
        </p:spPr>
      </p:pic>
      <p:grpSp>
        <p:nvGrpSpPr>
          <p:cNvPr id="1481" name="CustomShape 3"/>
          <p:cNvGrpSpPr/>
          <p:nvPr/>
        </p:nvGrpSpPr>
        <p:grpSpPr>
          <a:xfrm>
            <a:off x="3910755" y="1437120"/>
            <a:ext cx="2470246" cy="832884"/>
            <a:chOff x="0" y="0"/>
            <a:chExt cx="2470244" cy="832882"/>
          </a:xfrm>
        </p:grpSpPr>
        <p:sp>
          <p:nvSpPr>
            <p:cNvPr id="1479" name="Figura"/>
            <p:cNvSpPr/>
            <p:nvPr/>
          </p:nvSpPr>
          <p:spPr>
            <a:xfrm>
              <a:off x="0" y="0"/>
              <a:ext cx="2470246" cy="83288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349" y="3022"/>
                  </a:moveTo>
                  <a:cubicBezTo>
                    <a:pt x="9349" y="1353"/>
                    <a:pt x="9805" y="0"/>
                    <a:pt x="10367" y="0"/>
                  </a:cubicBezTo>
                  <a:lnTo>
                    <a:pt x="11390" y="0"/>
                  </a:lnTo>
                  <a:lnTo>
                    <a:pt x="20581" y="0"/>
                  </a:lnTo>
                  <a:cubicBezTo>
                    <a:pt x="21144" y="0"/>
                    <a:pt x="21600" y="1353"/>
                    <a:pt x="21600" y="3022"/>
                  </a:cubicBezTo>
                  <a:lnTo>
                    <a:pt x="21600" y="15109"/>
                  </a:lnTo>
                  <a:cubicBezTo>
                    <a:pt x="21600" y="16778"/>
                    <a:pt x="21144" y="18131"/>
                    <a:pt x="20581" y="18131"/>
                  </a:cubicBezTo>
                  <a:lnTo>
                    <a:pt x="10367" y="18131"/>
                  </a:lnTo>
                  <a:cubicBezTo>
                    <a:pt x="9805" y="18131"/>
                    <a:pt x="9349" y="16778"/>
                    <a:pt x="9349" y="15109"/>
                  </a:cubicBezTo>
                  <a:lnTo>
                    <a:pt x="9349" y="15109"/>
                  </a:lnTo>
                  <a:lnTo>
                    <a:pt x="0" y="21600"/>
                  </a:lnTo>
                  <a:lnTo>
                    <a:pt x="9349" y="10576"/>
                  </a:lnTo>
                  <a:close/>
                </a:path>
              </a:pathLst>
            </a:custGeom>
            <a:solidFill>
              <a:srgbClr val="EEFF8A"/>
            </a:solidFill>
            <a:ln w="12700" cap="flat">
              <a:noFill/>
              <a:miter lim="400000"/>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lgn="ctr"/>
            </a:p>
          </p:txBody>
        </p:sp>
        <p:sp>
          <p:nvSpPr>
            <p:cNvPr id="1480" name="Catrin ve fácilmente los comentarios de estado en cada etapa al pasar sobre la línea de tiempo."/>
            <p:cNvSpPr txBox="1"/>
            <p:nvPr/>
          </p:nvSpPr>
          <p:spPr>
            <a:xfrm>
              <a:off x="1148252" y="50559"/>
              <a:ext cx="1242865" cy="59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ctr">
              <a:spAutoFit/>
            </a:bodyPr>
            <a:lstStyle>
              <a:lvl1pPr algn="ctr">
                <a:defRPr sz="900">
                  <a:uFill>
                    <a:solidFill>
                      <a:srgbClr val="FFFFFF"/>
                    </a:solidFill>
                  </a:uFill>
                  <a:latin typeface="Gill Sans Light"/>
                  <a:ea typeface="Gill Sans Light"/>
                  <a:cs typeface="Gill Sans Light"/>
                  <a:sym typeface="Gill Sans Light"/>
                </a:defRPr>
              </a:lvl1pPr>
            </a:lstStyle>
            <a:p>
              <a:pPr/>
              <a:r>
                <a:t>Catrin ve fácilmente los comentarios de estado en cada etapa al pasar sobre la línea de tiempo. </a:t>
              </a:r>
            </a:p>
          </p:txBody>
        </p:sp>
      </p:grpSp>
      <p:sp>
        <p:nvSpPr>
          <p:cNvPr id="1482" name="CustomShape 4"/>
          <p:cNvSpPr/>
          <p:nvPr/>
        </p:nvSpPr>
        <p:spPr>
          <a:xfrm>
            <a:off x="1554119" y="1353600"/>
            <a:ext cx="2278441" cy="1025280"/>
          </a:xfrm>
          <a:prstGeom prst="rect">
            <a:avLst/>
          </a:prstGeom>
          <a:gradFill>
            <a:gsLst>
              <a:gs pos="0">
                <a:srgbClr val="3F80CE">
                  <a:alpha val="0"/>
                </a:srgbClr>
              </a:gs>
              <a:gs pos="100000">
                <a:schemeClr val="accent1">
                  <a:hueOff val="357503"/>
                  <a:satOff val="54545"/>
                  <a:lumOff val="29273"/>
                  <a:alpha val="0"/>
                </a:schemeClr>
              </a:gs>
            </a:gsLst>
            <a:lin ang="16200000"/>
          </a:gradFill>
          <a:ln w="19080">
            <a:solidFill>
              <a:srgbClr val="AB7A22"/>
            </a:solidFill>
          </a:ln>
          <a:effectLst>
            <a:outerShdw sx="100000" sy="100000" kx="0" ky="0" algn="b" rotWithShape="0" blurRad="38100" dist="23000" dir="5400000">
              <a:srgbClr val="000000">
                <a:alpha val="35000"/>
              </a:srgbClr>
            </a:outerShdw>
          </a:effectLst>
        </p:spPr>
        <p:txBody>
          <a:bodyPr lIns="45719" rIns="45719"/>
          <a:lstStyle/>
          <a:p>
            <a:pP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84" name="CustomShape 1"/>
          <p:cNvSpPr/>
          <p:nvPr/>
        </p:nvSpPr>
        <p:spPr>
          <a:xfrm>
            <a:off x="0" y="-8281"/>
            <a:ext cx="9141480" cy="5158802"/>
          </a:xfrm>
          <a:prstGeom prst="rect">
            <a:avLst/>
          </a:prstGeom>
          <a:gradFill>
            <a:gsLst>
              <a:gs pos="3000">
                <a:srgbClr val="604A7B"/>
              </a:gs>
              <a:gs pos="21000">
                <a:srgbClr val="FFFFFF"/>
              </a:gs>
            </a:gsLst>
            <a:lin ang="10800000"/>
          </a:gradFill>
          <a:ln w="12700">
            <a:miter lim="400000"/>
          </a:ln>
          <a:effectLst>
            <a:outerShdw sx="100000" sy="100000" kx="0" ky="0" algn="b" rotWithShape="0" blurRad="38100" dist="23000" dir="5400000">
              <a:srgbClr val="000000">
                <a:alpha val="35000"/>
              </a:srgbClr>
            </a:outerShdw>
          </a:effectLst>
        </p:spPr>
        <p:txBody>
          <a:bodyPr lIns="45719" rIns="45719"/>
          <a:lstStyle/>
          <a:p>
            <a:pPr/>
          </a:p>
        </p:txBody>
      </p:sp>
      <p:grpSp>
        <p:nvGrpSpPr>
          <p:cNvPr id="1487" name="CustomShape 2"/>
          <p:cNvGrpSpPr/>
          <p:nvPr/>
        </p:nvGrpSpPr>
        <p:grpSpPr>
          <a:xfrm>
            <a:off x="209880" y="98640"/>
            <a:ext cx="6518879" cy="636120"/>
            <a:chOff x="0" y="0"/>
            <a:chExt cx="6518878" cy="636119"/>
          </a:xfrm>
        </p:grpSpPr>
        <p:sp>
          <p:nvSpPr>
            <p:cNvPr id="1485" name="Rectángulo"/>
            <p:cNvSpPr/>
            <p:nvPr/>
          </p:nvSpPr>
          <p:spPr>
            <a:xfrm>
              <a:off x="0" y="0"/>
              <a:ext cx="6518879" cy="636120"/>
            </a:xfrm>
            <a:prstGeom prst="rect">
              <a:avLst/>
            </a:prstGeom>
            <a:solidFill>
              <a:srgbClr val="F2F2F2"/>
            </a:solidFill>
            <a:ln w="12700" cap="flat">
              <a:noFill/>
              <a:miter lim="400000"/>
            </a:ln>
            <a:effectLst>
              <a:outerShdw sx="100000" sy="100000" kx="0" ky="0" algn="b" rotWithShape="0" blurRad="50800" dist="38100" dir="5400000">
                <a:srgbClr val="000000">
                  <a:alpha val="40000"/>
                </a:srgbClr>
              </a:outerShdw>
            </a:effectLst>
          </p:spPr>
          <p:txBody>
            <a:bodyPr wrap="square" lIns="45719" tIns="45719" rIns="45719" bIns="45719" numCol="1" anchor="t">
              <a:noAutofit/>
            </a:bodyPr>
            <a:lstStyle/>
            <a:p>
              <a:pPr/>
            </a:p>
          </p:txBody>
        </p:sp>
        <p:sp>
          <p:nvSpPr>
            <p:cNvPr id="1486" name="CIERRE DEL CAMBIO:…"/>
            <p:cNvSpPr txBox="1"/>
            <p:nvPr/>
          </p:nvSpPr>
          <p:spPr>
            <a:xfrm>
              <a:off x="45000" y="0"/>
              <a:ext cx="6428879" cy="59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t">
              <a:spAutoFit/>
            </a:bodyPr>
            <a:lstStyle/>
            <a:p>
              <a:pPr>
                <a:defRPr sz="800">
                  <a:solidFill>
                    <a:srgbClr val="712627"/>
                  </a:solidFill>
                  <a:uFill>
                    <a:solidFill>
                      <a:srgbClr val="FFFFFF"/>
                    </a:solidFill>
                  </a:uFill>
                  <a:latin typeface="Gill Sans Light"/>
                  <a:ea typeface="Gill Sans Light"/>
                  <a:cs typeface="Gill Sans Light"/>
                  <a:sym typeface="Gill Sans Light"/>
                </a:defRPr>
              </a:pPr>
              <a:r>
                <a:t>CIERRE DEL CAMBIO:</a:t>
              </a:r>
            </a:p>
            <a:p>
              <a:pPr>
                <a:defRPr sz="800">
                  <a:solidFill>
                    <a:srgbClr val="712627"/>
                  </a:solidFill>
                  <a:uFill>
                    <a:solidFill>
                      <a:srgbClr val="FFFFFF"/>
                    </a:solidFill>
                  </a:uFill>
                  <a:latin typeface="Gill Sans Light"/>
                  <a:ea typeface="Gill Sans Light"/>
                  <a:cs typeface="Gill Sans Light"/>
                  <a:sym typeface="Gill Sans Light"/>
                </a:defRPr>
              </a:pPr>
              <a:r>
                <a:t>FUNCIÓN: PESTAÑA DE CIERRE.</a:t>
              </a:r>
            </a:p>
            <a:p>
              <a:pPr>
                <a:defRPr sz="1000">
                  <a:uFill>
                    <a:solidFill>
                      <a:srgbClr val="FFFFFF"/>
                    </a:solidFill>
                  </a:uFill>
                  <a:latin typeface="Gill Sans Light"/>
                  <a:ea typeface="Gill Sans Light"/>
                  <a:cs typeface="Gill Sans Light"/>
                  <a:sym typeface="Gill Sans Light"/>
                </a:defRPr>
              </a:pPr>
              <a:r>
                <a:t>Con base en las revisiones, Catrin decide cerrar el cambio. Esto registra el cierre completo del cambio. También inicia un análisis de activos para registrar las nuevas impresoras en el directorio de activos.  </a:t>
              </a:r>
            </a:p>
          </p:txBody>
        </p:sp>
      </p:grpSp>
      <p:pic>
        <p:nvPicPr>
          <p:cNvPr id="1488" name="Picture 12" descr="Picture 12"/>
          <p:cNvPicPr>
            <a:picLocks noChangeAspect="1"/>
          </p:cNvPicPr>
          <p:nvPr/>
        </p:nvPicPr>
        <p:blipFill>
          <a:blip r:embed="rId2">
            <a:extLst/>
          </a:blip>
          <a:stretch>
            <a:fillRect/>
          </a:stretch>
        </p:blipFill>
        <p:spPr>
          <a:xfrm>
            <a:off x="6757920" y="82080"/>
            <a:ext cx="719281" cy="719280"/>
          </a:xfrm>
          <a:prstGeom prst="rect">
            <a:avLst/>
          </a:prstGeom>
          <a:ln w="12700">
            <a:miter lim="400000"/>
          </a:ln>
          <a:effectLst>
            <a:outerShdw sx="100000" sy="100000" kx="0" ky="0" algn="b" rotWithShape="0" blurRad="292100" dist="139700" dir="2700000">
              <a:srgbClr val="333333">
                <a:alpha val="64999"/>
              </a:srgbClr>
            </a:outerShdw>
          </a:effectLst>
        </p:spPr>
      </p:pic>
      <p:pic>
        <p:nvPicPr>
          <p:cNvPr id="1489" name="Picture 1" descr="Picture 1"/>
          <p:cNvPicPr>
            <a:picLocks noChangeAspect="1"/>
          </p:cNvPicPr>
          <p:nvPr/>
        </p:nvPicPr>
        <p:blipFill>
          <a:blip r:embed="rId3">
            <a:extLst/>
          </a:blip>
          <a:srcRect l="0" t="23360" r="0" b="0"/>
          <a:stretch>
            <a:fillRect/>
          </a:stretch>
        </p:blipFill>
        <p:spPr>
          <a:xfrm>
            <a:off x="736199" y="972360"/>
            <a:ext cx="6630842" cy="4049641"/>
          </a:xfrm>
          <a:prstGeom prst="rect">
            <a:avLst/>
          </a:prstGeom>
          <a:ln w="12700">
            <a:miter lim="400000"/>
          </a:ln>
          <a:effectLst>
            <a:outerShdw sx="100000" sy="100000" kx="0" ky="0" algn="b" rotWithShape="0" blurRad="292100" dist="139700" dir="2700000">
              <a:srgbClr val="333333">
                <a:alpha val="64999"/>
              </a:srgbClr>
            </a:outerShdw>
          </a:effectLst>
        </p:spPr>
      </p:pic>
      <p:sp>
        <p:nvSpPr>
          <p:cNvPr id="1490" name="CustomShape 3"/>
          <p:cNvSpPr/>
          <p:nvPr/>
        </p:nvSpPr>
        <p:spPr>
          <a:xfrm>
            <a:off x="879480" y="2102399"/>
            <a:ext cx="2134081" cy="315001"/>
          </a:xfrm>
          <a:prstGeom prst="rect">
            <a:avLst/>
          </a:prstGeom>
          <a:gradFill>
            <a:gsLst>
              <a:gs pos="0">
                <a:srgbClr val="3F80CE">
                  <a:alpha val="0"/>
                </a:srgbClr>
              </a:gs>
              <a:gs pos="100000">
                <a:schemeClr val="accent1">
                  <a:hueOff val="357503"/>
                  <a:satOff val="54545"/>
                  <a:lumOff val="29273"/>
                  <a:alpha val="0"/>
                </a:schemeClr>
              </a:gs>
            </a:gsLst>
            <a:lin ang="16200000"/>
          </a:gradFill>
          <a:ln w="19080">
            <a:solidFill>
              <a:srgbClr val="AB7A22"/>
            </a:solidFill>
          </a:ln>
          <a:effectLst>
            <a:outerShdw sx="100000" sy="100000" kx="0" ky="0" algn="b" rotWithShape="0" blurRad="38100" dist="23000" dir="5400000">
              <a:srgbClr val="000000">
                <a:alpha val="35000"/>
              </a:srgbClr>
            </a:outerShdw>
          </a:effectLst>
        </p:spPr>
        <p:txBody>
          <a:bodyPr lIns="45719" rIns="45719"/>
          <a:lstStyle/>
          <a:p>
            <a:pPr/>
          </a:p>
        </p:txBody>
      </p:sp>
      <p:grpSp>
        <p:nvGrpSpPr>
          <p:cNvPr id="1493" name="CustomShape 4"/>
          <p:cNvGrpSpPr/>
          <p:nvPr/>
        </p:nvGrpSpPr>
        <p:grpSpPr>
          <a:xfrm>
            <a:off x="3008209" y="1494719"/>
            <a:ext cx="1496471" cy="605162"/>
            <a:chOff x="0" y="0"/>
            <a:chExt cx="1496469" cy="605160"/>
          </a:xfrm>
        </p:grpSpPr>
        <p:sp>
          <p:nvSpPr>
            <p:cNvPr id="1491" name="Figura"/>
            <p:cNvSpPr/>
            <p:nvPr/>
          </p:nvSpPr>
          <p:spPr>
            <a:xfrm>
              <a:off x="0" y="0"/>
              <a:ext cx="1496471" cy="60516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346" y="3600"/>
                  </a:moveTo>
                  <a:cubicBezTo>
                    <a:pt x="5346" y="1612"/>
                    <a:pt x="5998" y="0"/>
                    <a:pt x="6802" y="0"/>
                  </a:cubicBezTo>
                  <a:lnTo>
                    <a:pt x="8055" y="0"/>
                  </a:lnTo>
                  <a:lnTo>
                    <a:pt x="20144" y="0"/>
                  </a:lnTo>
                  <a:cubicBezTo>
                    <a:pt x="20948" y="0"/>
                    <a:pt x="21600" y="1612"/>
                    <a:pt x="21600" y="3600"/>
                  </a:cubicBezTo>
                  <a:lnTo>
                    <a:pt x="21600" y="18000"/>
                  </a:lnTo>
                  <a:cubicBezTo>
                    <a:pt x="21600" y="19988"/>
                    <a:pt x="20948" y="21600"/>
                    <a:pt x="20144" y="21600"/>
                  </a:cubicBezTo>
                  <a:lnTo>
                    <a:pt x="6802" y="21600"/>
                  </a:lnTo>
                  <a:cubicBezTo>
                    <a:pt x="5998" y="21600"/>
                    <a:pt x="5346" y="19988"/>
                    <a:pt x="5346" y="18000"/>
                  </a:cubicBezTo>
                  <a:lnTo>
                    <a:pt x="5346" y="18000"/>
                  </a:lnTo>
                  <a:lnTo>
                    <a:pt x="0" y="20180"/>
                  </a:lnTo>
                  <a:lnTo>
                    <a:pt x="5346" y="12600"/>
                  </a:lnTo>
                  <a:close/>
                </a:path>
              </a:pathLst>
            </a:custGeom>
            <a:solidFill>
              <a:srgbClr val="EEFF8A"/>
            </a:solidFill>
            <a:ln w="12700" cap="flat">
              <a:noFill/>
              <a:miter lim="400000"/>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lgn="ctr"/>
            </a:p>
          </p:txBody>
        </p:sp>
        <p:sp>
          <p:nvSpPr>
            <p:cNvPr id="1492" name="Catrin selecciona el código de cierre y cierra el cambio."/>
            <p:cNvSpPr txBox="1"/>
            <p:nvPr/>
          </p:nvSpPr>
          <p:spPr>
            <a:xfrm>
              <a:off x="444930" y="67080"/>
              <a:ext cx="977000" cy="471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ctr">
              <a:spAutoFit/>
            </a:bodyPr>
            <a:lstStyle>
              <a:lvl1pPr algn="ctr">
                <a:defRPr sz="900">
                  <a:uFill>
                    <a:solidFill>
                      <a:srgbClr val="FFFFFF"/>
                    </a:solidFill>
                  </a:uFill>
                  <a:latin typeface="Gill Sans Light"/>
                  <a:ea typeface="Gill Sans Light"/>
                  <a:cs typeface="Gill Sans Light"/>
                  <a:sym typeface="Gill Sans Light"/>
                </a:defRPr>
              </a:lvl1pPr>
            </a:lstStyle>
            <a:p>
              <a:pPr/>
              <a:r>
                <a:t>Catrin selecciona el código de cierre y cierra el cambio.</a:t>
              </a:r>
            </a:p>
          </p:txBody>
        </p:sp>
      </p:grpSp>
      <p:grpSp>
        <p:nvGrpSpPr>
          <p:cNvPr id="1496" name="CustomShape 5"/>
          <p:cNvGrpSpPr/>
          <p:nvPr/>
        </p:nvGrpSpPr>
        <p:grpSpPr>
          <a:xfrm>
            <a:off x="2821077" y="3517560"/>
            <a:ext cx="1623844" cy="577287"/>
            <a:chOff x="0" y="0"/>
            <a:chExt cx="1623843" cy="577286"/>
          </a:xfrm>
        </p:grpSpPr>
        <p:sp>
          <p:nvSpPr>
            <p:cNvPr id="1494" name="Figura"/>
            <p:cNvSpPr/>
            <p:nvPr/>
          </p:nvSpPr>
          <p:spPr>
            <a:xfrm>
              <a:off x="0" y="0"/>
              <a:ext cx="1623844" cy="57728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783" y="3318"/>
                  </a:moveTo>
                  <a:cubicBezTo>
                    <a:pt x="5783" y="1486"/>
                    <a:pt x="6311" y="0"/>
                    <a:pt x="6963" y="0"/>
                  </a:cubicBezTo>
                  <a:lnTo>
                    <a:pt x="8419" y="0"/>
                  </a:lnTo>
                  <a:lnTo>
                    <a:pt x="20420" y="0"/>
                  </a:lnTo>
                  <a:cubicBezTo>
                    <a:pt x="21072" y="0"/>
                    <a:pt x="21600" y="1486"/>
                    <a:pt x="21600" y="3318"/>
                  </a:cubicBezTo>
                  <a:lnTo>
                    <a:pt x="21600" y="16590"/>
                  </a:lnTo>
                  <a:cubicBezTo>
                    <a:pt x="21600" y="18423"/>
                    <a:pt x="21072" y="19909"/>
                    <a:pt x="20420" y="19909"/>
                  </a:cubicBezTo>
                  <a:lnTo>
                    <a:pt x="6963" y="19909"/>
                  </a:lnTo>
                  <a:cubicBezTo>
                    <a:pt x="6311" y="19909"/>
                    <a:pt x="5783" y="18423"/>
                    <a:pt x="5783" y="16590"/>
                  </a:cubicBezTo>
                  <a:lnTo>
                    <a:pt x="5783" y="16590"/>
                  </a:lnTo>
                  <a:lnTo>
                    <a:pt x="0" y="21600"/>
                  </a:lnTo>
                  <a:lnTo>
                    <a:pt x="5783" y="11613"/>
                  </a:lnTo>
                  <a:close/>
                </a:path>
              </a:pathLst>
            </a:custGeom>
            <a:solidFill>
              <a:srgbClr val="EEFF8A"/>
            </a:solidFill>
            <a:ln w="12700" cap="flat">
              <a:noFill/>
              <a:miter lim="400000"/>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lgn="ctr"/>
            </a:p>
          </p:txBody>
        </p:sp>
        <p:sp>
          <p:nvSpPr>
            <p:cNvPr id="1495" name="Inicia el análisis de las impresoras recién instaladas."/>
            <p:cNvSpPr txBox="1"/>
            <p:nvPr/>
          </p:nvSpPr>
          <p:spPr>
            <a:xfrm>
              <a:off x="505736" y="30540"/>
              <a:ext cx="1047134" cy="471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ctr">
              <a:spAutoFit/>
            </a:bodyPr>
            <a:lstStyle>
              <a:lvl1pPr algn="ctr">
                <a:defRPr sz="900">
                  <a:uFill>
                    <a:solidFill>
                      <a:srgbClr val="FFFFFF"/>
                    </a:solidFill>
                  </a:uFill>
                  <a:latin typeface="Gill Sans Light"/>
                  <a:ea typeface="Gill Sans Light"/>
                  <a:cs typeface="Gill Sans Light"/>
                  <a:sym typeface="Gill Sans Light"/>
                </a:defRPr>
              </a:lvl1pPr>
            </a:lstStyle>
            <a:p>
              <a:pPr/>
              <a:r>
                <a:t>Inicia el análisis de las impresoras recién instaladas. </a:t>
              </a:r>
            </a:p>
          </p:txBody>
        </p:sp>
      </p:grpSp>
      <p:sp>
        <p:nvSpPr>
          <p:cNvPr id="1497" name="CustomShape 6"/>
          <p:cNvSpPr/>
          <p:nvPr/>
        </p:nvSpPr>
        <p:spPr>
          <a:xfrm>
            <a:off x="879480" y="4160880"/>
            <a:ext cx="2063881" cy="315001"/>
          </a:xfrm>
          <a:prstGeom prst="rect">
            <a:avLst/>
          </a:prstGeom>
          <a:gradFill>
            <a:gsLst>
              <a:gs pos="0">
                <a:srgbClr val="3F80CE">
                  <a:alpha val="0"/>
                </a:srgbClr>
              </a:gs>
              <a:gs pos="100000">
                <a:schemeClr val="accent1">
                  <a:hueOff val="357503"/>
                  <a:satOff val="54545"/>
                  <a:lumOff val="29273"/>
                  <a:alpha val="0"/>
                </a:schemeClr>
              </a:gs>
            </a:gsLst>
            <a:lin ang="16200000"/>
          </a:gradFill>
          <a:ln w="19080">
            <a:solidFill>
              <a:srgbClr val="AB7A22"/>
            </a:solidFill>
          </a:ln>
          <a:effectLst>
            <a:outerShdw sx="100000" sy="100000" kx="0" ky="0" algn="b" rotWithShape="0" blurRad="38100" dist="23000" dir="5400000">
              <a:srgbClr val="000000">
                <a:alpha val="35000"/>
              </a:srgbClr>
            </a:outerShdw>
          </a:effectLst>
        </p:spPr>
        <p:txBody>
          <a:bodyPr lIns="45719" rIns="45719"/>
          <a:lstStyle/>
          <a:p>
            <a:pP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501" name="CustomShape 1"/>
          <p:cNvGrpSpPr/>
          <p:nvPr/>
        </p:nvGrpSpPr>
        <p:grpSpPr>
          <a:xfrm>
            <a:off x="1767600" y="456740"/>
            <a:ext cx="6486841" cy="891200"/>
            <a:chOff x="0" y="0"/>
            <a:chExt cx="6486840" cy="891199"/>
          </a:xfrm>
        </p:grpSpPr>
        <p:sp>
          <p:nvSpPr>
            <p:cNvPr id="1499" name="Rectángulo"/>
            <p:cNvSpPr/>
            <p:nvPr/>
          </p:nvSpPr>
          <p:spPr>
            <a:xfrm>
              <a:off x="0" y="229059"/>
              <a:ext cx="6486841" cy="433081"/>
            </a:xfrm>
            <a:prstGeom prst="rect">
              <a:avLst/>
            </a:prstGeom>
            <a:solidFill>
              <a:srgbClr val="FFFFFF"/>
            </a:solidFill>
            <a:ln w="12700" cap="flat">
              <a:noFill/>
              <a:miter lim="400000"/>
            </a:ln>
            <a:effectLst/>
          </p:spPr>
          <p:txBody>
            <a:bodyPr wrap="square" lIns="45719" tIns="45719" rIns="45719" bIns="45719" numCol="1" anchor="ctr">
              <a:noAutofit/>
            </a:bodyPr>
            <a:lstStyle/>
            <a:p>
              <a:pPr/>
            </a:p>
          </p:txBody>
        </p:sp>
        <p:sp>
          <p:nvSpPr>
            <p:cNvPr id="1500" name="Implementar un cambio exitoso con ServiceDesk Plus."/>
            <p:cNvSpPr txBox="1"/>
            <p:nvPr/>
          </p:nvSpPr>
          <p:spPr>
            <a:xfrm>
              <a:off x="0" y="0"/>
              <a:ext cx="6486841" cy="8912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89999" tIns="89999" rIns="89999" bIns="89999" numCol="1" anchor="ctr">
              <a:spAutoFit/>
            </a:bodyPr>
            <a:lstStyle>
              <a:lvl1pPr>
                <a:defRPr sz="2400">
                  <a:solidFill>
                    <a:srgbClr val="0D0D0D"/>
                  </a:solidFill>
                  <a:uFill>
                    <a:solidFill>
                      <a:srgbClr val="FFFFFF"/>
                    </a:solidFill>
                  </a:uFill>
                  <a:latin typeface="Gill Sans Light"/>
                  <a:ea typeface="Gill Sans Light"/>
                  <a:cs typeface="Gill Sans Light"/>
                  <a:sym typeface="Gill Sans Light"/>
                </a:defRPr>
              </a:lvl1pPr>
            </a:lstStyle>
            <a:p>
              <a:pPr/>
              <a:r>
                <a:t>Implementar un cambio exitoso con ServiceDesk Plus.</a:t>
              </a:r>
            </a:p>
          </p:txBody>
        </p:sp>
      </p:grpSp>
      <p:sp>
        <p:nvSpPr>
          <p:cNvPr id="1502" name="CustomShape 2"/>
          <p:cNvSpPr/>
          <p:nvPr/>
        </p:nvSpPr>
        <p:spPr>
          <a:xfrm rot="4160400">
            <a:off x="5090332" y="-1303300"/>
            <a:ext cx="2474281" cy="563724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8203"/>
                </a:moveTo>
                <a:lnTo>
                  <a:pt x="21600" y="0"/>
                </a:lnTo>
                <a:lnTo>
                  <a:pt x="14061" y="21600"/>
                </a:lnTo>
                <a:lnTo>
                  <a:pt x="1060" y="21600"/>
                </a:lnTo>
                <a:lnTo>
                  <a:pt x="0" y="8203"/>
                </a:lnTo>
                <a:close/>
              </a:path>
            </a:pathLst>
          </a:custGeom>
          <a:solidFill>
            <a:srgbClr val="1F497D">
              <a:alpha val="20000"/>
            </a:srgbClr>
          </a:solidFill>
          <a:ln w="12700">
            <a:miter lim="400000"/>
          </a:ln>
        </p:spPr>
        <p:txBody>
          <a:bodyPr lIns="45719" rIns="45719"/>
          <a:lstStyle/>
          <a:p>
            <a:pPr/>
          </a:p>
        </p:txBody>
      </p:sp>
      <p:sp>
        <p:nvSpPr>
          <p:cNvPr id="1503" name="CustomShape 3"/>
          <p:cNvSpPr/>
          <p:nvPr/>
        </p:nvSpPr>
        <p:spPr>
          <a:xfrm>
            <a:off x="3030120" y="1849679"/>
            <a:ext cx="526681" cy="49788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cubicBezTo>
                  <a:pt x="4810" y="21600"/>
                  <a:pt x="0" y="16790"/>
                  <a:pt x="0" y="10800"/>
                </a:cubicBezTo>
                <a:cubicBezTo>
                  <a:pt x="0" y="4901"/>
                  <a:pt x="4810" y="0"/>
                  <a:pt x="10800" y="0"/>
                </a:cubicBezTo>
                <a:cubicBezTo>
                  <a:pt x="16790" y="0"/>
                  <a:pt x="21600" y="4901"/>
                  <a:pt x="21600" y="10800"/>
                </a:cubicBezTo>
                <a:cubicBezTo>
                  <a:pt x="21600" y="16790"/>
                  <a:pt x="16790" y="21600"/>
                  <a:pt x="10800" y="21600"/>
                </a:cubicBezTo>
                <a:close/>
                <a:moveTo>
                  <a:pt x="10800" y="726"/>
                </a:moveTo>
                <a:cubicBezTo>
                  <a:pt x="5264" y="726"/>
                  <a:pt x="726" y="5264"/>
                  <a:pt x="726" y="10800"/>
                </a:cubicBezTo>
                <a:cubicBezTo>
                  <a:pt x="726" y="16427"/>
                  <a:pt x="5264" y="20874"/>
                  <a:pt x="10800" y="20874"/>
                </a:cubicBezTo>
                <a:cubicBezTo>
                  <a:pt x="16336" y="20874"/>
                  <a:pt x="20874" y="16427"/>
                  <a:pt x="20874" y="10800"/>
                </a:cubicBezTo>
                <a:cubicBezTo>
                  <a:pt x="20874" y="5264"/>
                  <a:pt x="16336" y="726"/>
                  <a:pt x="10800" y="726"/>
                </a:cubicBezTo>
                <a:close/>
              </a:path>
            </a:pathLst>
          </a:custGeom>
          <a:solidFill>
            <a:srgbClr val="FFFFFF"/>
          </a:solidFill>
          <a:ln w="12700">
            <a:miter lim="400000"/>
          </a:ln>
        </p:spPr>
        <p:txBody>
          <a:bodyPr lIns="45719" rIns="45719"/>
          <a:lstStyle/>
          <a:p>
            <a:pPr/>
          </a:p>
        </p:txBody>
      </p:sp>
      <p:sp>
        <p:nvSpPr>
          <p:cNvPr id="1504" name="CustomShape 4"/>
          <p:cNvSpPr/>
          <p:nvPr/>
        </p:nvSpPr>
        <p:spPr>
          <a:xfrm>
            <a:off x="5317199" y="3587760"/>
            <a:ext cx="536761" cy="48096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cubicBezTo>
                  <a:pt x="4810" y="21600"/>
                  <a:pt x="0" y="16790"/>
                  <a:pt x="0" y="10800"/>
                </a:cubicBezTo>
                <a:cubicBezTo>
                  <a:pt x="0" y="4901"/>
                  <a:pt x="4810" y="0"/>
                  <a:pt x="10800" y="0"/>
                </a:cubicBezTo>
                <a:cubicBezTo>
                  <a:pt x="16790" y="0"/>
                  <a:pt x="21600" y="4901"/>
                  <a:pt x="21600" y="10800"/>
                </a:cubicBezTo>
                <a:cubicBezTo>
                  <a:pt x="21600" y="16790"/>
                  <a:pt x="16790" y="21600"/>
                  <a:pt x="10800" y="21600"/>
                </a:cubicBezTo>
                <a:close/>
                <a:moveTo>
                  <a:pt x="10800" y="726"/>
                </a:moveTo>
                <a:cubicBezTo>
                  <a:pt x="5264" y="726"/>
                  <a:pt x="726" y="5264"/>
                  <a:pt x="726" y="10800"/>
                </a:cubicBezTo>
                <a:cubicBezTo>
                  <a:pt x="726" y="16336"/>
                  <a:pt x="5264" y="20874"/>
                  <a:pt x="10800" y="20874"/>
                </a:cubicBezTo>
                <a:cubicBezTo>
                  <a:pt x="16336" y="20874"/>
                  <a:pt x="20874" y="16336"/>
                  <a:pt x="20874" y="10800"/>
                </a:cubicBezTo>
                <a:cubicBezTo>
                  <a:pt x="20874" y="5264"/>
                  <a:pt x="16336" y="726"/>
                  <a:pt x="10800" y="726"/>
                </a:cubicBezTo>
                <a:close/>
              </a:path>
            </a:pathLst>
          </a:custGeom>
          <a:solidFill>
            <a:srgbClr val="FFFFFF"/>
          </a:solidFill>
          <a:ln w="12700">
            <a:miter lim="400000"/>
          </a:ln>
        </p:spPr>
        <p:txBody>
          <a:bodyPr lIns="45719" rIns="45719"/>
          <a:lstStyle/>
          <a:p>
            <a:pPr/>
          </a:p>
        </p:txBody>
      </p:sp>
      <p:sp>
        <p:nvSpPr>
          <p:cNvPr id="1505" name="CustomShape 5"/>
          <p:cNvSpPr txBox="1"/>
          <p:nvPr/>
        </p:nvSpPr>
        <p:spPr>
          <a:xfrm>
            <a:off x="345599" y="4409640"/>
            <a:ext cx="572316" cy="242401"/>
          </a:xfrm>
          <a:prstGeom prst="rect">
            <a:avLst/>
          </a:prstGeom>
          <a:ln w="12700">
            <a:miter lim="400000"/>
          </a:ln>
          <a:extLst>
            <a:ext uri="{C572A759-6A51-4108-AA02-DFA0A04FC94B}">
              <ma14:wrappingTextBoxFlag xmlns:ma14="http://schemas.microsoft.com/office/mac/drawingml/2011/main" val="1"/>
            </a:ext>
          </a:extLst>
        </p:spPr>
        <p:txBody>
          <a:bodyPr wrap="none" lIns="44999" tIns="44999" rIns="44999" bIns="44999">
            <a:spAutoFit/>
          </a:bodyPr>
          <a:lstStyle>
            <a:lvl1pPr>
              <a:defRPr sz="1000">
                <a:uFill>
                  <a:solidFill>
                    <a:srgbClr val="FFFFFF"/>
                  </a:solidFill>
                </a:uFill>
                <a:latin typeface="Gill Sans SemiBold"/>
                <a:ea typeface="Gill Sans SemiBold"/>
                <a:cs typeface="Gill Sans SemiBold"/>
                <a:sym typeface="Gill Sans SemiBold"/>
              </a:defRPr>
            </a:lvl1pPr>
          </a:lstStyle>
          <a:p>
            <a:pPr/>
            <a:r>
              <a:t>ENVIAR</a:t>
            </a:r>
          </a:p>
        </p:txBody>
      </p:sp>
      <p:sp>
        <p:nvSpPr>
          <p:cNvPr id="1506" name="CustomShape 6"/>
          <p:cNvSpPr txBox="1"/>
          <p:nvPr/>
        </p:nvSpPr>
        <p:spPr>
          <a:xfrm>
            <a:off x="343799" y="4601519"/>
            <a:ext cx="824042" cy="20430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defRPr sz="800">
                <a:uFill>
                  <a:solidFill>
                    <a:srgbClr val="FFFFFF"/>
                  </a:solidFill>
                </a:uFill>
                <a:latin typeface="Gill Sans Light"/>
                <a:ea typeface="Gill Sans Light"/>
                <a:cs typeface="Gill Sans Light"/>
                <a:sym typeface="Gill Sans Light"/>
              </a:defRPr>
            </a:lvl1pPr>
          </a:lstStyle>
          <a:p>
            <a:pPr/>
            <a:r>
              <a:t>Se crea el cambio. </a:t>
            </a:r>
          </a:p>
        </p:txBody>
      </p:sp>
      <p:sp>
        <p:nvSpPr>
          <p:cNvPr id="1507" name="CustomShape 7"/>
          <p:cNvSpPr txBox="1"/>
          <p:nvPr/>
        </p:nvSpPr>
        <p:spPr>
          <a:xfrm>
            <a:off x="3197159" y="3846960"/>
            <a:ext cx="896761" cy="66150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defRPr sz="800">
                <a:uFill>
                  <a:solidFill>
                    <a:srgbClr val="FFFFFF"/>
                  </a:solidFill>
                </a:uFill>
                <a:latin typeface="Gill Sans Light"/>
                <a:ea typeface="Gill Sans Light"/>
                <a:cs typeface="Gill Sans Light"/>
                <a:sym typeface="Gill Sans Light"/>
              </a:defRPr>
            </a:lvl1pPr>
          </a:lstStyle>
          <a:p>
            <a:pPr/>
            <a:r>
              <a:t>Los técnicos y los usuarios finales son notificados del cambio mediante un anuncio. </a:t>
            </a:r>
          </a:p>
        </p:txBody>
      </p:sp>
      <p:sp>
        <p:nvSpPr>
          <p:cNvPr id="1508" name="CustomShape 8"/>
          <p:cNvSpPr txBox="1"/>
          <p:nvPr/>
        </p:nvSpPr>
        <p:spPr>
          <a:xfrm>
            <a:off x="3220560" y="3634919"/>
            <a:ext cx="797914" cy="242401"/>
          </a:xfrm>
          <a:prstGeom prst="rect">
            <a:avLst/>
          </a:prstGeom>
          <a:ln w="12700">
            <a:miter lim="400000"/>
          </a:ln>
          <a:extLst>
            <a:ext uri="{C572A759-6A51-4108-AA02-DFA0A04FC94B}">
              <ma14:wrappingTextBoxFlag xmlns:ma14="http://schemas.microsoft.com/office/mac/drawingml/2011/main" val="1"/>
            </a:ext>
          </a:extLst>
        </p:spPr>
        <p:txBody>
          <a:bodyPr wrap="none" lIns="44999" tIns="44999" rIns="44999" bIns="44999">
            <a:spAutoFit/>
          </a:bodyPr>
          <a:lstStyle>
            <a:lvl1pPr>
              <a:defRPr sz="1000">
                <a:uFill>
                  <a:solidFill>
                    <a:srgbClr val="FFFFFF"/>
                  </a:solidFill>
                </a:uFill>
                <a:latin typeface="Gill Sans SemiBold"/>
                <a:ea typeface="Gill Sans SemiBold"/>
                <a:cs typeface="Gill Sans SemiBold"/>
                <a:sym typeface="Gill Sans SemiBold"/>
              </a:defRPr>
            </a:lvl1pPr>
          </a:lstStyle>
          <a:p>
            <a:pPr/>
            <a:r>
              <a:t>ANUNCIAR</a:t>
            </a:r>
          </a:p>
        </p:txBody>
      </p:sp>
      <p:sp>
        <p:nvSpPr>
          <p:cNvPr id="1509" name="CustomShape 9"/>
          <p:cNvSpPr txBox="1"/>
          <p:nvPr/>
        </p:nvSpPr>
        <p:spPr>
          <a:xfrm>
            <a:off x="4546439" y="1189439"/>
            <a:ext cx="990895" cy="242401"/>
          </a:xfrm>
          <a:prstGeom prst="rect">
            <a:avLst/>
          </a:prstGeom>
          <a:ln w="12700">
            <a:miter lim="400000"/>
          </a:ln>
          <a:extLst>
            <a:ext uri="{C572A759-6A51-4108-AA02-DFA0A04FC94B}">
              <ma14:wrappingTextBoxFlag xmlns:ma14="http://schemas.microsoft.com/office/mac/drawingml/2011/main" val="1"/>
            </a:ext>
          </a:extLst>
        </p:spPr>
        <p:txBody>
          <a:bodyPr wrap="none" lIns="44999" tIns="44999" rIns="44999" bIns="44999">
            <a:spAutoFit/>
          </a:bodyPr>
          <a:lstStyle>
            <a:lvl1pPr>
              <a:defRPr sz="1000">
                <a:uFill>
                  <a:solidFill>
                    <a:srgbClr val="FFFFFF"/>
                  </a:solidFill>
                </a:uFill>
                <a:latin typeface="Gill Sans SemiBold"/>
                <a:ea typeface="Gill Sans SemiBold"/>
                <a:cs typeface="Gill Sans SemiBold"/>
                <a:sym typeface="Gill Sans SemiBold"/>
              </a:defRPr>
            </a:lvl1pPr>
          </a:lstStyle>
          <a:p>
            <a:pPr/>
            <a:r>
              <a:t>IMPLEMENTAR</a:t>
            </a:r>
          </a:p>
        </p:txBody>
      </p:sp>
      <p:sp>
        <p:nvSpPr>
          <p:cNvPr id="1510" name="CustomShape 10"/>
          <p:cNvSpPr txBox="1"/>
          <p:nvPr/>
        </p:nvSpPr>
        <p:spPr>
          <a:xfrm>
            <a:off x="4570200" y="1448280"/>
            <a:ext cx="1200961" cy="43290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defRPr sz="800">
                <a:uFill>
                  <a:solidFill>
                    <a:srgbClr val="FFFFFF"/>
                  </a:solidFill>
                </a:uFill>
                <a:latin typeface="Gill Sans Light"/>
                <a:ea typeface="Gill Sans Light"/>
                <a:cs typeface="Gill Sans Light"/>
                <a:sym typeface="Gill Sans Light"/>
              </a:defRPr>
            </a:lvl1pPr>
          </a:lstStyle>
          <a:p>
            <a:pPr/>
            <a:r>
              <a:t>El cambio se asocia a un proyecto recién creado e implementado.</a:t>
            </a:r>
          </a:p>
        </p:txBody>
      </p:sp>
      <p:sp>
        <p:nvSpPr>
          <p:cNvPr id="1511" name="CustomShape 11"/>
          <p:cNvSpPr txBox="1"/>
          <p:nvPr/>
        </p:nvSpPr>
        <p:spPr>
          <a:xfrm>
            <a:off x="1746719" y="3320279"/>
            <a:ext cx="848516" cy="242401"/>
          </a:xfrm>
          <a:prstGeom prst="rect">
            <a:avLst/>
          </a:prstGeom>
          <a:ln w="12700">
            <a:miter lim="400000"/>
          </a:ln>
          <a:extLst>
            <a:ext uri="{C572A759-6A51-4108-AA02-DFA0A04FC94B}">
              <ma14:wrappingTextBoxFlag xmlns:ma14="http://schemas.microsoft.com/office/mac/drawingml/2011/main" val="1"/>
            </a:ext>
          </a:extLst>
        </p:spPr>
        <p:txBody>
          <a:bodyPr wrap="none" lIns="44999" tIns="44999" rIns="44999" bIns="44999">
            <a:spAutoFit/>
          </a:bodyPr>
          <a:lstStyle>
            <a:lvl1pPr>
              <a:defRPr sz="1000">
                <a:uFill>
                  <a:solidFill>
                    <a:srgbClr val="FFFFFF"/>
                  </a:solidFill>
                </a:uFill>
                <a:latin typeface="Gill Sans SemiBold"/>
                <a:ea typeface="Gill Sans SemiBold"/>
                <a:cs typeface="Gill Sans SemiBold"/>
                <a:sym typeface="Gill Sans SemiBold"/>
              </a:defRPr>
            </a:lvl1pPr>
          </a:lstStyle>
          <a:p>
            <a:pPr/>
            <a:r>
              <a:t>PLANIFICAR</a:t>
            </a:r>
          </a:p>
        </p:txBody>
      </p:sp>
      <p:sp>
        <p:nvSpPr>
          <p:cNvPr id="1512" name="CustomShape 12"/>
          <p:cNvSpPr txBox="1"/>
          <p:nvPr/>
        </p:nvSpPr>
        <p:spPr>
          <a:xfrm>
            <a:off x="6133319" y="1362599"/>
            <a:ext cx="617833" cy="242401"/>
          </a:xfrm>
          <a:prstGeom prst="rect">
            <a:avLst/>
          </a:prstGeom>
          <a:ln w="12700">
            <a:miter lim="400000"/>
          </a:ln>
          <a:extLst>
            <a:ext uri="{C572A759-6A51-4108-AA02-DFA0A04FC94B}">
              <ma14:wrappingTextBoxFlag xmlns:ma14="http://schemas.microsoft.com/office/mac/drawingml/2011/main" val="1"/>
            </a:ext>
          </a:extLst>
        </p:spPr>
        <p:txBody>
          <a:bodyPr wrap="none" lIns="44999" tIns="44999" rIns="44999" bIns="44999">
            <a:spAutoFit/>
          </a:bodyPr>
          <a:lstStyle>
            <a:lvl1pPr>
              <a:defRPr sz="1000">
                <a:uFill>
                  <a:solidFill>
                    <a:srgbClr val="FFFFFF"/>
                  </a:solidFill>
                </a:uFill>
                <a:latin typeface="Gill Sans SemiBold"/>
                <a:ea typeface="Gill Sans SemiBold"/>
                <a:cs typeface="Gill Sans SemiBold"/>
                <a:sym typeface="Gill Sans SemiBold"/>
              </a:defRPr>
            </a:lvl1pPr>
          </a:lstStyle>
          <a:p>
            <a:pPr/>
            <a:r>
              <a:t>REVISAR</a:t>
            </a:r>
          </a:p>
        </p:txBody>
      </p:sp>
      <p:sp>
        <p:nvSpPr>
          <p:cNvPr id="1513" name="CustomShape 13"/>
          <p:cNvSpPr txBox="1"/>
          <p:nvPr/>
        </p:nvSpPr>
        <p:spPr>
          <a:xfrm>
            <a:off x="1734480" y="3577320"/>
            <a:ext cx="853921" cy="54720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defRPr sz="800">
                <a:uFill>
                  <a:solidFill>
                    <a:srgbClr val="FFFFFF"/>
                  </a:solidFill>
                </a:uFill>
                <a:latin typeface="Gill Sans Light"/>
                <a:ea typeface="Gill Sans Light"/>
                <a:cs typeface="Gill Sans Light"/>
                <a:sym typeface="Gill Sans Light"/>
              </a:defRPr>
            </a:lvl1pPr>
          </a:lstStyle>
          <a:p>
            <a:pPr/>
            <a:r>
              <a:t>El cambio se planifica con las 6 etapas de planificación.</a:t>
            </a:r>
          </a:p>
        </p:txBody>
      </p:sp>
      <p:sp>
        <p:nvSpPr>
          <p:cNvPr id="1514" name="CustomShape 14"/>
          <p:cNvSpPr txBox="1"/>
          <p:nvPr/>
        </p:nvSpPr>
        <p:spPr>
          <a:xfrm>
            <a:off x="6107400" y="1608839"/>
            <a:ext cx="826201" cy="43290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defRPr sz="800">
                <a:uFill>
                  <a:solidFill>
                    <a:srgbClr val="FFFFFF"/>
                  </a:solidFill>
                </a:uFill>
                <a:latin typeface="Gill Sans Light"/>
                <a:ea typeface="Gill Sans Light"/>
                <a:cs typeface="Gill Sans Light"/>
                <a:sym typeface="Gill Sans Light"/>
              </a:defRPr>
            </a:lvl1pPr>
          </a:lstStyle>
          <a:p>
            <a:pPr/>
            <a:r>
              <a:t>El cambio implementado se revisa y registra.</a:t>
            </a:r>
          </a:p>
        </p:txBody>
      </p:sp>
      <p:sp>
        <p:nvSpPr>
          <p:cNvPr id="1515" name="CustomShape 15"/>
          <p:cNvSpPr txBox="1"/>
          <p:nvPr/>
        </p:nvSpPr>
        <p:spPr>
          <a:xfrm>
            <a:off x="7753320" y="1487880"/>
            <a:ext cx="604996" cy="242401"/>
          </a:xfrm>
          <a:prstGeom prst="rect">
            <a:avLst/>
          </a:prstGeom>
          <a:ln w="12700">
            <a:miter lim="400000"/>
          </a:ln>
          <a:extLst>
            <a:ext uri="{C572A759-6A51-4108-AA02-DFA0A04FC94B}">
              <ma14:wrappingTextBoxFlag xmlns:ma14="http://schemas.microsoft.com/office/mac/drawingml/2011/main" val="1"/>
            </a:ext>
          </a:extLst>
        </p:spPr>
        <p:txBody>
          <a:bodyPr wrap="none" lIns="44999" tIns="44999" rIns="44999" bIns="44999">
            <a:spAutoFit/>
          </a:bodyPr>
          <a:lstStyle>
            <a:lvl1pPr>
              <a:defRPr sz="1000">
                <a:uFill>
                  <a:solidFill>
                    <a:srgbClr val="FFFFFF"/>
                  </a:solidFill>
                </a:uFill>
                <a:latin typeface="Gill Sans SemiBold"/>
                <a:ea typeface="Gill Sans SemiBold"/>
                <a:cs typeface="Gill Sans SemiBold"/>
                <a:sym typeface="Gill Sans SemiBold"/>
              </a:defRPr>
            </a:lvl1pPr>
          </a:lstStyle>
          <a:p>
            <a:pPr/>
            <a:r>
              <a:t>CERRAR</a:t>
            </a:r>
          </a:p>
        </p:txBody>
      </p:sp>
      <p:sp>
        <p:nvSpPr>
          <p:cNvPr id="1516" name="CustomShape 16"/>
          <p:cNvSpPr txBox="1"/>
          <p:nvPr/>
        </p:nvSpPr>
        <p:spPr>
          <a:xfrm>
            <a:off x="7685280" y="1730519"/>
            <a:ext cx="1101601" cy="43290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defRPr sz="800">
                <a:uFill>
                  <a:solidFill>
                    <a:srgbClr val="FFFFFF"/>
                  </a:solidFill>
                </a:uFill>
                <a:latin typeface="Gill Sans Light"/>
                <a:ea typeface="Gill Sans Light"/>
                <a:cs typeface="Gill Sans Light"/>
                <a:sym typeface="Gill Sans Light"/>
              </a:defRPr>
            </a:lvl1pPr>
          </a:lstStyle>
          <a:p>
            <a:pPr/>
            <a:r>
              <a:t>El cambio se cierra después de analizar la revisión.</a:t>
            </a:r>
          </a:p>
        </p:txBody>
      </p:sp>
      <p:sp>
        <p:nvSpPr>
          <p:cNvPr id="1517" name="CustomShape 17"/>
          <p:cNvSpPr txBox="1"/>
          <p:nvPr/>
        </p:nvSpPr>
        <p:spPr>
          <a:xfrm>
            <a:off x="3536279" y="2273760"/>
            <a:ext cx="221293" cy="331301"/>
          </a:xfrm>
          <a:prstGeom prst="rect">
            <a:avLst/>
          </a:prstGeom>
          <a:ln w="12700">
            <a:miter lim="400000"/>
          </a:ln>
          <a:extLst>
            <a:ext uri="{C572A759-6A51-4108-AA02-DFA0A04FC94B}">
              <ma14:wrappingTextBoxFlag xmlns:ma14="http://schemas.microsoft.com/office/mac/drawingml/2011/main" val="1"/>
            </a:ext>
          </a:extLst>
        </p:spPr>
        <p:txBody>
          <a:bodyPr wrap="none" lIns="44999" tIns="44999" rIns="44999" bIns="44999">
            <a:spAutoFit/>
          </a:bodyPr>
          <a:lstStyle>
            <a:lvl1pPr>
              <a:defRPr sz="1400">
                <a:uFill>
                  <a:solidFill>
                    <a:srgbClr val="FFFFFF"/>
                  </a:solidFill>
                </a:uFill>
                <a:latin typeface="Arial Black"/>
                <a:ea typeface="Arial Black"/>
                <a:cs typeface="Arial Black"/>
                <a:sym typeface="Arial Black"/>
              </a:defRPr>
            </a:lvl1pPr>
          </a:lstStyle>
          <a:p>
            <a:pPr/>
            <a:r>
              <a:t>4</a:t>
            </a:r>
          </a:p>
        </p:txBody>
      </p:sp>
      <p:sp>
        <p:nvSpPr>
          <p:cNvPr id="1518" name="CustomShape 18"/>
          <p:cNvSpPr/>
          <p:nvPr/>
        </p:nvSpPr>
        <p:spPr>
          <a:xfrm>
            <a:off x="91079" y="3157920"/>
            <a:ext cx="1377001" cy="125712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4930" y="0"/>
                </a:lnTo>
                <a:lnTo>
                  <a:pt x="16670" y="0"/>
                </a:lnTo>
                <a:lnTo>
                  <a:pt x="21600" y="10800"/>
                </a:lnTo>
                <a:lnTo>
                  <a:pt x="16670" y="21600"/>
                </a:lnTo>
                <a:lnTo>
                  <a:pt x="4930" y="21600"/>
                </a:lnTo>
                <a:close/>
              </a:path>
            </a:pathLst>
          </a:custGeom>
          <a:solidFill>
            <a:srgbClr val="000000"/>
          </a:solidFill>
          <a:ln w="25400">
            <a:solidFill>
              <a:srgbClr val="000000"/>
            </a:solidFill>
          </a:ln>
          <a:effectLst>
            <a:outerShdw sx="100000" sy="100000" kx="0" ky="0" algn="b" rotWithShape="0" blurRad="76200" dist="0" dir="18900000">
              <a:srgbClr val="000000">
                <a:alpha val="20000"/>
              </a:srgbClr>
            </a:outerShdw>
          </a:effectLst>
        </p:spPr>
        <p:txBody>
          <a:bodyPr lIns="45719" rIns="45719"/>
          <a:lstStyle/>
          <a:p>
            <a:pPr/>
          </a:p>
        </p:txBody>
      </p:sp>
      <p:sp>
        <p:nvSpPr>
          <p:cNvPr id="1519" name="CustomShape 19"/>
          <p:cNvSpPr/>
          <p:nvPr/>
        </p:nvSpPr>
        <p:spPr>
          <a:xfrm>
            <a:off x="492480" y="3502080"/>
            <a:ext cx="576001" cy="5720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cubicBezTo>
                  <a:pt x="4829" y="21600"/>
                  <a:pt x="0" y="16771"/>
                  <a:pt x="0" y="10800"/>
                </a:cubicBezTo>
                <a:cubicBezTo>
                  <a:pt x="0" y="4829"/>
                  <a:pt x="4829" y="0"/>
                  <a:pt x="10800" y="0"/>
                </a:cubicBezTo>
                <a:cubicBezTo>
                  <a:pt x="16771" y="0"/>
                  <a:pt x="21600" y="4829"/>
                  <a:pt x="21600" y="10800"/>
                </a:cubicBezTo>
                <a:cubicBezTo>
                  <a:pt x="21600" y="16771"/>
                  <a:pt x="16771" y="21600"/>
                  <a:pt x="10800" y="21600"/>
                </a:cubicBezTo>
                <a:close/>
                <a:moveTo>
                  <a:pt x="10800" y="1405"/>
                </a:moveTo>
                <a:cubicBezTo>
                  <a:pt x="5620" y="1405"/>
                  <a:pt x="1405" y="5620"/>
                  <a:pt x="1405" y="10800"/>
                </a:cubicBezTo>
                <a:cubicBezTo>
                  <a:pt x="1405" y="15980"/>
                  <a:pt x="5620" y="20195"/>
                  <a:pt x="10800" y="20195"/>
                </a:cubicBezTo>
                <a:cubicBezTo>
                  <a:pt x="15980" y="20195"/>
                  <a:pt x="20195" y="15980"/>
                  <a:pt x="20195" y="10800"/>
                </a:cubicBezTo>
                <a:cubicBezTo>
                  <a:pt x="20195" y="5620"/>
                  <a:pt x="15980" y="1405"/>
                  <a:pt x="10800" y="1405"/>
                </a:cubicBezTo>
                <a:close/>
              </a:path>
            </a:pathLst>
          </a:custGeom>
          <a:solidFill>
            <a:srgbClr val="FFFFFF"/>
          </a:solidFill>
          <a:ln w="12700">
            <a:miter lim="400000"/>
          </a:ln>
        </p:spPr>
        <p:txBody>
          <a:bodyPr lIns="45719" rIns="45719"/>
          <a:lstStyle/>
          <a:p>
            <a:pPr/>
          </a:p>
        </p:txBody>
      </p:sp>
      <p:sp>
        <p:nvSpPr>
          <p:cNvPr id="1520" name="CustomShape 20"/>
          <p:cNvSpPr txBox="1"/>
          <p:nvPr/>
        </p:nvSpPr>
        <p:spPr>
          <a:xfrm>
            <a:off x="673199" y="3634919"/>
            <a:ext cx="221293" cy="331301"/>
          </a:xfrm>
          <a:prstGeom prst="rect">
            <a:avLst/>
          </a:prstGeom>
          <a:ln w="12700">
            <a:miter lim="400000"/>
          </a:ln>
          <a:extLst>
            <a:ext uri="{C572A759-6A51-4108-AA02-DFA0A04FC94B}">
              <ma14:wrappingTextBoxFlag xmlns:ma14="http://schemas.microsoft.com/office/mac/drawingml/2011/main" val="1"/>
            </a:ext>
          </a:extLst>
        </p:spPr>
        <p:txBody>
          <a:bodyPr wrap="none" lIns="44999" tIns="44999" rIns="44999" bIns="44999">
            <a:spAutoFit/>
          </a:bodyPr>
          <a:lstStyle>
            <a:lvl1pPr>
              <a:defRPr sz="1400">
                <a:solidFill>
                  <a:srgbClr val="FFFFFF"/>
                </a:solidFill>
                <a:uFill>
                  <a:solidFill>
                    <a:srgbClr val="FFFFFF"/>
                  </a:solidFill>
                </a:uFill>
                <a:latin typeface="Arial Black"/>
                <a:ea typeface="Arial Black"/>
                <a:cs typeface="Arial Black"/>
                <a:sym typeface="Arial Black"/>
              </a:defRPr>
            </a:lvl1pPr>
          </a:lstStyle>
          <a:p>
            <a:pPr/>
            <a:r>
              <a:t>1</a:t>
            </a:r>
          </a:p>
        </p:txBody>
      </p:sp>
      <p:sp>
        <p:nvSpPr>
          <p:cNvPr id="1521" name="CustomShape 21"/>
          <p:cNvSpPr/>
          <p:nvPr/>
        </p:nvSpPr>
        <p:spPr>
          <a:xfrm>
            <a:off x="1593719" y="2523960"/>
            <a:ext cx="834481" cy="799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4309" y="0"/>
                </a:lnTo>
                <a:lnTo>
                  <a:pt x="17291" y="0"/>
                </a:lnTo>
                <a:lnTo>
                  <a:pt x="21600" y="10800"/>
                </a:lnTo>
                <a:lnTo>
                  <a:pt x="17291" y="21600"/>
                </a:lnTo>
                <a:lnTo>
                  <a:pt x="4309" y="21600"/>
                </a:lnTo>
                <a:close/>
              </a:path>
            </a:pathLst>
          </a:custGeom>
          <a:solidFill>
            <a:srgbClr val="000000"/>
          </a:solidFill>
          <a:ln w="25400">
            <a:solidFill>
              <a:srgbClr val="000000"/>
            </a:solidFill>
          </a:ln>
          <a:effectLst>
            <a:outerShdw sx="100000" sy="100000" kx="0" ky="0" algn="b" rotWithShape="0" blurRad="76200" dist="0" dir="18900000">
              <a:srgbClr val="000000">
                <a:alpha val="20000"/>
              </a:srgbClr>
            </a:outerShdw>
          </a:effectLst>
        </p:spPr>
        <p:txBody>
          <a:bodyPr lIns="45719" rIns="45719"/>
          <a:lstStyle/>
          <a:p>
            <a:pPr/>
          </a:p>
        </p:txBody>
      </p:sp>
      <p:sp>
        <p:nvSpPr>
          <p:cNvPr id="1522" name="CustomShape 22"/>
          <p:cNvSpPr txBox="1"/>
          <p:nvPr/>
        </p:nvSpPr>
        <p:spPr>
          <a:xfrm>
            <a:off x="1925279" y="2738520"/>
            <a:ext cx="221293" cy="331301"/>
          </a:xfrm>
          <a:prstGeom prst="rect">
            <a:avLst/>
          </a:prstGeom>
          <a:ln w="12700">
            <a:miter lim="400000"/>
          </a:ln>
          <a:extLst>
            <a:ext uri="{C572A759-6A51-4108-AA02-DFA0A04FC94B}">
              <ma14:wrappingTextBoxFlag xmlns:ma14="http://schemas.microsoft.com/office/mac/drawingml/2011/main" val="1"/>
            </a:ext>
          </a:extLst>
        </p:spPr>
        <p:txBody>
          <a:bodyPr wrap="none" lIns="44999" tIns="44999" rIns="44999" bIns="44999">
            <a:spAutoFit/>
          </a:bodyPr>
          <a:lstStyle>
            <a:lvl1pPr>
              <a:defRPr sz="1400">
                <a:solidFill>
                  <a:srgbClr val="FFFFFF"/>
                </a:solidFill>
                <a:uFill>
                  <a:solidFill>
                    <a:srgbClr val="FFFFFF"/>
                  </a:solidFill>
                </a:uFill>
                <a:latin typeface="Arial Black"/>
                <a:ea typeface="Arial Black"/>
                <a:cs typeface="Arial Black"/>
                <a:sym typeface="Arial Black"/>
              </a:defRPr>
            </a:lvl1pPr>
          </a:lstStyle>
          <a:p>
            <a:pPr/>
            <a:r>
              <a:t>2</a:t>
            </a:r>
          </a:p>
        </p:txBody>
      </p:sp>
      <p:sp>
        <p:nvSpPr>
          <p:cNvPr id="1523" name="Line 23"/>
          <p:cNvSpPr/>
          <p:nvPr/>
        </p:nvSpPr>
        <p:spPr>
          <a:xfrm flipV="1">
            <a:off x="1120319" y="2134440"/>
            <a:ext cx="668521" cy="460441"/>
          </a:xfrm>
          <a:prstGeom prst="line">
            <a:avLst/>
          </a:prstGeom>
          <a:ln w="25400">
            <a:solidFill>
              <a:schemeClr val="accent2"/>
            </a:solidFill>
          </a:ln>
          <a:effectLst>
            <a:outerShdw sx="100000" sy="100000" kx="0" ky="0" algn="b" rotWithShape="0" blurRad="38100" dist="20000" dir="5400000">
              <a:srgbClr val="000000">
                <a:alpha val="38000"/>
              </a:srgbClr>
            </a:outerShdw>
          </a:effectLst>
        </p:spPr>
        <p:txBody>
          <a:bodyPr lIns="45719" rIns="45719"/>
          <a:lstStyle/>
          <a:p>
            <a:pPr/>
          </a:p>
        </p:txBody>
      </p:sp>
      <p:pic>
        <p:nvPicPr>
          <p:cNvPr id="1524" name="Picture 12" descr="Picture 12"/>
          <p:cNvPicPr>
            <a:picLocks noChangeAspect="1"/>
          </p:cNvPicPr>
          <p:nvPr/>
        </p:nvPicPr>
        <p:blipFill>
          <a:blip r:embed="rId2">
            <a:extLst/>
          </a:blip>
          <a:srcRect l="0" t="0" r="74803" b="0"/>
          <a:stretch>
            <a:fillRect/>
          </a:stretch>
        </p:blipFill>
        <p:spPr>
          <a:xfrm>
            <a:off x="434519" y="2042640"/>
            <a:ext cx="683281" cy="1102321"/>
          </a:xfrm>
          <a:prstGeom prst="rect">
            <a:avLst/>
          </a:prstGeom>
          <a:ln w="12700">
            <a:miter lim="400000"/>
          </a:ln>
          <a:effectLst>
            <a:outerShdw sx="100000" sy="100000" kx="0" ky="0" algn="b" rotWithShape="0" blurRad="292100" dist="139700" dir="2700000">
              <a:srgbClr val="333333">
                <a:alpha val="64999"/>
              </a:srgbClr>
            </a:outerShdw>
          </a:effectLst>
        </p:spPr>
      </p:pic>
      <p:pic>
        <p:nvPicPr>
          <p:cNvPr id="1525" name="Picture 43" descr="Picture 43"/>
          <p:cNvPicPr>
            <a:picLocks noChangeAspect="1"/>
          </p:cNvPicPr>
          <p:nvPr/>
        </p:nvPicPr>
        <p:blipFill>
          <a:blip r:embed="rId3">
            <a:extLst/>
          </a:blip>
          <a:srcRect l="0" t="0" r="74803" b="0"/>
          <a:stretch>
            <a:fillRect/>
          </a:stretch>
        </p:blipFill>
        <p:spPr>
          <a:xfrm>
            <a:off x="1789200" y="1759319"/>
            <a:ext cx="463681" cy="748081"/>
          </a:xfrm>
          <a:prstGeom prst="rect">
            <a:avLst/>
          </a:prstGeom>
          <a:ln w="12700">
            <a:miter lim="400000"/>
          </a:ln>
          <a:effectLst>
            <a:outerShdw sx="100000" sy="100000" kx="0" ky="0" algn="b" rotWithShape="0" blurRad="292100" dist="139700" dir="2700000">
              <a:srgbClr val="333333">
                <a:alpha val="64999"/>
              </a:srgbClr>
            </a:outerShdw>
          </a:effectLst>
        </p:spPr>
      </p:pic>
      <p:sp>
        <p:nvSpPr>
          <p:cNvPr id="1526" name="CustomShape 24"/>
          <p:cNvSpPr/>
          <p:nvPr/>
        </p:nvSpPr>
        <p:spPr>
          <a:xfrm>
            <a:off x="2783519" y="2171159"/>
            <a:ext cx="1377002" cy="125712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4930" y="0"/>
                </a:lnTo>
                <a:lnTo>
                  <a:pt x="16670" y="0"/>
                </a:lnTo>
                <a:lnTo>
                  <a:pt x="21600" y="10800"/>
                </a:lnTo>
                <a:lnTo>
                  <a:pt x="16670" y="21600"/>
                </a:lnTo>
                <a:lnTo>
                  <a:pt x="4930" y="21600"/>
                </a:lnTo>
                <a:close/>
              </a:path>
            </a:pathLst>
          </a:custGeom>
          <a:solidFill>
            <a:srgbClr val="000000"/>
          </a:solidFill>
          <a:ln w="25400">
            <a:solidFill>
              <a:srgbClr val="000000"/>
            </a:solidFill>
          </a:ln>
          <a:effectLst>
            <a:outerShdw sx="100000" sy="100000" kx="0" ky="0" algn="b" rotWithShape="0" blurRad="76200" dist="0" dir="18900000">
              <a:srgbClr val="000000">
                <a:alpha val="20000"/>
              </a:srgbClr>
            </a:outerShdw>
          </a:effectLst>
        </p:spPr>
        <p:txBody>
          <a:bodyPr lIns="45719" rIns="45719"/>
          <a:lstStyle/>
          <a:p>
            <a:pPr/>
          </a:p>
        </p:txBody>
      </p:sp>
      <p:pic>
        <p:nvPicPr>
          <p:cNvPr id="1527" name="Picture 52" descr="Picture 52"/>
          <p:cNvPicPr>
            <a:picLocks noChangeAspect="1"/>
          </p:cNvPicPr>
          <p:nvPr/>
        </p:nvPicPr>
        <p:blipFill>
          <a:blip r:embed="rId2">
            <a:extLst/>
          </a:blip>
          <a:srcRect l="0" t="0" r="74803" b="0"/>
          <a:stretch>
            <a:fillRect/>
          </a:stretch>
        </p:blipFill>
        <p:spPr>
          <a:xfrm>
            <a:off x="3186359" y="1287000"/>
            <a:ext cx="536761" cy="865800"/>
          </a:xfrm>
          <a:prstGeom prst="rect">
            <a:avLst/>
          </a:prstGeom>
          <a:ln w="12700">
            <a:miter lim="400000"/>
          </a:ln>
          <a:effectLst>
            <a:outerShdw sx="100000" sy="100000" kx="0" ky="0" algn="b" rotWithShape="0" blurRad="292100" dist="139700" dir="2700000">
              <a:srgbClr val="333333">
                <a:alpha val="64999"/>
              </a:srgbClr>
            </a:outerShdw>
          </a:effectLst>
        </p:spPr>
      </p:pic>
      <p:sp>
        <p:nvSpPr>
          <p:cNvPr id="1528" name="CustomShape 25"/>
          <p:cNvSpPr/>
          <p:nvPr/>
        </p:nvSpPr>
        <p:spPr>
          <a:xfrm>
            <a:off x="3194999" y="2522879"/>
            <a:ext cx="576001" cy="5720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cubicBezTo>
                  <a:pt x="4829" y="21600"/>
                  <a:pt x="0" y="16771"/>
                  <a:pt x="0" y="10800"/>
                </a:cubicBezTo>
                <a:cubicBezTo>
                  <a:pt x="0" y="4829"/>
                  <a:pt x="4829" y="0"/>
                  <a:pt x="10800" y="0"/>
                </a:cubicBezTo>
                <a:cubicBezTo>
                  <a:pt x="16771" y="0"/>
                  <a:pt x="21600" y="4829"/>
                  <a:pt x="21600" y="10800"/>
                </a:cubicBezTo>
                <a:cubicBezTo>
                  <a:pt x="21600" y="16771"/>
                  <a:pt x="16771" y="21600"/>
                  <a:pt x="10800" y="21600"/>
                </a:cubicBezTo>
                <a:close/>
                <a:moveTo>
                  <a:pt x="10800" y="1405"/>
                </a:moveTo>
                <a:cubicBezTo>
                  <a:pt x="5620" y="1405"/>
                  <a:pt x="1405" y="5620"/>
                  <a:pt x="1405" y="10800"/>
                </a:cubicBezTo>
                <a:cubicBezTo>
                  <a:pt x="1405" y="15980"/>
                  <a:pt x="5620" y="20195"/>
                  <a:pt x="10800" y="20195"/>
                </a:cubicBezTo>
                <a:cubicBezTo>
                  <a:pt x="15980" y="20195"/>
                  <a:pt x="20195" y="15980"/>
                  <a:pt x="20195" y="10800"/>
                </a:cubicBezTo>
                <a:cubicBezTo>
                  <a:pt x="20195" y="5620"/>
                  <a:pt x="15980" y="1405"/>
                  <a:pt x="10800" y="1405"/>
                </a:cubicBezTo>
                <a:close/>
              </a:path>
            </a:pathLst>
          </a:custGeom>
          <a:solidFill>
            <a:srgbClr val="FFFFFF"/>
          </a:solidFill>
          <a:ln w="12700">
            <a:miter lim="400000"/>
          </a:ln>
        </p:spPr>
        <p:txBody>
          <a:bodyPr lIns="45719" rIns="45719"/>
          <a:lstStyle/>
          <a:p>
            <a:pPr/>
          </a:p>
        </p:txBody>
      </p:sp>
      <p:sp>
        <p:nvSpPr>
          <p:cNvPr id="1529" name="CustomShape 26"/>
          <p:cNvSpPr txBox="1"/>
          <p:nvPr/>
        </p:nvSpPr>
        <p:spPr>
          <a:xfrm>
            <a:off x="3384000" y="2661119"/>
            <a:ext cx="221292" cy="331301"/>
          </a:xfrm>
          <a:prstGeom prst="rect">
            <a:avLst/>
          </a:prstGeom>
          <a:ln w="12700">
            <a:miter lim="400000"/>
          </a:ln>
          <a:extLst>
            <a:ext uri="{C572A759-6A51-4108-AA02-DFA0A04FC94B}">
              <ma14:wrappingTextBoxFlag xmlns:ma14="http://schemas.microsoft.com/office/mac/drawingml/2011/main" val="1"/>
            </a:ext>
          </a:extLst>
        </p:spPr>
        <p:txBody>
          <a:bodyPr wrap="none" lIns="44999" tIns="44999" rIns="44999" bIns="44999">
            <a:spAutoFit/>
          </a:bodyPr>
          <a:lstStyle>
            <a:lvl1pPr>
              <a:defRPr sz="1400">
                <a:solidFill>
                  <a:srgbClr val="FFFFFF"/>
                </a:solidFill>
                <a:uFill>
                  <a:solidFill>
                    <a:srgbClr val="FFFFFF"/>
                  </a:solidFill>
                </a:uFill>
                <a:latin typeface="Arial Black"/>
                <a:ea typeface="Arial Black"/>
                <a:cs typeface="Arial Black"/>
                <a:sym typeface="Arial Black"/>
              </a:defRPr>
            </a:lvl1pPr>
          </a:lstStyle>
          <a:p>
            <a:pPr/>
            <a:r>
              <a:t>3</a:t>
            </a:r>
          </a:p>
        </p:txBody>
      </p:sp>
      <p:sp>
        <p:nvSpPr>
          <p:cNvPr id="1530" name="CustomShape 27"/>
          <p:cNvSpPr/>
          <p:nvPr/>
        </p:nvSpPr>
        <p:spPr>
          <a:xfrm>
            <a:off x="1782720" y="2685960"/>
            <a:ext cx="464041" cy="4338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cubicBezTo>
                  <a:pt x="4810" y="21600"/>
                  <a:pt x="0" y="16790"/>
                  <a:pt x="0" y="10800"/>
                </a:cubicBezTo>
                <a:cubicBezTo>
                  <a:pt x="0" y="4901"/>
                  <a:pt x="4810" y="0"/>
                  <a:pt x="10800" y="0"/>
                </a:cubicBezTo>
                <a:cubicBezTo>
                  <a:pt x="16790" y="0"/>
                  <a:pt x="21600" y="4901"/>
                  <a:pt x="21600" y="10800"/>
                </a:cubicBezTo>
                <a:cubicBezTo>
                  <a:pt x="21600" y="16790"/>
                  <a:pt x="16790" y="21600"/>
                  <a:pt x="10800" y="21600"/>
                </a:cubicBezTo>
                <a:close/>
                <a:moveTo>
                  <a:pt x="10800" y="726"/>
                </a:moveTo>
                <a:cubicBezTo>
                  <a:pt x="5264" y="726"/>
                  <a:pt x="726" y="5264"/>
                  <a:pt x="726" y="10800"/>
                </a:cubicBezTo>
                <a:cubicBezTo>
                  <a:pt x="726" y="16336"/>
                  <a:pt x="5264" y="20874"/>
                  <a:pt x="10800" y="20874"/>
                </a:cubicBezTo>
                <a:cubicBezTo>
                  <a:pt x="16336" y="20874"/>
                  <a:pt x="20874" y="16336"/>
                  <a:pt x="20874" y="10800"/>
                </a:cubicBezTo>
                <a:cubicBezTo>
                  <a:pt x="20874" y="5264"/>
                  <a:pt x="16336" y="726"/>
                  <a:pt x="10800" y="726"/>
                </a:cubicBezTo>
                <a:close/>
              </a:path>
            </a:pathLst>
          </a:custGeom>
          <a:solidFill>
            <a:srgbClr val="FFFFFF"/>
          </a:solidFill>
          <a:ln w="12700">
            <a:miter lim="400000"/>
          </a:ln>
        </p:spPr>
        <p:txBody>
          <a:bodyPr lIns="45719" rIns="45719"/>
          <a:lstStyle/>
          <a:p>
            <a:pPr/>
          </a:p>
        </p:txBody>
      </p:sp>
      <p:sp>
        <p:nvSpPr>
          <p:cNvPr id="1531" name="CustomShape 28"/>
          <p:cNvSpPr/>
          <p:nvPr/>
        </p:nvSpPr>
        <p:spPr>
          <a:xfrm>
            <a:off x="4485240" y="2685960"/>
            <a:ext cx="1052641" cy="9464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4855" y="0"/>
                </a:lnTo>
                <a:lnTo>
                  <a:pt x="16745" y="0"/>
                </a:lnTo>
                <a:lnTo>
                  <a:pt x="21600" y="10800"/>
                </a:lnTo>
                <a:lnTo>
                  <a:pt x="16745" y="21600"/>
                </a:lnTo>
                <a:lnTo>
                  <a:pt x="4855" y="21600"/>
                </a:lnTo>
                <a:close/>
              </a:path>
            </a:pathLst>
          </a:custGeom>
          <a:solidFill>
            <a:srgbClr val="000000"/>
          </a:solidFill>
          <a:ln w="25400">
            <a:solidFill>
              <a:srgbClr val="000000"/>
            </a:solidFill>
          </a:ln>
          <a:effectLst>
            <a:outerShdw sx="100000" sy="100000" kx="0" ky="0" algn="b" rotWithShape="0" blurRad="76200" dist="0" dir="18900000">
              <a:srgbClr val="000000">
                <a:alpha val="20000"/>
              </a:srgbClr>
            </a:outerShdw>
          </a:effectLst>
        </p:spPr>
        <p:txBody>
          <a:bodyPr lIns="45719" rIns="45719"/>
          <a:lstStyle/>
          <a:p>
            <a:pPr/>
          </a:p>
        </p:txBody>
      </p:sp>
      <p:sp>
        <p:nvSpPr>
          <p:cNvPr id="1532" name="CustomShape 29"/>
          <p:cNvSpPr txBox="1"/>
          <p:nvPr/>
        </p:nvSpPr>
        <p:spPr>
          <a:xfrm>
            <a:off x="4929120" y="2970720"/>
            <a:ext cx="221292" cy="331301"/>
          </a:xfrm>
          <a:prstGeom prst="rect">
            <a:avLst/>
          </a:prstGeom>
          <a:ln w="12700">
            <a:miter lim="400000"/>
          </a:ln>
          <a:extLst>
            <a:ext uri="{C572A759-6A51-4108-AA02-DFA0A04FC94B}">
              <ma14:wrappingTextBoxFlag xmlns:ma14="http://schemas.microsoft.com/office/mac/drawingml/2011/main" val="1"/>
            </a:ext>
          </a:extLst>
        </p:spPr>
        <p:txBody>
          <a:bodyPr wrap="none" lIns="44999" tIns="44999" rIns="44999" bIns="44999">
            <a:spAutoFit/>
          </a:bodyPr>
          <a:lstStyle>
            <a:lvl1pPr>
              <a:defRPr sz="1400">
                <a:solidFill>
                  <a:srgbClr val="FFFFFF"/>
                </a:solidFill>
                <a:uFill>
                  <a:solidFill>
                    <a:srgbClr val="FFFFFF"/>
                  </a:solidFill>
                </a:uFill>
                <a:latin typeface="Arial Black"/>
                <a:ea typeface="Arial Black"/>
                <a:cs typeface="Arial Black"/>
                <a:sym typeface="Arial Black"/>
              </a:defRPr>
            </a:lvl1pPr>
          </a:lstStyle>
          <a:p>
            <a:pPr/>
            <a:r>
              <a:t>4</a:t>
            </a:r>
          </a:p>
        </p:txBody>
      </p:sp>
      <p:pic>
        <p:nvPicPr>
          <p:cNvPr id="1533" name="Picture 70" descr="Picture 70"/>
          <p:cNvPicPr>
            <a:picLocks noChangeAspect="1"/>
          </p:cNvPicPr>
          <p:nvPr/>
        </p:nvPicPr>
        <p:blipFill>
          <a:blip r:embed="rId3">
            <a:extLst/>
          </a:blip>
          <a:srcRect l="0" t="0" r="74803" b="0"/>
          <a:stretch>
            <a:fillRect/>
          </a:stretch>
        </p:blipFill>
        <p:spPr>
          <a:xfrm>
            <a:off x="4794839" y="1929600"/>
            <a:ext cx="463681" cy="748081"/>
          </a:xfrm>
          <a:prstGeom prst="rect">
            <a:avLst/>
          </a:prstGeom>
          <a:ln w="12700">
            <a:miter lim="400000"/>
          </a:ln>
          <a:effectLst>
            <a:outerShdw sx="100000" sy="100000" kx="0" ky="0" algn="b" rotWithShape="0" blurRad="292100" dist="139700" dir="2700000">
              <a:srgbClr val="333333">
                <a:alpha val="64999"/>
              </a:srgbClr>
            </a:outerShdw>
          </a:effectLst>
        </p:spPr>
      </p:pic>
      <p:sp>
        <p:nvSpPr>
          <p:cNvPr id="1534" name="CustomShape 30"/>
          <p:cNvSpPr/>
          <p:nvPr/>
        </p:nvSpPr>
        <p:spPr>
          <a:xfrm>
            <a:off x="4794479" y="2904120"/>
            <a:ext cx="464041" cy="4338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cubicBezTo>
                  <a:pt x="4810" y="21600"/>
                  <a:pt x="0" y="16790"/>
                  <a:pt x="0" y="10800"/>
                </a:cubicBezTo>
                <a:cubicBezTo>
                  <a:pt x="0" y="4901"/>
                  <a:pt x="4810" y="0"/>
                  <a:pt x="10800" y="0"/>
                </a:cubicBezTo>
                <a:cubicBezTo>
                  <a:pt x="16790" y="0"/>
                  <a:pt x="21600" y="4901"/>
                  <a:pt x="21600" y="10800"/>
                </a:cubicBezTo>
                <a:cubicBezTo>
                  <a:pt x="21600" y="16790"/>
                  <a:pt x="16790" y="21600"/>
                  <a:pt x="10800" y="21600"/>
                </a:cubicBezTo>
                <a:close/>
                <a:moveTo>
                  <a:pt x="10800" y="726"/>
                </a:moveTo>
                <a:cubicBezTo>
                  <a:pt x="5264" y="726"/>
                  <a:pt x="726" y="5264"/>
                  <a:pt x="726" y="10800"/>
                </a:cubicBezTo>
                <a:cubicBezTo>
                  <a:pt x="726" y="16336"/>
                  <a:pt x="5264" y="20874"/>
                  <a:pt x="10800" y="20874"/>
                </a:cubicBezTo>
                <a:cubicBezTo>
                  <a:pt x="16336" y="20874"/>
                  <a:pt x="20874" y="16336"/>
                  <a:pt x="20874" y="10800"/>
                </a:cubicBezTo>
                <a:cubicBezTo>
                  <a:pt x="20874" y="5264"/>
                  <a:pt x="16336" y="726"/>
                  <a:pt x="10800" y="726"/>
                </a:cubicBezTo>
                <a:close/>
              </a:path>
            </a:pathLst>
          </a:custGeom>
          <a:solidFill>
            <a:srgbClr val="FFFFFF"/>
          </a:solidFill>
          <a:ln w="12700">
            <a:miter lim="400000"/>
          </a:ln>
        </p:spPr>
        <p:txBody>
          <a:bodyPr lIns="45719" rIns="45719"/>
          <a:lstStyle/>
          <a:p>
            <a:pPr/>
          </a:p>
        </p:txBody>
      </p:sp>
      <p:sp>
        <p:nvSpPr>
          <p:cNvPr id="1535" name="Line 31"/>
          <p:cNvSpPr/>
          <p:nvPr/>
        </p:nvSpPr>
        <p:spPr>
          <a:xfrm flipV="1">
            <a:off x="2255040" y="1720800"/>
            <a:ext cx="931321" cy="413641"/>
          </a:xfrm>
          <a:prstGeom prst="line">
            <a:avLst/>
          </a:prstGeom>
          <a:ln w="25400">
            <a:solidFill>
              <a:schemeClr val="accent2"/>
            </a:solidFill>
          </a:ln>
          <a:effectLst>
            <a:outerShdw sx="100000" sy="100000" kx="0" ky="0" algn="b" rotWithShape="0" blurRad="38100" dist="20000" dir="5400000">
              <a:srgbClr val="000000">
                <a:alpha val="38000"/>
              </a:srgbClr>
            </a:outerShdw>
          </a:effectLst>
        </p:spPr>
        <p:txBody>
          <a:bodyPr lIns="45719" rIns="45719"/>
          <a:lstStyle/>
          <a:p>
            <a:pPr/>
          </a:p>
        </p:txBody>
      </p:sp>
      <p:sp>
        <p:nvSpPr>
          <p:cNvPr id="1536" name="Line 32"/>
          <p:cNvSpPr/>
          <p:nvPr/>
        </p:nvSpPr>
        <p:spPr>
          <a:xfrm>
            <a:off x="3725279" y="1747440"/>
            <a:ext cx="1069561" cy="557281"/>
          </a:xfrm>
          <a:prstGeom prst="line">
            <a:avLst/>
          </a:prstGeom>
          <a:ln w="25400">
            <a:solidFill>
              <a:schemeClr val="accent2"/>
            </a:solidFill>
          </a:ln>
          <a:effectLst>
            <a:outerShdw sx="100000" sy="100000" kx="0" ky="0" algn="b" rotWithShape="0" blurRad="38100" dist="20000" dir="5400000">
              <a:srgbClr val="000000">
                <a:alpha val="38000"/>
              </a:srgbClr>
            </a:outerShdw>
          </a:effectLst>
        </p:spPr>
        <p:txBody>
          <a:bodyPr lIns="45719" rIns="45719"/>
          <a:lstStyle/>
          <a:p>
            <a:pPr/>
          </a:p>
        </p:txBody>
      </p:sp>
      <p:sp>
        <p:nvSpPr>
          <p:cNvPr id="1537" name="CustomShape 33"/>
          <p:cNvSpPr/>
          <p:nvPr/>
        </p:nvSpPr>
        <p:spPr>
          <a:xfrm>
            <a:off x="5816160" y="3325679"/>
            <a:ext cx="1162441" cy="112896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5244" y="0"/>
                </a:lnTo>
                <a:lnTo>
                  <a:pt x="16356" y="0"/>
                </a:lnTo>
                <a:lnTo>
                  <a:pt x="21600" y="10800"/>
                </a:lnTo>
                <a:lnTo>
                  <a:pt x="16356" y="21600"/>
                </a:lnTo>
                <a:lnTo>
                  <a:pt x="5244" y="21600"/>
                </a:lnTo>
                <a:close/>
              </a:path>
            </a:pathLst>
          </a:custGeom>
          <a:solidFill>
            <a:srgbClr val="000000"/>
          </a:solidFill>
          <a:ln w="25400">
            <a:solidFill>
              <a:srgbClr val="000000"/>
            </a:solidFill>
          </a:ln>
          <a:effectLst>
            <a:outerShdw sx="100000" sy="100000" kx="0" ky="0" algn="b" rotWithShape="0" blurRad="76200" dist="0" dir="18900000">
              <a:srgbClr val="000000">
                <a:alpha val="20000"/>
              </a:srgbClr>
            </a:outerShdw>
          </a:effectLst>
        </p:spPr>
        <p:txBody>
          <a:bodyPr lIns="45719" rIns="45719"/>
          <a:lstStyle/>
          <a:p>
            <a:pPr/>
          </a:p>
        </p:txBody>
      </p:sp>
      <p:pic>
        <p:nvPicPr>
          <p:cNvPr id="1538" name="Picture 75" descr="Picture 75"/>
          <p:cNvPicPr>
            <a:picLocks noChangeAspect="1"/>
          </p:cNvPicPr>
          <p:nvPr/>
        </p:nvPicPr>
        <p:blipFill>
          <a:blip r:embed="rId2">
            <a:extLst/>
          </a:blip>
          <a:srcRect l="0" t="0" r="74803" b="0"/>
          <a:stretch>
            <a:fillRect/>
          </a:stretch>
        </p:blipFill>
        <p:spPr>
          <a:xfrm>
            <a:off x="6077160" y="2303640"/>
            <a:ext cx="629641" cy="1015920"/>
          </a:xfrm>
          <a:prstGeom prst="rect">
            <a:avLst/>
          </a:prstGeom>
          <a:ln w="12700">
            <a:miter lim="400000"/>
          </a:ln>
          <a:effectLst>
            <a:outerShdw sx="100000" sy="100000" kx="0" ky="0" algn="b" rotWithShape="0" blurRad="292100" dist="139700" dir="2700000">
              <a:srgbClr val="333333">
                <a:alpha val="64999"/>
              </a:srgbClr>
            </a:outerShdw>
          </a:effectLst>
        </p:spPr>
      </p:pic>
      <p:sp>
        <p:nvSpPr>
          <p:cNvPr id="1539" name="CustomShape 34"/>
          <p:cNvSpPr/>
          <p:nvPr/>
        </p:nvSpPr>
        <p:spPr>
          <a:xfrm>
            <a:off x="6130799" y="3592800"/>
            <a:ext cx="576001" cy="5720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cubicBezTo>
                  <a:pt x="4829" y="21600"/>
                  <a:pt x="0" y="16771"/>
                  <a:pt x="0" y="10800"/>
                </a:cubicBezTo>
                <a:cubicBezTo>
                  <a:pt x="0" y="4829"/>
                  <a:pt x="4829" y="0"/>
                  <a:pt x="10800" y="0"/>
                </a:cubicBezTo>
                <a:cubicBezTo>
                  <a:pt x="16771" y="0"/>
                  <a:pt x="21600" y="4829"/>
                  <a:pt x="21600" y="10800"/>
                </a:cubicBezTo>
                <a:cubicBezTo>
                  <a:pt x="21600" y="16771"/>
                  <a:pt x="16771" y="21600"/>
                  <a:pt x="10800" y="21600"/>
                </a:cubicBezTo>
                <a:close/>
                <a:moveTo>
                  <a:pt x="10800" y="1405"/>
                </a:moveTo>
                <a:cubicBezTo>
                  <a:pt x="5620" y="1405"/>
                  <a:pt x="1405" y="5620"/>
                  <a:pt x="1405" y="10800"/>
                </a:cubicBezTo>
                <a:cubicBezTo>
                  <a:pt x="1405" y="15980"/>
                  <a:pt x="5620" y="20195"/>
                  <a:pt x="10800" y="20195"/>
                </a:cubicBezTo>
                <a:cubicBezTo>
                  <a:pt x="15980" y="20195"/>
                  <a:pt x="20195" y="15980"/>
                  <a:pt x="20195" y="10800"/>
                </a:cubicBezTo>
                <a:cubicBezTo>
                  <a:pt x="20195" y="5620"/>
                  <a:pt x="15980" y="1405"/>
                  <a:pt x="10800" y="1405"/>
                </a:cubicBezTo>
                <a:close/>
              </a:path>
            </a:pathLst>
          </a:custGeom>
          <a:solidFill>
            <a:srgbClr val="FFFFFF"/>
          </a:solidFill>
          <a:ln w="12700">
            <a:miter lim="400000"/>
          </a:ln>
        </p:spPr>
        <p:txBody>
          <a:bodyPr lIns="45719" rIns="45719"/>
          <a:lstStyle/>
          <a:p>
            <a:pPr/>
          </a:p>
        </p:txBody>
      </p:sp>
      <p:sp>
        <p:nvSpPr>
          <p:cNvPr id="1540" name="CustomShape 35"/>
          <p:cNvSpPr txBox="1"/>
          <p:nvPr/>
        </p:nvSpPr>
        <p:spPr>
          <a:xfrm>
            <a:off x="6325560" y="3723480"/>
            <a:ext cx="221292" cy="331301"/>
          </a:xfrm>
          <a:prstGeom prst="rect">
            <a:avLst/>
          </a:prstGeom>
          <a:ln w="12700">
            <a:miter lim="400000"/>
          </a:ln>
          <a:extLst>
            <a:ext uri="{C572A759-6A51-4108-AA02-DFA0A04FC94B}">
              <ma14:wrappingTextBoxFlag xmlns:ma14="http://schemas.microsoft.com/office/mac/drawingml/2011/main" val="1"/>
            </a:ext>
          </a:extLst>
        </p:spPr>
        <p:txBody>
          <a:bodyPr wrap="none" lIns="44999" tIns="44999" rIns="44999" bIns="44999">
            <a:spAutoFit/>
          </a:bodyPr>
          <a:lstStyle>
            <a:lvl1pPr>
              <a:defRPr sz="1400">
                <a:solidFill>
                  <a:srgbClr val="FFFFFF"/>
                </a:solidFill>
                <a:uFill>
                  <a:solidFill>
                    <a:srgbClr val="FFFFFF"/>
                  </a:solidFill>
                </a:uFill>
                <a:latin typeface="Arial Black"/>
                <a:ea typeface="Arial Black"/>
                <a:cs typeface="Arial Black"/>
                <a:sym typeface="Arial Black"/>
              </a:defRPr>
            </a:lvl1pPr>
          </a:lstStyle>
          <a:p>
            <a:pPr/>
            <a:r>
              <a:t>5</a:t>
            </a:r>
          </a:p>
        </p:txBody>
      </p:sp>
      <p:sp>
        <p:nvSpPr>
          <p:cNvPr id="1541" name="CustomShape 36"/>
          <p:cNvSpPr/>
          <p:nvPr/>
        </p:nvSpPr>
        <p:spPr>
          <a:xfrm>
            <a:off x="7406279" y="3602159"/>
            <a:ext cx="1377001" cy="125712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4930" y="0"/>
                </a:lnTo>
                <a:lnTo>
                  <a:pt x="16670" y="0"/>
                </a:lnTo>
                <a:lnTo>
                  <a:pt x="21600" y="10800"/>
                </a:lnTo>
                <a:lnTo>
                  <a:pt x="16670" y="21600"/>
                </a:lnTo>
                <a:lnTo>
                  <a:pt x="4930" y="21600"/>
                </a:lnTo>
                <a:close/>
              </a:path>
            </a:pathLst>
          </a:custGeom>
          <a:solidFill>
            <a:srgbClr val="000000"/>
          </a:solidFill>
          <a:ln w="25400">
            <a:solidFill>
              <a:srgbClr val="000000"/>
            </a:solidFill>
          </a:ln>
          <a:effectLst>
            <a:outerShdw sx="100000" sy="100000" kx="0" ky="0" algn="b" rotWithShape="0" blurRad="76200" dist="0" dir="18900000">
              <a:srgbClr val="000000">
                <a:alpha val="20000"/>
              </a:srgbClr>
            </a:outerShdw>
          </a:effectLst>
        </p:spPr>
        <p:txBody>
          <a:bodyPr lIns="45719" rIns="45719"/>
          <a:lstStyle/>
          <a:p>
            <a:pPr/>
          </a:p>
        </p:txBody>
      </p:sp>
      <p:pic>
        <p:nvPicPr>
          <p:cNvPr id="1542" name="Picture 79" descr="Picture 79"/>
          <p:cNvPicPr>
            <a:picLocks noChangeAspect="1"/>
          </p:cNvPicPr>
          <p:nvPr/>
        </p:nvPicPr>
        <p:blipFill>
          <a:blip r:embed="rId4">
            <a:extLst/>
          </a:blip>
          <a:srcRect l="0" t="0" r="74803" b="0"/>
          <a:stretch>
            <a:fillRect/>
          </a:stretch>
        </p:blipFill>
        <p:spPr>
          <a:xfrm>
            <a:off x="7755480" y="2472120"/>
            <a:ext cx="683281" cy="1102321"/>
          </a:xfrm>
          <a:prstGeom prst="rect">
            <a:avLst/>
          </a:prstGeom>
          <a:ln w="12700">
            <a:miter lim="400000"/>
          </a:ln>
          <a:effectLst>
            <a:outerShdw sx="100000" sy="100000" kx="0" ky="0" algn="b" rotWithShape="0" blurRad="292100" dist="139700" dir="2700000">
              <a:srgbClr val="333333">
                <a:alpha val="64999"/>
              </a:srgbClr>
            </a:outerShdw>
          </a:effectLst>
        </p:spPr>
      </p:pic>
      <p:sp>
        <p:nvSpPr>
          <p:cNvPr id="1543" name="CustomShape 37"/>
          <p:cNvSpPr/>
          <p:nvPr/>
        </p:nvSpPr>
        <p:spPr>
          <a:xfrm>
            <a:off x="7887959" y="3994920"/>
            <a:ext cx="464041" cy="468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cubicBezTo>
                  <a:pt x="4810" y="21600"/>
                  <a:pt x="0" y="16790"/>
                  <a:pt x="0" y="10800"/>
                </a:cubicBezTo>
                <a:cubicBezTo>
                  <a:pt x="0" y="4901"/>
                  <a:pt x="4810" y="0"/>
                  <a:pt x="10800" y="0"/>
                </a:cubicBezTo>
                <a:cubicBezTo>
                  <a:pt x="16790" y="0"/>
                  <a:pt x="21600" y="4901"/>
                  <a:pt x="21600" y="10800"/>
                </a:cubicBezTo>
                <a:cubicBezTo>
                  <a:pt x="21600" y="16790"/>
                  <a:pt x="16790" y="21600"/>
                  <a:pt x="10800" y="21600"/>
                </a:cubicBezTo>
                <a:close/>
                <a:moveTo>
                  <a:pt x="10800" y="726"/>
                </a:moveTo>
                <a:cubicBezTo>
                  <a:pt x="5264" y="726"/>
                  <a:pt x="726" y="5264"/>
                  <a:pt x="726" y="10800"/>
                </a:cubicBezTo>
                <a:cubicBezTo>
                  <a:pt x="726" y="16336"/>
                  <a:pt x="5264" y="20874"/>
                  <a:pt x="10800" y="20874"/>
                </a:cubicBezTo>
                <a:cubicBezTo>
                  <a:pt x="16336" y="20874"/>
                  <a:pt x="20874" y="16336"/>
                  <a:pt x="20874" y="10800"/>
                </a:cubicBezTo>
                <a:cubicBezTo>
                  <a:pt x="20874" y="5264"/>
                  <a:pt x="16336" y="726"/>
                  <a:pt x="10800" y="726"/>
                </a:cubicBezTo>
                <a:close/>
              </a:path>
            </a:pathLst>
          </a:custGeom>
          <a:solidFill>
            <a:srgbClr val="FFFFFF"/>
          </a:solidFill>
          <a:ln w="12700">
            <a:miter lim="400000"/>
          </a:ln>
        </p:spPr>
        <p:txBody>
          <a:bodyPr lIns="45719" rIns="45719"/>
          <a:lstStyle/>
          <a:p>
            <a:pPr/>
          </a:p>
        </p:txBody>
      </p:sp>
      <p:sp>
        <p:nvSpPr>
          <p:cNvPr id="1544" name="CustomShape 38"/>
          <p:cNvSpPr txBox="1"/>
          <p:nvPr/>
        </p:nvSpPr>
        <p:spPr>
          <a:xfrm>
            <a:off x="8016119" y="4068000"/>
            <a:ext cx="221292" cy="331301"/>
          </a:xfrm>
          <a:prstGeom prst="rect">
            <a:avLst/>
          </a:prstGeom>
          <a:ln w="12700">
            <a:miter lim="400000"/>
          </a:ln>
          <a:extLst>
            <a:ext uri="{C572A759-6A51-4108-AA02-DFA0A04FC94B}">
              <ma14:wrappingTextBoxFlag xmlns:ma14="http://schemas.microsoft.com/office/mac/drawingml/2011/main" val="1"/>
            </a:ext>
          </a:extLst>
        </p:spPr>
        <p:txBody>
          <a:bodyPr wrap="none" lIns="44999" tIns="44999" rIns="44999" bIns="44999">
            <a:spAutoFit/>
          </a:bodyPr>
          <a:lstStyle>
            <a:lvl1pPr>
              <a:defRPr sz="1400">
                <a:solidFill>
                  <a:srgbClr val="FFFFFF"/>
                </a:solidFill>
                <a:uFill>
                  <a:solidFill>
                    <a:srgbClr val="FFFFFF"/>
                  </a:solidFill>
                </a:uFill>
                <a:latin typeface="Arial Black"/>
                <a:ea typeface="Arial Black"/>
                <a:cs typeface="Arial Black"/>
                <a:sym typeface="Arial Black"/>
              </a:defRPr>
            </a:lvl1pPr>
          </a:lstStyle>
          <a:p>
            <a:pPr/>
            <a:r>
              <a:t>6</a:t>
            </a:r>
          </a:p>
        </p:txBody>
      </p:sp>
      <p:sp>
        <p:nvSpPr>
          <p:cNvPr id="1545" name="Line 39"/>
          <p:cNvSpPr/>
          <p:nvPr/>
        </p:nvSpPr>
        <p:spPr>
          <a:xfrm>
            <a:off x="5240520" y="2346840"/>
            <a:ext cx="836641" cy="465840"/>
          </a:xfrm>
          <a:prstGeom prst="line">
            <a:avLst/>
          </a:prstGeom>
          <a:ln w="25400">
            <a:solidFill>
              <a:schemeClr val="accent2"/>
            </a:solidFill>
          </a:ln>
          <a:effectLst>
            <a:outerShdw sx="100000" sy="100000" kx="0" ky="0" algn="b" rotWithShape="0" blurRad="38100" dist="20000" dir="5400000">
              <a:srgbClr val="000000">
                <a:alpha val="38000"/>
              </a:srgbClr>
            </a:outerShdw>
          </a:effectLst>
        </p:spPr>
        <p:txBody>
          <a:bodyPr lIns="45719" rIns="45719"/>
          <a:lstStyle/>
          <a:p>
            <a:pPr/>
          </a:p>
        </p:txBody>
      </p:sp>
      <p:sp>
        <p:nvSpPr>
          <p:cNvPr id="1546" name="Line 40"/>
          <p:cNvSpPr/>
          <p:nvPr/>
        </p:nvSpPr>
        <p:spPr>
          <a:xfrm>
            <a:off x="6685919" y="2844719"/>
            <a:ext cx="1069561" cy="180001"/>
          </a:xfrm>
          <a:prstGeom prst="line">
            <a:avLst/>
          </a:prstGeom>
          <a:ln w="25400">
            <a:solidFill>
              <a:schemeClr val="accent2"/>
            </a:solidFill>
          </a:ln>
          <a:effectLst>
            <a:outerShdw sx="100000" sy="100000" kx="0" ky="0" algn="b" rotWithShape="0" blurRad="38100" dist="20000" dir="5400000">
              <a:srgbClr val="000000">
                <a:alpha val="38000"/>
              </a:srgbClr>
            </a:outerShdw>
          </a:effectLst>
        </p:spPr>
        <p:txBody>
          <a:bodyPr lIns="45719" rIns="45719"/>
          <a:lstStyle/>
          <a:p>
            <a:pPr/>
          </a:p>
        </p:txBody>
      </p:sp>
      <p:pic>
        <p:nvPicPr>
          <p:cNvPr id="1547" name="Imagen 611" descr="Imagen 611"/>
          <p:cNvPicPr>
            <a:picLocks noChangeAspect="1"/>
          </p:cNvPicPr>
          <p:nvPr/>
        </p:nvPicPr>
        <p:blipFill>
          <a:blip r:embed="rId5">
            <a:extLst/>
          </a:blip>
          <a:stretch>
            <a:fillRect/>
          </a:stretch>
        </p:blipFill>
        <p:spPr>
          <a:xfrm>
            <a:off x="8254440" y="4901039"/>
            <a:ext cx="806041" cy="185761"/>
          </a:xfrm>
          <a:prstGeom prst="rect">
            <a:avLst/>
          </a:prstGeom>
          <a:ln w="12700">
            <a:miter lim="400000"/>
          </a:ln>
        </p:spPr>
      </p:pic>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49" name="CustomShape 1"/>
          <p:cNvSpPr/>
          <p:nvPr/>
        </p:nvSpPr>
        <p:spPr>
          <a:xfrm>
            <a:off x="961919" y="2141279"/>
            <a:ext cx="686881" cy="689401"/>
          </a:xfrm>
          <a:prstGeom prst="ellipse">
            <a:avLst/>
          </a:prstGeom>
          <a:solidFill>
            <a:srgbClr val="3D808C"/>
          </a:solidFill>
          <a:ln w="12700">
            <a:miter lim="400000"/>
          </a:ln>
        </p:spPr>
        <p:txBody>
          <a:bodyPr lIns="45719" rIns="45719"/>
          <a:lstStyle/>
          <a:p>
            <a:pPr/>
          </a:p>
        </p:txBody>
      </p:sp>
      <p:sp>
        <p:nvSpPr>
          <p:cNvPr id="1550" name="CustomShape 2"/>
          <p:cNvSpPr/>
          <p:nvPr/>
        </p:nvSpPr>
        <p:spPr>
          <a:xfrm>
            <a:off x="-1" y="2487240"/>
            <a:ext cx="959401" cy="361"/>
          </a:xfrm>
          <a:prstGeom prst="line">
            <a:avLst/>
          </a:prstGeom>
          <a:ln w="9360">
            <a:solidFill>
              <a:srgbClr val="C4BD97"/>
            </a:solidFill>
          </a:ln>
        </p:spPr>
        <p:txBody>
          <a:bodyPr lIns="45719" rIns="45719"/>
          <a:lstStyle/>
          <a:p>
            <a:pPr/>
          </a:p>
        </p:txBody>
      </p:sp>
      <p:grpSp>
        <p:nvGrpSpPr>
          <p:cNvPr id="1553" name="CustomShape 3"/>
          <p:cNvGrpSpPr/>
          <p:nvPr/>
        </p:nvGrpSpPr>
        <p:grpSpPr>
          <a:xfrm>
            <a:off x="1699199" y="1014940"/>
            <a:ext cx="6519600" cy="1768940"/>
            <a:chOff x="0" y="0"/>
            <a:chExt cx="6519598" cy="1768939"/>
          </a:xfrm>
        </p:grpSpPr>
        <p:sp>
          <p:nvSpPr>
            <p:cNvPr id="1551" name="Rectángulo"/>
            <p:cNvSpPr/>
            <p:nvPr/>
          </p:nvSpPr>
          <p:spPr>
            <a:xfrm>
              <a:off x="0" y="1152619"/>
              <a:ext cx="6519599" cy="616321"/>
            </a:xfrm>
            <a:prstGeom prst="rect">
              <a:avLst/>
            </a:prstGeom>
            <a:solidFill>
              <a:srgbClr val="FFFFFF"/>
            </a:solidFill>
            <a:ln w="12700" cap="flat">
              <a:noFill/>
              <a:miter lim="400000"/>
            </a:ln>
            <a:effectLst/>
          </p:spPr>
          <p:txBody>
            <a:bodyPr wrap="square" lIns="45719" tIns="45719" rIns="45719" bIns="45719" numCol="1" anchor="b">
              <a:noAutofit/>
            </a:bodyPr>
            <a:lstStyle/>
            <a:p>
              <a:pPr/>
            </a:p>
          </p:txBody>
        </p:sp>
        <p:sp>
          <p:nvSpPr>
            <p:cNvPr id="1552" name="ROOTKIT en Zylker"/>
            <p:cNvSpPr txBox="1"/>
            <p:nvPr/>
          </p:nvSpPr>
          <p:spPr>
            <a:xfrm>
              <a:off x="0" y="0"/>
              <a:ext cx="6519599" cy="17675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89999" tIns="89999" rIns="89999" bIns="89999" numCol="1" anchor="b">
              <a:spAutoFit/>
            </a:bodyPr>
            <a:lstStyle/>
            <a:p>
              <a:pPr>
                <a:defRPr spc="-1">
                  <a:uFill>
                    <a:solidFill>
                      <a:srgbClr val="FFFFFF"/>
                    </a:solidFill>
                  </a:uFill>
                </a:defRPr>
              </a:pPr>
            </a:p>
            <a:p>
              <a:pPr>
                <a:defRPr spc="-1">
                  <a:uFill>
                    <a:solidFill>
                      <a:srgbClr val="FFFFFF"/>
                    </a:solidFill>
                  </a:uFill>
                </a:defRPr>
              </a:pPr>
            </a:p>
            <a:p>
              <a:pPr>
                <a:defRPr spc="-1">
                  <a:uFill>
                    <a:solidFill>
                      <a:srgbClr val="FFFFFF"/>
                    </a:solidFill>
                  </a:uFill>
                </a:defRPr>
              </a:pPr>
            </a:p>
            <a:p>
              <a:pPr>
                <a:defRPr spc="-1">
                  <a:uFill>
                    <a:solidFill>
                      <a:srgbClr val="FFFFFF"/>
                    </a:solidFill>
                  </a:uFill>
                </a:defRPr>
              </a:pPr>
            </a:p>
            <a:p>
              <a:pPr>
                <a:defRPr sz="3600">
                  <a:uFill>
                    <a:solidFill>
                      <a:srgbClr val="FFFFFF"/>
                    </a:solidFill>
                  </a:uFill>
                  <a:latin typeface="Gill Sans Light"/>
                  <a:ea typeface="Gill Sans Light"/>
                  <a:cs typeface="Gill Sans Light"/>
                  <a:sym typeface="Gill Sans Light"/>
                </a:defRPr>
              </a:pPr>
              <a:r>
                <a:t>ROOTKIT en Zylker</a:t>
              </a:r>
            </a:p>
          </p:txBody>
        </p:sp>
      </p:grpSp>
      <p:sp>
        <p:nvSpPr>
          <p:cNvPr id="1554" name="CustomShape 4"/>
          <p:cNvSpPr/>
          <p:nvPr/>
        </p:nvSpPr>
        <p:spPr>
          <a:xfrm>
            <a:off x="6901560" y="2505599"/>
            <a:ext cx="2279160" cy="361"/>
          </a:xfrm>
          <a:prstGeom prst="line">
            <a:avLst/>
          </a:prstGeom>
          <a:ln w="9360">
            <a:solidFill>
              <a:srgbClr val="C4BD97"/>
            </a:solidFill>
          </a:ln>
        </p:spPr>
        <p:txBody>
          <a:bodyPr lIns="45719" rIns="45719"/>
          <a:lstStyle/>
          <a:p>
            <a:pPr/>
          </a:p>
        </p:txBody>
      </p:sp>
      <p:sp>
        <p:nvSpPr>
          <p:cNvPr id="1555" name="CustomShape 5"/>
          <p:cNvSpPr txBox="1"/>
          <p:nvPr/>
        </p:nvSpPr>
        <p:spPr>
          <a:xfrm>
            <a:off x="1798560" y="2753640"/>
            <a:ext cx="7024679" cy="29320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defRPr sz="1400">
                <a:uFill>
                  <a:solidFill>
                    <a:srgbClr val="FFFFFF"/>
                  </a:solidFill>
                </a:uFill>
                <a:latin typeface="Gill Sans Light"/>
                <a:ea typeface="Gill Sans Light"/>
                <a:cs typeface="Gill Sans Light"/>
                <a:sym typeface="Gill Sans Light"/>
              </a:defRPr>
            </a:lvl1pPr>
          </a:lstStyle>
          <a:p>
            <a:pPr/>
            <a:r>
              <a:t>Estrategia de contingencia utilizando la gestión del cambios de emergencia en ServiceDesk Plus</a:t>
            </a:r>
          </a:p>
        </p:txBody>
      </p:sp>
      <p:pic>
        <p:nvPicPr>
          <p:cNvPr id="1556" name="Picture 11" descr="Picture 11"/>
          <p:cNvPicPr>
            <a:picLocks noChangeAspect="1"/>
          </p:cNvPicPr>
          <p:nvPr/>
        </p:nvPicPr>
        <p:blipFill>
          <a:blip r:embed="rId2">
            <a:extLst/>
          </a:blip>
          <a:stretch>
            <a:fillRect/>
          </a:stretch>
        </p:blipFill>
        <p:spPr>
          <a:xfrm>
            <a:off x="1112759" y="2297520"/>
            <a:ext cx="393121" cy="393121"/>
          </a:xfrm>
          <a:prstGeom prst="rect">
            <a:avLst/>
          </a:prstGeom>
          <a:ln w="12700">
            <a:miter lim="400000"/>
          </a:ln>
        </p:spPr>
      </p:pic>
      <p:pic>
        <p:nvPicPr>
          <p:cNvPr id="1557" name="Imagen 618" descr="Imagen 618"/>
          <p:cNvPicPr>
            <a:picLocks noChangeAspect="1"/>
          </p:cNvPicPr>
          <p:nvPr/>
        </p:nvPicPr>
        <p:blipFill>
          <a:blip r:embed="rId3">
            <a:extLst/>
          </a:blip>
          <a:stretch>
            <a:fillRect/>
          </a:stretch>
        </p:blipFill>
        <p:spPr>
          <a:xfrm>
            <a:off x="7809120" y="4773240"/>
            <a:ext cx="1057681" cy="244801"/>
          </a:xfrm>
          <a:prstGeom prst="rect">
            <a:avLst/>
          </a:prstGeom>
          <a:ln w="12700">
            <a:miter lim="400000"/>
          </a:ln>
        </p:spPr>
      </p:pic>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561" name="CustomShape 1"/>
          <p:cNvGrpSpPr/>
          <p:nvPr/>
        </p:nvGrpSpPr>
        <p:grpSpPr>
          <a:xfrm>
            <a:off x="1557359" y="2023560"/>
            <a:ext cx="4568042" cy="385561"/>
            <a:chOff x="0" y="0"/>
            <a:chExt cx="4568040" cy="385560"/>
          </a:xfrm>
        </p:grpSpPr>
        <p:sp>
          <p:nvSpPr>
            <p:cNvPr id="1559" name="Rectángulo"/>
            <p:cNvSpPr/>
            <p:nvPr/>
          </p:nvSpPr>
          <p:spPr>
            <a:xfrm>
              <a:off x="-1" y="-1"/>
              <a:ext cx="4568042" cy="385562"/>
            </a:xfrm>
            <a:prstGeom prst="rect">
              <a:avLst/>
            </a:prstGeom>
            <a:solidFill>
              <a:srgbClr val="D99694">
                <a:alpha val="42000"/>
              </a:srgbClr>
            </a:solidFill>
            <a:ln w="12700" cap="flat">
              <a:noFill/>
              <a:miter lim="400000"/>
            </a:ln>
            <a:effectLst>
              <a:outerShdw sx="100000" sy="100000" kx="0" ky="0" algn="b" rotWithShape="0" blurRad="38100" dist="23000" dir="5400000">
                <a:srgbClr val="000000">
                  <a:alpha val="35000"/>
                </a:srgbClr>
              </a:outerShdw>
            </a:effectLst>
          </p:spPr>
          <p:txBody>
            <a:bodyPr wrap="square" lIns="45719" tIns="45719" rIns="45719" bIns="45719" numCol="1" anchor="t">
              <a:noAutofit/>
            </a:bodyPr>
            <a:lstStyle/>
            <a:p>
              <a:pPr/>
            </a:p>
          </p:txBody>
        </p:sp>
        <p:sp>
          <p:nvSpPr>
            <p:cNvPr id="1560" name="5:00 a.m.: ¡Scott es un hombre feliz, que disfruta de su día escuchando buena música!"/>
            <p:cNvSpPr txBox="1"/>
            <p:nvPr/>
          </p:nvSpPr>
          <p:spPr>
            <a:xfrm>
              <a:off x="44999" y="-1"/>
              <a:ext cx="4478042" cy="229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t">
              <a:spAutoFit/>
            </a:bodyPr>
            <a:lstStyle/>
            <a:p>
              <a:pPr>
                <a:defRPr sz="1000">
                  <a:solidFill>
                    <a:srgbClr val="712627"/>
                  </a:solidFill>
                  <a:uFill>
                    <a:solidFill>
                      <a:srgbClr val="FFFFFF"/>
                    </a:solidFill>
                  </a:uFill>
                  <a:latin typeface="Gill Sans Light"/>
                  <a:ea typeface="Gill Sans Light"/>
                  <a:cs typeface="Gill Sans Light"/>
                  <a:sym typeface="Gill Sans Light"/>
                </a:defRPr>
              </a:pPr>
              <a:r>
                <a:t>5:00 a.m.:</a:t>
              </a:r>
              <a:r>
                <a:rPr sz="900">
                  <a:solidFill>
                    <a:srgbClr val="000000"/>
                  </a:solidFill>
                </a:rPr>
                <a:t> ¡Scott es un hombre feliz, que disfruta de su día escuchando buena música!</a:t>
              </a:r>
            </a:p>
          </p:txBody>
        </p:sp>
      </p:grpSp>
      <p:sp>
        <p:nvSpPr>
          <p:cNvPr id="1562" name="CustomShape 2"/>
          <p:cNvSpPr txBox="1"/>
          <p:nvPr/>
        </p:nvSpPr>
        <p:spPr>
          <a:xfrm>
            <a:off x="554400" y="2635200"/>
            <a:ext cx="1077120" cy="325674"/>
          </a:xfrm>
          <a:prstGeom prst="rect">
            <a:avLst/>
          </a:prstGeom>
          <a:ln w="12700">
            <a:miter lim="400000"/>
          </a:ln>
          <a:extLst>
            <a:ext uri="{C572A759-6A51-4108-AA02-DFA0A04FC94B}">
              <ma14:wrappingTextBoxFlag xmlns:ma14="http://schemas.microsoft.com/office/mac/drawingml/2011/main" val="1"/>
            </a:ext>
          </a:extLst>
        </p:spPr>
        <p:txBody>
          <a:bodyPr lIns="47520" tIns="47520" rIns="47520" bIns="47520">
            <a:spAutoFit/>
          </a:bodyPr>
          <a:lstStyle/>
          <a:p>
            <a:pPr algn="ctr">
              <a:defRPr sz="800">
                <a:uFill>
                  <a:solidFill>
                    <a:srgbClr val="FFFFFF"/>
                  </a:solidFill>
                </a:uFill>
                <a:latin typeface="Apple Symbols"/>
                <a:ea typeface="Apple Symbols"/>
                <a:cs typeface="Apple Symbols"/>
                <a:sym typeface="Apple Symbols"/>
              </a:defRPr>
            </a:pPr>
            <a:r>
              <a:t>SCOTT</a:t>
            </a:r>
          </a:p>
          <a:p>
            <a:pPr algn="ctr">
              <a:defRPr sz="800">
                <a:uFill>
                  <a:solidFill>
                    <a:srgbClr val="FFFFFF"/>
                  </a:solidFill>
                </a:uFill>
                <a:latin typeface="Apple Symbols"/>
                <a:ea typeface="Apple Symbols"/>
                <a:cs typeface="Apple Symbols"/>
                <a:sym typeface="Apple Symbols"/>
              </a:defRPr>
            </a:pPr>
            <a:r>
              <a:t>TÉCNICO DE TI</a:t>
            </a:r>
          </a:p>
        </p:txBody>
      </p:sp>
      <p:grpSp>
        <p:nvGrpSpPr>
          <p:cNvPr id="1565" name="CustomShape 3"/>
          <p:cNvGrpSpPr/>
          <p:nvPr/>
        </p:nvGrpSpPr>
        <p:grpSpPr>
          <a:xfrm>
            <a:off x="1746719" y="618699"/>
            <a:ext cx="5428081" cy="535601"/>
            <a:chOff x="0" y="0"/>
            <a:chExt cx="5428079" cy="535600"/>
          </a:xfrm>
        </p:grpSpPr>
        <p:sp>
          <p:nvSpPr>
            <p:cNvPr id="1563" name="Rectángulo"/>
            <p:cNvSpPr/>
            <p:nvPr/>
          </p:nvSpPr>
          <p:spPr>
            <a:xfrm>
              <a:off x="0" y="51259"/>
              <a:ext cx="5428080" cy="433082"/>
            </a:xfrm>
            <a:prstGeom prst="rect">
              <a:avLst/>
            </a:prstGeom>
            <a:solidFill>
              <a:srgbClr val="FFFFFF"/>
            </a:solidFill>
            <a:ln w="12700" cap="flat">
              <a:noFill/>
              <a:miter lim="400000"/>
            </a:ln>
            <a:effectLst/>
          </p:spPr>
          <p:txBody>
            <a:bodyPr wrap="square" lIns="45719" tIns="45719" rIns="45719" bIns="45719" numCol="1" anchor="ctr">
              <a:noAutofit/>
            </a:bodyPr>
            <a:lstStyle/>
            <a:p>
              <a:pPr/>
            </a:p>
          </p:txBody>
        </p:sp>
        <p:sp>
          <p:nvSpPr>
            <p:cNvPr id="1564" name="¡Zylker bajo ataque!"/>
            <p:cNvSpPr txBox="1"/>
            <p:nvPr/>
          </p:nvSpPr>
          <p:spPr>
            <a:xfrm>
              <a:off x="0" y="0"/>
              <a:ext cx="5428080" cy="5356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89999" tIns="89999" rIns="89999" bIns="89999" numCol="1" anchor="ctr">
              <a:spAutoFit/>
            </a:bodyPr>
            <a:lstStyle>
              <a:lvl1pPr>
                <a:defRPr sz="2400">
                  <a:solidFill>
                    <a:srgbClr val="0D0D0D"/>
                  </a:solidFill>
                  <a:uFill>
                    <a:solidFill>
                      <a:srgbClr val="FFFFFF"/>
                    </a:solidFill>
                  </a:uFill>
                  <a:latin typeface="Gill Sans Light"/>
                  <a:ea typeface="Gill Sans Light"/>
                  <a:cs typeface="Gill Sans Light"/>
                  <a:sym typeface="Gill Sans Light"/>
                </a:defRPr>
              </a:lvl1pPr>
            </a:lstStyle>
            <a:p>
              <a:pPr/>
              <a:r>
                <a:t>¡Zylker bajo ataque! </a:t>
              </a:r>
            </a:p>
          </p:txBody>
        </p:sp>
      </p:grpSp>
      <p:pic>
        <p:nvPicPr>
          <p:cNvPr id="1566" name="Picture 35" descr="Picture 35"/>
          <p:cNvPicPr>
            <a:picLocks noChangeAspect="1"/>
          </p:cNvPicPr>
          <p:nvPr/>
        </p:nvPicPr>
        <p:blipFill>
          <a:blip r:embed="rId2">
            <a:extLst/>
          </a:blip>
          <a:stretch>
            <a:fillRect/>
          </a:stretch>
        </p:blipFill>
        <p:spPr>
          <a:xfrm>
            <a:off x="828719" y="1898639"/>
            <a:ext cx="599401" cy="599401"/>
          </a:xfrm>
          <a:prstGeom prst="rect">
            <a:avLst/>
          </a:prstGeom>
          <a:ln w="12700">
            <a:miter lim="400000"/>
          </a:ln>
          <a:effectLst>
            <a:outerShdw sx="100000" sy="100000" kx="0" ky="0" algn="b" rotWithShape="0" blurRad="292100" dist="139700" dir="2700000">
              <a:srgbClr val="333333">
                <a:alpha val="64999"/>
              </a:srgbClr>
            </a:outerShdw>
          </a:effectLst>
        </p:spPr>
      </p:pic>
      <p:pic>
        <p:nvPicPr>
          <p:cNvPr id="1567" name="Picture 1" descr="Picture 1"/>
          <p:cNvPicPr>
            <a:picLocks noChangeAspect="1"/>
          </p:cNvPicPr>
          <p:nvPr/>
        </p:nvPicPr>
        <p:blipFill>
          <a:blip r:embed="rId3">
            <a:extLst/>
          </a:blip>
          <a:stretch>
            <a:fillRect/>
          </a:stretch>
        </p:blipFill>
        <p:spPr>
          <a:xfrm rot="20332800">
            <a:off x="711000" y="1511280"/>
            <a:ext cx="230401" cy="303841"/>
          </a:xfrm>
          <a:prstGeom prst="rect">
            <a:avLst/>
          </a:prstGeom>
          <a:ln w="12700">
            <a:miter lim="400000"/>
          </a:ln>
          <a:effectLst>
            <a:outerShdw sx="100000" sy="100000" kx="0" ky="0" algn="b" rotWithShape="0" blurRad="292100" dist="139700" dir="2700000">
              <a:srgbClr val="333333">
                <a:alpha val="64999"/>
              </a:srgbClr>
            </a:outerShdw>
          </a:effectLst>
        </p:spPr>
      </p:pic>
      <p:pic>
        <p:nvPicPr>
          <p:cNvPr id="1568" name="Picture 2" descr="Picture 2"/>
          <p:cNvPicPr>
            <a:picLocks noChangeAspect="1"/>
          </p:cNvPicPr>
          <p:nvPr/>
        </p:nvPicPr>
        <p:blipFill>
          <a:blip r:embed="rId4">
            <a:extLst/>
          </a:blip>
          <a:stretch>
            <a:fillRect/>
          </a:stretch>
        </p:blipFill>
        <p:spPr>
          <a:xfrm rot="397200">
            <a:off x="1427040" y="1587599"/>
            <a:ext cx="218161" cy="354601"/>
          </a:xfrm>
          <a:prstGeom prst="rect">
            <a:avLst/>
          </a:prstGeom>
          <a:ln w="12700">
            <a:miter lim="400000"/>
          </a:ln>
          <a:effectLst>
            <a:outerShdw sx="100000" sy="100000" kx="0" ky="0" algn="b" rotWithShape="0" blurRad="292100" dist="139700" dir="2700000">
              <a:srgbClr val="333333">
                <a:alpha val="64999"/>
              </a:srgbClr>
            </a:outerShdw>
          </a:effectLst>
        </p:spPr>
      </p:pic>
      <p:pic>
        <p:nvPicPr>
          <p:cNvPr id="1569" name="Picture 21" descr="Picture 21"/>
          <p:cNvPicPr>
            <a:picLocks noChangeAspect="1"/>
          </p:cNvPicPr>
          <p:nvPr/>
        </p:nvPicPr>
        <p:blipFill>
          <a:blip r:embed="rId3">
            <a:extLst/>
          </a:blip>
          <a:stretch>
            <a:fillRect/>
          </a:stretch>
        </p:blipFill>
        <p:spPr>
          <a:xfrm rot="681000">
            <a:off x="1132199" y="1504800"/>
            <a:ext cx="181081" cy="239041"/>
          </a:xfrm>
          <a:prstGeom prst="rect">
            <a:avLst/>
          </a:prstGeom>
          <a:ln w="12700">
            <a:miter lim="400000"/>
          </a:ln>
          <a:effectLst>
            <a:outerShdw sx="100000" sy="100000" kx="0" ky="0" algn="b" rotWithShape="0" blurRad="292100" dist="139700" dir="2700000">
              <a:srgbClr val="333333">
                <a:alpha val="64999"/>
              </a:srgbClr>
            </a:outerShdw>
          </a:effectLst>
        </p:spPr>
      </p:pic>
      <p:grpSp>
        <p:nvGrpSpPr>
          <p:cNvPr id="1572" name="CustomShape 4"/>
          <p:cNvGrpSpPr/>
          <p:nvPr/>
        </p:nvGrpSpPr>
        <p:grpSpPr>
          <a:xfrm>
            <a:off x="3078359" y="2997000"/>
            <a:ext cx="4875841" cy="533881"/>
            <a:chOff x="0" y="0"/>
            <a:chExt cx="4875839" cy="533880"/>
          </a:xfrm>
        </p:grpSpPr>
        <p:sp>
          <p:nvSpPr>
            <p:cNvPr id="1570" name="Rectángulo"/>
            <p:cNvSpPr/>
            <p:nvPr/>
          </p:nvSpPr>
          <p:spPr>
            <a:xfrm>
              <a:off x="0" y="-1"/>
              <a:ext cx="4875840" cy="533882"/>
            </a:xfrm>
            <a:prstGeom prst="rect">
              <a:avLst/>
            </a:prstGeom>
            <a:solidFill>
              <a:srgbClr val="D99694">
                <a:alpha val="42000"/>
              </a:srgbClr>
            </a:solidFill>
            <a:ln w="12700" cap="flat">
              <a:noFill/>
              <a:miter lim="400000"/>
            </a:ln>
            <a:effectLst>
              <a:outerShdw sx="100000" sy="100000" kx="0" ky="0" algn="b" rotWithShape="0" blurRad="38100" dist="23000" dir="5400000">
                <a:srgbClr val="000000">
                  <a:alpha val="35000"/>
                </a:srgbClr>
              </a:outerShdw>
            </a:effectLst>
          </p:spPr>
          <p:txBody>
            <a:bodyPr wrap="square" lIns="45719" tIns="45719" rIns="45719" bIns="45719" numCol="1" anchor="t">
              <a:noAutofit/>
            </a:bodyPr>
            <a:lstStyle/>
            <a:p>
              <a:pPr/>
            </a:p>
          </p:txBody>
        </p:sp>
        <p:sp>
          <p:nvSpPr>
            <p:cNvPr id="1571" name="5:10 a.m.: Scott nota algo extraño en su dashboard. Hay entradas que muestran varios intentos de inicio de sesión fallidos."/>
            <p:cNvSpPr txBox="1"/>
            <p:nvPr/>
          </p:nvSpPr>
          <p:spPr>
            <a:xfrm>
              <a:off x="45000" y="-1"/>
              <a:ext cx="4785840" cy="356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t">
              <a:spAutoFit/>
            </a:bodyPr>
            <a:lstStyle/>
            <a:p>
              <a:pPr>
                <a:defRPr sz="1000">
                  <a:solidFill>
                    <a:srgbClr val="712627"/>
                  </a:solidFill>
                  <a:uFill>
                    <a:solidFill>
                      <a:srgbClr val="FFFFFF"/>
                    </a:solidFill>
                  </a:uFill>
                  <a:latin typeface="Gill Sans Light"/>
                  <a:ea typeface="Gill Sans Light"/>
                  <a:cs typeface="Gill Sans Light"/>
                  <a:sym typeface="Gill Sans Light"/>
                </a:defRPr>
              </a:pPr>
              <a:r>
                <a:t>5:10 a.m.</a:t>
              </a:r>
              <a:r>
                <a:rPr sz="900">
                  <a:solidFill>
                    <a:srgbClr val="000000"/>
                  </a:solidFill>
                </a:rPr>
                <a:t>: Scott nota algo extraño en su </a:t>
              </a:r>
              <a:r>
                <a:rPr i="1" sz="900">
                  <a:solidFill>
                    <a:srgbClr val="000000"/>
                  </a:solidFill>
                </a:rPr>
                <a:t>dashboard</a:t>
              </a:r>
              <a:r>
                <a:rPr sz="900">
                  <a:solidFill>
                    <a:srgbClr val="000000"/>
                  </a:solidFill>
                </a:rPr>
                <a:t>. Hay entradas que muestran varios intentos de inicio de sesión fallidos. </a:t>
              </a:r>
            </a:p>
          </p:txBody>
        </p:sp>
      </p:grpSp>
      <p:grpSp>
        <p:nvGrpSpPr>
          <p:cNvPr id="1575" name="CustomShape 5"/>
          <p:cNvGrpSpPr/>
          <p:nvPr/>
        </p:nvGrpSpPr>
        <p:grpSpPr>
          <a:xfrm>
            <a:off x="4621319" y="4105440"/>
            <a:ext cx="3698641" cy="385561"/>
            <a:chOff x="0" y="0"/>
            <a:chExt cx="3698639" cy="385560"/>
          </a:xfrm>
        </p:grpSpPr>
        <p:sp>
          <p:nvSpPr>
            <p:cNvPr id="1573" name="Rectángulo"/>
            <p:cNvSpPr/>
            <p:nvPr/>
          </p:nvSpPr>
          <p:spPr>
            <a:xfrm>
              <a:off x="0" y="-1"/>
              <a:ext cx="3698640" cy="385562"/>
            </a:xfrm>
            <a:prstGeom prst="rect">
              <a:avLst/>
            </a:prstGeom>
            <a:solidFill>
              <a:srgbClr val="D99694">
                <a:alpha val="42000"/>
              </a:srgbClr>
            </a:solidFill>
            <a:ln w="12700" cap="flat">
              <a:noFill/>
              <a:miter lim="400000"/>
            </a:ln>
            <a:effectLst>
              <a:outerShdw sx="100000" sy="100000" kx="0" ky="0" algn="b" rotWithShape="0" blurRad="38100" dist="23000" dir="5400000">
                <a:srgbClr val="000000">
                  <a:alpha val="35000"/>
                </a:srgbClr>
              </a:outerShdw>
            </a:effectLst>
          </p:spPr>
          <p:txBody>
            <a:bodyPr wrap="square" lIns="45719" tIns="45719" rIns="45719" bIns="45719" numCol="1" anchor="t">
              <a:noAutofit/>
            </a:bodyPr>
            <a:lstStyle/>
            <a:p>
              <a:pPr/>
            </a:p>
          </p:txBody>
        </p:sp>
        <p:sp>
          <p:nvSpPr>
            <p:cNvPr id="1574" name="5:20 a.m.: ¡Scott no está tan feliz! ¡Descubre que es un ROOTKIT!"/>
            <p:cNvSpPr txBox="1"/>
            <p:nvPr/>
          </p:nvSpPr>
          <p:spPr>
            <a:xfrm>
              <a:off x="45000" y="-1"/>
              <a:ext cx="3608640" cy="229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t">
              <a:spAutoFit/>
            </a:bodyPr>
            <a:lstStyle/>
            <a:p>
              <a:pPr>
                <a:defRPr sz="1000">
                  <a:solidFill>
                    <a:srgbClr val="712627"/>
                  </a:solidFill>
                  <a:uFill>
                    <a:solidFill>
                      <a:srgbClr val="FFFFFF"/>
                    </a:solidFill>
                  </a:uFill>
                  <a:latin typeface="Gill Sans Light"/>
                  <a:ea typeface="Gill Sans Light"/>
                  <a:cs typeface="Gill Sans Light"/>
                  <a:sym typeface="Gill Sans Light"/>
                </a:defRPr>
              </a:pPr>
              <a:r>
                <a:t>5:20 a.m.:</a:t>
              </a:r>
              <a:r>
                <a:rPr sz="900">
                  <a:solidFill>
                    <a:srgbClr val="000000"/>
                  </a:solidFill>
                </a:rPr>
                <a:t> ¡Scott no está tan feliz! ¡Descubre que es un ROOTKIT!</a:t>
              </a:r>
            </a:p>
          </p:txBody>
        </p:sp>
      </p:grpSp>
      <p:pic>
        <p:nvPicPr>
          <p:cNvPr id="1576" name="Picture 30" descr="Picture 30"/>
          <p:cNvPicPr>
            <a:picLocks noChangeAspect="1"/>
          </p:cNvPicPr>
          <p:nvPr/>
        </p:nvPicPr>
        <p:blipFill>
          <a:blip r:embed="rId5">
            <a:extLst/>
          </a:blip>
          <a:stretch>
            <a:fillRect/>
          </a:stretch>
        </p:blipFill>
        <p:spPr>
          <a:xfrm>
            <a:off x="2391840" y="2964239"/>
            <a:ext cx="599041" cy="599041"/>
          </a:xfrm>
          <a:prstGeom prst="rect">
            <a:avLst/>
          </a:prstGeom>
          <a:ln w="12700">
            <a:miter lim="400000"/>
          </a:ln>
          <a:effectLst>
            <a:outerShdw sx="100000" sy="100000" kx="0" ky="0" algn="b" rotWithShape="0" blurRad="292100" dist="139700" dir="2700000">
              <a:srgbClr val="333333">
                <a:alpha val="64999"/>
              </a:srgbClr>
            </a:outerShdw>
          </a:effectLst>
        </p:spPr>
      </p:pic>
      <p:pic>
        <p:nvPicPr>
          <p:cNvPr id="1577" name="Picture 15" descr="Picture 15"/>
          <p:cNvPicPr>
            <a:picLocks noChangeAspect="1"/>
          </p:cNvPicPr>
          <p:nvPr/>
        </p:nvPicPr>
        <p:blipFill>
          <a:blip r:embed="rId6">
            <a:extLst/>
          </a:blip>
          <a:stretch>
            <a:fillRect/>
          </a:stretch>
        </p:blipFill>
        <p:spPr>
          <a:xfrm>
            <a:off x="3940559" y="4009680"/>
            <a:ext cx="599041" cy="599041"/>
          </a:xfrm>
          <a:prstGeom prst="rect">
            <a:avLst/>
          </a:prstGeom>
          <a:ln w="12700">
            <a:miter lim="400000"/>
          </a:ln>
          <a:effectLst>
            <a:outerShdw sx="100000" sy="100000" kx="0" ky="0" algn="b" rotWithShape="0" blurRad="292100" dist="139700" dir="2700000">
              <a:srgbClr val="333333">
                <a:alpha val="64999"/>
              </a:srgbClr>
            </a:outerShdw>
          </a:effectLst>
        </p:spPr>
      </p:pic>
      <p:pic>
        <p:nvPicPr>
          <p:cNvPr id="1578" name="Imagen 630" descr="Imagen 630"/>
          <p:cNvPicPr>
            <a:picLocks noChangeAspect="1"/>
          </p:cNvPicPr>
          <p:nvPr/>
        </p:nvPicPr>
        <p:blipFill>
          <a:blip r:embed="rId7">
            <a:extLst/>
          </a:blip>
          <a:stretch>
            <a:fillRect/>
          </a:stretch>
        </p:blipFill>
        <p:spPr>
          <a:xfrm>
            <a:off x="8156519" y="4811760"/>
            <a:ext cx="932761" cy="215281"/>
          </a:xfrm>
          <a:prstGeom prst="rect">
            <a:avLst/>
          </a:prstGeom>
          <a:ln w="12700">
            <a:miter lim="400000"/>
          </a:ln>
        </p:spPr>
      </p:pic>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582" name="CustomShape 1"/>
          <p:cNvGrpSpPr/>
          <p:nvPr/>
        </p:nvGrpSpPr>
        <p:grpSpPr>
          <a:xfrm>
            <a:off x="1313639" y="3450240"/>
            <a:ext cx="2891521" cy="389161"/>
            <a:chOff x="0" y="0"/>
            <a:chExt cx="2891520" cy="389160"/>
          </a:xfrm>
        </p:grpSpPr>
        <p:sp>
          <p:nvSpPr>
            <p:cNvPr id="1580" name="Rectángulo"/>
            <p:cNvSpPr/>
            <p:nvPr/>
          </p:nvSpPr>
          <p:spPr>
            <a:xfrm>
              <a:off x="-1" y="-1"/>
              <a:ext cx="2891522" cy="389162"/>
            </a:xfrm>
            <a:prstGeom prst="rect">
              <a:avLst/>
            </a:prstGeom>
            <a:solidFill>
              <a:srgbClr val="81C6AD">
                <a:alpha val="42000"/>
              </a:srgbClr>
            </a:solidFill>
            <a:ln w="12700" cap="flat">
              <a:noFill/>
              <a:miter lim="400000"/>
            </a:ln>
            <a:effectLst>
              <a:outerShdw sx="100000" sy="100000" kx="0" ky="0" algn="b" rotWithShape="0" blurRad="38100" dist="23000" dir="5400000">
                <a:srgbClr val="000000">
                  <a:alpha val="35000"/>
                </a:srgbClr>
              </a:outerShdw>
            </a:effectLst>
          </p:spPr>
          <p:txBody>
            <a:bodyPr wrap="square" lIns="45719" tIns="45719" rIns="45719" bIns="45719" numCol="1" anchor="t">
              <a:noAutofit/>
            </a:bodyPr>
            <a:lstStyle/>
            <a:p>
              <a:pPr/>
            </a:p>
          </p:txBody>
        </p:sp>
        <p:sp>
          <p:nvSpPr>
            <p:cNvPr id="1581" name="Scott crea un cambio y lo envía para que Catrin y el CAB lo aprueben. Espera la aprobación."/>
            <p:cNvSpPr txBox="1"/>
            <p:nvPr/>
          </p:nvSpPr>
          <p:spPr>
            <a:xfrm>
              <a:off x="44999" y="-1"/>
              <a:ext cx="2801522" cy="344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t">
              <a:spAutoFit/>
            </a:bodyPr>
            <a:lstStyle>
              <a:lvl1pPr indent="176212">
                <a:defRPr sz="900">
                  <a:uFill>
                    <a:solidFill>
                      <a:srgbClr val="FFFFFF"/>
                    </a:solidFill>
                  </a:uFill>
                  <a:latin typeface="Gill Sans Light"/>
                  <a:ea typeface="Gill Sans Light"/>
                  <a:cs typeface="Gill Sans Light"/>
                  <a:sym typeface="Gill Sans Light"/>
                </a:defRPr>
              </a:lvl1pPr>
            </a:lstStyle>
            <a:p>
              <a:pPr/>
              <a:r>
                <a:t>Scott crea un cambio y lo envía para que Catrin y el CAB lo aprueben. Espera la aprobación.</a:t>
              </a:r>
            </a:p>
          </p:txBody>
        </p:sp>
      </p:grpSp>
      <p:grpSp>
        <p:nvGrpSpPr>
          <p:cNvPr id="1585" name="CustomShape 2"/>
          <p:cNvGrpSpPr/>
          <p:nvPr/>
        </p:nvGrpSpPr>
        <p:grpSpPr>
          <a:xfrm>
            <a:off x="1746719" y="618699"/>
            <a:ext cx="5428081" cy="535601"/>
            <a:chOff x="0" y="0"/>
            <a:chExt cx="5428079" cy="535600"/>
          </a:xfrm>
        </p:grpSpPr>
        <p:sp>
          <p:nvSpPr>
            <p:cNvPr id="1583" name="Rectángulo"/>
            <p:cNvSpPr/>
            <p:nvPr/>
          </p:nvSpPr>
          <p:spPr>
            <a:xfrm>
              <a:off x="0" y="51259"/>
              <a:ext cx="5428080" cy="433082"/>
            </a:xfrm>
            <a:prstGeom prst="rect">
              <a:avLst/>
            </a:prstGeom>
            <a:solidFill>
              <a:srgbClr val="FFFFFF"/>
            </a:solidFill>
            <a:ln w="12700" cap="flat">
              <a:noFill/>
              <a:miter lim="400000"/>
            </a:ln>
            <a:effectLst/>
          </p:spPr>
          <p:txBody>
            <a:bodyPr wrap="square" lIns="45719" tIns="45719" rIns="45719" bIns="45719" numCol="1" anchor="ctr">
              <a:noAutofit/>
            </a:bodyPr>
            <a:lstStyle/>
            <a:p>
              <a:pPr/>
            </a:p>
          </p:txBody>
        </p:sp>
        <p:sp>
          <p:nvSpPr>
            <p:cNvPr id="1584" name="Cómo Scott maneja el problema."/>
            <p:cNvSpPr txBox="1"/>
            <p:nvPr/>
          </p:nvSpPr>
          <p:spPr>
            <a:xfrm>
              <a:off x="0" y="0"/>
              <a:ext cx="5428080" cy="5356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89999" tIns="89999" rIns="89999" bIns="89999" numCol="1" anchor="ctr">
              <a:spAutoFit/>
            </a:bodyPr>
            <a:lstStyle>
              <a:lvl1pPr>
                <a:defRPr sz="2400">
                  <a:solidFill>
                    <a:srgbClr val="0D0D0D"/>
                  </a:solidFill>
                  <a:uFill>
                    <a:solidFill>
                      <a:srgbClr val="FFFFFF"/>
                    </a:solidFill>
                  </a:uFill>
                  <a:latin typeface="Gill Sans Light"/>
                  <a:ea typeface="Gill Sans Light"/>
                  <a:cs typeface="Gill Sans Light"/>
                  <a:sym typeface="Gill Sans Light"/>
                </a:defRPr>
              </a:lvl1pPr>
            </a:lstStyle>
            <a:p>
              <a:pPr/>
              <a:r>
                <a:t>Cómo Scott maneja el problema.</a:t>
              </a:r>
            </a:p>
          </p:txBody>
        </p:sp>
      </p:grpSp>
      <p:grpSp>
        <p:nvGrpSpPr>
          <p:cNvPr id="1588" name="CustomShape 3"/>
          <p:cNvGrpSpPr/>
          <p:nvPr/>
        </p:nvGrpSpPr>
        <p:grpSpPr>
          <a:xfrm>
            <a:off x="4088879" y="4238280"/>
            <a:ext cx="3698593" cy="424080"/>
            <a:chOff x="0" y="0"/>
            <a:chExt cx="3698592" cy="424079"/>
          </a:xfrm>
        </p:grpSpPr>
        <p:sp>
          <p:nvSpPr>
            <p:cNvPr id="1586" name="Rectángulo"/>
            <p:cNvSpPr/>
            <p:nvPr/>
          </p:nvSpPr>
          <p:spPr>
            <a:xfrm>
              <a:off x="-1" y="-1"/>
              <a:ext cx="3698594" cy="424081"/>
            </a:xfrm>
            <a:prstGeom prst="rect">
              <a:avLst/>
            </a:prstGeom>
            <a:solidFill>
              <a:srgbClr val="D99694">
                <a:alpha val="42000"/>
              </a:srgbClr>
            </a:solidFill>
            <a:ln w="12700" cap="flat">
              <a:noFill/>
              <a:miter lim="400000"/>
            </a:ln>
            <a:effectLst>
              <a:outerShdw sx="100000" sy="100000" kx="0" ky="0" algn="b" rotWithShape="0" blurRad="38100" dist="23000" dir="5400000">
                <a:srgbClr val="000000">
                  <a:alpha val="35000"/>
                </a:srgbClr>
              </a:outerShdw>
            </a:effectLst>
          </p:spPr>
          <p:txBody>
            <a:bodyPr wrap="square" lIns="45719" tIns="45719" rIns="45719" bIns="45719" numCol="1" anchor="t">
              <a:noAutofit/>
            </a:bodyPr>
            <a:lstStyle/>
            <a:p>
              <a:pPr>
                <a:tabLst>
                  <a:tab pos="76200" algn="l"/>
                </a:tabLst>
              </a:pPr>
            </a:p>
          </p:txBody>
        </p:sp>
        <p:sp>
          <p:nvSpPr>
            <p:cNvPr id="1587" name="Ninguno de los miembros del CAB estaba trabajando en la mañana y para el momento en que respondieron, era demasiado tarde."/>
            <p:cNvSpPr txBox="1"/>
            <p:nvPr/>
          </p:nvSpPr>
          <p:spPr>
            <a:xfrm>
              <a:off x="44999" y="-1"/>
              <a:ext cx="3608594" cy="344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t">
              <a:spAutoFit/>
            </a:bodyPr>
            <a:lstStyle>
              <a:lvl1pPr indent="87313">
                <a:tabLst>
                  <a:tab pos="76200" algn="l"/>
                </a:tabLst>
                <a:defRPr sz="900">
                  <a:uFill>
                    <a:solidFill>
                      <a:srgbClr val="FFFFFF"/>
                    </a:solidFill>
                  </a:uFill>
                  <a:latin typeface="Gill Sans Light"/>
                  <a:ea typeface="Gill Sans Light"/>
                  <a:cs typeface="Gill Sans Light"/>
                  <a:sym typeface="Gill Sans Light"/>
                </a:defRPr>
              </a:lvl1pPr>
            </a:lstStyle>
            <a:p>
              <a:pPr/>
              <a:r>
                <a:t>Ninguno de los miembros del CAB estaba trabajando en la mañana y para el momento en que respondieron, era demasiado tarde. </a:t>
              </a:r>
            </a:p>
          </p:txBody>
        </p:sp>
      </p:grpSp>
      <p:pic>
        <p:nvPicPr>
          <p:cNvPr id="1589" name="Picture 35" descr="Picture 35"/>
          <p:cNvPicPr>
            <a:picLocks noChangeAspect="1"/>
          </p:cNvPicPr>
          <p:nvPr/>
        </p:nvPicPr>
        <p:blipFill>
          <a:blip r:embed="rId2">
            <a:extLst/>
          </a:blip>
          <a:stretch>
            <a:fillRect/>
          </a:stretch>
        </p:blipFill>
        <p:spPr>
          <a:xfrm>
            <a:off x="2184119" y="1928879"/>
            <a:ext cx="733682" cy="733681"/>
          </a:xfrm>
          <a:prstGeom prst="rect">
            <a:avLst/>
          </a:prstGeom>
          <a:ln w="12700">
            <a:miter lim="400000"/>
          </a:ln>
        </p:spPr>
      </p:pic>
      <p:grpSp>
        <p:nvGrpSpPr>
          <p:cNvPr id="1596" name="CustomShape 4"/>
          <p:cNvGrpSpPr/>
          <p:nvPr/>
        </p:nvGrpSpPr>
        <p:grpSpPr>
          <a:xfrm>
            <a:off x="2841250" y="1395998"/>
            <a:ext cx="1600364" cy="658093"/>
            <a:chOff x="0" y="0"/>
            <a:chExt cx="1600362" cy="658091"/>
          </a:xfrm>
        </p:grpSpPr>
        <p:grpSp>
          <p:nvGrpSpPr>
            <p:cNvPr id="1594" name="Grupo"/>
            <p:cNvGrpSpPr/>
            <p:nvPr/>
          </p:nvGrpSpPr>
          <p:grpSpPr>
            <a:xfrm>
              <a:off x="-1" y="-1"/>
              <a:ext cx="1600364" cy="658093"/>
              <a:chOff x="0" y="0"/>
              <a:chExt cx="1600362" cy="658091"/>
            </a:xfrm>
          </p:grpSpPr>
          <p:sp>
            <p:nvSpPr>
              <p:cNvPr id="1590" name="Figura"/>
              <p:cNvSpPr/>
              <p:nvPr/>
            </p:nvSpPr>
            <p:spPr>
              <a:xfrm>
                <a:off x="232350" y="0"/>
                <a:ext cx="1368013" cy="533115"/>
              </a:xfrm>
              <a:custGeom>
                <a:avLst/>
                <a:gdLst/>
                <a:ahLst/>
                <a:cxnLst>
                  <a:cxn ang="0">
                    <a:pos x="wd2" y="hd2"/>
                  </a:cxn>
                  <a:cxn ang="5400000">
                    <a:pos x="wd2" y="hd2"/>
                  </a:cxn>
                  <a:cxn ang="10800000">
                    <a:pos x="wd2" y="hd2"/>
                  </a:cxn>
                  <a:cxn ang="16200000">
                    <a:pos x="wd2" y="hd2"/>
                  </a:cxn>
                </a:cxnLst>
                <a:rect l="0" t="0" r="r" b="b"/>
                <a:pathLst>
                  <a:path w="20879" h="20684" fill="norm" stroke="1" extrusionOk="0">
                    <a:moveTo>
                      <a:pt x="1901" y="6800"/>
                    </a:moveTo>
                    <a:cubicBezTo>
                      <a:pt x="1658" y="4397"/>
                      <a:pt x="2907" y="2184"/>
                      <a:pt x="4691" y="1857"/>
                    </a:cubicBezTo>
                    <a:cubicBezTo>
                      <a:pt x="5414" y="1724"/>
                      <a:pt x="6149" y="1922"/>
                      <a:pt x="6778" y="2419"/>
                    </a:cubicBezTo>
                    <a:cubicBezTo>
                      <a:pt x="7445" y="725"/>
                      <a:pt x="9003" y="82"/>
                      <a:pt x="10259" y="981"/>
                    </a:cubicBezTo>
                    <a:cubicBezTo>
                      <a:pt x="10478" y="1139"/>
                      <a:pt x="10680" y="1338"/>
                      <a:pt x="10857" y="1573"/>
                    </a:cubicBezTo>
                    <a:cubicBezTo>
                      <a:pt x="11377" y="169"/>
                      <a:pt x="12642" y="-401"/>
                      <a:pt x="13683" y="299"/>
                    </a:cubicBezTo>
                    <a:cubicBezTo>
                      <a:pt x="13971" y="493"/>
                      <a:pt x="14223" y="774"/>
                      <a:pt x="14418" y="1119"/>
                    </a:cubicBezTo>
                    <a:cubicBezTo>
                      <a:pt x="15255" y="-209"/>
                      <a:pt x="16734" y="-373"/>
                      <a:pt x="17722" y="753"/>
                    </a:cubicBezTo>
                    <a:cubicBezTo>
                      <a:pt x="18137" y="1226"/>
                      <a:pt x="18417" y="1878"/>
                      <a:pt x="18513" y="2598"/>
                    </a:cubicBezTo>
                    <a:cubicBezTo>
                      <a:pt x="19885" y="3102"/>
                      <a:pt x="20694" y="5013"/>
                      <a:pt x="20321" y="6865"/>
                    </a:cubicBezTo>
                    <a:cubicBezTo>
                      <a:pt x="20289" y="7020"/>
                      <a:pt x="20250" y="7173"/>
                      <a:pt x="20203" y="7321"/>
                    </a:cubicBezTo>
                    <a:cubicBezTo>
                      <a:pt x="21303" y="9251"/>
                      <a:pt x="21034" y="12017"/>
                      <a:pt x="19601" y="13499"/>
                    </a:cubicBezTo>
                    <a:cubicBezTo>
                      <a:pt x="19156" y="13961"/>
                      <a:pt x="18629" y="14259"/>
                      <a:pt x="18072" y="14367"/>
                    </a:cubicBezTo>
                    <a:cubicBezTo>
                      <a:pt x="18072" y="16443"/>
                      <a:pt x="16822" y="18126"/>
                      <a:pt x="15280" y="18126"/>
                    </a:cubicBezTo>
                    <a:cubicBezTo>
                      <a:pt x="14757" y="18126"/>
                      <a:pt x="14245" y="17928"/>
                      <a:pt x="13801" y="17556"/>
                    </a:cubicBezTo>
                    <a:cubicBezTo>
                      <a:pt x="13280" y="19883"/>
                      <a:pt x="11460" y="21199"/>
                      <a:pt x="9738" y="20494"/>
                    </a:cubicBezTo>
                    <a:cubicBezTo>
                      <a:pt x="9016" y="20199"/>
                      <a:pt x="8392" y="19574"/>
                      <a:pt x="7973" y="18727"/>
                    </a:cubicBezTo>
                    <a:cubicBezTo>
                      <a:pt x="6209" y="20160"/>
                      <a:pt x="3920" y="19389"/>
                      <a:pt x="2859" y="17004"/>
                    </a:cubicBezTo>
                    <a:cubicBezTo>
                      <a:pt x="2846" y="16974"/>
                      <a:pt x="2833" y="16944"/>
                      <a:pt x="2820" y="16914"/>
                    </a:cubicBezTo>
                    <a:lnTo>
                      <a:pt x="2820" y="16914"/>
                    </a:lnTo>
                    <a:cubicBezTo>
                      <a:pt x="1666" y="17096"/>
                      <a:pt x="620" y="15986"/>
                      <a:pt x="485" y="14435"/>
                    </a:cubicBezTo>
                    <a:cubicBezTo>
                      <a:pt x="412" y="13608"/>
                      <a:pt x="615" y="12780"/>
                      <a:pt x="1038" y="12172"/>
                    </a:cubicBezTo>
                    <a:lnTo>
                      <a:pt x="1038" y="12172"/>
                    </a:lnTo>
                    <a:cubicBezTo>
                      <a:pt x="39" y="11379"/>
                      <a:pt x="-297" y="9639"/>
                      <a:pt x="288" y="8285"/>
                    </a:cubicBezTo>
                    <a:cubicBezTo>
                      <a:pt x="626" y="7504"/>
                      <a:pt x="1218" y="6988"/>
                      <a:pt x="1883" y="6895"/>
                    </a:cubicBezTo>
                    <a:close/>
                  </a:path>
                </a:pathLst>
              </a:custGeom>
              <a:solidFill>
                <a:srgbClr val="E6B9B8"/>
              </a:solidFill>
              <a:ln w="12700" cap="flat">
                <a:noFill/>
                <a:miter lim="400000"/>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lgn="ctr"/>
              </a:p>
            </p:txBody>
          </p:sp>
          <p:sp>
            <p:nvSpPr>
              <p:cNvPr id="1591" name="Círculo"/>
              <p:cNvSpPr/>
              <p:nvPr/>
            </p:nvSpPr>
            <p:spPr>
              <a:xfrm>
                <a:off x="271194" y="472580"/>
                <a:ext cx="88681" cy="88681"/>
              </a:xfrm>
              <a:prstGeom prst="ellipse">
                <a:avLst/>
              </a:prstGeom>
              <a:solidFill>
                <a:srgbClr val="E6B9B8"/>
              </a:solidFill>
              <a:ln w="12700" cap="flat">
                <a:noFill/>
                <a:miter lim="400000"/>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lgn="ctr"/>
              </a:p>
            </p:txBody>
          </p:sp>
          <p:sp>
            <p:nvSpPr>
              <p:cNvPr id="1592" name="Círculo"/>
              <p:cNvSpPr/>
              <p:nvPr/>
            </p:nvSpPr>
            <p:spPr>
              <a:xfrm>
                <a:off x="121972" y="556282"/>
                <a:ext cx="59121" cy="59121"/>
              </a:xfrm>
              <a:prstGeom prst="ellipse">
                <a:avLst/>
              </a:prstGeom>
              <a:solidFill>
                <a:srgbClr val="E6B9B8"/>
              </a:solidFill>
              <a:ln w="12700" cap="flat">
                <a:noFill/>
                <a:miter lim="400000"/>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lgn="ctr"/>
              </a:p>
            </p:txBody>
          </p:sp>
          <p:sp>
            <p:nvSpPr>
              <p:cNvPr id="1593" name="Círculo"/>
              <p:cNvSpPr/>
              <p:nvPr/>
            </p:nvSpPr>
            <p:spPr>
              <a:xfrm>
                <a:off x="0" y="628531"/>
                <a:ext cx="29560" cy="29561"/>
              </a:xfrm>
              <a:prstGeom prst="ellipse">
                <a:avLst/>
              </a:prstGeom>
              <a:solidFill>
                <a:srgbClr val="E6B9B8"/>
              </a:solidFill>
              <a:ln w="12700" cap="flat">
                <a:noFill/>
                <a:miter lim="400000"/>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lgn="ctr"/>
              </a:p>
            </p:txBody>
          </p:sp>
        </p:grpSp>
        <p:sp>
          <p:nvSpPr>
            <p:cNvPr id="1595" name="¡Sé cómo manejar esto!"/>
            <p:cNvSpPr txBox="1"/>
            <p:nvPr/>
          </p:nvSpPr>
          <p:spPr>
            <a:xfrm>
              <a:off x="466803" y="79992"/>
              <a:ext cx="802460" cy="344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ctr">
              <a:spAutoFit/>
            </a:bodyPr>
            <a:lstStyle>
              <a:lvl1pPr algn="ctr">
                <a:defRPr sz="900">
                  <a:uFill>
                    <a:solidFill>
                      <a:srgbClr val="FFFFFF"/>
                    </a:solidFill>
                  </a:uFill>
                  <a:latin typeface="Gill Sans Light"/>
                  <a:ea typeface="Gill Sans Light"/>
                  <a:cs typeface="Gill Sans Light"/>
                  <a:sym typeface="Gill Sans Light"/>
                </a:defRPr>
              </a:lvl1pPr>
            </a:lstStyle>
            <a:p>
              <a:pPr/>
              <a:r>
                <a:t>¡Sé cómo manejar esto!</a:t>
              </a:r>
            </a:p>
          </p:txBody>
        </p:sp>
      </p:grpSp>
      <p:pic>
        <p:nvPicPr>
          <p:cNvPr id="1597" name="Picture 20" descr="Picture 20"/>
          <p:cNvPicPr>
            <a:picLocks noChangeAspect="1"/>
          </p:cNvPicPr>
          <p:nvPr/>
        </p:nvPicPr>
        <p:blipFill>
          <a:blip r:embed="rId3">
            <a:extLst/>
          </a:blip>
          <a:stretch>
            <a:fillRect/>
          </a:stretch>
        </p:blipFill>
        <p:spPr>
          <a:xfrm>
            <a:off x="9572039" y="4970160"/>
            <a:ext cx="712441" cy="712441"/>
          </a:xfrm>
          <a:prstGeom prst="rect">
            <a:avLst/>
          </a:prstGeom>
          <a:ln w="12700">
            <a:miter lim="400000"/>
          </a:ln>
        </p:spPr>
      </p:pic>
      <p:pic>
        <p:nvPicPr>
          <p:cNvPr id="1598" name="Picture 21" descr="Picture 21"/>
          <p:cNvPicPr>
            <a:picLocks noChangeAspect="1"/>
          </p:cNvPicPr>
          <p:nvPr/>
        </p:nvPicPr>
        <p:blipFill>
          <a:blip r:embed="rId3">
            <a:extLst/>
          </a:blip>
          <a:stretch>
            <a:fillRect/>
          </a:stretch>
        </p:blipFill>
        <p:spPr>
          <a:xfrm>
            <a:off x="9724680" y="5122440"/>
            <a:ext cx="712441" cy="712441"/>
          </a:xfrm>
          <a:prstGeom prst="rect">
            <a:avLst/>
          </a:prstGeom>
          <a:ln w="12700">
            <a:miter lim="400000"/>
          </a:ln>
        </p:spPr>
      </p:pic>
      <p:pic>
        <p:nvPicPr>
          <p:cNvPr id="1599" name="Picture 2" descr="Picture 2"/>
          <p:cNvPicPr>
            <a:picLocks noChangeAspect="1"/>
          </p:cNvPicPr>
          <p:nvPr/>
        </p:nvPicPr>
        <p:blipFill>
          <a:blip r:embed="rId4">
            <a:extLst/>
          </a:blip>
          <a:stretch>
            <a:fillRect/>
          </a:stretch>
        </p:blipFill>
        <p:spPr>
          <a:xfrm>
            <a:off x="5272920" y="2397599"/>
            <a:ext cx="716760" cy="716761"/>
          </a:xfrm>
          <a:prstGeom prst="rect">
            <a:avLst/>
          </a:prstGeom>
          <a:ln w="12700">
            <a:miter lim="400000"/>
          </a:ln>
        </p:spPr>
      </p:pic>
      <p:grpSp>
        <p:nvGrpSpPr>
          <p:cNvPr id="1606" name="CustomShape 5"/>
          <p:cNvGrpSpPr/>
          <p:nvPr/>
        </p:nvGrpSpPr>
        <p:grpSpPr>
          <a:xfrm>
            <a:off x="5924937" y="1397403"/>
            <a:ext cx="2378713" cy="1196411"/>
            <a:chOff x="0" y="0"/>
            <a:chExt cx="2378712" cy="1196409"/>
          </a:xfrm>
        </p:grpSpPr>
        <p:grpSp>
          <p:nvGrpSpPr>
            <p:cNvPr id="1604" name="Grupo"/>
            <p:cNvGrpSpPr/>
            <p:nvPr/>
          </p:nvGrpSpPr>
          <p:grpSpPr>
            <a:xfrm>
              <a:off x="0" y="-1"/>
              <a:ext cx="2378713" cy="1196411"/>
              <a:chOff x="0" y="0"/>
              <a:chExt cx="2378712" cy="1196409"/>
            </a:xfrm>
          </p:grpSpPr>
          <p:sp>
            <p:nvSpPr>
              <p:cNvPr id="1600" name="Figura"/>
              <p:cNvSpPr/>
              <p:nvPr/>
            </p:nvSpPr>
            <p:spPr>
              <a:xfrm>
                <a:off x="349584" y="0"/>
                <a:ext cx="2029129" cy="969200"/>
              </a:xfrm>
              <a:custGeom>
                <a:avLst/>
                <a:gdLst/>
                <a:ahLst/>
                <a:cxnLst>
                  <a:cxn ang="0">
                    <a:pos x="wd2" y="hd2"/>
                  </a:cxn>
                  <a:cxn ang="5400000">
                    <a:pos x="wd2" y="hd2"/>
                  </a:cxn>
                  <a:cxn ang="10800000">
                    <a:pos x="wd2" y="hd2"/>
                  </a:cxn>
                  <a:cxn ang="16200000">
                    <a:pos x="wd2" y="hd2"/>
                  </a:cxn>
                </a:cxnLst>
                <a:rect l="0" t="0" r="r" b="b"/>
                <a:pathLst>
                  <a:path w="20879" h="20684" fill="norm" stroke="1" extrusionOk="0">
                    <a:moveTo>
                      <a:pt x="1901" y="6800"/>
                    </a:moveTo>
                    <a:cubicBezTo>
                      <a:pt x="1658" y="4397"/>
                      <a:pt x="2907" y="2184"/>
                      <a:pt x="4691" y="1857"/>
                    </a:cubicBezTo>
                    <a:cubicBezTo>
                      <a:pt x="5414" y="1724"/>
                      <a:pt x="6149" y="1922"/>
                      <a:pt x="6778" y="2419"/>
                    </a:cubicBezTo>
                    <a:cubicBezTo>
                      <a:pt x="7445" y="725"/>
                      <a:pt x="9003" y="82"/>
                      <a:pt x="10259" y="981"/>
                    </a:cubicBezTo>
                    <a:cubicBezTo>
                      <a:pt x="10478" y="1139"/>
                      <a:pt x="10680" y="1338"/>
                      <a:pt x="10857" y="1573"/>
                    </a:cubicBezTo>
                    <a:lnTo>
                      <a:pt x="10857" y="1573"/>
                    </a:lnTo>
                    <a:cubicBezTo>
                      <a:pt x="11377" y="169"/>
                      <a:pt x="12642" y="-401"/>
                      <a:pt x="13683" y="299"/>
                    </a:cubicBezTo>
                    <a:cubicBezTo>
                      <a:pt x="13971" y="493"/>
                      <a:pt x="14223" y="774"/>
                      <a:pt x="14418" y="1119"/>
                    </a:cubicBezTo>
                    <a:cubicBezTo>
                      <a:pt x="15255" y="-209"/>
                      <a:pt x="16734" y="-373"/>
                      <a:pt x="17722" y="753"/>
                    </a:cubicBezTo>
                    <a:cubicBezTo>
                      <a:pt x="18137" y="1226"/>
                      <a:pt x="18417" y="1878"/>
                      <a:pt x="18513" y="2598"/>
                    </a:cubicBezTo>
                    <a:cubicBezTo>
                      <a:pt x="19885" y="3102"/>
                      <a:pt x="20694" y="5013"/>
                      <a:pt x="20321" y="6865"/>
                    </a:cubicBezTo>
                    <a:cubicBezTo>
                      <a:pt x="20289" y="7020"/>
                      <a:pt x="20250" y="7173"/>
                      <a:pt x="20203" y="7321"/>
                    </a:cubicBezTo>
                    <a:cubicBezTo>
                      <a:pt x="21303" y="9251"/>
                      <a:pt x="21034" y="12017"/>
                      <a:pt x="19601" y="13499"/>
                    </a:cubicBezTo>
                    <a:cubicBezTo>
                      <a:pt x="19156" y="13961"/>
                      <a:pt x="18629" y="14259"/>
                      <a:pt x="18072" y="14367"/>
                    </a:cubicBezTo>
                    <a:cubicBezTo>
                      <a:pt x="18072" y="16443"/>
                      <a:pt x="16822" y="18126"/>
                      <a:pt x="15280" y="18126"/>
                    </a:cubicBezTo>
                    <a:cubicBezTo>
                      <a:pt x="14757" y="18126"/>
                      <a:pt x="14245" y="17928"/>
                      <a:pt x="13801" y="17556"/>
                    </a:cubicBezTo>
                    <a:cubicBezTo>
                      <a:pt x="13280" y="19883"/>
                      <a:pt x="11460" y="21199"/>
                      <a:pt x="9738" y="20494"/>
                    </a:cubicBezTo>
                    <a:cubicBezTo>
                      <a:pt x="9016" y="20199"/>
                      <a:pt x="8392" y="19574"/>
                      <a:pt x="7973" y="18727"/>
                    </a:cubicBezTo>
                    <a:cubicBezTo>
                      <a:pt x="6209" y="20160"/>
                      <a:pt x="3920" y="19389"/>
                      <a:pt x="2859" y="17004"/>
                    </a:cubicBezTo>
                    <a:cubicBezTo>
                      <a:pt x="2846" y="16974"/>
                      <a:pt x="2833" y="16944"/>
                      <a:pt x="2820" y="16914"/>
                    </a:cubicBezTo>
                    <a:lnTo>
                      <a:pt x="2820" y="16914"/>
                    </a:lnTo>
                    <a:cubicBezTo>
                      <a:pt x="1666" y="17096"/>
                      <a:pt x="620" y="15986"/>
                      <a:pt x="485" y="14435"/>
                    </a:cubicBezTo>
                    <a:cubicBezTo>
                      <a:pt x="412" y="13608"/>
                      <a:pt x="615" y="12780"/>
                      <a:pt x="1038" y="12172"/>
                    </a:cubicBezTo>
                    <a:lnTo>
                      <a:pt x="1038" y="12172"/>
                    </a:lnTo>
                    <a:cubicBezTo>
                      <a:pt x="39" y="11379"/>
                      <a:pt x="-297" y="9639"/>
                      <a:pt x="288" y="8285"/>
                    </a:cubicBezTo>
                    <a:cubicBezTo>
                      <a:pt x="626" y="7504"/>
                      <a:pt x="1218" y="6988"/>
                      <a:pt x="1883" y="6895"/>
                    </a:cubicBezTo>
                    <a:close/>
                  </a:path>
                </a:pathLst>
              </a:custGeom>
              <a:solidFill>
                <a:srgbClr val="EFD9B0"/>
              </a:solidFill>
              <a:ln w="12700" cap="flat">
                <a:noFill/>
                <a:miter lim="400000"/>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lgn="ctr"/>
              </a:p>
            </p:txBody>
          </p:sp>
          <p:sp>
            <p:nvSpPr>
              <p:cNvPr id="1601" name="Círculo"/>
              <p:cNvSpPr/>
              <p:nvPr/>
            </p:nvSpPr>
            <p:spPr>
              <a:xfrm>
                <a:off x="394809" y="857888"/>
                <a:ext cx="161221" cy="161221"/>
              </a:xfrm>
              <a:prstGeom prst="ellipse">
                <a:avLst/>
              </a:prstGeom>
              <a:solidFill>
                <a:srgbClr val="EFD9B0"/>
              </a:solidFill>
              <a:ln w="12700" cap="flat">
                <a:noFill/>
                <a:miter lim="400000"/>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lgn="ctr"/>
              </a:p>
            </p:txBody>
          </p:sp>
          <p:sp>
            <p:nvSpPr>
              <p:cNvPr id="1602" name="Círculo"/>
              <p:cNvSpPr/>
              <p:nvPr/>
            </p:nvSpPr>
            <p:spPr>
              <a:xfrm>
                <a:off x="173517" y="1012583"/>
                <a:ext cx="107481" cy="107481"/>
              </a:xfrm>
              <a:prstGeom prst="ellipse">
                <a:avLst/>
              </a:prstGeom>
              <a:solidFill>
                <a:srgbClr val="EFD9B0"/>
              </a:solidFill>
              <a:ln w="12700" cap="flat">
                <a:noFill/>
                <a:miter lim="400000"/>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lgn="ctr"/>
              </a:p>
            </p:txBody>
          </p:sp>
          <p:sp>
            <p:nvSpPr>
              <p:cNvPr id="1603" name="Círculo"/>
              <p:cNvSpPr/>
              <p:nvPr/>
            </p:nvSpPr>
            <p:spPr>
              <a:xfrm>
                <a:off x="0" y="1142669"/>
                <a:ext cx="53741" cy="53741"/>
              </a:xfrm>
              <a:prstGeom prst="ellipse">
                <a:avLst/>
              </a:prstGeom>
              <a:solidFill>
                <a:srgbClr val="EFD9B0"/>
              </a:solidFill>
              <a:ln w="12700" cap="flat">
                <a:noFill/>
                <a:miter lim="400000"/>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lgn="ctr"/>
              </a:p>
            </p:txBody>
          </p:sp>
        </p:grpSp>
        <p:sp>
          <p:nvSpPr>
            <p:cNvPr id="1605" name="¡Oh, un momento! ¡Catrin ha dejado muy claro que no debería procesar nada sin antes obtener una aprobación!"/>
            <p:cNvSpPr txBox="1"/>
            <p:nvPr/>
          </p:nvSpPr>
          <p:spPr>
            <a:xfrm>
              <a:off x="675595" y="95622"/>
              <a:ext cx="1233754" cy="725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ctr">
              <a:spAutoFit/>
            </a:bodyPr>
            <a:lstStyle>
              <a:lvl1pPr algn="ctr">
                <a:defRPr sz="900">
                  <a:uFill>
                    <a:solidFill>
                      <a:srgbClr val="FFFFFF"/>
                    </a:solidFill>
                  </a:uFill>
                  <a:latin typeface="Gill Sans Light"/>
                  <a:ea typeface="Gill Sans Light"/>
                  <a:cs typeface="Gill Sans Light"/>
                  <a:sym typeface="Gill Sans Light"/>
                </a:defRPr>
              </a:lvl1pPr>
            </a:lstStyle>
            <a:p>
              <a:pPr/>
              <a:r>
                <a:t>¡Oh, un momento! ¡Catrin ha dejado muy claro que no debería procesar nada sin antes obtener una aprobación!</a:t>
              </a:r>
            </a:p>
          </p:txBody>
        </p:sp>
      </p:grpSp>
      <p:grpSp>
        <p:nvGrpSpPr>
          <p:cNvPr id="1609" name="CustomShape 6"/>
          <p:cNvGrpSpPr/>
          <p:nvPr/>
        </p:nvGrpSpPr>
        <p:grpSpPr>
          <a:xfrm>
            <a:off x="1014480" y="3433319"/>
            <a:ext cx="405001" cy="374401"/>
            <a:chOff x="0" y="0"/>
            <a:chExt cx="405000" cy="374400"/>
          </a:xfrm>
        </p:grpSpPr>
        <p:sp>
          <p:nvSpPr>
            <p:cNvPr id="1607" name="Óvalo"/>
            <p:cNvSpPr/>
            <p:nvPr/>
          </p:nvSpPr>
          <p:spPr>
            <a:xfrm>
              <a:off x="-1" y="-1"/>
              <a:ext cx="405002" cy="374402"/>
            </a:xfrm>
            <a:prstGeom prst="ellipse">
              <a:avLst/>
            </a:prstGeom>
            <a:solidFill>
              <a:srgbClr val="FAC090"/>
            </a:solidFill>
            <a:ln w="12700" cap="flat">
              <a:noFill/>
              <a:miter lim="400000"/>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lgn="ctr"/>
            </a:p>
          </p:txBody>
        </p:sp>
        <p:sp>
          <p:nvSpPr>
            <p:cNvPr id="1608" name="1"/>
            <p:cNvSpPr txBox="1"/>
            <p:nvPr/>
          </p:nvSpPr>
          <p:spPr>
            <a:xfrm>
              <a:off x="104310" y="40599"/>
              <a:ext cx="196380" cy="293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ctr">
              <a:spAutoFit/>
            </a:bodyPr>
            <a:lstStyle>
              <a:lvl1pPr algn="ctr">
                <a:defRPr sz="1400">
                  <a:uFill>
                    <a:solidFill>
                      <a:srgbClr val="FFFFFF"/>
                    </a:solidFill>
                  </a:uFill>
                  <a:latin typeface="Gill Sans Light"/>
                  <a:ea typeface="Gill Sans Light"/>
                  <a:cs typeface="Gill Sans Light"/>
                  <a:sym typeface="Gill Sans Light"/>
                </a:defRPr>
              </a:lvl1pPr>
            </a:lstStyle>
            <a:p>
              <a:pPr/>
              <a:r>
                <a:t>1</a:t>
              </a:r>
            </a:p>
          </p:txBody>
        </p:sp>
      </p:grpSp>
      <p:grpSp>
        <p:nvGrpSpPr>
          <p:cNvPr id="1612" name="CustomShape 7"/>
          <p:cNvGrpSpPr/>
          <p:nvPr/>
        </p:nvGrpSpPr>
        <p:grpSpPr>
          <a:xfrm>
            <a:off x="3832199" y="4222079"/>
            <a:ext cx="405001" cy="374401"/>
            <a:chOff x="0" y="0"/>
            <a:chExt cx="405000" cy="374400"/>
          </a:xfrm>
        </p:grpSpPr>
        <p:sp>
          <p:nvSpPr>
            <p:cNvPr id="1610" name="Óvalo"/>
            <p:cNvSpPr/>
            <p:nvPr/>
          </p:nvSpPr>
          <p:spPr>
            <a:xfrm>
              <a:off x="-1" y="-1"/>
              <a:ext cx="405002" cy="374402"/>
            </a:xfrm>
            <a:prstGeom prst="ellipse">
              <a:avLst/>
            </a:prstGeom>
            <a:solidFill>
              <a:srgbClr val="FAC090"/>
            </a:solidFill>
            <a:ln w="12700" cap="flat">
              <a:noFill/>
              <a:miter lim="400000"/>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lgn="ctr"/>
            </a:p>
          </p:txBody>
        </p:sp>
        <p:sp>
          <p:nvSpPr>
            <p:cNvPr id="1611" name="2"/>
            <p:cNvSpPr txBox="1"/>
            <p:nvPr/>
          </p:nvSpPr>
          <p:spPr>
            <a:xfrm>
              <a:off x="104310" y="40599"/>
              <a:ext cx="196380" cy="293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ctr">
              <a:spAutoFit/>
            </a:bodyPr>
            <a:lstStyle>
              <a:lvl1pPr algn="ctr">
                <a:defRPr sz="1400">
                  <a:uFill>
                    <a:solidFill>
                      <a:srgbClr val="FFFFFF"/>
                    </a:solidFill>
                  </a:uFill>
                  <a:latin typeface="Gill Sans Light"/>
                  <a:ea typeface="Gill Sans Light"/>
                  <a:cs typeface="Gill Sans Light"/>
                  <a:sym typeface="Gill Sans Light"/>
                </a:defRPr>
              </a:lvl1pPr>
            </a:lstStyle>
            <a:p>
              <a:pPr/>
              <a:r>
                <a:t>2</a:t>
              </a:r>
            </a:p>
          </p:txBody>
        </p:sp>
      </p:grpSp>
      <p:sp>
        <p:nvSpPr>
          <p:cNvPr id="1613" name="CustomShape 8"/>
          <p:cNvSpPr/>
          <p:nvPr/>
        </p:nvSpPr>
        <p:spPr>
          <a:xfrm flipV="1">
            <a:off x="3074760" y="2486879"/>
            <a:ext cx="2081881" cy="14041"/>
          </a:xfrm>
          <a:prstGeom prst="line">
            <a:avLst/>
          </a:prstGeom>
          <a:ln>
            <a:solidFill>
              <a:srgbClr val="53A5B3"/>
            </a:solidFill>
            <a:tailEnd type="triangle"/>
          </a:ln>
        </p:spPr>
        <p:txBody>
          <a:bodyPr lIns="45719" rIns="45719"/>
          <a:lstStyle/>
          <a:p>
            <a:pPr/>
          </a:p>
        </p:txBody>
      </p:sp>
      <p:pic>
        <p:nvPicPr>
          <p:cNvPr id="1614" name="Imagen 643" descr="Imagen 643"/>
          <p:cNvPicPr>
            <a:picLocks noChangeAspect="1"/>
          </p:cNvPicPr>
          <p:nvPr/>
        </p:nvPicPr>
        <p:blipFill>
          <a:blip r:embed="rId5">
            <a:extLst/>
          </a:blip>
          <a:stretch>
            <a:fillRect/>
          </a:stretch>
        </p:blipFill>
        <p:spPr>
          <a:xfrm>
            <a:off x="8156519" y="4807799"/>
            <a:ext cx="920161" cy="212401"/>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40" name="CustomShape 1"/>
          <p:cNvSpPr/>
          <p:nvPr/>
        </p:nvSpPr>
        <p:spPr>
          <a:xfrm>
            <a:off x="5601599" y="2573640"/>
            <a:ext cx="1077481" cy="1077480"/>
          </a:xfrm>
          <a:prstGeom prst="ellipse">
            <a:avLst/>
          </a:prstGeom>
          <a:solidFill>
            <a:srgbClr val="F3FDD9"/>
          </a:solidFill>
          <a:ln w="12700">
            <a:miter lim="400000"/>
          </a:ln>
        </p:spPr>
        <p:txBody>
          <a:bodyPr lIns="45719" rIns="45719"/>
          <a:lstStyle/>
          <a:p>
            <a:pPr/>
          </a:p>
        </p:txBody>
      </p:sp>
      <p:sp>
        <p:nvSpPr>
          <p:cNvPr id="1041" name="CustomShape 2"/>
          <p:cNvSpPr/>
          <p:nvPr/>
        </p:nvSpPr>
        <p:spPr>
          <a:xfrm>
            <a:off x="578879" y="3319919"/>
            <a:ext cx="1077481" cy="1077481"/>
          </a:xfrm>
          <a:prstGeom prst="ellipse">
            <a:avLst/>
          </a:prstGeom>
          <a:solidFill>
            <a:srgbClr val="F3FDD9"/>
          </a:solidFill>
          <a:ln w="12700">
            <a:miter lim="400000"/>
          </a:ln>
        </p:spPr>
        <p:txBody>
          <a:bodyPr lIns="45719" rIns="45719"/>
          <a:lstStyle/>
          <a:p>
            <a:pPr/>
          </a:p>
        </p:txBody>
      </p:sp>
      <p:sp>
        <p:nvSpPr>
          <p:cNvPr id="1042" name="CustomShape 3"/>
          <p:cNvSpPr/>
          <p:nvPr/>
        </p:nvSpPr>
        <p:spPr>
          <a:xfrm>
            <a:off x="1862279" y="3319919"/>
            <a:ext cx="1077481" cy="1077481"/>
          </a:xfrm>
          <a:prstGeom prst="ellipse">
            <a:avLst/>
          </a:prstGeom>
          <a:solidFill>
            <a:srgbClr val="F3FDD9"/>
          </a:solidFill>
          <a:ln w="12700">
            <a:miter lim="400000"/>
          </a:ln>
        </p:spPr>
        <p:txBody>
          <a:bodyPr lIns="45719" rIns="45719"/>
          <a:lstStyle/>
          <a:p>
            <a:pPr/>
          </a:p>
        </p:txBody>
      </p:sp>
      <p:sp>
        <p:nvSpPr>
          <p:cNvPr id="1043" name="CustomShape 4"/>
          <p:cNvSpPr/>
          <p:nvPr/>
        </p:nvSpPr>
        <p:spPr>
          <a:xfrm>
            <a:off x="1216440" y="2190600"/>
            <a:ext cx="1077480" cy="1077480"/>
          </a:xfrm>
          <a:prstGeom prst="ellipse">
            <a:avLst/>
          </a:prstGeom>
          <a:solidFill>
            <a:srgbClr val="D9D9D9"/>
          </a:solidFill>
          <a:ln w="12700">
            <a:miter lim="400000"/>
          </a:ln>
        </p:spPr>
        <p:txBody>
          <a:bodyPr lIns="45719" rIns="45719"/>
          <a:lstStyle/>
          <a:p>
            <a:pPr/>
          </a:p>
        </p:txBody>
      </p:sp>
      <p:sp>
        <p:nvSpPr>
          <p:cNvPr id="1044" name="CustomShape 5"/>
          <p:cNvSpPr/>
          <p:nvPr/>
        </p:nvSpPr>
        <p:spPr>
          <a:xfrm>
            <a:off x="6967080" y="3859919"/>
            <a:ext cx="1077481" cy="1077481"/>
          </a:xfrm>
          <a:prstGeom prst="ellipse">
            <a:avLst/>
          </a:prstGeom>
          <a:solidFill>
            <a:srgbClr val="D9D9D9"/>
          </a:solidFill>
          <a:ln w="12700">
            <a:miter lim="400000"/>
          </a:ln>
        </p:spPr>
        <p:txBody>
          <a:bodyPr lIns="45719" rIns="45719"/>
          <a:lstStyle/>
          <a:p>
            <a:pPr/>
          </a:p>
        </p:txBody>
      </p:sp>
      <p:sp>
        <p:nvSpPr>
          <p:cNvPr id="1045" name="CustomShape 6"/>
          <p:cNvSpPr/>
          <p:nvPr/>
        </p:nvSpPr>
        <p:spPr>
          <a:xfrm>
            <a:off x="6945840" y="1265760"/>
            <a:ext cx="1077481" cy="1077481"/>
          </a:xfrm>
          <a:prstGeom prst="ellipse">
            <a:avLst/>
          </a:prstGeom>
          <a:solidFill>
            <a:srgbClr val="D9D9D9"/>
          </a:solidFill>
          <a:ln w="12700">
            <a:miter lim="400000"/>
          </a:ln>
        </p:spPr>
        <p:txBody>
          <a:bodyPr lIns="45719" rIns="45719"/>
          <a:lstStyle/>
          <a:p>
            <a:pPr/>
          </a:p>
        </p:txBody>
      </p:sp>
      <p:grpSp>
        <p:nvGrpSpPr>
          <p:cNvPr id="1048" name="CustomShape 7"/>
          <p:cNvGrpSpPr/>
          <p:nvPr/>
        </p:nvGrpSpPr>
        <p:grpSpPr>
          <a:xfrm>
            <a:off x="6967080" y="2573640"/>
            <a:ext cx="1077481" cy="1077480"/>
            <a:chOff x="0" y="0"/>
            <a:chExt cx="1077479" cy="1077479"/>
          </a:xfrm>
        </p:grpSpPr>
        <p:sp>
          <p:nvSpPr>
            <p:cNvPr id="1046" name="Círculo"/>
            <p:cNvSpPr/>
            <p:nvPr/>
          </p:nvSpPr>
          <p:spPr>
            <a:xfrm>
              <a:off x="0" y="0"/>
              <a:ext cx="1077480" cy="1077480"/>
            </a:xfrm>
            <a:prstGeom prst="ellipse">
              <a:avLst/>
            </a:prstGeom>
            <a:solidFill>
              <a:srgbClr val="F3FDD9"/>
            </a:solidFill>
            <a:ln w="12700" cap="flat">
              <a:noFill/>
              <a:miter lim="400000"/>
            </a:ln>
            <a:effectLst/>
          </p:spPr>
          <p:txBody>
            <a:bodyPr wrap="square" lIns="45719" tIns="45719" rIns="45719" bIns="45719" numCol="1" anchor="ctr">
              <a:noAutofit/>
            </a:bodyPr>
            <a:lstStyle/>
            <a:p>
              <a:pPr algn="ctr"/>
            </a:p>
          </p:txBody>
        </p:sp>
        <p:sp>
          <p:nvSpPr>
            <p:cNvPr id="1047" name="Texto"/>
            <p:cNvSpPr txBox="1"/>
            <p:nvPr/>
          </p:nvSpPr>
          <p:spPr>
            <a:xfrm>
              <a:off x="157793" y="309039"/>
              <a:ext cx="761894" cy="459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89999" tIns="89999" rIns="89999" bIns="89999" numCol="1" anchor="ctr">
              <a:spAutoFit/>
            </a:bodyPr>
            <a:lstStyle>
              <a:lvl1pPr algn="ctr">
                <a:defRPr>
                  <a:uFill>
                    <a:solidFill>
                      <a:srgbClr val="FFFFFF"/>
                    </a:solidFill>
                  </a:uFill>
                  <a:latin typeface="Quattrocento Sans"/>
                  <a:ea typeface="Quattrocento Sans"/>
                  <a:cs typeface="Quattrocento Sans"/>
                  <a:sym typeface="Quattrocento Sans"/>
                </a:defRPr>
              </a:lvl1pPr>
            </a:lstStyle>
            <a:p>
              <a:pPr/>
              <a:r>
                <a:t> </a:t>
              </a:r>
            </a:p>
          </p:txBody>
        </p:sp>
      </p:grpSp>
      <p:sp>
        <p:nvSpPr>
          <p:cNvPr id="1049" name="CustomShape 8"/>
          <p:cNvSpPr/>
          <p:nvPr/>
        </p:nvSpPr>
        <p:spPr>
          <a:xfrm>
            <a:off x="4224959" y="2573640"/>
            <a:ext cx="1077481" cy="1077480"/>
          </a:xfrm>
          <a:prstGeom prst="ellipse">
            <a:avLst/>
          </a:prstGeom>
          <a:solidFill>
            <a:srgbClr val="F3FDD9"/>
          </a:solidFill>
          <a:ln w="12700">
            <a:miter lim="400000"/>
          </a:ln>
        </p:spPr>
        <p:txBody>
          <a:bodyPr lIns="45719" rIns="45719"/>
          <a:lstStyle/>
          <a:p>
            <a:pPr/>
          </a:p>
        </p:txBody>
      </p:sp>
      <p:sp>
        <p:nvSpPr>
          <p:cNvPr id="1050" name="CustomShape 9"/>
          <p:cNvSpPr txBox="1"/>
          <p:nvPr/>
        </p:nvSpPr>
        <p:spPr>
          <a:xfrm>
            <a:off x="1784160" y="634540"/>
            <a:ext cx="3875761" cy="535601"/>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nchor="ctr">
            <a:spAutoFit/>
          </a:bodyPr>
          <a:lstStyle>
            <a:lvl1pPr>
              <a:defRPr sz="2400">
                <a:uFill>
                  <a:solidFill>
                    <a:srgbClr val="FFFFFF"/>
                  </a:solidFill>
                </a:uFill>
                <a:latin typeface="Gill Sans Light"/>
                <a:ea typeface="Gill Sans Light"/>
                <a:cs typeface="Gill Sans Light"/>
                <a:sym typeface="Gill Sans Light"/>
              </a:defRPr>
            </a:lvl1pPr>
          </a:lstStyle>
          <a:p>
            <a:pPr/>
            <a:r>
              <a:t>¡Bienvenido a Zylkerville! </a:t>
            </a:r>
          </a:p>
        </p:txBody>
      </p:sp>
      <p:sp>
        <p:nvSpPr>
          <p:cNvPr id="1051" name="Line 10"/>
          <p:cNvSpPr/>
          <p:nvPr/>
        </p:nvSpPr>
        <p:spPr>
          <a:xfrm>
            <a:off x="3920399" y="1836720"/>
            <a:ext cx="361" cy="2114640"/>
          </a:xfrm>
          <a:prstGeom prst="line">
            <a:avLst/>
          </a:prstGeom>
          <a:ln>
            <a:solidFill>
              <a:srgbClr val="D9D9D9"/>
            </a:solidFill>
          </a:ln>
        </p:spPr>
        <p:txBody>
          <a:bodyPr lIns="45719" rIns="45719"/>
          <a:lstStyle/>
          <a:p>
            <a:pPr/>
          </a:p>
        </p:txBody>
      </p:sp>
      <p:pic>
        <p:nvPicPr>
          <p:cNvPr id="1052" name="Picture 33" descr="Picture 33"/>
          <p:cNvPicPr>
            <a:picLocks noChangeAspect="1"/>
          </p:cNvPicPr>
          <p:nvPr/>
        </p:nvPicPr>
        <p:blipFill>
          <a:blip r:embed="rId2">
            <a:extLst/>
          </a:blip>
          <a:stretch>
            <a:fillRect/>
          </a:stretch>
        </p:blipFill>
        <p:spPr>
          <a:xfrm>
            <a:off x="1411559" y="2365200"/>
            <a:ext cx="717481" cy="717481"/>
          </a:xfrm>
          <a:prstGeom prst="rect">
            <a:avLst/>
          </a:prstGeom>
          <a:ln w="12700">
            <a:miter lim="400000"/>
          </a:ln>
        </p:spPr>
      </p:pic>
      <p:pic>
        <p:nvPicPr>
          <p:cNvPr id="1053" name="Picture 34" descr="Picture 34"/>
          <p:cNvPicPr>
            <a:picLocks noChangeAspect="1"/>
          </p:cNvPicPr>
          <p:nvPr/>
        </p:nvPicPr>
        <p:blipFill>
          <a:blip r:embed="rId3">
            <a:extLst/>
          </a:blip>
          <a:srcRect l="61" t="0" r="61" b="0"/>
          <a:stretch>
            <a:fillRect/>
          </a:stretch>
        </p:blipFill>
        <p:spPr>
          <a:xfrm>
            <a:off x="2049120" y="3490919"/>
            <a:ext cx="717481" cy="717481"/>
          </a:xfrm>
          <a:prstGeom prst="rect">
            <a:avLst/>
          </a:prstGeom>
          <a:ln w="12700">
            <a:miter lim="400000"/>
          </a:ln>
        </p:spPr>
      </p:pic>
      <p:pic>
        <p:nvPicPr>
          <p:cNvPr id="1054" name="Picture 35" descr="Picture 35"/>
          <p:cNvPicPr>
            <a:picLocks noChangeAspect="1"/>
          </p:cNvPicPr>
          <p:nvPr/>
        </p:nvPicPr>
        <p:blipFill>
          <a:blip r:embed="rId4">
            <a:extLst/>
          </a:blip>
          <a:stretch>
            <a:fillRect/>
          </a:stretch>
        </p:blipFill>
        <p:spPr>
          <a:xfrm>
            <a:off x="767520" y="3497400"/>
            <a:ext cx="717481" cy="717481"/>
          </a:xfrm>
          <a:prstGeom prst="rect">
            <a:avLst/>
          </a:prstGeom>
          <a:ln w="12700">
            <a:miter lim="400000"/>
          </a:ln>
        </p:spPr>
      </p:pic>
      <p:sp>
        <p:nvSpPr>
          <p:cNvPr id="1055" name="CustomShape 11"/>
          <p:cNvSpPr txBox="1"/>
          <p:nvPr/>
        </p:nvSpPr>
        <p:spPr>
          <a:xfrm>
            <a:off x="785520" y="4664159"/>
            <a:ext cx="788400" cy="291398"/>
          </a:xfrm>
          <a:prstGeom prst="rect">
            <a:avLst/>
          </a:prstGeom>
          <a:ln w="12700">
            <a:miter lim="400000"/>
          </a:ln>
          <a:extLst>
            <a:ext uri="{C572A759-6A51-4108-AA02-DFA0A04FC94B}">
              <ma14:wrappingTextBoxFlag xmlns:ma14="http://schemas.microsoft.com/office/mac/drawingml/2011/main" val="1"/>
            </a:ext>
          </a:extLst>
        </p:spPr>
        <p:txBody>
          <a:bodyPr lIns="35639" tIns="35639" rIns="35639" bIns="35639">
            <a:spAutoFit/>
          </a:bodyPr>
          <a:lstStyle/>
          <a:p>
            <a:pPr algn="ctr">
              <a:defRPr sz="800">
                <a:uFill>
                  <a:solidFill>
                    <a:srgbClr val="FFFFFF"/>
                  </a:solidFill>
                </a:uFill>
                <a:latin typeface="Gill Sans SemiBold"/>
                <a:ea typeface="Gill Sans SemiBold"/>
                <a:cs typeface="Gill Sans SemiBold"/>
                <a:sym typeface="Gill Sans SemiBold"/>
              </a:defRPr>
            </a:pPr>
            <a:r>
              <a:t>WENDY</a:t>
            </a:r>
          </a:p>
          <a:p>
            <a:pPr algn="ctr">
              <a:defRPr sz="800">
                <a:uFill>
                  <a:solidFill>
                    <a:srgbClr val="FFFFFF"/>
                  </a:solidFill>
                </a:uFill>
                <a:latin typeface="Apple Symbols"/>
                <a:ea typeface="Apple Symbols"/>
                <a:cs typeface="Apple Symbols"/>
                <a:sym typeface="Apple Symbols"/>
              </a:defRPr>
            </a:pPr>
            <a:r>
              <a:t>RRHH</a:t>
            </a:r>
          </a:p>
        </p:txBody>
      </p:sp>
      <p:sp>
        <p:nvSpPr>
          <p:cNvPr id="1056" name="CustomShape 12"/>
          <p:cNvSpPr txBox="1"/>
          <p:nvPr/>
        </p:nvSpPr>
        <p:spPr>
          <a:xfrm>
            <a:off x="1326599" y="1842119"/>
            <a:ext cx="1037521" cy="428915"/>
          </a:xfrm>
          <a:prstGeom prst="rect">
            <a:avLst/>
          </a:prstGeom>
          <a:ln w="12700">
            <a:miter lim="400000"/>
          </a:ln>
          <a:extLst>
            <a:ext uri="{C572A759-6A51-4108-AA02-DFA0A04FC94B}">
              <ma14:wrappingTextBoxFlag xmlns:ma14="http://schemas.microsoft.com/office/mac/drawingml/2011/main" val="1"/>
            </a:ext>
          </a:extLst>
        </p:spPr>
        <p:txBody>
          <a:bodyPr lIns="35639" tIns="35639" rIns="35639" bIns="35639">
            <a:spAutoFit/>
          </a:bodyPr>
          <a:lstStyle/>
          <a:p>
            <a:pPr algn="ctr">
              <a:defRPr sz="800">
                <a:uFill>
                  <a:solidFill>
                    <a:srgbClr val="FFFFFF"/>
                  </a:solidFill>
                </a:uFill>
                <a:latin typeface="Gill Sans SemiBold"/>
                <a:ea typeface="Gill Sans SemiBold"/>
                <a:cs typeface="Gill Sans SemiBold"/>
                <a:sym typeface="Gill Sans SemiBold"/>
              </a:defRPr>
            </a:pPr>
            <a:r>
              <a:t>DAVE</a:t>
            </a:r>
          </a:p>
          <a:p>
            <a:pPr algn="ctr">
              <a:defRPr sz="800">
                <a:uFill>
                  <a:solidFill>
                    <a:srgbClr val="FFFFFF"/>
                  </a:solidFill>
                </a:uFill>
                <a:latin typeface="Apple Symbols"/>
                <a:ea typeface="Apple Symbols"/>
                <a:cs typeface="Apple Symbols"/>
                <a:sym typeface="Apple Symbols"/>
              </a:defRPr>
            </a:pPr>
            <a:r>
              <a:t>DIRECTOR DE CONTRATACIÓN</a:t>
            </a:r>
          </a:p>
        </p:txBody>
      </p:sp>
      <p:sp>
        <p:nvSpPr>
          <p:cNvPr id="1057" name="CustomShape 13"/>
          <p:cNvSpPr txBox="1"/>
          <p:nvPr/>
        </p:nvSpPr>
        <p:spPr>
          <a:xfrm>
            <a:off x="2069999" y="4664159"/>
            <a:ext cx="840601" cy="291398"/>
          </a:xfrm>
          <a:prstGeom prst="rect">
            <a:avLst/>
          </a:prstGeom>
          <a:ln w="12700">
            <a:miter lim="400000"/>
          </a:ln>
          <a:extLst>
            <a:ext uri="{C572A759-6A51-4108-AA02-DFA0A04FC94B}">
              <ma14:wrappingTextBoxFlag xmlns:ma14="http://schemas.microsoft.com/office/mac/drawingml/2011/main" val="1"/>
            </a:ext>
          </a:extLst>
        </p:spPr>
        <p:txBody>
          <a:bodyPr lIns="35639" tIns="35639" rIns="35639" bIns="35639">
            <a:spAutoFit/>
          </a:bodyPr>
          <a:lstStyle/>
          <a:p>
            <a:pPr algn="ctr">
              <a:defRPr sz="800">
                <a:uFill>
                  <a:solidFill>
                    <a:srgbClr val="FFFFFF"/>
                  </a:solidFill>
                </a:uFill>
                <a:latin typeface="Gill Sans SemiBold"/>
                <a:ea typeface="Gill Sans SemiBold"/>
                <a:cs typeface="Gill Sans SemiBold"/>
                <a:sym typeface="Gill Sans SemiBold"/>
              </a:defRPr>
            </a:pPr>
            <a:r>
              <a:t>JOHN</a:t>
            </a:r>
          </a:p>
          <a:p>
            <a:pPr algn="ctr">
              <a:defRPr sz="800">
                <a:uFill>
                  <a:solidFill>
                    <a:srgbClr val="FFFFFF"/>
                  </a:solidFill>
                </a:uFill>
                <a:latin typeface="Apple Symbols"/>
                <a:ea typeface="Apple Symbols"/>
                <a:cs typeface="Apple Symbols"/>
                <a:sym typeface="Apple Symbols"/>
              </a:defRPr>
            </a:pPr>
            <a:r>
              <a:t>USUARIO FINAL</a:t>
            </a:r>
          </a:p>
        </p:txBody>
      </p:sp>
      <p:sp>
        <p:nvSpPr>
          <p:cNvPr id="1058" name="CustomShape 14"/>
          <p:cNvSpPr txBox="1"/>
          <p:nvPr/>
        </p:nvSpPr>
        <p:spPr>
          <a:xfrm>
            <a:off x="241200" y="1448639"/>
            <a:ext cx="1266480" cy="36940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defRPr b="1" sz="1000">
                <a:uFill>
                  <a:solidFill>
                    <a:srgbClr val="FFFFFF"/>
                  </a:solidFill>
                </a:uFill>
                <a:latin typeface="Gill Sans"/>
                <a:ea typeface="Gill Sans"/>
                <a:cs typeface="Gill Sans"/>
                <a:sym typeface="Gill Sans"/>
              </a:defRPr>
            </a:lvl1pPr>
          </a:lstStyle>
          <a:p>
            <a:pPr/>
            <a:r>
              <a:t>USUARIOS EMPRESARIALES</a:t>
            </a:r>
          </a:p>
        </p:txBody>
      </p:sp>
      <p:sp>
        <p:nvSpPr>
          <p:cNvPr id="1059" name="CustomShape 15"/>
          <p:cNvSpPr txBox="1"/>
          <p:nvPr/>
        </p:nvSpPr>
        <p:spPr>
          <a:xfrm>
            <a:off x="4506479" y="1397159"/>
            <a:ext cx="872282" cy="36940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defRPr b="1" sz="1000">
                <a:uFill>
                  <a:solidFill>
                    <a:srgbClr val="FFFFFF"/>
                  </a:solidFill>
                </a:uFill>
                <a:latin typeface="Gill Sans"/>
                <a:ea typeface="Gill Sans"/>
                <a:cs typeface="Gill Sans"/>
                <a:sym typeface="Gill Sans"/>
              </a:defRPr>
            </a:lvl1pPr>
          </a:lstStyle>
          <a:p>
            <a:pPr/>
            <a:r>
              <a:t>PERSONAL DE TI</a:t>
            </a:r>
          </a:p>
        </p:txBody>
      </p:sp>
      <p:pic>
        <p:nvPicPr>
          <p:cNvPr id="1060" name="Picture 50" descr="Picture 50"/>
          <p:cNvPicPr>
            <a:picLocks noChangeAspect="1"/>
          </p:cNvPicPr>
          <p:nvPr/>
        </p:nvPicPr>
        <p:blipFill>
          <a:blip r:embed="rId5">
            <a:extLst/>
          </a:blip>
          <a:stretch>
            <a:fillRect/>
          </a:stretch>
        </p:blipFill>
        <p:spPr>
          <a:xfrm>
            <a:off x="4431600" y="2764439"/>
            <a:ext cx="717481" cy="717481"/>
          </a:xfrm>
          <a:prstGeom prst="rect">
            <a:avLst/>
          </a:prstGeom>
          <a:ln w="12700">
            <a:miter lim="400000"/>
          </a:ln>
        </p:spPr>
      </p:pic>
      <p:sp>
        <p:nvSpPr>
          <p:cNvPr id="1061" name="CustomShape 16"/>
          <p:cNvSpPr txBox="1"/>
          <p:nvPr/>
        </p:nvSpPr>
        <p:spPr>
          <a:xfrm>
            <a:off x="4430519" y="3711600"/>
            <a:ext cx="699121" cy="315157"/>
          </a:xfrm>
          <a:prstGeom prst="rect">
            <a:avLst/>
          </a:prstGeom>
          <a:ln w="12700">
            <a:miter lim="400000"/>
          </a:ln>
          <a:extLst>
            <a:ext uri="{C572A759-6A51-4108-AA02-DFA0A04FC94B}">
              <ma14:wrappingTextBoxFlag xmlns:ma14="http://schemas.microsoft.com/office/mac/drawingml/2011/main" val="1"/>
            </a:ext>
          </a:extLst>
        </p:spPr>
        <p:txBody>
          <a:bodyPr lIns="47520" tIns="47520" rIns="47520" bIns="47520">
            <a:spAutoFit/>
          </a:bodyPr>
          <a:lstStyle/>
          <a:p>
            <a:pPr algn="ctr">
              <a:defRPr sz="800">
                <a:uFill>
                  <a:solidFill>
                    <a:srgbClr val="FFFFFF"/>
                  </a:solidFill>
                </a:uFill>
                <a:latin typeface="Gill Sans SemiBold"/>
                <a:ea typeface="Gill Sans SemiBold"/>
                <a:cs typeface="Gill Sans SemiBold"/>
                <a:sym typeface="Gill Sans SemiBold"/>
              </a:defRPr>
            </a:pPr>
            <a:r>
              <a:t>MARCUS</a:t>
            </a:r>
          </a:p>
          <a:p>
            <a:pPr algn="ctr">
              <a:defRPr sz="800">
                <a:uFill>
                  <a:solidFill>
                    <a:srgbClr val="FFFFFF"/>
                  </a:solidFill>
                </a:uFill>
                <a:latin typeface="Apple Symbols"/>
                <a:ea typeface="Apple Symbols"/>
                <a:cs typeface="Apple Symbols"/>
                <a:sym typeface="Apple Symbols"/>
              </a:defRPr>
            </a:pPr>
            <a:r>
              <a:t>CIO</a:t>
            </a:r>
          </a:p>
        </p:txBody>
      </p:sp>
      <p:pic>
        <p:nvPicPr>
          <p:cNvPr id="1062" name="Picture 59" descr="Picture 59"/>
          <p:cNvPicPr>
            <a:picLocks noChangeAspect="1"/>
          </p:cNvPicPr>
          <p:nvPr/>
        </p:nvPicPr>
        <p:blipFill>
          <a:blip r:embed="rId6">
            <a:extLst/>
          </a:blip>
          <a:stretch>
            <a:fillRect/>
          </a:stretch>
        </p:blipFill>
        <p:spPr>
          <a:xfrm>
            <a:off x="5797439" y="2757959"/>
            <a:ext cx="717481" cy="717481"/>
          </a:xfrm>
          <a:prstGeom prst="rect">
            <a:avLst/>
          </a:prstGeom>
          <a:ln w="12700">
            <a:miter lim="400000"/>
          </a:ln>
        </p:spPr>
      </p:pic>
      <p:pic>
        <p:nvPicPr>
          <p:cNvPr id="1063" name="Picture 60" descr="Picture 60"/>
          <p:cNvPicPr>
            <a:picLocks noChangeAspect="1"/>
          </p:cNvPicPr>
          <p:nvPr/>
        </p:nvPicPr>
        <p:blipFill>
          <a:blip r:embed="rId7">
            <a:extLst/>
          </a:blip>
          <a:stretch>
            <a:fillRect/>
          </a:stretch>
        </p:blipFill>
        <p:spPr>
          <a:xfrm>
            <a:off x="7160759" y="4052880"/>
            <a:ext cx="717481" cy="717481"/>
          </a:xfrm>
          <a:prstGeom prst="rect">
            <a:avLst/>
          </a:prstGeom>
          <a:ln w="12700">
            <a:miter lim="400000"/>
          </a:ln>
        </p:spPr>
      </p:pic>
      <p:pic>
        <p:nvPicPr>
          <p:cNvPr id="1064" name="Picture 61" descr="Picture 61"/>
          <p:cNvPicPr>
            <a:picLocks noChangeAspect="1"/>
          </p:cNvPicPr>
          <p:nvPr/>
        </p:nvPicPr>
        <p:blipFill>
          <a:blip r:embed="rId8">
            <a:extLst/>
          </a:blip>
          <a:stretch>
            <a:fillRect/>
          </a:stretch>
        </p:blipFill>
        <p:spPr>
          <a:xfrm>
            <a:off x="7147080" y="2755439"/>
            <a:ext cx="717481" cy="717481"/>
          </a:xfrm>
          <a:prstGeom prst="rect">
            <a:avLst/>
          </a:prstGeom>
          <a:ln w="12700">
            <a:miter lim="400000"/>
          </a:ln>
        </p:spPr>
      </p:pic>
      <p:pic>
        <p:nvPicPr>
          <p:cNvPr id="1065" name="Picture 62" descr="Picture 62"/>
          <p:cNvPicPr>
            <a:picLocks noChangeAspect="1"/>
          </p:cNvPicPr>
          <p:nvPr/>
        </p:nvPicPr>
        <p:blipFill>
          <a:blip r:embed="rId9">
            <a:extLst/>
          </a:blip>
          <a:stretch>
            <a:fillRect/>
          </a:stretch>
        </p:blipFill>
        <p:spPr>
          <a:xfrm>
            <a:off x="7120080" y="1436400"/>
            <a:ext cx="717481" cy="717481"/>
          </a:xfrm>
          <a:prstGeom prst="rect">
            <a:avLst/>
          </a:prstGeom>
          <a:ln w="12700">
            <a:miter lim="400000"/>
          </a:ln>
        </p:spPr>
      </p:pic>
      <p:sp>
        <p:nvSpPr>
          <p:cNvPr id="1066" name="CustomShape 17"/>
          <p:cNvSpPr txBox="1"/>
          <p:nvPr/>
        </p:nvSpPr>
        <p:spPr>
          <a:xfrm>
            <a:off x="8009639" y="1482119"/>
            <a:ext cx="878761" cy="351075"/>
          </a:xfrm>
          <a:prstGeom prst="rect">
            <a:avLst/>
          </a:prstGeom>
          <a:ln w="12700">
            <a:miter lim="400000"/>
          </a:ln>
          <a:extLst>
            <a:ext uri="{C572A759-6A51-4108-AA02-DFA0A04FC94B}">
              <ma14:wrappingTextBoxFlag xmlns:ma14="http://schemas.microsoft.com/office/mac/drawingml/2011/main" val="1"/>
            </a:ext>
          </a:extLst>
        </p:spPr>
        <p:txBody>
          <a:bodyPr lIns="47520" tIns="47520" rIns="47520" bIns="47520">
            <a:spAutoFit/>
          </a:bodyPr>
          <a:lstStyle/>
          <a:p>
            <a:pPr algn="ctr">
              <a:defRPr sz="800">
                <a:uFill>
                  <a:solidFill>
                    <a:srgbClr val="FFFFFF"/>
                  </a:solidFill>
                </a:uFill>
                <a:latin typeface="Gill Sans SemiBold"/>
                <a:ea typeface="Gill Sans SemiBold"/>
                <a:cs typeface="Gill Sans SemiBold"/>
                <a:sym typeface="Gill Sans SemiBold"/>
              </a:defRPr>
            </a:pPr>
            <a:r>
              <a:t>SCOTT </a:t>
            </a:r>
          </a:p>
          <a:p>
            <a:pPr algn="ctr">
              <a:defRPr sz="800">
                <a:uFill>
                  <a:solidFill>
                    <a:srgbClr val="FFFFFF"/>
                  </a:solidFill>
                </a:uFill>
                <a:latin typeface="Apple Symbols"/>
                <a:ea typeface="Apple Symbols"/>
                <a:cs typeface="Apple Symbols"/>
                <a:sym typeface="Apple Symbols"/>
              </a:defRPr>
            </a:pPr>
            <a:r>
              <a:t>TÉCNICO DE TI</a:t>
            </a:r>
          </a:p>
        </p:txBody>
      </p:sp>
      <p:sp>
        <p:nvSpPr>
          <p:cNvPr id="1067" name="CustomShape 18"/>
          <p:cNvSpPr txBox="1"/>
          <p:nvPr/>
        </p:nvSpPr>
        <p:spPr>
          <a:xfrm>
            <a:off x="8060039" y="2946960"/>
            <a:ext cx="955693" cy="351075"/>
          </a:xfrm>
          <a:prstGeom prst="rect">
            <a:avLst/>
          </a:prstGeom>
          <a:ln w="12700">
            <a:miter lim="400000"/>
          </a:ln>
          <a:extLst>
            <a:ext uri="{C572A759-6A51-4108-AA02-DFA0A04FC94B}">
              <ma14:wrappingTextBoxFlag xmlns:ma14="http://schemas.microsoft.com/office/mac/drawingml/2011/main" val="1"/>
            </a:ext>
          </a:extLst>
        </p:spPr>
        <p:txBody>
          <a:bodyPr lIns="47520" tIns="47520" rIns="47520" bIns="47520">
            <a:spAutoFit/>
          </a:bodyPr>
          <a:lstStyle/>
          <a:p>
            <a:pPr algn="ctr">
              <a:defRPr sz="800">
                <a:uFill>
                  <a:solidFill>
                    <a:srgbClr val="FFFFFF"/>
                  </a:solidFill>
                </a:uFill>
                <a:latin typeface="Gill Sans SemiBold"/>
                <a:ea typeface="Gill Sans SemiBold"/>
                <a:cs typeface="Gill Sans SemiBold"/>
                <a:sym typeface="Gill Sans SemiBold"/>
              </a:defRPr>
            </a:pPr>
            <a:r>
              <a:t>JASON</a:t>
            </a:r>
          </a:p>
          <a:p>
            <a:pPr algn="ctr">
              <a:defRPr sz="800">
                <a:uFill>
                  <a:solidFill>
                    <a:srgbClr val="FFFFFF"/>
                  </a:solidFill>
                </a:uFill>
                <a:latin typeface="Apple Symbols"/>
                <a:ea typeface="Apple Symbols"/>
                <a:cs typeface="Apple Symbols"/>
                <a:sym typeface="Apple Symbols"/>
              </a:defRPr>
            </a:pPr>
            <a:r>
              <a:t>TÉCNICO DE TI</a:t>
            </a:r>
          </a:p>
        </p:txBody>
      </p:sp>
      <p:sp>
        <p:nvSpPr>
          <p:cNvPr id="1068" name="CustomShape 19"/>
          <p:cNvSpPr txBox="1"/>
          <p:nvPr/>
        </p:nvSpPr>
        <p:spPr>
          <a:xfrm>
            <a:off x="8036280" y="4228560"/>
            <a:ext cx="878760" cy="351075"/>
          </a:xfrm>
          <a:prstGeom prst="rect">
            <a:avLst/>
          </a:prstGeom>
          <a:ln w="12700">
            <a:miter lim="400000"/>
          </a:ln>
          <a:extLst>
            <a:ext uri="{C572A759-6A51-4108-AA02-DFA0A04FC94B}">
              <ma14:wrappingTextBoxFlag xmlns:ma14="http://schemas.microsoft.com/office/mac/drawingml/2011/main" val="1"/>
            </a:ext>
          </a:extLst>
        </p:spPr>
        <p:txBody>
          <a:bodyPr lIns="47520" tIns="47520" rIns="47520" bIns="47520">
            <a:spAutoFit/>
          </a:bodyPr>
          <a:lstStyle/>
          <a:p>
            <a:pPr algn="ctr">
              <a:defRPr sz="800">
                <a:uFill>
                  <a:solidFill>
                    <a:srgbClr val="FFFFFF"/>
                  </a:solidFill>
                </a:uFill>
                <a:latin typeface="Gill Sans SemiBold"/>
                <a:ea typeface="Gill Sans SemiBold"/>
                <a:cs typeface="Gill Sans SemiBold"/>
                <a:sym typeface="Gill Sans SemiBold"/>
              </a:defRPr>
            </a:pPr>
            <a:r>
              <a:t>ADAM</a:t>
            </a:r>
          </a:p>
          <a:p>
            <a:pPr algn="ctr">
              <a:defRPr sz="800">
                <a:uFill>
                  <a:solidFill>
                    <a:srgbClr val="FFFFFF"/>
                  </a:solidFill>
                </a:uFill>
                <a:latin typeface="Apple Symbols"/>
                <a:ea typeface="Apple Symbols"/>
                <a:cs typeface="Apple Symbols"/>
                <a:sym typeface="Apple Symbols"/>
              </a:defRPr>
            </a:pPr>
            <a:r>
              <a:t>TÉCNICO DE TI</a:t>
            </a:r>
          </a:p>
        </p:txBody>
      </p:sp>
      <p:sp>
        <p:nvSpPr>
          <p:cNvPr id="1069" name="CustomShape 20"/>
          <p:cNvSpPr txBox="1"/>
          <p:nvPr/>
        </p:nvSpPr>
        <p:spPr>
          <a:xfrm>
            <a:off x="5602680" y="3725640"/>
            <a:ext cx="1077121" cy="416757"/>
          </a:xfrm>
          <a:prstGeom prst="rect">
            <a:avLst/>
          </a:prstGeom>
          <a:ln w="12700">
            <a:miter lim="400000"/>
          </a:ln>
          <a:extLst>
            <a:ext uri="{C572A759-6A51-4108-AA02-DFA0A04FC94B}">
              <ma14:wrappingTextBoxFlag xmlns:ma14="http://schemas.microsoft.com/office/mac/drawingml/2011/main" val="1"/>
            </a:ext>
          </a:extLst>
        </p:spPr>
        <p:txBody>
          <a:bodyPr lIns="47520" tIns="47520" rIns="47520" bIns="47520">
            <a:spAutoFit/>
          </a:bodyPr>
          <a:lstStyle/>
          <a:p>
            <a:pPr algn="ctr">
              <a:defRPr sz="800">
                <a:uFill>
                  <a:solidFill>
                    <a:srgbClr val="FFFFFF"/>
                  </a:solidFill>
                </a:uFill>
                <a:latin typeface="Gill Sans SemiBold"/>
                <a:ea typeface="Gill Sans SemiBold"/>
                <a:cs typeface="Gill Sans SemiBold"/>
                <a:sym typeface="Gill Sans SemiBold"/>
              </a:defRPr>
            </a:pPr>
            <a:r>
              <a:t>CATRIN</a:t>
            </a:r>
          </a:p>
          <a:p>
            <a:pPr algn="ctr">
              <a:defRPr sz="800">
                <a:uFill>
                  <a:solidFill>
                    <a:srgbClr val="FFFFFF"/>
                  </a:solidFill>
                </a:uFill>
                <a:latin typeface="Apple Symbols"/>
                <a:ea typeface="Apple Symbols"/>
                <a:cs typeface="Apple Symbols"/>
                <a:sym typeface="Apple Symbols"/>
              </a:defRPr>
            </a:pPr>
            <a:r>
              <a:t>DIRECTOR DE SERVICIOS DE TI</a:t>
            </a:r>
          </a:p>
        </p:txBody>
      </p:sp>
      <p:pic>
        <p:nvPicPr>
          <p:cNvPr id="1070" name="Picture 2" descr="Picture 2"/>
          <p:cNvPicPr>
            <a:picLocks noChangeAspect="1"/>
          </p:cNvPicPr>
          <p:nvPr/>
        </p:nvPicPr>
        <p:blipFill>
          <a:blip r:embed="rId10">
            <a:extLst/>
          </a:blip>
          <a:stretch>
            <a:fillRect/>
          </a:stretch>
        </p:blipFill>
        <p:spPr>
          <a:xfrm>
            <a:off x="1130040" y="710279"/>
            <a:ext cx="509761" cy="509762"/>
          </a:xfrm>
          <a:prstGeom prst="rect">
            <a:avLst/>
          </a:prstGeom>
          <a:ln w="12700">
            <a:miter lim="400000"/>
          </a:ln>
        </p:spPr>
      </p:pic>
      <p:pic>
        <p:nvPicPr>
          <p:cNvPr id="1071" name="Imagen 315" descr="Imagen 315"/>
          <p:cNvPicPr>
            <a:picLocks noChangeAspect="1"/>
          </p:cNvPicPr>
          <p:nvPr/>
        </p:nvPicPr>
        <p:blipFill>
          <a:blip r:embed="rId11">
            <a:extLst/>
          </a:blip>
          <a:stretch>
            <a:fillRect/>
          </a:stretch>
        </p:blipFill>
        <p:spPr>
          <a:xfrm>
            <a:off x="7936920" y="4785840"/>
            <a:ext cx="1045441" cy="241561"/>
          </a:xfrm>
          <a:prstGeom prst="rect">
            <a:avLst/>
          </a:prstGeom>
          <a:ln w="12700">
            <a:miter lim="400000"/>
          </a:ln>
        </p:spPr>
      </p:pic>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16" name="CustomShape 1"/>
          <p:cNvSpPr/>
          <p:nvPr/>
        </p:nvSpPr>
        <p:spPr>
          <a:xfrm>
            <a:off x="961919" y="2141279"/>
            <a:ext cx="686881" cy="689401"/>
          </a:xfrm>
          <a:prstGeom prst="ellipse">
            <a:avLst/>
          </a:prstGeom>
          <a:solidFill>
            <a:srgbClr val="3D808C"/>
          </a:solidFill>
          <a:ln w="12700">
            <a:miter lim="400000"/>
          </a:ln>
        </p:spPr>
        <p:txBody>
          <a:bodyPr lIns="45719" rIns="45719"/>
          <a:lstStyle/>
          <a:p>
            <a:pPr/>
          </a:p>
        </p:txBody>
      </p:sp>
      <p:sp>
        <p:nvSpPr>
          <p:cNvPr id="1617" name="CustomShape 2"/>
          <p:cNvSpPr/>
          <p:nvPr/>
        </p:nvSpPr>
        <p:spPr>
          <a:xfrm>
            <a:off x="-1" y="2487240"/>
            <a:ext cx="959401" cy="361"/>
          </a:xfrm>
          <a:prstGeom prst="line">
            <a:avLst/>
          </a:prstGeom>
          <a:ln w="9360">
            <a:solidFill>
              <a:srgbClr val="C4BD97"/>
            </a:solidFill>
          </a:ln>
        </p:spPr>
        <p:txBody>
          <a:bodyPr lIns="45719" rIns="45719"/>
          <a:lstStyle/>
          <a:p>
            <a:pPr/>
          </a:p>
        </p:txBody>
      </p:sp>
      <p:grpSp>
        <p:nvGrpSpPr>
          <p:cNvPr id="1620" name="CustomShape 3"/>
          <p:cNvGrpSpPr/>
          <p:nvPr/>
        </p:nvGrpSpPr>
        <p:grpSpPr>
          <a:xfrm>
            <a:off x="1699199" y="2081739"/>
            <a:ext cx="6519600" cy="702141"/>
            <a:chOff x="0" y="0"/>
            <a:chExt cx="6519598" cy="702139"/>
          </a:xfrm>
        </p:grpSpPr>
        <p:sp>
          <p:nvSpPr>
            <p:cNvPr id="1618" name="Rectángulo"/>
            <p:cNvSpPr/>
            <p:nvPr/>
          </p:nvSpPr>
          <p:spPr>
            <a:xfrm>
              <a:off x="0" y="85819"/>
              <a:ext cx="6519599" cy="616321"/>
            </a:xfrm>
            <a:prstGeom prst="rect">
              <a:avLst/>
            </a:prstGeom>
            <a:solidFill>
              <a:srgbClr val="FFFFFF"/>
            </a:solidFill>
            <a:ln w="12700" cap="flat">
              <a:noFill/>
              <a:miter lim="400000"/>
            </a:ln>
            <a:effectLst/>
          </p:spPr>
          <p:txBody>
            <a:bodyPr wrap="square" lIns="45719" tIns="45719" rIns="45719" bIns="45719" numCol="1" anchor="b">
              <a:noAutofit/>
            </a:bodyPr>
            <a:lstStyle/>
            <a:p>
              <a:pPr/>
            </a:p>
          </p:txBody>
        </p:sp>
        <p:sp>
          <p:nvSpPr>
            <p:cNvPr id="1619" name="Cambios de emergencia"/>
            <p:cNvSpPr txBox="1"/>
            <p:nvPr/>
          </p:nvSpPr>
          <p:spPr>
            <a:xfrm>
              <a:off x="0" y="0"/>
              <a:ext cx="6519599" cy="7007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89999" tIns="89999" rIns="89999" bIns="89999" numCol="1" anchor="b">
              <a:spAutoFit/>
            </a:bodyPr>
            <a:lstStyle>
              <a:lvl1pPr>
                <a:defRPr sz="3600">
                  <a:uFill>
                    <a:solidFill>
                      <a:srgbClr val="FFFFFF"/>
                    </a:solidFill>
                  </a:uFill>
                  <a:latin typeface="Gill Sans Light"/>
                  <a:ea typeface="Gill Sans Light"/>
                  <a:cs typeface="Gill Sans Light"/>
                  <a:sym typeface="Gill Sans Light"/>
                </a:defRPr>
              </a:lvl1pPr>
            </a:lstStyle>
            <a:p>
              <a:pPr/>
              <a:r>
                <a:t>Cambios de emergencia</a:t>
              </a:r>
            </a:p>
          </p:txBody>
        </p:sp>
      </p:grpSp>
      <p:sp>
        <p:nvSpPr>
          <p:cNvPr id="1621" name="CustomShape 4"/>
          <p:cNvSpPr/>
          <p:nvPr/>
        </p:nvSpPr>
        <p:spPr>
          <a:xfrm>
            <a:off x="6901560" y="2505599"/>
            <a:ext cx="2279160" cy="361"/>
          </a:xfrm>
          <a:prstGeom prst="line">
            <a:avLst/>
          </a:prstGeom>
          <a:ln w="9360">
            <a:solidFill>
              <a:srgbClr val="C4BD97"/>
            </a:solidFill>
          </a:ln>
        </p:spPr>
        <p:txBody>
          <a:bodyPr lIns="45719" rIns="45719"/>
          <a:lstStyle/>
          <a:p>
            <a:pPr/>
          </a:p>
        </p:txBody>
      </p:sp>
      <p:sp>
        <p:nvSpPr>
          <p:cNvPr id="1622" name="CustomShape 5"/>
          <p:cNvSpPr txBox="1"/>
          <p:nvPr/>
        </p:nvSpPr>
        <p:spPr>
          <a:xfrm>
            <a:off x="1798559" y="2753640"/>
            <a:ext cx="5055482" cy="29320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defRPr sz="1400">
                <a:uFill>
                  <a:solidFill>
                    <a:srgbClr val="FFFFFF"/>
                  </a:solidFill>
                </a:uFill>
                <a:latin typeface="Gill Sans Light"/>
                <a:ea typeface="Gill Sans Light"/>
                <a:cs typeface="Gill Sans Light"/>
                <a:sym typeface="Gill Sans Light"/>
              </a:defRPr>
            </a:lvl1pPr>
          </a:lstStyle>
          <a:p>
            <a:pPr/>
            <a:r>
              <a:t>Manejar los cambios de emergencia usando ServiceDesk Plus</a:t>
            </a:r>
          </a:p>
        </p:txBody>
      </p:sp>
      <p:pic>
        <p:nvPicPr>
          <p:cNvPr id="1623" name="Picture 11" descr="Picture 11"/>
          <p:cNvPicPr>
            <a:picLocks noChangeAspect="1"/>
          </p:cNvPicPr>
          <p:nvPr/>
        </p:nvPicPr>
        <p:blipFill>
          <a:blip r:embed="rId2">
            <a:extLst/>
          </a:blip>
          <a:stretch>
            <a:fillRect/>
          </a:stretch>
        </p:blipFill>
        <p:spPr>
          <a:xfrm>
            <a:off x="1112759" y="2297520"/>
            <a:ext cx="393121" cy="393121"/>
          </a:xfrm>
          <a:prstGeom prst="rect">
            <a:avLst/>
          </a:prstGeom>
          <a:ln w="12700">
            <a:miter lim="400000"/>
          </a:ln>
        </p:spPr>
      </p:pic>
      <p:pic>
        <p:nvPicPr>
          <p:cNvPr id="1624" name="Imagen 650" descr="Imagen 650"/>
          <p:cNvPicPr>
            <a:picLocks noChangeAspect="1"/>
          </p:cNvPicPr>
          <p:nvPr/>
        </p:nvPicPr>
        <p:blipFill>
          <a:blip r:embed="rId3">
            <a:extLst/>
          </a:blip>
          <a:stretch>
            <a:fillRect/>
          </a:stretch>
        </p:blipFill>
        <p:spPr>
          <a:xfrm>
            <a:off x="7827119" y="4754879"/>
            <a:ext cx="1040401" cy="253801"/>
          </a:xfrm>
          <a:prstGeom prst="rect">
            <a:avLst/>
          </a:prstGeom>
          <a:ln w="12700">
            <a:miter lim="400000"/>
          </a:ln>
        </p:spPr>
      </p:pic>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6" name="CustomShape 1"/>
          <p:cNvSpPr/>
          <p:nvPr/>
        </p:nvSpPr>
        <p:spPr>
          <a:xfrm>
            <a:off x="0" y="-8281"/>
            <a:ext cx="9141480" cy="5158802"/>
          </a:xfrm>
          <a:prstGeom prst="rect">
            <a:avLst/>
          </a:prstGeom>
          <a:gradFill>
            <a:gsLst>
              <a:gs pos="3000">
                <a:srgbClr val="604A7B"/>
              </a:gs>
              <a:gs pos="21000">
                <a:srgbClr val="FFFFFF"/>
              </a:gs>
            </a:gsLst>
            <a:lin ang="10800000"/>
          </a:gradFill>
          <a:ln w="12700">
            <a:miter lim="400000"/>
          </a:ln>
          <a:effectLst>
            <a:outerShdw sx="100000" sy="100000" kx="0" ky="0" algn="b" rotWithShape="0" blurRad="38100" dist="23000" dir="5400000">
              <a:srgbClr val="000000">
                <a:alpha val="35000"/>
              </a:srgbClr>
            </a:outerShdw>
          </a:effectLst>
        </p:spPr>
        <p:txBody>
          <a:bodyPr lIns="45719" rIns="45719"/>
          <a:lstStyle/>
          <a:p>
            <a:pPr/>
          </a:p>
        </p:txBody>
      </p:sp>
      <p:grpSp>
        <p:nvGrpSpPr>
          <p:cNvPr id="1629" name="CustomShape 2"/>
          <p:cNvGrpSpPr/>
          <p:nvPr/>
        </p:nvGrpSpPr>
        <p:grpSpPr>
          <a:xfrm>
            <a:off x="209880" y="132120"/>
            <a:ext cx="6518879" cy="788400"/>
            <a:chOff x="0" y="0"/>
            <a:chExt cx="6518878" cy="788399"/>
          </a:xfrm>
        </p:grpSpPr>
        <p:sp>
          <p:nvSpPr>
            <p:cNvPr id="1627" name="Rectángulo"/>
            <p:cNvSpPr/>
            <p:nvPr/>
          </p:nvSpPr>
          <p:spPr>
            <a:xfrm>
              <a:off x="0" y="0"/>
              <a:ext cx="6518879" cy="788400"/>
            </a:xfrm>
            <a:prstGeom prst="rect">
              <a:avLst/>
            </a:prstGeom>
            <a:solidFill>
              <a:srgbClr val="F2F2F2"/>
            </a:solidFill>
            <a:ln w="12700" cap="flat">
              <a:noFill/>
              <a:miter lim="400000"/>
            </a:ln>
            <a:effectLst>
              <a:outerShdw sx="100000" sy="100000" kx="0" ky="0" algn="b" rotWithShape="0" blurRad="50800" dist="38100" dir="5400000">
                <a:srgbClr val="000000">
                  <a:alpha val="40000"/>
                </a:srgbClr>
              </a:outerShdw>
            </a:effectLst>
          </p:spPr>
          <p:txBody>
            <a:bodyPr wrap="square" lIns="45719" tIns="45719" rIns="45719" bIns="45719" numCol="1" anchor="t">
              <a:noAutofit/>
            </a:bodyPr>
            <a:lstStyle/>
            <a:p>
              <a:pPr/>
            </a:p>
          </p:txBody>
        </p:sp>
        <p:sp>
          <p:nvSpPr>
            <p:cNvPr id="1628" name="CAMBIOS DE EMERGENCIA:…"/>
            <p:cNvSpPr txBox="1"/>
            <p:nvPr/>
          </p:nvSpPr>
          <p:spPr>
            <a:xfrm>
              <a:off x="45000" y="0"/>
              <a:ext cx="6428879" cy="73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t">
              <a:spAutoFit/>
            </a:bodyPr>
            <a:lstStyle/>
            <a:p>
              <a:pPr>
                <a:defRPr sz="800">
                  <a:solidFill>
                    <a:srgbClr val="712627"/>
                  </a:solidFill>
                  <a:uFill>
                    <a:solidFill>
                      <a:srgbClr val="FFFFFF"/>
                    </a:solidFill>
                  </a:uFill>
                  <a:latin typeface="Gill Sans Light"/>
                  <a:ea typeface="Gill Sans Light"/>
                  <a:cs typeface="Gill Sans Light"/>
                  <a:sym typeface="Gill Sans Light"/>
                </a:defRPr>
              </a:pPr>
              <a:r>
                <a:t>CAMBIOS DE EMERGENCIA:</a:t>
              </a:r>
            </a:p>
            <a:p>
              <a:pPr>
                <a:defRPr sz="800">
                  <a:solidFill>
                    <a:srgbClr val="712627"/>
                  </a:solidFill>
                  <a:uFill>
                    <a:solidFill>
                      <a:srgbClr val="FFFFFF"/>
                    </a:solidFill>
                  </a:uFill>
                  <a:latin typeface="Gill Sans Light"/>
                  <a:ea typeface="Gill Sans Light"/>
                  <a:cs typeface="Gill Sans Light"/>
                  <a:sym typeface="Gill Sans Light"/>
                </a:defRPr>
              </a:pPr>
              <a:r>
                <a:t>FUNCIÓN: TIPOS DE CAMBIO; FLUJO DE TRABAJO DE CAMBIOS.</a:t>
              </a:r>
            </a:p>
            <a:p>
              <a:pPr>
                <a:defRPr sz="1000">
                  <a:uFill>
                    <a:solidFill>
                      <a:srgbClr val="FFFFFF"/>
                    </a:solidFill>
                  </a:uFill>
                  <a:latin typeface="Gill Sans Light"/>
                  <a:ea typeface="Gill Sans Light"/>
                  <a:cs typeface="Gill Sans Light"/>
                  <a:sym typeface="Gill Sans Light"/>
                </a:defRPr>
              </a:pPr>
              <a:r>
                <a:t>Scott crea un nuevo tipo de cambio para la emergencia y lo marca como un cambio pre aprobado. Esto le permitirá omitir la fase de aprobación. Scott no tiene tiempo de seguir un flujo de trabajo de cambios elaborado. Modifica el flujo de trabajo de emergencia de modo que omita algunas etapas. </a:t>
              </a:r>
            </a:p>
          </p:txBody>
        </p:sp>
      </p:grpSp>
      <p:pic>
        <p:nvPicPr>
          <p:cNvPr id="1630" name="Picture 7" descr="Picture 7"/>
          <p:cNvPicPr>
            <a:picLocks noChangeAspect="1"/>
          </p:cNvPicPr>
          <p:nvPr/>
        </p:nvPicPr>
        <p:blipFill>
          <a:blip r:embed="rId2">
            <a:extLst/>
          </a:blip>
          <a:stretch>
            <a:fillRect/>
          </a:stretch>
        </p:blipFill>
        <p:spPr>
          <a:xfrm>
            <a:off x="6769079" y="125279"/>
            <a:ext cx="717481" cy="717481"/>
          </a:xfrm>
          <a:prstGeom prst="rect">
            <a:avLst/>
          </a:prstGeom>
          <a:ln w="12700">
            <a:miter lim="400000"/>
          </a:ln>
          <a:effectLst>
            <a:outerShdw sx="100000" sy="100000" kx="0" ky="0" algn="b" rotWithShape="0" blurRad="292100" dist="139700" dir="2700000">
              <a:srgbClr val="333333">
                <a:alpha val="64999"/>
              </a:srgbClr>
            </a:outerShdw>
          </a:effectLst>
        </p:spPr>
      </p:pic>
      <p:pic>
        <p:nvPicPr>
          <p:cNvPr id="1631" name="Picture 2" descr="Picture 2"/>
          <p:cNvPicPr>
            <a:picLocks noChangeAspect="1"/>
          </p:cNvPicPr>
          <p:nvPr/>
        </p:nvPicPr>
        <p:blipFill>
          <a:blip r:embed="rId3">
            <a:extLst/>
          </a:blip>
          <a:stretch>
            <a:fillRect/>
          </a:stretch>
        </p:blipFill>
        <p:spPr>
          <a:xfrm>
            <a:off x="249840" y="1136160"/>
            <a:ext cx="4251960" cy="1693441"/>
          </a:xfrm>
          <a:prstGeom prst="rect">
            <a:avLst/>
          </a:prstGeom>
          <a:ln w="12700">
            <a:miter lim="400000"/>
          </a:ln>
          <a:effectLst>
            <a:outerShdw sx="100000" sy="100000" kx="0" ky="0" algn="b" rotWithShape="0" blurRad="292100" dist="139700" dir="2700000">
              <a:srgbClr val="333333">
                <a:alpha val="64999"/>
              </a:srgbClr>
            </a:outerShdw>
          </a:effectLst>
        </p:spPr>
      </p:pic>
      <p:pic>
        <p:nvPicPr>
          <p:cNvPr id="1632" name="Picture 15" descr="Picture 15"/>
          <p:cNvPicPr>
            <a:picLocks noChangeAspect="1"/>
          </p:cNvPicPr>
          <p:nvPr/>
        </p:nvPicPr>
        <p:blipFill>
          <a:blip r:embed="rId4">
            <a:extLst/>
          </a:blip>
          <a:stretch>
            <a:fillRect/>
          </a:stretch>
        </p:blipFill>
        <p:spPr>
          <a:xfrm>
            <a:off x="4570560" y="1960199"/>
            <a:ext cx="4367881" cy="2808001"/>
          </a:xfrm>
          <a:prstGeom prst="rect">
            <a:avLst/>
          </a:prstGeom>
          <a:ln w="12700">
            <a:miter lim="400000"/>
          </a:ln>
          <a:effectLst>
            <a:outerShdw sx="100000" sy="100000" kx="0" ky="0" algn="b" rotWithShape="0" blurRad="292100" dist="139700" dir="2700000">
              <a:srgbClr val="333333">
                <a:alpha val="64999"/>
              </a:srgbClr>
            </a:outerShdw>
          </a:effectLst>
        </p:spPr>
      </p:pic>
      <p:sp>
        <p:nvSpPr>
          <p:cNvPr id="1633" name="CustomShape 3"/>
          <p:cNvSpPr/>
          <p:nvPr/>
        </p:nvSpPr>
        <p:spPr>
          <a:xfrm>
            <a:off x="687599" y="2433240"/>
            <a:ext cx="1240201" cy="254521"/>
          </a:xfrm>
          <a:prstGeom prst="rect">
            <a:avLst/>
          </a:prstGeom>
          <a:gradFill>
            <a:gsLst>
              <a:gs pos="0">
                <a:srgbClr val="3F80CE">
                  <a:alpha val="0"/>
                </a:srgbClr>
              </a:gs>
              <a:gs pos="100000">
                <a:schemeClr val="accent1">
                  <a:hueOff val="357503"/>
                  <a:satOff val="54545"/>
                  <a:lumOff val="29273"/>
                  <a:alpha val="0"/>
                </a:schemeClr>
              </a:gs>
            </a:gsLst>
            <a:lin ang="16200000"/>
          </a:gradFill>
          <a:ln w="19080">
            <a:solidFill>
              <a:srgbClr val="AB7A22"/>
            </a:solidFill>
          </a:ln>
          <a:effectLst>
            <a:outerShdw sx="100000" sy="100000" kx="0" ky="0" algn="b" rotWithShape="0" blurRad="38100" dist="23000" dir="5400000">
              <a:srgbClr val="000000">
                <a:alpha val="35000"/>
              </a:srgbClr>
            </a:outerShdw>
          </a:effectLst>
        </p:spPr>
        <p:txBody>
          <a:bodyPr lIns="45719" rIns="45719"/>
          <a:lstStyle/>
          <a:p>
            <a:pPr/>
          </a:p>
        </p:txBody>
      </p:sp>
      <p:sp>
        <p:nvSpPr>
          <p:cNvPr id="1634" name="CustomShape 4"/>
          <p:cNvSpPr/>
          <p:nvPr/>
        </p:nvSpPr>
        <p:spPr>
          <a:xfrm>
            <a:off x="4823279" y="3040200"/>
            <a:ext cx="2034002" cy="505081"/>
          </a:xfrm>
          <a:prstGeom prst="rect">
            <a:avLst/>
          </a:prstGeom>
          <a:gradFill>
            <a:gsLst>
              <a:gs pos="0">
                <a:srgbClr val="3F80CE">
                  <a:alpha val="0"/>
                </a:srgbClr>
              </a:gs>
              <a:gs pos="100000">
                <a:schemeClr val="accent1">
                  <a:hueOff val="357503"/>
                  <a:satOff val="54545"/>
                  <a:lumOff val="29273"/>
                  <a:alpha val="0"/>
                </a:schemeClr>
              </a:gs>
            </a:gsLst>
            <a:lin ang="16200000"/>
          </a:gradFill>
          <a:ln w="19080">
            <a:solidFill>
              <a:srgbClr val="AB7A22"/>
            </a:solidFill>
          </a:ln>
          <a:effectLst>
            <a:outerShdw sx="100000" sy="100000" kx="0" ky="0" algn="b" rotWithShape="0" blurRad="38100" dist="23000" dir="5400000">
              <a:srgbClr val="000000">
                <a:alpha val="35000"/>
              </a:srgbClr>
            </a:outerShdw>
          </a:effectLst>
        </p:spPr>
        <p:txBody>
          <a:bodyPr lIns="45719" rIns="45719"/>
          <a:lstStyle/>
          <a:p>
            <a:pPr/>
          </a:p>
        </p:txBody>
      </p:sp>
      <p:grpSp>
        <p:nvGrpSpPr>
          <p:cNvPr id="1637" name="CustomShape 5"/>
          <p:cNvGrpSpPr/>
          <p:nvPr/>
        </p:nvGrpSpPr>
        <p:grpSpPr>
          <a:xfrm>
            <a:off x="898896" y="2690126"/>
            <a:ext cx="1914504" cy="1158994"/>
            <a:chOff x="0" y="0"/>
            <a:chExt cx="1914503" cy="1158993"/>
          </a:xfrm>
        </p:grpSpPr>
        <p:sp>
          <p:nvSpPr>
            <p:cNvPr id="1635" name="Figura"/>
            <p:cNvSpPr/>
            <p:nvPr/>
          </p:nvSpPr>
          <p:spPr>
            <a:xfrm>
              <a:off x="0" y="0"/>
              <a:ext cx="1914504" cy="11589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500" y="9864"/>
                  </a:moveTo>
                  <a:cubicBezTo>
                    <a:pt x="5500" y="8568"/>
                    <a:pt x="6136" y="7517"/>
                    <a:pt x="6921" y="7517"/>
                  </a:cubicBezTo>
                  <a:lnTo>
                    <a:pt x="8183" y="7517"/>
                  </a:lnTo>
                  <a:lnTo>
                    <a:pt x="0" y="0"/>
                  </a:lnTo>
                  <a:lnTo>
                    <a:pt x="12208" y="7517"/>
                  </a:lnTo>
                  <a:lnTo>
                    <a:pt x="20179" y="7517"/>
                  </a:lnTo>
                  <a:cubicBezTo>
                    <a:pt x="20964" y="7517"/>
                    <a:pt x="21600" y="8568"/>
                    <a:pt x="21600" y="9864"/>
                  </a:cubicBezTo>
                  <a:lnTo>
                    <a:pt x="21600" y="9864"/>
                  </a:lnTo>
                  <a:lnTo>
                    <a:pt x="21600" y="19253"/>
                  </a:lnTo>
                  <a:cubicBezTo>
                    <a:pt x="21600" y="20549"/>
                    <a:pt x="20964" y="21600"/>
                    <a:pt x="20179" y="21600"/>
                  </a:cubicBezTo>
                  <a:lnTo>
                    <a:pt x="6921" y="21600"/>
                  </a:lnTo>
                  <a:cubicBezTo>
                    <a:pt x="6136" y="21600"/>
                    <a:pt x="5500" y="20549"/>
                    <a:pt x="5500" y="19253"/>
                  </a:cubicBezTo>
                  <a:lnTo>
                    <a:pt x="5500" y="13385"/>
                  </a:lnTo>
                  <a:lnTo>
                    <a:pt x="5500" y="9864"/>
                  </a:lnTo>
                  <a:close/>
                </a:path>
              </a:pathLst>
            </a:custGeom>
            <a:solidFill>
              <a:srgbClr val="EEFF8A"/>
            </a:solidFill>
            <a:ln w="12700" cap="flat">
              <a:noFill/>
              <a:miter lim="400000"/>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lgn="ctr"/>
            </a:p>
          </p:txBody>
        </p:sp>
        <p:sp>
          <p:nvSpPr>
            <p:cNvPr id="1636" name="Scott crea un nuevo tipo de cambio para la emergencia y lo marca como un cambio «pre aprobado»."/>
            <p:cNvSpPr txBox="1"/>
            <p:nvPr/>
          </p:nvSpPr>
          <p:spPr>
            <a:xfrm>
              <a:off x="569350" y="418673"/>
              <a:ext cx="1263267" cy="725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ctr">
              <a:spAutoFit/>
            </a:bodyPr>
            <a:lstStyle>
              <a:lvl1pPr algn="ctr">
                <a:defRPr sz="900">
                  <a:uFill>
                    <a:solidFill>
                      <a:srgbClr val="FFFFFF"/>
                    </a:solidFill>
                  </a:uFill>
                  <a:latin typeface="Gill Sans Light"/>
                  <a:ea typeface="Gill Sans Light"/>
                  <a:cs typeface="Gill Sans Light"/>
                  <a:sym typeface="Gill Sans Light"/>
                </a:defRPr>
              </a:lvl1pPr>
            </a:lstStyle>
            <a:p>
              <a:pPr/>
              <a:r>
                <a:t>Scott crea un nuevo tipo de cambio para la emergencia y lo marca como un cambio «pre aprobado».</a:t>
              </a:r>
            </a:p>
          </p:txBody>
        </p:sp>
      </p:grpSp>
      <p:grpSp>
        <p:nvGrpSpPr>
          <p:cNvPr id="1640" name="CustomShape 6"/>
          <p:cNvGrpSpPr/>
          <p:nvPr/>
        </p:nvGrpSpPr>
        <p:grpSpPr>
          <a:xfrm>
            <a:off x="3094892" y="3553023"/>
            <a:ext cx="2219109" cy="838977"/>
            <a:chOff x="0" y="0"/>
            <a:chExt cx="2219108" cy="838976"/>
          </a:xfrm>
        </p:grpSpPr>
        <p:sp>
          <p:nvSpPr>
            <p:cNvPr id="1638" name="Figura"/>
            <p:cNvSpPr/>
            <p:nvPr/>
          </p:nvSpPr>
          <p:spPr>
            <a:xfrm>
              <a:off x="0" y="0"/>
              <a:ext cx="2219109" cy="83897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8570"/>
                  </a:moveTo>
                  <a:cubicBezTo>
                    <a:pt x="0" y="7131"/>
                    <a:pt x="441" y="5964"/>
                    <a:pt x="985" y="5964"/>
                  </a:cubicBezTo>
                  <a:lnTo>
                    <a:pt x="9313" y="5964"/>
                  </a:lnTo>
                  <a:lnTo>
                    <a:pt x="21600" y="0"/>
                  </a:lnTo>
                  <a:lnTo>
                    <a:pt x="13304" y="5964"/>
                  </a:lnTo>
                  <a:lnTo>
                    <a:pt x="14980" y="5964"/>
                  </a:lnTo>
                  <a:cubicBezTo>
                    <a:pt x="15524" y="5964"/>
                    <a:pt x="15965" y="7131"/>
                    <a:pt x="15965" y="8570"/>
                  </a:cubicBezTo>
                  <a:lnTo>
                    <a:pt x="15965" y="8570"/>
                  </a:lnTo>
                  <a:lnTo>
                    <a:pt x="15965" y="18994"/>
                  </a:lnTo>
                  <a:cubicBezTo>
                    <a:pt x="15965" y="20433"/>
                    <a:pt x="15524" y="21600"/>
                    <a:pt x="14980" y="21600"/>
                  </a:cubicBezTo>
                  <a:lnTo>
                    <a:pt x="985" y="21600"/>
                  </a:lnTo>
                  <a:cubicBezTo>
                    <a:pt x="441" y="21600"/>
                    <a:pt x="0" y="20433"/>
                    <a:pt x="0" y="18994"/>
                  </a:cubicBezTo>
                  <a:lnTo>
                    <a:pt x="0" y="8570"/>
                  </a:lnTo>
                  <a:close/>
                </a:path>
              </a:pathLst>
            </a:custGeom>
            <a:solidFill>
              <a:srgbClr val="EEFF8A"/>
            </a:solidFill>
            <a:ln w="12700" cap="flat">
              <a:noFill/>
              <a:miter lim="400000"/>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lgn="ctr"/>
            </a:p>
          </p:txBody>
        </p:sp>
        <p:sp>
          <p:nvSpPr>
            <p:cNvPr id="1639" name="Define un flujo de trabajo de cambios con un procesamiento rápido para el cambio de emergencia."/>
            <p:cNvSpPr txBox="1"/>
            <p:nvPr/>
          </p:nvSpPr>
          <p:spPr>
            <a:xfrm>
              <a:off x="74646" y="236316"/>
              <a:ext cx="1490895" cy="59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ctr">
              <a:spAutoFit/>
            </a:bodyPr>
            <a:lstStyle>
              <a:lvl1pPr algn="ctr">
                <a:defRPr sz="900">
                  <a:uFill>
                    <a:solidFill>
                      <a:srgbClr val="FFFFFF"/>
                    </a:solidFill>
                  </a:uFill>
                  <a:latin typeface="Gill Sans Light"/>
                  <a:ea typeface="Gill Sans Light"/>
                  <a:cs typeface="Gill Sans Light"/>
                  <a:sym typeface="Gill Sans Light"/>
                </a:defRPr>
              </a:lvl1pPr>
            </a:lstStyle>
            <a:p>
              <a:pPr/>
              <a:r>
                <a:t>Define un flujo de trabajo de cambios con un procesamiento rápido para el cambio de emergencia. </a:t>
              </a:r>
            </a:p>
          </p:txBody>
        </p:sp>
      </p:gr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42" name="CustomShape 1"/>
          <p:cNvSpPr/>
          <p:nvPr/>
        </p:nvSpPr>
        <p:spPr>
          <a:xfrm>
            <a:off x="0" y="-8281"/>
            <a:ext cx="9141480" cy="5158802"/>
          </a:xfrm>
          <a:prstGeom prst="rect">
            <a:avLst/>
          </a:prstGeom>
          <a:gradFill>
            <a:gsLst>
              <a:gs pos="3000">
                <a:srgbClr val="604A7B"/>
              </a:gs>
              <a:gs pos="21000">
                <a:srgbClr val="FFFFFF"/>
              </a:gs>
            </a:gsLst>
            <a:lin ang="10800000"/>
          </a:gradFill>
          <a:ln w="12700">
            <a:miter lim="400000"/>
          </a:ln>
          <a:effectLst>
            <a:outerShdw sx="100000" sy="100000" kx="0" ky="0" algn="b" rotWithShape="0" blurRad="38100" dist="23000" dir="5400000">
              <a:srgbClr val="000000">
                <a:alpha val="35000"/>
              </a:srgbClr>
            </a:outerShdw>
          </a:effectLst>
        </p:spPr>
        <p:txBody>
          <a:bodyPr lIns="45719" rIns="45719"/>
          <a:lstStyle/>
          <a:p>
            <a:pPr/>
          </a:p>
        </p:txBody>
      </p:sp>
      <p:grpSp>
        <p:nvGrpSpPr>
          <p:cNvPr id="1645" name="CustomShape 2"/>
          <p:cNvGrpSpPr/>
          <p:nvPr/>
        </p:nvGrpSpPr>
        <p:grpSpPr>
          <a:xfrm>
            <a:off x="209880" y="132119"/>
            <a:ext cx="6518879" cy="787682"/>
            <a:chOff x="0" y="0"/>
            <a:chExt cx="6518878" cy="787680"/>
          </a:xfrm>
        </p:grpSpPr>
        <p:sp>
          <p:nvSpPr>
            <p:cNvPr id="1643" name="Rectángulo"/>
            <p:cNvSpPr/>
            <p:nvPr/>
          </p:nvSpPr>
          <p:spPr>
            <a:xfrm>
              <a:off x="0" y="-1"/>
              <a:ext cx="6518879" cy="787682"/>
            </a:xfrm>
            <a:prstGeom prst="rect">
              <a:avLst/>
            </a:prstGeom>
            <a:solidFill>
              <a:srgbClr val="F2F2F2"/>
            </a:solidFill>
            <a:ln w="12700" cap="flat">
              <a:noFill/>
              <a:miter lim="400000"/>
            </a:ln>
            <a:effectLst>
              <a:outerShdw sx="100000" sy="100000" kx="0" ky="0" algn="b" rotWithShape="0" blurRad="50800" dist="38100" dir="5400000">
                <a:srgbClr val="000000">
                  <a:alpha val="40000"/>
                </a:srgbClr>
              </a:outerShdw>
            </a:effectLst>
          </p:spPr>
          <p:txBody>
            <a:bodyPr wrap="square" lIns="45719" tIns="45719" rIns="45719" bIns="45719" numCol="1" anchor="t">
              <a:noAutofit/>
            </a:bodyPr>
            <a:lstStyle/>
            <a:p>
              <a:pPr/>
            </a:p>
          </p:txBody>
        </p:sp>
        <p:sp>
          <p:nvSpPr>
            <p:cNvPr id="1644" name="ENVÍO DE CAMBIOS DE EMERGENCIA:…"/>
            <p:cNvSpPr txBox="1"/>
            <p:nvPr/>
          </p:nvSpPr>
          <p:spPr>
            <a:xfrm>
              <a:off x="45000" y="-1"/>
              <a:ext cx="6428879" cy="73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t">
              <a:spAutoFit/>
            </a:bodyPr>
            <a:lstStyle/>
            <a:p>
              <a:pPr>
                <a:defRPr sz="800">
                  <a:solidFill>
                    <a:srgbClr val="712627"/>
                  </a:solidFill>
                  <a:uFill>
                    <a:solidFill>
                      <a:srgbClr val="FFFFFF"/>
                    </a:solidFill>
                  </a:uFill>
                  <a:latin typeface="Gill Sans Light"/>
                  <a:ea typeface="Gill Sans Light"/>
                  <a:cs typeface="Gill Sans Light"/>
                  <a:sym typeface="Gill Sans Light"/>
                </a:defRPr>
              </a:pPr>
              <a:r>
                <a:t>ENVÍO DE CAMBIOS DE EMERGENCIA:</a:t>
              </a:r>
            </a:p>
            <a:p>
              <a:pPr>
                <a:defRPr sz="800">
                  <a:solidFill>
                    <a:srgbClr val="712627"/>
                  </a:solidFill>
                  <a:uFill>
                    <a:solidFill>
                      <a:srgbClr val="FFFFFF"/>
                    </a:solidFill>
                  </a:uFill>
                  <a:latin typeface="Gill Sans Light"/>
                  <a:ea typeface="Gill Sans Light"/>
                  <a:cs typeface="Gill Sans Light"/>
                  <a:sym typeface="Gill Sans Light"/>
                </a:defRPr>
              </a:pPr>
              <a:r>
                <a:t>FUNCIÓN: MÓDULO DE CAMBIOS</a:t>
              </a:r>
            </a:p>
            <a:p>
              <a:pPr>
                <a:defRPr sz="1000">
                  <a:uFill>
                    <a:solidFill>
                      <a:srgbClr val="FFFFFF"/>
                    </a:solidFill>
                  </a:uFill>
                  <a:latin typeface="Gill Sans Light"/>
                  <a:ea typeface="Gill Sans Light"/>
                  <a:cs typeface="Gill Sans Light"/>
                  <a:sym typeface="Gill Sans Light"/>
                </a:defRPr>
              </a:pPr>
              <a:r>
                <a:t>Scott crea un nuevo cambio con el flujo de trabajo y la plantilla de cambio de emergencia, lo que le permitirá omitir algunas etapas para cerrar el cambio más rápido. El flujo de trabajo de cambio de emergencia pre aprobado omite automáticamente la fase de aprobación.</a:t>
              </a:r>
            </a:p>
          </p:txBody>
        </p:sp>
      </p:grpSp>
      <p:pic>
        <p:nvPicPr>
          <p:cNvPr id="1646" name="Picture 7" descr="Picture 7"/>
          <p:cNvPicPr>
            <a:picLocks noChangeAspect="1"/>
          </p:cNvPicPr>
          <p:nvPr/>
        </p:nvPicPr>
        <p:blipFill>
          <a:blip r:embed="rId2">
            <a:extLst/>
          </a:blip>
          <a:stretch>
            <a:fillRect/>
          </a:stretch>
        </p:blipFill>
        <p:spPr>
          <a:xfrm>
            <a:off x="6752519" y="131040"/>
            <a:ext cx="717481" cy="717480"/>
          </a:xfrm>
          <a:prstGeom prst="rect">
            <a:avLst/>
          </a:prstGeom>
          <a:ln w="12700">
            <a:miter lim="400000"/>
          </a:ln>
          <a:effectLst>
            <a:outerShdw sx="100000" sy="100000" kx="0" ky="0" algn="b" rotWithShape="0" blurRad="292100" dist="139700" dir="2700000">
              <a:srgbClr val="333333">
                <a:alpha val="64999"/>
              </a:srgbClr>
            </a:outerShdw>
          </a:effectLst>
        </p:spPr>
      </p:pic>
      <p:pic>
        <p:nvPicPr>
          <p:cNvPr id="1647" name="Picture 3" descr="Picture 3"/>
          <p:cNvPicPr>
            <a:picLocks noChangeAspect="1"/>
          </p:cNvPicPr>
          <p:nvPr/>
        </p:nvPicPr>
        <p:blipFill>
          <a:blip r:embed="rId3">
            <a:extLst/>
          </a:blip>
          <a:stretch>
            <a:fillRect/>
          </a:stretch>
        </p:blipFill>
        <p:spPr>
          <a:xfrm>
            <a:off x="593639" y="1052640"/>
            <a:ext cx="7029721" cy="3733921"/>
          </a:xfrm>
          <a:prstGeom prst="rect">
            <a:avLst/>
          </a:prstGeom>
          <a:ln>
            <a:solidFill>
              <a:srgbClr val="000000"/>
            </a:solidFill>
          </a:ln>
        </p:spPr>
      </p:pic>
      <p:pic>
        <p:nvPicPr>
          <p:cNvPr id="1648" name="Picture 4" descr="Picture 4"/>
          <p:cNvPicPr>
            <a:picLocks noChangeAspect="1"/>
          </p:cNvPicPr>
          <p:nvPr/>
        </p:nvPicPr>
        <p:blipFill>
          <a:blip r:embed="rId4">
            <a:extLst/>
          </a:blip>
          <a:stretch>
            <a:fillRect/>
          </a:stretch>
        </p:blipFill>
        <p:spPr>
          <a:xfrm>
            <a:off x="3628799" y="2713320"/>
            <a:ext cx="5016601" cy="1847881"/>
          </a:xfrm>
          <a:prstGeom prst="rect">
            <a:avLst/>
          </a:prstGeom>
          <a:ln w="12700">
            <a:miter lim="400000"/>
          </a:ln>
          <a:effectLst>
            <a:outerShdw sx="100000" sy="100000" kx="0" ky="0" algn="b" rotWithShape="0" blurRad="292100" dist="139700" dir="2700000">
              <a:srgbClr val="333333">
                <a:alpha val="64999"/>
              </a:srgbClr>
            </a:outerShdw>
          </a:effectLst>
        </p:spPr>
      </p:pic>
      <p:sp>
        <p:nvSpPr>
          <p:cNvPr id="1649" name="CustomShape 3"/>
          <p:cNvSpPr/>
          <p:nvPr/>
        </p:nvSpPr>
        <p:spPr>
          <a:xfrm>
            <a:off x="1522799" y="1689840"/>
            <a:ext cx="1323721" cy="254521"/>
          </a:xfrm>
          <a:prstGeom prst="rect">
            <a:avLst/>
          </a:prstGeom>
          <a:gradFill>
            <a:gsLst>
              <a:gs pos="0">
                <a:srgbClr val="3F80CE">
                  <a:alpha val="0"/>
                </a:srgbClr>
              </a:gs>
              <a:gs pos="100000">
                <a:schemeClr val="accent1">
                  <a:hueOff val="357503"/>
                  <a:satOff val="54545"/>
                  <a:lumOff val="29273"/>
                  <a:alpha val="0"/>
                </a:schemeClr>
              </a:gs>
            </a:gsLst>
            <a:lin ang="16200000"/>
          </a:gradFill>
          <a:ln w="19080">
            <a:solidFill>
              <a:srgbClr val="AB7A22"/>
            </a:solidFill>
          </a:ln>
          <a:effectLst>
            <a:outerShdw sx="100000" sy="100000" kx="0" ky="0" algn="b" rotWithShape="0" blurRad="38100" dist="23000" dir="5400000">
              <a:srgbClr val="000000">
                <a:alpha val="35000"/>
              </a:srgbClr>
            </a:outerShdw>
          </a:effectLst>
        </p:spPr>
        <p:txBody>
          <a:bodyPr lIns="45719" rIns="45719"/>
          <a:lstStyle/>
          <a:p>
            <a:pPr/>
          </a:p>
        </p:txBody>
      </p:sp>
      <p:sp>
        <p:nvSpPr>
          <p:cNvPr id="1650" name="CustomShape 4"/>
          <p:cNvSpPr/>
          <p:nvPr/>
        </p:nvSpPr>
        <p:spPr>
          <a:xfrm>
            <a:off x="3705840" y="3404520"/>
            <a:ext cx="4747321" cy="895681"/>
          </a:xfrm>
          <a:prstGeom prst="rect">
            <a:avLst/>
          </a:prstGeom>
          <a:gradFill>
            <a:gsLst>
              <a:gs pos="0">
                <a:srgbClr val="3F80CE">
                  <a:alpha val="0"/>
                </a:srgbClr>
              </a:gs>
              <a:gs pos="100000">
                <a:schemeClr val="accent1">
                  <a:hueOff val="357503"/>
                  <a:satOff val="54545"/>
                  <a:lumOff val="29273"/>
                  <a:alpha val="0"/>
                </a:schemeClr>
              </a:gs>
            </a:gsLst>
            <a:lin ang="16200000"/>
          </a:gradFill>
          <a:ln w="19080">
            <a:solidFill>
              <a:srgbClr val="AB7A22"/>
            </a:solidFill>
          </a:ln>
          <a:effectLst>
            <a:outerShdw sx="100000" sy="100000" kx="0" ky="0" algn="b" rotWithShape="0" blurRad="38100" dist="23000" dir="5400000">
              <a:srgbClr val="000000">
                <a:alpha val="35000"/>
              </a:srgbClr>
            </a:outerShdw>
          </a:effectLst>
        </p:spPr>
        <p:txBody>
          <a:bodyPr lIns="45719" rIns="45719"/>
          <a:lstStyle/>
          <a:p>
            <a:pPr/>
          </a:p>
        </p:txBody>
      </p:sp>
      <p:grpSp>
        <p:nvGrpSpPr>
          <p:cNvPr id="1653" name="CustomShape 5"/>
          <p:cNvGrpSpPr/>
          <p:nvPr/>
        </p:nvGrpSpPr>
        <p:grpSpPr>
          <a:xfrm>
            <a:off x="2804732" y="1534320"/>
            <a:ext cx="1807460" cy="710641"/>
            <a:chOff x="0" y="0"/>
            <a:chExt cx="1807459" cy="710640"/>
          </a:xfrm>
        </p:grpSpPr>
        <p:sp>
          <p:nvSpPr>
            <p:cNvPr id="1651" name="Figura"/>
            <p:cNvSpPr/>
            <p:nvPr/>
          </p:nvSpPr>
          <p:spPr>
            <a:xfrm>
              <a:off x="0" y="0"/>
              <a:ext cx="1807460" cy="7106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967" y="3600"/>
                  </a:moveTo>
                  <a:cubicBezTo>
                    <a:pt x="5967" y="1612"/>
                    <a:pt x="6601" y="0"/>
                    <a:pt x="7383" y="0"/>
                  </a:cubicBezTo>
                  <a:lnTo>
                    <a:pt x="8573" y="0"/>
                  </a:lnTo>
                  <a:lnTo>
                    <a:pt x="20185" y="0"/>
                  </a:lnTo>
                  <a:cubicBezTo>
                    <a:pt x="20966" y="0"/>
                    <a:pt x="21600" y="1612"/>
                    <a:pt x="21600" y="3600"/>
                  </a:cubicBezTo>
                  <a:lnTo>
                    <a:pt x="21600" y="3600"/>
                  </a:lnTo>
                  <a:lnTo>
                    <a:pt x="21600" y="18000"/>
                  </a:lnTo>
                  <a:cubicBezTo>
                    <a:pt x="21600" y="19988"/>
                    <a:pt x="20966" y="21600"/>
                    <a:pt x="20185" y="21600"/>
                  </a:cubicBezTo>
                  <a:lnTo>
                    <a:pt x="7383" y="21600"/>
                  </a:lnTo>
                  <a:cubicBezTo>
                    <a:pt x="6601" y="21600"/>
                    <a:pt x="5967" y="19988"/>
                    <a:pt x="5967" y="18000"/>
                  </a:cubicBezTo>
                  <a:lnTo>
                    <a:pt x="5967" y="9000"/>
                  </a:lnTo>
                  <a:lnTo>
                    <a:pt x="0" y="9423"/>
                  </a:lnTo>
                  <a:lnTo>
                    <a:pt x="5967" y="3600"/>
                  </a:lnTo>
                  <a:close/>
                </a:path>
              </a:pathLst>
            </a:custGeom>
            <a:solidFill>
              <a:srgbClr val="EEFF8A"/>
            </a:solidFill>
            <a:ln w="12700" cap="flat">
              <a:noFill/>
              <a:miter lim="400000"/>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lgn="ctr"/>
            </a:p>
          </p:txBody>
        </p:sp>
        <p:sp>
          <p:nvSpPr>
            <p:cNvPr id="1652" name="Scott crea un nuevo cambio utilizando el flujo de trabajo y la plantilla de emergencia."/>
            <p:cNvSpPr txBox="1"/>
            <p:nvPr/>
          </p:nvSpPr>
          <p:spPr>
            <a:xfrm>
              <a:off x="579037" y="56320"/>
              <a:ext cx="1148732" cy="59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ctr">
              <a:spAutoFit/>
            </a:bodyPr>
            <a:lstStyle>
              <a:lvl1pPr algn="ctr">
                <a:defRPr sz="900">
                  <a:uFill>
                    <a:solidFill>
                      <a:srgbClr val="FFFFFF"/>
                    </a:solidFill>
                  </a:uFill>
                  <a:latin typeface="Gill Sans Light"/>
                  <a:ea typeface="Gill Sans Light"/>
                  <a:cs typeface="Gill Sans Light"/>
                  <a:sym typeface="Gill Sans Light"/>
                </a:defRPr>
              </a:lvl1pPr>
            </a:lstStyle>
            <a:p>
              <a:pPr/>
              <a:r>
                <a:t>Scott crea un nuevo cambio utilizando el flujo de trabajo y la plantilla de emergencia.</a:t>
              </a:r>
            </a:p>
          </p:txBody>
        </p:sp>
      </p:grpSp>
      <p:grpSp>
        <p:nvGrpSpPr>
          <p:cNvPr id="1656" name="CustomShape 6"/>
          <p:cNvGrpSpPr/>
          <p:nvPr/>
        </p:nvGrpSpPr>
        <p:grpSpPr>
          <a:xfrm>
            <a:off x="3628799" y="4146303"/>
            <a:ext cx="1659046" cy="838977"/>
            <a:chOff x="0" y="0"/>
            <a:chExt cx="1659045" cy="838976"/>
          </a:xfrm>
        </p:grpSpPr>
        <p:sp>
          <p:nvSpPr>
            <p:cNvPr id="1654" name="Figura"/>
            <p:cNvSpPr/>
            <p:nvPr/>
          </p:nvSpPr>
          <p:spPr>
            <a:xfrm>
              <a:off x="0" y="0"/>
              <a:ext cx="1659046" cy="83897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8570"/>
                  </a:moveTo>
                  <a:cubicBezTo>
                    <a:pt x="0" y="7131"/>
                    <a:pt x="590" y="5964"/>
                    <a:pt x="1318" y="5964"/>
                  </a:cubicBezTo>
                  <a:lnTo>
                    <a:pt x="11289" y="5964"/>
                  </a:lnTo>
                  <a:lnTo>
                    <a:pt x="21600" y="0"/>
                  </a:lnTo>
                  <a:lnTo>
                    <a:pt x="16127" y="5964"/>
                  </a:lnTo>
                  <a:lnTo>
                    <a:pt x="18035" y="5964"/>
                  </a:lnTo>
                  <a:cubicBezTo>
                    <a:pt x="18763" y="5964"/>
                    <a:pt x="19353" y="7131"/>
                    <a:pt x="19353" y="8570"/>
                  </a:cubicBezTo>
                  <a:lnTo>
                    <a:pt x="19353" y="8570"/>
                  </a:lnTo>
                  <a:lnTo>
                    <a:pt x="19353" y="18994"/>
                  </a:lnTo>
                  <a:cubicBezTo>
                    <a:pt x="19353" y="20433"/>
                    <a:pt x="18763" y="21600"/>
                    <a:pt x="18035" y="21600"/>
                  </a:cubicBezTo>
                  <a:lnTo>
                    <a:pt x="1318" y="21600"/>
                  </a:lnTo>
                  <a:cubicBezTo>
                    <a:pt x="590" y="21600"/>
                    <a:pt x="0" y="20433"/>
                    <a:pt x="0" y="18994"/>
                  </a:cubicBezTo>
                  <a:lnTo>
                    <a:pt x="0" y="8570"/>
                  </a:lnTo>
                  <a:close/>
                </a:path>
              </a:pathLst>
            </a:custGeom>
            <a:solidFill>
              <a:srgbClr val="EEFF8A"/>
            </a:solidFill>
            <a:ln w="12700" cap="flat">
              <a:noFill/>
              <a:miter lim="400000"/>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lgn="ctr"/>
            </a:p>
          </p:txBody>
        </p:sp>
        <p:sp>
          <p:nvSpPr>
            <p:cNvPr id="1655" name="El flujo de trabajo omite automáticamente la fase de aprobación."/>
            <p:cNvSpPr txBox="1"/>
            <p:nvPr/>
          </p:nvSpPr>
          <p:spPr>
            <a:xfrm>
              <a:off x="74647" y="299816"/>
              <a:ext cx="1337147" cy="471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ctr">
              <a:spAutoFit/>
            </a:bodyPr>
            <a:lstStyle>
              <a:lvl1pPr algn="ctr">
                <a:defRPr sz="900">
                  <a:uFill>
                    <a:solidFill>
                      <a:srgbClr val="FFFFFF"/>
                    </a:solidFill>
                  </a:uFill>
                  <a:latin typeface="Gill Sans Light"/>
                  <a:ea typeface="Gill Sans Light"/>
                  <a:cs typeface="Gill Sans Light"/>
                  <a:sym typeface="Gill Sans Light"/>
                </a:defRPr>
              </a:lvl1pPr>
            </a:lstStyle>
            <a:p>
              <a:pPr/>
              <a:r>
                <a:t>El flujo de trabajo omite automáticamente la fase de aprobación.</a:t>
              </a:r>
            </a:p>
          </p:txBody>
        </p:sp>
      </p:grpSp>
      <p:sp>
        <p:nvSpPr>
          <p:cNvPr id="1657" name="CustomShape 7"/>
          <p:cNvSpPr/>
          <p:nvPr/>
        </p:nvSpPr>
        <p:spPr>
          <a:xfrm>
            <a:off x="5109479" y="1689840"/>
            <a:ext cx="1323721" cy="254521"/>
          </a:xfrm>
          <a:prstGeom prst="rect">
            <a:avLst/>
          </a:prstGeom>
          <a:gradFill>
            <a:gsLst>
              <a:gs pos="0">
                <a:srgbClr val="3F80CE">
                  <a:alpha val="0"/>
                </a:srgbClr>
              </a:gs>
              <a:gs pos="100000">
                <a:schemeClr val="accent1">
                  <a:hueOff val="357503"/>
                  <a:satOff val="54545"/>
                  <a:lumOff val="29273"/>
                  <a:alpha val="0"/>
                </a:schemeClr>
              </a:gs>
            </a:gsLst>
            <a:lin ang="16200000"/>
          </a:gradFill>
          <a:ln w="19080">
            <a:solidFill>
              <a:srgbClr val="AB7A22"/>
            </a:solidFill>
          </a:ln>
          <a:effectLst>
            <a:outerShdw sx="100000" sy="100000" kx="0" ky="0" algn="b" rotWithShape="0" blurRad="38100" dist="23000" dir="5400000">
              <a:srgbClr val="000000">
                <a:alpha val="35000"/>
              </a:srgbClr>
            </a:outerShdw>
          </a:effectLst>
        </p:spPr>
        <p:txBody>
          <a:bodyPr lIns="45719" rIns="45719"/>
          <a:lstStyle/>
          <a:p>
            <a:pP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59" name="CustomShape 1"/>
          <p:cNvSpPr/>
          <p:nvPr/>
        </p:nvSpPr>
        <p:spPr>
          <a:xfrm>
            <a:off x="0" y="-8281"/>
            <a:ext cx="9141480" cy="5158802"/>
          </a:xfrm>
          <a:prstGeom prst="rect">
            <a:avLst/>
          </a:prstGeom>
          <a:gradFill>
            <a:gsLst>
              <a:gs pos="3000">
                <a:srgbClr val="604A7B"/>
              </a:gs>
              <a:gs pos="21000">
                <a:srgbClr val="FFFFFF"/>
              </a:gs>
            </a:gsLst>
            <a:lin ang="10800000"/>
          </a:gradFill>
          <a:ln w="12700">
            <a:miter lim="400000"/>
          </a:ln>
          <a:effectLst>
            <a:outerShdw sx="100000" sy="100000" kx="0" ky="0" algn="b" rotWithShape="0" blurRad="38100" dist="23000" dir="5400000">
              <a:srgbClr val="000000">
                <a:alpha val="35000"/>
              </a:srgbClr>
            </a:outerShdw>
          </a:effectLst>
        </p:spPr>
        <p:txBody>
          <a:bodyPr lIns="45719" rIns="45719"/>
          <a:lstStyle/>
          <a:p>
            <a:pPr/>
          </a:p>
        </p:txBody>
      </p:sp>
      <p:grpSp>
        <p:nvGrpSpPr>
          <p:cNvPr id="1662" name="CustomShape 2"/>
          <p:cNvGrpSpPr/>
          <p:nvPr/>
        </p:nvGrpSpPr>
        <p:grpSpPr>
          <a:xfrm>
            <a:off x="209880" y="132120"/>
            <a:ext cx="6518879" cy="483840"/>
            <a:chOff x="0" y="0"/>
            <a:chExt cx="6518878" cy="483839"/>
          </a:xfrm>
        </p:grpSpPr>
        <p:sp>
          <p:nvSpPr>
            <p:cNvPr id="1660" name="Rectángulo"/>
            <p:cNvSpPr/>
            <p:nvPr/>
          </p:nvSpPr>
          <p:spPr>
            <a:xfrm>
              <a:off x="0" y="0"/>
              <a:ext cx="6518879" cy="483840"/>
            </a:xfrm>
            <a:prstGeom prst="rect">
              <a:avLst/>
            </a:prstGeom>
            <a:solidFill>
              <a:srgbClr val="F2F2F2"/>
            </a:solidFill>
            <a:ln w="12700" cap="flat">
              <a:noFill/>
              <a:miter lim="400000"/>
            </a:ln>
            <a:effectLst>
              <a:outerShdw sx="100000" sy="100000" kx="0" ky="0" algn="b" rotWithShape="0" blurRad="50800" dist="38100" dir="5400000">
                <a:srgbClr val="000000">
                  <a:alpha val="40000"/>
                </a:srgbClr>
              </a:outerShdw>
            </a:effectLst>
          </p:spPr>
          <p:txBody>
            <a:bodyPr wrap="square" lIns="45719" tIns="45719" rIns="45719" bIns="45719" numCol="1" anchor="t">
              <a:noAutofit/>
            </a:bodyPr>
            <a:lstStyle/>
            <a:p>
              <a:pPr/>
            </a:p>
          </p:txBody>
        </p:sp>
        <p:sp>
          <p:nvSpPr>
            <p:cNvPr id="1661" name="CIERRE DEL CAMBIO DE EMERGENCIA:…"/>
            <p:cNvSpPr txBox="1"/>
            <p:nvPr/>
          </p:nvSpPr>
          <p:spPr>
            <a:xfrm>
              <a:off x="45000" y="0"/>
              <a:ext cx="6428879" cy="458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t">
              <a:spAutoFit/>
            </a:bodyPr>
            <a:lstStyle/>
            <a:p>
              <a:pPr>
                <a:defRPr sz="800">
                  <a:solidFill>
                    <a:srgbClr val="712627"/>
                  </a:solidFill>
                  <a:uFill>
                    <a:solidFill>
                      <a:srgbClr val="FFFFFF"/>
                    </a:solidFill>
                  </a:uFill>
                  <a:latin typeface="Gill Sans Light"/>
                  <a:ea typeface="Gill Sans Light"/>
                  <a:cs typeface="Gill Sans Light"/>
                  <a:sym typeface="Gill Sans Light"/>
                </a:defRPr>
              </a:pPr>
              <a:r>
                <a:t>CIERRE DEL CAMBIO DE EMERGENCIA:</a:t>
              </a:r>
            </a:p>
            <a:p>
              <a:pPr>
                <a:defRPr sz="800">
                  <a:solidFill>
                    <a:srgbClr val="712627"/>
                  </a:solidFill>
                  <a:uFill>
                    <a:solidFill>
                      <a:srgbClr val="FFFFFF"/>
                    </a:solidFill>
                  </a:uFill>
                  <a:latin typeface="Gill Sans Light"/>
                  <a:ea typeface="Gill Sans Light"/>
                  <a:cs typeface="Gill Sans Light"/>
                  <a:sym typeface="Gill Sans Light"/>
                </a:defRPr>
              </a:pPr>
              <a:r>
                <a:t>FUNCIÓN: CIERRE.</a:t>
              </a:r>
            </a:p>
            <a:p>
              <a:pPr>
                <a:defRPr sz="1000">
                  <a:uFill>
                    <a:solidFill>
                      <a:srgbClr val="FFFFFF"/>
                    </a:solidFill>
                  </a:uFill>
                  <a:latin typeface="Gill Sans Light"/>
                  <a:ea typeface="Gill Sans Light"/>
                  <a:cs typeface="Gill Sans Light"/>
                  <a:sym typeface="Gill Sans Light"/>
                </a:defRPr>
              </a:pPr>
              <a:r>
                <a:t>Scott implementa el cambio, lo cierra rápidamente y el problema se resuelve.</a:t>
              </a:r>
            </a:p>
          </p:txBody>
        </p:sp>
      </p:grpSp>
      <p:pic>
        <p:nvPicPr>
          <p:cNvPr id="1663" name="Picture 7" descr="Picture 7"/>
          <p:cNvPicPr>
            <a:picLocks noChangeAspect="1"/>
          </p:cNvPicPr>
          <p:nvPr/>
        </p:nvPicPr>
        <p:blipFill>
          <a:blip r:embed="rId2">
            <a:extLst/>
          </a:blip>
          <a:stretch>
            <a:fillRect/>
          </a:stretch>
        </p:blipFill>
        <p:spPr>
          <a:xfrm>
            <a:off x="6752519" y="131040"/>
            <a:ext cx="717481" cy="717480"/>
          </a:xfrm>
          <a:prstGeom prst="rect">
            <a:avLst/>
          </a:prstGeom>
          <a:ln w="12700">
            <a:miter lim="400000"/>
          </a:ln>
          <a:effectLst>
            <a:outerShdw sx="100000" sy="100000" kx="0" ky="0" algn="b" rotWithShape="0" blurRad="292100" dist="139700" dir="2700000">
              <a:srgbClr val="333333">
                <a:alpha val="64999"/>
              </a:srgbClr>
            </a:outerShdw>
          </a:effectLst>
        </p:spPr>
      </p:pic>
      <p:pic>
        <p:nvPicPr>
          <p:cNvPr id="1664" name="Picture 1" descr="Picture 1"/>
          <p:cNvPicPr>
            <a:picLocks noChangeAspect="1"/>
          </p:cNvPicPr>
          <p:nvPr/>
        </p:nvPicPr>
        <p:blipFill>
          <a:blip r:embed="rId3">
            <a:extLst/>
          </a:blip>
          <a:stretch>
            <a:fillRect/>
          </a:stretch>
        </p:blipFill>
        <p:spPr>
          <a:xfrm>
            <a:off x="1313280" y="781199"/>
            <a:ext cx="5311441" cy="4260602"/>
          </a:xfrm>
          <a:prstGeom prst="rect">
            <a:avLst/>
          </a:prstGeom>
          <a:ln>
            <a:solidFill>
              <a:srgbClr val="000000"/>
            </a:solidFill>
          </a:ln>
          <a:effectLst>
            <a:outerShdw sx="100000" sy="100000" kx="0" ky="0" algn="b" rotWithShape="0" blurRad="292100" dist="139700" dir="2700000">
              <a:srgbClr val="333333">
                <a:alpha val="64999"/>
              </a:srgbClr>
            </a:outerShdw>
          </a:effectLst>
        </p:spPr>
      </p:pic>
      <p:sp>
        <p:nvSpPr>
          <p:cNvPr id="1665" name="CustomShape 3"/>
          <p:cNvSpPr/>
          <p:nvPr/>
        </p:nvSpPr>
        <p:spPr>
          <a:xfrm>
            <a:off x="5207760" y="1876680"/>
            <a:ext cx="997921" cy="254521"/>
          </a:xfrm>
          <a:prstGeom prst="rect">
            <a:avLst/>
          </a:prstGeom>
          <a:gradFill>
            <a:gsLst>
              <a:gs pos="0">
                <a:srgbClr val="3F80CE">
                  <a:alpha val="0"/>
                </a:srgbClr>
              </a:gs>
              <a:gs pos="100000">
                <a:schemeClr val="accent1">
                  <a:hueOff val="357503"/>
                  <a:satOff val="54545"/>
                  <a:lumOff val="29273"/>
                  <a:alpha val="0"/>
                </a:schemeClr>
              </a:gs>
            </a:gsLst>
            <a:lin ang="16200000"/>
          </a:gradFill>
          <a:ln w="19080">
            <a:solidFill>
              <a:srgbClr val="AB7A22"/>
            </a:solidFill>
          </a:ln>
          <a:effectLst>
            <a:outerShdw sx="100000" sy="100000" kx="0" ky="0" algn="b" rotWithShape="0" blurRad="38100" dist="23000" dir="5400000">
              <a:srgbClr val="000000">
                <a:alpha val="35000"/>
              </a:srgbClr>
            </a:outerShdw>
          </a:effectLst>
        </p:spPr>
        <p:txBody>
          <a:bodyPr lIns="45719" rIns="45719"/>
          <a:lstStyle/>
          <a:p>
            <a:pPr/>
          </a:p>
        </p:txBody>
      </p:sp>
      <p:sp>
        <p:nvSpPr>
          <p:cNvPr id="1666" name="CustomShape 4"/>
          <p:cNvSpPr/>
          <p:nvPr/>
        </p:nvSpPr>
        <p:spPr>
          <a:xfrm>
            <a:off x="1489679" y="2575440"/>
            <a:ext cx="1649522" cy="254521"/>
          </a:xfrm>
          <a:prstGeom prst="rect">
            <a:avLst/>
          </a:prstGeom>
          <a:gradFill>
            <a:gsLst>
              <a:gs pos="0">
                <a:srgbClr val="3F80CE">
                  <a:alpha val="0"/>
                </a:srgbClr>
              </a:gs>
              <a:gs pos="100000">
                <a:schemeClr val="accent1">
                  <a:hueOff val="357503"/>
                  <a:satOff val="54545"/>
                  <a:lumOff val="29273"/>
                  <a:alpha val="0"/>
                </a:schemeClr>
              </a:gs>
            </a:gsLst>
            <a:lin ang="16200000"/>
          </a:gradFill>
          <a:ln w="19080">
            <a:solidFill>
              <a:srgbClr val="AB7A22"/>
            </a:solidFill>
          </a:ln>
          <a:effectLst>
            <a:outerShdw sx="100000" sy="100000" kx="0" ky="0" algn="b" rotWithShape="0" blurRad="38100" dist="23000" dir="5400000">
              <a:srgbClr val="000000">
                <a:alpha val="35000"/>
              </a:srgbClr>
            </a:outerShdw>
          </a:effectLst>
        </p:spPr>
        <p:txBody>
          <a:bodyPr lIns="45719" rIns="45719"/>
          <a:lstStyle/>
          <a:p>
            <a:pPr/>
          </a:p>
        </p:txBody>
      </p:sp>
      <p:grpSp>
        <p:nvGrpSpPr>
          <p:cNvPr id="1669" name="CustomShape 5"/>
          <p:cNvGrpSpPr/>
          <p:nvPr/>
        </p:nvGrpSpPr>
        <p:grpSpPr>
          <a:xfrm>
            <a:off x="3023907" y="1219680"/>
            <a:ext cx="2311768" cy="1307458"/>
            <a:chOff x="0" y="0"/>
            <a:chExt cx="2311766" cy="1307457"/>
          </a:xfrm>
        </p:grpSpPr>
        <p:sp>
          <p:nvSpPr>
            <p:cNvPr id="1667" name="Figura"/>
            <p:cNvSpPr/>
            <p:nvPr/>
          </p:nvSpPr>
          <p:spPr>
            <a:xfrm>
              <a:off x="0" y="0"/>
              <a:ext cx="2311767" cy="130745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538" y="1672"/>
                  </a:moveTo>
                  <a:cubicBezTo>
                    <a:pt x="8538" y="749"/>
                    <a:pt x="8961" y="0"/>
                    <a:pt x="9484" y="0"/>
                  </a:cubicBezTo>
                  <a:lnTo>
                    <a:pt x="10715" y="0"/>
                  </a:lnTo>
                  <a:lnTo>
                    <a:pt x="20654" y="0"/>
                  </a:lnTo>
                  <a:cubicBezTo>
                    <a:pt x="21177" y="0"/>
                    <a:pt x="21600" y="749"/>
                    <a:pt x="21600" y="1672"/>
                  </a:cubicBezTo>
                  <a:lnTo>
                    <a:pt x="21600" y="8361"/>
                  </a:lnTo>
                  <a:cubicBezTo>
                    <a:pt x="21600" y="9285"/>
                    <a:pt x="21177" y="10033"/>
                    <a:pt x="20654" y="10033"/>
                  </a:cubicBezTo>
                  <a:lnTo>
                    <a:pt x="13980" y="10033"/>
                  </a:lnTo>
                  <a:lnTo>
                    <a:pt x="0" y="21600"/>
                  </a:lnTo>
                  <a:lnTo>
                    <a:pt x="10715" y="10033"/>
                  </a:lnTo>
                  <a:lnTo>
                    <a:pt x="9484" y="10033"/>
                  </a:lnTo>
                  <a:cubicBezTo>
                    <a:pt x="8961" y="10033"/>
                    <a:pt x="8538" y="9285"/>
                    <a:pt x="8538" y="8361"/>
                  </a:cubicBezTo>
                  <a:lnTo>
                    <a:pt x="8538" y="8361"/>
                  </a:lnTo>
                  <a:lnTo>
                    <a:pt x="8538" y="5853"/>
                  </a:lnTo>
                  <a:close/>
                </a:path>
              </a:pathLst>
            </a:custGeom>
            <a:solidFill>
              <a:srgbClr val="EEFF8A"/>
            </a:solidFill>
            <a:ln w="12700" cap="flat">
              <a:noFill/>
              <a:miter lim="400000"/>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lgn="ctr"/>
            </a:p>
          </p:txBody>
        </p:sp>
        <p:sp>
          <p:nvSpPr>
            <p:cNvPr id="1668" name="Scott selecciona el código de cierre, agrega un comentario y cierra el cambio."/>
            <p:cNvSpPr txBox="1"/>
            <p:nvPr/>
          </p:nvSpPr>
          <p:spPr>
            <a:xfrm>
              <a:off x="988418" y="4659"/>
              <a:ext cx="1248702" cy="59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ctr">
              <a:spAutoFit/>
            </a:bodyPr>
            <a:lstStyle>
              <a:lvl1pPr algn="ctr">
                <a:defRPr sz="900">
                  <a:uFill>
                    <a:solidFill>
                      <a:srgbClr val="FFFFFF"/>
                    </a:solidFill>
                  </a:uFill>
                  <a:latin typeface="Gill Sans Light"/>
                  <a:ea typeface="Gill Sans Light"/>
                  <a:cs typeface="Gill Sans Light"/>
                  <a:sym typeface="Gill Sans Light"/>
                </a:defRPr>
              </a:lvl1pPr>
            </a:lstStyle>
            <a:p>
              <a:pPr/>
              <a:r>
                <a:t>Scott selecciona el código de cierre, agrega un comentario y cierra el cambio.</a:t>
              </a:r>
            </a:p>
          </p:txBody>
        </p:sp>
      </p:grpSp>
      <p:sp>
        <p:nvSpPr>
          <p:cNvPr id="1670" name="CustomShape 6"/>
          <p:cNvSpPr/>
          <p:nvPr/>
        </p:nvSpPr>
        <p:spPr>
          <a:xfrm>
            <a:off x="1533240" y="3098519"/>
            <a:ext cx="1422001" cy="254521"/>
          </a:xfrm>
          <a:prstGeom prst="rect">
            <a:avLst/>
          </a:prstGeom>
          <a:gradFill>
            <a:gsLst>
              <a:gs pos="0">
                <a:srgbClr val="3F80CE">
                  <a:alpha val="0"/>
                </a:srgbClr>
              </a:gs>
              <a:gs pos="100000">
                <a:schemeClr val="accent1">
                  <a:hueOff val="357503"/>
                  <a:satOff val="54545"/>
                  <a:lumOff val="29273"/>
                  <a:alpha val="0"/>
                </a:schemeClr>
              </a:gs>
            </a:gsLst>
            <a:lin ang="16200000"/>
          </a:gradFill>
          <a:ln w="19080">
            <a:solidFill>
              <a:srgbClr val="AB7A22"/>
            </a:solidFill>
          </a:ln>
          <a:effectLst>
            <a:outerShdw sx="100000" sy="100000" kx="0" ky="0" algn="b" rotWithShape="0" blurRad="38100" dist="23000" dir="5400000">
              <a:srgbClr val="000000">
                <a:alpha val="35000"/>
              </a:srgbClr>
            </a:outerShdw>
          </a:effectLst>
        </p:spPr>
        <p:txBody>
          <a:bodyPr lIns="45719" rIns="45719"/>
          <a:lstStyle/>
          <a:p>
            <a:pP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72" name="Picture 2" descr="Picture 2"/>
          <p:cNvPicPr>
            <a:picLocks noChangeAspect="1"/>
          </p:cNvPicPr>
          <p:nvPr/>
        </p:nvPicPr>
        <p:blipFill>
          <a:blip r:embed="rId2">
            <a:extLst/>
          </a:blip>
          <a:stretch>
            <a:fillRect/>
          </a:stretch>
        </p:blipFill>
        <p:spPr>
          <a:xfrm>
            <a:off x="2037959" y="2160720"/>
            <a:ext cx="583201" cy="583201"/>
          </a:xfrm>
          <a:prstGeom prst="rect">
            <a:avLst/>
          </a:prstGeom>
          <a:ln w="12700">
            <a:miter lim="400000"/>
          </a:ln>
          <a:effectLst>
            <a:outerShdw sx="100000" sy="100000" kx="0" ky="0" algn="b" rotWithShape="0" blurRad="292100" dist="139700" dir="2700000">
              <a:srgbClr val="333333">
                <a:alpha val="64999"/>
              </a:srgbClr>
            </a:outerShdw>
          </a:effectLst>
        </p:spPr>
      </p:pic>
      <p:sp>
        <p:nvSpPr>
          <p:cNvPr id="1673" name="CustomShape 1"/>
          <p:cNvSpPr/>
          <p:nvPr/>
        </p:nvSpPr>
        <p:spPr>
          <a:xfrm>
            <a:off x="1918799" y="2752560"/>
            <a:ext cx="741241" cy="1268641"/>
          </a:xfrm>
          <a:prstGeom prst="roundRect">
            <a:avLst>
              <a:gd name="adj" fmla="val 16667"/>
            </a:avLst>
          </a:prstGeom>
          <a:solidFill>
            <a:srgbClr val="FFFFFF"/>
          </a:solidFill>
          <a:ln w="25400">
            <a:solidFill>
              <a:srgbClr val="000000"/>
            </a:solidFill>
          </a:ln>
          <a:effectLst>
            <a:reflection blurRad="0" stA="50000" stPos="0" endA="0" endPos="40000" dist="0" dir="5400000" fadeDir="5400000" sx="100000" sy="-100000" kx="0" ky="0" algn="bl" rotWithShape="0"/>
          </a:effectLst>
        </p:spPr>
        <p:txBody>
          <a:bodyPr lIns="45719" rIns="45719"/>
          <a:lstStyle/>
          <a:p>
            <a:pPr/>
          </a:p>
        </p:txBody>
      </p:sp>
      <p:grpSp>
        <p:nvGrpSpPr>
          <p:cNvPr id="1676" name="CustomShape 2"/>
          <p:cNvGrpSpPr/>
          <p:nvPr/>
        </p:nvGrpSpPr>
        <p:grpSpPr>
          <a:xfrm>
            <a:off x="1767599" y="274539"/>
            <a:ext cx="6823742" cy="535602"/>
            <a:chOff x="0" y="0"/>
            <a:chExt cx="6823740" cy="535600"/>
          </a:xfrm>
        </p:grpSpPr>
        <p:sp>
          <p:nvSpPr>
            <p:cNvPr id="1674" name="Rectángulo"/>
            <p:cNvSpPr/>
            <p:nvPr/>
          </p:nvSpPr>
          <p:spPr>
            <a:xfrm>
              <a:off x="0" y="51259"/>
              <a:ext cx="6823741" cy="433082"/>
            </a:xfrm>
            <a:prstGeom prst="rect">
              <a:avLst/>
            </a:prstGeom>
            <a:solidFill>
              <a:srgbClr val="FFFFFF"/>
            </a:solidFill>
            <a:ln w="12700" cap="flat">
              <a:noFill/>
              <a:miter lim="400000"/>
            </a:ln>
            <a:effectLst/>
          </p:spPr>
          <p:txBody>
            <a:bodyPr wrap="square" lIns="45719" tIns="45719" rIns="45719" bIns="45719" numCol="1" anchor="ctr">
              <a:noAutofit/>
            </a:bodyPr>
            <a:lstStyle/>
            <a:p>
              <a:pPr/>
            </a:p>
          </p:txBody>
        </p:sp>
        <p:sp>
          <p:nvSpPr>
            <p:cNvPr id="1675" name="¡ROOTKIT eliminado con ServiceDesk Plus!"/>
            <p:cNvSpPr txBox="1"/>
            <p:nvPr/>
          </p:nvSpPr>
          <p:spPr>
            <a:xfrm>
              <a:off x="0" y="0"/>
              <a:ext cx="6823741" cy="5356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89999" tIns="89999" rIns="89999" bIns="89999" numCol="1" anchor="ctr">
              <a:spAutoFit/>
            </a:bodyPr>
            <a:lstStyle>
              <a:lvl1pPr>
                <a:defRPr sz="2400">
                  <a:solidFill>
                    <a:srgbClr val="0D0D0D"/>
                  </a:solidFill>
                  <a:uFill>
                    <a:solidFill>
                      <a:srgbClr val="FFFFFF"/>
                    </a:solidFill>
                  </a:uFill>
                  <a:latin typeface="Gill Sans Light"/>
                  <a:ea typeface="Gill Sans Light"/>
                  <a:cs typeface="Gill Sans Light"/>
                  <a:sym typeface="Gill Sans Light"/>
                </a:defRPr>
              </a:lvl1pPr>
            </a:lstStyle>
            <a:p>
              <a:pPr/>
              <a:r>
                <a:t>¡ROOTKIT eliminado con ServiceDesk Plus!</a:t>
              </a:r>
            </a:p>
          </p:txBody>
        </p:sp>
      </p:grpSp>
      <p:sp>
        <p:nvSpPr>
          <p:cNvPr id="1677" name="CustomShape 3"/>
          <p:cNvSpPr/>
          <p:nvPr/>
        </p:nvSpPr>
        <p:spPr>
          <a:xfrm>
            <a:off x="3030120" y="1489679"/>
            <a:ext cx="526681" cy="49788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cubicBezTo>
                  <a:pt x="4810" y="21600"/>
                  <a:pt x="0" y="16790"/>
                  <a:pt x="0" y="10800"/>
                </a:cubicBezTo>
                <a:cubicBezTo>
                  <a:pt x="0" y="4901"/>
                  <a:pt x="4810" y="0"/>
                  <a:pt x="10800" y="0"/>
                </a:cubicBezTo>
                <a:cubicBezTo>
                  <a:pt x="16790" y="0"/>
                  <a:pt x="21600" y="4901"/>
                  <a:pt x="21600" y="10800"/>
                </a:cubicBezTo>
                <a:cubicBezTo>
                  <a:pt x="21600" y="16790"/>
                  <a:pt x="16790" y="21600"/>
                  <a:pt x="10800" y="21600"/>
                </a:cubicBezTo>
                <a:close/>
                <a:moveTo>
                  <a:pt x="10800" y="726"/>
                </a:moveTo>
                <a:cubicBezTo>
                  <a:pt x="5264" y="726"/>
                  <a:pt x="726" y="5264"/>
                  <a:pt x="726" y="10800"/>
                </a:cubicBezTo>
                <a:cubicBezTo>
                  <a:pt x="726" y="16427"/>
                  <a:pt x="5264" y="20874"/>
                  <a:pt x="10800" y="20874"/>
                </a:cubicBezTo>
                <a:cubicBezTo>
                  <a:pt x="16336" y="20874"/>
                  <a:pt x="20874" y="16427"/>
                  <a:pt x="20874" y="10800"/>
                </a:cubicBezTo>
                <a:cubicBezTo>
                  <a:pt x="20874" y="5264"/>
                  <a:pt x="16336" y="726"/>
                  <a:pt x="10800" y="726"/>
                </a:cubicBezTo>
                <a:close/>
              </a:path>
            </a:pathLst>
          </a:custGeom>
          <a:solidFill>
            <a:srgbClr val="FFFFFF"/>
          </a:solidFill>
          <a:ln w="12700">
            <a:miter lim="400000"/>
          </a:ln>
        </p:spPr>
        <p:txBody>
          <a:bodyPr lIns="45719" rIns="45719"/>
          <a:lstStyle/>
          <a:p>
            <a:pPr/>
          </a:p>
        </p:txBody>
      </p:sp>
      <p:sp>
        <p:nvSpPr>
          <p:cNvPr id="1678" name="CustomShape 4"/>
          <p:cNvSpPr/>
          <p:nvPr/>
        </p:nvSpPr>
        <p:spPr>
          <a:xfrm>
            <a:off x="5317199" y="3227759"/>
            <a:ext cx="536761" cy="48096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cubicBezTo>
                  <a:pt x="4810" y="21600"/>
                  <a:pt x="0" y="16790"/>
                  <a:pt x="0" y="10800"/>
                </a:cubicBezTo>
                <a:cubicBezTo>
                  <a:pt x="0" y="4901"/>
                  <a:pt x="4810" y="0"/>
                  <a:pt x="10800" y="0"/>
                </a:cubicBezTo>
                <a:cubicBezTo>
                  <a:pt x="16790" y="0"/>
                  <a:pt x="21600" y="4901"/>
                  <a:pt x="21600" y="10800"/>
                </a:cubicBezTo>
                <a:cubicBezTo>
                  <a:pt x="21600" y="16790"/>
                  <a:pt x="16790" y="21600"/>
                  <a:pt x="10800" y="21600"/>
                </a:cubicBezTo>
                <a:close/>
                <a:moveTo>
                  <a:pt x="10800" y="726"/>
                </a:moveTo>
                <a:cubicBezTo>
                  <a:pt x="5264" y="726"/>
                  <a:pt x="726" y="5264"/>
                  <a:pt x="726" y="10800"/>
                </a:cubicBezTo>
                <a:cubicBezTo>
                  <a:pt x="726" y="16336"/>
                  <a:pt x="5264" y="20874"/>
                  <a:pt x="10800" y="20874"/>
                </a:cubicBezTo>
                <a:cubicBezTo>
                  <a:pt x="16336" y="20874"/>
                  <a:pt x="20874" y="16336"/>
                  <a:pt x="20874" y="10800"/>
                </a:cubicBezTo>
                <a:cubicBezTo>
                  <a:pt x="20874" y="5264"/>
                  <a:pt x="16336" y="726"/>
                  <a:pt x="10800" y="726"/>
                </a:cubicBezTo>
                <a:close/>
              </a:path>
            </a:pathLst>
          </a:custGeom>
          <a:solidFill>
            <a:srgbClr val="FFFFFF"/>
          </a:solidFill>
          <a:ln w="12700">
            <a:miter lim="400000"/>
          </a:ln>
        </p:spPr>
        <p:txBody>
          <a:bodyPr lIns="45719" rIns="45719"/>
          <a:lstStyle/>
          <a:p>
            <a:pPr/>
          </a:p>
        </p:txBody>
      </p:sp>
      <p:sp>
        <p:nvSpPr>
          <p:cNvPr id="1679" name="CustomShape 5"/>
          <p:cNvSpPr txBox="1"/>
          <p:nvPr/>
        </p:nvSpPr>
        <p:spPr>
          <a:xfrm>
            <a:off x="1901520" y="4042080"/>
            <a:ext cx="763561" cy="31860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lgn="ctr">
              <a:defRPr sz="800">
                <a:uFill>
                  <a:solidFill>
                    <a:srgbClr val="FFFFFF"/>
                  </a:solidFill>
                </a:uFill>
                <a:latin typeface="Gill Sans Light"/>
                <a:ea typeface="Gill Sans Light"/>
                <a:cs typeface="Gill Sans Light"/>
                <a:sym typeface="Gill Sans Light"/>
              </a:defRPr>
            </a:lvl1pPr>
          </a:lstStyle>
          <a:p>
            <a:pPr/>
            <a:r>
              <a:t>Se crea el cambio.</a:t>
            </a:r>
          </a:p>
        </p:txBody>
      </p:sp>
      <p:pic>
        <p:nvPicPr>
          <p:cNvPr id="1680" name="Picture 3" descr="Picture 3"/>
          <p:cNvPicPr>
            <a:picLocks noChangeAspect="1"/>
          </p:cNvPicPr>
          <p:nvPr/>
        </p:nvPicPr>
        <p:blipFill>
          <a:blip r:embed="rId3">
            <a:extLst/>
          </a:blip>
          <a:stretch>
            <a:fillRect/>
          </a:stretch>
        </p:blipFill>
        <p:spPr>
          <a:xfrm>
            <a:off x="586080" y="2388959"/>
            <a:ext cx="732961" cy="732962"/>
          </a:xfrm>
          <a:prstGeom prst="rect">
            <a:avLst/>
          </a:prstGeom>
          <a:ln w="12700">
            <a:miter lim="400000"/>
          </a:ln>
          <a:effectLst>
            <a:outerShdw sx="100000" sy="100000" kx="0" ky="0" algn="b" rotWithShape="0" blurRad="292100" dist="139700" dir="2700000">
              <a:srgbClr val="333333">
                <a:alpha val="64999"/>
              </a:srgbClr>
            </a:outerShdw>
          </a:effectLst>
        </p:spPr>
      </p:pic>
      <p:pic>
        <p:nvPicPr>
          <p:cNvPr id="1681" name="Picture 8" descr="Picture 8"/>
          <p:cNvPicPr>
            <a:picLocks noChangeAspect="1"/>
          </p:cNvPicPr>
          <p:nvPr/>
        </p:nvPicPr>
        <p:blipFill>
          <a:blip r:embed="rId4">
            <a:extLst/>
          </a:blip>
          <a:stretch>
            <a:fillRect/>
          </a:stretch>
        </p:blipFill>
        <p:spPr>
          <a:xfrm>
            <a:off x="3304080" y="1913400"/>
            <a:ext cx="612001" cy="612001"/>
          </a:xfrm>
          <a:prstGeom prst="rect">
            <a:avLst/>
          </a:prstGeom>
          <a:ln w="12700">
            <a:miter lim="400000"/>
          </a:ln>
          <a:effectLst>
            <a:outerShdw sx="100000" sy="100000" kx="0" ky="0" algn="b" rotWithShape="0" blurRad="292100" dist="139700" dir="2700000">
              <a:srgbClr val="333333">
                <a:alpha val="64999"/>
              </a:srgbClr>
            </a:outerShdw>
          </a:effectLst>
        </p:spPr>
      </p:pic>
      <p:pic>
        <p:nvPicPr>
          <p:cNvPr id="1682" name="Picture 10" descr="Picture 10"/>
          <p:cNvPicPr>
            <a:picLocks noChangeAspect="1"/>
          </p:cNvPicPr>
          <p:nvPr/>
        </p:nvPicPr>
        <p:blipFill>
          <a:blip r:embed="rId5">
            <a:extLst/>
          </a:blip>
          <a:stretch>
            <a:fillRect/>
          </a:stretch>
        </p:blipFill>
        <p:spPr>
          <a:xfrm>
            <a:off x="4702680" y="1770120"/>
            <a:ext cx="545040" cy="545041"/>
          </a:xfrm>
          <a:prstGeom prst="rect">
            <a:avLst/>
          </a:prstGeom>
          <a:ln w="12700">
            <a:miter lim="400000"/>
          </a:ln>
          <a:effectLst>
            <a:outerShdw sx="100000" sy="100000" kx="0" ky="0" algn="b" rotWithShape="0" blurRad="292100" dist="139700" dir="2700000">
              <a:srgbClr val="333333">
                <a:alpha val="64999"/>
              </a:srgbClr>
            </a:outerShdw>
          </a:effectLst>
        </p:spPr>
      </p:pic>
      <p:pic>
        <p:nvPicPr>
          <p:cNvPr id="1683" name="Picture 11" descr="Picture 11"/>
          <p:cNvPicPr>
            <a:picLocks noChangeAspect="1"/>
          </p:cNvPicPr>
          <p:nvPr/>
        </p:nvPicPr>
        <p:blipFill>
          <a:blip r:embed="rId6">
            <a:extLst/>
          </a:blip>
          <a:stretch>
            <a:fillRect/>
          </a:stretch>
        </p:blipFill>
        <p:spPr>
          <a:xfrm>
            <a:off x="5974200" y="1247039"/>
            <a:ext cx="623161" cy="623161"/>
          </a:xfrm>
          <a:prstGeom prst="rect">
            <a:avLst/>
          </a:prstGeom>
          <a:ln w="12700">
            <a:miter lim="400000"/>
          </a:ln>
          <a:effectLst>
            <a:outerShdw sx="100000" sy="100000" kx="0" ky="0" algn="b" rotWithShape="0" blurRad="292100" dist="139700" dir="2700000">
              <a:srgbClr val="333333">
                <a:alpha val="64999"/>
              </a:srgbClr>
            </a:outerShdw>
          </a:effectLst>
        </p:spPr>
      </p:pic>
      <p:pic>
        <p:nvPicPr>
          <p:cNvPr id="1684" name="Picture 13" descr="Picture 13"/>
          <p:cNvPicPr>
            <a:picLocks noChangeAspect="1"/>
          </p:cNvPicPr>
          <p:nvPr/>
        </p:nvPicPr>
        <p:blipFill>
          <a:blip r:embed="rId7">
            <a:extLst/>
          </a:blip>
          <a:stretch>
            <a:fillRect/>
          </a:stretch>
        </p:blipFill>
        <p:spPr>
          <a:xfrm rot="16200000">
            <a:off x="7342920" y="920880"/>
            <a:ext cx="630720" cy="630721"/>
          </a:xfrm>
          <a:prstGeom prst="rect">
            <a:avLst/>
          </a:prstGeom>
          <a:ln w="12700">
            <a:miter lim="400000"/>
          </a:ln>
          <a:effectLst>
            <a:outerShdw sx="100000" sy="100000" kx="0" ky="0" algn="b" rotWithShape="0" blurRad="292100" dist="139700" dir="2700000">
              <a:srgbClr val="333333">
                <a:alpha val="64999"/>
              </a:srgbClr>
            </a:outerShdw>
          </a:effectLst>
        </p:spPr>
      </p:pic>
      <p:sp>
        <p:nvSpPr>
          <p:cNvPr id="1685" name="CustomShape 6"/>
          <p:cNvSpPr/>
          <p:nvPr/>
        </p:nvSpPr>
        <p:spPr>
          <a:xfrm>
            <a:off x="584999" y="3116159"/>
            <a:ext cx="741241" cy="902881"/>
          </a:xfrm>
          <a:prstGeom prst="roundRect">
            <a:avLst>
              <a:gd name="adj" fmla="val 16667"/>
            </a:avLst>
          </a:prstGeom>
          <a:solidFill>
            <a:srgbClr val="FFFFFF"/>
          </a:solidFill>
          <a:ln w="25400">
            <a:solidFill>
              <a:srgbClr val="000000"/>
            </a:solidFill>
          </a:ln>
          <a:effectLst>
            <a:reflection blurRad="0" stA="50000" stPos="0" endA="0" endPos="40000" dist="0" dir="5400000" fadeDir="5400000" sx="100000" sy="-100000" kx="0" ky="0" algn="bl" rotWithShape="0"/>
          </a:effectLst>
        </p:spPr>
        <p:txBody>
          <a:bodyPr lIns="45719" rIns="45719"/>
          <a:lstStyle/>
          <a:p>
            <a:pPr/>
          </a:p>
        </p:txBody>
      </p:sp>
      <p:sp>
        <p:nvSpPr>
          <p:cNvPr id="1686" name="CustomShape 7"/>
          <p:cNvSpPr/>
          <p:nvPr/>
        </p:nvSpPr>
        <p:spPr>
          <a:xfrm>
            <a:off x="3247559" y="2533319"/>
            <a:ext cx="741241" cy="1483201"/>
          </a:xfrm>
          <a:prstGeom prst="roundRect">
            <a:avLst>
              <a:gd name="adj" fmla="val 16667"/>
            </a:avLst>
          </a:prstGeom>
          <a:solidFill>
            <a:srgbClr val="FFFFFF"/>
          </a:solidFill>
          <a:ln w="25400">
            <a:solidFill>
              <a:srgbClr val="000000"/>
            </a:solidFill>
          </a:ln>
          <a:effectLst>
            <a:reflection blurRad="0" stA="50000" stPos="0" endA="0" endPos="40000" dist="0" dir="5400000" fadeDir="5400000" sx="100000" sy="-100000" kx="0" ky="0" algn="bl" rotWithShape="0"/>
          </a:effectLst>
        </p:spPr>
        <p:txBody>
          <a:bodyPr lIns="45719" rIns="45719"/>
          <a:lstStyle/>
          <a:p>
            <a:pPr/>
          </a:p>
        </p:txBody>
      </p:sp>
      <p:sp>
        <p:nvSpPr>
          <p:cNvPr id="1687" name="Line 8"/>
          <p:cNvSpPr/>
          <p:nvPr/>
        </p:nvSpPr>
        <p:spPr>
          <a:xfrm>
            <a:off x="59039" y="4028759"/>
            <a:ext cx="9031681" cy="361"/>
          </a:xfrm>
          <a:prstGeom prst="line">
            <a:avLst/>
          </a:prstGeom>
          <a:ln w="9360">
            <a:solidFill>
              <a:srgbClr val="000000"/>
            </a:solidFill>
          </a:ln>
          <a:effectLst>
            <a:outerShdw sx="100000" sy="100000" kx="0" ky="0" algn="b" rotWithShape="0" blurRad="38100" dist="23000" dir="5400000">
              <a:srgbClr val="000000">
                <a:alpha val="35000"/>
              </a:srgbClr>
            </a:outerShdw>
          </a:effectLst>
        </p:spPr>
        <p:txBody>
          <a:bodyPr lIns="45719" rIns="45719"/>
          <a:lstStyle/>
          <a:p>
            <a:pPr/>
          </a:p>
        </p:txBody>
      </p:sp>
      <p:sp>
        <p:nvSpPr>
          <p:cNvPr id="1688" name="CustomShape 9"/>
          <p:cNvSpPr/>
          <p:nvPr/>
        </p:nvSpPr>
        <p:spPr>
          <a:xfrm>
            <a:off x="4586399" y="2241000"/>
            <a:ext cx="741241" cy="1769761"/>
          </a:xfrm>
          <a:prstGeom prst="roundRect">
            <a:avLst>
              <a:gd name="adj" fmla="val 16667"/>
            </a:avLst>
          </a:prstGeom>
          <a:solidFill>
            <a:srgbClr val="FFFFFF"/>
          </a:solidFill>
          <a:ln w="25400">
            <a:solidFill>
              <a:srgbClr val="000000"/>
            </a:solidFill>
          </a:ln>
          <a:effectLst>
            <a:reflection blurRad="0" stA="50000" stPos="0" endA="0" endPos="40000" dist="0" dir="5400000" fadeDir="5400000" sx="100000" sy="-100000" kx="0" ky="0" algn="bl" rotWithShape="0"/>
          </a:effectLst>
        </p:spPr>
        <p:txBody>
          <a:bodyPr lIns="45719" rIns="45719"/>
          <a:lstStyle/>
          <a:p>
            <a:pPr/>
          </a:p>
        </p:txBody>
      </p:sp>
      <p:sp>
        <p:nvSpPr>
          <p:cNvPr id="1689" name="CustomShape 10"/>
          <p:cNvSpPr/>
          <p:nvPr/>
        </p:nvSpPr>
        <p:spPr>
          <a:xfrm>
            <a:off x="5914440" y="1862639"/>
            <a:ext cx="741241" cy="2148122"/>
          </a:xfrm>
          <a:prstGeom prst="roundRect">
            <a:avLst>
              <a:gd name="adj" fmla="val 16667"/>
            </a:avLst>
          </a:prstGeom>
          <a:solidFill>
            <a:srgbClr val="FFFFFF"/>
          </a:solidFill>
          <a:ln w="25400">
            <a:solidFill>
              <a:srgbClr val="000000"/>
            </a:solidFill>
          </a:ln>
          <a:effectLst>
            <a:reflection blurRad="0" stA="50000" stPos="0" endA="0" endPos="40000" dist="0" dir="5400000" fadeDir="5400000" sx="100000" sy="-100000" kx="0" ky="0" algn="bl" rotWithShape="0"/>
          </a:effectLst>
        </p:spPr>
        <p:txBody>
          <a:bodyPr lIns="45719" rIns="45719"/>
          <a:lstStyle/>
          <a:p>
            <a:pPr/>
          </a:p>
        </p:txBody>
      </p:sp>
      <p:sp>
        <p:nvSpPr>
          <p:cNvPr id="1690" name="CustomShape 11"/>
          <p:cNvSpPr/>
          <p:nvPr/>
        </p:nvSpPr>
        <p:spPr>
          <a:xfrm>
            <a:off x="7277040" y="1548360"/>
            <a:ext cx="741241" cy="2477880"/>
          </a:xfrm>
          <a:prstGeom prst="roundRect">
            <a:avLst>
              <a:gd name="adj" fmla="val 16667"/>
            </a:avLst>
          </a:prstGeom>
          <a:solidFill>
            <a:srgbClr val="FFFFFF"/>
          </a:solidFill>
          <a:ln w="25400">
            <a:solidFill>
              <a:srgbClr val="000000"/>
            </a:solidFill>
          </a:ln>
          <a:effectLst>
            <a:reflection blurRad="0" stA="50000" stPos="0" endA="0" endPos="40000" dist="0" dir="5400000" fadeDir="5400000" sx="100000" sy="-100000" kx="0" ky="0" algn="bl" rotWithShape="0"/>
          </a:effectLst>
        </p:spPr>
        <p:txBody>
          <a:bodyPr lIns="45719" rIns="45719"/>
          <a:lstStyle/>
          <a:p>
            <a:pPr/>
          </a:p>
        </p:txBody>
      </p:sp>
      <p:sp>
        <p:nvSpPr>
          <p:cNvPr id="1691" name="CustomShape 12"/>
          <p:cNvSpPr txBox="1"/>
          <p:nvPr/>
        </p:nvSpPr>
        <p:spPr>
          <a:xfrm>
            <a:off x="685439" y="3452400"/>
            <a:ext cx="597989" cy="242401"/>
          </a:xfrm>
          <a:prstGeom prst="rect">
            <a:avLst/>
          </a:prstGeom>
          <a:ln w="12700">
            <a:miter lim="400000"/>
          </a:ln>
          <a:extLst>
            <a:ext uri="{C572A759-6A51-4108-AA02-DFA0A04FC94B}">
              <ma14:wrappingTextBoxFlag xmlns:ma14="http://schemas.microsoft.com/office/mac/drawingml/2011/main" val="1"/>
            </a:ext>
          </a:extLst>
        </p:spPr>
        <p:txBody>
          <a:bodyPr wrap="none" lIns="44999" tIns="44999" rIns="44999" bIns="44999">
            <a:spAutoFit/>
          </a:bodyPr>
          <a:lstStyle>
            <a:lvl1pPr>
              <a:defRPr sz="1000">
                <a:solidFill>
                  <a:srgbClr val="3D808C"/>
                </a:solidFill>
                <a:uFill>
                  <a:solidFill>
                    <a:srgbClr val="FFFFFF"/>
                  </a:solidFill>
                </a:uFill>
                <a:latin typeface="Gill Sans SemiBold"/>
                <a:ea typeface="Gill Sans SemiBold"/>
                <a:cs typeface="Gill Sans SemiBold"/>
                <a:sym typeface="Gill Sans SemiBold"/>
              </a:defRPr>
            </a:lvl1pPr>
          </a:lstStyle>
          <a:p>
            <a:pPr/>
            <a:r>
              <a:t>DEFINIR</a:t>
            </a:r>
          </a:p>
        </p:txBody>
      </p:sp>
      <p:sp>
        <p:nvSpPr>
          <p:cNvPr id="1692" name="CustomShape 13"/>
          <p:cNvSpPr txBox="1"/>
          <p:nvPr/>
        </p:nvSpPr>
        <p:spPr>
          <a:xfrm>
            <a:off x="2023859" y="3178799"/>
            <a:ext cx="523202" cy="242401"/>
          </a:xfrm>
          <a:prstGeom prst="rect">
            <a:avLst/>
          </a:prstGeom>
          <a:ln w="12700">
            <a:miter lim="400000"/>
          </a:ln>
          <a:extLst>
            <a:ext uri="{C572A759-6A51-4108-AA02-DFA0A04FC94B}">
              <ma14:wrappingTextBoxFlag xmlns:ma14="http://schemas.microsoft.com/office/mac/drawingml/2011/main" val="1"/>
            </a:ext>
          </a:extLst>
        </p:spPr>
        <p:txBody>
          <a:bodyPr wrap="none" lIns="44999" tIns="44999" rIns="44999" bIns="44999">
            <a:spAutoFit/>
          </a:bodyPr>
          <a:lstStyle>
            <a:lvl1pPr algn="ctr">
              <a:defRPr sz="1000">
                <a:solidFill>
                  <a:srgbClr val="3D808C"/>
                </a:solidFill>
                <a:uFill>
                  <a:solidFill>
                    <a:srgbClr val="FFFFFF"/>
                  </a:solidFill>
                </a:uFill>
                <a:latin typeface="Gill Sans SemiBold"/>
                <a:ea typeface="Gill Sans SemiBold"/>
                <a:cs typeface="Gill Sans SemiBold"/>
                <a:sym typeface="Gill Sans SemiBold"/>
              </a:defRPr>
            </a:lvl1pPr>
          </a:lstStyle>
          <a:p>
            <a:pPr/>
            <a:r>
              <a:t>CREAR</a:t>
            </a:r>
          </a:p>
        </p:txBody>
      </p:sp>
      <p:sp>
        <p:nvSpPr>
          <p:cNvPr id="1693" name="CustomShape 14"/>
          <p:cNvSpPr txBox="1"/>
          <p:nvPr/>
        </p:nvSpPr>
        <p:spPr>
          <a:xfrm>
            <a:off x="3298996" y="2862359"/>
            <a:ext cx="708928" cy="547201"/>
          </a:xfrm>
          <a:prstGeom prst="rect">
            <a:avLst/>
          </a:prstGeom>
          <a:ln w="12700">
            <a:miter lim="400000"/>
          </a:ln>
          <a:extLst>
            <a:ext uri="{C572A759-6A51-4108-AA02-DFA0A04FC94B}">
              <ma14:wrappingTextBoxFlag xmlns:ma14="http://schemas.microsoft.com/office/mac/drawingml/2011/main" val="1"/>
            </a:ext>
          </a:extLst>
        </p:spPr>
        <p:txBody>
          <a:bodyPr wrap="none" lIns="44999" tIns="44999" rIns="44999" bIns="44999">
            <a:spAutoFit/>
          </a:bodyPr>
          <a:lstStyle/>
          <a:p>
            <a:pPr algn="ctr">
              <a:defRPr sz="1000">
                <a:solidFill>
                  <a:srgbClr val="3D808C"/>
                </a:solidFill>
                <a:uFill>
                  <a:solidFill>
                    <a:srgbClr val="FFFFFF"/>
                  </a:solidFill>
                </a:uFill>
                <a:latin typeface="Gill Sans SemiBold"/>
                <a:ea typeface="Gill Sans SemiBold"/>
                <a:cs typeface="Gill Sans SemiBold"/>
                <a:sym typeface="Gill Sans SemiBold"/>
              </a:defRPr>
            </a:pPr>
            <a:r>
              <a:t>PRE</a:t>
            </a:r>
          </a:p>
          <a:p>
            <a:pPr algn="ctr">
              <a:defRPr sz="1000">
                <a:solidFill>
                  <a:srgbClr val="3D808C"/>
                </a:solidFill>
                <a:uFill>
                  <a:solidFill>
                    <a:srgbClr val="FFFFFF"/>
                  </a:solidFill>
                </a:uFill>
                <a:latin typeface="Gill Sans SemiBold"/>
                <a:ea typeface="Gill Sans SemiBold"/>
                <a:cs typeface="Gill Sans SemiBold"/>
                <a:sym typeface="Gill Sans SemiBold"/>
              </a:defRPr>
            </a:pPr>
            <a:r>
              <a:t>APROBAR</a:t>
            </a:r>
          </a:p>
        </p:txBody>
      </p:sp>
      <p:sp>
        <p:nvSpPr>
          <p:cNvPr id="1694" name="CustomShape 15"/>
          <p:cNvSpPr txBox="1"/>
          <p:nvPr/>
        </p:nvSpPr>
        <p:spPr>
          <a:xfrm>
            <a:off x="5983462" y="2436479"/>
            <a:ext cx="604996" cy="242401"/>
          </a:xfrm>
          <a:prstGeom prst="rect">
            <a:avLst/>
          </a:prstGeom>
          <a:ln w="12700">
            <a:miter lim="400000"/>
          </a:ln>
          <a:extLst>
            <a:ext uri="{C572A759-6A51-4108-AA02-DFA0A04FC94B}">
              <ma14:wrappingTextBoxFlag xmlns:ma14="http://schemas.microsoft.com/office/mac/drawingml/2011/main" val="1"/>
            </a:ext>
          </a:extLst>
        </p:spPr>
        <p:txBody>
          <a:bodyPr wrap="none" lIns="44999" tIns="44999" rIns="44999" bIns="44999">
            <a:spAutoFit/>
          </a:bodyPr>
          <a:lstStyle>
            <a:lvl1pPr algn="ctr">
              <a:defRPr sz="1000">
                <a:solidFill>
                  <a:srgbClr val="3D808C"/>
                </a:solidFill>
                <a:uFill>
                  <a:solidFill>
                    <a:srgbClr val="FFFFFF"/>
                  </a:solidFill>
                </a:uFill>
                <a:latin typeface="Gill Sans SemiBold"/>
                <a:ea typeface="Gill Sans SemiBold"/>
                <a:cs typeface="Gill Sans SemiBold"/>
                <a:sym typeface="Gill Sans SemiBold"/>
              </a:defRPr>
            </a:lvl1pPr>
          </a:lstStyle>
          <a:p>
            <a:pPr/>
            <a:r>
              <a:t>CERRAR</a:t>
            </a:r>
          </a:p>
        </p:txBody>
      </p:sp>
      <p:sp>
        <p:nvSpPr>
          <p:cNvPr id="1695" name="CustomShape 16"/>
          <p:cNvSpPr txBox="1"/>
          <p:nvPr/>
        </p:nvSpPr>
        <p:spPr>
          <a:xfrm>
            <a:off x="4702354" y="2719800"/>
            <a:ext cx="556131" cy="242401"/>
          </a:xfrm>
          <a:prstGeom prst="rect">
            <a:avLst/>
          </a:prstGeom>
          <a:ln w="12700">
            <a:miter lim="400000"/>
          </a:ln>
          <a:extLst>
            <a:ext uri="{C572A759-6A51-4108-AA02-DFA0A04FC94B}">
              <ma14:wrappingTextBoxFlag xmlns:ma14="http://schemas.microsoft.com/office/mac/drawingml/2011/main" val="1"/>
            </a:ext>
          </a:extLst>
        </p:spPr>
        <p:txBody>
          <a:bodyPr wrap="none" lIns="44999" tIns="44999" rIns="44999" bIns="44999">
            <a:spAutoFit/>
          </a:bodyPr>
          <a:lstStyle>
            <a:lvl1pPr algn="ctr">
              <a:defRPr sz="1000">
                <a:solidFill>
                  <a:srgbClr val="3D808C"/>
                </a:solidFill>
                <a:uFill>
                  <a:solidFill>
                    <a:srgbClr val="FFFFFF"/>
                  </a:solidFill>
                </a:uFill>
                <a:latin typeface="Gill Sans SemiBold"/>
                <a:ea typeface="Gill Sans SemiBold"/>
                <a:cs typeface="Gill Sans SemiBold"/>
                <a:sym typeface="Gill Sans SemiBold"/>
              </a:defRPr>
            </a:lvl1pPr>
          </a:lstStyle>
          <a:p>
            <a:pPr/>
            <a:r>
              <a:t>OMITIR</a:t>
            </a:r>
          </a:p>
        </p:txBody>
      </p:sp>
      <p:sp>
        <p:nvSpPr>
          <p:cNvPr id="1696" name="CustomShape 17"/>
          <p:cNvSpPr txBox="1"/>
          <p:nvPr/>
        </p:nvSpPr>
        <p:spPr>
          <a:xfrm>
            <a:off x="7282333" y="2165760"/>
            <a:ext cx="733174" cy="242401"/>
          </a:xfrm>
          <a:prstGeom prst="rect">
            <a:avLst/>
          </a:prstGeom>
          <a:ln w="12700">
            <a:miter lim="400000"/>
          </a:ln>
          <a:extLst>
            <a:ext uri="{C572A759-6A51-4108-AA02-DFA0A04FC94B}">
              <ma14:wrappingTextBoxFlag xmlns:ma14="http://schemas.microsoft.com/office/mac/drawingml/2011/main" val="1"/>
            </a:ext>
          </a:extLst>
        </p:spPr>
        <p:txBody>
          <a:bodyPr wrap="none" lIns="44999" tIns="44999" rIns="44999" bIns="44999">
            <a:spAutoFit/>
          </a:bodyPr>
          <a:lstStyle>
            <a:lvl1pPr algn="ctr">
              <a:defRPr sz="1000">
                <a:solidFill>
                  <a:srgbClr val="3D808C"/>
                </a:solidFill>
                <a:uFill>
                  <a:solidFill>
                    <a:srgbClr val="FFFFFF"/>
                  </a:solidFill>
                </a:uFill>
                <a:latin typeface="Gill Sans SemiBold"/>
                <a:ea typeface="Gill Sans SemiBold"/>
                <a:cs typeface="Gill Sans SemiBold"/>
                <a:sym typeface="Gill Sans SemiBold"/>
              </a:defRPr>
            </a:lvl1pPr>
          </a:lstStyle>
          <a:p>
            <a:pPr/>
            <a:r>
              <a:t>RESOLVER</a:t>
            </a:r>
          </a:p>
        </p:txBody>
      </p:sp>
      <p:sp>
        <p:nvSpPr>
          <p:cNvPr id="1697" name="CustomShape 18"/>
          <p:cNvSpPr txBox="1"/>
          <p:nvPr/>
        </p:nvSpPr>
        <p:spPr>
          <a:xfrm>
            <a:off x="5901480" y="4029119"/>
            <a:ext cx="826201" cy="43290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lgn="ctr">
              <a:defRPr sz="800">
                <a:uFill>
                  <a:solidFill>
                    <a:srgbClr val="FFFFFF"/>
                  </a:solidFill>
                </a:uFill>
                <a:latin typeface="Gill Sans Light"/>
                <a:ea typeface="Gill Sans Light"/>
                <a:cs typeface="Gill Sans Light"/>
                <a:sym typeface="Gill Sans Light"/>
              </a:defRPr>
            </a:lvl1pPr>
          </a:lstStyle>
          <a:p>
            <a:pPr/>
            <a:r>
              <a:t>El cambio se completa y se cierra.</a:t>
            </a:r>
          </a:p>
        </p:txBody>
      </p:sp>
      <p:sp>
        <p:nvSpPr>
          <p:cNvPr id="1698" name="CustomShape 19"/>
          <p:cNvSpPr txBox="1"/>
          <p:nvPr/>
        </p:nvSpPr>
        <p:spPr>
          <a:xfrm>
            <a:off x="619952" y="4029119"/>
            <a:ext cx="702001" cy="54720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lgn="ctr">
              <a:defRPr sz="800">
                <a:uFill>
                  <a:solidFill>
                    <a:srgbClr val="FFFFFF"/>
                  </a:solidFill>
                </a:uFill>
                <a:latin typeface="Gill Sans Light"/>
                <a:ea typeface="Gill Sans Light"/>
                <a:cs typeface="Gill Sans Light"/>
                <a:sym typeface="Gill Sans Light"/>
              </a:defRPr>
            </a:lvl1pPr>
          </a:lstStyle>
          <a:p>
            <a:pPr/>
            <a:r>
              <a:t>Se define el flujo de trabajo del cambio de emergencia. </a:t>
            </a:r>
          </a:p>
        </p:txBody>
      </p:sp>
      <p:sp>
        <p:nvSpPr>
          <p:cNvPr id="1699" name="CustomShape 20"/>
          <p:cNvSpPr txBox="1"/>
          <p:nvPr/>
        </p:nvSpPr>
        <p:spPr>
          <a:xfrm>
            <a:off x="3198504" y="4049279"/>
            <a:ext cx="847801" cy="54720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lgn="ctr">
              <a:defRPr sz="800">
                <a:uFill>
                  <a:solidFill>
                    <a:srgbClr val="FFFFFF"/>
                  </a:solidFill>
                </a:uFill>
                <a:latin typeface="Gill Sans Light"/>
                <a:ea typeface="Gill Sans Light"/>
                <a:cs typeface="Gill Sans Light"/>
                <a:sym typeface="Gill Sans Light"/>
              </a:defRPr>
            </a:lvl1pPr>
          </a:lstStyle>
          <a:p>
            <a:pPr/>
            <a:r>
              <a:t>El flujo de trabajo pre aprobado omite la fase de aprobación.</a:t>
            </a:r>
          </a:p>
        </p:txBody>
      </p:sp>
      <p:sp>
        <p:nvSpPr>
          <p:cNvPr id="1700" name="CustomShape 21"/>
          <p:cNvSpPr txBox="1"/>
          <p:nvPr/>
        </p:nvSpPr>
        <p:spPr>
          <a:xfrm>
            <a:off x="7246079" y="4050360"/>
            <a:ext cx="777601" cy="43290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lgn="ctr">
              <a:defRPr sz="800">
                <a:uFill>
                  <a:solidFill>
                    <a:srgbClr val="FFFFFF"/>
                  </a:solidFill>
                </a:uFill>
                <a:latin typeface="Gill Sans Light"/>
                <a:ea typeface="Gill Sans Light"/>
                <a:cs typeface="Gill Sans Light"/>
                <a:sym typeface="Gill Sans Light"/>
              </a:defRPr>
            </a:lvl1pPr>
          </a:lstStyle>
          <a:p>
            <a:pPr/>
            <a:r>
              <a:t>El problema se soluciona en poco tiempo.</a:t>
            </a:r>
          </a:p>
        </p:txBody>
      </p:sp>
      <p:sp>
        <p:nvSpPr>
          <p:cNvPr id="1701" name="CustomShape 22"/>
          <p:cNvSpPr txBox="1"/>
          <p:nvPr/>
        </p:nvSpPr>
        <p:spPr>
          <a:xfrm>
            <a:off x="4534560" y="4059720"/>
            <a:ext cx="890281" cy="77580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lgn="ctr">
              <a:defRPr sz="800">
                <a:uFill>
                  <a:solidFill>
                    <a:srgbClr val="FFFFFF"/>
                  </a:solidFill>
                </a:uFill>
                <a:latin typeface="Gill Sans Light"/>
                <a:ea typeface="Gill Sans Light"/>
                <a:cs typeface="Gill Sans Light"/>
                <a:sym typeface="Gill Sans Light"/>
              </a:defRPr>
            </a:lvl1pPr>
          </a:lstStyle>
          <a:p>
            <a:pPr/>
            <a:r>
              <a:t>El flujo de trabajo de emergencia mueve el cambio directamente a la fase de implementación.</a:t>
            </a:r>
          </a:p>
        </p:txBody>
      </p:sp>
      <p:pic>
        <p:nvPicPr>
          <p:cNvPr id="1702" name="Imagen 706" descr="Imagen 706"/>
          <p:cNvPicPr>
            <a:picLocks noChangeAspect="1"/>
          </p:cNvPicPr>
          <p:nvPr/>
        </p:nvPicPr>
        <p:blipFill>
          <a:blip r:embed="rId8">
            <a:extLst/>
          </a:blip>
          <a:stretch>
            <a:fillRect/>
          </a:stretch>
        </p:blipFill>
        <p:spPr>
          <a:xfrm>
            <a:off x="8254800" y="4541039"/>
            <a:ext cx="806041" cy="185761"/>
          </a:xfrm>
          <a:prstGeom prst="rect">
            <a:avLst/>
          </a:prstGeom>
          <a:ln w="12700">
            <a:miter lim="400000"/>
          </a:ln>
        </p:spPr>
      </p:pic>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04" name="CustomShape 1"/>
          <p:cNvSpPr/>
          <p:nvPr/>
        </p:nvSpPr>
        <p:spPr>
          <a:xfrm>
            <a:off x="1279440" y="773279"/>
            <a:ext cx="604441" cy="576361"/>
          </a:xfrm>
          <a:prstGeom prst="ellipse">
            <a:avLst/>
          </a:prstGeom>
          <a:solidFill>
            <a:srgbClr val="3D808C"/>
          </a:solidFill>
          <a:ln>
            <a:solidFill>
              <a:srgbClr val="000000"/>
            </a:solidFill>
          </a:ln>
          <a:effectLst>
            <a:outerShdw sx="100000" sy="100000" kx="0" ky="0" algn="b" rotWithShape="0" blurRad="38100" dist="23000" dir="5400000">
              <a:srgbClr val="000000">
                <a:alpha val="35000"/>
              </a:srgbClr>
            </a:outerShdw>
          </a:effectLst>
        </p:spPr>
        <p:txBody>
          <a:bodyPr lIns="45719" rIns="45719"/>
          <a:lstStyle/>
          <a:p>
            <a:pPr/>
          </a:p>
        </p:txBody>
      </p:sp>
      <p:sp>
        <p:nvSpPr>
          <p:cNvPr id="1705" name="CustomShape 2"/>
          <p:cNvSpPr txBox="1"/>
          <p:nvPr/>
        </p:nvSpPr>
        <p:spPr>
          <a:xfrm>
            <a:off x="1229040" y="2467080"/>
            <a:ext cx="1721734" cy="1283801"/>
          </a:xfrm>
          <a:prstGeom prst="rect">
            <a:avLst/>
          </a:prstGeom>
          <a:ln w="12700">
            <a:miter lim="400000"/>
          </a:ln>
          <a:extLst>
            <a:ext uri="{C572A759-6A51-4108-AA02-DFA0A04FC94B}">
              <ma14:wrappingTextBoxFlag xmlns:ma14="http://schemas.microsoft.com/office/mac/drawingml/2011/main" val="1"/>
            </a:ext>
          </a:extLst>
        </p:spPr>
        <p:txBody>
          <a:bodyPr wrap="none" lIns="44999" tIns="44999" rIns="44999" bIns="44999">
            <a:spAutoFit/>
          </a:bodyPr>
          <a:lstStyle/>
          <a:p>
            <a:pPr>
              <a:defRPr spc="-1">
                <a:uFill>
                  <a:solidFill>
                    <a:srgbClr val="FFFFFF"/>
                  </a:solidFill>
                </a:uFill>
              </a:defRPr>
            </a:pPr>
          </a:p>
          <a:p>
            <a:pPr>
              <a:defRPr spc="-1">
                <a:uFill>
                  <a:solidFill>
                    <a:srgbClr val="FFFFFF"/>
                  </a:solidFill>
                </a:uFill>
              </a:defRPr>
            </a:pPr>
          </a:p>
          <a:p>
            <a:pPr>
              <a:defRPr sz="1100">
                <a:uFill>
                  <a:solidFill>
                    <a:srgbClr val="FFFFFF"/>
                  </a:solidFill>
                </a:uFill>
                <a:latin typeface="Gill Sans Light"/>
                <a:ea typeface="Gill Sans Light"/>
                <a:cs typeface="Gill Sans Light"/>
                <a:sym typeface="Gill Sans Light"/>
              </a:defRPr>
            </a:pPr>
            <a:r>
              <a:t>James Arnold</a:t>
            </a:r>
          </a:p>
          <a:p>
            <a:pPr>
              <a:defRPr sz="1100">
                <a:uFill>
                  <a:solidFill>
                    <a:srgbClr val="FFFFFF"/>
                  </a:solidFill>
                </a:uFill>
                <a:latin typeface="Gill Sans Light"/>
                <a:ea typeface="Gill Sans Light"/>
                <a:cs typeface="Gill Sans Light"/>
                <a:sym typeface="Gill Sans Light"/>
              </a:defRPr>
            </a:pPr>
            <a:r>
              <a:t>Director de servicio al cliente</a:t>
            </a:r>
          </a:p>
          <a:p>
            <a:pPr>
              <a:defRPr sz="1100">
                <a:uFill>
                  <a:solidFill>
                    <a:srgbClr val="FFFFFF"/>
                  </a:solidFill>
                </a:uFill>
                <a:latin typeface="Gill Sans Light"/>
                <a:ea typeface="Gill Sans Light"/>
                <a:cs typeface="Gill Sans Light"/>
                <a:sym typeface="Gill Sans Light"/>
              </a:defRPr>
            </a:pPr>
            <a:r>
              <a:t>Manhattan Associates</a:t>
            </a:r>
          </a:p>
          <a:p>
            <a:pPr>
              <a:defRPr sz="1100">
                <a:uFill>
                  <a:solidFill>
                    <a:srgbClr val="FFFFFF"/>
                  </a:solidFill>
                </a:uFill>
                <a:latin typeface="Gill Sans Light"/>
                <a:ea typeface="Gill Sans Light"/>
                <a:cs typeface="Gill Sans Light"/>
                <a:sym typeface="Gill Sans Light"/>
              </a:defRPr>
            </a:pPr>
            <a:r>
              <a:t> </a:t>
            </a:r>
          </a:p>
        </p:txBody>
      </p:sp>
      <p:pic>
        <p:nvPicPr>
          <p:cNvPr id="1706" name="Picture 4" descr="Picture 4"/>
          <p:cNvPicPr>
            <a:picLocks noChangeAspect="1"/>
          </p:cNvPicPr>
          <p:nvPr/>
        </p:nvPicPr>
        <p:blipFill>
          <a:blip r:embed="rId2">
            <a:extLst/>
          </a:blip>
          <a:stretch>
            <a:fillRect/>
          </a:stretch>
        </p:blipFill>
        <p:spPr>
          <a:xfrm>
            <a:off x="1392119" y="896400"/>
            <a:ext cx="379441" cy="340561"/>
          </a:xfrm>
          <a:prstGeom prst="rect">
            <a:avLst/>
          </a:prstGeom>
          <a:ln w="12700">
            <a:miter lim="400000"/>
          </a:ln>
        </p:spPr>
      </p:pic>
      <p:sp>
        <p:nvSpPr>
          <p:cNvPr id="1707" name="CustomShape 3"/>
          <p:cNvSpPr txBox="1"/>
          <p:nvPr/>
        </p:nvSpPr>
        <p:spPr>
          <a:xfrm>
            <a:off x="702330" y="2209319"/>
            <a:ext cx="7460986" cy="603223"/>
          </a:xfrm>
          <a:prstGeom prst="rect">
            <a:avLst/>
          </a:prstGeom>
          <a:ln w="12700">
            <a:miter lim="400000"/>
          </a:ln>
          <a:extLst>
            <a:ext uri="{C572A759-6A51-4108-AA02-DFA0A04FC94B}">
              <ma14:wrappingTextBoxFlag xmlns:ma14="http://schemas.microsoft.com/office/mac/drawingml/2011/main" val="1"/>
            </a:ext>
          </a:extLst>
        </p:spPr>
        <p:txBody>
          <a:bodyPr wrap="none" lIns="44999" tIns="44999" rIns="44999" bIns="44999">
            <a:spAutoFit/>
          </a:bodyPr>
          <a:lstStyle>
            <a:lvl1pPr>
              <a:defRPr>
                <a:uFill>
                  <a:solidFill>
                    <a:srgbClr val="FFFFFF"/>
                  </a:solidFill>
                </a:uFill>
                <a:latin typeface="Gill Sans Light"/>
                <a:ea typeface="Gill Sans Light"/>
                <a:cs typeface="Gill Sans Light"/>
                <a:sym typeface="Gill Sans Light"/>
              </a:defRPr>
            </a:lvl1pPr>
          </a:lstStyle>
          <a:p>
            <a:pPr/>
            <a:r>
              <a:t>ServiceDesk Plus ha sido una gran decisión tanto funcional como financieramente.</a:t>
            </a:r>
          </a:p>
        </p:txBody>
      </p:sp>
      <p:sp>
        <p:nvSpPr>
          <p:cNvPr id="1708" name="CustomShape 4"/>
          <p:cNvSpPr/>
          <p:nvPr/>
        </p:nvSpPr>
        <p:spPr>
          <a:xfrm>
            <a:off x="-2880" y="1064520"/>
            <a:ext cx="1261081" cy="361"/>
          </a:xfrm>
          <a:prstGeom prst="line">
            <a:avLst/>
          </a:prstGeom>
          <a:ln w="9360">
            <a:solidFill>
              <a:srgbClr val="CCCCCC"/>
            </a:solidFill>
          </a:ln>
        </p:spPr>
        <p:txBody>
          <a:bodyPr lIns="45719" rIns="45719"/>
          <a:lstStyle/>
          <a:p>
            <a:pPr/>
          </a:p>
        </p:txBody>
      </p:sp>
      <p:sp>
        <p:nvSpPr>
          <p:cNvPr id="1709" name="CustomShape 5"/>
          <p:cNvSpPr/>
          <p:nvPr/>
        </p:nvSpPr>
        <p:spPr>
          <a:xfrm>
            <a:off x="6107040" y="1101959"/>
            <a:ext cx="3034441" cy="361"/>
          </a:xfrm>
          <a:prstGeom prst="line">
            <a:avLst/>
          </a:prstGeom>
          <a:ln w="9360">
            <a:solidFill>
              <a:srgbClr val="CCCCCC"/>
            </a:solidFill>
          </a:ln>
        </p:spPr>
        <p:txBody>
          <a:bodyPr lIns="45719" rIns="45719"/>
          <a:lstStyle/>
          <a:p>
            <a:pPr/>
          </a:p>
        </p:txBody>
      </p:sp>
      <p:sp>
        <p:nvSpPr>
          <p:cNvPr id="1710" name="CustomShape 6"/>
          <p:cNvSpPr txBox="1"/>
          <p:nvPr/>
        </p:nvSpPr>
        <p:spPr>
          <a:xfrm>
            <a:off x="1933200" y="718920"/>
            <a:ext cx="5808548" cy="610701"/>
          </a:xfrm>
          <a:prstGeom prst="rect">
            <a:avLst/>
          </a:prstGeom>
          <a:ln w="12700">
            <a:miter lim="400000"/>
          </a:ln>
          <a:extLst>
            <a:ext uri="{C572A759-6A51-4108-AA02-DFA0A04FC94B}">
              <ma14:wrappingTextBoxFlag xmlns:ma14="http://schemas.microsoft.com/office/mac/drawingml/2011/main" val="1"/>
            </a:ext>
          </a:extLst>
        </p:spPr>
        <p:txBody>
          <a:bodyPr wrap="none" lIns="44999" tIns="44999" rIns="44999" bIns="44999">
            <a:spAutoFit/>
          </a:bodyPr>
          <a:lstStyle>
            <a:lvl1pPr>
              <a:defRPr sz="3600">
                <a:uFill>
                  <a:solidFill>
                    <a:srgbClr val="FFFFFF"/>
                  </a:solidFill>
                </a:uFill>
                <a:latin typeface="Gill Sans Light"/>
                <a:ea typeface="Gill Sans Light"/>
                <a:cs typeface="Gill Sans Light"/>
                <a:sym typeface="Gill Sans Light"/>
              </a:defRPr>
            </a:lvl1pPr>
          </a:lstStyle>
          <a:p>
            <a:pPr/>
            <a:r>
              <a:t>Lo que opinan nuestros clientes</a:t>
            </a:r>
          </a:p>
        </p:txBody>
      </p:sp>
      <p:pic>
        <p:nvPicPr>
          <p:cNvPr id="1711" name="Imagen 714" descr="Imagen 714"/>
          <p:cNvPicPr>
            <a:picLocks noChangeAspect="1"/>
          </p:cNvPicPr>
          <p:nvPr/>
        </p:nvPicPr>
        <p:blipFill>
          <a:blip r:embed="rId3">
            <a:extLst/>
          </a:blip>
          <a:stretch>
            <a:fillRect/>
          </a:stretch>
        </p:blipFill>
        <p:spPr>
          <a:xfrm>
            <a:off x="7817400" y="4692600"/>
            <a:ext cx="1040401" cy="235800"/>
          </a:xfrm>
          <a:prstGeom prst="rect">
            <a:avLst/>
          </a:prstGeom>
          <a:ln w="12700">
            <a:miter lim="400000"/>
          </a:ln>
        </p:spPr>
      </p:pic>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3" name="CustomShape 1"/>
          <p:cNvSpPr txBox="1"/>
          <p:nvPr/>
        </p:nvSpPr>
        <p:spPr>
          <a:xfrm>
            <a:off x="685800" y="355579"/>
            <a:ext cx="7769880" cy="878501"/>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nchor="b">
            <a:spAutoFit/>
          </a:bodyPr>
          <a:lstStyle>
            <a:lvl1pPr algn="ctr">
              <a:defRPr b="1" sz="4800">
                <a:uFill>
                  <a:solidFill>
                    <a:srgbClr val="FFFFFF"/>
                  </a:solidFill>
                </a:uFill>
                <a:latin typeface="Gill Sans"/>
                <a:ea typeface="Gill Sans"/>
                <a:cs typeface="Gill Sans"/>
                <a:sym typeface="Gill Sans"/>
              </a:defRPr>
            </a:lvl1pPr>
          </a:lstStyle>
          <a:p>
            <a:pPr/>
            <a:r>
              <a:t>+100 000</a:t>
            </a:r>
          </a:p>
        </p:txBody>
      </p:sp>
      <p:sp>
        <p:nvSpPr>
          <p:cNvPr id="1714" name="CustomShape 2"/>
          <p:cNvSpPr txBox="1"/>
          <p:nvPr/>
        </p:nvSpPr>
        <p:spPr>
          <a:xfrm>
            <a:off x="685800" y="955439"/>
            <a:ext cx="7769880" cy="472101"/>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spAutoFit/>
          </a:bodyPr>
          <a:lstStyle>
            <a:lvl1pPr algn="ctr">
              <a:defRPr sz="2000">
                <a:uFill>
                  <a:solidFill>
                    <a:srgbClr val="FFFFFF"/>
                  </a:solidFill>
                </a:uFill>
                <a:latin typeface="Gill Sans Light"/>
                <a:ea typeface="Gill Sans Light"/>
                <a:cs typeface="Gill Sans Light"/>
                <a:sym typeface="Gill Sans Light"/>
              </a:defRPr>
            </a:lvl1pPr>
          </a:lstStyle>
          <a:p>
            <a:pPr/>
            <a:r>
              <a:t>Mesas de servicio de TI</a:t>
            </a:r>
          </a:p>
        </p:txBody>
      </p:sp>
      <p:sp>
        <p:nvSpPr>
          <p:cNvPr id="1715" name="CustomShape 3"/>
          <p:cNvSpPr txBox="1"/>
          <p:nvPr/>
        </p:nvSpPr>
        <p:spPr>
          <a:xfrm>
            <a:off x="685800" y="2984660"/>
            <a:ext cx="7769880" cy="878501"/>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nchor="b">
            <a:spAutoFit/>
          </a:bodyPr>
          <a:lstStyle>
            <a:lvl1pPr algn="ctr">
              <a:defRPr b="1" sz="4800">
                <a:uFill>
                  <a:solidFill>
                    <a:srgbClr val="FFFFFF"/>
                  </a:solidFill>
                </a:uFill>
                <a:latin typeface="Gill Sans"/>
                <a:ea typeface="Gill Sans"/>
                <a:cs typeface="Gill Sans"/>
                <a:sym typeface="Gill Sans"/>
              </a:defRPr>
            </a:lvl1pPr>
          </a:lstStyle>
          <a:p>
            <a:pPr/>
            <a:r>
              <a:t>185</a:t>
            </a:r>
          </a:p>
        </p:txBody>
      </p:sp>
      <p:sp>
        <p:nvSpPr>
          <p:cNvPr id="1716" name="CustomShape 4"/>
          <p:cNvSpPr txBox="1"/>
          <p:nvPr/>
        </p:nvSpPr>
        <p:spPr>
          <a:xfrm>
            <a:off x="685800" y="3584520"/>
            <a:ext cx="7769880" cy="472101"/>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spAutoFit/>
          </a:bodyPr>
          <a:lstStyle>
            <a:lvl1pPr algn="ctr">
              <a:defRPr sz="2000">
                <a:uFill>
                  <a:solidFill>
                    <a:srgbClr val="FFFFFF"/>
                  </a:solidFill>
                </a:uFill>
                <a:latin typeface="Gill Sans Light"/>
                <a:ea typeface="Gill Sans Light"/>
                <a:cs typeface="Gill Sans Light"/>
                <a:sym typeface="Gill Sans Light"/>
              </a:defRPr>
            </a:lvl1pPr>
          </a:lstStyle>
          <a:p>
            <a:pPr/>
            <a:r>
              <a:t>Países de todo el mundo</a:t>
            </a:r>
          </a:p>
        </p:txBody>
      </p:sp>
      <p:sp>
        <p:nvSpPr>
          <p:cNvPr id="1717" name="CustomShape 5"/>
          <p:cNvSpPr txBox="1"/>
          <p:nvPr/>
        </p:nvSpPr>
        <p:spPr>
          <a:xfrm>
            <a:off x="685800" y="1670299"/>
            <a:ext cx="7769880" cy="878501"/>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nchor="b">
            <a:spAutoFit/>
          </a:bodyPr>
          <a:lstStyle>
            <a:lvl1pPr algn="ctr">
              <a:defRPr b="1" sz="4800">
                <a:uFill>
                  <a:solidFill>
                    <a:srgbClr val="FFFFFF"/>
                  </a:solidFill>
                </a:uFill>
                <a:latin typeface="Gill Sans"/>
                <a:ea typeface="Gill Sans"/>
                <a:cs typeface="Gill Sans"/>
                <a:sym typeface="Gill Sans"/>
              </a:defRPr>
            </a:lvl1pPr>
          </a:lstStyle>
          <a:p>
            <a:pPr/>
            <a:r>
              <a:t>700.000</a:t>
            </a:r>
          </a:p>
        </p:txBody>
      </p:sp>
      <p:sp>
        <p:nvSpPr>
          <p:cNvPr id="1718" name="CustomShape 6"/>
          <p:cNvSpPr txBox="1"/>
          <p:nvPr/>
        </p:nvSpPr>
        <p:spPr>
          <a:xfrm>
            <a:off x="685800" y="2270160"/>
            <a:ext cx="7769880" cy="472101"/>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spAutoFit/>
          </a:bodyPr>
          <a:lstStyle>
            <a:lvl1pPr algn="ctr">
              <a:defRPr sz="2000">
                <a:uFill>
                  <a:solidFill>
                    <a:srgbClr val="FFFFFF"/>
                  </a:solidFill>
                </a:uFill>
                <a:latin typeface="Gill Sans Light"/>
                <a:ea typeface="Gill Sans Light"/>
                <a:cs typeface="Gill Sans Light"/>
                <a:sym typeface="Gill Sans Light"/>
              </a:defRPr>
            </a:lvl1pPr>
          </a:lstStyle>
          <a:p>
            <a:pPr/>
            <a:r>
              <a:t>Técnicos de TI</a:t>
            </a:r>
          </a:p>
        </p:txBody>
      </p:sp>
      <p:sp>
        <p:nvSpPr>
          <p:cNvPr id="1719" name="CustomShape 7"/>
          <p:cNvSpPr/>
          <p:nvPr/>
        </p:nvSpPr>
        <p:spPr>
          <a:xfrm>
            <a:off x="4486340" y="4413627"/>
            <a:ext cx="357440" cy="3574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0940"/>
                </a:lnTo>
                <a:lnTo>
                  <a:pt x="29" y="21106"/>
                </a:lnTo>
                <a:lnTo>
                  <a:pt x="150" y="21353"/>
                </a:lnTo>
                <a:lnTo>
                  <a:pt x="240" y="21476"/>
                </a:lnTo>
                <a:lnTo>
                  <a:pt x="359" y="21517"/>
                </a:lnTo>
                <a:lnTo>
                  <a:pt x="448" y="21600"/>
                </a:lnTo>
                <a:lnTo>
                  <a:pt x="21600" y="21600"/>
                </a:lnTo>
              </a:path>
            </a:pathLst>
          </a:custGeom>
          <a:ln w="9360">
            <a:solidFill>
              <a:srgbClr val="000000"/>
            </a:solidFill>
          </a:ln>
        </p:spPr>
        <p:txBody>
          <a:bodyPr lIns="45719" rIns="45719"/>
          <a:lstStyle/>
          <a:p>
            <a:pPr/>
          </a:p>
        </p:txBody>
      </p:sp>
      <p:sp>
        <p:nvSpPr>
          <p:cNvPr id="1720" name="CustomShape 8"/>
          <p:cNvSpPr/>
          <p:nvPr/>
        </p:nvSpPr>
        <p:spPr>
          <a:xfrm>
            <a:off x="4517299" y="4580280"/>
            <a:ext cx="60822" cy="1472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21600" y="1587"/>
                </a:lnTo>
                <a:lnTo>
                  <a:pt x="21432" y="1188"/>
                </a:lnTo>
                <a:lnTo>
                  <a:pt x="21090" y="891"/>
                </a:lnTo>
                <a:lnTo>
                  <a:pt x="20238" y="395"/>
                </a:lnTo>
                <a:lnTo>
                  <a:pt x="19561" y="199"/>
                </a:lnTo>
                <a:lnTo>
                  <a:pt x="18876" y="98"/>
                </a:lnTo>
                <a:lnTo>
                  <a:pt x="18199" y="0"/>
                </a:lnTo>
                <a:lnTo>
                  <a:pt x="3401" y="0"/>
                </a:lnTo>
                <a:lnTo>
                  <a:pt x="2724" y="98"/>
                </a:lnTo>
                <a:lnTo>
                  <a:pt x="2039" y="199"/>
                </a:lnTo>
                <a:lnTo>
                  <a:pt x="1529" y="395"/>
                </a:lnTo>
                <a:lnTo>
                  <a:pt x="1020" y="594"/>
                </a:lnTo>
                <a:lnTo>
                  <a:pt x="510" y="891"/>
                </a:lnTo>
                <a:lnTo>
                  <a:pt x="342" y="1188"/>
                </a:lnTo>
                <a:lnTo>
                  <a:pt x="0" y="1587"/>
                </a:lnTo>
                <a:lnTo>
                  <a:pt x="0" y="21600"/>
                </a:lnTo>
                <a:lnTo>
                  <a:pt x="21600" y="21600"/>
                </a:lnTo>
                <a:close/>
              </a:path>
            </a:pathLst>
          </a:custGeom>
          <a:ln w="9360">
            <a:solidFill>
              <a:srgbClr val="000000"/>
            </a:solidFill>
          </a:ln>
        </p:spPr>
        <p:txBody>
          <a:bodyPr lIns="45719" rIns="45719"/>
          <a:lstStyle/>
          <a:p>
            <a:pPr/>
          </a:p>
        </p:txBody>
      </p:sp>
      <p:sp>
        <p:nvSpPr>
          <p:cNvPr id="1721" name="CustomShape 9"/>
          <p:cNvSpPr/>
          <p:nvPr/>
        </p:nvSpPr>
        <p:spPr>
          <a:xfrm>
            <a:off x="4770019" y="4580280"/>
            <a:ext cx="60821" cy="1472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21600" y="1587"/>
                </a:lnTo>
                <a:lnTo>
                  <a:pt x="21432" y="1188"/>
                </a:lnTo>
                <a:lnTo>
                  <a:pt x="21090" y="891"/>
                </a:lnTo>
                <a:lnTo>
                  <a:pt x="20238" y="395"/>
                </a:lnTo>
                <a:lnTo>
                  <a:pt x="19561" y="199"/>
                </a:lnTo>
                <a:lnTo>
                  <a:pt x="18876" y="98"/>
                </a:lnTo>
                <a:lnTo>
                  <a:pt x="18199" y="0"/>
                </a:lnTo>
                <a:lnTo>
                  <a:pt x="3401" y="0"/>
                </a:lnTo>
                <a:lnTo>
                  <a:pt x="2717" y="98"/>
                </a:lnTo>
                <a:lnTo>
                  <a:pt x="2039" y="199"/>
                </a:lnTo>
                <a:lnTo>
                  <a:pt x="1529" y="395"/>
                </a:lnTo>
                <a:lnTo>
                  <a:pt x="1020" y="594"/>
                </a:lnTo>
                <a:lnTo>
                  <a:pt x="510" y="891"/>
                </a:lnTo>
                <a:lnTo>
                  <a:pt x="342" y="1188"/>
                </a:lnTo>
                <a:lnTo>
                  <a:pt x="0" y="1587"/>
                </a:lnTo>
                <a:lnTo>
                  <a:pt x="0" y="21600"/>
                </a:lnTo>
                <a:lnTo>
                  <a:pt x="21600" y="21600"/>
                </a:lnTo>
                <a:close/>
              </a:path>
            </a:pathLst>
          </a:custGeom>
          <a:ln w="9360">
            <a:solidFill>
              <a:srgbClr val="000000"/>
            </a:solidFill>
          </a:ln>
        </p:spPr>
        <p:txBody>
          <a:bodyPr lIns="45719" rIns="45719"/>
          <a:lstStyle/>
          <a:p>
            <a:pPr/>
          </a:p>
        </p:txBody>
      </p:sp>
      <p:sp>
        <p:nvSpPr>
          <p:cNvPr id="1722" name="CustomShape 10"/>
          <p:cNvSpPr/>
          <p:nvPr/>
        </p:nvSpPr>
        <p:spPr>
          <a:xfrm>
            <a:off x="4601539" y="4415427"/>
            <a:ext cx="60821" cy="31206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21600" y="755"/>
                </a:lnTo>
                <a:lnTo>
                  <a:pt x="21432" y="565"/>
                </a:lnTo>
                <a:lnTo>
                  <a:pt x="21090" y="424"/>
                </a:lnTo>
                <a:lnTo>
                  <a:pt x="20238" y="188"/>
                </a:lnTo>
                <a:lnTo>
                  <a:pt x="19561" y="95"/>
                </a:lnTo>
                <a:lnTo>
                  <a:pt x="18876" y="46"/>
                </a:lnTo>
                <a:lnTo>
                  <a:pt x="18199" y="0"/>
                </a:lnTo>
                <a:lnTo>
                  <a:pt x="3401" y="0"/>
                </a:lnTo>
                <a:lnTo>
                  <a:pt x="2724" y="46"/>
                </a:lnTo>
                <a:lnTo>
                  <a:pt x="2039" y="95"/>
                </a:lnTo>
                <a:lnTo>
                  <a:pt x="1529" y="188"/>
                </a:lnTo>
                <a:lnTo>
                  <a:pt x="1020" y="283"/>
                </a:lnTo>
                <a:lnTo>
                  <a:pt x="510" y="424"/>
                </a:lnTo>
                <a:lnTo>
                  <a:pt x="342" y="565"/>
                </a:lnTo>
                <a:lnTo>
                  <a:pt x="0" y="755"/>
                </a:lnTo>
                <a:lnTo>
                  <a:pt x="0" y="21600"/>
                </a:lnTo>
                <a:lnTo>
                  <a:pt x="21600" y="21600"/>
                </a:lnTo>
                <a:close/>
              </a:path>
            </a:pathLst>
          </a:custGeom>
          <a:ln w="9360">
            <a:solidFill>
              <a:srgbClr val="000000"/>
            </a:solidFill>
          </a:ln>
        </p:spPr>
        <p:txBody>
          <a:bodyPr lIns="45719" rIns="45719"/>
          <a:lstStyle/>
          <a:p>
            <a:pPr/>
          </a:p>
        </p:txBody>
      </p:sp>
      <p:sp>
        <p:nvSpPr>
          <p:cNvPr id="1723" name="CustomShape 11"/>
          <p:cNvSpPr/>
          <p:nvPr/>
        </p:nvSpPr>
        <p:spPr>
          <a:xfrm>
            <a:off x="4685779" y="4495320"/>
            <a:ext cx="60822" cy="23253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21600" y="1011"/>
                </a:lnTo>
                <a:lnTo>
                  <a:pt x="21432" y="757"/>
                </a:lnTo>
                <a:lnTo>
                  <a:pt x="21090" y="568"/>
                </a:lnTo>
                <a:lnTo>
                  <a:pt x="20238" y="252"/>
                </a:lnTo>
                <a:lnTo>
                  <a:pt x="19561" y="127"/>
                </a:lnTo>
                <a:lnTo>
                  <a:pt x="18876" y="62"/>
                </a:lnTo>
                <a:lnTo>
                  <a:pt x="18199" y="0"/>
                </a:lnTo>
                <a:lnTo>
                  <a:pt x="3401" y="0"/>
                </a:lnTo>
                <a:lnTo>
                  <a:pt x="2724" y="62"/>
                </a:lnTo>
                <a:lnTo>
                  <a:pt x="2039" y="127"/>
                </a:lnTo>
                <a:lnTo>
                  <a:pt x="1529" y="252"/>
                </a:lnTo>
                <a:lnTo>
                  <a:pt x="1020" y="379"/>
                </a:lnTo>
                <a:lnTo>
                  <a:pt x="510" y="568"/>
                </a:lnTo>
                <a:lnTo>
                  <a:pt x="342" y="757"/>
                </a:lnTo>
                <a:lnTo>
                  <a:pt x="0" y="1011"/>
                </a:lnTo>
                <a:lnTo>
                  <a:pt x="0" y="21600"/>
                </a:lnTo>
                <a:lnTo>
                  <a:pt x="21600" y="21600"/>
                </a:lnTo>
                <a:close/>
              </a:path>
            </a:pathLst>
          </a:custGeom>
          <a:ln w="9360">
            <a:solidFill>
              <a:srgbClr val="000000"/>
            </a:solidFill>
          </a:ln>
        </p:spPr>
        <p:txBody>
          <a:bodyPr lIns="45719" rIns="45719"/>
          <a:lstStyle/>
          <a:p>
            <a:pPr/>
          </a:p>
        </p:txBody>
      </p:sp>
      <p:pic>
        <p:nvPicPr>
          <p:cNvPr id="1724" name="Imagen 726" descr="Imagen 726"/>
          <p:cNvPicPr>
            <a:picLocks noChangeAspect="1"/>
          </p:cNvPicPr>
          <p:nvPr/>
        </p:nvPicPr>
        <p:blipFill>
          <a:blip r:embed="rId2">
            <a:extLst/>
          </a:blip>
          <a:stretch>
            <a:fillRect/>
          </a:stretch>
        </p:blipFill>
        <p:spPr>
          <a:xfrm>
            <a:off x="7830360" y="4773240"/>
            <a:ext cx="1037161" cy="239761"/>
          </a:xfrm>
          <a:prstGeom prst="rect">
            <a:avLst/>
          </a:prstGeom>
          <a:ln w="12700">
            <a:miter lim="400000"/>
          </a:ln>
        </p:spPr>
      </p:pic>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26" name="CustomShape 1"/>
          <p:cNvSpPr/>
          <p:nvPr/>
        </p:nvSpPr>
        <p:spPr>
          <a:xfrm>
            <a:off x="-1" y="2073239"/>
            <a:ext cx="9147242" cy="1380241"/>
          </a:xfrm>
          <a:prstGeom prst="rect">
            <a:avLst/>
          </a:prstGeom>
          <a:gradFill>
            <a:gsLst>
              <a:gs pos="0">
                <a:srgbClr val="604A7B">
                  <a:alpha val="85000"/>
                </a:srgbClr>
              </a:gs>
              <a:gs pos="100000">
                <a:srgbClr val="FFFFFF">
                  <a:alpha val="85000"/>
                </a:srgbClr>
              </a:gs>
            </a:gsLst>
          </a:gradFill>
          <a:ln w="12700">
            <a:miter lim="400000"/>
          </a:ln>
          <a:effectLst>
            <a:outerShdw sx="100000" sy="100000" kx="0" ky="0" algn="b" rotWithShape="0" blurRad="38100" dist="23000" dir="5400000">
              <a:srgbClr val="000000">
                <a:alpha val="35000"/>
              </a:srgbClr>
            </a:outerShdw>
          </a:effectLst>
        </p:spPr>
        <p:txBody>
          <a:bodyPr lIns="45719" rIns="45719"/>
          <a:lstStyle/>
          <a:p>
            <a:pPr/>
          </a:p>
        </p:txBody>
      </p:sp>
      <p:sp>
        <p:nvSpPr>
          <p:cNvPr id="1727" name="CustomShape 2"/>
          <p:cNvSpPr txBox="1"/>
          <p:nvPr/>
        </p:nvSpPr>
        <p:spPr>
          <a:xfrm>
            <a:off x="1704240" y="531310"/>
            <a:ext cx="7530480" cy="649901"/>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nchor="ctr">
            <a:spAutoFit/>
          </a:bodyPr>
          <a:lstStyle>
            <a:lvl1pPr>
              <a:defRPr sz="3200">
                <a:uFill>
                  <a:solidFill>
                    <a:srgbClr val="FFFFFF"/>
                  </a:solidFill>
                </a:uFill>
                <a:latin typeface="Gill Sans Light"/>
                <a:ea typeface="Gill Sans Light"/>
                <a:cs typeface="Gill Sans Light"/>
                <a:sym typeface="Gill Sans Light"/>
              </a:defRPr>
            </a:lvl1pPr>
          </a:lstStyle>
          <a:p>
            <a:pPr/>
            <a:r>
              <a:t>Descargue ServiceDesk Plus</a:t>
            </a:r>
          </a:p>
        </p:txBody>
      </p:sp>
      <p:sp>
        <p:nvSpPr>
          <p:cNvPr id="1728" name="CustomShape 3"/>
          <p:cNvSpPr txBox="1"/>
          <p:nvPr/>
        </p:nvSpPr>
        <p:spPr>
          <a:xfrm>
            <a:off x="5261399" y="2258640"/>
            <a:ext cx="3020401" cy="81390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p>
            <a:pPr>
              <a:defRPr spc="-1">
                <a:uFill>
                  <a:solidFill>
                    <a:srgbClr val="FFFFFF"/>
                  </a:solidFill>
                </a:uFill>
              </a:defRPr>
            </a:pPr>
          </a:p>
          <a:p>
            <a:pPr>
              <a:defRPr u="sng">
                <a:solidFill>
                  <a:srgbClr val="0000FF"/>
                </a:solidFill>
                <a:uFill>
                  <a:solidFill>
                    <a:srgbClr val="FFFFFF"/>
                  </a:solidFill>
                </a:uFill>
                <a:latin typeface="Gill Sans Light"/>
                <a:ea typeface="Gill Sans Light"/>
                <a:cs typeface="Gill Sans Light"/>
                <a:sym typeface="Gill Sans Light"/>
              </a:defRPr>
            </a:pPr>
            <a:r>
              <a:rPr>
                <a:uFill>
                  <a:solidFill>
                    <a:srgbClr val="0000FF"/>
                  </a:solidFill>
                </a:uFill>
                <a:hlinkClick r:id="rId2" invalidUrl="" action="" tgtFrame="" tooltip="" history="1" highlightClick="0" endSnd="0"/>
              </a:rPr>
              <a:t>Regístrese</a:t>
            </a:r>
            <a:r>
              <a:rPr u="none">
                <a:solidFill>
                  <a:srgbClr val="712627"/>
                </a:solidFill>
              </a:rPr>
              <a:t> </a:t>
            </a:r>
            <a:r>
              <a:rPr sz="1400" u="none">
                <a:solidFill>
                  <a:srgbClr val="000000"/>
                </a:solidFill>
              </a:rPr>
              <a:t>para obtener una prueba gratuita de 30 días.</a:t>
            </a:r>
          </a:p>
        </p:txBody>
      </p:sp>
      <p:pic>
        <p:nvPicPr>
          <p:cNvPr id="1729" name="Picture 3" descr="Picture 3"/>
          <p:cNvPicPr>
            <a:picLocks noChangeAspect="1"/>
          </p:cNvPicPr>
          <p:nvPr/>
        </p:nvPicPr>
        <p:blipFill>
          <a:blip r:embed="rId3">
            <a:extLst/>
          </a:blip>
          <a:srcRect l="0" t="0" r="0" b="27978"/>
          <a:stretch>
            <a:fillRect/>
          </a:stretch>
        </p:blipFill>
        <p:spPr>
          <a:xfrm>
            <a:off x="1077479" y="680039"/>
            <a:ext cx="585001" cy="420481"/>
          </a:xfrm>
          <a:prstGeom prst="rect">
            <a:avLst/>
          </a:prstGeom>
          <a:ln w="12700">
            <a:miter lim="400000"/>
          </a:ln>
        </p:spPr>
      </p:pic>
      <p:sp>
        <p:nvSpPr>
          <p:cNvPr id="1730" name="CustomShape 4"/>
          <p:cNvSpPr txBox="1"/>
          <p:nvPr/>
        </p:nvSpPr>
        <p:spPr>
          <a:xfrm>
            <a:off x="1053358" y="2260080"/>
            <a:ext cx="2981273" cy="96630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defRPr sz="2000">
                <a:uFill>
                  <a:solidFill>
                    <a:srgbClr val="FFFFFF"/>
                  </a:solidFill>
                </a:uFill>
                <a:latin typeface="Gill Sans Light"/>
                <a:ea typeface="Gill Sans Light"/>
                <a:cs typeface="Gill Sans Light"/>
                <a:sym typeface="Gill Sans Light"/>
              </a:defRPr>
            </a:lvl1pPr>
          </a:lstStyle>
          <a:p>
            <a:pPr/>
            <a:r>
              <a:t>Únase a las más de 100 000 mesas de ayuda de TI en todo el mundo.  </a:t>
            </a:r>
          </a:p>
        </p:txBody>
      </p:sp>
      <p:sp>
        <p:nvSpPr>
          <p:cNvPr id="1731" name="CustomShape 5"/>
          <p:cNvSpPr txBox="1"/>
          <p:nvPr/>
        </p:nvSpPr>
        <p:spPr>
          <a:xfrm>
            <a:off x="214919" y="4577039"/>
            <a:ext cx="3435122" cy="62340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p>
            <a:pPr>
              <a:defRPr sz="1200">
                <a:uFill>
                  <a:solidFill>
                    <a:srgbClr val="FFFFFF"/>
                  </a:solidFill>
                </a:uFill>
                <a:latin typeface="Gill Sans Light"/>
                <a:ea typeface="Gill Sans Light"/>
                <a:cs typeface="Gill Sans Light"/>
                <a:sym typeface="Gill Sans Light"/>
              </a:defRPr>
            </a:pPr>
            <a:r>
              <a:t>¿Tiene alguna pregunta? Envíenos un correo a hello@servicedeskplus.com</a:t>
            </a:r>
          </a:p>
          <a:p>
            <a:pPr>
              <a:defRPr sz="1200">
                <a:uFill>
                  <a:solidFill>
                    <a:srgbClr val="FFFFFF"/>
                  </a:solidFill>
                </a:uFill>
                <a:latin typeface="Gill Sans Light"/>
                <a:ea typeface="Gill Sans Light"/>
                <a:cs typeface="Gill Sans Light"/>
                <a:sym typeface="Gill Sans Light"/>
              </a:defRPr>
            </a:pPr>
            <a:r>
              <a:t> </a:t>
            </a:r>
          </a:p>
        </p:txBody>
      </p:sp>
      <p:pic>
        <p:nvPicPr>
          <p:cNvPr id="1732" name="Imagen 733" descr="Imagen 733"/>
          <p:cNvPicPr>
            <a:picLocks noChangeAspect="1"/>
          </p:cNvPicPr>
          <p:nvPr/>
        </p:nvPicPr>
        <p:blipFill>
          <a:blip r:embed="rId4">
            <a:extLst/>
          </a:blip>
          <a:stretch>
            <a:fillRect/>
          </a:stretch>
        </p:blipFill>
        <p:spPr>
          <a:xfrm>
            <a:off x="7809120" y="4773240"/>
            <a:ext cx="1058401" cy="241921"/>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73" name="CustomShape 1"/>
          <p:cNvSpPr/>
          <p:nvPr/>
        </p:nvSpPr>
        <p:spPr>
          <a:xfrm>
            <a:off x="1854360" y="2743919"/>
            <a:ext cx="1088281" cy="1039681"/>
          </a:xfrm>
          <a:prstGeom prst="ellipse">
            <a:avLst/>
          </a:prstGeom>
          <a:solidFill>
            <a:srgbClr val="3D808C"/>
          </a:solidFill>
          <a:ln w="12700">
            <a:miter lim="400000"/>
          </a:ln>
        </p:spPr>
        <p:txBody>
          <a:bodyPr lIns="45719" rIns="45719"/>
          <a:lstStyle/>
          <a:p>
            <a:pPr/>
          </a:p>
        </p:txBody>
      </p:sp>
      <p:sp>
        <p:nvSpPr>
          <p:cNvPr id="1074" name="CustomShape 3"/>
          <p:cNvSpPr txBox="1"/>
          <p:nvPr/>
        </p:nvSpPr>
        <p:spPr>
          <a:xfrm>
            <a:off x="2075399" y="1135080"/>
            <a:ext cx="7480442" cy="29320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defRPr sz="1400">
                <a:uFill>
                  <a:solidFill>
                    <a:srgbClr val="FFFFFF"/>
                  </a:solidFill>
                </a:uFill>
                <a:latin typeface="Gill Sans Light"/>
                <a:ea typeface="Gill Sans Light"/>
                <a:cs typeface="Gill Sans Light"/>
                <a:sym typeface="Gill Sans Light"/>
              </a:defRPr>
            </a:lvl1pPr>
          </a:lstStyle>
          <a:p>
            <a:pPr/>
            <a:r>
              <a:t>Zylker realizó dos cambios diferentes. Veamos cómo se desarrollaron las historias. </a:t>
            </a:r>
          </a:p>
        </p:txBody>
      </p:sp>
      <p:grpSp>
        <p:nvGrpSpPr>
          <p:cNvPr id="1077" name="CustomShape 4"/>
          <p:cNvGrpSpPr/>
          <p:nvPr/>
        </p:nvGrpSpPr>
        <p:grpSpPr>
          <a:xfrm>
            <a:off x="1928520" y="-556460"/>
            <a:ext cx="7215480" cy="1768940"/>
            <a:chOff x="0" y="0"/>
            <a:chExt cx="7215478" cy="1768939"/>
          </a:xfrm>
        </p:grpSpPr>
        <p:sp>
          <p:nvSpPr>
            <p:cNvPr id="1075" name="Rectángulo"/>
            <p:cNvSpPr/>
            <p:nvPr/>
          </p:nvSpPr>
          <p:spPr>
            <a:xfrm>
              <a:off x="0" y="1152619"/>
              <a:ext cx="7215479" cy="616321"/>
            </a:xfrm>
            <a:prstGeom prst="rect">
              <a:avLst/>
            </a:prstGeom>
            <a:solidFill>
              <a:srgbClr val="FFFFFF"/>
            </a:solidFill>
            <a:ln w="12700" cap="flat">
              <a:noFill/>
              <a:miter lim="400000"/>
            </a:ln>
            <a:effectLst/>
          </p:spPr>
          <p:txBody>
            <a:bodyPr wrap="square" lIns="45719" tIns="45719" rIns="45719" bIns="45719" numCol="1" anchor="b">
              <a:noAutofit/>
            </a:bodyPr>
            <a:lstStyle/>
            <a:p>
              <a:pPr/>
            </a:p>
          </p:txBody>
        </p:sp>
        <p:sp>
          <p:nvSpPr>
            <p:cNvPr id="1076" name="Dos historias de cambio de Zylker"/>
            <p:cNvSpPr txBox="1"/>
            <p:nvPr/>
          </p:nvSpPr>
          <p:spPr>
            <a:xfrm>
              <a:off x="0" y="0"/>
              <a:ext cx="7215479" cy="17675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89999" tIns="89999" rIns="89999" bIns="89999" numCol="1" anchor="b">
              <a:spAutoFit/>
            </a:bodyPr>
            <a:lstStyle/>
            <a:p>
              <a:pPr>
                <a:defRPr spc="-1">
                  <a:uFill>
                    <a:solidFill>
                      <a:srgbClr val="FFFFFF"/>
                    </a:solidFill>
                  </a:uFill>
                </a:defRPr>
              </a:pPr>
            </a:p>
            <a:p>
              <a:pPr>
                <a:defRPr spc="-1">
                  <a:uFill>
                    <a:solidFill>
                      <a:srgbClr val="FFFFFF"/>
                    </a:solidFill>
                  </a:uFill>
                </a:defRPr>
              </a:pPr>
            </a:p>
            <a:p>
              <a:pPr>
                <a:defRPr spc="-1">
                  <a:uFill>
                    <a:solidFill>
                      <a:srgbClr val="FFFFFF"/>
                    </a:solidFill>
                  </a:uFill>
                </a:defRPr>
              </a:pPr>
            </a:p>
            <a:p>
              <a:pPr>
                <a:defRPr spc="-1">
                  <a:uFill>
                    <a:solidFill>
                      <a:srgbClr val="FFFFFF"/>
                    </a:solidFill>
                  </a:uFill>
                </a:defRPr>
              </a:pPr>
            </a:p>
            <a:p>
              <a:pPr>
                <a:defRPr sz="3600">
                  <a:uFill>
                    <a:solidFill>
                      <a:srgbClr val="FFFFFF"/>
                    </a:solidFill>
                  </a:uFill>
                  <a:latin typeface="Gill Sans Light"/>
                  <a:ea typeface="Gill Sans Light"/>
                  <a:cs typeface="Gill Sans Light"/>
                  <a:sym typeface="Gill Sans Light"/>
                </a:defRPr>
              </a:pPr>
              <a:r>
                <a:t>Dos historias de cambio de Zylker</a:t>
              </a:r>
            </a:p>
          </p:txBody>
        </p:sp>
      </p:grpSp>
      <p:pic>
        <p:nvPicPr>
          <p:cNvPr id="1078" name="Picture 2" descr="Picture 2"/>
          <p:cNvPicPr>
            <a:picLocks noChangeAspect="1"/>
          </p:cNvPicPr>
          <p:nvPr/>
        </p:nvPicPr>
        <p:blipFill>
          <a:blip r:embed="rId2">
            <a:extLst/>
          </a:blip>
          <a:stretch>
            <a:fillRect/>
          </a:stretch>
        </p:blipFill>
        <p:spPr>
          <a:xfrm>
            <a:off x="1339919" y="697319"/>
            <a:ext cx="419041" cy="419042"/>
          </a:xfrm>
          <a:prstGeom prst="rect">
            <a:avLst/>
          </a:prstGeom>
          <a:ln w="12700">
            <a:miter lim="400000"/>
          </a:ln>
        </p:spPr>
      </p:pic>
      <p:sp>
        <p:nvSpPr>
          <p:cNvPr id="1079" name="CustomShape 5"/>
          <p:cNvSpPr txBox="1"/>
          <p:nvPr/>
        </p:nvSpPr>
        <p:spPr>
          <a:xfrm>
            <a:off x="1724758" y="2010959"/>
            <a:ext cx="1857696" cy="49640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defRPr sz="1400">
                <a:uFill>
                  <a:solidFill>
                    <a:srgbClr val="FFFFFF"/>
                  </a:solidFill>
                </a:uFill>
                <a:latin typeface="Gill Sans Light"/>
                <a:ea typeface="Gill Sans Light"/>
                <a:cs typeface="Gill Sans Light"/>
                <a:sym typeface="Gill Sans Light"/>
              </a:defRPr>
            </a:lvl1pPr>
          </a:lstStyle>
          <a:p>
            <a:pPr/>
            <a:r>
              <a:t>Reemplazo de impresoras en Zylker.</a:t>
            </a:r>
          </a:p>
        </p:txBody>
      </p:sp>
      <p:sp>
        <p:nvSpPr>
          <p:cNvPr id="1080" name="CustomShape 6"/>
          <p:cNvSpPr txBox="1"/>
          <p:nvPr/>
        </p:nvSpPr>
        <p:spPr>
          <a:xfrm>
            <a:off x="5680440" y="2085120"/>
            <a:ext cx="1542030" cy="293201"/>
          </a:xfrm>
          <a:prstGeom prst="rect">
            <a:avLst/>
          </a:prstGeom>
          <a:ln w="12700">
            <a:miter lim="400000"/>
          </a:ln>
          <a:extLst>
            <a:ext uri="{C572A759-6A51-4108-AA02-DFA0A04FC94B}">
              <ma14:wrappingTextBoxFlag xmlns:ma14="http://schemas.microsoft.com/office/mac/drawingml/2011/main" val="1"/>
            </a:ext>
          </a:extLst>
        </p:spPr>
        <p:txBody>
          <a:bodyPr wrap="none" lIns="44999" tIns="44999" rIns="44999" bIns="44999">
            <a:spAutoFit/>
          </a:bodyPr>
          <a:lstStyle>
            <a:lvl1pPr>
              <a:defRPr sz="1400">
                <a:uFill>
                  <a:solidFill>
                    <a:srgbClr val="FFFFFF"/>
                  </a:solidFill>
                </a:uFill>
                <a:latin typeface="Gill Sans Light"/>
                <a:ea typeface="Gill Sans Light"/>
                <a:cs typeface="Gill Sans Light"/>
                <a:sym typeface="Gill Sans Light"/>
              </a:defRPr>
            </a:lvl1pPr>
          </a:lstStyle>
          <a:p>
            <a:pPr/>
            <a:r>
              <a:t>ROOTKIT en Zylker.</a:t>
            </a:r>
          </a:p>
        </p:txBody>
      </p:sp>
      <p:pic>
        <p:nvPicPr>
          <p:cNvPr id="1081" name="Picture 8" descr="Picture 8"/>
          <p:cNvPicPr>
            <a:picLocks noChangeAspect="1"/>
          </p:cNvPicPr>
          <p:nvPr/>
        </p:nvPicPr>
        <p:blipFill>
          <a:blip r:embed="rId3">
            <a:extLst/>
          </a:blip>
          <a:stretch>
            <a:fillRect/>
          </a:stretch>
        </p:blipFill>
        <p:spPr>
          <a:xfrm>
            <a:off x="2140199" y="3022919"/>
            <a:ext cx="523081" cy="523081"/>
          </a:xfrm>
          <a:prstGeom prst="rect">
            <a:avLst/>
          </a:prstGeom>
          <a:ln w="12700">
            <a:miter lim="400000"/>
          </a:ln>
        </p:spPr>
      </p:pic>
      <p:sp>
        <p:nvSpPr>
          <p:cNvPr id="1082" name="CustomShape 7"/>
          <p:cNvSpPr/>
          <p:nvPr/>
        </p:nvSpPr>
        <p:spPr>
          <a:xfrm>
            <a:off x="5879160" y="2750759"/>
            <a:ext cx="1088281" cy="1039682"/>
          </a:xfrm>
          <a:prstGeom prst="ellipse">
            <a:avLst/>
          </a:prstGeom>
          <a:solidFill>
            <a:srgbClr val="3D808C"/>
          </a:solidFill>
          <a:ln w="12700">
            <a:miter lim="400000"/>
          </a:ln>
        </p:spPr>
        <p:txBody>
          <a:bodyPr lIns="45719" rIns="45719"/>
          <a:lstStyle/>
          <a:p>
            <a:pPr/>
          </a:p>
        </p:txBody>
      </p:sp>
      <p:pic>
        <p:nvPicPr>
          <p:cNvPr id="1083" name="Picture 9" descr="Picture 9"/>
          <p:cNvPicPr>
            <a:picLocks noChangeAspect="1"/>
          </p:cNvPicPr>
          <p:nvPr/>
        </p:nvPicPr>
        <p:blipFill>
          <a:blip r:embed="rId4">
            <a:extLst/>
          </a:blip>
          <a:stretch>
            <a:fillRect/>
          </a:stretch>
        </p:blipFill>
        <p:spPr>
          <a:xfrm>
            <a:off x="6173280" y="3026879"/>
            <a:ext cx="523081" cy="523081"/>
          </a:xfrm>
          <a:prstGeom prst="rect">
            <a:avLst/>
          </a:prstGeom>
          <a:ln w="12700">
            <a:miter lim="400000"/>
          </a:ln>
        </p:spPr>
      </p:pic>
      <p:pic>
        <p:nvPicPr>
          <p:cNvPr id="1084" name="Imagen 326" descr="Imagen 326"/>
          <p:cNvPicPr>
            <a:picLocks noChangeAspect="1"/>
          </p:cNvPicPr>
          <p:nvPr/>
        </p:nvPicPr>
        <p:blipFill>
          <a:blip r:embed="rId5">
            <a:extLst/>
          </a:blip>
          <a:stretch>
            <a:fillRect/>
          </a:stretch>
        </p:blipFill>
        <p:spPr>
          <a:xfrm>
            <a:off x="7827119" y="4773240"/>
            <a:ext cx="1045441" cy="241561"/>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86" name="CustomShape 1"/>
          <p:cNvSpPr/>
          <p:nvPr/>
        </p:nvSpPr>
        <p:spPr>
          <a:xfrm>
            <a:off x="961919" y="2141279"/>
            <a:ext cx="686881" cy="689401"/>
          </a:xfrm>
          <a:prstGeom prst="ellipse">
            <a:avLst/>
          </a:prstGeom>
          <a:solidFill>
            <a:srgbClr val="3D808C"/>
          </a:solidFill>
          <a:ln w="12700">
            <a:miter lim="400000"/>
          </a:ln>
        </p:spPr>
        <p:txBody>
          <a:bodyPr lIns="45719" rIns="45719"/>
          <a:lstStyle/>
          <a:p>
            <a:pPr/>
          </a:p>
        </p:txBody>
      </p:sp>
      <p:sp>
        <p:nvSpPr>
          <p:cNvPr id="1087" name="CustomShape 2"/>
          <p:cNvSpPr/>
          <p:nvPr/>
        </p:nvSpPr>
        <p:spPr>
          <a:xfrm>
            <a:off x="-1" y="2487240"/>
            <a:ext cx="959401" cy="361"/>
          </a:xfrm>
          <a:prstGeom prst="line">
            <a:avLst/>
          </a:prstGeom>
          <a:ln w="9360">
            <a:solidFill>
              <a:srgbClr val="C4BD97"/>
            </a:solidFill>
          </a:ln>
        </p:spPr>
        <p:txBody>
          <a:bodyPr lIns="45719" rIns="45719"/>
          <a:lstStyle/>
          <a:p>
            <a:pPr/>
          </a:p>
        </p:txBody>
      </p:sp>
      <p:grpSp>
        <p:nvGrpSpPr>
          <p:cNvPr id="1090" name="CustomShape 3"/>
          <p:cNvGrpSpPr/>
          <p:nvPr/>
        </p:nvGrpSpPr>
        <p:grpSpPr>
          <a:xfrm>
            <a:off x="1699199" y="494239"/>
            <a:ext cx="6519600" cy="2289641"/>
            <a:chOff x="0" y="0"/>
            <a:chExt cx="6519598" cy="2289640"/>
          </a:xfrm>
        </p:grpSpPr>
        <p:sp>
          <p:nvSpPr>
            <p:cNvPr id="1088" name="Rectángulo"/>
            <p:cNvSpPr/>
            <p:nvPr/>
          </p:nvSpPr>
          <p:spPr>
            <a:xfrm>
              <a:off x="0" y="1673320"/>
              <a:ext cx="6519599" cy="616321"/>
            </a:xfrm>
            <a:prstGeom prst="rect">
              <a:avLst/>
            </a:prstGeom>
            <a:solidFill>
              <a:srgbClr val="FFFFFF"/>
            </a:solidFill>
            <a:ln w="12700" cap="flat">
              <a:noFill/>
              <a:miter lim="400000"/>
            </a:ln>
            <a:effectLst/>
          </p:spPr>
          <p:txBody>
            <a:bodyPr wrap="square" lIns="45719" tIns="45719" rIns="45719" bIns="45719" numCol="1" anchor="b">
              <a:noAutofit/>
            </a:bodyPr>
            <a:lstStyle/>
            <a:p>
              <a:pPr/>
            </a:p>
          </p:txBody>
        </p:sp>
        <p:sp>
          <p:nvSpPr>
            <p:cNvPr id="1089" name="El equipo de TI de Zylker reemplaza sus impresoras"/>
            <p:cNvSpPr txBox="1"/>
            <p:nvPr/>
          </p:nvSpPr>
          <p:spPr>
            <a:xfrm>
              <a:off x="0" y="0"/>
              <a:ext cx="6519599" cy="22882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89999" tIns="89999" rIns="89999" bIns="89999" numCol="1" anchor="b">
              <a:spAutoFit/>
            </a:bodyPr>
            <a:lstStyle/>
            <a:p>
              <a:pPr>
                <a:defRPr spc="-1">
                  <a:uFill>
                    <a:solidFill>
                      <a:srgbClr val="FFFFFF"/>
                    </a:solidFill>
                  </a:uFill>
                </a:defRPr>
              </a:pPr>
            </a:p>
            <a:p>
              <a:pPr>
                <a:defRPr spc="-1">
                  <a:uFill>
                    <a:solidFill>
                      <a:srgbClr val="FFFFFF"/>
                    </a:solidFill>
                  </a:uFill>
                </a:defRPr>
              </a:pPr>
            </a:p>
            <a:p>
              <a:pPr>
                <a:defRPr spc="-1">
                  <a:uFill>
                    <a:solidFill>
                      <a:srgbClr val="FFFFFF"/>
                    </a:solidFill>
                  </a:uFill>
                </a:defRPr>
              </a:pPr>
            </a:p>
            <a:p>
              <a:pPr>
                <a:defRPr spc="-1">
                  <a:uFill>
                    <a:solidFill>
                      <a:srgbClr val="FFFFFF"/>
                    </a:solidFill>
                  </a:uFill>
                </a:defRPr>
              </a:pPr>
            </a:p>
            <a:p>
              <a:pPr>
                <a:defRPr sz="3600">
                  <a:uFill>
                    <a:solidFill>
                      <a:srgbClr val="FFFFFF"/>
                    </a:solidFill>
                  </a:uFill>
                  <a:latin typeface="Gill Sans Light"/>
                  <a:ea typeface="Gill Sans Light"/>
                  <a:cs typeface="Gill Sans Light"/>
                  <a:sym typeface="Gill Sans Light"/>
                </a:defRPr>
              </a:pPr>
              <a:r>
                <a:t>El equipo de TI de Zylker reemplaza sus impresoras</a:t>
              </a:r>
            </a:p>
          </p:txBody>
        </p:sp>
      </p:grpSp>
      <p:sp>
        <p:nvSpPr>
          <p:cNvPr id="1091" name="CustomShape 4"/>
          <p:cNvSpPr/>
          <p:nvPr/>
        </p:nvSpPr>
        <p:spPr>
          <a:xfrm>
            <a:off x="7546319" y="2505599"/>
            <a:ext cx="1634402" cy="361"/>
          </a:xfrm>
          <a:prstGeom prst="line">
            <a:avLst/>
          </a:prstGeom>
          <a:ln w="9360">
            <a:solidFill>
              <a:srgbClr val="C4BD97"/>
            </a:solidFill>
          </a:ln>
        </p:spPr>
        <p:txBody>
          <a:bodyPr lIns="45719" rIns="45719"/>
          <a:lstStyle/>
          <a:p>
            <a:pPr/>
          </a:p>
        </p:txBody>
      </p:sp>
      <p:sp>
        <p:nvSpPr>
          <p:cNvPr id="1092" name="CustomShape 5"/>
          <p:cNvSpPr txBox="1"/>
          <p:nvPr/>
        </p:nvSpPr>
        <p:spPr>
          <a:xfrm>
            <a:off x="1798559" y="2753640"/>
            <a:ext cx="4761362" cy="29320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defRPr sz="1400">
                <a:uFill>
                  <a:solidFill>
                    <a:srgbClr val="FFFFFF"/>
                  </a:solidFill>
                </a:uFill>
                <a:latin typeface="Gill Sans Light"/>
                <a:ea typeface="Gill Sans Light"/>
                <a:cs typeface="Gill Sans Light"/>
                <a:sym typeface="Gill Sans Light"/>
              </a:defRPr>
            </a:lvl1pPr>
          </a:lstStyle>
          <a:p>
            <a:pPr/>
            <a:r>
              <a:t>Gestión de cambios con ServiceDesk Plus</a:t>
            </a:r>
          </a:p>
        </p:txBody>
      </p:sp>
      <p:pic>
        <p:nvPicPr>
          <p:cNvPr id="1093" name="Picture 10" descr="Picture 10"/>
          <p:cNvPicPr>
            <a:picLocks noChangeAspect="1"/>
          </p:cNvPicPr>
          <p:nvPr/>
        </p:nvPicPr>
        <p:blipFill>
          <a:blip r:embed="rId2">
            <a:extLst/>
          </a:blip>
          <a:stretch>
            <a:fillRect/>
          </a:stretch>
        </p:blipFill>
        <p:spPr>
          <a:xfrm>
            <a:off x="1106640" y="2290320"/>
            <a:ext cx="427681" cy="427681"/>
          </a:xfrm>
          <a:prstGeom prst="rect">
            <a:avLst/>
          </a:prstGeom>
          <a:ln w="12700">
            <a:miter lim="400000"/>
          </a:ln>
        </p:spPr>
      </p:pic>
      <p:pic>
        <p:nvPicPr>
          <p:cNvPr id="1094" name="Imagen 333" descr="Imagen 333"/>
          <p:cNvPicPr>
            <a:picLocks noChangeAspect="1"/>
          </p:cNvPicPr>
          <p:nvPr/>
        </p:nvPicPr>
        <p:blipFill>
          <a:blip r:embed="rId3">
            <a:extLst/>
          </a:blip>
          <a:stretch>
            <a:fillRect/>
          </a:stretch>
        </p:blipFill>
        <p:spPr>
          <a:xfrm>
            <a:off x="7827119" y="4773240"/>
            <a:ext cx="1045441" cy="241561"/>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96" name="Picture 27" descr="Picture 27"/>
          <p:cNvPicPr>
            <a:picLocks noChangeAspect="1"/>
          </p:cNvPicPr>
          <p:nvPr/>
        </p:nvPicPr>
        <p:blipFill>
          <a:blip r:embed="rId2">
            <a:extLst/>
          </a:blip>
          <a:stretch>
            <a:fillRect/>
          </a:stretch>
        </p:blipFill>
        <p:spPr>
          <a:xfrm>
            <a:off x="494640" y="2281679"/>
            <a:ext cx="898921" cy="898921"/>
          </a:xfrm>
          <a:prstGeom prst="rect">
            <a:avLst/>
          </a:prstGeom>
          <a:ln w="12700">
            <a:miter lim="400000"/>
          </a:ln>
        </p:spPr>
      </p:pic>
      <p:pic>
        <p:nvPicPr>
          <p:cNvPr id="1097" name="Picture 26" descr="Picture 26"/>
          <p:cNvPicPr>
            <a:picLocks noChangeAspect="1"/>
          </p:cNvPicPr>
          <p:nvPr/>
        </p:nvPicPr>
        <p:blipFill>
          <a:blip r:embed="rId3">
            <a:extLst/>
          </a:blip>
          <a:stretch>
            <a:fillRect/>
          </a:stretch>
        </p:blipFill>
        <p:spPr>
          <a:xfrm>
            <a:off x="7089120" y="2336400"/>
            <a:ext cx="876600" cy="876601"/>
          </a:xfrm>
          <a:prstGeom prst="rect">
            <a:avLst/>
          </a:prstGeom>
          <a:ln w="12700">
            <a:miter lim="400000"/>
          </a:ln>
        </p:spPr>
      </p:pic>
      <p:grpSp>
        <p:nvGrpSpPr>
          <p:cNvPr id="1100" name="CustomShape 1"/>
          <p:cNvGrpSpPr/>
          <p:nvPr/>
        </p:nvGrpSpPr>
        <p:grpSpPr>
          <a:xfrm>
            <a:off x="1746719" y="619920"/>
            <a:ext cx="7395841" cy="606601"/>
            <a:chOff x="0" y="0"/>
            <a:chExt cx="7395840" cy="606599"/>
          </a:xfrm>
        </p:grpSpPr>
        <p:sp>
          <p:nvSpPr>
            <p:cNvPr id="1098" name="Rectángulo"/>
            <p:cNvSpPr/>
            <p:nvPr/>
          </p:nvSpPr>
          <p:spPr>
            <a:xfrm>
              <a:off x="-1" y="0"/>
              <a:ext cx="7395842" cy="606600"/>
            </a:xfrm>
            <a:prstGeom prst="rect">
              <a:avLst/>
            </a:prstGeom>
            <a:solidFill>
              <a:srgbClr val="FFFFFF"/>
            </a:solidFill>
            <a:ln w="12700" cap="flat">
              <a:noFill/>
              <a:miter lim="400000"/>
            </a:ln>
            <a:effectLst/>
          </p:spPr>
          <p:txBody>
            <a:bodyPr wrap="square" lIns="45719" tIns="45719" rIns="45719" bIns="45719" numCol="1" anchor="ctr">
              <a:noAutofit/>
            </a:bodyPr>
            <a:lstStyle/>
            <a:p>
              <a:pPr/>
            </a:p>
          </p:txBody>
        </p:sp>
        <p:sp>
          <p:nvSpPr>
            <p:cNvPr id="1099" name="Las impresoras de Zylker se están desgastando"/>
            <p:cNvSpPr txBox="1"/>
            <p:nvPr/>
          </p:nvSpPr>
          <p:spPr>
            <a:xfrm>
              <a:off x="-1" y="35499"/>
              <a:ext cx="7395842" cy="535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89999" tIns="89999" rIns="89999" bIns="89999" numCol="1" anchor="ctr">
              <a:spAutoFit/>
            </a:bodyPr>
            <a:lstStyle>
              <a:lvl1pPr>
                <a:defRPr sz="2400">
                  <a:solidFill>
                    <a:srgbClr val="0D0D0D"/>
                  </a:solidFill>
                  <a:uFill>
                    <a:solidFill>
                      <a:srgbClr val="FFFFFF"/>
                    </a:solidFill>
                  </a:uFill>
                  <a:latin typeface="Gill Sans Light"/>
                  <a:ea typeface="Gill Sans Light"/>
                  <a:cs typeface="Gill Sans Light"/>
                  <a:sym typeface="Gill Sans Light"/>
                </a:defRPr>
              </a:lvl1pPr>
            </a:lstStyle>
            <a:p>
              <a:pPr/>
              <a:r>
                <a:t>Las impresoras de Zylker se están desgastando</a:t>
              </a:r>
            </a:p>
          </p:txBody>
        </p:sp>
      </p:grpSp>
      <p:sp>
        <p:nvSpPr>
          <p:cNvPr id="1101" name="CustomShape 2"/>
          <p:cNvSpPr/>
          <p:nvPr/>
        </p:nvSpPr>
        <p:spPr>
          <a:xfrm rot="20326199">
            <a:off x="2228852" y="1796607"/>
            <a:ext cx="1181720" cy="1250713"/>
          </a:xfrm>
          <a:custGeom>
            <a:avLst/>
            <a:gdLst/>
            <a:ahLst/>
            <a:cxnLst>
              <a:cxn ang="0">
                <a:pos x="wd2" y="hd2"/>
              </a:cxn>
              <a:cxn ang="5400000">
                <a:pos x="wd2" y="hd2"/>
              </a:cxn>
              <a:cxn ang="10800000">
                <a:pos x="wd2" y="hd2"/>
              </a:cxn>
              <a:cxn ang="16200000">
                <a:pos x="wd2" y="hd2"/>
              </a:cxn>
            </a:cxnLst>
            <a:rect l="0" t="0" r="r" b="b"/>
            <a:pathLst>
              <a:path w="21556" h="18956" fill="norm" stroke="1" extrusionOk="0">
                <a:moveTo>
                  <a:pt x="0" y="2203"/>
                </a:moveTo>
                <a:lnTo>
                  <a:pt x="0" y="2203"/>
                </a:lnTo>
                <a:cubicBezTo>
                  <a:pt x="7133" y="-2644"/>
                  <a:pt x="16009" y="773"/>
                  <a:pt x="19825" y="9835"/>
                </a:cubicBezTo>
                <a:cubicBezTo>
                  <a:pt x="21005" y="12638"/>
                  <a:pt x="21600" y="15778"/>
                  <a:pt x="21554" y="18956"/>
                </a:cubicBezTo>
              </a:path>
            </a:pathLst>
          </a:custGeom>
          <a:ln w="25400">
            <a:solidFill>
              <a:srgbClr val="1C4271"/>
            </a:solidFill>
          </a:ln>
          <a:effectLst>
            <a:outerShdw sx="100000" sy="100000" kx="0" ky="0" algn="b" rotWithShape="0" blurRad="38100" dist="20000" dir="5400000">
              <a:srgbClr val="000000">
                <a:alpha val="38000"/>
              </a:srgbClr>
            </a:outerShdw>
          </a:effectLst>
        </p:spPr>
        <p:txBody>
          <a:bodyPr lIns="45719" rIns="45719"/>
          <a:lstStyle/>
          <a:p>
            <a:pPr/>
          </a:p>
        </p:txBody>
      </p:sp>
      <p:grpSp>
        <p:nvGrpSpPr>
          <p:cNvPr id="1104" name="CustomShape 3"/>
          <p:cNvGrpSpPr/>
          <p:nvPr/>
        </p:nvGrpSpPr>
        <p:grpSpPr>
          <a:xfrm>
            <a:off x="107279" y="3327839"/>
            <a:ext cx="1799282" cy="252361"/>
            <a:chOff x="0" y="0"/>
            <a:chExt cx="1799280" cy="252360"/>
          </a:xfrm>
        </p:grpSpPr>
        <p:sp>
          <p:nvSpPr>
            <p:cNvPr id="1102" name="Rectángulo"/>
            <p:cNvSpPr/>
            <p:nvPr/>
          </p:nvSpPr>
          <p:spPr>
            <a:xfrm>
              <a:off x="-1" y="-1"/>
              <a:ext cx="1799282" cy="252362"/>
            </a:xfrm>
            <a:prstGeom prst="rect">
              <a:avLst/>
            </a:prstGeom>
            <a:solidFill>
              <a:srgbClr val="069F91">
                <a:alpha val="42000"/>
              </a:srgbClr>
            </a:solidFill>
            <a:ln w="12700" cap="flat">
              <a:noFill/>
              <a:miter lim="400000"/>
            </a:ln>
            <a:effectLst>
              <a:outerShdw sx="100000" sy="100000" kx="0" ky="0" algn="b" rotWithShape="0" blurRad="38100" dist="23000" dir="5400000">
                <a:srgbClr val="000000">
                  <a:alpha val="35000"/>
                </a:srgbClr>
              </a:outerShdw>
            </a:effectLst>
          </p:spPr>
          <p:txBody>
            <a:bodyPr wrap="square" lIns="45719" tIns="45719" rIns="45719" bIns="45719" numCol="1" anchor="t">
              <a:noAutofit/>
            </a:bodyPr>
            <a:lstStyle/>
            <a:p>
              <a:pPr algn="ctr"/>
            </a:p>
          </p:txBody>
        </p:sp>
        <p:sp>
          <p:nvSpPr>
            <p:cNvPr id="1103" name="Wendy, recursos humanos"/>
            <p:cNvSpPr txBox="1"/>
            <p:nvPr/>
          </p:nvSpPr>
          <p:spPr>
            <a:xfrm>
              <a:off x="44999" y="-1"/>
              <a:ext cx="1709282" cy="204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t">
              <a:spAutoFit/>
            </a:bodyPr>
            <a:lstStyle>
              <a:lvl1pPr algn="ctr">
                <a:defRPr sz="800">
                  <a:uFill>
                    <a:solidFill>
                      <a:srgbClr val="FFFFFF"/>
                    </a:solidFill>
                  </a:uFill>
                  <a:latin typeface="Gill Sans Light"/>
                  <a:ea typeface="Gill Sans Light"/>
                  <a:cs typeface="Gill Sans Light"/>
                  <a:sym typeface="Gill Sans Light"/>
                </a:defRPr>
              </a:lvl1pPr>
            </a:lstStyle>
            <a:p>
              <a:pPr/>
              <a:r>
                <a:t>Wendy, recursos humanos</a:t>
              </a:r>
            </a:p>
          </p:txBody>
        </p:sp>
      </p:grpSp>
      <p:grpSp>
        <p:nvGrpSpPr>
          <p:cNvPr id="1107" name="CustomShape 4"/>
          <p:cNvGrpSpPr/>
          <p:nvPr/>
        </p:nvGrpSpPr>
        <p:grpSpPr>
          <a:xfrm>
            <a:off x="3455639" y="4123799"/>
            <a:ext cx="1719721" cy="236521"/>
            <a:chOff x="0" y="0"/>
            <a:chExt cx="1719720" cy="236520"/>
          </a:xfrm>
        </p:grpSpPr>
        <p:sp>
          <p:nvSpPr>
            <p:cNvPr id="1105" name="Rectángulo"/>
            <p:cNvSpPr/>
            <p:nvPr/>
          </p:nvSpPr>
          <p:spPr>
            <a:xfrm>
              <a:off x="-1" y="-1"/>
              <a:ext cx="1719722" cy="236522"/>
            </a:xfrm>
            <a:prstGeom prst="rect">
              <a:avLst/>
            </a:prstGeom>
            <a:solidFill>
              <a:srgbClr val="069F91">
                <a:alpha val="42000"/>
              </a:srgbClr>
            </a:solidFill>
            <a:ln w="12700" cap="flat">
              <a:noFill/>
              <a:miter lim="400000"/>
            </a:ln>
            <a:effectLst>
              <a:outerShdw sx="100000" sy="100000" kx="0" ky="0" algn="b" rotWithShape="0" blurRad="38100" dist="23000" dir="5400000">
                <a:srgbClr val="000000">
                  <a:alpha val="35000"/>
                </a:srgbClr>
              </a:outerShdw>
            </a:effectLst>
          </p:spPr>
          <p:txBody>
            <a:bodyPr wrap="square" lIns="45719" tIns="45719" rIns="45719" bIns="45719" numCol="1" anchor="t">
              <a:noAutofit/>
            </a:bodyPr>
            <a:lstStyle/>
            <a:p>
              <a:pPr algn="ctr"/>
            </a:p>
          </p:txBody>
        </p:sp>
        <p:sp>
          <p:nvSpPr>
            <p:cNvPr id="1106" name="John, usuario final"/>
            <p:cNvSpPr txBox="1"/>
            <p:nvPr/>
          </p:nvSpPr>
          <p:spPr>
            <a:xfrm>
              <a:off x="44999" y="-1"/>
              <a:ext cx="1629722" cy="204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t">
              <a:spAutoFit/>
            </a:bodyPr>
            <a:lstStyle>
              <a:lvl1pPr algn="ctr">
                <a:defRPr sz="800">
                  <a:uFill>
                    <a:solidFill>
                      <a:srgbClr val="FFFFFF"/>
                    </a:solidFill>
                  </a:uFill>
                  <a:latin typeface="Gill Sans Light"/>
                  <a:ea typeface="Gill Sans Light"/>
                  <a:cs typeface="Gill Sans Light"/>
                  <a:sym typeface="Gill Sans Light"/>
                </a:defRPr>
              </a:lvl1pPr>
            </a:lstStyle>
            <a:p>
              <a:pPr/>
              <a:r>
                <a:t>John, usuario final</a:t>
              </a:r>
            </a:p>
          </p:txBody>
        </p:sp>
      </p:grpSp>
      <p:grpSp>
        <p:nvGrpSpPr>
          <p:cNvPr id="1110" name="CustomShape 5"/>
          <p:cNvGrpSpPr/>
          <p:nvPr/>
        </p:nvGrpSpPr>
        <p:grpSpPr>
          <a:xfrm>
            <a:off x="1509560" y="2489833"/>
            <a:ext cx="1471160" cy="757654"/>
            <a:chOff x="0" y="0"/>
            <a:chExt cx="1471158" cy="757653"/>
          </a:xfrm>
        </p:grpSpPr>
        <p:sp>
          <p:nvSpPr>
            <p:cNvPr id="1108" name="Globo redondo"/>
            <p:cNvSpPr/>
            <p:nvPr/>
          </p:nvSpPr>
          <p:spPr>
            <a:xfrm rot="21447599">
              <a:off x="14679" y="31606"/>
              <a:ext cx="1441801" cy="694441"/>
            </a:xfrm>
            <a:prstGeom prst="wedgeEllipseCallout">
              <a:avLst>
                <a:gd name="adj1" fmla="val -69134"/>
                <a:gd name="adj2" fmla="val -54103"/>
              </a:avLst>
            </a:prstGeom>
            <a:solidFill>
              <a:srgbClr val="F2DCDB">
                <a:alpha val="50000"/>
              </a:srgbClr>
            </a:solidFill>
            <a:ln w="38100" cap="flat">
              <a:solidFill>
                <a:srgbClr val="FFFFFF"/>
              </a:solidFill>
              <a:prstDash val="solid"/>
              <a:round/>
            </a:ln>
            <a:effectLst>
              <a:outerShdw sx="100000" sy="100000" kx="0" ky="0" algn="b" rotWithShape="0" blurRad="38100" dist="20000" dir="5400000">
                <a:srgbClr val="000000">
                  <a:alpha val="38000"/>
                </a:srgbClr>
              </a:outerShdw>
            </a:effectLst>
          </p:spPr>
          <p:txBody>
            <a:bodyPr wrap="square" lIns="45719" tIns="45719" rIns="45719" bIns="45719" numCol="1" anchor="ctr">
              <a:noAutofit/>
            </a:bodyPr>
            <a:lstStyle/>
            <a:p>
              <a:pPr algn="ctr"/>
            </a:p>
          </p:txBody>
        </p:sp>
        <p:sp>
          <p:nvSpPr>
            <p:cNvPr id="1109" name="Las imágenes no son claras."/>
            <p:cNvSpPr txBox="1"/>
            <p:nvPr/>
          </p:nvSpPr>
          <p:spPr>
            <a:xfrm rot="21447599">
              <a:off x="289876" y="219526"/>
              <a:ext cx="891407" cy="318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ctr">
              <a:spAutoFit/>
            </a:bodyPr>
            <a:lstStyle>
              <a:lvl1pPr algn="ctr">
                <a:defRPr sz="800">
                  <a:uFill>
                    <a:solidFill>
                      <a:srgbClr val="FFFFFF"/>
                    </a:solidFill>
                  </a:uFill>
                  <a:latin typeface="Gill Sans"/>
                  <a:ea typeface="Gill Sans"/>
                  <a:cs typeface="Gill Sans"/>
                  <a:sym typeface="Gill Sans"/>
                </a:defRPr>
              </a:lvl1pPr>
            </a:lstStyle>
            <a:p>
              <a:pPr/>
              <a:r>
                <a:t>Las imágenes no son claras.</a:t>
              </a:r>
            </a:p>
          </p:txBody>
        </p:sp>
      </p:grpSp>
      <p:grpSp>
        <p:nvGrpSpPr>
          <p:cNvPr id="1113" name="CustomShape 6"/>
          <p:cNvGrpSpPr/>
          <p:nvPr/>
        </p:nvGrpSpPr>
        <p:grpSpPr>
          <a:xfrm>
            <a:off x="50750" y="1294132"/>
            <a:ext cx="1396460" cy="730936"/>
            <a:chOff x="0" y="0"/>
            <a:chExt cx="1396459" cy="730935"/>
          </a:xfrm>
        </p:grpSpPr>
        <p:sp>
          <p:nvSpPr>
            <p:cNvPr id="1111" name="Globo redondo"/>
            <p:cNvSpPr/>
            <p:nvPr/>
          </p:nvSpPr>
          <p:spPr>
            <a:xfrm rot="21344399">
              <a:off x="21609" y="49387"/>
              <a:ext cx="1353241" cy="632161"/>
            </a:xfrm>
            <a:prstGeom prst="wedgeEllipseCallout">
              <a:avLst>
                <a:gd name="adj1" fmla="val 6171"/>
                <a:gd name="adj2" fmla="val 92264"/>
              </a:avLst>
            </a:prstGeom>
            <a:solidFill>
              <a:srgbClr val="F2DCDB">
                <a:alpha val="47000"/>
              </a:srgbClr>
            </a:solidFill>
            <a:ln w="38100" cap="flat">
              <a:solidFill>
                <a:srgbClr val="FFFFFF"/>
              </a:solidFill>
              <a:prstDash val="solid"/>
              <a:round/>
            </a:ln>
            <a:effectLst>
              <a:outerShdw sx="100000" sy="100000" kx="0" ky="0" algn="b" rotWithShape="0" blurRad="38100" dist="20000" dir="5400000">
                <a:srgbClr val="000000">
                  <a:alpha val="38000"/>
                </a:srgbClr>
              </a:outerShdw>
            </a:effectLst>
          </p:spPr>
          <p:txBody>
            <a:bodyPr wrap="square" lIns="45719" tIns="45719" rIns="45719" bIns="45719" numCol="1" anchor="ctr">
              <a:noAutofit/>
            </a:bodyPr>
            <a:lstStyle/>
            <a:p>
              <a:pPr algn="ctr"/>
            </a:p>
          </p:txBody>
        </p:sp>
        <p:sp>
          <p:nvSpPr>
            <p:cNvPr id="1112" name="La calidad de impresión empeora cada día."/>
            <p:cNvSpPr txBox="1"/>
            <p:nvPr/>
          </p:nvSpPr>
          <p:spPr>
            <a:xfrm rot="21344399">
              <a:off x="283836" y="91867"/>
              <a:ext cx="828787" cy="54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ctr">
              <a:spAutoFit/>
            </a:bodyPr>
            <a:lstStyle>
              <a:lvl1pPr algn="ctr">
                <a:defRPr sz="800">
                  <a:uFill>
                    <a:solidFill>
                      <a:srgbClr val="FFFFFF"/>
                    </a:solidFill>
                  </a:uFill>
                  <a:latin typeface="Gill Sans"/>
                  <a:ea typeface="Gill Sans"/>
                  <a:cs typeface="Gill Sans"/>
                  <a:sym typeface="Gill Sans"/>
                </a:defRPr>
              </a:lvl1pPr>
            </a:lstStyle>
            <a:p>
              <a:pPr/>
              <a:r>
                <a:t>La calidad de impresión empeora cada día.</a:t>
              </a:r>
            </a:p>
          </p:txBody>
        </p:sp>
      </p:grpSp>
      <p:grpSp>
        <p:nvGrpSpPr>
          <p:cNvPr id="1116" name="CustomShape 7"/>
          <p:cNvGrpSpPr/>
          <p:nvPr/>
        </p:nvGrpSpPr>
        <p:grpSpPr>
          <a:xfrm>
            <a:off x="3922506" y="1797528"/>
            <a:ext cx="1575108" cy="797664"/>
            <a:chOff x="0" y="0"/>
            <a:chExt cx="1575107" cy="797662"/>
          </a:xfrm>
        </p:grpSpPr>
        <p:sp>
          <p:nvSpPr>
            <p:cNvPr id="1114" name="Globo redondo"/>
            <p:cNvSpPr/>
            <p:nvPr/>
          </p:nvSpPr>
          <p:spPr>
            <a:xfrm rot="505800">
              <a:off x="34613" y="107231"/>
              <a:ext cx="1505881" cy="583201"/>
            </a:xfrm>
            <a:prstGeom prst="wedgeEllipseCallout">
              <a:avLst>
                <a:gd name="adj1" fmla="val -17786"/>
                <a:gd name="adj2" fmla="val 165579"/>
              </a:avLst>
            </a:prstGeom>
            <a:solidFill>
              <a:srgbClr val="F7ECD7">
                <a:alpha val="47000"/>
              </a:srgbClr>
            </a:solidFill>
            <a:ln w="38100" cap="flat">
              <a:solidFill>
                <a:srgbClr val="FFFFFF"/>
              </a:solidFill>
              <a:prstDash val="solid"/>
              <a:round/>
            </a:ln>
            <a:effectLst>
              <a:outerShdw sx="100000" sy="100000" kx="0" ky="0" algn="b" rotWithShape="0" blurRad="38100" dist="20000" dir="5400000">
                <a:srgbClr val="000000">
                  <a:alpha val="38000"/>
                </a:srgbClr>
              </a:outerShdw>
            </a:effectLst>
          </p:spPr>
          <p:txBody>
            <a:bodyPr wrap="square" lIns="45719" tIns="45719" rIns="45719" bIns="45719" numCol="1" anchor="ctr">
              <a:noAutofit/>
            </a:bodyPr>
            <a:lstStyle/>
            <a:p>
              <a:pPr algn="ctr"/>
            </a:p>
          </p:txBody>
        </p:sp>
        <p:sp>
          <p:nvSpPr>
            <p:cNvPr id="1115" name="No podemos enviar facturas a nuestros clientes."/>
            <p:cNvSpPr txBox="1"/>
            <p:nvPr/>
          </p:nvSpPr>
          <p:spPr>
            <a:xfrm rot="505800">
              <a:off x="319194" y="182381"/>
              <a:ext cx="936719" cy="432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ctr">
              <a:spAutoFit/>
            </a:bodyPr>
            <a:lstStyle>
              <a:lvl1pPr algn="ctr">
                <a:defRPr sz="800">
                  <a:uFill>
                    <a:solidFill>
                      <a:srgbClr val="FFFFFF"/>
                    </a:solidFill>
                  </a:uFill>
                  <a:latin typeface="Gill Sans"/>
                  <a:ea typeface="Gill Sans"/>
                  <a:cs typeface="Gill Sans"/>
                  <a:sym typeface="Gill Sans"/>
                </a:defRPr>
              </a:lvl1pPr>
            </a:lstStyle>
            <a:p>
              <a:pPr/>
              <a:r>
                <a:t>No podemos enviar facturas a nuestros clientes.</a:t>
              </a:r>
            </a:p>
          </p:txBody>
        </p:sp>
      </p:grpSp>
      <p:grpSp>
        <p:nvGrpSpPr>
          <p:cNvPr id="1119" name="CustomShape 8"/>
          <p:cNvGrpSpPr/>
          <p:nvPr/>
        </p:nvGrpSpPr>
        <p:grpSpPr>
          <a:xfrm>
            <a:off x="6850502" y="3346200"/>
            <a:ext cx="1630306" cy="234001"/>
            <a:chOff x="0" y="0"/>
            <a:chExt cx="1630304" cy="234000"/>
          </a:xfrm>
        </p:grpSpPr>
        <p:sp>
          <p:nvSpPr>
            <p:cNvPr id="1117" name="Rectángulo"/>
            <p:cNvSpPr/>
            <p:nvPr/>
          </p:nvSpPr>
          <p:spPr>
            <a:xfrm>
              <a:off x="0" y="-1"/>
              <a:ext cx="1630305" cy="234002"/>
            </a:xfrm>
            <a:prstGeom prst="rect">
              <a:avLst/>
            </a:prstGeom>
            <a:solidFill>
              <a:srgbClr val="069F91">
                <a:alpha val="42000"/>
              </a:srgbClr>
            </a:solidFill>
            <a:ln w="12700" cap="flat">
              <a:noFill/>
              <a:miter lim="400000"/>
            </a:ln>
            <a:effectLst>
              <a:outerShdw sx="100000" sy="100000" kx="0" ky="0" algn="b" rotWithShape="0" blurRad="38100" dist="23000" dir="5400000">
                <a:srgbClr val="000000">
                  <a:alpha val="35000"/>
                </a:srgbClr>
              </a:outerShdw>
            </a:effectLst>
          </p:spPr>
          <p:txBody>
            <a:bodyPr wrap="square" lIns="45719" tIns="45719" rIns="45719" bIns="45719" numCol="1" anchor="t">
              <a:noAutofit/>
            </a:bodyPr>
            <a:lstStyle/>
            <a:p>
              <a:pPr algn="ctr"/>
            </a:p>
          </p:txBody>
        </p:sp>
        <p:sp>
          <p:nvSpPr>
            <p:cNvPr id="1118" name="Dave, director de contratación"/>
            <p:cNvSpPr txBox="1"/>
            <p:nvPr/>
          </p:nvSpPr>
          <p:spPr>
            <a:xfrm>
              <a:off x="45000" y="-1"/>
              <a:ext cx="1540305" cy="204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t">
              <a:spAutoFit/>
            </a:bodyPr>
            <a:lstStyle>
              <a:lvl1pPr algn="ctr">
                <a:defRPr sz="800">
                  <a:uFill>
                    <a:solidFill>
                      <a:srgbClr val="FFFFFF"/>
                    </a:solidFill>
                  </a:uFill>
                  <a:latin typeface="Gill Sans Light"/>
                  <a:ea typeface="Gill Sans Light"/>
                  <a:cs typeface="Gill Sans Light"/>
                  <a:sym typeface="Gill Sans Light"/>
                </a:defRPr>
              </a:lvl1pPr>
            </a:lstStyle>
            <a:p>
              <a:pPr/>
              <a:r>
                <a:t>Dave, director de contratación</a:t>
              </a:r>
            </a:p>
          </p:txBody>
        </p:sp>
      </p:grpSp>
      <p:grpSp>
        <p:nvGrpSpPr>
          <p:cNvPr id="1122" name="CustomShape 9"/>
          <p:cNvGrpSpPr/>
          <p:nvPr/>
        </p:nvGrpSpPr>
        <p:grpSpPr>
          <a:xfrm>
            <a:off x="6222960" y="1387799"/>
            <a:ext cx="1261441" cy="639721"/>
            <a:chOff x="0" y="0"/>
            <a:chExt cx="1261439" cy="639720"/>
          </a:xfrm>
        </p:grpSpPr>
        <p:sp>
          <p:nvSpPr>
            <p:cNvPr id="1120" name="Globo redondo"/>
            <p:cNvSpPr/>
            <p:nvPr/>
          </p:nvSpPr>
          <p:spPr>
            <a:xfrm>
              <a:off x="0" y="0"/>
              <a:ext cx="1261440" cy="639721"/>
            </a:xfrm>
            <a:prstGeom prst="wedgeEllipseCallout">
              <a:avLst>
                <a:gd name="adj1" fmla="val 28481"/>
                <a:gd name="adj2" fmla="val 118524"/>
              </a:avLst>
            </a:prstGeom>
            <a:solidFill>
              <a:srgbClr val="F7ECD7">
                <a:alpha val="47000"/>
              </a:srgbClr>
            </a:solidFill>
            <a:ln w="38100" cap="flat">
              <a:solidFill>
                <a:srgbClr val="FFFFFF"/>
              </a:solidFill>
              <a:prstDash val="solid"/>
              <a:round/>
            </a:ln>
            <a:effectLst>
              <a:outerShdw sx="100000" sy="100000" kx="0" ky="0" algn="b" rotWithShape="0" blurRad="38100" dist="20000" dir="5400000">
                <a:srgbClr val="000000">
                  <a:alpha val="38000"/>
                </a:srgbClr>
              </a:outerShdw>
            </a:effectLst>
          </p:spPr>
          <p:txBody>
            <a:bodyPr wrap="square" lIns="45719" tIns="45719" rIns="45719" bIns="45719" numCol="1" anchor="ctr">
              <a:noAutofit/>
            </a:bodyPr>
            <a:lstStyle/>
            <a:p>
              <a:pPr algn="ctr"/>
            </a:p>
          </p:txBody>
        </p:sp>
        <p:sp>
          <p:nvSpPr>
            <p:cNvPr id="1121" name="¡Esta impresora me da problemas cada día!"/>
            <p:cNvSpPr txBox="1"/>
            <p:nvPr/>
          </p:nvSpPr>
          <p:spPr>
            <a:xfrm>
              <a:off x="248783" y="46259"/>
              <a:ext cx="763874" cy="54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ctr">
              <a:spAutoFit/>
            </a:bodyPr>
            <a:lstStyle>
              <a:lvl1pPr algn="ctr">
                <a:defRPr sz="800">
                  <a:uFill>
                    <a:solidFill>
                      <a:srgbClr val="FFFFFF"/>
                    </a:solidFill>
                  </a:uFill>
                  <a:latin typeface="Gill Sans"/>
                  <a:ea typeface="Gill Sans"/>
                  <a:cs typeface="Gill Sans"/>
                  <a:sym typeface="Gill Sans"/>
                </a:defRPr>
              </a:lvl1pPr>
            </a:lstStyle>
            <a:p>
              <a:pPr/>
              <a:r>
                <a:t>¡Esta impresora me da problemas cada día!</a:t>
              </a:r>
            </a:p>
          </p:txBody>
        </p:sp>
      </p:grpSp>
      <p:sp>
        <p:nvSpPr>
          <p:cNvPr id="1123" name="CustomShape 10"/>
          <p:cNvSpPr/>
          <p:nvPr/>
        </p:nvSpPr>
        <p:spPr>
          <a:xfrm rot="2497800">
            <a:off x="5429276" y="2355715"/>
            <a:ext cx="879430" cy="1601049"/>
          </a:xfrm>
          <a:custGeom>
            <a:avLst/>
            <a:gdLst/>
            <a:ahLst/>
            <a:cxnLst>
              <a:cxn ang="0">
                <a:pos x="wd2" y="hd2"/>
              </a:cxn>
              <a:cxn ang="5400000">
                <a:pos x="wd2" y="hd2"/>
              </a:cxn>
              <a:cxn ang="10800000">
                <a:pos x="wd2" y="hd2"/>
              </a:cxn>
              <a:cxn ang="16200000">
                <a:pos x="wd2" y="hd2"/>
              </a:cxn>
            </a:cxnLst>
            <a:rect l="0" t="0" r="r" b="b"/>
            <a:pathLst>
              <a:path w="19462" h="21463" fill="norm" stroke="1" extrusionOk="0">
                <a:moveTo>
                  <a:pt x="18616" y="0"/>
                </a:moveTo>
                <a:lnTo>
                  <a:pt x="18616" y="0"/>
                </a:lnTo>
                <a:cubicBezTo>
                  <a:pt x="21600" y="8660"/>
                  <a:pt x="16439" y="17921"/>
                  <a:pt x="7090" y="20684"/>
                </a:cubicBezTo>
                <a:cubicBezTo>
                  <a:pt x="4802" y="21360"/>
                  <a:pt x="2390" y="21600"/>
                  <a:pt x="0" y="21389"/>
                </a:cubicBezTo>
              </a:path>
            </a:pathLst>
          </a:custGeom>
          <a:ln w="25400">
            <a:solidFill>
              <a:srgbClr val="1C4271"/>
            </a:solidFill>
          </a:ln>
          <a:effectLst>
            <a:outerShdw sx="100000" sy="100000" kx="0" ky="0" algn="b" rotWithShape="0" blurRad="38100" dist="20000" dir="5400000">
              <a:srgbClr val="000000">
                <a:alpha val="38000"/>
              </a:srgbClr>
            </a:outerShdw>
          </a:effectLst>
        </p:spPr>
        <p:txBody>
          <a:bodyPr lIns="45719" rIns="45719"/>
          <a:lstStyle/>
          <a:p>
            <a:pPr/>
          </a:p>
        </p:txBody>
      </p:sp>
      <p:grpSp>
        <p:nvGrpSpPr>
          <p:cNvPr id="1126" name="CustomShape 11"/>
          <p:cNvGrpSpPr/>
          <p:nvPr/>
        </p:nvGrpSpPr>
        <p:grpSpPr>
          <a:xfrm>
            <a:off x="7984439" y="1216799"/>
            <a:ext cx="1049041" cy="506881"/>
            <a:chOff x="0" y="0"/>
            <a:chExt cx="1049040" cy="506880"/>
          </a:xfrm>
        </p:grpSpPr>
        <p:sp>
          <p:nvSpPr>
            <p:cNvPr id="1124" name="Globo redondo"/>
            <p:cNvSpPr/>
            <p:nvPr/>
          </p:nvSpPr>
          <p:spPr>
            <a:xfrm>
              <a:off x="0" y="0"/>
              <a:ext cx="1049041" cy="506881"/>
            </a:xfrm>
            <a:prstGeom prst="wedgeEllipseCallout">
              <a:avLst>
                <a:gd name="adj1" fmla="val -71493"/>
                <a:gd name="adj2" fmla="val 193228"/>
              </a:avLst>
            </a:prstGeom>
            <a:solidFill>
              <a:srgbClr val="F7ECD7">
                <a:alpha val="50000"/>
              </a:srgbClr>
            </a:solidFill>
            <a:ln w="38100" cap="flat">
              <a:solidFill>
                <a:srgbClr val="FFFFFF"/>
              </a:solidFill>
              <a:prstDash val="solid"/>
              <a:round/>
            </a:ln>
            <a:effectLst>
              <a:outerShdw sx="100000" sy="100000" kx="0" ky="0" algn="b" rotWithShape="0" blurRad="38100" dist="20000" dir="5400000">
                <a:srgbClr val="000000">
                  <a:alpha val="38000"/>
                </a:srgbClr>
              </a:outerShdw>
            </a:effectLst>
          </p:spPr>
          <p:txBody>
            <a:bodyPr wrap="square" lIns="45719" tIns="45719" rIns="45719" bIns="45719" numCol="1" anchor="ctr">
              <a:noAutofit/>
            </a:bodyPr>
            <a:lstStyle/>
            <a:p>
              <a:pPr algn="ctr"/>
            </a:p>
          </p:txBody>
        </p:sp>
        <p:sp>
          <p:nvSpPr>
            <p:cNvPr id="1125" name="¡El papel siempre se atasca!"/>
            <p:cNvSpPr txBox="1"/>
            <p:nvPr/>
          </p:nvSpPr>
          <p:spPr>
            <a:xfrm>
              <a:off x="217677" y="36989"/>
              <a:ext cx="613686" cy="432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ctr">
              <a:spAutoFit/>
            </a:bodyPr>
            <a:lstStyle>
              <a:lvl1pPr algn="ctr">
                <a:defRPr sz="800">
                  <a:uFill>
                    <a:solidFill>
                      <a:srgbClr val="FFFFFF"/>
                    </a:solidFill>
                  </a:uFill>
                  <a:latin typeface="Gill Sans"/>
                  <a:ea typeface="Gill Sans"/>
                  <a:cs typeface="Gill Sans"/>
                  <a:sym typeface="Gill Sans"/>
                </a:defRPr>
              </a:lvl1pPr>
            </a:lstStyle>
            <a:p>
              <a:pPr/>
              <a:r>
                <a:t>¡El papel siempre se atasca!</a:t>
              </a:r>
            </a:p>
          </p:txBody>
        </p:sp>
      </p:grpSp>
      <p:pic>
        <p:nvPicPr>
          <p:cNvPr id="1127" name="Picture 24" descr="Picture 24"/>
          <p:cNvPicPr>
            <a:picLocks noChangeAspect="1"/>
          </p:cNvPicPr>
          <p:nvPr/>
        </p:nvPicPr>
        <p:blipFill>
          <a:blip r:embed="rId4">
            <a:extLst/>
          </a:blip>
          <a:stretch>
            <a:fillRect/>
          </a:stretch>
        </p:blipFill>
        <p:spPr>
          <a:xfrm>
            <a:off x="3825719" y="3158639"/>
            <a:ext cx="823681" cy="823681"/>
          </a:xfrm>
          <a:prstGeom prst="rect">
            <a:avLst/>
          </a:prstGeom>
          <a:ln w="12700">
            <a:miter lim="400000"/>
          </a:ln>
        </p:spPr>
      </p:pic>
      <p:pic>
        <p:nvPicPr>
          <p:cNvPr id="1128" name="Imagen 348" descr="Imagen 348"/>
          <p:cNvPicPr>
            <a:picLocks noChangeAspect="1"/>
          </p:cNvPicPr>
          <p:nvPr/>
        </p:nvPicPr>
        <p:blipFill>
          <a:blip r:embed="rId5">
            <a:extLst/>
          </a:blip>
          <a:stretch>
            <a:fillRect/>
          </a:stretch>
        </p:blipFill>
        <p:spPr>
          <a:xfrm>
            <a:off x="8158319" y="4811760"/>
            <a:ext cx="933841" cy="215641"/>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132" name="CustomShape 1"/>
          <p:cNvGrpSpPr/>
          <p:nvPr/>
        </p:nvGrpSpPr>
        <p:grpSpPr>
          <a:xfrm>
            <a:off x="1654919" y="1460159"/>
            <a:ext cx="3282120" cy="1465201"/>
            <a:chOff x="0" y="0"/>
            <a:chExt cx="3282119" cy="1465200"/>
          </a:xfrm>
        </p:grpSpPr>
        <p:sp>
          <p:nvSpPr>
            <p:cNvPr id="1130" name="Rectángulo"/>
            <p:cNvSpPr/>
            <p:nvPr/>
          </p:nvSpPr>
          <p:spPr>
            <a:xfrm>
              <a:off x="-1" y="-1"/>
              <a:ext cx="3282121" cy="1465202"/>
            </a:xfrm>
            <a:prstGeom prst="rect">
              <a:avLst/>
            </a:prstGeom>
            <a:solidFill>
              <a:srgbClr val="D99694">
                <a:alpha val="42000"/>
              </a:srgbClr>
            </a:solidFill>
            <a:ln w="12700" cap="flat">
              <a:noFill/>
              <a:miter lim="400000"/>
            </a:ln>
            <a:effectLst>
              <a:outerShdw sx="100000" sy="100000" kx="0" ky="0" algn="b" rotWithShape="0" blurRad="38100" dist="23000" dir="5400000">
                <a:srgbClr val="000000">
                  <a:alpha val="35000"/>
                </a:srgbClr>
              </a:outerShdw>
            </a:effectLst>
          </p:spPr>
          <p:txBody>
            <a:bodyPr wrap="square" lIns="45719" tIns="45719" rIns="45719" bIns="45719" numCol="1" anchor="t">
              <a:noAutofit/>
            </a:bodyPr>
            <a:lstStyle/>
            <a:p>
              <a:pPr>
                <a:defRPr spc="-1">
                  <a:uFill>
                    <a:solidFill>
                      <a:srgbClr val="FFFFFF"/>
                    </a:solidFill>
                  </a:uFill>
                </a:defRPr>
              </a:pPr>
            </a:p>
          </p:txBody>
        </p:sp>
        <p:sp>
          <p:nvSpPr>
            <p:cNvPr id="1131" name="PASO 1…"/>
            <p:cNvSpPr txBox="1"/>
            <p:nvPr/>
          </p:nvSpPr>
          <p:spPr>
            <a:xfrm>
              <a:off x="44999" y="-1"/>
              <a:ext cx="3192121" cy="99692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t">
              <a:spAutoFit/>
            </a:bodyPr>
            <a:lstStyle/>
            <a:p>
              <a:pPr>
                <a:defRPr sz="900">
                  <a:uFill>
                    <a:solidFill>
                      <a:srgbClr val="FFFFFF"/>
                    </a:solidFill>
                  </a:uFill>
                  <a:latin typeface="Gill Sans Light"/>
                  <a:ea typeface="Gill Sans Light"/>
                  <a:cs typeface="Gill Sans Light"/>
                  <a:sym typeface="Gill Sans Light"/>
                </a:defRPr>
              </a:pPr>
              <a:r>
                <a:t>         PASO 1</a:t>
              </a:r>
            </a:p>
            <a:p>
              <a:pPr>
                <a:defRPr spc="-1">
                  <a:uFill>
                    <a:solidFill>
                      <a:srgbClr val="FFFFFF"/>
                    </a:solidFill>
                  </a:uFill>
                </a:defRPr>
              </a:pPr>
            </a:p>
            <a:p>
              <a:pPr indent="271463">
                <a:defRPr sz="900">
                  <a:uFill>
                    <a:solidFill>
                      <a:srgbClr val="FFFFFF"/>
                    </a:solidFill>
                  </a:uFill>
                  <a:latin typeface="Gill Sans Light"/>
                  <a:ea typeface="Gill Sans Light"/>
                  <a:cs typeface="Gill Sans Light"/>
                  <a:sym typeface="Gill Sans Light"/>
                </a:defRPr>
              </a:pPr>
              <a:r>
                <a:t>Catrin informa a Marcus sobre la necesidad de sustituir las antiguas impresoras láser por impresoras LED.</a:t>
              </a:r>
            </a:p>
          </p:txBody>
        </p:sp>
      </p:grpSp>
      <p:pic>
        <p:nvPicPr>
          <p:cNvPr id="1133" name="Picture 94" descr="Picture 94"/>
          <p:cNvPicPr>
            <a:picLocks noChangeAspect="1"/>
          </p:cNvPicPr>
          <p:nvPr/>
        </p:nvPicPr>
        <p:blipFill>
          <a:blip r:embed="rId2">
            <a:extLst/>
          </a:blip>
          <a:stretch>
            <a:fillRect/>
          </a:stretch>
        </p:blipFill>
        <p:spPr>
          <a:xfrm>
            <a:off x="1043280" y="1422359"/>
            <a:ext cx="953281" cy="1010521"/>
          </a:xfrm>
          <a:prstGeom prst="rect">
            <a:avLst/>
          </a:prstGeom>
          <a:ln w="12700">
            <a:miter lim="400000"/>
          </a:ln>
        </p:spPr>
      </p:pic>
      <p:sp>
        <p:nvSpPr>
          <p:cNvPr id="1134" name="CustomShape 2"/>
          <p:cNvSpPr txBox="1"/>
          <p:nvPr/>
        </p:nvSpPr>
        <p:spPr>
          <a:xfrm>
            <a:off x="1725479" y="2433599"/>
            <a:ext cx="1077121" cy="391358"/>
          </a:xfrm>
          <a:prstGeom prst="rect">
            <a:avLst/>
          </a:prstGeom>
          <a:ln w="12700">
            <a:miter lim="400000"/>
          </a:ln>
          <a:extLst>
            <a:ext uri="{C572A759-6A51-4108-AA02-DFA0A04FC94B}">
              <ma14:wrappingTextBoxFlag xmlns:ma14="http://schemas.microsoft.com/office/mac/drawingml/2011/main" val="1"/>
            </a:ext>
          </a:extLst>
        </p:spPr>
        <p:txBody>
          <a:bodyPr lIns="47520" tIns="47520" rIns="47520" bIns="47520">
            <a:spAutoFit/>
          </a:bodyPr>
          <a:lstStyle/>
          <a:p>
            <a:pPr algn="ctr">
              <a:defRPr sz="800">
                <a:uFill>
                  <a:solidFill>
                    <a:srgbClr val="FFFFFF"/>
                  </a:solidFill>
                </a:uFill>
                <a:latin typeface="Apple Symbols"/>
                <a:ea typeface="Apple Symbols"/>
                <a:cs typeface="Apple Symbols"/>
                <a:sym typeface="Apple Symbols"/>
              </a:defRPr>
            </a:pPr>
            <a:r>
              <a:t>CATRIN</a:t>
            </a:r>
          </a:p>
          <a:p>
            <a:pPr algn="ctr">
              <a:defRPr sz="800">
                <a:uFill>
                  <a:solidFill>
                    <a:srgbClr val="FFFFFF"/>
                  </a:solidFill>
                </a:uFill>
                <a:latin typeface="Apple Symbols"/>
                <a:ea typeface="Apple Symbols"/>
                <a:cs typeface="Apple Symbols"/>
                <a:sym typeface="Apple Symbols"/>
              </a:defRPr>
            </a:pPr>
            <a:r>
              <a:t>DIRECTOR DE SERVICIOS DE TI</a:t>
            </a:r>
          </a:p>
        </p:txBody>
      </p:sp>
      <p:grpSp>
        <p:nvGrpSpPr>
          <p:cNvPr id="1137" name="CustomShape 3"/>
          <p:cNvGrpSpPr/>
          <p:nvPr/>
        </p:nvGrpSpPr>
        <p:grpSpPr>
          <a:xfrm>
            <a:off x="6074280" y="2238119"/>
            <a:ext cx="2886120" cy="1418761"/>
            <a:chOff x="0" y="0"/>
            <a:chExt cx="2886119" cy="1418760"/>
          </a:xfrm>
        </p:grpSpPr>
        <p:sp>
          <p:nvSpPr>
            <p:cNvPr id="1135" name="Rectángulo"/>
            <p:cNvSpPr/>
            <p:nvPr/>
          </p:nvSpPr>
          <p:spPr>
            <a:xfrm>
              <a:off x="0" y="-1"/>
              <a:ext cx="2886120" cy="1418762"/>
            </a:xfrm>
            <a:prstGeom prst="rect">
              <a:avLst/>
            </a:prstGeom>
            <a:solidFill>
              <a:srgbClr val="81C6AD">
                <a:alpha val="42000"/>
              </a:srgbClr>
            </a:solidFill>
            <a:ln w="12700" cap="flat">
              <a:noFill/>
              <a:miter lim="400000"/>
            </a:ln>
            <a:effectLst>
              <a:outerShdw sx="100000" sy="100000" kx="0" ky="0" algn="b" rotWithShape="0" blurRad="38100" dist="23000" dir="5400000">
                <a:srgbClr val="000000">
                  <a:alpha val="35000"/>
                </a:srgbClr>
              </a:outerShdw>
            </a:effectLst>
          </p:spPr>
          <p:txBody>
            <a:bodyPr wrap="square" lIns="45719" tIns="45719" rIns="45719" bIns="45719" numCol="1" anchor="t">
              <a:noAutofit/>
            </a:bodyPr>
            <a:lstStyle/>
            <a:p>
              <a:pPr>
                <a:tabLst>
                  <a:tab pos="266700" algn="l"/>
                </a:tabLst>
              </a:pPr>
            </a:p>
          </p:txBody>
        </p:sp>
        <p:sp>
          <p:nvSpPr>
            <p:cNvPr id="1136" name="PASO 2…"/>
            <p:cNvSpPr txBox="1"/>
            <p:nvPr/>
          </p:nvSpPr>
          <p:spPr>
            <a:xfrm>
              <a:off x="45000" y="-1"/>
              <a:ext cx="2796120" cy="725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t">
              <a:spAutoFit/>
            </a:bodyPr>
            <a:lstStyle/>
            <a:p>
              <a:pPr>
                <a:defRPr sz="900">
                  <a:uFill>
                    <a:solidFill>
                      <a:srgbClr val="FFFFFF"/>
                    </a:solidFill>
                  </a:uFill>
                  <a:latin typeface="Gill Sans Light"/>
                  <a:ea typeface="Gill Sans Light"/>
                  <a:cs typeface="Gill Sans Light"/>
                  <a:sym typeface="Gill Sans Light"/>
                </a:defRPr>
              </a:pPr>
              <a:r>
                <a:t>       PASO 2</a:t>
              </a:r>
            </a:p>
            <a:p>
              <a:pPr>
                <a:defRPr sz="900">
                  <a:uFill>
                    <a:solidFill>
                      <a:srgbClr val="FFFFFF"/>
                    </a:solidFill>
                  </a:uFill>
                  <a:latin typeface="Gill Sans Light"/>
                  <a:ea typeface="Gill Sans Light"/>
                  <a:cs typeface="Gill Sans Light"/>
                  <a:sym typeface="Gill Sans Light"/>
                </a:defRPr>
              </a:pPr>
              <a:r>
                <a:t>	</a:t>
              </a:r>
            </a:p>
            <a:p>
              <a:pPr indent="271463">
                <a:tabLst>
                  <a:tab pos="266700" algn="l"/>
                </a:tabLst>
                <a:defRPr sz="900">
                  <a:uFill>
                    <a:solidFill>
                      <a:srgbClr val="FFFFFF"/>
                    </a:solidFill>
                  </a:uFill>
                  <a:latin typeface="Gill Sans Light"/>
                  <a:ea typeface="Gill Sans Light"/>
                  <a:cs typeface="Gill Sans Light"/>
                  <a:sym typeface="Gill Sans Light"/>
                </a:defRPr>
              </a:pPr>
              <a:r>
                <a:t>Marcus confirma que el equipo puede implementar el cambio, siempre que se aprueben los costos relacionados. </a:t>
              </a:r>
            </a:p>
          </p:txBody>
        </p:sp>
      </p:grpSp>
      <p:sp>
        <p:nvSpPr>
          <p:cNvPr id="1138" name="CustomShape 4"/>
          <p:cNvSpPr/>
          <p:nvPr/>
        </p:nvSpPr>
        <p:spPr>
          <a:xfrm flipV="1">
            <a:off x="6333480" y="3093480"/>
            <a:ext cx="14761" cy="1105200"/>
          </a:xfrm>
          <a:prstGeom prst="line">
            <a:avLst/>
          </a:prstGeom>
          <a:solidFill>
            <a:schemeClr val="accent1"/>
          </a:solidFill>
          <a:ln w="19080">
            <a:solidFill>
              <a:srgbClr val="BFBFBF"/>
            </a:solidFill>
          </a:ln>
          <a:effectLst>
            <a:outerShdw sx="100000" sy="100000" kx="0" ky="0" algn="b" rotWithShape="0" blurRad="38100" dist="23000" dir="5400000">
              <a:srgbClr val="000000">
                <a:alpha val="35000"/>
              </a:srgbClr>
            </a:outerShdw>
          </a:effectLst>
        </p:spPr>
        <p:txBody>
          <a:bodyPr lIns="45719" rIns="45719"/>
          <a:lstStyle/>
          <a:p>
            <a:pPr/>
          </a:p>
        </p:txBody>
      </p:sp>
      <p:sp>
        <p:nvSpPr>
          <p:cNvPr id="1139" name="CustomShape 5"/>
          <p:cNvSpPr/>
          <p:nvPr/>
        </p:nvSpPr>
        <p:spPr>
          <a:xfrm flipH="1">
            <a:off x="4379400" y="1944720"/>
            <a:ext cx="1975321" cy="361"/>
          </a:xfrm>
          <a:prstGeom prst="line">
            <a:avLst/>
          </a:prstGeom>
          <a:ln>
            <a:solidFill>
              <a:srgbClr val="BFBFBF"/>
            </a:solidFill>
          </a:ln>
        </p:spPr>
        <p:txBody>
          <a:bodyPr lIns="45719" rIns="45719"/>
          <a:lstStyle/>
          <a:p>
            <a:pPr/>
          </a:p>
        </p:txBody>
      </p:sp>
      <p:sp>
        <p:nvSpPr>
          <p:cNvPr id="1140" name="CustomShape 6"/>
          <p:cNvSpPr/>
          <p:nvPr/>
        </p:nvSpPr>
        <p:spPr>
          <a:xfrm flipV="1">
            <a:off x="6365519" y="1942559"/>
            <a:ext cx="361" cy="303121"/>
          </a:xfrm>
          <a:prstGeom prst="line">
            <a:avLst/>
          </a:prstGeom>
          <a:solidFill>
            <a:schemeClr val="accent1"/>
          </a:solidFill>
          <a:ln w="19080">
            <a:solidFill>
              <a:srgbClr val="BFBFBF"/>
            </a:solidFill>
          </a:ln>
          <a:effectLst>
            <a:outerShdw sx="100000" sy="100000" kx="0" ky="0" algn="b" rotWithShape="0" blurRad="38100" dist="23000" dir="5400000">
              <a:srgbClr val="000000">
                <a:alpha val="35000"/>
              </a:srgbClr>
            </a:outerShdw>
          </a:effectLst>
        </p:spPr>
        <p:txBody>
          <a:bodyPr lIns="45719" rIns="45719"/>
          <a:lstStyle/>
          <a:p>
            <a:pPr/>
          </a:p>
        </p:txBody>
      </p:sp>
      <p:grpSp>
        <p:nvGrpSpPr>
          <p:cNvPr id="1143" name="CustomShape 7"/>
          <p:cNvGrpSpPr/>
          <p:nvPr/>
        </p:nvGrpSpPr>
        <p:grpSpPr>
          <a:xfrm>
            <a:off x="1746719" y="618699"/>
            <a:ext cx="7853041" cy="535601"/>
            <a:chOff x="0" y="0"/>
            <a:chExt cx="7853040" cy="535600"/>
          </a:xfrm>
        </p:grpSpPr>
        <p:sp>
          <p:nvSpPr>
            <p:cNvPr id="1141" name="Rectángulo"/>
            <p:cNvSpPr/>
            <p:nvPr/>
          </p:nvSpPr>
          <p:spPr>
            <a:xfrm>
              <a:off x="0" y="51259"/>
              <a:ext cx="7853041" cy="433082"/>
            </a:xfrm>
            <a:prstGeom prst="rect">
              <a:avLst/>
            </a:prstGeom>
            <a:solidFill>
              <a:srgbClr val="FFFFFF"/>
            </a:solidFill>
            <a:ln w="12700" cap="flat">
              <a:noFill/>
              <a:miter lim="400000"/>
            </a:ln>
            <a:effectLst/>
          </p:spPr>
          <p:txBody>
            <a:bodyPr wrap="square" lIns="45719" tIns="45719" rIns="45719" bIns="45719" numCol="1" anchor="ctr">
              <a:noAutofit/>
            </a:bodyPr>
            <a:lstStyle/>
            <a:p>
              <a:pPr/>
            </a:p>
          </p:txBody>
        </p:sp>
        <p:sp>
          <p:nvSpPr>
            <p:cNvPr id="1142" name="Zylker decide tomar el camino fácil"/>
            <p:cNvSpPr txBox="1"/>
            <p:nvPr/>
          </p:nvSpPr>
          <p:spPr>
            <a:xfrm>
              <a:off x="0" y="0"/>
              <a:ext cx="7853041" cy="5356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89999" tIns="89999" rIns="89999" bIns="89999" numCol="1" anchor="ctr">
              <a:spAutoFit/>
            </a:bodyPr>
            <a:lstStyle>
              <a:lvl1pPr>
                <a:defRPr sz="2400">
                  <a:solidFill>
                    <a:srgbClr val="0D0D0D"/>
                  </a:solidFill>
                  <a:uFill>
                    <a:solidFill>
                      <a:srgbClr val="FFFFFF"/>
                    </a:solidFill>
                  </a:uFill>
                  <a:latin typeface="Gill Sans Light"/>
                  <a:ea typeface="Gill Sans Light"/>
                  <a:cs typeface="Gill Sans Light"/>
                  <a:sym typeface="Gill Sans Light"/>
                </a:defRPr>
              </a:lvl1pPr>
            </a:lstStyle>
            <a:p>
              <a:pPr/>
              <a:r>
                <a:t>Zylker decide tomar el camino fácil</a:t>
              </a:r>
            </a:p>
          </p:txBody>
        </p:sp>
      </p:grpSp>
      <p:pic>
        <p:nvPicPr>
          <p:cNvPr id="1144" name="Picture 32" descr="Picture 32"/>
          <p:cNvPicPr>
            <a:picLocks noChangeAspect="1"/>
          </p:cNvPicPr>
          <p:nvPr/>
        </p:nvPicPr>
        <p:blipFill>
          <a:blip r:embed="rId3">
            <a:extLst/>
          </a:blip>
          <a:stretch>
            <a:fillRect/>
          </a:stretch>
        </p:blipFill>
        <p:spPr>
          <a:xfrm>
            <a:off x="5376600" y="2188440"/>
            <a:ext cx="954361" cy="954361"/>
          </a:xfrm>
          <a:prstGeom prst="rect">
            <a:avLst/>
          </a:prstGeom>
          <a:ln w="12700">
            <a:miter lim="400000"/>
          </a:ln>
        </p:spPr>
      </p:pic>
      <p:sp>
        <p:nvSpPr>
          <p:cNvPr id="1145" name="CustomShape 8"/>
          <p:cNvSpPr txBox="1"/>
          <p:nvPr/>
        </p:nvSpPr>
        <p:spPr>
          <a:xfrm>
            <a:off x="6231240" y="3191039"/>
            <a:ext cx="1077121" cy="289758"/>
          </a:xfrm>
          <a:prstGeom prst="rect">
            <a:avLst/>
          </a:prstGeom>
          <a:ln w="12700">
            <a:miter lim="400000"/>
          </a:ln>
          <a:extLst>
            <a:ext uri="{C572A759-6A51-4108-AA02-DFA0A04FC94B}">
              <ma14:wrappingTextBoxFlag xmlns:ma14="http://schemas.microsoft.com/office/mac/drawingml/2011/main" val="1"/>
            </a:ext>
          </a:extLst>
        </p:spPr>
        <p:txBody>
          <a:bodyPr lIns="47520" tIns="47520" rIns="47520" bIns="47520">
            <a:spAutoFit/>
          </a:bodyPr>
          <a:lstStyle/>
          <a:p>
            <a:pPr algn="ctr">
              <a:defRPr sz="800">
                <a:uFill>
                  <a:solidFill>
                    <a:srgbClr val="FFFFFF"/>
                  </a:solidFill>
                </a:uFill>
                <a:latin typeface="Apple Symbols"/>
                <a:ea typeface="Apple Symbols"/>
                <a:cs typeface="Apple Symbols"/>
                <a:sym typeface="Apple Symbols"/>
              </a:defRPr>
            </a:pPr>
            <a:r>
              <a:t>MARCUS</a:t>
            </a:r>
          </a:p>
          <a:p>
            <a:pPr algn="ctr">
              <a:defRPr sz="800">
                <a:uFill>
                  <a:solidFill>
                    <a:srgbClr val="FFFFFF"/>
                  </a:solidFill>
                </a:uFill>
                <a:latin typeface="Apple Symbols"/>
                <a:ea typeface="Apple Symbols"/>
                <a:cs typeface="Apple Symbols"/>
                <a:sym typeface="Apple Symbols"/>
              </a:defRPr>
            </a:pPr>
            <a:r>
              <a:t>CIO</a:t>
            </a:r>
          </a:p>
        </p:txBody>
      </p:sp>
      <p:grpSp>
        <p:nvGrpSpPr>
          <p:cNvPr id="1148" name="CustomShape 9"/>
          <p:cNvGrpSpPr/>
          <p:nvPr/>
        </p:nvGrpSpPr>
        <p:grpSpPr>
          <a:xfrm>
            <a:off x="2459520" y="3760199"/>
            <a:ext cx="2865961" cy="996923"/>
            <a:chOff x="0" y="0"/>
            <a:chExt cx="2865959" cy="996921"/>
          </a:xfrm>
        </p:grpSpPr>
        <p:sp>
          <p:nvSpPr>
            <p:cNvPr id="1146" name="Rectángulo"/>
            <p:cNvSpPr/>
            <p:nvPr/>
          </p:nvSpPr>
          <p:spPr>
            <a:xfrm>
              <a:off x="0" y="0"/>
              <a:ext cx="2865960" cy="993960"/>
            </a:xfrm>
            <a:prstGeom prst="rect">
              <a:avLst/>
            </a:prstGeom>
            <a:solidFill>
              <a:srgbClr val="D99694">
                <a:alpha val="42000"/>
              </a:srgbClr>
            </a:solidFill>
            <a:ln w="12700" cap="flat">
              <a:noFill/>
              <a:miter lim="400000"/>
            </a:ln>
            <a:effectLst>
              <a:outerShdw sx="100000" sy="100000" kx="0" ky="0" algn="b" rotWithShape="0" blurRad="38100" dist="23000" dir="5400000">
                <a:srgbClr val="000000">
                  <a:alpha val="35000"/>
                </a:srgbClr>
              </a:outerShdw>
            </a:effectLst>
          </p:spPr>
          <p:txBody>
            <a:bodyPr wrap="square" lIns="45719" tIns="45719" rIns="45719" bIns="45719" numCol="1" anchor="t">
              <a:noAutofit/>
            </a:bodyPr>
            <a:lstStyle/>
            <a:p>
              <a:pPr>
                <a:defRPr spc="-1">
                  <a:uFill>
                    <a:solidFill>
                      <a:srgbClr val="FFFFFF"/>
                    </a:solidFill>
                  </a:uFill>
                </a:defRPr>
              </a:pPr>
            </a:p>
          </p:txBody>
        </p:sp>
        <p:sp>
          <p:nvSpPr>
            <p:cNvPr id="1147" name="PASO 3…"/>
            <p:cNvSpPr txBox="1"/>
            <p:nvPr/>
          </p:nvSpPr>
          <p:spPr>
            <a:xfrm>
              <a:off x="44999" y="0"/>
              <a:ext cx="2775961" cy="9969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t">
              <a:spAutoFit/>
            </a:bodyPr>
            <a:lstStyle/>
            <a:p>
              <a:pPr>
                <a:defRPr sz="900">
                  <a:uFill>
                    <a:solidFill>
                      <a:srgbClr val="FFFFFF"/>
                    </a:solidFill>
                  </a:uFill>
                  <a:latin typeface="Gill Sans Light"/>
                  <a:ea typeface="Gill Sans Light"/>
                  <a:cs typeface="Gill Sans Light"/>
                  <a:sym typeface="Gill Sans Light"/>
                </a:defRPr>
              </a:pPr>
              <a:r>
                <a:t>         PASO 3</a:t>
              </a:r>
            </a:p>
            <a:p>
              <a:pPr>
                <a:defRPr spc="-1">
                  <a:uFill>
                    <a:solidFill>
                      <a:srgbClr val="FFFFFF"/>
                    </a:solidFill>
                  </a:uFill>
                </a:defRPr>
              </a:pPr>
            </a:p>
            <a:p>
              <a:pPr indent="358775">
                <a:defRPr sz="900">
                  <a:uFill>
                    <a:solidFill>
                      <a:srgbClr val="FFFFFF"/>
                    </a:solidFill>
                  </a:uFill>
                  <a:latin typeface="Gill Sans Light"/>
                  <a:ea typeface="Gill Sans Light"/>
                  <a:cs typeface="Gill Sans Light"/>
                  <a:sym typeface="Gill Sans Light"/>
                </a:defRPr>
              </a:pPr>
              <a:r>
                <a:t>Los técnicos sustituyen las antiguas impresoras láser por nuevas impresoras LED.</a:t>
              </a:r>
            </a:p>
          </p:txBody>
        </p:sp>
      </p:grpSp>
      <p:pic>
        <p:nvPicPr>
          <p:cNvPr id="1149" name="Picture 35" descr="Picture 35"/>
          <p:cNvPicPr>
            <a:picLocks noChangeAspect="1"/>
          </p:cNvPicPr>
          <p:nvPr/>
        </p:nvPicPr>
        <p:blipFill>
          <a:blip r:embed="rId4">
            <a:extLst/>
          </a:blip>
          <a:stretch>
            <a:fillRect/>
          </a:stretch>
        </p:blipFill>
        <p:spPr>
          <a:xfrm>
            <a:off x="2212559" y="3584880"/>
            <a:ext cx="599401" cy="599401"/>
          </a:xfrm>
          <a:prstGeom prst="rect">
            <a:avLst/>
          </a:prstGeom>
          <a:ln w="12700">
            <a:miter lim="400000"/>
          </a:ln>
        </p:spPr>
      </p:pic>
      <p:pic>
        <p:nvPicPr>
          <p:cNvPr id="1150" name="Picture 36" descr="Picture 36"/>
          <p:cNvPicPr>
            <a:picLocks noChangeAspect="1"/>
          </p:cNvPicPr>
          <p:nvPr/>
        </p:nvPicPr>
        <p:blipFill>
          <a:blip r:embed="rId5">
            <a:extLst/>
          </a:blip>
          <a:stretch>
            <a:fillRect/>
          </a:stretch>
        </p:blipFill>
        <p:spPr>
          <a:xfrm>
            <a:off x="1829879" y="3945959"/>
            <a:ext cx="639001" cy="639001"/>
          </a:xfrm>
          <a:prstGeom prst="rect">
            <a:avLst/>
          </a:prstGeom>
          <a:ln w="12700">
            <a:miter lim="400000"/>
          </a:ln>
        </p:spPr>
      </p:pic>
      <p:pic>
        <p:nvPicPr>
          <p:cNvPr id="1151" name="Picture 37" descr="Picture 37"/>
          <p:cNvPicPr>
            <a:picLocks noChangeAspect="1"/>
          </p:cNvPicPr>
          <p:nvPr/>
        </p:nvPicPr>
        <p:blipFill>
          <a:blip r:embed="rId6">
            <a:extLst/>
          </a:blip>
          <a:stretch>
            <a:fillRect/>
          </a:stretch>
        </p:blipFill>
        <p:spPr>
          <a:xfrm>
            <a:off x="2280959" y="4294080"/>
            <a:ext cx="583921" cy="583921"/>
          </a:xfrm>
          <a:prstGeom prst="rect">
            <a:avLst/>
          </a:prstGeom>
          <a:ln w="12700">
            <a:miter lim="400000"/>
          </a:ln>
        </p:spPr>
      </p:pic>
      <p:sp>
        <p:nvSpPr>
          <p:cNvPr id="1152" name="CustomShape 10"/>
          <p:cNvSpPr/>
          <p:nvPr/>
        </p:nvSpPr>
        <p:spPr>
          <a:xfrm>
            <a:off x="5196599" y="4211999"/>
            <a:ext cx="1134361" cy="361"/>
          </a:xfrm>
          <a:prstGeom prst="line">
            <a:avLst/>
          </a:prstGeom>
          <a:solidFill>
            <a:schemeClr val="accent1"/>
          </a:solidFill>
          <a:ln w="19080">
            <a:solidFill>
              <a:srgbClr val="BFBFBF"/>
            </a:solidFill>
          </a:ln>
          <a:effectLst>
            <a:outerShdw sx="100000" sy="100000" kx="0" ky="0" algn="b" rotWithShape="0" blurRad="38100" dist="23000" dir="5400000">
              <a:srgbClr val="000000">
                <a:alpha val="35000"/>
              </a:srgbClr>
            </a:outerShdw>
          </a:effectLst>
        </p:spPr>
        <p:txBody>
          <a:bodyPr lIns="45719" rIns="45719"/>
          <a:lstStyle/>
          <a:p>
            <a:pPr/>
          </a:p>
        </p:txBody>
      </p:sp>
      <p:pic>
        <p:nvPicPr>
          <p:cNvPr id="1153" name="Imagen 364" descr="Imagen 364"/>
          <p:cNvPicPr>
            <a:picLocks noChangeAspect="1"/>
          </p:cNvPicPr>
          <p:nvPr/>
        </p:nvPicPr>
        <p:blipFill>
          <a:blip r:embed="rId7">
            <a:extLst/>
          </a:blip>
          <a:stretch>
            <a:fillRect/>
          </a:stretch>
        </p:blipFill>
        <p:spPr>
          <a:xfrm>
            <a:off x="8156519" y="4809599"/>
            <a:ext cx="928081" cy="214201"/>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55" name="Picture 23" descr="Picture 23"/>
          <p:cNvPicPr>
            <a:picLocks noChangeAspect="1"/>
          </p:cNvPicPr>
          <p:nvPr/>
        </p:nvPicPr>
        <p:blipFill>
          <a:blip r:embed="rId2">
            <a:extLst/>
          </a:blip>
          <a:stretch>
            <a:fillRect/>
          </a:stretch>
        </p:blipFill>
        <p:spPr>
          <a:xfrm>
            <a:off x="2014199" y="4015799"/>
            <a:ext cx="844561" cy="844561"/>
          </a:xfrm>
          <a:prstGeom prst="rect">
            <a:avLst/>
          </a:prstGeom>
          <a:ln w="12700">
            <a:miter lim="400000"/>
          </a:ln>
        </p:spPr>
      </p:pic>
      <p:pic>
        <p:nvPicPr>
          <p:cNvPr id="1156" name="Picture 22" descr="Picture 22"/>
          <p:cNvPicPr>
            <a:picLocks noChangeAspect="1"/>
          </p:cNvPicPr>
          <p:nvPr/>
        </p:nvPicPr>
        <p:blipFill>
          <a:blip r:embed="rId3">
            <a:extLst/>
          </a:blip>
          <a:stretch>
            <a:fillRect/>
          </a:stretch>
        </p:blipFill>
        <p:spPr>
          <a:xfrm>
            <a:off x="5420879" y="2809800"/>
            <a:ext cx="885601" cy="885601"/>
          </a:xfrm>
          <a:prstGeom prst="rect">
            <a:avLst/>
          </a:prstGeom>
          <a:ln w="12700">
            <a:miter lim="400000"/>
          </a:ln>
        </p:spPr>
      </p:pic>
      <p:pic>
        <p:nvPicPr>
          <p:cNvPr id="1157" name="Picture 27" descr="Picture 27"/>
          <p:cNvPicPr>
            <a:picLocks noChangeAspect="1"/>
          </p:cNvPicPr>
          <p:nvPr/>
        </p:nvPicPr>
        <p:blipFill>
          <a:blip r:embed="rId4">
            <a:extLst/>
          </a:blip>
          <a:stretch>
            <a:fillRect/>
          </a:stretch>
        </p:blipFill>
        <p:spPr>
          <a:xfrm>
            <a:off x="2014199" y="1588320"/>
            <a:ext cx="898921" cy="898921"/>
          </a:xfrm>
          <a:prstGeom prst="rect">
            <a:avLst/>
          </a:prstGeom>
          <a:ln w="12700">
            <a:miter lim="400000"/>
          </a:ln>
        </p:spPr>
      </p:pic>
      <p:grpSp>
        <p:nvGrpSpPr>
          <p:cNvPr id="1160" name="CustomShape 1"/>
          <p:cNvGrpSpPr/>
          <p:nvPr/>
        </p:nvGrpSpPr>
        <p:grpSpPr>
          <a:xfrm>
            <a:off x="1746719" y="535940"/>
            <a:ext cx="7487282" cy="891200"/>
            <a:chOff x="0" y="0"/>
            <a:chExt cx="7487280" cy="891199"/>
          </a:xfrm>
        </p:grpSpPr>
        <p:sp>
          <p:nvSpPr>
            <p:cNvPr id="1158" name="Rectángulo"/>
            <p:cNvSpPr/>
            <p:nvPr/>
          </p:nvSpPr>
          <p:spPr>
            <a:xfrm>
              <a:off x="0" y="142300"/>
              <a:ext cx="7487281" cy="606600"/>
            </a:xfrm>
            <a:prstGeom prst="rect">
              <a:avLst/>
            </a:prstGeom>
            <a:solidFill>
              <a:srgbClr val="FFFFFF"/>
            </a:solidFill>
            <a:ln w="12700" cap="flat">
              <a:noFill/>
              <a:miter lim="400000"/>
            </a:ln>
            <a:effectLst/>
          </p:spPr>
          <p:txBody>
            <a:bodyPr wrap="square" lIns="45719" tIns="45719" rIns="45719" bIns="45719" numCol="1" anchor="ctr">
              <a:noAutofit/>
            </a:bodyPr>
            <a:lstStyle/>
            <a:p>
              <a:pPr/>
            </a:p>
          </p:txBody>
        </p:sp>
        <p:sp>
          <p:nvSpPr>
            <p:cNvPr id="1159" name="Es un día agradable y soleado en Zylker hasta que...…"/>
            <p:cNvSpPr txBox="1"/>
            <p:nvPr/>
          </p:nvSpPr>
          <p:spPr>
            <a:xfrm>
              <a:off x="0" y="0"/>
              <a:ext cx="7487281" cy="8912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89999" tIns="89999" rIns="89999" bIns="89999" numCol="1" anchor="ctr">
              <a:spAutoFit/>
            </a:bodyPr>
            <a:lstStyle/>
            <a:p>
              <a:pPr>
                <a:defRPr sz="2400">
                  <a:solidFill>
                    <a:srgbClr val="0D0D0D"/>
                  </a:solidFill>
                  <a:uFill>
                    <a:solidFill>
                      <a:srgbClr val="FFFFFF"/>
                    </a:solidFill>
                  </a:uFill>
                  <a:latin typeface="Gill Sans Light"/>
                  <a:ea typeface="Gill Sans Light"/>
                  <a:cs typeface="Gill Sans Light"/>
                  <a:sym typeface="Gill Sans Light"/>
                </a:defRPr>
              </a:pPr>
              <a:r>
                <a:t>Es un día agradable y soleado en Zylker hasta que...</a:t>
              </a:r>
            </a:p>
            <a:p>
              <a:pPr>
                <a:defRPr sz="2400">
                  <a:solidFill>
                    <a:srgbClr val="0D0D0D"/>
                  </a:solidFill>
                  <a:uFill>
                    <a:solidFill>
                      <a:srgbClr val="FFFFFF"/>
                    </a:solidFill>
                  </a:uFill>
                  <a:latin typeface="Gill Sans Light"/>
                  <a:ea typeface="Gill Sans Light"/>
                  <a:cs typeface="Gill Sans Light"/>
                  <a:sym typeface="Gill Sans Light"/>
                </a:defRPr>
              </a:pPr>
              <a:r>
                <a:t> </a:t>
              </a:r>
              <a:r>
                <a:rPr sz="1400"/>
                <a:t>Llega el tornado.</a:t>
              </a:r>
            </a:p>
          </p:txBody>
        </p:sp>
      </p:grpSp>
      <p:sp>
        <p:nvSpPr>
          <p:cNvPr id="1161" name="CustomShape 2"/>
          <p:cNvSpPr txBox="1"/>
          <p:nvPr/>
        </p:nvSpPr>
        <p:spPr>
          <a:xfrm>
            <a:off x="1067759" y="3114719"/>
            <a:ext cx="1447116" cy="276235"/>
          </a:xfrm>
          <a:prstGeom prst="rect">
            <a:avLst/>
          </a:prstGeom>
          <a:ln w="12700">
            <a:miter lim="400000"/>
          </a:ln>
          <a:extLst>
            <a:ext uri="{C572A759-6A51-4108-AA02-DFA0A04FC94B}">
              <ma14:wrappingTextBoxFlag xmlns:ma14="http://schemas.microsoft.com/office/mac/drawingml/2011/main" val="1"/>
            </a:ext>
          </a:extLst>
        </p:spPr>
        <p:txBody>
          <a:bodyPr wrap="none" lIns="44999" tIns="44999" rIns="44999" bIns="44999">
            <a:spAutoFit/>
          </a:bodyPr>
          <a:lstStyle>
            <a:lvl1pPr>
              <a:defRPr sz="1600">
                <a:uFill>
                  <a:solidFill>
                    <a:srgbClr val="FFFFFF"/>
                  </a:solidFill>
                </a:uFill>
                <a:latin typeface="Apple Symbols"/>
                <a:ea typeface="Apple Symbols"/>
                <a:cs typeface="Apple Symbols"/>
                <a:sym typeface="Apple Symbols"/>
              </a:defRPr>
            </a:lvl1pPr>
          </a:lstStyle>
          <a:p>
            <a:pPr/>
            <a:r>
              <a:t>USUARIOS FINALES</a:t>
            </a:r>
          </a:p>
        </p:txBody>
      </p:sp>
      <p:grpSp>
        <p:nvGrpSpPr>
          <p:cNvPr id="1164" name="CustomShape 3"/>
          <p:cNvGrpSpPr/>
          <p:nvPr/>
        </p:nvGrpSpPr>
        <p:grpSpPr>
          <a:xfrm>
            <a:off x="204119" y="1915920"/>
            <a:ext cx="1707482" cy="252361"/>
            <a:chOff x="0" y="0"/>
            <a:chExt cx="1707480" cy="252360"/>
          </a:xfrm>
        </p:grpSpPr>
        <p:sp>
          <p:nvSpPr>
            <p:cNvPr id="1162" name="Rectángulo"/>
            <p:cNvSpPr/>
            <p:nvPr/>
          </p:nvSpPr>
          <p:spPr>
            <a:xfrm>
              <a:off x="-1" y="-1"/>
              <a:ext cx="1707482" cy="252362"/>
            </a:xfrm>
            <a:prstGeom prst="rect">
              <a:avLst/>
            </a:prstGeom>
            <a:solidFill>
              <a:srgbClr val="FAC090">
                <a:alpha val="42000"/>
              </a:srgbClr>
            </a:solidFill>
            <a:ln w="12700" cap="flat">
              <a:noFill/>
              <a:miter lim="400000"/>
            </a:ln>
            <a:effectLst>
              <a:outerShdw sx="100000" sy="100000" kx="0" ky="0" algn="b" rotWithShape="0" blurRad="38100" dist="23000" dir="5400000">
                <a:srgbClr val="000000">
                  <a:alpha val="35000"/>
                </a:srgbClr>
              </a:outerShdw>
            </a:effectLst>
          </p:spPr>
          <p:txBody>
            <a:bodyPr wrap="square" lIns="45719" tIns="45719" rIns="45719" bIns="45719" numCol="1" anchor="t">
              <a:noAutofit/>
            </a:bodyPr>
            <a:lstStyle/>
            <a:p>
              <a:pPr algn="ctr"/>
            </a:p>
          </p:txBody>
        </p:sp>
        <p:sp>
          <p:nvSpPr>
            <p:cNvPr id="1163" name="Wendy, de la 1ra planta"/>
            <p:cNvSpPr txBox="1"/>
            <p:nvPr/>
          </p:nvSpPr>
          <p:spPr>
            <a:xfrm>
              <a:off x="44999" y="-1"/>
              <a:ext cx="1617482" cy="204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t">
              <a:spAutoFit/>
            </a:bodyPr>
            <a:lstStyle/>
            <a:p>
              <a:pPr algn="ctr">
                <a:defRPr sz="800">
                  <a:uFill>
                    <a:solidFill>
                      <a:srgbClr val="FFFFFF"/>
                    </a:solidFill>
                  </a:uFill>
                  <a:latin typeface="Gill Sans Light"/>
                  <a:ea typeface="Gill Sans Light"/>
                  <a:cs typeface="Gill Sans Light"/>
                  <a:sym typeface="Gill Sans Light"/>
                </a:defRPr>
              </a:pPr>
              <a:r>
                <a:t>Wendy, de la 1</a:t>
              </a:r>
              <a:r>
                <a:rPr baseline="30000"/>
                <a:t>ra</a:t>
              </a:r>
              <a:r>
                <a:t> planta</a:t>
              </a:r>
            </a:p>
          </p:txBody>
        </p:sp>
      </p:grpSp>
      <p:grpSp>
        <p:nvGrpSpPr>
          <p:cNvPr id="1167" name="CustomShape 4"/>
          <p:cNvGrpSpPr/>
          <p:nvPr/>
        </p:nvGrpSpPr>
        <p:grpSpPr>
          <a:xfrm>
            <a:off x="3583799" y="3172679"/>
            <a:ext cx="1719721" cy="236521"/>
            <a:chOff x="0" y="0"/>
            <a:chExt cx="1719720" cy="236520"/>
          </a:xfrm>
        </p:grpSpPr>
        <p:sp>
          <p:nvSpPr>
            <p:cNvPr id="1165" name="Rectángulo"/>
            <p:cNvSpPr/>
            <p:nvPr/>
          </p:nvSpPr>
          <p:spPr>
            <a:xfrm>
              <a:off x="-1" y="-1"/>
              <a:ext cx="1719722" cy="236522"/>
            </a:xfrm>
            <a:prstGeom prst="rect">
              <a:avLst/>
            </a:prstGeom>
            <a:solidFill>
              <a:srgbClr val="D07576">
                <a:alpha val="42000"/>
              </a:srgbClr>
            </a:solidFill>
            <a:ln w="12700" cap="flat">
              <a:noFill/>
              <a:miter lim="400000"/>
            </a:ln>
            <a:effectLst>
              <a:outerShdw sx="100000" sy="100000" kx="0" ky="0" algn="b" rotWithShape="0" blurRad="38100" dist="23000" dir="5400000">
                <a:srgbClr val="000000">
                  <a:alpha val="35000"/>
                </a:srgbClr>
              </a:outerShdw>
            </a:effectLst>
          </p:spPr>
          <p:txBody>
            <a:bodyPr wrap="square" lIns="45719" tIns="45719" rIns="45719" bIns="45719" numCol="1" anchor="t">
              <a:noAutofit/>
            </a:bodyPr>
            <a:lstStyle/>
            <a:p>
              <a:pPr algn="ctr"/>
            </a:p>
          </p:txBody>
        </p:sp>
        <p:sp>
          <p:nvSpPr>
            <p:cNvPr id="1166" name="John, de la 2da planta"/>
            <p:cNvSpPr txBox="1"/>
            <p:nvPr/>
          </p:nvSpPr>
          <p:spPr>
            <a:xfrm>
              <a:off x="44999" y="-1"/>
              <a:ext cx="1629722" cy="204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t">
              <a:spAutoFit/>
            </a:bodyPr>
            <a:lstStyle/>
            <a:p>
              <a:pPr algn="ctr">
                <a:defRPr sz="800">
                  <a:uFill>
                    <a:solidFill>
                      <a:srgbClr val="FFFFFF"/>
                    </a:solidFill>
                  </a:uFill>
                  <a:latin typeface="Gill Sans Light"/>
                  <a:ea typeface="Gill Sans Light"/>
                  <a:cs typeface="Gill Sans Light"/>
                  <a:sym typeface="Gill Sans Light"/>
                </a:defRPr>
              </a:pPr>
              <a:r>
                <a:t>John, de la 2</a:t>
              </a:r>
              <a:r>
                <a:rPr baseline="30000"/>
                <a:t>da</a:t>
              </a:r>
              <a:r>
                <a:t> planta</a:t>
              </a:r>
            </a:p>
          </p:txBody>
        </p:sp>
      </p:grpSp>
      <p:grpSp>
        <p:nvGrpSpPr>
          <p:cNvPr id="1170" name="CustomShape 5"/>
          <p:cNvGrpSpPr/>
          <p:nvPr/>
        </p:nvGrpSpPr>
        <p:grpSpPr>
          <a:xfrm>
            <a:off x="3522238" y="1365119"/>
            <a:ext cx="1481840" cy="669601"/>
            <a:chOff x="0" y="0"/>
            <a:chExt cx="1481839" cy="669600"/>
          </a:xfrm>
        </p:grpSpPr>
        <p:sp>
          <p:nvSpPr>
            <p:cNvPr id="1168" name="Globo redondo"/>
            <p:cNvSpPr/>
            <p:nvPr/>
          </p:nvSpPr>
          <p:spPr>
            <a:xfrm>
              <a:off x="0" y="0"/>
              <a:ext cx="1481840" cy="669601"/>
            </a:xfrm>
            <a:prstGeom prst="wedgeEllipseCallout">
              <a:avLst>
                <a:gd name="adj1" fmla="val -100461"/>
                <a:gd name="adj2" fmla="val 39169"/>
              </a:avLst>
            </a:prstGeom>
            <a:solidFill>
              <a:srgbClr val="069F91">
                <a:alpha val="47000"/>
              </a:srgbClr>
            </a:solidFill>
            <a:ln w="38100" cap="flat">
              <a:solidFill>
                <a:srgbClr val="FFFFFF"/>
              </a:solidFill>
              <a:prstDash val="solid"/>
              <a:round/>
            </a:ln>
            <a:effectLst>
              <a:outerShdw sx="100000" sy="100000" kx="0" ky="0" algn="b" rotWithShape="0" blurRad="38100" dist="20000" dir="5400000">
                <a:srgbClr val="000000">
                  <a:alpha val="38000"/>
                </a:srgbClr>
              </a:outerShdw>
            </a:effectLst>
          </p:spPr>
          <p:txBody>
            <a:bodyPr wrap="square" lIns="45719" tIns="45719" rIns="45719" bIns="45719" numCol="1" anchor="ctr">
              <a:noAutofit/>
            </a:bodyPr>
            <a:lstStyle/>
            <a:p>
              <a:pPr algn="ctr"/>
            </a:p>
          </p:txBody>
        </p:sp>
        <p:sp>
          <p:nvSpPr>
            <p:cNvPr id="1169" name="Aparece un error de «acceso denegado» cada vez que intento imprimir."/>
            <p:cNvSpPr txBox="1"/>
            <p:nvPr/>
          </p:nvSpPr>
          <p:spPr>
            <a:xfrm>
              <a:off x="281060" y="4050"/>
              <a:ext cx="919719" cy="661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ctr">
              <a:spAutoFit/>
            </a:bodyPr>
            <a:lstStyle>
              <a:lvl1pPr algn="ctr">
                <a:defRPr sz="800">
                  <a:uFill>
                    <a:solidFill>
                      <a:srgbClr val="FFFFFF"/>
                    </a:solidFill>
                  </a:uFill>
                  <a:latin typeface="Gill Sans"/>
                  <a:ea typeface="Gill Sans"/>
                  <a:cs typeface="Gill Sans"/>
                  <a:sym typeface="Gill Sans"/>
                </a:defRPr>
              </a:lvl1pPr>
            </a:lstStyle>
            <a:p>
              <a:pPr/>
              <a:r>
                <a:t>Aparece un error de «acceso denegado» cada vez que intento imprimir.</a:t>
              </a:r>
            </a:p>
          </p:txBody>
        </p:sp>
      </p:grpSp>
      <p:grpSp>
        <p:nvGrpSpPr>
          <p:cNvPr id="1173" name="CustomShape 6"/>
          <p:cNvGrpSpPr/>
          <p:nvPr/>
        </p:nvGrpSpPr>
        <p:grpSpPr>
          <a:xfrm>
            <a:off x="6581879" y="2438280"/>
            <a:ext cx="1616041" cy="740881"/>
            <a:chOff x="0" y="0"/>
            <a:chExt cx="1616040" cy="740880"/>
          </a:xfrm>
        </p:grpSpPr>
        <p:sp>
          <p:nvSpPr>
            <p:cNvPr id="1171" name="Globo redondo"/>
            <p:cNvSpPr/>
            <p:nvPr/>
          </p:nvSpPr>
          <p:spPr>
            <a:xfrm>
              <a:off x="0" y="0"/>
              <a:ext cx="1616041" cy="740881"/>
            </a:xfrm>
            <a:prstGeom prst="wedgeEllipseCallout">
              <a:avLst>
                <a:gd name="adj1" fmla="val -66775"/>
                <a:gd name="adj2" fmla="val 51171"/>
              </a:avLst>
            </a:prstGeom>
            <a:solidFill>
              <a:srgbClr val="069F91">
                <a:alpha val="47000"/>
              </a:srgbClr>
            </a:solidFill>
            <a:ln w="38100" cap="flat">
              <a:solidFill>
                <a:srgbClr val="FFFFFF"/>
              </a:solidFill>
              <a:prstDash val="solid"/>
              <a:round/>
            </a:ln>
            <a:effectLst>
              <a:outerShdw sx="100000" sy="100000" kx="0" ky="0" algn="b" rotWithShape="0" blurRad="38100" dist="20000" dir="5400000">
                <a:srgbClr val="000000">
                  <a:alpha val="38000"/>
                </a:srgbClr>
              </a:outerShdw>
            </a:effectLst>
          </p:spPr>
          <p:txBody>
            <a:bodyPr wrap="square" lIns="45719" tIns="45719" rIns="45719" bIns="45719" numCol="1" anchor="ctr">
              <a:noAutofit/>
            </a:bodyPr>
            <a:lstStyle/>
            <a:p>
              <a:pPr algn="ctr"/>
            </a:p>
          </p:txBody>
        </p:sp>
        <p:sp>
          <p:nvSpPr>
            <p:cNvPr id="1172" name="No sé cuál es la dirección IP de la impresora. ¡Ha cambiado!"/>
            <p:cNvSpPr txBox="1"/>
            <p:nvPr/>
          </p:nvSpPr>
          <p:spPr>
            <a:xfrm>
              <a:off x="300713" y="96840"/>
              <a:ext cx="1014614" cy="54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ctr">
              <a:spAutoFit/>
            </a:bodyPr>
            <a:lstStyle>
              <a:lvl1pPr algn="ctr">
                <a:defRPr sz="800">
                  <a:uFill>
                    <a:solidFill>
                      <a:srgbClr val="FFFFFF"/>
                    </a:solidFill>
                  </a:uFill>
                  <a:latin typeface="Gill Sans"/>
                  <a:ea typeface="Gill Sans"/>
                  <a:cs typeface="Gill Sans"/>
                  <a:sym typeface="Gill Sans"/>
                </a:defRPr>
              </a:lvl1pPr>
            </a:lstStyle>
            <a:p>
              <a:pPr/>
              <a:r>
                <a:t>No sé cuál es la dirección IP de la impresora. ¡Ha cambiado!</a:t>
              </a:r>
            </a:p>
          </p:txBody>
        </p:sp>
      </p:grpSp>
      <p:grpSp>
        <p:nvGrpSpPr>
          <p:cNvPr id="1176" name="CustomShape 7"/>
          <p:cNvGrpSpPr/>
          <p:nvPr/>
        </p:nvGrpSpPr>
        <p:grpSpPr>
          <a:xfrm>
            <a:off x="204120" y="4290479"/>
            <a:ext cx="1704240" cy="234001"/>
            <a:chOff x="0" y="0"/>
            <a:chExt cx="1704239" cy="234000"/>
          </a:xfrm>
        </p:grpSpPr>
        <p:sp>
          <p:nvSpPr>
            <p:cNvPr id="1174" name="Rectángulo"/>
            <p:cNvSpPr/>
            <p:nvPr/>
          </p:nvSpPr>
          <p:spPr>
            <a:xfrm>
              <a:off x="0" y="-1"/>
              <a:ext cx="1704240" cy="234002"/>
            </a:xfrm>
            <a:prstGeom prst="rect">
              <a:avLst/>
            </a:prstGeom>
            <a:solidFill>
              <a:srgbClr val="D07576">
                <a:alpha val="42000"/>
              </a:srgbClr>
            </a:solidFill>
            <a:ln w="12700" cap="flat">
              <a:noFill/>
              <a:miter lim="400000"/>
            </a:ln>
            <a:effectLst>
              <a:outerShdw sx="100000" sy="100000" kx="0" ky="0" algn="b" rotWithShape="0" blurRad="38100" dist="23000" dir="5400000">
                <a:srgbClr val="000000">
                  <a:alpha val="35000"/>
                </a:srgbClr>
              </a:outerShdw>
            </a:effectLst>
          </p:spPr>
          <p:txBody>
            <a:bodyPr wrap="square" lIns="45719" tIns="45719" rIns="45719" bIns="45719" numCol="1" anchor="t">
              <a:noAutofit/>
            </a:bodyPr>
            <a:lstStyle/>
            <a:p>
              <a:pPr algn="ctr"/>
            </a:p>
          </p:txBody>
        </p:sp>
        <p:sp>
          <p:nvSpPr>
            <p:cNvPr id="1175" name="Dave de la 3ra planta"/>
            <p:cNvSpPr txBox="1"/>
            <p:nvPr/>
          </p:nvSpPr>
          <p:spPr>
            <a:xfrm>
              <a:off x="45000" y="-1"/>
              <a:ext cx="1614240" cy="204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t">
              <a:spAutoFit/>
            </a:bodyPr>
            <a:lstStyle/>
            <a:p>
              <a:pPr algn="ctr">
                <a:defRPr sz="800">
                  <a:uFill>
                    <a:solidFill>
                      <a:srgbClr val="FFFFFF"/>
                    </a:solidFill>
                  </a:uFill>
                  <a:latin typeface="Gill Sans Light"/>
                  <a:ea typeface="Gill Sans Light"/>
                  <a:cs typeface="Gill Sans Light"/>
                  <a:sym typeface="Gill Sans Light"/>
                </a:defRPr>
              </a:pPr>
              <a:r>
                <a:t>Dave de la 3</a:t>
              </a:r>
              <a:r>
                <a:rPr baseline="30000"/>
                <a:t>ra</a:t>
              </a:r>
              <a:r>
                <a:t> planta</a:t>
              </a:r>
            </a:p>
          </p:txBody>
        </p:sp>
      </p:grpSp>
      <p:grpSp>
        <p:nvGrpSpPr>
          <p:cNvPr id="1179" name="CustomShape 8"/>
          <p:cNvGrpSpPr/>
          <p:nvPr/>
        </p:nvGrpSpPr>
        <p:grpSpPr>
          <a:xfrm>
            <a:off x="3351598" y="3761280"/>
            <a:ext cx="1260594" cy="506881"/>
            <a:chOff x="0" y="0"/>
            <a:chExt cx="1260593" cy="506880"/>
          </a:xfrm>
        </p:grpSpPr>
        <p:sp>
          <p:nvSpPr>
            <p:cNvPr id="1177" name="Globo redondo"/>
            <p:cNvSpPr/>
            <p:nvPr/>
          </p:nvSpPr>
          <p:spPr>
            <a:xfrm>
              <a:off x="0" y="0"/>
              <a:ext cx="1260594" cy="506881"/>
            </a:xfrm>
            <a:prstGeom prst="wedgeEllipseCallout">
              <a:avLst>
                <a:gd name="adj1" fmla="val -98507"/>
                <a:gd name="adj2" fmla="val 48844"/>
              </a:avLst>
            </a:prstGeom>
            <a:solidFill>
              <a:srgbClr val="069F91">
                <a:alpha val="50000"/>
              </a:srgbClr>
            </a:solidFill>
            <a:ln w="38100" cap="flat">
              <a:solidFill>
                <a:srgbClr val="FFFFFF"/>
              </a:solidFill>
              <a:prstDash val="solid"/>
              <a:round/>
            </a:ln>
            <a:effectLst>
              <a:outerShdw sx="100000" sy="100000" kx="0" ky="0" algn="b" rotWithShape="0" blurRad="38100" dist="20000" dir="5400000">
                <a:srgbClr val="000000">
                  <a:alpha val="38000"/>
                </a:srgbClr>
              </a:outerShdw>
            </a:effectLst>
          </p:spPr>
          <p:txBody>
            <a:bodyPr wrap="square" lIns="45719" tIns="45719" rIns="45719" bIns="45719" numCol="1" anchor="ctr">
              <a:noAutofit/>
            </a:bodyPr>
            <a:lstStyle/>
            <a:p>
              <a:pPr algn="ctr"/>
            </a:p>
          </p:txBody>
        </p:sp>
        <p:sp>
          <p:nvSpPr>
            <p:cNvPr id="1178" name="¡La impresión por WI-FI tarda demasiado!"/>
            <p:cNvSpPr txBox="1"/>
            <p:nvPr/>
          </p:nvSpPr>
          <p:spPr>
            <a:xfrm>
              <a:off x="248659" y="36989"/>
              <a:ext cx="763275" cy="432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ctr">
              <a:spAutoFit/>
            </a:bodyPr>
            <a:lstStyle>
              <a:lvl1pPr algn="ctr">
                <a:defRPr sz="800">
                  <a:uFill>
                    <a:solidFill>
                      <a:srgbClr val="FFFFFF"/>
                    </a:solidFill>
                  </a:uFill>
                  <a:latin typeface="Gill Sans"/>
                  <a:ea typeface="Gill Sans"/>
                  <a:cs typeface="Gill Sans"/>
                  <a:sym typeface="Gill Sans"/>
                </a:defRPr>
              </a:lvl1pPr>
            </a:lstStyle>
            <a:p>
              <a:pPr/>
              <a:r>
                <a:t>¡La impresión por WI-FI tarda demasiado!</a:t>
              </a:r>
            </a:p>
          </p:txBody>
        </p:sp>
      </p:grpSp>
      <p:pic>
        <p:nvPicPr>
          <p:cNvPr id="1180" name="Imagen 376" descr="Imagen 376"/>
          <p:cNvPicPr>
            <a:picLocks noChangeAspect="1"/>
          </p:cNvPicPr>
          <p:nvPr/>
        </p:nvPicPr>
        <p:blipFill>
          <a:blip r:embed="rId5">
            <a:extLst/>
          </a:blip>
          <a:stretch>
            <a:fillRect/>
          </a:stretch>
        </p:blipFill>
        <p:spPr>
          <a:xfrm>
            <a:off x="8156519" y="4809959"/>
            <a:ext cx="928081" cy="214201"/>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82" name="CustomShape 1"/>
          <p:cNvSpPr txBox="1"/>
          <p:nvPr/>
        </p:nvSpPr>
        <p:spPr>
          <a:xfrm>
            <a:off x="1746719" y="618699"/>
            <a:ext cx="4320361" cy="535601"/>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nchor="ctr">
            <a:spAutoFit/>
          </a:bodyPr>
          <a:lstStyle>
            <a:lvl1pPr>
              <a:defRPr sz="2400">
                <a:solidFill>
                  <a:srgbClr val="0D0D0D"/>
                </a:solidFill>
                <a:uFill>
                  <a:solidFill>
                    <a:srgbClr val="FFFFFF"/>
                  </a:solidFill>
                </a:uFill>
                <a:latin typeface="Gill Sans Light"/>
                <a:ea typeface="Gill Sans Light"/>
                <a:cs typeface="Gill Sans Light"/>
                <a:sym typeface="Gill Sans Light"/>
              </a:defRPr>
            </a:lvl1pPr>
          </a:lstStyle>
          <a:p>
            <a:pPr/>
            <a:r>
              <a:t>¡Zylkerville está en problemas!</a:t>
            </a:r>
          </a:p>
        </p:txBody>
      </p:sp>
      <p:pic>
        <p:nvPicPr>
          <p:cNvPr id="1183" name="Picture 46" descr="Picture 46"/>
          <p:cNvPicPr>
            <a:picLocks noChangeAspect="1"/>
          </p:cNvPicPr>
          <p:nvPr/>
        </p:nvPicPr>
        <p:blipFill>
          <a:blip r:embed="rId2">
            <a:extLst/>
          </a:blip>
          <a:stretch>
            <a:fillRect/>
          </a:stretch>
        </p:blipFill>
        <p:spPr>
          <a:xfrm>
            <a:off x="3358800" y="3747239"/>
            <a:ext cx="537481" cy="537481"/>
          </a:xfrm>
          <a:prstGeom prst="rect">
            <a:avLst/>
          </a:prstGeom>
          <a:ln w="12700">
            <a:miter lim="400000"/>
          </a:ln>
          <a:effectLst>
            <a:outerShdw sx="100000" sy="100000" kx="0" ky="0" algn="b" rotWithShape="0" blurRad="292100" dist="139700" dir="2700000">
              <a:srgbClr val="333333">
                <a:alpha val="64999"/>
              </a:srgbClr>
            </a:outerShdw>
          </a:effectLst>
        </p:spPr>
      </p:pic>
      <p:pic>
        <p:nvPicPr>
          <p:cNvPr id="1184" name="Picture 72" descr="Picture 72"/>
          <p:cNvPicPr>
            <a:picLocks noChangeAspect="1"/>
          </p:cNvPicPr>
          <p:nvPr/>
        </p:nvPicPr>
        <p:blipFill>
          <a:blip r:embed="rId3">
            <a:extLst/>
          </a:blip>
          <a:stretch>
            <a:fillRect/>
          </a:stretch>
        </p:blipFill>
        <p:spPr>
          <a:xfrm>
            <a:off x="4295519" y="1439999"/>
            <a:ext cx="537481" cy="537481"/>
          </a:xfrm>
          <a:prstGeom prst="rect">
            <a:avLst/>
          </a:prstGeom>
          <a:ln w="12700">
            <a:miter lim="400000"/>
          </a:ln>
          <a:effectLst>
            <a:outerShdw sx="100000" sy="100000" kx="0" ky="0" algn="b" rotWithShape="0" blurRad="292100" dist="139700" dir="2700000">
              <a:srgbClr val="333333">
                <a:alpha val="64999"/>
              </a:srgbClr>
            </a:outerShdw>
          </a:effectLst>
        </p:spPr>
      </p:pic>
      <p:pic>
        <p:nvPicPr>
          <p:cNvPr id="1185" name="Picture 73" descr="Picture 73"/>
          <p:cNvPicPr>
            <a:picLocks noChangeAspect="1"/>
          </p:cNvPicPr>
          <p:nvPr/>
        </p:nvPicPr>
        <p:blipFill>
          <a:blip r:embed="rId4">
            <a:extLst/>
          </a:blip>
          <a:stretch>
            <a:fillRect/>
          </a:stretch>
        </p:blipFill>
        <p:spPr>
          <a:xfrm>
            <a:off x="5612040" y="2519279"/>
            <a:ext cx="537480" cy="537481"/>
          </a:xfrm>
          <a:prstGeom prst="rect">
            <a:avLst/>
          </a:prstGeom>
          <a:ln w="12700">
            <a:miter lim="400000"/>
          </a:ln>
          <a:effectLst>
            <a:outerShdw sx="100000" sy="100000" kx="0" ky="0" algn="b" rotWithShape="0" blurRad="292100" dist="139700" dir="2700000">
              <a:srgbClr val="333333">
                <a:alpha val="64999"/>
              </a:srgbClr>
            </a:outerShdw>
          </a:effectLst>
        </p:spPr>
      </p:pic>
      <p:pic>
        <p:nvPicPr>
          <p:cNvPr id="1186" name="Picture 74" descr="Picture 74"/>
          <p:cNvPicPr>
            <a:picLocks noChangeAspect="1"/>
          </p:cNvPicPr>
          <p:nvPr/>
        </p:nvPicPr>
        <p:blipFill>
          <a:blip r:embed="rId5">
            <a:extLst/>
          </a:blip>
          <a:stretch>
            <a:fillRect/>
          </a:stretch>
        </p:blipFill>
        <p:spPr>
          <a:xfrm>
            <a:off x="4921200" y="3790439"/>
            <a:ext cx="537480" cy="537481"/>
          </a:xfrm>
          <a:prstGeom prst="rect">
            <a:avLst/>
          </a:prstGeom>
          <a:ln w="12700">
            <a:miter lim="400000"/>
          </a:ln>
          <a:effectLst>
            <a:outerShdw sx="100000" sy="100000" kx="0" ky="0" algn="b" rotWithShape="0" blurRad="292100" dist="139700" dir="2700000">
              <a:srgbClr val="333333">
                <a:alpha val="64999"/>
              </a:srgbClr>
            </a:outerShdw>
          </a:effectLst>
        </p:spPr>
      </p:pic>
      <p:pic>
        <p:nvPicPr>
          <p:cNvPr id="1187" name="Picture 75" descr="Picture 75"/>
          <p:cNvPicPr>
            <a:picLocks noChangeAspect="1"/>
          </p:cNvPicPr>
          <p:nvPr/>
        </p:nvPicPr>
        <p:blipFill>
          <a:blip r:embed="rId6">
            <a:extLst/>
          </a:blip>
          <a:stretch>
            <a:fillRect/>
          </a:stretch>
        </p:blipFill>
        <p:spPr>
          <a:xfrm>
            <a:off x="2891520" y="2403000"/>
            <a:ext cx="537480" cy="537481"/>
          </a:xfrm>
          <a:prstGeom prst="rect">
            <a:avLst/>
          </a:prstGeom>
          <a:ln w="12700">
            <a:miter lim="400000"/>
          </a:ln>
          <a:effectLst>
            <a:outerShdw sx="100000" sy="100000" kx="0" ky="0" algn="b" rotWithShape="0" blurRad="292100" dist="139700" dir="2700000">
              <a:srgbClr val="333333">
                <a:alpha val="64999"/>
              </a:srgbClr>
            </a:outerShdw>
          </a:effectLst>
        </p:spPr>
      </p:pic>
      <p:grpSp>
        <p:nvGrpSpPr>
          <p:cNvPr id="1190" name="CustomShape 2"/>
          <p:cNvGrpSpPr/>
          <p:nvPr/>
        </p:nvGrpSpPr>
        <p:grpSpPr>
          <a:xfrm>
            <a:off x="4812122" y="1096819"/>
            <a:ext cx="1337399" cy="534071"/>
            <a:chOff x="0" y="0"/>
            <a:chExt cx="1337398" cy="534069"/>
          </a:xfrm>
        </p:grpSpPr>
        <p:sp>
          <p:nvSpPr>
            <p:cNvPr id="1188" name="Figura"/>
            <p:cNvSpPr/>
            <p:nvPr/>
          </p:nvSpPr>
          <p:spPr>
            <a:xfrm>
              <a:off x="0" y="21700"/>
              <a:ext cx="1337399" cy="51237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430" y="0"/>
                  </a:moveTo>
                  <a:lnTo>
                    <a:pt x="21600" y="0"/>
                  </a:lnTo>
                  <a:lnTo>
                    <a:pt x="21600" y="12672"/>
                  </a:lnTo>
                  <a:lnTo>
                    <a:pt x="10418" y="12672"/>
                  </a:lnTo>
                  <a:lnTo>
                    <a:pt x="0" y="21600"/>
                  </a:lnTo>
                  <a:lnTo>
                    <a:pt x="5625" y="12672"/>
                  </a:lnTo>
                  <a:lnTo>
                    <a:pt x="2430" y="12672"/>
                  </a:lnTo>
                  <a:lnTo>
                    <a:pt x="2430" y="7392"/>
                  </a:lnTo>
                  <a:close/>
                </a:path>
              </a:pathLst>
            </a:custGeom>
            <a:solidFill>
              <a:srgbClr val="EFD9B0">
                <a:alpha val="50000"/>
              </a:srgbClr>
            </a:solidFill>
            <a:ln w="6480" cap="flat">
              <a:solidFill>
                <a:srgbClr val="FCFBF9"/>
              </a:solidFill>
              <a:prstDash val="solid"/>
              <a:round/>
            </a:ln>
            <a:effectLst/>
          </p:spPr>
          <p:txBody>
            <a:bodyPr wrap="square" lIns="45719" tIns="45719" rIns="45719" bIns="45719" numCol="1" anchor="ctr">
              <a:noAutofit/>
            </a:bodyPr>
            <a:lstStyle/>
            <a:p>
              <a:pPr/>
            </a:p>
          </p:txBody>
        </p:sp>
        <p:sp>
          <p:nvSpPr>
            <p:cNvPr id="1189" name="¿Quién cambió la dirección IP?"/>
            <p:cNvSpPr txBox="1"/>
            <p:nvPr/>
          </p:nvSpPr>
          <p:spPr>
            <a:xfrm>
              <a:off x="198718" y="0"/>
              <a:ext cx="1090441" cy="344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ctr">
              <a:spAutoFit/>
            </a:bodyPr>
            <a:lstStyle>
              <a:lvl1pPr>
                <a:defRPr sz="900">
                  <a:uFill>
                    <a:solidFill>
                      <a:srgbClr val="FFFFFF"/>
                    </a:solidFill>
                  </a:uFill>
                  <a:latin typeface="Gill Sans Light"/>
                  <a:ea typeface="Gill Sans Light"/>
                  <a:cs typeface="Gill Sans Light"/>
                  <a:sym typeface="Gill Sans Light"/>
                </a:defRPr>
              </a:lvl1pPr>
            </a:lstStyle>
            <a:p>
              <a:pPr/>
              <a:r>
                <a:t>¿Quién cambió la dirección IP?</a:t>
              </a:r>
            </a:p>
          </p:txBody>
        </p:sp>
      </p:grpSp>
      <p:grpSp>
        <p:nvGrpSpPr>
          <p:cNvPr id="1193" name="CustomShape 3"/>
          <p:cNvGrpSpPr/>
          <p:nvPr/>
        </p:nvGrpSpPr>
        <p:grpSpPr>
          <a:xfrm>
            <a:off x="4765918" y="1703520"/>
            <a:ext cx="2843403" cy="697321"/>
            <a:chOff x="0" y="0"/>
            <a:chExt cx="2843401" cy="697320"/>
          </a:xfrm>
        </p:grpSpPr>
        <p:sp>
          <p:nvSpPr>
            <p:cNvPr id="1191" name="Figura"/>
            <p:cNvSpPr/>
            <p:nvPr/>
          </p:nvSpPr>
          <p:spPr>
            <a:xfrm>
              <a:off x="0" y="0"/>
              <a:ext cx="2843402" cy="69732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530" y="0"/>
                  </a:moveTo>
                  <a:lnTo>
                    <a:pt x="21600" y="0"/>
                  </a:lnTo>
                  <a:lnTo>
                    <a:pt x="21600" y="21600"/>
                  </a:lnTo>
                  <a:lnTo>
                    <a:pt x="10530" y="21600"/>
                  </a:lnTo>
                  <a:lnTo>
                    <a:pt x="10530" y="9000"/>
                  </a:lnTo>
                  <a:lnTo>
                    <a:pt x="0" y="147"/>
                  </a:lnTo>
                  <a:lnTo>
                    <a:pt x="10530" y="3600"/>
                  </a:lnTo>
                  <a:close/>
                </a:path>
              </a:pathLst>
            </a:custGeom>
            <a:solidFill>
              <a:srgbClr val="EFD9B0">
                <a:alpha val="51000"/>
              </a:srgbClr>
            </a:solidFill>
            <a:ln w="6480" cap="flat">
              <a:solidFill>
                <a:srgbClr val="FCFBF9"/>
              </a:solidFill>
              <a:prstDash val="solid"/>
              <a:round/>
            </a:ln>
            <a:effectLst/>
          </p:spPr>
          <p:txBody>
            <a:bodyPr wrap="square" lIns="45719" tIns="45719" rIns="45719" bIns="45719" numCol="1" anchor="ctr">
              <a:noAutofit/>
            </a:bodyPr>
            <a:lstStyle/>
            <a:p>
              <a:pPr/>
            </a:p>
          </p:txBody>
        </p:sp>
        <p:sp>
          <p:nvSpPr>
            <p:cNvPr id="1192" name="¿Acaso no sabían que no se debía cambiar la dirección IP estática?"/>
            <p:cNvSpPr txBox="1"/>
            <p:nvPr/>
          </p:nvSpPr>
          <p:spPr>
            <a:xfrm>
              <a:off x="1434361" y="113160"/>
              <a:ext cx="1360801" cy="471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ctr">
              <a:spAutoFit/>
            </a:bodyPr>
            <a:lstStyle>
              <a:lvl1pPr>
                <a:defRPr sz="900">
                  <a:uFill>
                    <a:solidFill>
                      <a:srgbClr val="FFFFFF"/>
                    </a:solidFill>
                  </a:uFill>
                  <a:latin typeface="Gill Sans Light"/>
                  <a:ea typeface="Gill Sans Light"/>
                  <a:cs typeface="Gill Sans Light"/>
                  <a:sym typeface="Gill Sans Light"/>
                </a:defRPr>
              </a:lvl1pPr>
            </a:lstStyle>
            <a:p>
              <a:pPr/>
              <a:r>
                <a:t>¿Acaso no sabían que no se debía cambiar la dirección IP estática? </a:t>
              </a:r>
            </a:p>
          </p:txBody>
        </p:sp>
      </p:grpSp>
      <p:grpSp>
        <p:nvGrpSpPr>
          <p:cNvPr id="1196" name="CustomShape 4"/>
          <p:cNvGrpSpPr/>
          <p:nvPr/>
        </p:nvGrpSpPr>
        <p:grpSpPr>
          <a:xfrm>
            <a:off x="1054799" y="2242799"/>
            <a:ext cx="1857779" cy="550801"/>
            <a:chOff x="0" y="0"/>
            <a:chExt cx="1857778" cy="550800"/>
          </a:xfrm>
        </p:grpSpPr>
        <p:sp>
          <p:nvSpPr>
            <p:cNvPr id="1194" name="Figura"/>
            <p:cNvSpPr/>
            <p:nvPr/>
          </p:nvSpPr>
          <p:spPr>
            <a:xfrm>
              <a:off x="0" y="0"/>
              <a:ext cx="1857779" cy="5508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6056" y="0"/>
                  </a:lnTo>
                  <a:lnTo>
                    <a:pt x="16056" y="12600"/>
                  </a:lnTo>
                  <a:lnTo>
                    <a:pt x="21600" y="19384"/>
                  </a:lnTo>
                  <a:lnTo>
                    <a:pt x="16056" y="18000"/>
                  </a:lnTo>
                  <a:lnTo>
                    <a:pt x="16056" y="21600"/>
                  </a:lnTo>
                  <a:lnTo>
                    <a:pt x="0" y="21600"/>
                  </a:lnTo>
                  <a:lnTo>
                    <a:pt x="0" y="12600"/>
                  </a:lnTo>
                  <a:close/>
                </a:path>
              </a:pathLst>
            </a:custGeom>
            <a:solidFill>
              <a:srgbClr val="EFD9B0">
                <a:alpha val="50000"/>
              </a:srgbClr>
            </a:solidFill>
            <a:ln w="6480" cap="flat">
              <a:solidFill>
                <a:srgbClr val="FCFBF9"/>
              </a:solidFill>
              <a:prstDash val="solid"/>
              <a:round/>
            </a:ln>
            <a:effectLst/>
          </p:spPr>
          <p:txBody>
            <a:bodyPr wrap="square" lIns="45719" tIns="45719" rIns="45719" bIns="45719" numCol="1" anchor="ctr">
              <a:noAutofit/>
            </a:bodyPr>
            <a:lstStyle/>
            <a:p>
              <a:pPr/>
            </a:p>
          </p:txBody>
        </p:sp>
        <p:sp>
          <p:nvSpPr>
            <p:cNvPr id="1195" name="¿Qué ocurrió Catrin?"/>
            <p:cNvSpPr txBox="1"/>
            <p:nvPr/>
          </p:nvSpPr>
          <p:spPr>
            <a:xfrm>
              <a:off x="48240" y="166900"/>
              <a:ext cx="1284481" cy="21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ctr">
              <a:spAutoFit/>
            </a:bodyPr>
            <a:lstStyle>
              <a:lvl1pPr>
                <a:defRPr sz="900">
                  <a:uFill>
                    <a:solidFill>
                      <a:srgbClr val="FFFFFF"/>
                    </a:solidFill>
                  </a:uFill>
                  <a:latin typeface="Gill Sans Light"/>
                  <a:ea typeface="Gill Sans Light"/>
                  <a:cs typeface="Gill Sans Light"/>
                  <a:sym typeface="Gill Sans Light"/>
                </a:defRPr>
              </a:lvl1pPr>
            </a:lstStyle>
            <a:p>
              <a:pPr/>
              <a:r>
                <a:t>¿Qué ocurrió Catrin? </a:t>
              </a:r>
            </a:p>
          </p:txBody>
        </p:sp>
      </p:grpSp>
      <p:grpSp>
        <p:nvGrpSpPr>
          <p:cNvPr id="1199" name="CustomShape 5"/>
          <p:cNvGrpSpPr/>
          <p:nvPr/>
        </p:nvGrpSpPr>
        <p:grpSpPr>
          <a:xfrm>
            <a:off x="5352695" y="4210149"/>
            <a:ext cx="1982602" cy="562731"/>
            <a:chOff x="0" y="0"/>
            <a:chExt cx="1982600" cy="562729"/>
          </a:xfrm>
        </p:grpSpPr>
        <p:sp>
          <p:nvSpPr>
            <p:cNvPr id="1197" name="Figura"/>
            <p:cNvSpPr/>
            <p:nvPr/>
          </p:nvSpPr>
          <p:spPr>
            <a:xfrm>
              <a:off x="0" y="0"/>
              <a:ext cx="1982601" cy="5627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026" y="458"/>
                  </a:moveTo>
                  <a:lnTo>
                    <a:pt x="21600" y="458"/>
                  </a:lnTo>
                  <a:lnTo>
                    <a:pt x="21600" y="21600"/>
                  </a:lnTo>
                  <a:lnTo>
                    <a:pt x="5026" y="21600"/>
                  </a:lnTo>
                  <a:lnTo>
                    <a:pt x="5026" y="9267"/>
                  </a:lnTo>
                  <a:lnTo>
                    <a:pt x="0" y="0"/>
                  </a:lnTo>
                  <a:lnTo>
                    <a:pt x="5026" y="3982"/>
                  </a:lnTo>
                  <a:close/>
                </a:path>
              </a:pathLst>
            </a:custGeom>
            <a:solidFill>
              <a:srgbClr val="EFD9B0">
                <a:alpha val="50000"/>
              </a:srgbClr>
            </a:solidFill>
            <a:ln w="6480" cap="flat">
              <a:solidFill>
                <a:srgbClr val="FCFBF9"/>
              </a:solidFill>
              <a:prstDash val="solid"/>
              <a:round/>
            </a:ln>
            <a:effectLst/>
          </p:spPr>
          <p:txBody>
            <a:bodyPr wrap="square" lIns="45719" tIns="45719" rIns="45719" bIns="45719" numCol="1" anchor="ctr">
              <a:noAutofit/>
            </a:bodyPr>
            <a:lstStyle/>
            <a:p>
              <a:pPr/>
            </a:p>
          </p:txBody>
        </p:sp>
        <p:sp>
          <p:nvSpPr>
            <p:cNvPr id="1198" name="El error de «acceso denegado» se debe al cambio de la dirección IP."/>
            <p:cNvSpPr txBox="1"/>
            <p:nvPr/>
          </p:nvSpPr>
          <p:spPr>
            <a:xfrm>
              <a:off x="509543" y="51829"/>
              <a:ext cx="1424818" cy="471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ctr">
              <a:spAutoFit/>
            </a:bodyPr>
            <a:lstStyle>
              <a:lvl1pPr>
                <a:defRPr sz="900">
                  <a:uFill>
                    <a:solidFill>
                      <a:srgbClr val="FFFFFF"/>
                    </a:solidFill>
                  </a:uFill>
                  <a:latin typeface="Gill Sans Light"/>
                  <a:ea typeface="Gill Sans Light"/>
                  <a:cs typeface="Gill Sans Light"/>
                  <a:sym typeface="Gill Sans Light"/>
                </a:defRPr>
              </a:lvl1pPr>
            </a:lstStyle>
            <a:p>
              <a:pPr/>
              <a:r>
                <a:t>El error de «acceso denegado» se debe al cambio de la dirección IP. </a:t>
              </a:r>
            </a:p>
          </p:txBody>
        </p:sp>
      </p:grpSp>
      <p:grpSp>
        <p:nvGrpSpPr>
          <p:cNvPr id="1202" name="CustomShape 6"/>
          <p:cNvGrpSpPr/>
          <p:nvPr/>
        </p:nvGrpSpPr>
        <p:grpSpPr>
          <a:xfrm>
            <a:off x="6106447" y="2859660"/>
            <a:ext cx="2036033" cy="564301"/>
            <a:chOff x="0" y="0"/>
            <a:chExt cx="2036032" cy="564300"/>
          </a:xfrm>
        </p:grpSpPr>
        <p:sp>
          <p:nvSpPr>
            <p:cNvPr id="1200" name="Figura"/>
            <p:cNvSpPr/>
            <p:nvPr/>
          </p:nvSpPr>
          <p:spPr>
            <a:xfrm>
              <a:off x="0" y="0"/>
              <a:ext cx="2036033" cy="5643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950" y="517"/>
                  </a:moveTo>
                  <a:lnTo>
                    <a:pt x="21600" y="517"/>
                  </a:lnTo>
                  <a:lnTo>
                    <a:pt x="21600" y="21600"/>
                  </a:lnTo>
                  <a:lnTo>
                    <a:pt x="6950" y="21600"/>
                  </a:lnTo>
                  <a:lnTo>
                    <a:pt x="6950" y="9301"/>
                  </a:lnTo>
                  <a:lnTo>
                    <a:pt x="0" y="0"/>
                  </a:lnTo>
                  <a:lnTo>
                    <a:pt x="6950" y="4031"/>
                  </a:lnTo>
                  <a:close/>
                </a:path>
              </a:pathLst>
            </a:custGeom>
            <a:solidFill>
              <a:srgbClr val="EFD9B0">
                <a:alpha val="50000"/>
              </a:srgbClr>
            </a:solidFill>
            <a:ln w="6480" cap="flat">
              <a:solidFill>
                <a:srgbClr val="FCFBF9"/>
              </a:solidFill>
              <a:prstDash val="solid"/>
              <a:round/>
            </a:ln>
            <a:effectLst/>
          </p:spPr>
          <p:txBody>
            <a:bodyPr wrap="square" lIns="45719" tIns="45719" rIns="45719" bIns="45719" numCol="1" anchor="ctr">
              <a:noAutofit/>
            </a:bodyPr>
            <a:lstStyle/>
            <a:p>
              <a:pPr/>
            </a:p>
          </p:txBody>
        </p:sp>
        <p:sp>
          <p:nvSpPr>
            <p:cNvPr id="1201" name="¡Vaya! No conocía el procedimiento de configuración de IP."/>
            <p:cNvSpPr txBox="1"/>
            <p:nvPr/>
          </p:nvSpPr>
          <p:spPr>
            <a:xfrm>
              <a:off x="703312" y="53400"/>
              <a:ext cx="1284481" cy="471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ctr">
              <a:spAutoFit/>
            </a:bodyPr>
            <a:lstStyle>
              <a:lvl1pPr>
                <a:defRPr sz="900">
                  <a:uFill>
                    <a:solidFill>
                      <a:srgbClr val="FFFFFF"/>
                    </a:solidFill>
                  </a:uFill>
                  <a:latin typeface="Gill Sans Light"/>
                  <a:ea typeface="Gill Sans Light"/>
                  <a:cs typeface="Gill Sans Light"/>
                  <a:sym typeface="Gill Sans Light"/>
                </a:defRPr>
              </a:lvl1pPr>
            </a:lstStyle>
            <a:p>
              <a:pPr/>
              <a:r>
                <a:t>¡Vaya! No conocía el procedimiento de configuración de IP.  </a:t>
              </a:r>
            </a:p>
          </p:txBody>
        </p:sp>
      </p:grpSp>
      <p:sp>
        <p:nvSpPr>
          <p:cNvPr id="1203" name="CustomShape 7"/>
          <p:cNvSpPr/>
          <p:nvPr/>
        </p:nvSpPr>
        <p:spPr>
          <a:xfrm>
            <a:off x="4962600" y="1888200"/>
            <a:ext cx="781921" cy="628561"/>
          </a:xfrm>
          <a:prstGeom prst="line">
            <a:avLst/>
          </a:prstGeom>
          <a:ln w="25400">
            <a:solidFill>
              <a:schemeClr val="accent4"/>
            </a:solidFill>
            <a:tailEnd type="triangle"/>
          </a:ln>
          <a:effectLst>
            <a:outerShdw sx="100000" sy="100000" kx="0" ky="0" algn="b" rotWithShape="0" blurRad="38100" dist="20000" dir="5400000">
              <a:srgbClr val="000000">
                <a:alpha val="38000"/>
              </a:srgbClr>
            </a:outerShdw>
          </a:effectLst>
        </p:spPr>
        <p:txBody>
          <a:bodyPr lIns="45719" rIns="45719"/>
          <a:lstStyle/>
          <a:p>
            <a:pPr/>
          </a:p>
        </p:txBody>
      </p:sp>
      <p:sp>
        <p:nvSpPr>
          <p:cNvPr id="1204" name="CustomShape 8"/>
          <p:cNvSpPr/>
          <p:nvPr/>
        </p:nvSpPr>
        <p:spPr>
          <a:xfrm>
            <a:off x="3161520" y="2976479"/>
            <a:ext cx="267480" cy="798121"/>
          </a:xfrm>
          <a:prstGeom prst="line">
            <a:avLst/>
          </a:prstGeom>
          <a:ln w="25400">
            <a:solidFill>
              <a:schemeClr val="accent4"/>
            </a:solidFill>
            <a:tailEnd type="triangle"/>
          </a:ln>
          <a:effectLst>
            <a:outerShdw sx="100000" sy="100000" kx="0" ky="0" algn="b" rotWithShape="0" blurRad="38100" dist="20000" dir="5400000">
              <a:srgbClr val="000000">
                <a:alpha val="38000"/>
              </a:srgbClr>
            </a:outerShdw>
          </a:effectLst>
        </p:spPr>
        <p:txBody>
          <a:bodyPr lIns="45719" rIns="45719"/>
          <a:lstStyle/>
          <a:p>
            <a:pPr/>
          </a:p>
        </p:txBody>
      </p:sp>
      <p:sp>
        <p:nvSpPr>
          <p:cNvPr id="1205" name="CustomShape 9"/>
          <p:cNvSpPr/>
          <p:nvPr/>
        </p:nvSpPr>
        <p:spPr>
          <a:xfrm flipV="1">
            <a:off x="3114360" y="1700639"/>
            <a:ext cx="1102681" cy="633961"/>
          </a:xfrm>
          <a:prstGeom prst="line">
            <a:avLst/>
          </a:prstGeom>
          <a:ln w="25400">
            <a:solidFill>
              <a:schemeClr val="accent4"/>
            </a:solidFill>
            <a:tailEnd type="triangle"/>
          </a:ln>
          <a:effectLst>
            <a:outerShdw sx="100000" sy="100000" kx="0" ky="0" algn="b" rotWithShape="0" blurRad="38100" dist="20000" dir="5400000">
              <a:srgbClr val="000000">
                <a:alpha val="38000"/>
              </a:srgbClr>
            </a:outerShdw>
          </a:effectLst>
        </p:spPr>
        <p:txBody>
          <a:bodyPr lIns="45719" rIns="45719"/>
          <a:lstStyle/>
          <a:p>
            <a:pPr/>
          </a:p>
        </p:txBody>
      </p:sp>
      <p:sp>
        <p:nvSpPr>
          <p:cNvPr id="1206" name="CustomShape 10"/>
          <p:cNvSpPr/>
          <p:nvPr/>
        </p:nvSpPr>
        <p:spPr>
          <a:xfrm>
            <a:off x="3923639" y="4060440"/>
            <a:ext cx="995042" cy="361"/>
          </a:xfrm>
          <a:prstGeom prst="line">
            <a:avLst/>
          </a:prstGeom>
          <a:ln w="25400">
            <a:solidFill>
              <a:schemeClr val="accent4"/>
            </a:solidFill>
            <a:headEnd type="triangle"/>
            <a:tailEnd type="triangle"/>
          </a:ln>
          <a:effectLst>
            <a:outerShdw sx="100000" sy="100000" kx="0" ky="0" algn="b" rotWithShape="0" blurRad="38100" dist="20000" dir="5400000">
              <a:srgbClr val="000000">
                <a:alpha val="38000"/>
              </a:srgbClr>
            </a:outerShdw>
          </a:effectLst>
        </p:spPr>
        <p:txBody>
          <a:bodyPr lIns="45719" rIns="45719"/>
          <a:lstStyle/>
          <a:p>
            <a:pPr/>
          </a:p>
        </p:txBody>
      </p:sp>
      <p:sp>
        <p:nvSpPr>
          <p:cNvPr id="1207" name="CustomShape 11"/>
          <p:cNvSpPr/>
          <p:nvPr/>
        </p:nvSpPr>
        <p:spPr>
          <a:xfrm flipV="1">
            <a:off x="3819240" y="1977839"/>
            <a:ext cx="581401" cy="1764721"/>
          </a:xfrm>
          <a:prstGeom prst="line">
            <a:avLst/>
          </a:prstGeom>
          <a:ln w="25400">
            <a:solidFill>
              <a:schemeClr val="accent4"/>
            </a:solidFill>
            <a:tailEnd type="triangle"/>
          </a:ln>
          <a:effectLst>
            <a:outerShdw sx="100000" sy="100000" kx="0" ky="0" algn="b" rotWithShape="0" blurRad="38100" dist="20000" dir="5400000">
              <a:srgbClr val="000000">
                <a:alpha val="38000"/>
              </a:srgbClr>
            </a:outerShdw>
          </a:effectLst>
        </p:spPr>
        <p:txBody>
          <a:bodyPr lIns="45719" rIns="45719"/>
          <a:lstStyle/>
          <a:p>
            <a:pPr/>
          </a:p>
        </p:txBody>
      </p:sp>
      <p:sp>
        <p:nvSpPr>
          <p:cNvPr id="1208" name="CustomShape 12"/>
          <p:cNvSpPr/>
          <p:nvPr/>
        </p:nvSpPr>
        <p:spPr>
          <a:xfrm flipH="1" flipV="1">
            <a:off x="4668480" y="2043719"/>
            <a:ext cx="406801" cy="1698121"/>
          </a:xfrm>
          <a:prstGeom prst="line">
            <a:avLst/>
          </a:prstGeom>
          <a:ln w="25400">
            <a:solidFill>
              <a:schemeClr val="accent4"/>
            </a:solidFill>
            <a:tailEnd type="triangle"/>
          </a:ln>
          <a:effectLst>
            <a:outerShdw sx="100000" sy="100000" kx="0" ky="0" algn="b" rotWithShape="0" blurRad="38100" dist="20000" dir="5400000">
              <a:srgbClr val="000000">
                <a:alpha val="38000"/>
              </a:srgbClr>
            </a:outerShdw>
          </a:effectLst>
        </p:spPr>
        <p:txBody>
          <a:bodyPr lIns="45719" rIns="45719"/>
          <a:lstStyle/>
          <a:p>
            <a:pPr/>
          </a:p>
        </p:txBody>
      </p:sp>
      <p:grpSp>
        <p:nvGrpSpPr>
          <p:cNvPr id="1211" name="CustomShape 13"/>
          <p:cNvGrpSpPr/>
          <p:nvPr/>
        </p:nvGrpSpPr>
        <p:grpSpPr>
          <a:xfrm>
            <a:off x="1511999" y="3982126"/>
            <a:ext cx="1860133" cy="669634"/>
            <a:chOff x="0" y="0"/>
            <a:chExt cx="1860132" cy="669633"/>
          </a:xfrm>
        </p:grpSpPr>
        <p:sp>
          <p:nvSpPr>
            <p:cNvPr id="1209" name="Figura"/>
            <p:cNvSpPr/>
            <p:nvPr/>
          </p:nvSpPr>
          <p:spPr>
            <a:xfrm>
              <a:off x="0" y="0"/>
              <a:ext cx="1860133" cy="65395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884"/>
                  </a:moveTo>
                  <a:lnTo>
                    <a:pt x="16149" y="2884"/>
                  </a:lnTo>
                  <a:lnTo>
                    <a:pt x="16149" y="6003"/>
                  </a:lnTo>
                  <a:lnTo>
                    <a:pt x="21600" y="0"/>
                  </a:lnTo>
                  <a:lnTo>
                    <a:pt x="16149" y="10682"/>
                  </a:lnTo>
                  <a:lnTo>
                    <a:pt x="16149" y="21600"/>
                  </a:lnTo>
                  <a:lnTo>
                    <a:pt x="0" y="21600"/>
                  </a:lnTo>
                  <a:lnTo>
                    <a:pt x="0" y="6003"/>
                  </a:lnTo>
                  <a:close/>
                </a:path>
              </a:pathLst>
            </a:custGeom>
            <a:solidFill>
              <a:srgbClr val="EFD9B0">
                <a:alpha val="50000"/>
              </a:srgbClr>
            </a:solidFill>
            <a:ln w="6480" cap="flat">
              <a:solidFill>
                <a:srgbClr val="FCFBF9"/>
              </a:solidFill>
              <a:prstDash val="solid"/>
              <a:round/>
            </a:ln>
            <a:effectLst/>
          </p:spPr>
          <p:txBody>
            <a:bodyPr wrap="square" lIns="45719" tIns="45719" rIns="45719" bIns="45719" numCol="1" anchor="ctr">
              <a:noAutofit/>
            </a:bodyPr>
            <a:lstStyle/>
            <a:p>
              <a:pPr/>
            </a:p>
          </p:txBody>
        </p:sp>
        <p:sp>
          <p:nvSpPr>
            <p:cNvPr id="1210" name="¡Estoy intentando solucionar el problema de WI-FI! ¡No parece estar funcionando!"/>
            <p:cNvSpPr txBox="1"/>
            <p:nvPr/>
          </p:nvSpPr>
          <p:spPr>
            <a:xfrm>
              <a:off x="48239" y="71633"/>
              <a:ext cx="1294202" cy="59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ctr">
              <a:spAutoFit/>
            </a:bodyPr>
            <a:lstStyle>
              <a:lvl1pPr>
                <a:defRPr sz="900">
                  <a:uFill>
                    <a:solidFill>
                      <a:srgbClr val="FFFFFF"/>
                    </a:solidFill>
                  </a:uFill>
                  <a:latin typeface="Gill Sans Light"/>
                  <a:ea typeface="Gill Sans Light"/>
                  <a:cs typeface="Gill Sans Light"/>
                  <a:sym typeface="Gill Sans Light"/>
                </a:defRPr>
              </a:lvl1pPr>
            </a:lstStyle>
            <a:p>
              <a:pPr/>
              <a:r>
                <a:t>¡Estoy intentando solucionar el problema de WI-FI! ¡No parece estar funcionando!</a:t>
              </a:r>
            </a:p>
          </p:txBody>
        </p:sp>
      </p:grpSp>
      <p:sp>
        <p:nvSpPr>
          <p:cNvPr id="1212" name="CustomShape 14"/>
          <p:cNvSpPr/>
          <p:nvPr/>
        </p:nvSpPr>
        <p:spPr>
          <a:xfrm flipV="1">
            <a:off x="5425199" y="3138479"/>
            <a:ext cx="319321" cy="633241"/>
          </a:xfrm>
          <a:prstGeom prst="line">
            <a:avLst/>
          </a:prstGeom>
          <a:ln w="25400">
            <a:solidFill>
              <a:schemeClr val="accent4"/>
            </a:solidFill>
            <a:headEnd type="triangle"/>
            <a:tailEnd type="triangle"/>
          </a:ln>
          <a:effectLst>
            <a:outerShdw sx="100000" sy="100000" kx="0" ky="0" algn="b" rotWithShape="0" blurRad="38100" dist="20000" dir="5400000">
              <a:srgbClr val="000000">
                <a:alpha val="38000"/>
              </a:srgbClr>
            </a:outerShdw>
          </a:effectLst>
        </p:spPr>
        <p:txBody>
          <a:bodyPr lIns="45719" rIns="45719"/>
          <a:lstStyle/>
          <a:p>
            <a:pPr/>
          </a:p>
        </p:txBody>
      </p:sp>
      <p:grpSp>
        <p:nvGrpSpPr>
          <p:cNvPr id="1215" name="CustomShape 15"/>
          <p:cNvGrpSpPr/>
          <p:nvPr/>
        </p:nvGrpSpPr>
        <p:grpSpPr>
          <a:xfrm>
            <a:off x="1555560" y="1501200"/>
            <a:ext cx="1380961" cy="1134726"/>
            <a:chOff x="0" y="0"/>
            <a:chExt cx="1380959" cy="1134725"/>
          </a:xfrm>
        </p:grpSpPr>
        <p:sp>
          <p:nvSpPr>
            <p:cNvPr id="1213" name="Figura"/>
            <p:cNvSpPr/>
            <p:nvPr/>
          </p:nvSpPr>
          <p:spPr>
            <a:xfrm>
              <a:off x="0" y="0"/>
              <a:ext cx="1380961" cy="11347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10485"/>
                  </a:lnTo>
                  <a:lnTo>
                    <a:pt x="18000" y="10485"/>
                  </a:lnTo>
                  <a:lnTo>
                    <a:pt x="20710" y="21600"/>
                  </a:lnTo>
                  <a:lnTo>
                    <a:pt x="12600" y="10485"/>
                  </a:lnTo>
                  <a:lnTo>
                    <a:pt x="0" y="10485"/>
                  </a:lnTo>
                  <a:lnTo>
                    <a:pt x="0" y="6116"/>
                  </a:lnTo>
                  <a:close/>
                </a:path>
              </a:pathLst>
            </a:custGeom>
            <a:solidFill>
              <a:srgbClr val="EFD9B0">
                <a:alpha val="50000"/>
              </a:srgbClr>
            </a:solidFill>
            <a:ln w="6480" cap="flat">
              <a:solidFill>
                <a:srgbClr val="FCFBF9"/>
              </a:solidFill>
              <a:prstDash val="solid"/>
              <a:round/>
            </a:ln>
            <a:effectLst/>
          </p:spPr>
          <p:txBody>
            <a:bodyPr wrap="square" lIns="45719" tIns="45719" rIns="45719" bIns="45719" numCol="1" anchor="ctr">
              <a:noAutofit/>
            </a:bodyPr>
            <a:lstStyle/>
            <a:p>
              <a:pPr/>
            </a:p>
          </p:txBody>
        </p:sp>
        <p:sp>
          <p:nvSpPr>
            <p:cNvPr id="1214" name="Pensé que todo estaba bajo control."/>
            <p:cNvSpPr txBox="1"/>
            <p:nvPr/>
          </p:nvSpPr>
          <p:spPr>
            <a:xfrm>
              <a:off x="48239" y="103400"/>
              <a:ext cx="1284481" cy="344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ctr">
              <a:spAutoFit/>
            </a:bodyPr>
            <a:lstStyle>
              <a:lvl1pPr>
                <a:defRPr sz="900">
                  <a:uFill>
                    <a:solidFill>
                      <a:srgbClr val="FFFFFF"/>
                    </a:solidFill>
                  </a:uFill>
                  <a:latin typeface="Gill Sans Light"/>
                  <a:ea typeface="Gill Sans Light"/>
                  <a:cs typeface="Gill Sans Light"/>
                  <a:sym typeface="Gill Sans Light"/>
                </a:defRPr>
              </a:lvl1pPr>
            </a:lstStyle>
            <a:p>
              <a:pPr/>
              <a:r>
                <a:t>Pensé que todo estaba bajo control.</a:t>
              </a:r>
            </a:p>
          </p:txBody>
        </p:sp>
      </p:grpSp>
      <p:pic>
        <p:nvPicPr>
          <p:cNvPr id="1216" name="Imagen 397" descr="Imagen 397"/>
          <p:cNvPicPr>
            <a:picLocks noChangeAspect="1"/>
          </p:cNvPicPr>
          <p:nvPr/>
        </p:nvPicPr>
        <p:blipFill>
          <a:blip r:embed="rId7">
            <a:extLst/>
          </a:blip>
          <a:stretch>
            <a:fillRect/>
          </a:stretch>
        </p:blipFill>
        <p:spPr>
          <a:xfrm>
            <a:off x="8324280" y="4879440"/>
            <a:ext cx="735841" cy="169921"/>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Arial"/>
        <a:ea typeface="Arial"/>
        <a:cs typeface="Arial"/>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Arial"/>
        <a:ea typeface="Arial"/>
        <a:cs typeface="Arial"/>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