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16" name="Shape 1016"/>
          <p:cNvSpPr/>
          <p:nvPr>
            <p:ph type="sldImg"/>
          </p:nvPr>
        </p:nvSpPr>
        <p:spPr>
          <a:xfrm>
            <a:off x="1143000" y="685800"/>
            <a:ext cx="4572000" cy="3429000"/>
          </a:xfrm>
          <a:prstGeom prst="rect">
            <a:avLst/>
          </a:prstGeom>
        </p:spPr>
        <p:txBody>
          <a:bodyPr/>
          <a:lstStyle/>
          <a:p>
            <a:pPr/>
          </a:p>
        </p:txBody>
      </p:sp>
      <p:sp>
        <p:nvSpPr>
          <p:cNvPr id="1017" name="Shape 10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1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95" name="Texto del título"/>
          <p:cNvSpPr txBox="1"/>
          <p:nvPr>
            <p:ph type="title"/>
          </p:nvPr>
        </p:nvSpPr>
        <p:spPr>
          <a:xfrm>
            <a:off x="1441440" y="291959"/>
            <a:ext cx="3876481" cy="1250281"/>
          </a:xfrm>
          <a:prstGeom prst="rect">
            <a:avLst/>
          </a:prstGeom>
        </p:spPr>
        <p:txBody>
          <a:bodyPr>
            <a:normAutofit fontScale="100000" lnSpcReduction="0"/>
          </a:bodyPr>
          <a:lstStyle/>
          <a:p>
            <a:pPr/>
            <a:r>
              <a:t>Texto del título</a:t>
            </a:r>
          </a:p>
        </p:txBody>
      </p:sp>
      <p:sp>
        <p:nvSpPr>
          <p:cNvPr id="96" name="Nivel de texto 1…"/>
          <p:cNvSpPr txBox="1"/>
          <p:nvPr>
            <p:ph type="body" sz="quarter" idx="1"/>
          </p:nvPr>
        </p:nvSpPr>
        <p:spPr>
          <a:xfrm>
            <a:off x="1381320" y="1618560"/>
            <a:ext cx="193321" cy="1540081"/>
          </a:xfrm>
          <a:prstGeom prst="rect">
            <a:avLst/>
          </a:prstGeom>
        </p:spPr>
        <p:txBody>
          <a:bodyPr>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97" name="PlaceHolder 3"/>
          <p:cNvSpPr/>
          <p:nvPr>
            <p:ph type="body" sz="quarter" idx="21"/>
          </p:nvPr>
        </p:nvSpPr>
        <p:spPr>
          <a:xfrm>
            <a:off x="1381320" y="3305519"/>
            <a:ext cx="193321" cy="1540081"/>
          </a:xfrm>
          <a:prstGeom prst="rect">
            <a:avLst/>
          </a:prstGeom>
        </p:spPr>
        <p:txBody>
          <a:bodyPr>
            <a:normAutofit fontScale="100000" lnSpcReduction="0"/>
          </a:bodyPr>
          <a:lstStyle/>
          <a:p>
            <a:pPr>
              <a:defRPr spc="-100"/>
            </a:pPr>
          </a:p>
        </p:txBody>
      </p:sp>
      <p:sp>
        <p:nvSpPr>
          <p:cNvPr id="9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105" name="Texto del título"/>
          <p:cNvSpPr txBox="1"/>
          <p:nvPr>
            <p:ph type="title"/>
          </p:nvPr>
        </p:nvSpPr>
        <p:spPr>
          <a:xfrm>
            <a:off x="1441440" y="291959"/>
            <a:ext cx="3876481" cy="1250281"/>
          </a:xfrm>
          <a:prstGeom prst="rect">
            <a:avLst/>
          </a:prstGeom>
        </p:spPr>
        <p:txBody>
          <a:bodyPr>
            <a:normAutofit fontScale="100000" lnSpcReduction="0"/>
          </a:bodyPr>
          <a:lstStyle/>
          <a:p>
            <a:pPr/>
            <a:r>
              <a:t>Texto del título</a:t>
            </a:r>
          </a:p>
        </p:txBody>
      </p:sp>
      <p:sp>
        <p:nvSpPr>
          <p:cNvPr id="106" name="Nivel de texto 1…"/>
          <p:cNvSpPr txBox="1"/>
          <p:nvPr>
            <p:ph type="body" sz="quarter" idx="1"/>
          </p:nvPr>
        </p:nvSpPr>
        <p:spPr>
          <a:xfrm>
            <a:off x="1381320" y="1618560"/>
            <a:ext cx="94321" cy="1540081"/>
          </a:xfrm>
          <a:prstGeom prst="rect">
            <a:avLst/>
          </a:prstGeom>
        </p:spPr>
        <p:txBody>
          <a:bodyPr>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107" name="PlaceHolder 3"/>
          <p:cNvSpPr/>
          <p:nvPr/>
        </p:nvSpPr>
        <p:spPr>
          <a:xfrm>
            <a:off x="1480679" y="1618560"/>
            <a:ext cx="94321" cy="1540081"/>
          </a:xfrm>
          <a:prstGeom prst="rect">
            <a:avLst/>
          </a:prstGeom>
          <a:ln w="12700">
            <a:miter lim="400000"/>
          </a:ln>
        </p:spPr>
        <p:txBody>
          <a:bodyPr lIns="0" tIns="0" rIns="0" bIns="0">
            <a:normAutofit fontScale="100000" lnSpcReduction="0"/>
          </a:bodyPr>
          <a:lstStyle/>
          <a:p>
            <a:pPr marL="431999" indent="-323999">
              <a:lnSpc>
                <a:spcPct val="90000"/>
              </a:lnSpc>
              <a:spcBef>
                <a:spcPts val="1000"/>
              </a:spcBef>
              <a:buClr>
                <a:srgbClr val="000000"/>
              </a:buClr>
              <a:buSzPct val="45000"/>
              <a:buChar char="●"/>
              <a:defRPr spc="-100" sz="3200">
                <a:uFill>
                  <a:solidFill>
                    <a:srgbClr val="FFFFFF"/>
                  </a:solidFill>
                </a:uFill>
              </a:defRPr>
            </a:pPr>
          </a:p>
        </p:txBody>
      </p:sp>
      <p:sp>
        <p:nvSpPr>
          <p:cNvPr id="108" name="PlaceHolder 4"/>
          <p:cNvSpPr/>
          <p:nvPr/>
        </p:nvSpPr>
        <p:spPr>
          <a:xfrm>
            <a:off x="1480679" y="3305519"/>
            <a:ext cx="94321" cy="1540081"/>
          </a:xfrm>
          <a:prstGeom prst="rect">
            <a:avLst/>
          </a:prstGeom>
          <a:ln w="12700">
            <a:miter lim="400000"/>
          </a:ln>
        </p:spPr>
        <p:txBody>
          <a:bodyPr lIns="0" tIns="0" rIns="0" bIns="0">
            <a:normAutofit fontScale="100000" lnSpcReduction="0"/>
          </a:bodyPr>
          <a:lstStyle/>
          <a:p>
            <a:pPr marL="431999" indent="-323999">
              <a:lnSpc>
                <a:spcPct val="90000"/>
              </a:lnSpc>
              <a:spcBef>
                <a:spcPts val="1000"/>
              </a:spcBef>
              <a:buClr>
                <a:srgbClr val="000000"/>
              </a:buClr>
              <a:buSzPct val="45000"/>
              <a:buChar char="●"/>
              <a:defRPr spc="-100" sz="3200">
                <a:uFill>
                  <a:solidFill>
                    <a:srgbClr val="FFFFFF"/>
                  </a:solidFill>
                </a:uFill>
              </a:defRPr>
            </a:pPr>
          </a:p>
        </p:txBody>
      </p:sp>
      <p:sp>
        <p:nvSpPr>
          <p:cNvPr id="109" name="PlaceHolder 5"/>
          <p:cNvSpPr/>
          <p:nvPr>
            <p:ph type="body" sz="quarter" idx="21"/>
          </p:nvPr>
        </p:nvSpPr>
        <p:spPr>
          <a:xfrm>
            <a:off x="1381320" y="3305519"/>
            <a:ext cx="94321" cy="1540081"/>
          </a:xfrm>
          <a:prstGeom prst="rect">
            <a:avLst/>
          </a:prstGeom>
        </p:spPr>
        <p:txBody>
          <a:bodyPr>
            <a:normAutofit fontScale="100000" lnSpcReduction="0"/>
          </a:bodyPr>
          <a:lstStyle/>
          <a:p>
            <a:pPr>
              <a:defRPr spc="-100"/>
            </a:pPr>
          </a:p>
        </p:txBody>
      </p:sp>
      <p:sp>
        <p:nvSpPr>
          <p:cNvPr id="11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117" name="Texto del título"/>
          <p:cNvSpPr txBox="1"/>
          <p:nvPr>
            <p:ph type="title"/>
          </p:nvPr>
        </p:nvSpPr>
        <p:spPr>
          <a:xfrm>
            <a:off x="1441440" y="291959"/>
            <a:ext cx="3876481" cy="1250281"/>
          </a:xfrm>
          <a:prstGeom prst="rect">
            <a:avLst/>
          </a:prstGeom>
        </p:spPr>
        <p:txBody>
          <a:bodyPr>
            <a:normAutofit fontScale="100000" lnSpcReduction="0"/>
          </a:bodyPr>
          <a:lstStyle/>
          <a:p>
            <a:pPr/>
            <a:r>
              <a:t>Texto del título</a:t>
            </a:r>
          </a:p>
        </p:txBody>
      </p:sp>
      <p:sp>
        <p:nvSpPr>
          <p:cNvPr id="118" name="Nivel de texto 1…"/>
          <p:cNvSpPr txBox="1"/>
          <p:nvPr>
            <p:ph type="body" sz="quarter" idx="1"/>
          </p:nvPr>
        </p:nvSpPr>
        <p:spPr>
          <a:xfrm>
            <a:off x="1381320" y="1618560"/>
            <a:ext cx="193321" cy="3229201"/>
          </a:xfrm>
          <a:prstGeom prst="rect">
            <a:avLst/>
          </a:prstGeom>
        </p:spPr>
        <p:txBody>
          <a:bodyPr>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119" name="PlaceHolder 3"/>
          <p:cNvSpPr/>
          <p:nvPr>
            <p:ph type="body" sz="quarter" idx="21"/>
          </p:nvPr>
        </p:nvSpPr>
        <p:spPr>
          <a:xfrm>
            <a:off x="1381320" y="1618560"/>
            <a:ext cx="193321" cy="3229201"/>
          </a:xfrm>
          <a:prstGeom prst="rect">
            <a:avLst/>
          </a:prstGeom>
        </p:spPr>
        <p:txBody>
          <a:bodyPr>
            <a:normAutofit fontScale="100000" lnSpcReduction="0"/>
          </a:bodyPr>
          <a:lstStyle/>
          <a:p>
            <a:pPr>
              <a:defRPr spc="-100"/>
            </a:pPr>
          </a:p>
        </p:txBody>
      </p:sp>
      <p:pic>
        <p:nvPicPr>
          <p:cNvPr id="120" name="Imagen 33" descr="Imagen 33"/>
          <p:cNvPicPr>
            <a:picLocks noChangeAspect="1"/>
          </p:cNvPicPr>
          <p:nvPr/>
        </p:nvPicPr>
        <p:blipFill>
          <a:blip r:embed="rId2">
            <a:extLst/>
          </a:blip>
          <a:stretch>
            <a:fillRect/>
          </a:stretch>
        </p:blipFill>
        <p:spPr>
          <a:xfrm>
            <a:off x="1380959" y="3156119"/>
            <a:ext cx="193321" cy="154081"/>
          </a:xfrm>
          <a:prstGeom prst="rect">
            <a:avLst/>
          </a:prstGeom>
          <a:ln w="12700">
            <a:miter lim="400000"/>
          </a:ln>
        </p:spPr>
      </p:pic>
      <p:pic>
        <p:nvPicPr>
          <p:cNvPr id="121" name="Imagen 34" descr="Imagen 34"/>
          <p:cNvPicPr>
            <a:picLocks noChangeAspect="1"/>
          </p:cNvPicPr>
          <p:nvPr/>
        </p:nvPicPr>
        <p:blipFill>
          <a:blip r:embed="rId2">
            <a:extLst/>
          </a:blip>
          <a:stretch>
            <a:fillRect/>
          </a:stretch>
        </p:blipFill>
        <p:spPr>
          <a:xfrm>
            <a:off x="1380959" y="3156119"/>
            <a:ext cx="193321" cy="154081"/>
          </a:xfrm>
          <a:prstGeom prst="rect">
            <a:avLst/>
          </a:prstGeom>
          <a:ln w="12700">
            <a:miter lim="400000"/>
          </a:ln>
        </p:spPr>
      </p:pic>
      <p:sp>
        <p:nvSpPr>
          <p:cNvPr id="12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129" name="CustomShape 1"/>
          <p:cNvSpPr/>
          <p:nvPr/>
        </p:nvSpPr>
        <p:spPr>
          <a:xfrm>
            <a:off x="-6121" y="3676679"/>
            <a:ext cx="9160201" cy="361"/>
          </a:xfrm>
          <a:prstGeom prst="line">
            <a:avLst/>
          </a:prstGeom>
          <a:ln w="9360">
            <a:solidFill>
              <a:srgbClr val="000000"/>
            </a:solidFill>
          </a:ln>
        </p:spPr>
        <p:txBody>
          <a:bodyPr lIns="45719" rIns="45719"/>
          <a:lstStyle/>
          <a:p>
            <a:pPr/>
          </a:p>
        </p:txBody>
      </p:sp>
      <p:sp>
        <p:nvSpPr>
          <p:cNvPr id="130" name="CustomShape 2"/>
          <p:cNvSpPr/>
          <p:nvPr/>
        </p:nvSpPr>
        <p:spPr>
          <a:xfrm>
            <a:off x="1117799" y="3323159"/>
            <a:ext cx="718201" cy="718201"/>
          </a:xfrm>
          <a:prstGeom prst="ellipse">
            <a:avLst/>
          </a:prstGeom>
          <a:solidFill>
            <a:srgbClr val="409B94"/>
          </a:solidFill>
          <a:ln w="12700">
            <a:miter lim="400000"/>
          </a:ln>
        </p:spPr>
        <p:txBody>
          <a:bodyPr lIns="45719" rIns="45719"/>
          <a:lstStyle/>
          <a:p>
            <a:pPr/>
          </a:p>
        </p:txBody>
      </p:sp>
      <p:sp>
        <p:nvSpPr>
          <p:cNvPr id="13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38" name="CustomShape 1"/>
          <p:cNvSpPr/>
          <p:nvPr/>
        </p:nvSpPr>
        <p:spPr>
          <a:xfrm>
            <a:off x="-6121" y="3676679"/>
            <a:ext cx="9160201" cy="361"/>
          </a:xfrm>
          <a:prstGeom prst="line">
            <a:avLst/>
          </a:prstGeom>
          <a:ln w="9360">
            <a:solidFill>
              <a:srgbClr val="000000"/>
            </a:solidFill>
          </a:ln>
        </p:spPr>
        <p:txBody>
          <a:bodyPr lIns="45719" rIns="45719"/>
          <a:lstStyle/>
          <a:p>
            <a:pPr/>
          </a:p>
        </p:txBody>
      </p:sp>
      <p:sp>
        <p:nvSpPr>
          <p:cNvPr id="139" name="CustomShape 2"/>
          <p:cNvSpPr/>
          <p:nvPr/>
        </p:nvSpPr>
        <p:spPr>
          <a:xfrm>
            <a:off x="1117799" y="3323159"/>
            <a:ext cx="718201" cy="718201"/>
          </a:xfrm>
          <a:prstGeom prst="ellipse">
            <a:avLst/>
          </a:prstGeom>
          <a:solidFill>
            <a:srgbClr val="409B94"/>
          </a:solidFill>
          <a:ln w="12700">
            <a:miter lim="400000"/>
          </a:ln>
        </p:spPr>
        <p:txBody>
          <a:bodyPr lIns="45719" rIns="45719"/>
          <a:lstStyle/>
          <a:p>
            <a:pPr/>
          </a:p>
        </p:txBody>
      </p:sp>
      <p:sp>
        <p:nvSpPr>
          <p:cNvPr id="140"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141" name="Nivel de texto 1…"/>
          <p:cNvSpPr txBox="1"/>
          <p:nvPr>
            <p:ph type="body" sz="quarter" idx="1"/>
          </p:nvPr>
        </p:nvSpPr>
        <p:spPr>
          <a:xfrm>
            <a:off x="1381320" y="-412920"/>
            <a:ext cx="193321" cy="7292520"/>
          </a:xfrm>
          <a:prstGeom prst="rect">
            <a:avLst/>
          </a:prstGeom>
        </p:spPr>
        <p:txBody>
          <a:bodyPr anchor="ct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14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149" name="CustomShape 1"/>
          <p:cNvSpPr/>
          <p:nvPr/>
        </p:nvSpPr>
        <p:spPr>
          <a:xfrm>
            <a:off x="-6121" y="3676679"/>
            <a:ext cx="9160201" cy="361"/>
          </a:xfrm>
          <a:prstGeom prst="line">
            <a:avLst/>
          </a:prstGeom>
          <a:ln w="9360">
            <a:solidFill>
              <a:srgbClr val="000000"/>
            </a:solidFill>
          </a:ln>
        </p:spPr>
        <p:txBody>
          <a:bodyPr lIns="45719" rIns="45719"/>
          <a:lstStyle/>
          <a:p>
            <a:pPr/>
          </a:p>
        </p:txBody>
      </p:sp>
      <p:sp>
        <p:nvSpPr>
          <p:cNvPr id="150" name="CustomShape 2"/>
          <p:cNvSpPr/>
          <p:nvPr/>
        </p:nvSpPr>
        <p:spPr>
          <a:xfrm>
            <a:off x="1117799" y="3323159"/>
            <a:ext cx="718201" cy="718201"/>
          </a:xfrm>
          <a:prstGeom prst="ellipse">
            <a:avLst/>
          </a:prstGeom>
          <a:solidFill>
            <a:srgbClr val="409B94"/>
          </a:solidFill>
          <a:ln w="12700">
            <a:miter lim="400000"/>
          </a:ln>
        </p:spPr>
        <p:txBody>
          <a:bodyPr lIns="45719" rIns="45719"/>
          <a:lstStyle/>
          <a:p>
            <a:pPr/>
          </a:p>
        </p:txBody>
      </p:sp>
      <p:sp>
        <p:nvSpPr>
          <p:cNvPr id="151"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152" name="Nivel de texto 1…"/>
          <p:cNvSpPr txBox="1"/>
          <p:nvPr>
            <p:ph type="body" sz="quarter" idx="1"/>
          </p:nvPr>
        </p:nvSpPr>
        <p:spPr>
          <a:xfrm>
            <a:off x="1381320" y="1618560"/>
            <a:ext cx="193321" cy="322920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15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160" name="CustomShape 1"/>
          <p:cNvSpPr/>
          <p:nvPr/>
        </p:nvSpPr>
        <p:spPr>
          <a:xfrm>
            <a:off x="-6121" y="3676679"/>
            <a:ext cx="9160201" cy="361"/>
          </a:xfrm>
          <a:prstGeom prst="line">
            <a:avLst/>
          </a:prstGeom>
          <a:ln w="9360">
            <a:solidFill>
              <a:srgbClr val="000000"/>
            </a:solidFill>
          </a:ln>
        </p:spPr>
        <p:txBody>
          <a:bodyPr lIns="45719" rIns="45719"/>
          <a:lstStyle/>
          <a:p>
            <a:pPr/>
          </a:p>
        </p:txBody>
      </p:sp>
      <p:sp>
        <p:nvSpPr>
          <p:cNvPr id="161" name="CustomShape 2"/>
          <p:cNvSpPr/>
          <p:nvPr/>
        </p:nvSpPr>
        <p:spPr>
          <a:xfrm>
            <a:off x="1117799" y="3323159"/>
            <a:ext cx="718201" cy="718201"/>
          </a:xfrm>
          <a:prstGeom prst="ellipse">
            <a:avLst/>
          </a:prstGeom>
          <a:solidFill>
            <a:srgbClr val="409B94"/>
          </a:solidFill>
          <a:ln w="12700">
            <a:miter lim="400000"/>
          </a:ln>
        </p:spPr>
        <p:txBody>
          <a:bodyPr lIns="45719" rIns="45719"/>
          <a:lstStyle/>
          <a:p>
            <a:pPr/>
          </a:p>
        </p:txBody>
      </p:sp>
      <p:sp>
        <p:nvSpPr>
          <p:cNvPr id="162"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163" name="Nivel de texto 1…"/>
          <p:cNvSpPr txBox="1"/>
          <p:nvPr>
            <p:ph type="body" sz="quarter" idx="1"/>
          </p:nvPr>
        </p:nvSpPr>
        <p:spPr>
          <a:xfrm>
            <a:off x="1381320" y="1618560"/>
            <a:ext cx="94321" cy="322920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164" name="PlaceHolder 3"/>
          <p:cNvSpPr/>
          <p:nvPr>
            <p:ph type="body" sz="quarter" idx="21"/>
          </p:nvPr>
        </p:nvSpPr>
        <p:spPr>
          <a:xfrm>
            <a:off x="1480679" y="1618560"/>
            <a:ext cx="94321" cy="322920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16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72" name="CustomShape 1"/>
          <p:cNvSpPr/>
          <p:nvPr/>
        </p:nvSpPr>
        <p:spPr>
          <a:xfrm>
            <a:off x="-6121" y="3676679"/>
            <a:ext cx="9160201" cy="361"/>
          </a:xfrm>
          <a:prstGeom prst="line">
            <a:avLst/>
          </a:prstGeom>
          <a:ln w="9360">
            <a:solidFill>
              <a:srgbClr val="000000"/>
            </a:solidFill>
          </a:ln>
        </p:spPr>
        <p:txBody>
          <a:bodyPr lIns="45719" rIns="45719"/>
          <a:lstStyle/>
          <a:p>
            <a:pPr/>
          </a:p>
        </p:txBody>
      </p:sp>
      <p:sp>
        <p:nvSpPr>
          <p:cNvPr id="173" name="CustomShape 2"/>
          <p:cNvSpPr/>
          <p:nvPr/>
        </p:nvSpPr>
        <p:spPr>
          <a:xfrm>
            <a:off x="1117799" y="3323159"/>
            <a:ext cx="718201" cy="718201"/>
          </a:xfrm>
          <a:prstGeom prst="ellipse">
            <a:avLst/>
          </a:prstGeom>
          <a:solidFill>
            <a:srgbClr val="409B94"/>
          </a:solidFill>
          <a:ln w="12700">
            <a:miter lim="400000"/>
          </a:ln>
        </p:spPr>
        <p:txBody>
          <a:bodyPr lIns="45719" rIns="45719"/>
          <a:lstStyle/>
          <a:p>
            <a:pPr/>
          </a:p>
        </p:txBody>
      </p:sp>
      <p:sp>
        <p:nvSpPr>
          <p:cNvPr id="174"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17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182" name="CustomShape 1"/>
          <p:cNvSpPr/>
          <p:nvPr/>
        </p:nvSpPr>
        <p:spPr>
          <a:xfrm>
            <a:off x="-6121" y="3676679"/>
            <a:ext cx="9160201" cy="361"/>
          </a:xfrm>
          <a:prstGeom prst="line">
            <a:avLst/>
          </a:prstGeom>
          <a:ln w="9360">
            <a:solidFill>
              <a:srgbClr val="000000"/>
            </a:solidFill>
          </a:ln>
        </p:spPr>
        <p:txBody>
          <a:bodyPr lIns="45719" rIns="45719"/>
          <a:lstStyle/>
          <a:p>
            <a:pPr/>
          </a:p>
        </p:txBody>
      </p:sp>
      <p:sp>
        <p:nvSpPr>
          <p:cNvPr id="183" name="CustomShape 2"/>
          <p:cNvSpPr/>
          <p:nvPr/>
        </p:nvSpPr>
        <p:spPr>
          <a:xfrm>
            <a:off x="1117799" y="3323159"/>
            <a:ext cx="718201" cy="718201"/>
          </a:xfrm>
          <a:prstGeom prst="ellipse">
            <a:avLst/>
          </a:prstGeom>
          <a:solidFill>
            <a:srgbClr val="409B94"/>
          </a:solidFill>
          <a:ln w="12700">
            <a:miter lim="400000"/>
          </a:ln>
        </p:spPr>
        <p:txBody>
          <a:bodyPr lIns="45719" rIns="45719"/>
          <a:lstStyle/>
          <a:p>
            <a:pPr/>
          </a:p>
        </p:txBody>
      </p:sp>
      <p:sp>
        <p:nvSpPr>
          <p:cNvPr id="184" name="Nivel de texto 1…"/>
          <p:cNvSpPr txBox="1"/>
          <p:nvPr>
            <p:ph type="body" idx="1"/>
          </p:nvPr>
        </p:nvSpPr>
        <p:spPr>
          <a:xfrm>
            <a:off x="1441440" y="291959"/>
            <a:ext cx="3876481" cy="5795281"/>
          </a:xfrm>
          <a:prstGeom prst="rect">
            <a:avLst/>
          </a:prstGeom>
        </p:spPr>
        <p:txBody>
          <a:bodyPr anchor="ct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18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192" name="CustomShape 1"/>
          <p:cNvSpPr/>
          <p:nvPr/>
        </p:nvSpPr>
        <p:spPr>
          <a:xfrm>
            <a:off x="-6121" y="3676679"/>
            <a:ext cx="9160201" cy="361"/>
          </a:xfrm>
          <a:prstGeom prst="line">
            <a:avLst/>
          </a:prstGeom>
          <a:ln w="9360">
            <a:solidFill>
              <a:srgbClr val="000000"/>
            </a:solidFill>
          </a:ln>
        </p:spPr>
        <p:txBody>
          <a:bodyPr lIns="45719" rIns="45719"/>
          <a:lstStyle/>
          <a:p>
            <a:pPr/>
          </a:p>
        </p:txBody>
      </p:sp>
      <p:sp>
        <p:nvSpPr>
          <p:cNvPr id="193" name="CustomShape 2"/>
          <p:cNvSpPr/>
          <p:nvPr/>
        </p:nvSpPr>
        <p:spPr>
          <a:xfrm>
            <a:off x="1117799" y="3323159"/>
            <a:ext cx="718201" cy="718201"/>
          </a:xfrm>
          <a:prstGeom prst="ellipse">
            <a:avLst/>
          </a:prstGeom>
          <a:solidFill>
            <a:srgbClr val="409B94"/>
          </a:solidFill>
          <a:ln w="12700">
            <a:miter lim="400000"/>
          </a:ln>
        </p:spPr>
        <p:txBody>
          <a:bodyPr lIns="45719" rIns="45719"/>
          <a:lstStyle/>
          <a:p>
            <a:pPr/>
          </a:p>
        </p:txBody>
      </p:sp>
      <p:sp>
        <p:nvSpPr>
          <p:cNvPr id="194"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195" name="Nivel de texto 1…"/>
          <p:cNvSpPr txBox="1"/>
          <p:nvPr>
            <p:ph type="body" sz="quarter" idx="1"/>
          </p:nvPr>
        </p:nvSpPr>
        <p:spPr>
          <a:xfrm>
            <a:off x="1381320" y="1618560"/>
            <a:ext cx="94321" cy="15400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196" name="PlaceHolder 3"/>
          <p:cNvSpPr/>
          <p:nvPr/>
        </p:nvSpPr>
        <p:spPr>
          <a:xfrm>
            <a:off x="1381320" y="3305519"/>
            <a:ext cx="94321" cy="154008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97" name="PlaceHolder 4"/>
          <p:cNvSpPr/>
          <p:nvPr>
            <p:ph type="body" sz="quarter" idx="21"/>
          </p:nvPr>
        </p:nvSpPr>
        <p:spPr>
          <a:xfrm>
            <a:off x="1480679" y="1618560"/>
            <a:ext cx="94321" cy="322920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19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8" name="Texto del título"/>
          <p:cNvSpPr txBox="1"/>
          <p:nvPr>
            <p:ph type="title"/>
          </p:nvPr>
        </p:nvSpPr>
        <p:spPr>
          <a:xfrm>
            <a:off x="1441440" y="291959"/>
            <a:ext cx="3876481" cy="1250281"/>
          </a:xfrm>
          <a:prstGeom prst="rect">
            <a:avLst/>
          </a:prstGeom>
        </p:spPr>
        <p:txBody>
          <a:bodyPr>
            <a:normAutofit fontScale="100000" lnSpcReduction="0"/>
          </a:bodyPr>
          <a:lstStyle/>
          <a:p>
            <a:pPr/>
            <a:r>
              <a:t>Texto del título</a:t>
            </a:r>
          </a:p>
        </p:txBody>
      </p:sp>
      <p:sp>
        <p:nvSpPr>
          <p:cNvPr id="19" name="Nivel de texto 1…"/>
          <p:cNvSpPr txBox="1"/>
          <p:nvPr>
            <p:ph type="body" sz="quarter" idx="1"/>
          </p:nvPr>
        </p:nvSpPr>
        <p:spPr>
          <a:xfrm>
            <a:off x="1381320" y="-412920"/>
            <a:ext cx="193321" cy="7292520"/>
          </a:xfrm>
          <a:prstGeom prst="rect">
            <a:avLst/>
          </a:prstGeom>
        </p:spPr>
        <p:txBody>
          <a:bodyPr anchor="ctr">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2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205" name="CustomShape 1"/>
          <p:cNvSpPr/>
          <p:nvPr/>
        </p:nvSpPr>
        <p:spPr>
          <a:xfrm>
            <a:off x="-6121" y="3676679"/>
            <a:ext cx="9160201" cy="361"/>
          </a:xfrm>
          <a:prstGeom prst="line">
            <a:avLst/>
          </a:prstGeom>
          <a:ln w="9360">
            <a:solidFill>
              <a:srgbClr val="000000"/>
            </a:solidFill>
          </a:ln>
        </p:spPr>
        <p:txBody>
          <a:bodyPr lIns="45719" rIns="45719"/>
          <a:lstStyle/>
          <a:p>
            <a:pPr/>
          </a:p>
        </p:txBody>
      </p:sp>
      <p:sp>
        <p:nvSpPr>
          <p:cNvPr id="206" name="CustomShape 2"/>
          <p:cNvSpPr/>
          <p:nvPr/>
        </p:nvSpPr>
        <p:spPr>
          <a:xfrm>
            <a:off x="1117799" y="3323159"/>
            <a:ext cx="718201" cy="718201"/>
          </a:xfrm>
          <a:prstGeom prst="ellipse">
            <a:avLst/>
          </a:prstGeom>
          <a:solidFill>
            <a:srgbClr val="409B94"/>
          </a:solidFill>
          <a:ln w="12700">
            <a:miter lim="400000"/>
          </a:ln>
        </p:spPr>
        <p:txBody>
          <a:bodyPr lIns="45719" rIns="45719"/>
          <a:lstStyle/>
          <a:p>
            <a:pPr/>
          </a:p>
        </p:txBody>
      </p:sp>
      <p:sp>
        <p:nvSpPr>
          <p:cNvPr id="207"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208" name="Nivel de texto 1…"/>
          <p:cNvSpPr txBox="1"/>
          <p:nvPr>
            <p:ph type="body" sz="quarter" idx="1"/>
          </p:nvPr>
        </p:nvSpPr>
        <p:spPr>
          <a:xfrm>
            <a:off x="1381320" y="1618560"/>
            <a:ext cx="94321" cy="322920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209" name="PlaceHolder 3"/>
          <p:cNvSpPr/>
          <p:nvPr/>
        </p:nvSpPr>
        <p:spPr>
          <a:xfrm>
            <a:off x="1480679" y="1618560"/>
            <a:ext cx="94321" cy="154008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210" name="PlaceHolder 4"/>
          <p:cNvSpPr/>
          <p:nvPr>
            <p:ph type="body" sz="quarter" idx="21"/>
          </p:nvPr>
        </p:nvSpPr>
        <p:spPr>
          <a:xfrm>
            <a:off x="1480679" y="3305519"/>
            <a:ext cx="94321" cy="154008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21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218" name="CustomShape 1"/>
          <p:cNvSpPr/>
          <p:nvPr/>
        </p:nvSpPr>
        <p:spPr>
          <a:xfrm>
            <a:off x="-6121" y="3676679"/>
            <a:ext cx="9160201" cy="361"/>
          </a:xfrm>
          <a:prstGeom prst="line">
            <a:avLst/>
          </a:prstGeom>
          <a:ln w="9360">
            <a:solidFill>
              <a:srgbClr val="000000"/>
            </a:solidFill>
          </a:ln>
        </p:spPr>
        <p:txBody>
          <a:bodyPr lIns="45719" rIns="45719"/>
          <a:lstStyle/>
          <a:p>
            <a:pPr/>
          </a:p>
        </p:txBody>
      </p:sp>
      <p:sp>
        <p:nvSpPr>
          <p:cNvPr id="219" name="CustomShape 2"/>
          <p:cNvSpPr/>
          <p:nvPr/>
        </p:nvSpPr>
        <p:spPr>
          <a:xfrm>
            <a:off x="1117799" y="3323159"/>
            <a:ext cx="718201" cy="718201"/>
          </a:xfrm>
          <a:prstGeom prst="ellipse">
            <a:avLst/>
          </a:prstGeom>
          <a:solidFill>
            <a:srgbClr val="409B94"/>
          </a:solidFill>
          <a:ln w="12700">
            <a:miter lim="400000"/>
          </a:ln>
        </p:spPr>
        <p:txBody>
          <a:bodyPr lIns="45719" rIns="45719"/>
          <a:lstStyle/>
          <a:p>
            <a:pPr/>
          </a:p>
        </p:txBody>
      </p:sp>
      <p:sp>
        <p:nvSpPr>
          <p:cNvPr id="220"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221" name="Nivel de texto 1…"/>
          <p:cNvSpPr txBox="1"/>
          <p:nvPr>
            <p:ph type="body" sz="quarter" idx="1"/>
          </p:nvPr>
        </p:nvSpPr>
        <p:spPr>
          <a:xfrm>
            <a:off x="1381320" y="1618560"/>
            <a:ext cx="94321" cy="15400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222" name="PlaceHolder 3"/>
          <p:cNvSpPr/>
          <p:nvPr/>
        </p:nvSpPr>
        <p:spPr>
          <a:xfrm>
            <a:off x="1480679" y="1618560"/>
            <a:ext cx="94321" cy="154008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223" name="PlaceHolder 4"/>
          <p:cNvSpPr/>
          <p:nvPr>
            <p:ph type="body" sz="quarter" idx="21"/>
          </p:nvPr>
        </p:nvSpPr>
        <p:spPr>
          <a:xfrm>
            <a:off x="1381320" y="3305519"/>
            <a:ext cx="193321" cy="154008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22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231" name="CustomShape 1"/>
          <p:cNvSpPr/>
          <p:nvPr/>
        </p:nvSpPr>
        <p:spPr>
          <a:xfrm>
            <a:off x="-6121" y="3676679"/>
            <a:ext cx="9160201" cy="361"/>
          </a:xfrm>
          <a:prstGeom prst="line">
            <a:avLst/>
          </a:prstGeom>
          <a:ln w="9360">
            <a:solidFill>
              <a:srgbClr val="000000"/>
            </a:solidFill>
          </a:ln>
        </p:spPr>
        <p:txBody>
          <a:bodyPr lIns="45719" rIns="45719"/>
          <a:lstStyle/>
          <a:p>
            <a:pPr/>
          </a:p>
        </p:txBody>
      </p:sp>
      <p:sp>
        <p:nvSpPr>
          <p:cNvPr id="232" name="CustomShape 2"/>
          <p:cNvSpPr/>
          <p:nvPr/>
        </p:nvSpPr>
        <p:spPr>
          <a:xfrm>
            <a:off x="1117799" y="3323159"/>
            <a:ext cx="718201" cy="718201"/>
          </a:xfrm>
          <a:prstGeom prst="ellipse">
            <a:avLst/>
          </a:prstGeom>
          <a:solidFill>
            <a:srgbClr val="409B94"/>
          </a:solidFill>
          <a:ln w="12700">
            <a:miter lim="400000"/>
          </a:ln>
        </p:spPr>
        <p:txBody>
          <a:bodyPr lIns="45719" rIns="45719"/>
          <a:lstStyle/>
          <a:p>
            <a:pPr/>
          </a:p>
        </p:txBody>
      </p:sp>
      <p:sp>
        <p:nvSpPr>
          <p:cNvPr id="233"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234" name="Nivel de texto 1…"/>
          <p:cNvSpPr txBox="1"/>
          <p:nvPr>
            <p:ph type="body" sz="quarter" idx="1"/>
          </p:nvPr>
        </p:nvSpPr>
        <p:spPr>
          <a:xfrm>
            <a:off x="1381320" y="1618560"/>
            <a:ext cx="193321" cy="15400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235" name="PlaceHolder 3"/>
          <p:cNvSpPr/>
          <p:nvPr>
            <p:ph type="body" sz="quarter" idx="21"/>
          </p:nvPr>
        </p:nvSpPr>
        <p:spPr>
          <a:xfrm>
            <a:off x="1381320" y="3305519"/>
            <a:ext cx="193321" cy="154008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23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243" name="CustomShape 1"/>
          <p:cNvSpPr/>
          <p:nvPr/>
        </p:nvSpPr>
        <p:spPr>
          <a:xfrm>
            <a:off x="-6121" y="3676679"/>
            <a:ext cx="9160201" cy="361"/>
          </a:xfrm>
          <a:prstGeom prst="line">
            <a:avLst/>
          </a:prstGeom>
          <a:ln w="9360">
            <a:solidFill>
              <a:srgbClr val="000000"/>
            </a:solidFill>
          </a:ln>
        </p:spPr>
        <p:txBody>
          <a:bodyPr lIns="45719" rIns="45719"/>
          <a:lstStyle/>
          <a:p>
            <a:pPr/>
          </a:p>
        </p:txBody>
      </p:sp>
      <p:sp>
        <p:nvSpPr>
          <p:cNvPr id="244" name="CustomShape 2"/>
          <p:cNvSpPr/>
          <p:nvPr/>
        </p:nvSpPr>
        <p:spPr>
          <a:xfrm>
            <a:off x="1117799" y="3323159"/>
            <a:ext cx="718201" cy="718201"/>
          </a:xfrm>
          <a:prstGeom prst="ellipse">
            <a:avLst/>
          </a:prstGeom>
          <a:solidFill>
            <a:srgbClr val="409B94"/>
          </a:solidFill>
          <a:ln w="12700">
            <a:miter lim="400000"/>
          </a:ln>
        </p:spPr>
        <p:txBody>
          <a:bodyPr lIns="45719" rIns="45719"/>
          <a:lstStyle/>
          <a:p>
            <a:pPr/>
          </a:p>
        </p:txBody>
      </p:sp>
      <p:sp>
        <p:nvSpPr>
          <p:cNvPr id="245"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246" name="Nivel de texto 1…"/>
          <p:cNvSpPr txBox="1"/>
          <p:nvPr>
            <p:ph type="body" sz="quarter" idx="1"/>
          </p:nvPr>
        </p:nvSpPr>
        <p:spPr>
          <a:xfrm>
            <a:off x="1381320" y="1618560"/>
            <a:ext cx="94321" cy="15400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247" name="PlaceHolder 3"/>
          <p:cNvSpPr/>
          <p:nvPr/>
        </p:nvSpPr>
        <p:spPr>
          <a:xfrm>
            <a:off x="1480679" y="1618560"/>
            <a:ext cx="94321" cy="154008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248" name="PlaceHolder 4"/>
          <p:cNvSpPr/>
          <p:nvPr/>
        </p:nvSpPr>
        <p:spPr>
          <a:xfrm>
            <a:off x="1480679" y="3305519"/>
            <a:ext cx="94321" cy="154008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249" name="PlaceHolder 5"/>
          <p:cNvSpPr/>
          <p:nvPr>
            <p:ph type="body" sz="quarter" idx="21"/>
          </p:nvPr>
        </p:nvSpPr>
        <p:spPr>
          <a:xfrm>
            <a:off x="1381320" y="3305519"/>
            <a:ext cx="94321" cy="154008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25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257" name="CustomShape 1"/>
          <p:cNvSpPr/>
          <p:nvPr/>
        </p:nvSpPr>
        <p:spPr>
          <a:xfrm>
            <a:off x="-6121" y="3676679"/>
            <a:ext cx="9160201" cy="361"/>
          </a:xfrm>
          <a:prstGeom prst="line">
            <a:avLst/>
          </a:prstGeom>
          <a:ln w="9360">
            <a:solidFill>
              <a:srgbClr val="000000"/>
            </a:solidFill>
          </a:ln>
        </p:spPr>
        <p:txBody>
          <a:bodyPr lIns="45719" rIns="45719"/>
          <a:lstStyle/>
          <a:p>
            <a:pPr/>
          </a:p>
        </p:txBody>
      </p:sp>
      <p:sp>
        <p:nvSpPr>
          <p:cNvPr id="258" name="CustomShape 2"/>
          <p:cNvSpPr/>
          <p:nvPr/>
        </p:nvSpPr>
        <p:spPr>
          <a:xfrm>
            <a:off x="1117799" y="3323159"/>
            <a:ext cx="718201" cy="718201"/>
          </a:xfrm>
          <a:prstGeom prst="ellipse">
            <a:avLst/>
          </a:prstGeom>
          <a:solidFill>
            <a:srgbClr val="409B94"/>
          </a:solidFill>
          <a:ln w="12700">
            <a:miter lim="400000"/>
          </a:ln>
        </p:spPr>
        <p:txBody>
          <a:bodyPr lIns="45719" rIns="45719"/>
          <a:lstStyle/>
          <a:p>
            <a:pPr/>
          </a:p>
        </p:txBody>
      </p:sp>
      <p:sp>
        <p:nvSpPr>
          <p:cNvPr id="259"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260" name="Nivel de texto 1…"/>
          <p:cNvSpPr txBox="1"/>
          <p:nvPr>
            <p:ph type="body" sz="quarter" idx="1"/>
          </p:nvPr>
        </p:nvSpPr>
        <p:spPr>
          <a:xfrm>
            <a:off x="1381320" y="1618560"/>
            <a:ext cx="193321" cy="322920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261" name="PlaceHolder 3"/>
          <p:cNvSpPr/>
          <p:nvPr>
            <p:ph type="body" sz="quarter" idx="21"/>
          </p:nvPr>
        </p:nvSpPr>
        <p:spPr>
          <a:xfrm>
            <a:off x="1381320" y="1618560"/>
            <a:ext cx="193321" cy="322920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pic>
        <p:nvPicPr>
          <p:cNvPr id="262" name="Imagen 71" descr="Imagen 71"/>
          <p:cNvPicPr>
            <a:picLocks noChangeAspect="1"/>
          </p:cNvPicPr>
          <p:nvPr/>
        </p:nvPicPr>
        <p:blipFill>
          <a:blip r:embed="rId2">
            <a:extLst/>
          </a:blip>
          <a:stretch>
            <a:fillRect/>
          </a:stretch>
        </p:blipFill>
        <p:spPr>
          <a:xfrm>
            <a:off x="1380959" y="3156119"/>
            <a:ext cx="193321" cy="154081"/>
          </a:xfrm>
          <a:prstGeom prst="rect">
            <a:avLst/>
          </a:prstGeom>
          <a:ln w="12700">
            <a:miter lim="400000"/>
          </a:ln>
        </p:spPr>
      </p:pic>
      <p:pic>
        <p:nvPicPr>
          <p:cNvPr id="263" name="Imagen 72" descr="Imagen 72"/>
          <p:cNvPicPr>
            <a:picLocks noChangeAspect="1"/>
          </p:cNvPicPr>
          <p:nvPr/>
        </p:nvPicPr>
        <p:blipFill>
          <a:blip r:embed="rId2">
            <a:extLst/>
          </a:blip>
          <a:stretch>
            <a:fillRect/>
          </a:stretch>
        </p:blipFill>
        <p:spPr>
          <a:xfrm>
            <a:off x="1380959" y="3156119"/>
            <a:ext cx="193321" cy="154081"/>
          </a:xfrm>
          <a:prstGeom prst="rect">
            <a:avLst/>
          </a:prstGeom>
          <a:ln w="12700">
            <a:miter lim="400000"/>
          </a:ln>
        </p:spPr>
      </p:pic>
      <p:sp>
        <p:nvSpPr>
          <p:cNvPr id="26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271" name="CustomShape 1"/>
          <p:cNvSpPr/>
          <p:nvPr/>
        </p:nvSpPr>
        <p:spPr>
          <a:xfrm>
            <a:off x="-1" y="942840"/>
            <a:ext cx="1374121" cy="361"/>
          </a:xfrm>
          <a:prstGeom prst="line">
            <a:avLst/>
          </a:prstGeom>
          <a:ln w="9360">
            <a:solidFill>
              <a:srgbClr val="CCCCCC"/>
            </a:solidFill>
          </a:ln>
        </p:spPr>
        <p:txBody>
          <a:bodyPr lIns="45719" rIns="45719"/>
          <a:lstStyle/>
          <a:p>
            <a:pPr/>
          </a:p>
        </p:txBody>
      </p:sp>
      <p:sp>
        <p:nvSpPr>
          <p:cNvPr id="272" name="CustomShape 2"/>
          <p:cNvSpPr/>
          <p:nvPr/>
        </p:nvSpPr>
        <p:spPr>
          <a:xfrm>
            <a:off x="1023479" y="596879"/>
            <a:ext cx="718201" cy="718201"/>
          </a:xfrm>
          <a:prstGeom prst="ellipse">
            <a:avLst/>
          </a:prstGeom>
          <a:solidFill>
            <a:srgbClr val="409B94"/>
          </a:solidFill>
          <a:ln w="12700">
            <a:miter lim="400000"/>
          </a:ln>
        </p:spPr>
        <p:txBody>
          <a:bodyPr lIns="45719" rIns="45719"/>
          <a:lstStyle/>
          <a:p>
            <a:pPr/>
          </a:p>
        </p:txBody>
      </p:sp>
      <p:sp>
        <p:nvSpPr>
          <p:cNvPr id="273" name="CustomShape 3"/>
          <p:cNvSpPr/>
          <p:nvPr/>
        </p:nvSpPr>
        <p:spPr>
          <a:xfrm>
            <a:off x="5265719" y="917279"/>
            <a:ext cx="3876482" cy="361"/>
          </a:xfrm>
          <a:prstGeom prst="line">
            <a:avLst/>
          </a:prstGeom>
          <a:ln w="9360">
            <a:solidFill>
              <a:srgbClr val="CCCCCC"/>
            </a:solidFill>
          </a:ln>
        </p:spPr>
        <p:txBody>
          <a:bodyPr lIns="45719" rIns="45719"/>
          <a:lstStyle/>
          <a:p>
            <a:pPr/>
          </a:p>
        </p:txBody>
      </p:sp>
      <p:sp>
        <p:nvSpPr>
          <p:cNvPr id="27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281" name="CustomShape 1"/>
          <p:cNvSpPr/>
          <p:nvPr/>
        </p:nvSpPr>
        <p:spPr>
          <a:xfrm>
            <a:off x="-1" y="942840"/>
            <a:ext cx="1374121" cy="361"/>
          </a:xfrm>
          <a:prstGeom prst="line">
            <a:avLst/>
          </a:prstGeom>
          <a:ln w="9360">
            <a:solidFill>
              <a:srgbClr val="CCCCCC"/>
            </a:solidFill>
          </a:ln>
        </p:spPr>
        <p:txBody>
          <a:bodyPr lIns="45719" rIns="45719"/>
          <a:lstStyle/>
          <a:p>
            <a:pPr/>
          </a:p>
        </p:txBody>
      </p:sp>
      <p:sp>
        <p:nvSpPr>
          <p:cNvPr id="282" name="CustomShape 2"/>
          <p:cNvSpPr/>
          <p:nvPr/>
        </p:nvSpPr>
        <p:spPr>
          <a:xfrm>
            <a:off x="1023479" y="596879"/>
            <a:ext cx="718201" cy="718201"/>
          </a:xfrm>
          <a:prstGeom prst="ellipse">
            <a:avLst/>
          </a:prstGeom>
          <a:solidFill>
            <a:srgbClr val="409B94"/>
          </a:solidFill>
          <a:ln w="12700">
            <a:miter lim="400000"/>
          </a:ln>
        </p:spPr>
        <p:txBody>
          <a:bodyPr lIns="45719" rIns="45719"/>
          <a:lstStyle/>
          <a:p>
            <a:pPr/>
          </a:p>
        </p:txBody>
      </p:sp>
      <p:sp>
        <p:nvSpPr>
          <p:cNvPr id="283" name="CustomShape 3"/>
          <p:cNvSpPr/>
          <p:nvPr/>
        </p:nvSpPr>
        <p:spPr>
          <a:xfrm>
            <a:off x="5265719" y="917279"/>
            <a:ext cx="3876482" cy="361"/>
          </a:xfrm>
          <a:prstGeom prst="line">
            <a:avLst/>
          </a:prstGeom>
          <a:ln w="9360">
            <a:solidFill>
              <a:srgbClr val="CCCCCC"/>
            </a:solidFill>
          </a:ln>
        </p:spPr>
        <p:txBody>
          <a:bodyPr lIns="45719" rIns="45719"/>
          <a:lstStyle/>
          <a:p>
            <a:pPr/>
          </a:p>
        </p:txBody>
      </p:sp>
      <p:sp>
        <p:nvSpPr>
          <p:cNvPr id="284"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285" name="Nivel de texto 1…"/>
          <p:cNvSpPr txBox="1"/>
          <p:nvPr>
            <p:ph type="body" sz="quarter" idx="1"/>
          </p:nvPr>
        </p:nvSpPr>
        <p:spPr>
          <a:xfrm>
            <a:off x="1381320" y="-412920"/>
            <a:ext cx="193321" cy="7292520"/>
          </a:xfrm>
          <a:prstGeom prst="rect">
            <a:avLst/>
          </a:prstGeom>
        </p:spPr>
        <p:txBody>
          <a:bodyPr anchor="ct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28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293" name="CustomShape 1"/>
          <p:cNvSpPr/>
          <p:nvPr/>
        </p:nvSpPr>
        <p:spPr>
          <a:xfrm>
            <a:off x="-1" y="942840"/>
            <a:ext cx="1374121" cy="361"/>
          </a:xfrm>
          <a:prstGeom prst="line">
            <a:avLst/>
          </a:prstGeom>
          <a:ln w="9360">
            <a:solidFill>
              <a:srgbClr val="CCCCCC"/>
            </a:solidFill>
          </a:ln>
        </p:spPr>
        <p:txBody>
          <a:bodyPr lIns="45719" rIns="45719"/>
          <a:lstStyle/>
          <a:p>
            <a:pPr/>
          </a:p>
        </p:txBody>
      </p:sp>
      <p:sp>
        <p:nvSpPr>
          <p:cNvPr id="294" name="CustomShape 2"/>
          <p:cNvSpPr/>
          <p:nvPr/>
        </p:nvSpPr>
        <p:spPr>
          <a:xfrm>
            <a:off x="1023479" y="596879"/>
            <a:ext cx="718201" cy="718201"/>
          </a:xfrm>
          <a:prstGeom prst="ellipse">
            <a:avLst/>
          </a:prstGeom>
          <a:solidFill>
            <a:srgbClr val="409B94"/>
          </a:solidFill>
          <a:ln w="12700">
            <a:miter lim="400000"/>
          </a:ln>
        </p:spPr>
        <p:txBody>
          <a:bodyPr lIns="45719" rIns="45719"/>
          <a:lstStyle/>
          <a:p>
            <a:pPr/>
          </a:p>
        </p:txBody>
      </p:sp>
      <p:sp>
        <p:nvSpPr>
          <p:cNvPr id="295" name="CustomShape 3"/>
          <p:cNvSpPr/>
          <p:nvPr/>
        </p:nvSpPr>
        <p:spPr>
          <a:xfrm>
            <a:off x="5265719" y="917279"/>
            <a:ext cx="3876482" cy="361"/>
          </a:xfrm>
          <a:prstGeom prst="line">
            <a:avLst/>
          </a:prstGeom>
          <a:ln w="9360">
            <a:solidFill>
              <a:srgbClr val="CCCCCC"/>
            </a:solidFill>
          </a:ln>
        </p:spPr>
        <p:txBody>
          <a:bodyPr lIns="45719" rIns="45719"/>
          <a:lstStyle/>
          <a:p>
            <a:pPr/>
          </a:p>
        </p:txBody>
      </p:sp>
      <p:sp>
        <p:nvSpPr>
          <p:cNvPr id="296"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297" name="Nivel de texto 1…"/>
          <p:cNvSpPr txBox="1"/>
          <p:nvPr>
            <p:ph type="body" sz="quarter" idx="1"/>
          </p:nvPr>
        </p:nvSpPr>
        <p:spPr>
          <a:xfrm>
            <a:off x="1381320" y="1618560"/>
            <a:ext cx="193321" cy="322920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29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305" name="CustomShape 1"/>
          <p:cNvSpPr/>
          <p:nvPr/>
        </p:nvSpPr>
        <p:spPr>
          <a:xfrm>
            <a:off x="-1" y="942840"/>
            <a:ext cx="1374121" cy="361"/>
          </a:xfrm>
          <a:prstGeom prst="line">
            <a:avLst/>
          </a:prstGeom>
          <a:ln w="9360">
            <a:solidFill>
              <a:srgbClr val="CCCCCC"/>
            </a:solidFill>
          </a:ln>
        </p:spPr>
        <p:txBody>
          <a:bodyPr lIns="45719" rIns="45719"/>
          <a:lstStyle/>
          <a:p>
            <a:pPr/>
          </a:p>
        </p:txBody>
      </p:sp>
      <p:sp>
        <p:nvSpPr>
          <p:cNvPr id="306" name="CustomShape 2"/>
          <p:cNvSpPr/>
          <p:nvPr/>
        </p:nvSpPr>
        <p:spPr>
          <a:xfrm>
            <a:off x="1023479" y="596879"/>
            <a:ext cx="718201" cy="718201"/>
          </a:xfrm>
          <a:prstGeom prst="ellipse">
            <a:avLst/>
          </a:prstGeom>
          <a:solidFill>
            <a:srgbClr val="409B94"/>
          </a:solidFill>
          <a:ln w="12700">
            <a:miter lim="400000"/>
          </a:ln>
        </p:spPr>
        <p:txBody>
          <a:bodyPr lIns="45719" rIns="45719"/>
          <a:lstStyle/>
          <a:p>
            <a:pPr/>
          </a:p>
        </p:txBody>
      </p:sp>
      <p:sp>
        <p:nvSpPr>
          <p:cNvPr id="307" name="CustomShape 3"/>
          <p:cNvSpPr/>
          <p:nvPr/>
        </p:nvSpPr>
        <p:spPr>
          <a:xfrm>
            <a:off x="5265719" y="917279"/>
            <a:ext cx="3876482" cy="361"/>
          </a:xfrm>
          <a:prstGeom prst="line">
            <a:avLst/>
          </a:prstGeom>
          <a:ln w="9360">
            <a:solidFill>
              <a:srgbClr val="CCCCCC"/>
            </a:solidFill>
          </a:ln>
        </p:spPr>
        <p:txBody>
          <a:bodyPr lIns="45719" rIns="45719"/>
          <a:lstStyle/>
          <a:p>
            <a:pPr/>
          </a:p>
        </p:txBody>
      </p:sp>
      <p:sp>
        <p:nvSpPr>
          <p:cNvPr id="308"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309" name="Nivel de texto 1…"/>
          <p:cNvSpPr txBox="1"/>
          <p:nvPr>
            <p:ph type="body" sz="quarter" idx="1"/>
          </p:nvPr>
        </p:nvSpPr>
        <p:spPr>
          <a:xfrm>
            <a:off x="1381320" y="1618560"/>
            <a:ext cx="94321" cy="322920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310" name="PlaceHolder 3"/>
          <p:cNvSpPr/>
          <p:nvPr>
            <p:ph type="body" sz="quarter" idx="21"/>
          </p:nvPr>
        </p:nvSpPr>
        <p:spPr>
          <a:xfrm>
            <a:off x="1480679" y="1618560"/>
            <a:ext cx="94321" cy="322920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31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318" name="CustomShape 1"/>
          <p:cNvSpPr/>
          <p:nvPr/>
        </p:nvSpPr>
        <p:spPr>
          <a:xfrm>
            <a:off x="-1" y="942840"/>
            <a:ext cx="1374121" cy="361"/>
          </a:xfrm>
          <a:prstGeom prst="line">
            <a:avLst/>
          </a:prstGeom>
          <a:ln w="9360">
            <a:solidFill>
              <a:srgbClr val="CCCCCC"/>
            </a:solidFill>
          </a:ln>
        </p:spPr>
        <p:txBody>
          <a:bodyPr lIns="45719" rIns="45719"/>
          <a:lstStyle/>
          <a:p>
            <a:pPr/>
          </a:p>
        </p:txBody>
      </p:sp>
      <p:sp>
        <p:nvSpPr>
          <p:cNvPr id="319" name="CustomShape 2"/>
          <p:cNvSpPr/>
          <p:nvPr/>
        </p:nvSpPr>
        <p:spPr>
          <a:xfrm>
            <a:off x="1023479" y="596879"/>
            <a:ext cx="718201" cy="718201"/>
          </a:xfrm>
          <a:prstGeom prst="ellipse">
            <a:avLst/>
          </a:prstGeom>
          <a:solidFill>
            <a:srgbClr val="409B94"/>
          </a:solidFill>
          <a:ln w="12700">
            <a:miter lim="400000"/>
          </a:ln>
        </p:spPr>
        <p:txBody>
          <a:bodyPr lIns="45719" rIns="45719"/>
          <a:lstStyle/>
          <a:p>
            <a:pPr/>
          </a:p>
        </p:txBody>
      </p:sp>
      <p:sp>
        <p:nvSpPr>
          <p:cNvPr id="320" name="CustomShape 3"/>
          <p:cNvSpPr/>
          <p:nvPr/>
        </p:nvSpPr>
        <p:spPr>
          <a:xfrm>
            <a:off x="5265719" y="917279"/>
            <a:ext cx="3876482" cy="361"/>
          </a:xfrm>
          <a:prstGeom prst="line">
            <a:avLst/>
          </a:prstGeom>
          <a:ln w="9360">
            <a:solidFill>
              <a:srgbClr val="CCCCCC"/>
            </a:solidFill>
          </a:ln>
        </p:spPr>
        <p:txBody>
          <a:bodyPr lIns="45719" rIns="45719"/>
          <a:lstStyle/>
          <a:p>
            <a:pPr/>
          </a:p>
        </p:txBody>
      </p:sp>
      <p:sp>
        <p:nvSpPr>
          <p:cNvPr id="321"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32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27" name="Texto del título"/>
          <p:cNvSpPr txBox="1"/>
          <p:nvPr>
            <p:ph type="title"/>
          </p:nvPr>
        </p:nvSpPr>
        <p:spPr>
          <a:xfrm>
            <a:off x="1441440" y="291959"/>
            <a:ext cx="3876481" cy="1250281"/>
          </a:xfrm>
          <a:prstGeom prst="rect">
            <a:avLst/>
          </a:prstGeom>
        </p:spPr>
        <p:txBody>
          <a:bodyPr>
            <a:normAutofit fontScale="100000" lnSpcReduction="0"/>
          </a:bodyPr>
          <a:lstStyle/>
          <a:p>
            <a:pPr/>
            <a:r>
              <a:t>Texto del título</a:t>
            </a:r>
          </a:p>
        </p:txBody>
      </p:sp>
      <p:sp>
        <p:nvSpPr>
          <p:cNvPr id="28" name="Nivel de texto 1…"/>
          <p:cNvSpPr txBox="1"/>
          <p:nvPr>
            <p:ph type="body" sz="quarter" idx="1"/>
          </p:nvPr>
        </p:nvSpPr>
        <p:spPr>
          <a:xfrm>
            <a:off x="1381320" y="1618560"/>
            <a:ext cx="193321" cy="3229201"/>
          </a:xfrm>
          <a:prstGeom prst="rect">
            <a:avLst/>
          </a:prstGeom>
        </p:spPr>
        <p:txBody>
          <a:bodyPr>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29"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329" name="CustomShape 1"/>
          <p:cNvSpPr/>
          <p:nvPr/>
        </p:nvSpPr>
        <p:spPr>
          <a:xfrm>
            <a:off x="-1" y="942840"/>
            <a:ext cx="1374121" cy="361"/>
          </a:xfrm>
          <a:prstGeom prst="line">
            <a:avLst/>
          </a:prstGeom>
          <a:ln w="9360">
            <a:solidFill>
              <a:srgbClr val="CCCCCC"/>
            </a:solidFill>
          </a:ln>
        </p:spPr>
        <p:txBody>
          <a:bodyPr lIns="45719" rIns="45719"/>
          <a:lstStyle/>
          <a:p>
            <a:pPr/>
          </a:p>
        </p:txBody>
      </p:sp>
      <p:sp>
        <p:nvSpPr>
          <p:cNvPr id="330" name="CustomShape 2"/>
          <p:cNvSpPr/>
          <p:nvPr/>
        </p:nvSpPr>
        <p:spPr>
          <a:xfrm>
            <a:off x="1023479" y="596879"/>
            <a:ext cx="718201" cy="718201"/>
          </a:xfrm>
          <a:prstGeom prst="ellipse">
            <a:avLst/>
          </a:prstGeom>
          <a:solidFill>
            <a:srgbClr val="409B94"/>
          </a:solidFill>
          <a:ln w="12700">
            <a:miter lim="400000"/>
          </a:ln>
        </p:spPr>
        <p:txBody>
          <a:bodyPr lIns="45719" rIns="45719"/>
          <a:lstStyle/>
          <a:p>
            <a:pPr/>
          </a:p>
        </p:txBody>
      </p:sp>
      <p:sp>
        <p:nvSpPr>
          <p:cNvPr id="331" name="CustomShape 3"/>
          <p:cNvSpPr/>
          <p:nvPr/>
        </p:nvSpPr>
        <p:spPr>
          <a:xfrm>
            <a:off x="5265719" y="917279"/>
            <a:ext cx="3876482" cy="361"/>
          </a:xfrm>
          <a:prstGeom prst="line">
            <a:avLst/>
          </a:prstGeom>
          <a:ln w="9360">
            <a:solidFill>
              <a:srgbClr val="CCCCCC"/>
            </a:solidFill>
          </a:ln>
        </p:spPr>
        <p:txBody>
          <a:bodyPr lIns="45719" rIns="45719"/>
          <a:lstStyle/>
          <a:p>
            <a:pPr/>
          </a:p>
        </p:txBody>
      </p:sp>
      <p:sp>
        <p:nvSpPr>
          <p:cNvPr id="332" name="Nivel de texto 1…"/>
          <p:cNvSpPr txBox="1"/>
          <p:nvPr>
            <p:ph type="body" idx="1"/>
          </p:nvPr>
        </p:nvSpPr>
        <p:spPr>
          <a:xfrm>
            <a:off x="1441440" y="291959"/>
            <a:ext cx="3876481" cy="5795281"/>
          </a:xfrm>
          <a:prstGeom prst="rect">
            <a:avLst/>
          </a:prstGeom>
        </p:spPr>
        <p:txBody>
          <a:bodyPr anchor="ct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33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340" name="CustomShape 1"/>
          <p:cNvSpPr/>
          <p:nvPr/>
        </p:nvSpPr>
        <p:spPr>
          <a:xfrm>
            <a:off x="-1" y="942840"/>
            <a:ext cx="1374121" cy="361"/>
          </a:xfrm>
          <a:prstGeom prst="line">
            <a:avLst/>
          </a:prstGeom>
          <a:ln w="9360">
            <a:solidFill>
              <a:srgbClr val="CCCCCC"/>
            </a:solidFill>
          </a:ln>
        </p:spPr>
        <p:txBody>
          <a:bodyPr lIns="45719" rIns="45719"/>
          <a:lstStyle/>
          <a:p>
            <a:pPr/>
          </a:p>
        </p:txBody>
      </p:sp>
      <p:sp>
        <p:nvSpPr>
          <p:cNvPr id="341" name="CustomShape 2"/>
          <p:cNvSpPr/>
          <p:nvPr/>
        </p:nvSpPr>
        <p:spPr>
          <a:xfrm>
            <a:off x="1023479" y="596879"/>
            <a:ext cx="718201" cy="718201"/>
          </a:xfrm>
          <a:prstGeom prst="ellipse">
            <a:avLst/>
          </a:prstGeom>
          <a:solidFill>
            <a:srgbClr val="409B94"/>
          </a:solidFill>
          <a:ln w="12700">
            <a:miter lim="400000"/>
          </a:ln>
        </p:spPr>
        <p:txBody>
          <a:bodyPr lIns="45719" rIns="45719"/>
          <a:lstStyle/>
          <a:p>
            <a:pPr/>
          </a:p>
        </p:txBody>
      </p:sp>
      <p:sp>
        <p:nvSpPr>
          <p:cNvPr id="342" name="CustomShape 3"/>
          <p:cNvSpPr/>
          <p:nvPr/>
        </p:nvSpPr>
        <p:spPr>
          <a:xfrm>
            <a:off x="5265719" y="917279"/>
            <a:ext cx="3876482" cy="361"/>
          </a:xfrm>
          <a:prstGeom prst="line">
            <a:avLst/>
          </a:prstGeom>
          <a:ln w="9360">
            <a:solidFill>
              <a:srgbClr val="CCCCCC"/>
            </a:solidFill>
          </a:ln>
        </p:spPr>
        <p:txBody>
          <a:bodyPr lIns="45719" rIns="45719"/>
          <a:lstStyle/>
          <a:p>
            <a:pPr/>
          </a:p>
        </p:txBody>
      </p:sp>
      <p:sp>
        <p:nvSpPr>
          <p:cNvPr id="343"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344" name="Nivel de texto 1…"/>
          <p:cNvSpPr txBox="1"/>
          <p:nvPr>
            <p:ph type="body" sz="quarter" idx="1"/>
          </p:nvPr>
        </p:nvSpPr>
        <p:spPr>
          <a:xfrm>
            <a:off x="1381320" y="1618560"/>
            <a:ext cx="94321" cy="15400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345" name="PlaceHolder 3"/>
          <p:cNvSpPr/>
          <p:nvPr/>
        </p:nvSpPr>
        <p:spPr>
          <a:xfrm>
            <a:off x="1381320" y="3305519"/>
            <a:ext cx="94321" cy="154008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346" name="PlaceHolder 4"/>
          <p:cNvSpPr/>
          <p:nvPr>
            <p:ph type="body" sz="quarter" idx="21"/>
          </p:nvPr>
        </p:nvSpPr>
        <p:spPr>
          <a:xfrm>
            <a:off x="1480679" y="1618560"/>
            <a:ext cx="94321" cy="322920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34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354" name="CustomShape 1"/>
          <p:cNvSpPr/>
          <p:nvPr/>
        </p:nvSpPr>
        <p:spPr>
          <a:xfrm>
            <a:off x="-1" y="942840"/>
            <a:ext cx="1374121" cy="361"/>
          </a:xfrm>
          <a:prstGeom prst="line">
            <a:avLst/>
          </a:prstGeom>
          <a:ln w="9360">
            <a:solidFill>
              <a:srgbClr val="CCCCCC"/>
            </a:solidFill>
          </a:ln>
        </p:spPr>
        <p:txBody>
          <a:bodyPr lIns="45719" rIns="45719"/>
          <a:lstStyle/>
          <a:p>
            <a:pPr/>
          </a:p>
        </p:txBody>
      </p:sp>
      <p:sp>
        <p:nvSpPr>
          <p:cNvPr id="355" name="CustomShape 2"/>
          <p:cNvSpPr/>
          <p:nvPr/>
        </p:nvSpPr>
        <p:spPr>
          <a:xfrm>
            <a:off x="1023479" y="596879"/>
            <a:ext cx="718201" cy="718201"/>
          </a:xfrm>
          <a:prstGeom prst="ellipse">
            <a:avLst/>
          </a:prstGeom>
          <a:solidFill>
            <a:srgbClr val="409B94"/>
          </a:solidFill>
          <a:ln w="12700">
            <a:miter lim="400000"/>
          </a:ln>
        </p:spPr>
        <p:txBody>
          <a:bodyPr lIns="45719" rIns="45719"/>
          <a:lstStyle/>
          <a:p>
            <a:pPr/>
          </a:p>
        </p:txBody>
      </p:sp>
      <p:sp>
        <p:nvSpPr>
          <p:cNvPr id="356" name="CustomShape 3"/>
          <p:cNvSpPr/>
          <p:nvPr/>
        </p:nvSpPr>
        <p:spPr>
          <a:xfrm>
            <a:off x="5265719" y="917279"/>
            <a:ext cx="3876482" cy="361"/>
          </a:xfrm>
          <a:prstGeom prst="line">
            <a:avLst/>
          </a:prstGeom>
          <a:ln w="9360">
            <a:solidFill>
              <a:srgbClr val="CCCCCC"/>
            </a:solidFill>
          </a:ln>
        </p:spPr>
        <p:txBody>
          <a:bodyPr lIns="45719" rIns="45719"/>
          <a:lstStyle/>
          <a:p>
            <a:pPr/>
          </a:p>
        </p:txBody>
      </p:sp>
      <p:sp>
        <p:nvSpPr>
          <p:cNvPr id="357"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358" name="Nivel de texto 1…"/>
          <p:cNvSpPr txBox="1"/>
          <p:nvPr>
            <p:ph type="body" sz="quarter" idx="1"/>
          </p:nvPr>
        </p:nvSpPr>
        <p:spPr>
          <a:xfrm>
            <a:off x="1381320" y="1618560"/>
            <a:ext cx="94321" cy="322920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359" name="PlaceHolder 3"/>
          <p:cNvSpPr/>
          <p:nvPr/>
        </p:nvSpPr>
        <p:spPr>
          <a:xfrm>
            <a:off x="1480679" y="1618560"/>
            <a:ext cx="94321" cy="154008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360" name="PlaceHolder 4"/>
          <p:cNvSpPr/>
          <p:nvPr>
            <p:ph type="body" sz="quarter" idx="21"/>
          </p:nvPr>
        </p:nvSpPr>
        <p:spPr>
          <a:xfrm>
            <a:off x="1480679" y="3305519"/>
            <a:ext cx="94321" cy="154008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36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368" name="CustomShape 1"/>
          <p:cNvSpPr/>
          <p:nvPr/>
        </p:nvSpPr>
        <p:spPr>
          <a:xfrm>
            <a:off x="-1" y="942840"/>
            <a:ext cx="1374121" cy="361"/>
          </a:xfrm>
          <a:prstGeom prst="line">
            <a:avLst/>
          </a:prstGeom>
          <a:ln w="9360">
            <a:solidFill>
              <a:srgbClr val="CCCCCC"/>
            </a:solidFill>
          </a:ln>
        </p:spPr>
        <p:txBody>
          <a:bodyPr lIns="45719" rIns="45719"/>
          <a:lstStyle/>
          <a:p>
            <a:pPr/>
          </a:p>
        </p:txBody>
      </p:sp>
      <p:sp>
        <p:nvSpPr>
          <p:cNvPr id="369" name="CustomShape 2"/>
          <p:cNvSpPr/>
          <p:nvPr/>
        </p:nvSpPr>
        <p:spPr>
          <a:xfrm>
            <a:off x="1023479" y="596879"/>
            <a:ext cx="718201" cy="718201"/>
          </a:xfrm>
          <a:prstGeom prst="ellipse">
            <a:avLst/>
          </a:prstGeom>
          <a:solidFill>
            <a:srgbClr val="409B94"/>
          </a:solidFill>
          <a:ln w="12700">
            <a:miter lim="400000"/>
          </a:ln>
        </p:spPr>
        <p:txBody>
          <a:bodyPr lIns="45719" rIns="45719"/>
          <a:lstStyle/>
          <a:p>
            <a:pPr/>
          </a:p>
        </p:txBody>
      </p:sp>
      <p:sp>
        <p:nvSpPr>
          <p:cNvPr id="370" name="CustomShape 3"/>
          <p:cNvSpPr/>
          <p:nvPr/>
        </p:nvSpPr>
        <p:spPr>
          <a:xfrm>
            <a:off x="5265719" y="917279"/>
            <a:ext cx="3876482" cy="361"/>
          </a:xfrm>
          <a:prstGeom prst="line">
            <a:avLst/>
          </a:prstGeom>
          <a:ln w="9360">
            <a:solidFill>
              <a:srgbClr val="CCCCCC"/>
            </a:solidFill>
          </a:ln>
        </p:spPr>
        <p:txBody>
          <a:bodyPr lIns="45719" rIns="45719"/>
          <a:lstStyle/>
          <a:p>
            <a:pPr/>
          </a:p>
        </p:txBody>
      </p:sp>
      <p:sp>
        <p:nvSpPr>
          <p:cNvPr id="371"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372" name="Nivel de texto 1…"/>
          <p:cNvSpPr txBox="1"/>
          <p:nvPr>
            <p:ph type="body" sz="quarter" idx="1"/>
          </p:nvPr>
        </p:nvSpPr>
        <p:spPr>
          <a:xfrm>
            <a:off x="1381320" y="1618560"/>
            <a:ext cx="94321" cy="15400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373" name="PlaceHolder 3"/>
          <p:cNvSpPr/>
          <p:nvPr/>
        </p:nvSpPr>
        <p:spPr>
          <a:xfrm>
            <a:off x="1480679" y="1618560"/>
            <a:ext cx="94321" cy="154008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374" name="PlaceHolder 4"/>
          <p:cNvSpPr/>
          <p:nvPr>
            <p:ph type="body" sz="quarter" idx="21"/>
          </p:nvPr>
        </p:nvSpPr>
        <p:spPr>
          <a:xfrm>
            <a:off x="1381320" y="3305519"/>
            <a:ext cx="193321" cy="154008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37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382" name="CustomShape 1"/>
          <p:cNvSpPr/>
          <p:nvPr/>
        </p:nvSpPr>
        <p:spPr>
          <a:xfrm>
            <a:off x="-1" y="942840"/>
            <a:ext cx="1374121" cy="361"/>
          </a:xfrm>
          <a:prstGeom prst="line">
            <a:avLst/>
          </a:prstGeom>
          <a:ln w="9360">
            <a:solidFill>
              <a:srgbClr val="CCCCCC"/>
            </a:solidFill>
          </a:ln>
        </p:spPr>
        <p:txBody>
          <a:bodyPr lIns="45719" rIns="45719"/>
          <a:lstStyle/>
          <a:p>
            <a:pPr/>
          </a:p>
        </p:txBody>
      </p:sp>
      <p:sp>
        <p:nvSpPr>
          <p:cNvPr id="383" name="CustomShape 2"/>
          <p:cNvSpPr/>
          <p:nvPr/>
        </p:nvSpPr>
        <p:spPr>
          <a:xfrm>
            <a:off x="1023479" y="596879"/>
            <a:ext cx="718201" cy="718201"/>
          </a:xfrm>
          <a:prstGeom prst="ellipse">
            <a:avLst/>
          </a:prstGeom>
          <a:solidFill>
            <a:srgbClr val="409B94"/>
          </a:solidFill>
          <a:ln w="12700">
            <a:miter lim="400000"/>
          </a:ln>
        </p:spPr>
        <p:txBody>
          <a:bodyPr lIns="45719" rIns="45719"/>
          <a:lstStyle/>
          <a:p>
            <a:pPr/>
          </a:p>
        </p:txBody>
      </p:sp>
      <p:sp>
        <p:nvSpPr>
          <p:cNvPr id="384" name="CustomShape 3"/>
          <p:cNvSpPr/>
          <p:nvPr/>
        </p:nvSpPr>
        <p:spPr>
          <a:xfrm>
            <a:off x="5265719" y="917279"/>
            <a:ext cx="3876482" cy="361"/>
          </a:xfrm>
          <a:prstGeom prst="line">
            <a:avLst/>
          </a:prstGeom>
          <a:ln w="9360">
            <a:solidFill>
              <a:srgbClr val="CCCCCC"/>
            </a:solidFill>
          </a:ln>
        </p:spPr>
        <p:txBody>
          <a:bodyPr lIns="45719" rIns="45719"/>
          <a:lstStyle/>
          <a:p>
            <a:pPr/>
          </a:p>
        </p:txBody>
      </p:sp>
      <p:sp>
        <p:nvSpPr>
          <p:cNvPr id="385"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386" name="Nivel de texto 1…"/>
          <p:cNvSpPr txBox="1"/>
          <p:nvPr>
            <p:ph type="body" sz="quarter" idx="1"/>
          </p:nvPr>
        </p:nvSpPr>
        <p:spPr>
          <a:xfrm>
            <a:off x="1381320" y="1618560"/>
            <a:ext cx="193321" cy="15400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387" name="PlaceHolder 3"/>
          <p:cNvSpPr/>
          <p:nvPr>
            <p:ph type="body" sz="quarter" idx="21"/>
          </p:nvPr>
        </p:nvSpPr>
        <p:spPr>
          <a:xfrm>
            <a:off x="1381320" y="3305519"/>
            <a:ext cx="193321" cy="154008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38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395" name="CustomShape 1"/>
          <p:cNvSpPr/>
          <p:nvPr/>
        </p:nvSpPr>
        <p:spPr>
          <a:xfrm>
            <a:off x="-1" y="942840"/>
            <a:ext cx="1374121" cy="361"/>
          </a:xfrm>
          <a:prstGeom prst="line">
            <a:avLst/>
          </a:prstGeom>
          <a:ln w="9360">
            <a:solidFill>
              <a:srgbClr val="CCCCCC"/>
            </a:solidFill>
          </a:ln>
        </p:spPr>
        <p:txBody>
          <a:bodyPr lIns="45719" rIns="45719"/>
          <a:lstStyle/>
          <a:p>
            <a:pPr/>
          </a:p>
        </p:txBody>
      </p:sp>
      <p:sp>
        <p:nvSpPr>
          <p:cNvPr id="396" name="CustomShape 2"/>
          <p:cNvSpPr/>
          <p:nvPr/>
        </p:nvSpPr>
        <p:spPr>
          <a:xfrm>
            <a:off x="1023479" y="596879"/>
            <a:ext cx="718201" cy="718201"/>
          </a:xfrm>
          <a:prstGeom prst="ellipse">
            <a:avLst/>
          </a:prstGeom>
          <a:solidFill>
            <a:srgbClr val="409B94"/>
          </a:solidFill>
          <a:ln w="12700">
            <a:miter lim="400000"/>
          </a:ln>
        </p:spPr>
        <p:txBody>
          <a:bodyPr lIns="45719" rIns="45719"/>
          <a:lstStyle/>
          <a:p>
            <a:pPr/>
          </a:p>
        </p:txBody>
      </p:sp>
      <p:sp>
        <p:nvSpPr>
          <p:cNvPr id="397" name="CustomShape 3"/>
          <p:cNvSpPr/>
          <p:nvPr/>
        </p:nvSpPr>
        <p:spPr>
          <a:xfrm>
            <a:off x="5265719" y="917279"/>
            <a:ext cx="3876482" cy="361"/>
          </a:xfrm>
          <a:prstGeom prst="line">
            <a:avLst/>
          </a:prstGeom>
          <a:ln w="9360">
            <a:solidFill>
              <a:srgbClr val="CCCCCC"/>
            </a:solidFill>
          </a:ln>
        </p:spPr>
        <p:txBody>
          <a:bodyPr lIns="45719" rIns="45719"/>
          <a:lstStyle/>
          <a:p>
            <a:pPr/>
          </a:p>
        </p:txBody>
      </p:sp>
      <p:sp>
        <p:nvSpPr>
          <p:cNvPr id="398"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399" name="Nivel de texto 1…"/>
          <p:cNvSpPr txBox="1"/>
          <p:nvPr>
            <p:ph type="body" sz="quarter" idx="1"/>
          </p:nvPr>
        </p:nvSpPr>
        <p:spPr>
          <a:xfrm>
            <a:off x="1381320" y="1618560"/>
            <a:ext cx="94321" cy="15400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400" name="PlaceHolder 3"/>
          <p:cNvSpPr/>
          <p:nvPr/>
        </p:nvSpPr>
        <p:spPr>
          <a:xfrm>
            <a:off x="1480679" y="1618560"/>
            <a:ext cx="94321" cy="154008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401" name="PlaceHolder 4"/>
          <p:cNvSpPr/>
          <p:nvPr/>
        </p:nvSpPr>
        <p:spPr>
          <a:xfrm>
            <a:off x="1480679" y="3305519"/>
            <a:ext cx="94321" cy="154008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402" name="PlaceHolder 5"/>
          <p:cNvSpPr/>
          <p:nvPr>
            <p:ph type="body" sz="quarter" idx="21"/>
          </p:nvPr>
        </p:nvSpPr>
        <p:spPr>
          <a:xfrm>
            <a:off x="1381320" y="3305519"/>
            <a:ext cx="94321" cy="154008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40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410" name="CustomShape 1"/>
          <p:cNvSpPr/>
          <p:nvPr/>
        </p:nvSpPr>
        <p:spPr>
          <a:xfrm>
            <a:off x="-1" y="942840"/>
            <a:ext cx="1374121" cy="361"/>
          </a:xfrm>
          <a:prstGeom prst="line">
            <a:avLst/>
          </a:prstGeom>
          <a:ln w="9360">
            <a:solidFill>
              <a:srgbClr val="CCCCCC"/>
            </a:solidFill>
          </a:ln>
        </p:spPr>
        <p:txBody>
          <a:bodyPr lIns="45719" rIns="45719"/>
          <a:lstStyle/>
          <a:p>
            <a:pPr/>
          </a:p>
        </p:txBody>
      </p:sp>
      <p:sp>
        <p:nvSpPr>
          <p:cNvPr id="411" name="CustomShape 2"/>
          <p:cNvSpPr/>
          <p:nvPr/>
        </p:nvSpPr>
        <p:spPr>
          <a:xfrm>
            <a:off x="1023479" y="596879"/>
            <a:ext cx="718201" cy="718201"/>
          </a:xfrm>
          <a:prstGeom prst="ellipse">
            <a:avLst/>
          </a:prstGeom>
          <a:solidFill>
            <a:srgbClr val="409B94"/>
          </a:solidFill>
          <a:ln w="12700">
            <a:miter lim="400000"/>
          </a:ln>
        </p:spPr>
        <p:txBody>
          <a:bodyPr lIns="45719" rIns="45719"/>
          <a:lstStyle/>
          <a:p>
            <a:pPr/>
          </a:p>
        </p:txBody>
      </p:sp>
      <p:sp>
        <p:nvSpPr>
          <p:cNvPr id="412" name="CustomShape 3"/>
          <p:cNvSpPr/>
          <p:nvPr/>
        </p:nvSpPr>
        <p:spPr>
          <a:xfrm>
            <a:off x="5265719" y="917279"/>
            <a:ext cx="3876482" cy="361"/>
          </a:xfrm>
          <a:prstGeom prst="line">
            <a:avLst/>
          </a:prstGeom>
          <a:ln w="9360">
            <a:solidFill>
              <a:srgbClr val="CCCCCC"/>
            </a:solidFill>
          </a:ln>
        </p:spPr>
        <p:txBody>
          <a:bodyPr lIns="45719" rIns="45719"/>
          <a:lstStyle/>
          <a:p>
            <a:pPr/>
          </a:p>
        </p:txBody>
      </p:sp>
      <p:sp>
        <p:nvSpPr>
          <p:cNvPr id="413"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414" name="Nivel de texto 1…"/>
          <p:cNvSpPr txBox="1"/>
          <p:nvPr>
            <p:ph type="body" sz="quarter" idx="1"/>
          </p:nvPr>
        </p:nvSpPr>
        <p:spPr>
          <a:xfrm>
            <a:off x="1381320" y="1618560"/>
            <a:ext cx="193321" cy="322920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415" name="PlaceHolder 3"/>
          <p:cNvSpPr/>
          <p:nvPr>
            <p:ph type="body" sz="quarter" idx="21"/>
          </p:nvPr>
        </p:nvSpPr>
        <p:spPr>
          <a:xfrm>
            <a:off x="1381320" y="1618560"/>
            <a:ext cx="193321" cy="322920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pic>
        <p:nvPicPr>
          <p:cNvPr id="416" name="Imagen 110" descr="Imagen 110"/>
          <p:cNvPicPr>
            <a:picLocks noChangeAspect="1"/>
          </p:cNvPicPr>
          <p:nvPr/>
        </p:nvPicPr>
        <p:blipFill>
          <a:blip r:embed="rId2">
            <a:extLst/>
          </a:blip>
          <a:stretch>
            <a:fillRect/>
          </a:stretch>
        </p:blipFill>
        <p:spPr>
          <a:xfrm>
            <a:off x="1380959" y="3156119"/>
            <a:ext cx="193321" cy="154081"/>
          </a:xfrm>
          <a:prstGeom prst="rect">
            <a:avLst/>
          </a:prstGeom>
          <a:ln w="12700">
            <a:miter lim="400000"/>
          </a:ln>
        </p:spPr>
      </p:pic>
      <p:pic>
        <p:nvPicPr>
          <p:cNvPr id="417" name="Imagen 111" descr="Imagen 111"/>
          <p:cNvPicPr>
            <a:picLocks noChangeAspect="1"/>
          </p:cNvPicPr>
          <p:nvPr/>
        </p:nvPicPr>
        <p:blipFill>
          <a:blip r:embed="rId2">
            <a:extLst/>
          </a:blip>
          <a:stretch>
            <a:fillRect/>
          </a:stretch>
        </p:blipFill>
        <p:spPr>
          <a:xfrm>
            <a:off x="1380959" y="3156119"/>
            <a:ext cx="193321" cy="154081"/>
          </a:xfrm>
          <a:prstGeom prst="rect">
            <a:avLst/>
          </a:prstGeom>
          <a:ln w="12700">
            <a:miter lim="400000"/>
          </a:ln>
        </p:spPr>
      </p:pic>
      <p:sp>
        <p:nvSpPr>
          <p:cNvPr id="41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425" name="CustomShape 1"/>
          <p:cNvSpPr/>
          <p:nvPr/>
        </p:nvSpPr>
        <p:spPr>
          <a:xfrm>
            <a:off x="-6120" y="2571839"/>
            <a:ext cx="1982521" cy="361"/>
          </a:xfrm>
          <a:prstGeom prst="line">
            <a:avLst/>
          </a:prstGeom>
          <a:ln w="9360">
            <a:solidFill>
              <a:srgbClr val="CCCCCC"/>
            </a:solidFill>
          </a:ln>
        </p:spPr>
        <p:txBody>
          <a:bodyPr lIns="45719" rIns="45719"/>
          <a:lstStyle/>
          <a:p>
            <a:pPr/>
          </a:p>
        </p:txBody>
      </p:sp>
      <p:sp>
        <p:nvSpPr>
          <p:cNvPr id="426" name="CustomShape 2"/>
          <p:cNvSpPr/>
          <p:nvPr/>
        </p:nvSpPr>
        <p:spPr>
          <a:xfrm>
            <a:off x="1263240" y="2201040"/>
            <a:ext cx="718201" cy="718201"/>
          </a:xfrm>
          <a:prstGeom prst="ellipse">
            <a:avLst/>
          </a:prstGeom>
          <a:solidFill>
            <a:srgbClr val="409B94"/>
          </a:solidFill>
          <a:ln w="12700">
            <a:miter lim="400000"/>
          </a:ln>
        </p:spPr>
        <p:txBody>
          <a:bodyPr lIns="45719" rIns="45719"/>
          <a:lstStyle/>
          <a:p>
            <a:pPr/>
          </a:p>
        </p:txBody>
      </p:sp>
      <p:sp>
        <p:nvSpPr>
          <p:cNvPr id="427" name="CustomShape 3"/>
          <p:cNvSpPr/>
          <p:nvPr/>
        </p:nvSpPr>
        <p:spPr>
          <a:xfrm flipV="1">
            <a:off x="8014679" y="2568239"/>
            <a:ext cx="1133641" cy="361"/>
          </a:xfrm>
          <a:prstGeom prst="line">
            <a:avLst/>
          </a:prstGeom>
          <a:ln w="9360">
            <a:solidFill>
              <a:srgbClr val="CCCCCC"/>
            </a:solidFill>
          </a:ln>
        </p:spPr>
        <p:txBody>
          <a:bodyPr lIns="45719" rIns="45719"/>
          <a:lstStyle/>
          <a:p>
            <a:pPr/>
          </a:p>
        </p:txBody>
      </p:sp>
      <p:sp>
        <p:nvSpPr>
          <p:cNvPr id="42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435" name="CustomShape 1"/>
          <p:cNvSpPr/>
          <p:nvPr/>
        </p:nvSpPr>
        <p:spPr>
          <a:xfrm>
            <a:off x="-6120" y="2571839"/>
            <a:ext cx="1982521" cy="361"/>
          </a:xfrm>
          <a:prstGeom prst="line">
            <a:avLst/>
          </a:prstGeom>
          <a:ln w="9360">
            <a:solidFill>
              <a:srgbClr val="CCCCCC"/>
            </a:solidFill>
          </a:ln>
        </p:spPr>
        <p:txBody>
          <a:bodyPr lIns="45719" rIns="45719"/>
          <a:lstStyle/>
          <a:p>
            <a:pPr/>
          </a:p>
        </p:txBody>
      </p:sp>
      <p:sp>
        <p:nvSpPr>
          <p:cNvPr id="436" name="CustomShape 2"/>
          <p:cNvSpPr/>
          <p:nvPr/>
        </p:nvSpPr>
        <p:spPr>
          <a:xfrm>
            <a:off x="1263240" y="2201040"/>
            <a:ext cx="718201" cy="718201"/>
          </a:xfrm>
          <a:prstGeom prst="ellipse">
            <a:avLst/>
          </a:prstGeom>
          <a:solidFill>
            <a:srgbClr val="409B94"/>
          </a:solidFill>
          <a:ln w="12700">
            <a:miter lim="400000"/>
          </a:ln>
        </p:spPr>
        <p:txBody>
          <a:bodyPr lIns="45719" rIns="45719"/>
          <a:lstStyle/>
          <a:p>
            <a:pPr/>
          </a:p>
        </p:txBody>
      </p:sp>
      <p:sp>
        <p:nvSpPr>
          <p:cNvPr id="437" name="CustomShape 3"/>
          <p:cNvSpPr/>
          <p:nvPr/>
        </p:nvSpPr>
        <p:spPr>
          <a:xfrm flipV="1">
            <a:off x="8014679" y="2568239"/>
            <a:ext cx="1133641" cy="361"/>
          </a:xfrm>
          <a:prstGeom prst="line">
            <a:avLst/>
          </a:prstGeom>
          <a:ln w="9360">
            <a:solidFill>
              <a:srgbClr val="CCCCCC"/>
            </a:solidFill>
          </a:ln>
        </p:spPr>
        <p:txBody>
          <a:bodyPr lIns="45719" rIns="45719"/>
          <a:lstStyle/>
          <a:p>
            <a:pPr/>
          </a:p>
        </p:txBody>
      </p:sp>
      <p:sp>
        <p:nvSpPr>
          <p:cNvPr id="438"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439" name="Nivel de texto 1…"/>
          <p:cNvSpPr txBox="1"/>
          <p:nvPr>
            <p:ph type="body" sz="quarter" idx="1"/>
          </p:nvPr>
        </p:nvSpPr>
        <p:spPr>
          <a:xfrm>
            <a:off x="1381320" y="-412920"/>
            <a:ext cx="193321" cy="7292520"/>
          </a:xfrm>
          <a:prstGeom prst="rect">
            <a:avLst/>
          </a:prstGeom>
        </p:spPr>
        <p:txBody>
          <a:bodyPr anchor="ct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44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447" name="CustomShape 1"/>
          <p:cNvSpPr/>
          <p:nvPr/>
        </p:nvSpPr>
        <p:spPr>
          <a:xfrm>
            <a:off x="-6120" y="2571839"/>
            <a:ext cx="1982521" cy="361"/>
          </a:xfrm>
          <a:prstGeom prst="line">
            <a:avLst/>
          </a:prstGeom>
          <a:ln w="9360">
            <a:solidFill>
              <a:srgbClr val="CCCCCC"/>
            </a:solidFill>
          </a:ln>
        </p:spPr>
        <p:txBody>
          <a:bodyPr lIns="45719" rIns="45719"/>
          <a:lstStyle/>
          <a:p>
            <a:pPr/>
          </a:p>
        </p:txBody>
      </p:sp>
      <p:sp>
        <p:nvSpPr>
          <p:cNvPr id="448" name="CustomShape 2"/>
          <p:cNvSpPr/>
          <p:nvPr/>
        </p:nvSpPr>
        <p:spPr>
          <a:xfrm>
            <a:off x="1263240" y="2201040"/>
            <a:ext cx="718201" cy="718201"/>
          </a:xfrm>
          <a:prstGeom prst="ellipse">
            <a:avLst/>
          </a:prstGeom>
          <a:solidFill>
            <a:srgbClr val="409B94"/>
          </a:solidFill>
          <a:ln w="12700">
            <a:miter lim="400000"/>
          </a:ln>
        </p:spPr>
        <p:txBody>
          <a:bodyPr lIns="45719" rIns="45719"/>
          <a:lstStyle/>
          <a:p>
            <a:pPr/>
          </a:p>
        </p:txBody>
      </p:sp>
      <p:sp>
        <p:nvSpPr>
          <p:cNvPr id="449" name="CustomShape 3"/>
          <p:cNvSpPr/>
          <p:nvPr/>
        </p:nvSpPr>
        <p:spPr>
          <a:xfrm flipV="1">
            <a:off x="8014679" y="2568239"/>
            <a:ext cx="1133641" cy="361"/>
          </a:xfrm>
          <a:prstGeom prst="line">
            <a:avLst/>
          </a:prstGeom>
          <a:ln w="9360">
            <a:solidFill>
              <a:srgbClr val="CCCCCC"/>
            </a:solidFill>
          </a:ln>
        </p:spPr>
        <p:txBody>
          <a:bodyPr lIns="45719" rIns="45719"/>
          <a:lstStyle/>
          <a:p>
            <a:pPr/>
          </a:p>
        </p:txBody>
      </p:sp>
      <p:sp>
        <p:nvSpPr>
          <p:cNvPr id="450"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451" name="Nivel de texto 1…"/>
          <p:cNvSpPr txBox="1"/>
          <p:nvPr>
            <p:ph type="body" sz="quarter" idx="1"/>
          </p:nvPr>
        </p:nvSpPr>
        <p:spPr>
          <a:xfrm>
            <a:off x="1381320" y="1618560"/>
            <a:ext cx="193321" cy="322920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45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36" name="Texto del título"/>
          <p:cNvSpPr txBox="1"/>
          <p:nvPr>
            <p:ph type="title"/>
          </p:nvPr>
        </p:nvSpPr>
        <p:spPr>
          <a:xfrm>
            <a:off x="1441440" y="291959"/>
            <a:ext cx="3876481" cy="1250281"/>
          </a:xfrm>
          <a:prstGeom prst="rect">
            <a:avLst/>
          </a:prstGeom>
        </p:spPr>
        <p:txBody>
          <a:bodyPr>
            <a:normAutofit fontScale="100000" lnSpcReduction="0"/>
          </a:bodyPr>
          <a:lstStyle/>
          <a:p>
            <a:pPr/>
            <a:r>
              <a:t>Texto del título</a:t>
            </a:r>
          </a:p>
        </p:txBody>
      </p:sp>
      <p:sp>
        <p:nvSpPr>
          <p:cNvPr id="37" name="Nivel de texto 1…"/>
          <p:cNvSpPr txBox="1"/>
          <p:nvPr>
            <p:ph type="body" sz="quarter" idx="1"/>
          </p:nvPr>
        </p:nvSpPr>
        <p:spPr>
          <a:xfrm>
            <a:off x="1381320" y="1618560"/>
            <a:ext cx="94321" cy="3229201"/>
          </a:xfrm>
          <a:prstGeom prst="rect">
            <a:avLst/>
          </a:prstGeom>
        </p:spPr>
        <p:txBody>
          <a:bodyPr>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38" name="PlaceHolder 3"/>
          <p:cNvSpPr/>
          <p:nvPr>
            <p:ph type="body" sz="quarter" idx="21"/>
          </p:nvPr>
        </p:nvSpPr>
        <p:spPr>
          <a:xfrm>
            <a:off x="1480679" y="1618560"/>
            <a:ext cx="94321" cy="3229201"/>
          </a:xfrm>
          <a:prstGeom prst="rect">
            <a:avLst/>
          </a:prstGeom>
        </p:spPr>
        <p:txBody>
          <a:bodyPr>
            <a:normAutofit fontScale="100000" lnSpcReduction="0"/>
          </a:bodyPr>
          <a:lstStyle/>
          <a:p>
            <a:pPr>
              <a:defRPr spc="-100"/>
            </a:pPr>
          </a:p>
        </p:txBody>
      </p:sp>
      <p:sp>
        <p:nvSpPr>
          <p:cNvPr id="39"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459" name="CustomShape 1"/>
          <p:cNvSpPr/>
          <p:nvPr/>
        </p:nvSpPr>
        <p:spPr>
          <a:xfrm>
            <a:off x="-6120" y="2571839"/>
            <a:ext cx="1982521" cy="361"/>
          </a:xfrm>
          <a:prstGeom prst="line">
            <a:avLst/>
          </a:prstGeom>
          <a:ln w="9360">
            <a:solidFill>
              <a:srgbClr val="CCCCCC"/>
            </a:solidFill>
          </a:ln>
        </p:spPr>
        <p:txBody>
          <a:bodyPr lIns="45719" rIns="45719"/>
          <a:lstStyle/>
          <a:p>
            <a:pPr/>
          </a:p>
        </p:txBody>
      </p:sp>
      <p:sp>
        <p:nvSpPr>
          <p:cNvPr id="460" name="CustomShape 2"/>
          <p:cNvSpPr/>
          <p:nvPr/>
        </p:nvSpPr>
        <p:spPr>
          <a:xfrm>
            <a:off x="1263240" y="2201040"/>
            <a:ext cx="718201" cy="718201"/>
          </a:xfrm>
          <a:prstGeom prst="ellipse">
            <a:avLst/>
          </a:prstGeom>
          <a:solidFill>
            <a:srgbClr val="409B94"/>
          </a:solidFill>
          <a:ln w="12700">
            <a:miter lim="400000"/>
          </a:ln>
        </p:spPr>
        <p:txBody>
          <a:bodyPr lIns="45719" rIns="45719"/>
          <a:lstStyle/>
          <a:p>
            <a:pPr/>
          </a:p>
        </p:txBody>
      </p:sp>
      <p:sp>
        <p:nvSpPr>
          <p:cNvPr id="461" name="CustomShape 3"/>
          <p:cNvSpPr/>
          <p:nvPr/>
        </p:nvSpPr>
        <p:spPr>
          <a:xfrm flipV="1">
            <a:off x="8014679" y="2568239"/>
            <a:ext cx="1133641" cy="361"/>
          </a:xfrm>
          <a:prstGeom prst="line">
            <a:avLst/>
          </a:prstGeom>
          <a:ln w="9360">
            <a:solidFill>
              <a:srgbClr val="CCCCCC"/>
            </a:solidFill>
          </a:ln>
        </p:spPr>
        <p:txBody>
          <a:bodyPr lIns="45719" rIns="45719"/>
          <a:lstStyle/>
          <a:p>
            <a:pPr/>
          </a:p>
        </p:txBody>
      </p:sp>
      <p:sp>
        <p:nvSpPr>
          <p:cNvPr id="462"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463" name="Nivel de texto 1…"/>
          <p:cNvSpPr txBox="1"/>
          <p:nvPr>
            <p:ph type="body" sz="quarter" idx="1"/>
          </p:nvPr>
        </p:nvSpPr>
        <p:spPr>
          <a:xfrm>
            <a:off x="1381320" y="1618560"/>
            <a:ext cx="94321" cy="322920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464" name="PlaceHolder 3"/>
          <p:cNvSpPr/>
          <p:nvPr>
            <p:ph type="body" sz="quarter" idx="21"/>
          </p:nvPr>
        </p:nvSpPr>
        <p:spPr>
          <a:xfrm>
            <a:off x="1480679" y="1618560"/>
            <a:ext cx="94321" cy="322920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46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472" name="CustomShape 1"/>
          <p:cNvSpPr/>
          <p:nvPr/>
        </p:nvSpPr>
        <p:spPr>
          <a:xfrm>
            <a:off x="-6120" y="2571839"/>
            <a:ext cx="1982521" cy="361"/>
          </a:xfrm>
          <a:prstGeom prst="line">
            <a:avLst/>
          </a:prstGeom>
          <a:ln w="9360">
            <a:solidFill>
              <a:srgbClr val="CCCCCC"/>
            </a:solidFill>
          </a:ln>
        </p:spPr>
        <p:txBody>
          <a:bodyPr lIns="45719" rIns="45719"/>
          <a:lstStyle/>
          <a:p>
            <a:pPr/>
          </a:p>
        </p:txBody>
      </p:sp>
      <p:sp>
        <p:nvSpPr>
          <p:cNvPr id="473" name="CustomShape 2"/>
          <p:cNvSpPr/>
          <p:nvPr/>
        </p:nvSpPr>
        <p:spPr>
          <a:xfrm>
            <a:off x="1263240" y="2201040"/>
            <a:ext cx="718201" cy="718201"/>
          </a:xfrm>
          <a:prstGeom prst="ellipse">
            <a:avLst/>
          </a:prstGeom>
          <a:solidFill>
            <a:srgbClr val="409B94"/>
          </a:solidFill>
          <a:ln w="12700">
            <a:miter lim="400000"/>
          </a:ln>
        </p:spPr>
        <p:txBody>
          <a:bodyPr lIns="45719" rIns="45719"/>
          <a:lstStyle/>
          <a:p>
            <a:pPr/>
          </a:p>
        </p:txBody>
      </p:sp>
      <p:sp>
        <p:nvSpPr>
          <p:cNvPr id="474" name="CustomShape 3"/>
          <p:cNvSpPr/>
          <p:nvPr/>
        </p:nvSpPr>
        <p:spPr>
          <a:xfrm flipV="1">
            <a:off x="8014679" y="2568239"/>
            <a:ext cx="1133641" cy="361"/>
          </a:xfrm>
          <a:prstGeom prst="line">
            <a:avLst/>
          </a:prstGeom>
          <a:ln w="9360">
            <a:solidFill>
              <a:srgbClr val="CCCCCC"/>
            </a:solidFill>
          </a:ln>
        </p:spPr>
        <p:txBody>
          <a:bodyPr lIns="45719" rIns="45719"/>
          <a:lstStyle/>
          <a:p>
            <a:pPr/>
          </a:p>
        </p:txBody>
      </p:sp>
      <p:sp>
        <p:nvSpPr>
          <p:cNvPr id="475"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47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483" name="CustomShape 1"/>
          <p:cNvSpPr/>
          <p:nvPr/>
        </p:nvSpPr>
        <p:spPr>
          <a:xfrm>
            <a:off x="-6120" y="2571839"/>
            <a:ext cx="1982521" cy="361"/>
          </a:xfrm>
          <a:prstGeom prst="line">
            <a:avLst/>
          </a:prstGeom>
          <a:ln w="9360">
            <a:solidFill>
              <a:srgbClr val="CCCCCC"/>
            </a:solidFill>
          </a:ln>
        </p:spPr>
        <p:txBody>
          <a:bodyPr lIns="45719" rIns="45719"/>
          <a:lstStyle/>
          <a:p>
            <a:pPr/>
          </a:p>
        </p:txBody>
      </p:sp>
      <p:sp>
        <p:nvSpPr>
          <p:cNvPr id="484" name="CustomShape 2"/>
          <p:cNvSpPr/>
          <p:nvPr/>
        </p:nvSpPr>
        <p:spPr>
          <a:xfrm>
            <a:off x="1263240" y="2201040"/>
            <a:ext cx="718201" cy="718201"/>
          </a:xfrm>
          <a:prstGeom prst="ellipse">
            <a:avLst/>
          </a:prstGeom>
          <a:solidFill>
            <a:srgbClr val="409B94"/>
          </a:solidFill>
          <a:ln w="12700">
            <a:miter lim="400000"/>
          </a:ln>
        </p:spPr>
        <p:txBody>
          <a:bodyPr lIns="45719" rIns="45719"/>
          <a:lstStyle/>
          <a:p>
            <a:pPr/>
          </a:p>
        </p:txBody>
      </p:sp>
      <p:sp>
        <p:nvSpPr>
          <p:cNvPr id="485" name="CustomShape 3"/>
          <p:cNvSpPr/>
          <p:nvPr/>
        </p:nvSpPr>
        <p:spPr>
          <a:xfrm flipV="1">
            <a:off x="8014679" y="2568239"/>
            <a:ext cx="1133641" cy="361"/>
          </a:xfrm>
          <a:prstGeom prst="line">
            <a:avLst/>
          </a:prstGeom>
          <a:ln w="9360">
            <a:solidFill>
              <a:srgbClr val="CCCCCC"/>
            </a:solidFill>
          </a:ln>
        </p:spPr>
        <p:txBody>
          <a:bodyPr lIns="45719" rIns="45719"/>
          <a:lstStyle/>
          <a:p>
            <a:pPr/>
          </a:p>
        </p:txBody>
      </p:sp>
      <p:sp>
        <p:nvSpPr>
          <p:cNvPr id="486" name="Nivel de texto 1…"/>
          <p:cNvSpPr txBox="1"/>
          <p:nvPr>
            <p:ph type="body" idx="1"/>
          </p:nvPr>
        </p:nvSpPr>
        <p:spPr>
          <a:xfrm>
            <a:off x="1441440" y="291959"/>
            <a:ext cx="3876481" cy="5795281"/>
          </a:xfrm>
          <a:prstGeom prst="rect">
            <a:avLst/>
          </a:prstGeom>
        </p:spPr>
        <p:txBody>
          <a:bodyPr anchor="ct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48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494" name="CustomShape 1"/>
          <p:cNvSpPr/>
          <p:nvPr/>
        </p:nvSpPr>
        <p:spPr>
          <a:xfrm>
            <a:off x="-6120" y="2571839"/>
            <a:ext cx="1982521" cy="361"/>
          </a:xfrm>
          <a:prstGeom prst="line">
            <a:avLst/>
          </a:prstGeom>
          <a:ln w="9360">
            <a:solidFill>
              <a:srgbClr val="CCCCCC"/>
            </a:solidFill>
          </a:ln>
        </p:spPr>
        <p:txBody>
          <a:bodyPr lIns="45719" rIns="45719"/>
          <a:lstStyle/>
          <a:p>
            <a:pPr/>
          </a:p>
        </p:txBody>
      </p:sp>
      <p:sp>
        <p:nvSpPr>
          <p:cNvPr id="495" name="CustomShape 2"/>
          <p:cNvSpPr/>
          <p:nvPr/>
        </p:nvSpPr>
        <p:spPr>
          <a:xfrm>
            <a:off x="1263240" y="2201040"/>
            <a:ext cx="718201" cy="718201"/>
          </a:xfrm>
          <a:prstGeom prst="ellipse">
            <a:avLst/>
          </a:prstGeom>
          <a:solidFill>
            <a:srgbClr val="409B94"/>
          </a:solidFill>
          <a:ln w="12700">
            <a:miter lim="400000"/>
          </a:ln>
        </p:spPr>
        <p:txBody>
          <a:bodyPr lIns="45719" rIns="45719"/>
          <a:lstStyle/>
          <a:p>
            <a:pPr/>
          </a:p>
        </p:txBody>
      </p:sp>
      <p:sp>
        <p:nvSpPr>
          <p:cNvPr id="496" name="CustomShape 3"/>
          <p:cNvSpPr/>
          <p:nvPr/>
        </p:nvSpPr>
        <p:spPr>
          <a:xfrm flipV="1">
            <a:off x="8014679" y="2568239"/>
            <a:ext cx="1133641" cy="361"/>
          </a:xfrm>
          <a:prstGeom prst="line">
            <a:avLst/>
          </a:prstGeom>
          <a:ln w="9360">
            <a:solidFill>
              <a:srgbClr val="CCCCCC"/>
            </a:solidFill>
          </a:ln>
        </p:spPr>
        <p:txBody>
          <a:bodyPr lIns="45719" rIns="45719"/>
          <a:lstStyle/>
          <a:p>
            <a:pPr/>
          </a:p>
        </p:txBody>
      </p:sp>
      <p:sp>
        <p:nvSpPr>
          <p:cNvPr id="497"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498" name="Nivel de texto 1…"/>
          <p:cNvSpPr txBox="1"/>
          <p:nvPr>
            <p:ph type="body" sz="quarter" idx="1"/>
          </p:nvPr>
        </p:nvSpPr>
        <p:spPr>
          <a:xfrm>
            <a:off x="1381320" y="1618560"/>
            <a:ext cx="94321" cy="15400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499" name="PlaceHolder 3"/>
          <p:cNvSpPr/>
          <p:nvPr/>
        </p:nvSpPr>
        <p:spPr>
          <a:xfrm>
            <a:off x="1381320" y="3305519"/>
            <a:ext cx="94321" cy="154008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500" name="PlaceHolder 4"/>
          <p:cNvSpPr/>
          <p:nvPr>
            <p:ph type="body" sz="quarter" idx="21"/>
          </p:nvPr>
        </p:nvSpPr>
        <p:spPr>
          <a:xfrm>
            <a:off x="1480679" y="1618560"/>
            <a:ext cx="94321" cy="322920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50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508" name="CustomShape 1"/>
          <p:cNvSpPr/>
          <p:nvPr/>
        </p:nvSpPr>
        <p:spPr>
          <a:xfrm>
            <a:off x="-6120" y="2571839"/>
            <a:ext cx="1982521" cy="361"/>
          </a:xfrm>
          <a:prstGeom prst="line">
            <a:avLst/>
          </a:prstGeom>
          <a:ln w="9360">
            <a:solidFill>
              <a:srgbClr val="CCCCCC"/>
            </a:solidFill>
          </a:ln>
        </p:spPr>
        <p:txBody>
          <a:bodyPr lIns="45719" rIns="45719"/>
          <a:lstStyle/>
          <a:p>
            <a:pPr/>
          </a:p>
        </p:txBody>
      </p:sp>
      <p:sp>
        <p:nvSpPr>
          <p:cNvPr id="509" name="CustomShape 2"/>
          <p:cNvSpPr/>
          <p:nvPr/>
        </p:nvSpPr>
        <p:spPr>
          <a:xfrm>
            <a:off x="1263240" y="2201040"/>
            <a:ext cx="718201" cy="718201"/>
          </a:xfrm>
          <a:prstGeom prst="ellipse">
            <a:avLst/>
          </a:prstGeom>
          <a:solidFill>
            <a:srgbClr val="409B94"/>
          </a:solidFill>
          <a:ln w="12700">
            <a:miter lim="400000"/>
          </a:ln>
        </p:spPr>
        <p:txBody>
          <a:bodyPr lIns="45719" rIns="45719"/>
          <a:lstStyle/>
          <a:p>
            <a:pPr/>
          </a:p>
        </p:txBody>
      </p:sp>
      <p:sp>
        <p:nvSpPr>
          <p:cNvPr id="510" name="CustomShape 3"/>
          <p:cNvSpPr/>
          <p:nvPr/>
        </p:nvSpPr>
        <p:spPr>
          <a:xfrm flipV="1">
            <a:off x="8014679" y="2568239"/>
            <a:ext cx="1133641" cy="361"/>
          </a:xfrm>
          <a:prstGeom prst="line">
            <a:avLst/>
          </a:prstGeom>
          <a:ln w="9360">
            <a:solidFill>
              <a:srgbClr val="CCCCCC"/>
            </a:solidFill>
          </a:ln>
        </p:spPr>
        <p:txBody>
          <a:bodyPr lIns="45719" rIns="45719"/>
          <a:lstStyle/>
          <a:p>
            <a:pPr/>
          </a:p>
        </p:txBody>
      </p:sp>
      <p:sp>
        <p:nvSpPr>
          <p:cNvPr id="511"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512" name="Nivel de texto 1…"/>
          <p:cNvSpPr txBox="1"/>
          <p:nvPr>
            <p:ph type="body" sz="quarter" idx="1"/>
          </p:nvPr>
        </p:nvSpPr>
        <p:spPr>
          <a:xfrm>
            <a:off x="1381320" y="1618560"/>
            <a:ext cx="94321" cy="322920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513" name="PlaceHolder 3"/>
          <p:cNvSpPr/>
          <p:nvPr/>
        </p:nvSpPr>
        <p:spPr>
          <a:xfrm>
            <a:off x="1480679" y="1618560"/>
            <a:ext cx="94321" cy="154008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514" name="PlaceHolder 4"/>
          <p:cNvSpPr/>
          <p:nvPr>
            <p:ph type="body" sz="quarter" idx="21"/>
          </p:nvPr>
        </p:nvSpPr>
        <p:spPr>
          <a:xfrm>
            <a:off x="1480679" y="3305519"/>
            <a:ext cx="94321" cy="154008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51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522" name="CustomShape 1"/>
          <p:cNvSpPr/>
          <p:nvPr/>
        </p:nvSpPr>
        <p:spPr>
          <a:xfrm>
            <a:off x="-6120" y="2571839"/>
            <a:ext cx="1982521" cy="361"/>
          </a:xfrm>
          <a:prstGeom prst="line">
            <a:avLst/>
          </a:prstGeom>
          <a:ln w="9360">
            <a:solidFill>
              <a:srgbClr val="CCCCCC"/>
            </a:solidFill>
          </a:ln>
        </p:spPr>
        <p:txBody>
          <a:bodyPr lIns="45719" rIns="45719"/>
          <a:lstStyle/>
          <a:p>
            <a:pPr/>
          </a:p>
        </p:txBody>
      </p:sp>
      <p:sp>
        <p:nvSpPr>
          <p:cNvPr id="523" name="CustomShape 2"/>
          <p:cNvSpPr/>
          <p:nvPr/>
        </p:nvSpPr>
        <p:spPr>
          <a:xfrm>
            <a:off x="1263240" y="2201040"/>
            <a:ext cx="718201" cy="718201"/>
          </a:xfrm>
          <a:prstGeom prst="ellipse">
            <a:avLst/>
          </a:prstGeom>
          <a:solidFill>
            <a:srgbClr val="409B94"/>
          </a:solidFill>
          <a:ln w="12700">
            <a:miter lim="400000"/>
          </a:ln>
        </p:spPr>
        <p:txBody>
          <a:bodyPr lIns="45719" rIns="45719"/>
          <a:lstStyle/>
          <a:p>
            <a:pPr/>
          </a:p>
        </p:txBody>
      </p:sp>
      <p:sp>
        <p:nvSpPr>
          <p:cNvPr id="524" name="CustomShape 3"/>
          <p:cNvSpPr/>
          <p:nvPr/>
        </p:nvSpPr>
        <p:spPr>
          <a:xfrm flipV="1">
            <a:off x="8014679" y="2568239"/>
            <a:ext cx="1133641" cy="361"/>
          </a:xfrm>
          <a:prstGeom prst="line">
            <a:avLst/>
          </a:prstGeom>
          <a:ln w="9360">
            <a:solidFill>
              <a:srgbClr val="CCCCCC"/>
            </a:solidFill>
          </a:ln>
        </p:spPr>
        <p:txBody>
          <a:bodyPr lIns="45719" rIns="45719"/>
          <a:lstStyle/>
          <a:p>
            <a:pPr/>
          </a:p>
        </p:txBody>
      </p:sp>
      <p:sp>
        <p:nvSpPr>
          <p:cNvPr id="525"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526" name="Nivel de texto 1…"/>
          <p:cNvSpPr txBox="1"/>
          <p:nvPr>
            <p:ph type="body" sz="quarter" idx="1"/>
          </p:nvPr>
        </p:nvSpPr>
        <p:spPr>
          <a:xfrm>
            <a:off x="1381320" y="1618560"/>
            <a:ext cx="94321" cy="15400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527" name="PlaceHolder 3"/>
          <p:cNvSpPr/>
          <p:nvPr/>
        </p:nvSpPr>
        <p:spPr>
          <a:xfrm>
            <a:off x="1480679" y="1618560"/>
            <a:ext cx="94321" cy="154008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528" name="PlaceHolder 4"/>
          <p:cNvSpPr/>
          <p:nvPr>
            <p:ph type="body" sz="quarter" idx="21"/>
          </p:nvPr>
        </p:nvSpPr>
        <p:spPr>
          <a:xfrm>
            <a:off x="1381320" y="3305519"/>
            <a:ext cx="193321" cy="154008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529"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536" name="CustomShape 1"/>
          <p:cNvSpPr/>
          <p:nvPr/>
        </p:nvSpPr>
        <p:spPr>
          <a:xfrm>
            <a:off x="-6120" y="2571839"/>
            <a:ext cx="1982521" cy="361"/>
          </a:xfrm>
          <a:prstGeom prst="line">
            <a:avLst/>
          </a:prstGeom>
          <a:ln w="9360">
            <a:solidFill>
              <a:srgbClr val="CCCCCC"/>
            </a:solidFill>
          </a:ln>
        </p:spPr>
        <p:txBody>
          <a:bodyPr lIns="45719" rIns="45719"/>
          <a:lstStyle/>
          <a:p>
            <a:pPr/>
          </a:p>
        </p:txBody>
      </p:sp>
      <p:sp>
        <p:nvSpPr>
          <p:cNvPr id="537" name="CustomShape 2"/>
          <p:cNvSpPr/>
          <p:nvPr/>
        </p:nvSpPr>
        <p:spPr>
          <a:xfrm>
            <a:off x="1263240" y="2201040"/>
            <a:ext cx="718201" cy="718201"/>
          </a:xfrm>
          <a:prstGeom prst="ellipse">
            <a:avLst/>
          </a:prstGeom>
          <a:solidFill>
            <a:srgbClr val="409B94"/>
          </a:solidFill>
          <a:ln w="12700">
            <a:miter lim="400000"/>
          </a:ln>
        </p:spPr>
        <p:txBody>
          <a:bodyPr lIns="45719" rIns="45719"/>
          <a:lstStyle/>
          <a:p>
            <a:pPr/>
          </a:p>
        </p:txBody>
      </p:sp>
      <p:sp>
        <p:nvSpPr>
          <p:cNvPr id="538" name="CustomShape 3"/>
          <p:cNvSpPr/>
          <p:nvPr/>
        </p:nvSpPr>
        <p:spPr>
          <a:xfrm flipV="1">
            <a:off x="8014679" y="2568239"/>
            <a:ext cx="1133641" cy="361"/>
          </a:xfrm>
          <a:prstGeom prst="line">
            <a:avLst/>
          </a:prstGeom>
          <a:ln w="9360">
            <a:solidFill>
              <a:srgbClr val="CCCCCC"/>
            </a:solidFill>
          </a:ln>
        </p:spPr>
        <p:txBody>
          <a:bodyPr lIns="45719" rIns="45719"/>
          <a:lstStyle/>
          <a:p>
            <a:pPr/>
          </a:p>
        </p:txBody>
      </p:sp>
      <p:sp>
        <p:nvSpPr>
          <p:cNvPr id="539"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540" name="Nivel de texto 1…"/>
          <p:cNvSpPr txBox="1"/>
          <p:nvPr>
            <p:ph type="body" sz="quarter" idx="1"/>
          </p:nvPr>
        </p:nvSpPr>
        <p:spPr>
          <a:xfrm>
            <a:off x="1381320" y="1618560"/>
            <a:ext cx="193321" cy="15400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541" name="PlaceHolder 3"/>
          <p:cNvSpPr/>
          <p:nvPr>
            <p:ph type="body" sz="quarter" idx="21"/>
          </p:nvPr>
        </p:nvSpPr>
        <p:spPr>
          <a:xfrm>
            <a:off x="1381320" y="3305519"/>
            <a:ext cx="193321" cy="154008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54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549" name="CustomShape 1"/>
          <p:cNvSpPr/>
          <p:nvPr/>
        </p:nvSpPr>
        <p:spPr>
          <a:xfrm>
            <a:off x="-6120" y="2571839"/>
            <a:ext cx="1982521" cy="361"/>
          </a:xfrm>
          <a:prstGeom prst="line">
            <a:avLst/>
          </a:prstGeom>
          <a:ln w="9360">
            <a:solidFill>
              <a:srgbClr val="CCCCCC"/>
            </a:solidFill>
          </a:ln>
        </p:spPr>
        <p:txBody>
          <a:bodyPr lIns="45719" rIns="45719"/>
          <a:lstStyle/>
          <a:p>
            <a:pPr/>
          </a:p>
        </p:txBody>
      </p:sp>
      <p:sp>
        <p:nvSpPr>
          <p:cNvPr id="550" name="CustomShape 2"/>
          <p:cNvSpPr/>
          <p:nvPr/>
        </p:nvSpPr>
        <p:spPr>
          <a:xfrm>
            <a:off x="1263240" y="2201040"/>
            <a:ext cx="718201" cy="718201"/>
          </a:xfrm>
          <a:prstGeom prst="ellipse">
            <a:avLst/>
          </a:prstGeom>
          <a:solidFill>
            <a:srgbClr val="409B94"/>
          </a:solidFill>
          <a:ln w="12700">
            <a:miter lim="400000"/>
          </a:ln>
        </p:spPr>
        <p:txBody>
          <a:bodyPr lIns="45719" rIns="45719"/>
          <a:lstStyle/>
          <a:p>
            <a:pPr/>
          </a:p>
        </p:txBody>
      </p:sp>
      <p:sp>
        <p:nvSpPr>
          <p:cNvPr id="551" name="CustomShape 3"/>
          <p:cNvSpPr/>
          <p:nvPr/>
        </p:nvSpPr>
        <p:spPr>
          <a:xfrm flipV="1">
            <a:off x="8014679" y="2568239"/>
            <a:ext cx="1133641" cy="361"/>
          </a:xfrm>
          <a:prstGeom prst="line">
            <a:avLst/>
          </a:prstGeom>
          <a:ln w="9360">
            <a:solidFill>
              <a:srgbClr val="CCCCCC"/>
            </a:solidFill>
          </a:ln>
        </p:spPr>
        <p:txBody>
          <a:bodyPr lIns="45719" rIns="45719"/>
          <a:lstStyle/>
          <a:p>
            <a:pPr/>
          </a:p>
        </p:txBody>
      </p:sp>
      <p:sp>
        <p:nvSpPr>
          <p:cNvPr id="552"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553" name="Nivel de texto 1…"/>
          <p:cNvSpPr txBox="1"/>
          <p:nvPr>
            <p:ph type="body" sz="quarter" idx="1"/>
          </p:nvPr>
        </p:nvSpPr>
        <p:spPr>
          <a:xfrm>
            <a:off x="1381320" y="1618560"/>
            <a:ext cx="94321" cy="15400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554" name="PlaceHolder 3"/>
          <p:cNvSpPr/>
          <p:nvPr/>
        </p:nvSpPr>
        <p:spPr>
          <a:xfrm>
            <a:off x="1480679" y="1618560"/>
            <a:ext cx="94321" cy="154008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555" name="PlaceHolder 4"/>
          <p:cNvSpPr/>
          <p:nvPr/>
        </p:nvSpPr>
        <p:spPr>
          <a:xfrm>
            <a:off x="1480679" y="3305519"/>
            <a:ext cx="94321" cy="154008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556" name="PlaceHolder 5"/>
          <p:cNvSpPr/>
          <p:nvPr>
            <p:ph type="body" sz="quarter" idx="21"/>
          </p:nvPr>
        </p:nvSpPr>
        <p:spPr>
          <a:xfrm>
            <a:off x="1381320" y="3305519"/>
            <a:ext cx="94321" cy="154008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55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564" name="CustomShape 1"/>
          <p:cNvSpPr/>
          <p:nvPr/>
        </p:nvSpPr>
        <p:spPr>
          <a:xfrm>
            <a:off x="-6120" y="2571839"/>
            <a:ext cx="1982521" cy="361"/>
          </a:xfrm>
          <a:prstGeom prst="line">
            <a:avLst/>
          </a:prstGeom>
          <a:ln w="9360">
            <a:solidFill>
              <a:srgbClr val="CCCCCC"/>
            </a:solidFill>
          </a:ln>
        </p:spPr>
        <p:txBody>
          <a:bodyPr lIns="45719" rIns="45719"/>
          <a:lstStyle/>
          <a:p>
            <a:pPr/>
          </a:p>
        </p:txBody>
      </p:sp>
      <p:sp>
        <p:nvSpPr>
          <p:cNvPr id="565" name="CustomShape 2"/>
          <p:cNvSpPr/>
          <p:nvPr/>
        </p:nvSpPr>
        <p:spPr>
          <a:xfrm>
            <a:off x="1263240" y="2201040"/>
            <a:ext cx="718201" cy="718201"/>
          </a:xfrm>
          <a:prstGeom prst="ellipse">
            <a:avLst/>
          </a:prstGeom>
          <a:solidFill>
            <a:srgbClr val="409B94"/>
          </a:solidFill>
          <a:ln w="12700">
            <a:miter lim="400000"/>
          </a:ln>
        </p:spPr>
        <p:txBody>
          <a:bodyPr lIns="45719" rIns="45719"/>
          <a:lstStyle/>
          <a:p>
            <a:pPr/>
          </a:p>
        </p:txBody>
      </p:sp>
      <p:sp>
        <p:nvSpPr>
          <p:cNvPr id="566" name="CustomShape 3"/>
          <p:cNvSpPr/>
          <p:nvPr/>
        </p:nvSpPr>
        <p:spPr>
          <a:xfrm flipV="1">
            <a:off x="8014679" y="2568239"/>
            <a:ext cx="1133641" cy="361"/>
          </a:xfrm>
          <a:prstGeom prst="line">
            <a:avLst/>
          </a:prstGeom>
          <a:ln w="9360">
            <a:solidFill>
              <a:srgbClr val="CCCCCC"/>
            </a:solidFill>
          </a:ln>
        </p:spPr>
        <p:txBody>
          <a:bodyPr lIns="45719" rIns="45719"/>
          <a:lstStyle/>
          <a:p>
            <a:pPr/>
          </a:p>
        </p:txBody>
      </p:sp>
      <p:sp>
        <p:nvSpPr>
          <p:cNvPr id="567"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568" name="Nivel de texto 1…"/>
          <p:cNvSpPr txBox="1"/>
          <p:nvPr>
            <p:ph type="body" sz="quarter" idx="1"/>
          </p:nvPr>
        </p:nvSpPr>
        <p:spPr>
          <a:xfrm>
            <a:off x="1381320" y="1618560"/>
            <a:ext cx="193321" cy="322920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569" name="PlaceHolder 3"/>
          <p:cNvSpPr/>
          <p:nvPr>
            <p:ph type="body" sz="quarter" idx="21"/>
          </p:nvPr>
        </p:nvSpPr>
        <p:spPr>
          <a:xfrm>
            <a:off x="1381320" y="1618560"/>
            <a:ext cx="193321" cy="322920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pic>
        <p:nvPicPr>
          <p:cNvPr id="570" name="Imagen 149" descr="Imagen 149"/>
          <p:cNvPicPr>
            <a:picLocks noChangeAspect="1"/>
          </p:cNvPicPr>
          <p:nvPr/>
        </p:nvPicPr>
        <p:blipFill>
          <a:blip r:embed="rId2">
            <a:extLst/>
          </a:blip>
          <a:stretch>
            <a:fillRect/>
          </a:stretch>
        </p:blipFill>
        <p:spPr>
          <a:xfrm>
            <a:off x="1380959" y="3156119"/>
            <a:ext cx="193321" cy="154081"/>
          </a:xfrm>
          <a:prstGeom prst="rect">
            <a:avLst/>
          </a:prstGeom>
          <a:ln w="12700">
            <a:miter lim="400000"/>
          </a:ln>
        </p:spPr>
      </p:pic>
      <p:pic>
        <p:nvPicPr>
          <p:cNvPr id="571" name="Imagen 150" descr="Imagen 150"/>
          <p:cNvPicPr>
            <a:picLocks noChangeAspect="1"/>
          </p:cNvPicPr>
          <p:nvPr/>
        </p:nvPicPr>
        <p:blipFill>
          <a:blip r:embed="rId2">
            <a:extLst/>
          </a:blip>
          <a:stretch>
            <a:fillRect/>
          </a:stretch>
        </p:blipFill>
        <p:spPr>
          <a:xfrm>
            <a:off x="1380959" y="3156119"/>
            <a:ext cx="193321" cy="154081"/>
          </a:xfrm>
          <a:prstGeom prst="rect">
            <a:avLst/>
          </a:prstGeom>
          <a:ln w="12700">
            <a:miter lim="400000"/>
          </a:ln>
        </p:spPr>
      </p:pic>
      <p:sp>
        <p:nvSpPr>
          <p:cNvPr id="57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579" name="CustomShape 1"/>
          <p:cNvSpPr/>
          <p:nvPr/>
        </p:nvSpPr>
        <p:spPr>
          <a:xfrm>
            <a:off x="4643999" y="3676679"/>
            <a:ext cx="361" cy="1478521"/>
          </a:xfrm>
          <a:prstGeom prst="line">
            <a:avLst/>
          </a:prstGeom>
          <a:ln w="9360">
            <a:solidFill>
              <a:srgbClr val="CCCCCC"/>
            </a:solidFill>
          </a:ln>
        </p:spPr>
        <p:txBody>
          <a:bodyPr lIns="45719" rIns="45719"/>
          <a:lstStyle/>
          <a:p>
            <a:pPr/>
          </a:p>
        </p:txBody>
      </p:sp>
      <p:sp>
        <p:nvSpPr>
          <p:cNvPr id="580" name="CustomShape 2"/>
          <p:cNvSpPr/>
          <p:nvPr/>
        </p:nvSpPr>
        <p:spPr>
          <a:xfrm>
            <a:off x="4288320" y="3392999"/>
            <a:ext cx="718201" cy="718201"/>
          </a:xfrm>
          <a:prstGeom prst="ellipse">
            <a:avLst/>
          </a:prstGeom>
          <a:solidFill>
            <a:srgbClr val="409B94"/>
          </a:solidFill>
          <a:ln w="12700">
            <a:miter lim="400000"/>
          </a:ln>
        </p:spPr>
        <p:txBody>
          <a:bodyPr lIns="45719" rIns="45719"/>
          <a:lstStyle/>
          <a:p>
            <a:pPr/>
          </a:p>
        </p:txBody>
      </p:sp>
      <p:sp>
        <p:nvSpPr>
          <p:cNvPr id="58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46" name="Texto del título"/>
          <p:cNvSpPr txBox="1"/>
          <p:nvPr>
            <p:ph type="title"/>
          </p:nvPr>
        </p:nvSpPr>
        <p:spPr>
          <a:xfrm>
            <a:off x="1441440" y="291959"/>
            <a:ext cx="3876481" cy="1250281"/>
          </a:xfrm>
          <a:prstGeom prst="rect">
            <a:avLst/>
          </a:prstGeom>
        </p:spPr>
        <p:txBody>
          <a:bodyPr>
            <a:normAutofit fontScale="100000" lnSpcReduction="0"/>
          </a:bodyPr>
          <a:lstStyle/>
          <a:p>
            <a:pPr/>
            <a:r>
              <a:t>Texto del título</a:t>
            </a:r>
          </a:p>
        </p:txBody>
      </p:sp>
      <p:sp>
        <p:nvSpPr>
          <p:cNvPr id="4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588" name="CustomShape 1"/>
          <p:cNvSpPr/>
          <p:nvPr/>
        </p:nvSpPr>
        <p:spPr>
          <a:xfrm>
            <a:off x="4643999" y="3676679"/>
            <a:ext cx="361" cy="1478521"/>
          </a:xfrm>
          <a:prstGeom prst="line">
            <a:avLst/>
          </a:prstGeom>
          <a:ln w="9360">
            <a:solidFill>
              <a:srgbClr val="CCCCCC"/>
            </a:solidFill>
          </a:ln>
        </p:spPr>
        <p:txBody>
          <a:bodyPr lIns="45719" rIns="45719"/>
          <a:lstStyle/>
          <a:p>
            <a:pPr/>
          </a:p>
        </p:txBody>
      </p:sp>
      <p:sp>
        <p:nvSpPr>
          <p:cNvPr id="589" name="CustomShape 2"/>
          <p:cNvSpPr/>
          <p:nvPr/>
        </p:nvSpPr>
        <p:spPr>
          <a:xfrm>
            <a:off x="4288320" y="3392999"/>
            <a:ext cx="718201" cy="718201"/>
          </a:xfrm>
          <a:prstGeom prst="ellipse">
            <a:avLst/>
          </a:prstGeom>
          <a:solidFill>
            <a:srgbClr val="409B94"/>
          </a:solidFill>
          <a:ln w="12700">
            <a:miter lim="400000"/>
          </a:ln>
        </p:spPr>
        <p:txBody>
          <a:bodyPr lIns="45719" rIns="45719"/>
          <a:lstStyle/>
          <a:p>
            <a:pPr/>
          </a:p>
        </p:txBody>
      </p:sp>
      <p:sp>
        <p:nvSpPr>
          <p:cNvPr id="590"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591" name="Nivel de texto 1…"/>
          <p:cNvSpPr txBox="1"/>
          <p:nvPr>
            <p:ph type="body" sz="quarter" idx="1"/>
          </p:nvPr>
        </p:nvSpPr>
        <p:spPr>
          <a:xfrm>
            <a:off x="1381320" y="-412920"/>
            <a:ext cx="193321" cy="7292520"/>
          </a:xfrm>
          <a:prstGeom prst="rect">
            <a:avLst/>
          </a:prstGeom>
        </p:spPr>
        <p:txBody>
          <a:bodyPr anchor="ct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59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599" name="CustomShape 1"/>
          <p:cNvSpPr/>
          <p:nvPr/>
        </p:nvSpPr>
        <p:spPr>
          <a:xfrm>
            <a:off x="4643999" y="3676679"/>
            <a:ext cx="361" cy="1478521"/>
          </a:xfrm>
          <a:prstGeom prst="line">
            <a:avLst/>
          </a:prstGeom>
          <a:ln w="9360">
            <a:solidFill>
              <a:srgbClr val="CCCCCC"/>
            </a:solidFill>
          </a:ln>
        </p:spPr>
        <p:txBody>
          <a:bodyPr lIns="45719" rIns="45719"/>
          <a:lstStyle/>
          <a:p>
            <a:pPr/>
          </a:p>
        </p:txBody>
      </p:sp>
      <p:sp>
        <p:nvSpPr>
          <p:cNvPr id="600" name="CustomShape 2"/>
          <p:cNvSpPr/>
          <p:nvPr/>
        </p:nvSpPr>
        <p:spPr>
          <a:xfrm>
            <a:off x="4288320" y="3392999"/>
            <a:ext cx="718201" cy="718201"/>
          </a:xfrm>
          <a:prstGeom prst="ellipse">
            <a:avLst/>
          </a:prstGeom>
          <a:solidFill>
            <a:srgbClr val="409B94"/>
          </a:solidFill>
          <a:ln w="12700">
            <a:miter lim="400000"/>
          </a:ln>
        </p:spPr>
        <p:txBody>
          <a:bodyPr lIns="45719" rIns="45719"/>
          <a:lstStyle/>
          <a:p>
            <a:pPr/>
          </a:p>
        </p:txBody>
      </p:sp>
      <p:sp>
        <p:nvSpPr>
          <p:cNvPr id="601"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602" name="Nivel de texto 1…"/>
          <p:cNvSpPr txBox="1"/>
          <p:nvPr>
            <p:ph type="body" sz="quarter" idx="1"/>
          </p:nvPr>
        </p:nvSpPr>
        <p:spPr>
          <a:xfrm>
            <a:off x="1381320" y="1618560"/>
            <a:ext cx="193321" cy="322920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60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610" name="CustomShape 1"/>
          <p:cNvSpPr/>
          <p:nvPr/>
        </p:nvSpPr>
        <p:spPr>
          <a:xfrm>
            <a:off x="4643999" y="3676679"/>
            <a:ext cx="361" cy="1478521"/>
          </a:xfrm>
          <a:prstGeom prst="line">
            <a:avLst/>
          </a:prstGeom>
          <a:ln w="9360">
            <a:solidFill>
              <a:srgbClr val="CCCCCC"/>
            </a:solidFill>
          </a:ln>
        </p:spPr>
        <p:txBody>
          <a:bodyPr lIns="45719" rIns="45719"/>
          <a:lstStyle/>
          <a:p>
            <a:pPr/>
          </a:p>
        </p:txBody>
      </p:sp>
      <p:sp>
        <p:nvSpPr>
          <p:cNvPr id="611" name="CustomShape 2"/>
          <p:cNvSpPr/>
          <p:nvPr/>
        </p:nvSpPr>
        <p:spPr>
          <a:xfrm>
            <a:off x="4288320" y="3392999"/>
            <a:ext cx="718201" cy="718201"/>
          </a:xfrm>
          <a:prstGeom prst="ellipse">
            <a:avLst/>
          </a:prstGeom>
          <a:solidFill>
            <a:srgbClr val="409B94"/>
          </a:solidFill>
          <a:ln w="12700">
            <a:miter lim="400000"/>
          </a:ln>
        </p:spPr>
        <p:txBody>
          <a:bodyPr lIns="45719" rIns="45719"/>
          <a:lstStyle/>
          <a:p>
            <a:pPr/>
          </a:p>
        </p:txBody>
      </p:sp>
      <p:sp>
        <p:nvSpPr>
          <p:cNvPr id="612"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613" name="Nivel de texto 1…"/>
          <p:cNvSpPr txBox="1"/>
          <p:nvPr>
            <p:ph type="body" sz="quarter" idx="1"/>
          </p:nvPr>
        </p:nvSpPr>
        <p:spPr>
          <a:xfrm>
            <a:off x="1381320" y="1618560"/>
            <a:ext cx="94321" cy="322920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614" name="PlaceHolder 3"/>
          <p:cNvSpPr/>
          <p:nvPr>
            <p:ph type="body" sz="quarter" idx="21"/>
          </p:nvPr>
        </p:nvSpPr>
        <p:spPr>
          <a:xfrm>
            <a:off x="1480679" y="1618560"/>
            <a:ext cx="94321" cy="322920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61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22" name="CustomShape 1"/>
          <p:cNvSpPr/>
          <p:nvPr/>
        </p:nvSpPr>
        <p:spPr>
          <a:xfrm>
            <a:off x="4643999" y="3676679"/>
            <a:ext cx="361" cy="1478521"/>
          </a:xfrm>
          <a:prstGeom prst="line">
            <a:avLst/>
          </a:prstGeom>
          <a:ln w="9360">
            <a:solidFill>
              <a:srgbClr val="CCCCCC"/>
            </a:solidFill>
          </a:ln>
        </p:spPr>
        <p:txBody>
          <a:bodyPr lIns="45719" rIns="45719"/>
          <a:lstStyle/>
          <a:p>
            <a:pPr/>
          </a:p>
        </p:txBody>
      </p:sp>
      <p:sp>
        <p:nvSpPr>
          <p:cNvPr id="623" name="CustomShape 2"/>
          <p:cNvSpPr/>
          <p:nvPr/>
        </p:nvSpPr>
        <p:spPr>
          <a:xfrm>
            <a:off x="4288320" y="3392999"/>
            <a:ext cx="718201" cy="718201"/>
          </a:xfrm>
          <a:prstGeom prst="ellipse">
            <a:avLst/>
          </a:prstGeom>
          <a:solidFill>
            <a:srgbClr val="409B94"/>
          </a:solidFill>
          <a:ln w="12700">
            <a:miter lim="400000"/>
          </a:ln>
        </p:spPr>
        <p:txBody>
          <a:bodyPr lIns="45719" rIns="45719"/>
          <a:lstStyle/>
          <a:p>
            <a:pPr/>
          </a:p>
        </p:txBody>
      </p:sp>
      <p:sp>
        <p:nvSpPr>
          <p:cNvPr id="624"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62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632" name="CustomShape 1"/>
          <p:cNvSpPr/>
          <p:nvPr/>
        </p:nvSpPr>
        <p:spPr>
          <a:xfrm>
            <a:off x="4643999" y="3676679"/>
            <a:ext cx="361" cy="1478521"/>
          </a:xfrm>
          <a:prstGeom prst="line">
            <a:avLst/>
          </a:prstGeom>
          <a:ln w="9360">
            <a:solidFill>
              <a:srgbClr val="CCCCCC"/>
            </a:solidFill>
          </a:ln>
        </p:spPr>
        <p:txBody>
          <a:bodyPr lIns="45719" rIns="45719"/>
          <a:lstStyle/>
          <a:p>
            <a:pPr/>
          </a:p>
        </p:txBody>
      </p:sp>
      <p:sp>
        <p:nvSpPr>
          <p:cNvPr id="633" name="CustomShape 2"/>
          <p:cNvSpPr/>
          <p:nvPr/>
        </p:nvSpPr>
        <p:spPr>
          <a:xfrm>
            <a:off x="4288320" y="3392999"/>
            <a:ext cx="718201" cy="718201"/>
          </a:xfrm>
          <a:prstGeom prst="ellipse">
            <a:avLst/>
          </a:prstGeom>
          <a:solidFill>
            <a:srgbClr val="409B94"/>
          </a:solidFill>
          <a:ln w="12700">
            <a:miter lim="400000"/>
          </a:ln>
        </p:spPr>
        <p:txBody>
          <a:bodyPr lIns="45719" rIns="45719"/>
          <a:lstStyle/>
          <a:p>
            <a:pPr/>
          </a:p>
        </p:txBody>
      </p:sp>
      <p:sp>
        <p:nvSpPr>
          <p:cNvPr id="634" name="Nivel de texto 1…"/>
          <p:cNvSpPr txBox="1"/>
          <p:nvPr>
            <p:ph type="body" idx="1"/>
          </p:nvPr>
        </p:nvSpPr>
        <p:spPr>
          <a:xfrm>
            <a:off x="1441440" y="291959"/>
            <a:ext cx="3876481" cy="5795281"/>
          </a:xfrm>
          <a:prstGeom prst="rect">
            <a:avLst/>
          </a:prstGeom>
        </p:spPr>
        <p:txBody>
          <a:bodyPr anchor="ct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63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642" name="CustomShape 1"/>
          <p:cNvSpPr/>
          <p:nvPr/>
        </p:nvSpPr>
        <p:spPr>
          <a:xfrm>
            <a:off x="4643999" y="3676679"/>
            <a:ext cx="361" cy="1478521"/>
          </a:xfrm>
          <a:prstGeom prst="line">
            <a:avLst/>
          </a:prstGeom>
          <a:ln w="9360">
            <a:solidFill>
              <a:srgbClr val="CCCCCC"/>
            </a:solidFill>
          </a:ln>
        </p:spPr>
        <p:txBody>
          <a:bodyPr lIns="45719" rIns="45719"/>
          <a:lstStyle/>
          <a:p>
            <a:pPr/>
          </a:p>
        </p:txBody>
      </p:sp>
      <p:sp>
        <p:nvSpPr>
          <p:cNvPr id="643" name="CustomShape 2"/>
          <p:cNvSpPr/>
          <p:nvPr/>
        </p:nvSpPr>
        <p:spPr>
          <a:xfrm>
            <a:off x="4288320" y="3392999"/>
            <a:ext cx="718201" cy="718201"/>
          </a:xfrm>
          <a:prstGeom prst="ellipse">
            <a:avLst/>
          </a:prstGeom>
          <a:solidFill>
            <a:srgbClr val="409B94"/>
          </a:solidFill>
          <a:ln w="12700">
            <a:miter lim="400000"/>
          </a:ln>
        </p:spPr>
        <p:txBody>
          <a:bodyPr lIns="45719" rIns="45719"/>
          <a:lstStyle/>
          <a:p>
            <a:pPr/>
          </a:p>
        </p:txBody>
      </p:sp>
      <p:sp>
        <p:nvSpPr>
          <p:cNvPr id="644"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645" name="Nivel de texto 1…"/>
          <p:cNvSpPr txBox="1"/>
          <p:nvPr>
            <p:ph type="body" sz="quarter" idx="1"/>
          </p:nvPr>
        </p:nvSpPr>
        <p:spPr>
          <a:xfrm>
            <a:off x="1381320" y="1618560"/>
            <a:ext cx="94321" cy="15400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646" name="PlaceHolder 3"/>
          <p:cNvSpPr/>
          <p:nvPr/>
        </p:nvSpPr>
        <p:spPr>
          <a:xfrm>
            <a:off x="1381320" y="3305519"/>
            <a:ext cx="94321" cy="154008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647" name="PlaceHolder 4"/>
          <p:cNvSpPr/>
          <p:nvPr>
            <p:ph type="body" sz="quarter" idx="21"/>
          </p:nvPr>
        </p:nvSpPr>
        <p:spPr>
          <a:xfrm>
            <a:off x="1480679" y="1618560"/>
            <a:ext cx="94321" cy="322920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64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655" name="CustomShape 1"/>
          <p:cNvSpPr/>
          <p:nvPr/>
        </p:nvSpPr>
        <p:spPr>
          <a:xfrm>
            <a:off x="4643999" y="3676679"/>
            <a:ext cx="361" cy="1478521"/>
          </a:xfrm>
          <a:prstGeom prst="line">
            <a:avLst/>
          </a:prstGeom>
          <a:ln w="9360">
            <a:solidFill>
              <a:srgbClr val="CCCCCC"/>
            </a:solidFill>
          </a:ln>
        </p:spPr>
        <p:txBody>
          <a:bodyPr lIns="45719" rIns="45719"/>
          <a:lstStyle/>
          <a:p>
            <a:pPr/>
          </a:p>
        </p:txBody>
      </p:sp>
      <p:sp>
        <p:nvSpPr>
          <p:cNvPr id="656" name="CustomShape 2"/>
          <p:cNvSpPr/>
          <p:nvPr/>
        </p:nvSpPr>
        <p:spPr>
          <a:xfrm>
            <a:off x="4288320" y="3392999"/>
            <a:ext cx="718201" cy="718201"/>
          </a:xfrm>
          <a:prstGeom prst="ellipse">
            <a:avLst/>
          </a:prstGeom>
          <a:solidFill>
            <a:srgbClr val="409B94"/>
          </a:solidFill>
          <a:ln w="12700">
            <a:miter lim="400000"/>
          </a:ln>
        </p:spPr>
        <p:txBody>
          <a:bodyPr lIns="45719" rIns="45719"/>
          <a:lstStyle/>
          <a:p>
            <a:pPr/>
          </a:p>
        </p:txBody>
      </p:sp>
      <p:sp>
        <p:nvSpPr>
          <p:cNvPr id="657"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658" name="Nivel de texto 1…"/>
          <p:cNvSpPr txBox="1"/>
          <p:nvPr>
            <p:ph type="body" sz="quarter" idx="1"/>
          </p:nvPr>
        </p:nvSpPr>
        <p:spPr>
          <a:xfrm>
            <a:off x="1381320" y="1618560"/>
            <a:ext cx="94321" cy="322920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659" name="PlaceHolder 3"/>
          <p:cNvSpPr/>
          <p:nvPr/>
        </p:nvSpPr>
        <p:spPr>
          <a:xfrm>
            <a:off x="1480679" y="1618560"/>
            <a:ext cx="94321" cy="154008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660" name="PlaceHolder 4"/>
          <p:cNvSpPr/>
          <p:nvPr>
            <p:ph type="body" sz="quarter" idx="21"/>
          </p:nvPr>
        </p:nvSpPr>
        <p:spPr>
          <a:xfrm>
            <a:off x="1480679" y="3305519"/>
            <a:ext cx="94321" cy="154008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66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668" name="CustomShape 1"/>
          <p:cNvSpPr/>
          <p:nvPr/>
        </p:nvSpPr>
        <p:spPr>
          <a:xfrm>
            <a:off x="4643999" y="3676679"/>
            <a:ext cx="361" cy="1478521"/>
          </a:xfrm>
          <a:prstGeom prst="line">
            <a:avLst/>
          </a:prstGeom>
          <a:ln w="9360">
            <a:solidFill>
              <a:srgbClr val="CCCCCC"/>
            </a:solidFill>
          </a:ln>
        </p:spPr>
        <p:txBody>
          <a:bodyPr lIns="45719" rIns="45719"/>
          <a:lstStyle/>
          <a:p>
            <a:pPr/>
          </a:p>
        </p:txBody>
      </p:sp>
      <p:sp>
        <p:nvSpPr>
          <p:cNvPr id="669" name="CustomShape 2"/>
          <p:cNvSpPr/>
          <p:nvPr/>
        </p:nvSpPr>
        <p:spPr>
          <a:xfrm>
            <a:off x="4288320" y="3392999"/>
            <a:ext cx="718201" cy="718201"/>
          </a:xfrm>
          <a:prstGeom prst="ellipse">
            <a:avLst/>
          </a:prstGeom>
          <a:solidFill>
            <a:srgbClr val="409B94"/>
          </a:solidFill>
          <a:ln w="12700">
            <a:miter lim="400000"/>
          </a:ln>
        </p:spPr>
        <p:txBody>
          <a:bodyPr lIns="45719" rIns="45719"/>
          <a:lstStyle/>
          <a:p>
            <a:pPr/>
          </a:p>
        </p:txBody>
      </p:sp>
      <p:sp>
        <p:nvSpPr>
          <p:cNvPr id="670"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671" name="Nivel de texto 1…"/>
          <p:cNvSpPr txBox="1"/>
          <p:nvPr>
            <p:ph type="body" sz="quarter" idx="1"/>
          </p:nvPr>
        </p:nvSpPr>
        <p:spPr>
          <a:xfrm>
            <a:off x="1381320" y="1618560"/>
            <a:ext cx="94321" cy="15400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672" name="PlaceHolder 3"/>
          <p:cNvSpPr/>
          <p:nvPr/>
        </p:nvSpPr>
        <p:spPr>
          <a:xfrm>
            <a:off x="1480679" y="1618560"/>
            <a:ext cx="94321" cy="154008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673" name="PlaceHolder 4"/>
          <p:cNvSpPr/>
          <p:nvPr>
            <p:ph type="body" sz="quarter" idx="21"/>
          </p:nvPr>
        </p:nvSpPr>
        <p:spPr>
          <a:xfrm>
            <a:off x="1381320" y="3305519"/>
            <a:ext cx="193321" cy="154008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67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681" name="CustomShape 1"/>
          <p:cNvSpPr/>
          <p:nvPr/>
        </p:nvSpPr>
        <p:spPr>
          <a:xfrm>
            <a:off x="4643999" y="3676679"/>
            <a:ext cx="361" cy="1478521"/>
          </a:xfrm>
          <a:prstGeom prst="line">
            <a:avLst/>
          </a:prstGeom>
          <a:ln w="9360">
            <a:solidFill>
              <a:srgbClr val="CCCCCC"/>
            </a:solidFill>
          </a:ln>
        </p:spPr>
        <p:txBody>
          <a:bodyPr lIns="45719" rIns="45719"/>
          <a:lstStyle/>
          <a:p>
            <a:pPr/>
          </a:p>
        </p:txBody>
      </p:sp>
      <p:sp>
        <p:nvSpPr>
          <p:cNvPr id="682" name="CustomShape 2"/>
          <p:cNvSpPr/>
          <p:nvPr/>
        </p:nvSpPr>
        <p:spPr>
          <a:xfrm>
            <a:off x="4288320" y="3392999"/>
            <a:ext cx="718201" cy="718201"/>
          </a:xfrm>
          <a:prstGeom prst="ellipse">
            <a:avLst/>
          </a:prstGeom>
          <a:solidFill>
            <a:srgbClr val="409B94"/>
          </a:solidFill>
          <a:ln w="12700">
            <a:miter lim="400000"/>
          </a:ln>
        </p:spPr>
        <p:txBody>
          <a:bodyPr lIns="45719" rIns="45719"/>
          <a:lstStyle/>
          <a:p>
            <a:pPr/>
          </a:p>
        </p:txBody>
      </p:sp>
      <p:sp>
        <p:nvSpPr>
          <p:cNvPr id="683"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684" name="Nivel de texto 1…"/>
          <p:cNvSpPr txBox="1"/>
          <p:nvPr>
            <p:ph type="body" sz="quarter" idx="1"/>
          </p:nvPr>
        </p:nvSpPr>
        <p:spPr>
          <a:xfrm>
            <a:off x="1381320" y="1618560"/>
            <a:ext cx="193321" cy="15400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685" name="PlaceHolder 3"/>
          <p:cNvSpPr/>
          <p:nvPr>
            <p:ph type="body" sz="quarter" idx="21"/>
          </p:nvPr>
        </p:nvSpPr>
        <p:spPr>
          <a:xfrm>
            <a:off x="1381320" y="3305519"/>
            <a:ext cx="193321" cy="154008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68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693" name="CustomShape 1"/>
          <p:cNvSpPr/>
          <p:nvPr/>
        </p:nvSpPr>
        <p:spPr>
          <a:xfrm>
            <a:off x="4643999" y="3676679"/>
            <a:ext cx="361" cy="1478521"/>
          </a:xfrm>
          <a:prstGeom prst="line">
            <a:avLst/>
          </a:prstGeom>
          <a:ln w="9360">
            <a:solidFill>
              <a:srgbClr val="CCCCCC"/>
            </a:solidFill>
          </a:ln>
        </p:spPr>
        <p:txBody>
          <a:bodyPr lIns="45719" rIns="45719"/>
          <a:lstStyle/>
          <a:p>
            <a:pPr/>
          </a:p>
        </p:txBody>
      </p:sp>
      <p:sp>
        <p:nvSpPr>
          <p:cNvPr id="694" name="CustomShape 2"/>
          <p:cNvSpPr/>
          <p:nvPr/>
        </p:nvSpPr>
        <p:spPr>
          <a:xfrm>
            <a:off x="4288320" y="3392999"/>
            <a:ext cx="718201" cy="718201"/>
          </a:xfrm>
          <a:prstGeom prst="ellipse">
            <a:avLst/>
          </a:prstGeom>
          <a:solidFill>
            <a:srgbClr val="409B94"/>
          </a:solidFill>
          <a:ln w="12700">
            <a:miter lim="400000"/>
          </a:ln>
        </p:spPr>
        <p:txBody>
          <a:bodyPr lIns="45719" rIns="45719"/>
          <a:lstStyle/>
          <a:p>
            <a:pPr/>
          </a:p>
        </p:txBody>
      </p:sp>
      <p:sp>
        <p:nvSpPr>
          <p:cNvPr id="695"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696" name="Nivel de texto 1…"/>
          <p:cNvSpPr txBox="1"/>
          <p:nvPr>
            <p:ph type="body" sz="quarter" idx="1"/>
          </p:nvPr>
        </p:nvSpPr>
        <p:spPr>
          <a:xfrm>
            <a:off x="1381320" y="1618560"/>
            <a:ext cx="94321" cy="15400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697" name="PlaceHolder 3"/>
          <p:cNvSpPr/>
          <p:nvPr/>
        </p:nvSpPr>
        <p:spPr>
          <a:xfrm>
            <a:off x="1480679" y="1618560"/>
            <a:ext cx="94321" cy="154008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698" name="PlaceHolder 4"/>
          <p:cNvSpPr/>
          <p:nvPr/>
        </p:nvSpPr>
        <p:spPr>
          <a:xfrm>
            <a:off x="1480679" y="3305519"/>
            <a:ext cx="94321" cy="154008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699" name="PlaceHolder 5"/>
          <p:cNvSpPr/>
          <p:nvPr>
            <p:ph type="body" sz="quarter" idx="21"/>
          </p:nvPr>
        </p:nvSpPr>
        <p:spPr>
          <a:xfrm>
            <a:off x="1381320" y="3305519"/>
            <a:ext cx="94321" cy="154008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70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54" name="Nivel de texto 1…"/>
          <p:cNvSpPr txBox="1"/>
          <p:nvPr>
            <p:ph type="body" idx="1"/>
          </p:nvPr>
        </p:nvSpPr>
        <p:spPr>
          <a:xfrm>
            <a:off x="1441440" y="291959"/>
            <a:ext cx="3876481" cy="5795281"/>
          </a:xfrm>
          <a:prstGeom prst="rect">
            <a:avLst/>
          </a:prstGeom>
        </p:spPr>
        <p:txBody>
          <a:bodyPr anchor="ctr">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5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707" name="CustomShape 1"/>
          <p:cNvSpPr/>
          <p:nvPr/>
        </p:nvSpPr>
        <p:spPr>
          <a:xfrm>
            <a:off x="4643999" y="3676679"/>
            <a:ext cx="361" cy="1478521"/>
          </a:xfrm>
          <a:prstGeom prst="line">
            <a:avLst/>
          </a:prstGeom>
          <a:ln w="9360">
            <a:solidFill>
              <a:srgbClr val="CCCCCC"/>
            </a:solidFill>
          </a:ln>
        </p:spPr>
        <p:txBody>
          <a:bodyPr lIns="45719" rIns="45719"/>
          <a:lstStyle/>
          <a:p>
            <a:pPr/>
          </a:p>
        </p:txBody>
      </p:sp>
      <p:sp>
        <p:nvSpPr>
          <p:cNvPr id="708" name="CustomShape 2"/>
          <p:cNvSpPr/>
          <p:nvPr/>
        </p:nvSpPr>
        <p:spPr>
          <a:xfrm>
            <a:off x="4288320" y="3392999"/>
            <a:ext cx="718201" cy="718201"/>
          </a:xfrm>
          <a:prstGeom prst="ellipse">
            <a:avLst/>
          </a:prstGeom>
          <a:solidFill>
            <a:srgbClr val="409B94"/>
          </a:solidFill>
          <a:ln w="12700">
            <a:miter lim="400000"/>
          </a:ln>
        </p:spPr>
        <p:txBody>
          <a:bodyPr lIns="45719" rIns="45719"/>
          <a:lstStyle/>
          <a:p>
            <a:pPr/>
          </a:p>
        </p:txBody>
      </p:sp>
      <p:sp>
        <p:nvSpPr>
          <p:cNvPr id="709"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710" name="Nivel de texto 1…"/>
          <p:cNvSpPr txBox="1"/>
          <p:nvPr>
            <p:ph type="body" sz="quarter" idx="1"/>
          </p:nvPr>
        </p:nvSpPr>
        <p:spPr>
          <a:xfrm>
            <a:off x="1381320" y="1618560"/>
            <a:ext cx="193321" cy="322920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711" name="PlaceHolder 3"/>
          <p:cNvSpPr/>
          <p:nvPr>
            <p:ph type="body" sz="quarter" idx="21"/>
          </p:nvPr>
        </p:nvSpPr>
        <p:spPr>
          <a:xfrm>
            <a:off x="1381320" y="1618560"/>
            <a:ext cx="193321" cy="322920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pic>
        <p:nvPicPr>
          <p:cNvPr id="712" name="Imagen 187" descr="Imagen 187"/>
          <p:cNvPicPr>
            <a:picLocks noChangeAspect="1"/>
          </p:cNvPicPr>
          <p:nvPr/>
        </p:nvPicPr>
        <p:blipFill>
          <a:blip r:embed="rId2">
            <a:extLst/>
          </a:blip>
          <a:stretch>
            <a:fillRect/>
          </a:stretch>
        </p:blipFill>
        <p:spPr>
          <a:xfrm>
            <a:off x="1380959" y="3156119"/>
            <a:ext cx="193321" cy="154081"/>
          </a:xfrm>
          <a:prstGeom prst="rect">
            <a:avLst/>
          </a:prstGeom>
          <a:ln w="12700">
            <a:miter lim="400000"/>
          </a:ln>
        </p:spPr>
      </p:pic>
      <p:pic>
        <p:nvPicPr>
          <p:cNvPr id="713" name="Imagen 188" descr="Imagen 188"/>
          <p:cNvPicPr>
            <a:picLocks noChangeAspect="1"/>
          </p:cNvPicPr>
          <p:nvPr/>
        </p:nvPicPr>
        <p:blipFill>
          <a:blip r:embed="rId2">
            <a:extLst/>
          </a:blip>
          <a:stretch>
            <a:fillRect/>
          </a:stretch>
        </p:blipFill>
        <p:spPr>
          <a:xfrm>
            <a:off x="1380959" y="3156119"/>
            <a:ext cx="193321" cy="154081"/>
          </a:xfrm>
          <a:prstGeom prst="rect">
            <a:avLst/>
          </a:prstGeom>
          <a:ln w="12700">
            <a:miter lim="400000"/>
          </a:ln>
        </p:spPr>
      </p:pic>
      <p:sp>
        <p:nvSpPr>
          <p:cNvPr id="71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721" name="CustomShape 1"/>
          <p:cNvSpPr/>
          <p:nvPr/>
        </p:nvSpPr>
        <p:spPr>
          <a:xfrm>
            <a:off x="-6121" y="4513679"/>
            <a:ext cx="9160201" cy="361"/>
          </a:xfrm>
          <a:prstGeom prst="line">
            <a:avLst/>
          </a:prstGeom>
          <a:ln w="9360">
            <a:solidFill>
              <a:srgbClr val="CCCCCC"/>
            </a:solidFill>
          </a:ln>
        </p:spPr>
        <p:txBody>
          <a:bodyPr lIns="45719" rIns="45719"/>
          <a:lstStyle/>
          <a:p>
            <a:pPr/>
          </a:p>
        </p:txBody>
      </p:sp>
      <p:sp>
        <p:nvSpPr>
          <p:cNvPr id="722" name="CustomShape 2"/>
          <p:cNvSpPr/>
          <p:nvPr/>
        </p:nvSpPr>
        <p:spPr>
          <a:xfrm>
            <a:off x="4293720" y="4235399"/>
            <a:ext cx="718201" cy="718202"/>
          </a:xfrm>
          <a:prstGeom prst="ellipse">
            <a:avLst/>
          </a:prstGeom>
          <a:solidFill>
            <a:srgbClr val="409B94"/>
          </a:solidFill>
          <a:ln w="12700">
            <a:miter lim="400000"/>
          </a:ln>
        </p:spPr>
        <p:txBody>
          <a:bodyPr lIns="45719" rIns="45719"/>
          <a:lstStyle/>
          <a:p>
            <a:pPr/>
          </a:p>
        </p:txBody>
      </p:sp>
      <p:sp>
        <p:nvSpPr>
          <p:cNvPr id="72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730" name="CustomShape 1"/>
          <p:cNvSpPr/>
          <p:nvPr/>
        </p:nvSpPr>
        <p:spPr>
          <a:xfrm>
            <a:off x="-6121" y="4513679"/>
            <a:ext cx="9160201" cy="361"/>
          </a:xfrm>
          <a:prstGeom prst="line">
            <a:avLst/>
          </a:prstGeom>
          <a:ln w="9360">
            <a:solidFill>
              <a:srgbClr val="CCCCCC"/>
            </a:solidFill>
          </a:ln>
        </p:spPr>
        <p:txBody>
          <a:bodyPr lIns="45719" rIns="45719"/>
          <a:lstStyle/>
          <a:p>
            <a:pPr/>
          </a:p>
        </p:txBody>
      </p:sp>
      <p:sp>
        <p:nvSpPr>
          <p:cNvPr id="731" name="CustomShape 2"/>
          <p:cNvSpPr/>
          <p:nvPr/>
        </p:nvSpPr>
        <p:spPr>
          <a:xfrm>
            <a:off x="4293720" y="4235399"/>
            <a:ext cx="718201" cy="718202"/>
          </a:xfrm>
          <a:prstGeom prst="ellipse">
            <a:avLst/>
          </a:prstGeom>
          <a:solidFill>
            <a:srgbClr val="409B94"/>
          </a:solidFill>
          <a:ln w="12700">
            <a:miter lim="400000"/>
          </a:ln>
        </p:spPr>
        <p:txBody>
          <a:bodyPr lIns="45719" rIns="45719"/>
          <a:lstStyle/>
          <a:p>
            <a:pPr/>
          </a:p>
        </p:txBody>
      </p:sp>
      <p:sp>
        <p:nvSpPr>
          <p:cNvPr id="732"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733" name="Nivel de texto 1…"/>
          <p:cNvSpPr txBox="1"/>
          <p:nvPr>
            <p:ph type="body" sz="quarter" idx="1"/>
          </p:nvPr>
        </p:nvSpPr>
        <p:spPr>
          <a:xfrm>
            <a:off x="1381320" y="-412920"/>
            <a:ext cx="193321" cy="7292520"/>
          </a:xfrm>
          <a:prstGeom prst="rect">
            <a:avLst/>
          </a:prstGeom>
        </p:spPr>
        <p:txBody>
          <a:bodyPr anchor="ct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73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741" name="CustomShape 1"/>
          <p:cNvSpPr/>
          <p:nvPr/>
        </p:nvSpPr>
        <p:spPr>
          <a:xfrm>
            <a:off x="-6121" y="4513679"/>
            <a:ext cx="9160201" cy="361"/>
          </a:xfrm>
          <a:prstGeom prst="line">
            <a:avLst/>
          </a:prstGeom>
          <a:ln w="9360">
            <a:solidFill>
              <a:srgbClr val="CCCCCC"/>
            </a:solidFill>
          </a:ln>
        </p:spPr>
        <p:txBody>
          <a:bodyPr lIns="45719" rIns="45719"/>
          <a:lstStyle/>
          <a:p>
            <a:pPr/>
          </a:p>
        </p:txBody>
      </p:sp>
      <p:sp>
        <p:nvSpPr>
          <p:cNvPr id="742" name="CustomShape 2"/>
          <p:cNvSpPr/>
          <p:nvPr/>
        </p:nvSpPr>
        <p:spPr>
          <a:xfrm>
            <a:off x="4293720" y="4235399"/>
            <a:ext cx="718201" cy="718202"/>
          </a:xfrm>
          <a:prstGeom prst="ellipse">
            <a:avLst/>
          </a:prstGeom>
          <a:solidFill>
            <a:srgbClr val="409B94"/>
          </a:solidFill>
          <a:ln w="12700">
            <a:miter lim="400000"/>
          </a:ln>
        </p:spPr>
        <p:txBody>
          <a:bodyPr lIns="45719" rIns="45719"/>
          <a:lstStyle/>
          <a:p>
            <a:pPr/>
          </a:p>
        </p:txBody>
      </p:sp>
      <p:sp>
        <p:nvSpPr>
          <p:cNvPr id="743"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744" name="Nivel de texto 1…"/>
          <p:cNvSpPr txBox="1"/>
          <p:nvPr>
            <p:ph type="body" sz="quarter" idx="1"/>
          </p:nvPr>
        </p:nvSpPr>
        <p:spPr>
          <a:xfrm>
            <a:off x="1381320" y="1618560"/>
            <a:ext cx="193321" cy="322920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74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752" name="CustomShape 1"/>
          <p:cNvSpPr/>
          <p:nvPr/>
        </p:nvSpPr>
        <p:spPr>
          <a:xfrm>
            <a:off x="-6121" y="4513679"/>
            <a:ext cx="9160201" cy="361"/>
          </a:xfrm>
          <a:prstGeom prst="line">
            <a:avLst/>
          </a:prstGeom>
          <a:ln w="9360">
            <a:solidFill>
              <a:srgbClr val="CCCCCC"/>
            </a:solidFill>
          </a:ln>
        </p:spPr>
        <p:txBody>
          <a:bodyPr lIns="45719" rIns="45719"/>
          <a:lstStyle/>
          <a:p>
            <a:pPr/>
          </a:p>
        </p:txBody>
      </p:sp>
      <p:sp>
        <p:nvSpPr>
          <p:cNvPr id="753" name="CustomShape 2"/>
          <p:cNvSpPr/>
          <p:nvPr/>
        </p:nvSpPr>
        <p:spPr>
          <a:xfrm>
            <a:off x="4293720" y="4235399"/>
            <a:ext cx="718201" cy="718202"/>
          </a:xfrm>
          <a:prstGeom prst="ellipse">
            <a:avLst/>
          </a:prstGeom>
          <a:solidFill>
            <a:srgbClr val="409B94"/>
          </a:solidFill>
          <a:ln w="12700">
            <a:miter lim="400000"/>
          </a:ln>
        </p:spPr>
        <p:txBody>
          <a:bodyPr lIns="45719" rIns="45719"/>
          <a:lstStyle/>
          <a:p>
            <a:pPr/>
          </a:p>
        </p:txBody>
      </p:sp>
      <p:sp>
        <p:nvSpPr>
          <p:cNvPr id="754"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755" name="Nivel de texto 1…"/>
          <p:cNvSpPr txBox="1"/>
          <p:nvPr>
            <p:ph type="body" sz="quarter" idx="1"/>
          </p:nvPr>
        </p:nvSpPr>
        <p:spPr>
          <a:xfrm>
            <a:off x="1381320" y="1618560"/>
            <a:ext cx="94321" cy="322920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756" name="PlaceHolder 3"/>
          <p:cNvSpPr/>
          <p:nvPr>
            <p:ph type="body" sz="quarter" idx="21"/>
          </p:nvPr>
        </p:nvSpPr>
        <p:spPr>
          <a:xfrm>
            <a:off x="1480679" y="1618560"/>
            <a:ext cx="94321" cy="322920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75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64" name="CustomShape 1"/>
          <p:cNvSpPr/>
          <p:nvPr/>
        </p:nvSpPr>
        <p:spPr>
          <a:xfrm>
            <a:off x="-6121" y="4513679"/>
            <a:ext cx="9160201" cy="361"/>
          </a:xfrm>
          <a:prstGeom prst="line">
            <a:avLst/>
          </a:prstGeom>
          <a:ln w="9360">
            <a:solidFill>
              <a:srgbClr val="CCCCCC"/>
            </a:solidFill>
          </a:ln>
        </p:spPr>
        <p:txBody>
          <a:bodyPr lIns="45719" rIns="45719"/>
          <a:lstStyle/>
          <a:p>
            <a:pPr/>
          </a:p>
        </p:txBody>
      </p:sp>
      <p:sp>
        <p:nvSpPr>
          <p:cNvPr id="765" name="CustomShape 2"/>
          <p:cNvSpPr/>
          <p:nvPr/>
        </p:nvSpPr>
        <p:spPr>
          <a:xfrm>
            <a:off x="4293720" y="4235399"/>
            <a:ext cx="718201" cy="718202"/>
          </a:xfrm>
          <a:prstGeom prst="ellipse">
            <a:avLst/>
          </a:prstGeom>
          <a:solidFill>
            <a:srgbClr val="409B94"/>
          </a:solidFill>
          <a:ln w="12700">
            <a:miter lim="400000"/>
          </a:ln>
        </p:spPr>
        <p:txBody>
          <a:bodyPr lIns="45719" rIns="45719"/>
          <a:lstStyle/>
          <a:p>
            <a:pPr/>
          </a:p>
        </p:txBody>
      </p:sp>
      <p:sp>
        <p:nvSpPr>
          <p:cNvPr id="766"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76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774" name="CustomShape 1"/>
          <p:cNvSpPr/>
          <p:nvPr/>
        </p:nvSpPr>
        <p:spPr>
          <a:xfrm>
            <a:off x="-6121" y="4513679"/>
            <a:ext cx="9160201" cy="361"/>
          </a:xfrm>
          <a:prstGeom prst="line">
            <a:avLst/>
          </a:prstGeom>
          <a:ln w="9360">
            <a:solidFill>
              <a:srgbClr val="CCCCCC"/>
            </a:solidFill>
          </a:ln>
        </p:spPr>
        <p:txBody>
          <a:bodyPr lIns="45719" rIns="45719"/>
          <a:lstStyle/>
          <a:p>
            <a:pPr/>
          </a:p>
        </p:txBody>
      </p:sp>
      <p:sp>
        <p:nvSpPr>
          <p:cNvPr id="775" name="CustomShape 2"/>
          <p:cNvSpPr/>
          <p:nvPr/>
        </p:nvSpPr>
        <p:spPr>
          <a:xfrm>
            <a:off x="4293720" y="4235399"/>
            <a:ext cx="718201" cy="718202"/>
          </a:xfrm>
          <a:prstGeom prst="ellipse">
            <a:avLst/>
          </a:prstGeom>
          <a:solidFill>
            <a:srgbClr val="409B94"/>
          </a:solidFill>
          <a:ln w="12700">
            <a:miter lim="400000"/>
          </a:ln>
        </p:spPr>
        <p:txBody>
          <a:bodyPr lIns="45719" rIns="45719"/>
          <a:lstStyle/>
          <a:p>
            <a:pPr/>
          </a:p>
        </p:txBody>
      </p:sp>
      <p:sp>
        <p:nvSpPr>
          <p:cNvPr id="776" name="Nivel de texto 1…"/>
          <p:cNvSpPr txBox="1"/>
          <p:nvPr>
            <p:ph type="body" idx="1"/>
          </p:nvPr>
        </p:nvSpPr>
        <p:spPr>
          <a:xfrm>
            <a:off x="1441440" y="291959"/>
            <a:ext cx="3876481" cy="5795281"/>
          </a:xfrm>
          <a:prstGeom prst="rect">
            <a:avLst/>
          </a:prstGeom>
        </p:spPr>
        <p:txBody>
          <a:bodyPr anchor="ct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77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784" name="CustomShape 1"/>
          <p:cNvSpPr/>
          <p:nvPr/>
        </p:nvSpPr>
        <p:spPr>
          <a:xfrm>
            <a:off x="-6121" y="4513679"/>
            <a:ext cx="9160201" cy="361"/>
          </a:xfrm>
          <a:prstGeom prst="line">
            <a:avLst/>
          </a:prstGeom>
          <a:ln w="9360">
            <a:solidFill>
              <a:srgbClr val="CCCCCC"/>
            </a:solidFill>
          </a:ln>
        </p:spPr>
        <p:txBody>
          <a:bodyPr lIns="45719" rIns="45719"/>
          <a:lstStyle/>
          <a:p>
            <a:pPr/>
          </a:p>
        </p:txBody>
      </p:sp>
      <p:sp>
        <p:nvSpPr>
          <p:cNvPr id="785" name="CustomShape 2"/>
          <p:cNvSpPr/>
          <p:nvPr/>
        </p:nvSpPr>
        <p:spPr>
          <a:xfrm>
            <a:off x="4293720" y="4235399"/>
            <a:ext cx="718201" cy="718202"/>
          </a:xfrm>
          <a:prstGeom prst="ellipse">
            <a:avLst/>
          </a:prstGeom>
          <a:solidFill>
            <a:srgbClr val="409B94"/>
          </a:solidFill>
          <a:ln w="12700">
            <a:miter lim="400000"/>
          </a:ln>
        </p:spPr>
        <p:txBody>
          <a:bodyPr lIns="45719" rIns="45719"/>
          <a:lstStyle/>
          <a:p>
            <a:pPr/>
          </a:p>
        </p:txBody>
      </p:sp>
      <p:sp>
        <p:nvSpPr>
          <p:cNvPr id="786"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787" name="Nivel de texto 1…"/>
          <p:cNvSpPr txBox="1"/>
          <p:nvPr>
            <p:ph type="body" sz="quarter" idx="1"/>
          </p:nvPr>
        </p:nvSpPr>
        <p:spPr>
          <a:xfrm>
            <a:off x="1381320" y="1618560"/>
            <a:ext cx="94321" cy="15400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788" name="PlaceHolder 3"/>
          <p:cNvSpPr/>
          <p:nvPr/>
        </p:nvSpPr>
        <p:spPr>
          <a:xfrm>
            <a:off x="1381320" y="3305519"/>
            <a:ext cx="94321" cy="154008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789" name="PlaceHolder 4"/>
          <p:cNvSpPr/>
          <p:nvPr>
            <p:ph type="body" sz="quarter" idx="21"/>
          </p:nvPr>
        </p:nvSpPr>
        <p:spPr>
          <a:xfrm>
            <a:off x="1480679" y="1618560"/>
            <a:ext cx="94321" cy="322920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79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797" name="CustomShape 1"/>
          <p:cNvSpPr/>
          <p:nvPr/>
        </p:nvSpPr>
        <p:spPr>
          <a:xfrm>
            <a:off x="-6121" y="4513679"/>
            <a:ext cx="9160201" cy="361"/>
          </a:xfrm>
          <a:prstGeom prst="line">
            <a:avLst/>
          </a:prstGeom>
          <a:ln w="9360">
            <a:solidFill>
              <a:srgbClr val="CCCCCC"/>
            </a:solidFill>
          </a:ln>
        </p:spPr>
        <p:txBody>
          <a:bodyPr lIns="45719" rIns="45719"/>
          <a:lstStyle/>
          <a:p>
            <a:pPr/>
          </a:p>
        </p:txBody>
      </p:sp>
      <p:sp>
        <p:nvSpPr>
          <p:cNvPr id="798" name="CustomShape 2"/>
          <p:cNvSpPr/>
          <p:nvPr/>
        </p:nvSpPr>
        <p:spPr>
          <a:xfrm>
            <a:off x="4293720" y="4235399"/>
            <a:ext cx="718201" cy="718202"/>
          </a:xfrm>
          <a:prstGeom prst="ellipse">
            <a:avLst/>
          </a:prstGeom>
          <a:solidFill>
            <a:srgbClr val="409B94"/>
          </a:solidFill>
          <a:ln w="12700">
            <a:miter lim="400000"/>
          </a:ln>
        </p:spPr>
        <p:txBody>
          <a:bodyPr lIns="45719" rIns="45719"/>
          <a:lstStyle/>
          <a:p>
            <a:pPr/>
          </a:p>
        </p:txBody>
      </p:sp>
      <p:sp>
        <p:nvSpPr>
          <p:cNvPr id="799"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800" name="Nivel de texto 1…"/>
          <p:cNvSpPr txBox="1"/>
          <p:nvPr>
            <p:ph type="body" sz="quarter" idx="1"/>
          </p:nvPr>
        </p:nvSpPr>
        <p:spPr>
          <a:xfrm>
            <a:off x="1381320" y="1618560"/>
            <a:ext cx="94321" cy="322920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801" name="PlaceHolder 3"/>
          <p:cNvSpPr/>
          <p:nvPr/>
        </p:nvSpPr>
        <p:spPr>
          <a:xfrm>
            <a:off x="1480679" y="1618560"/>
            <a:ext cx="94321" cy="154008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802" name="PlaceHolder 4"/>
          <p:cNvSpPr/>
          <p:nvPr>
            <p:ph type="body" sz="quarter" idx="21"/>
          </p:nvPr>
        </p:nvSpPr>
        <p:spPr>
          <a:xfrm>
            <a:off x="1480679" y="3305519"/>
            <a:ext cx="94321" cy="154008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80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810" name="CustomShape 1"/>
          <p:cNvSpPr/>
          <p:nvPr/>
        </p:nvSpPr>
        <p:spPr>
          <a:xfrm>
            <a:off x="-6121" y="4513679"/>
            <a:ext cx="9160201" cy="361"/>
          </a:xfrm>
          <a:prstGeom prst="line">
            <a:avLst/>
          </a:prstGeom>
          <a:ln w="9360">
            <a:solidFill>
              <a:srgbClr val="CCCCCC"/>
            </a:solidFill>
          </a:ln>
        </p:spPr>
        <p:txBody>
          <a:bodyPr lIns="45719" rIns="45719"/>
          <a:lstStyle/>
          <a:p>
            <a:pPr/>
          </a:p>
        </p:txBody>
      </p:sp>
      <p:sp>
        <p:nvSpPr>
          <p:cNvPr id="811" name="CustomShape 2"/>
          <p:cNvSpPr/>
          <p:nvPr/>
        </p:nvSpPr>
        <p:spPr>
          <a:xfrm>
            <a:off x="4293720" y="4235399"/>
            <a:ext cx="718201" cy="718202"/>
          </a:xfrm>
          <a:prstGeom prst="ellipse">
            <a:avLst/>
          </a:prstGeom>
          <a:solidFill>
            <a:srgbClr val="409B94"/>
          </a:solidFill>
          <a:ln w="12700">
            <a:miter lim="400000"/>
          </a:ln>
        </p:spPr>
        <p:txBody>
          <a:bodyPr lIns="45719" rIns="45719"/>
          <a:lstStyle/>
          <a:p>
            <a:pPr/>
          </a:p>
        </p:txBody>
      </p:sp>
      <p:sp>
        <p:nvSpPr>
          <p:cNvPr id="812"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813" name="Nivel de texto 1…"/>
          <p:cNvSpPr txBox="1"/>
          <p:nvPr>
            <p:ph type="body" sz="quarter" idx="1"/>
          </p:nvPr>
        </p:nvSpPr>
        <p:spPr>
          <a:xfrm>
            <a:off x="1381320" y="1618560"/>
            <a:ext cx="94321" cy="15400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814" name="PlaceHolder 3"/>
          <p:cNvSpPr/>
          <p:nvPr/>
        </p:nvSpPr>
        <p:spPr>
          <a:xfrm>
            <a:off x="1480679" y="1618560"/>
            <a:ext cx="94321" cy="154008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815" name="PlaceHolder 4"/>
          <p:cNvSpPr/>
          <p:nvPr>
            <p:ph type="body" sz="quarter" idx="21"/>
          </p:nvPr>
        </p:nvSpPr>
        <p:spPr>
          <a:xfrm>
            <a:off x="1381320" y="3305519"/>
            <a:ext cx="193321" cy="154008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81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62" name="Texto del título"/>
          <p:cNvSpPr txBox="1"/>
          <p:nvPr>
            <p:ph type="title"/>
          </p:nvPr>
        </p:nvSpPr>
        <p:spPr>
          <a:xfrm>
            <a:off x="1441440" y="291959"/>
            <a:ext cx="3876481" cy="1250281"/>
          </a:xfrm>
          <a:prstGeom prst="rect">
            <a:avLst/>
          </a:prstGeom>
        </p:spPr>
        <p:txBody>
          <a:bodyPr>
            <a:normAutofit fontScale="100000" lnSpcReduction="0"/>
          </a:bodyPr>
          <a:lstStyle/>
          <a:p>
            <a:pPr/>
            <a:r>
              <a:t>Texto del título</a:t>
            </a:r>
          </a:p>
        </p:txBody>
      </p:sp>
      <p:sp>
        <p:nvSpPr>
          <p:cNvPr id="63" name="Nivel de texto 1…"/>
          <p:cNvSpPr txBox="1"/>
          <p:nvPr>
            <p:ph type="body" sz="quarter" idx="1"/>
          </p:nvPr>
        </p:nvSpPr>
        <p:spPr>
          <a:xfrm>
            <a:off x="1381320" y="1618560"/>
            <a:ext cx="94321" cy="1540081"/>
          </a:xfrm>
          <a:prstGeom prst="rect">
            <a:avLst/>
          </a:prstGeom>
        </p:spPr>
        <p:txBody>
          <a:bodyPr>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64" name="PlaceHolder 3"/>
          <p:cNvSpPr/>
          <p:nvPr/>
        </p:nvSpPr>
        <p:spPr>
          <a:xfrm>
            <a:off x="1381320" y="3305519"/>
            <a:ext cx="94321" cy="1540081"/>
          </a:xfrm>
          <a:prstGeom prst="rect">
            <a:avLst/>
          </a:prstGeom>
          <a:ln w="12700">
            <a:miter lim="400000"/>
          </a:ln>
        </p:spPr>
        <p:txBody>
          <a:bodyPr lIns="0" tIns="0" rIns="0" bIns="0">
            <a:normAutofit fontScale="100000" lnSpcReduction="0"/>
          </a:bodyPr>
          <a:lstStyle/>
          <a:p>
            <a:pPr marL="431999" indent="-323999">
              <a:lnSpc>
                <a:spcPct val="90000"/>
              </a:lnSpc>
              <a:spcBef>
                <a:spcPts val="1000"/>
              </a:spcBef>
              <a:buClr>
                <a:srgbClr val="000000"/>
              </a:buClr>
              <a:buSzPct val="45000"/>
              <a:buChar char="●"/>
              <a:defRPr spc="-100" sz="3200">
                <a:uFill>
                  <a:solidFill>
                    <a:srgbClr val="FFFFFF"/>
                  </a:solidFill>
                </a:uFill>
              </a:defRPr>
            </a:pPr>
          </a:p>
        </p:txBody>
      </p:sp>
      <p:sp>
        <p:nvSpPr>
          <p:cNvPr id="65" name="PlaceHolder 4"/>
          <p:cNvSpPr/>
          <p:nvPr>
            <p:ph type="body" sz="quarter" idx="21"/>
          </p:nvPr>
        </p:nvSpPr>
        <p:spPr>
          <a:xfrm>
            <a:off x="1480679" y="1618560"/>
            <a:ext cx="94321" cy="3229201"/>
          </a:xfrm>
          <a:prstGeom prst="rect">
            <a:avLst/>
          </a:prstGeom>
        </p:spPr>
        <p:txBody>
          <a:bodyPr>
            <a:normAutofit fontScale="100000" lnSpcReduction="0"/>
          </a:bodyPr>
          <a:lstStyle/>
          <a:p>
            <a:pPr>
              <a:defRPr spc="-100"/>
            </a:pPr>
          </a:p>
        </p:txBody>
      </p:sp>
      <p:sp>
        <p:nvSpPr>
          <p:cNvPr id="6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823" name="CustomShape 1"/>
          <p:cNvSpPr/>
          <p:nvPr/>
        </p:nvSpPr>
        <p:spPr>
          <a:xfrm>
            <a:off x="-6121" y="4513679"/>
            <a:ext cx="9160201" cy="361"/>
          </a:xfrm>
          <a:prstGeom prst="line">
            <a:avLst/>
          </a:prstGeom>
          <a:ln w="9360">
            <a:solidFill>
              <a:srgbClr val="CCCCCC"/>
            </a:solidFill>
          </a:ln>
        </p:spPr>
        <p:txBody>
          <a:bodyPr lIns="45719" rIns="45719"/>
          <a:lstStyle/>
          <a:p>
            <a:pPr/>
          </a:p>
        </p:txBody>
      </p:sp>
      <p:sp>
        <p:nvSpPr>
          <p:cNvPr id="824" name="CustomShape 2"/>
          <p:cNvSpPr/>
          <p:nvPr/>
        </p:nvSpPr>
        <p:spPr>
          <a:xfrm>
            <a:off x="4293720" y="4235399"/>
            <a:ext cx="718201" cy="718202"/>
          </a:xfrm>
          <a:prstGeom prst="ellipse">
            <a:avLst/>
          </a:prstGeom>
          <a:solidFill>
            <a:srgbClr val="409B94"/>
          </a:solidFill>
          <a:ln w="12700">
            <a:miter lim="400000"/>
          </a:ln>
        </p:spPr>
        <p:txBody>
          <a:bodyPr lIns="45719" rIns="45719"/>
          <a:lstStyle/>
          <a:p>
            <a:pPr/>
          </a:p>
        </p:txBody>
      </p:sp>
      <p:sp>
        <p:nvSpPr>
          <p:cNvPr id="825"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826" name="Nivel de texto 1…"/>
          <p:cNvSpPr txBox="1"/>
          <p:nvPr>
            <p:ph type="body" sz="quarter" idx="1"/>
          </p:nvPr>
        </p:nvSpPr>
        <p:spPr>
          <a:xfrm>
            <a:off x="1381320" y="1618560"/>
            <a:ext cx="193321" cy="15400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827" name="PlaceHolder 3"/>
          <p:cNvSpPr/>
          <p:nvPr>
            <p:ph type="body" sz="quarter" idx="21"/>
          </p:nvPr>
        </p:nvSpPr>
        <p:spPr>
          <a:xfrm>
            <a:off x="1381320" y="3305519"/>
            <a:ext cx="193321" cy="154008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82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835" name="CustomShape 1"/>
          <p:cNvSpPr/>
          <p:nvPr/>
        </p:nvSpPr>
        <p:spPr>
          <a:xfrm>
            <a:off x="-6121" y="4513679"/>
            <a:ext cx="9160201" cy="361"/>
          </a:xfrm>
          <a:prstGeom prst="line">
            <a:avLst/>
          </a:prstGeom>
          <a:ln w="9360">
            <a:solidFill>
              <a:srgbClr val="CCCCCC"/>
            </a:solidFill>
          </a:ln>
        </p:spPr>
        <p:txBody>
          <a:bodyPr lIns="45719" rIns="45719"/>
          <a:lstStyle/>
          <a:p>
            <a:pPr/>
          </a:p>
        </p:txBody>
      </p:sp>
      <p:sp>
        <p:nvSpPr>
          <p:cNvPr id="836" name="CustomShape 2"/>
          <p:cNvSpPr/>
          <p:nvPr/>
        </p:nvSpPr>
        <p:spPr>
          <a:xfrm>
            <a:off x="4293720" y="4235399"/>
            <a:ext cx="718201" cy="718202"/>
          </a:xfrm>
          <a:prstGeom prst="ellipse">
            <a:avLst/>
          </a:prstGeom>
          <a:solidFill>
            <a:srgbClr val="409B94"/>
          </a:solidFill>
          <a:ln w="12700">
            <a:miter lim="400000"/>
          </a:ln>
        </p:spPr>
        <p:txBody>
          <a:bodyPr lIns="45719" rIns="45719"/>
          <a:lstStyle/>
          <a:p>
            <a:pPr/>
          </a:p>
        </p:txBody>
      </p:sp>
      <p:sp>
        <p:nvSpPr>
          <p:cNvPr id="837"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838" name="Nivel de texto 1…"/>
          <p:cNvSpPr txBox="1"/>
          <p:nvPr>
            <p:ph type="body" sz="quarter" idx="1"/>
          </p:nvPr>
        </p:nvSpPr>
        <p:spPr>
          <a:xfrm>
            <a:off x="1381320" y="1618560"/>
            <a:ext cx="94321" cy="15400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839" name="PlaceHolder 3"/>
          <p:cNvSpPr/>
          <p:nvPr/>
        </p:nvSpPr>
        <p:spPr>
          <a:xfrm>
            <a:off x="1480679" y="1618560"/>
            <a:ext cx="94321" cy="154008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840" name="PlaceHolder 4"/>
          <p:cNvSpPr/>
          <p:nvPr/>
        </p:nvSpPr>
        <p:spPr>
          <a:xfrm>
            <a:off x="1480679" y="3305519"/>
            <a:ext cx="94321" cy="154008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841" name="PlaceHolder 5"/>
          <p:cNvSpPr/>
          <p:nvPr>
            <p:ph type="body" sz="quarter" idx="21"/>
          </p:nvPr>
        </p:nvSpPr>
        <p:spPr>
          <a:xfrm>
            <a:off x="1381320" y="3305519"/>
            <a:ext cx="94321" cy="154008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84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849" name="CustomShape 1"/>
          <p:cNvSpPr/>
          <p:nvPr/>
        </p:nvSpPr>
        <p:spPr>
          <a:xfrm>
            <a:off x="-6121" y="4513679"/>
            <a:ext cx="9160201" cy="361"/>
          </a:xfrm>
          <a:prstGeom prst="line">
            <a:avLst/>
          </a:prstGeom>
          <a:ln w="9360">
            <a:solidFill>
              <a:srgbClr val="CCCCCC"/>
            </a:solidFill>
          </a:ln>
        </p:spPr>
        <p:txBody>
          <a:bodyPr lIns="45719" rIns="45719"/>
          <a:lstStyle/>
          <a:p>
            <a:pPr/>
          </a:p>
        </p:txBody>
      </p:sp>
      <p:sp>
        <p:nvSpPr>
          <p:cNvPr id="850" name="CustomShape 2"/>
          <p:cNvSpPr/>
          <p:nvPr/>
        </p:nvSpPr>
        <p:spPr>
          <a:xfrm>
            <a:off x="4293720" y="4235399"/>
            <a:ext cx="718201" cy="718202"/>
          </a:xfrm>
          <a:prstGeom prst="ellipse">
            <a:avLst/>
          </a:prstGeom>
          <a:solidFill>
            <a:srgbClr val="409B94"/>
          </a:solidFill>
          <a:ln w="12700">
            <a:miter lim="400000"/>
          </a:ln>
        </p:spPr>
        <p:txBody>
          <a:bodyPr lIns="45719" rIns="45719"/>
          <a:lstStyle/>
          <a:p>
            <a:pPr/>
          </a:p>
        </p:txBody>
      </p:sp>
      <p:sp>
        <p:nvSpPr>
          <p:cNvPr id="851"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852" name="Nivel de texto 1…"/>
          <p:cNvSpPr txBox="1"/>
          <p:nvPr>
            <p:ph type="body" sz="quarter" idx="1"/>
          </p:nvPr>
        </p:nvSpPr>
        <p:spPr>
          <a:xfrm>
            <a:off x="1381320" y="1618560"/>
            <a:ext cx="193321" cy="322920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853" name="PlaceHolder 3"/>
          <p:cNvSpPr/>
          <p:nvPr>
            <p:ph type="body" sz="quarter" idx="21"/>
          </p:nvPr>
        </p:nvSpPr>
        <p:spPr>
          <a:xfrm>
            <a:off x="1381320" y="1618560"/>
            <a:ext cx="193321" cy="322920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pic>
        <p:nvPicPr>
          <p:cNvPr id="854" name="Imagen 225" descr="Imagen 225"/>
          <p:cNvPicPr>
            <a:picLocks noChangeAspect="1"/>
          </p:cNvPicPr>
          <p:nvPr/>
        </p:nvPicPr>
        <p:blipFill>
          <a:blip r:embed="rId2">
            <a:extLst/>
          </a:blip>
          <a:stretch>
            <a:fillRect/>
          </a:stretch>
        </p:blipFill>
        <p:spPr>
          <a:xfrm>
            <a:off x="1380959" y="3156119"/>
            <a:ext cx="193321" cy="154081"/>
          </a:xfrm>
          <a:prstGeom prst="rect">
            <a:avLst/>
          </a:prstGeom>
          <a:ln w="12700">
            <a:miter lim="400000"/>
          </a:ln>
        </p:spPr>
      </p:pic>
      <p:pic>
        <p:nvPicPr>
          <p:cNvPr id="855" name="Imagen 226" descr="Imagen 226"/>
          <p:cNvPicPr>
            <a:picLocks noChangeAspect="1"/>
          </p:cNvPicPr>
          <p:nvPr/>
        </p:nvPicPr>
        <p:blipFill>
          <a:blip r:embed="rId2">
            <a:extLst/>
          </a:blip>
          <a:stretch>
            <a:fillRect/>
          </a:stretch>
        </p:blipFill>
        <p:spPr>
          <a:xfrm>
            <a:off x="1380959" y="3156119"/>
            <a:ext cx="193321" cy="154081"/>
          </a:xfrm>
          <a:prstGeom prst="rect">
            <a:avLst/>
          </a:prstGeom>
          <a:ln w="12700">
            <a:miter lim="400000"/>
          </a:ln>
        </p:spPr>
      </p:pic>
      <p:sp>
        <p:nvSpPr>
          <p:cNvPr id="85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863" name="CustomShape 1"/>
          <p:cNvSpPr/>
          <p:nvPr/>
        </p:nvSpPr>
        <p:spPr>
          <a:xfrm>
            <a:off x="-1" y="934199"/>
            <a:ext cx="1374121" cy="361"/>
          </a:xfrm>
          <a:prstGeom prst="line">
            <a:avLst/>
          </a:prstGeom>
          <a:ln w="9360">
            <a:solidFill>
              <a:srgbClr val="CCCCCC"/>
            </a:solidFill>
          </a:ln>
        </p:spPr>
        <p:txBody>
          <a:bodyPr lIns="45719" rIns="45719"/>
          <a:lstStyle/>
          <a:p>
            <a:pPr/>
          </a:p>
        </p:txBody>
      </p:sp>
      <p:sp>
        <p:nvSpPr>
          <p:cNvPr id="864" name="CustomShape 2"/>
          <p:cNvSpPr/>
          <p:nvPr/>
        </p:nvSpPr>
        <p:spPr>
          <a:xfrm>
            <a:off x="1014839" y="606599"/>
            <a:ext cx="718201" cy="718201"/>
          </a:xfrm>
          <a:prstGeom prst="ellipse">
            <a:avLst/>
          </a:prstGeom>
          <a:solidFill>
            <a:srgbClr val="409B94"/>
          </a:solidFill>
          <a:ln w="12700">
            <a:miter lim="400000"/>
          </a:ln>
        </p:spPr>
        <p:txBody>
          <a:bodyPr lIns="45719" rIns="45719"/>
          <a:lstStyle/>
          <a:p>
            <a:pPr/>
          </a:p>
        </p:txBody>
      </p:sp>
      <p:sp>
        <p:nvSpPr>
          <p:cNvPr id="865" name="CustomShape 3"/>
          <p:cNvSpPr/>
          <p:nvPr/>
        </p:nvSpPr>
        <p:spPr>
          <a:xfrm>
            <a:off x="5265719" y="882719"/>
            <a:ext cx="3876482" cy="361"/>
          </a:xfrm>
          <a:prstGeom prst="line">
            <a:avLst/>
          </a:prstGeom>
          <a:ln w="9360">
            <a:solidFill>
              <a:srgbClr val="CCCCCC"/>
            </a:solidFill>
          </a:ln>
        </p:spPr>
        <p:txBody>
          <a:bodyPr lIns="45719" rIns="45719"/>
          <a:lstStyle/>
          <a:p>
            <a:pPr/>
          </a:p>
        </p:txBody>
      </p:sp>
      <p:sp>
        <p:nvSpPr>
          <p:cNvPr id="86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873" name="CustomShape 1"/>
          <p:cNvSpPr/>
          <p:nvPr/>
        </p:nvSpPr>
        <p:spPr>
          <a:xfrm>
            <a:off x="-1" y="934199"/>
            <a:ext cx="1374121" cy="361"/>
          </a:xfrm>
          <a:prstGeom prst="line">
            <a:avLst/>
          </a:prstGeom>
          <a:ln w="9360">
            <a:solidFill>
              <a:srgbClr val="CCCCCC"/>
            </a:solidFill>
          </a:ln>
        </p:spPr>
        <p:txBody>
          <a:bodyPr lIns="45719" rIns="45719"/>
          <a:lstStyle/>
          <a:p>
            <a:pPr/>
          </a:p>
        </p:txBody>
      </p:sp>
      <p:sp>
        <p:nvSpPr>
          <p:cNvPr id="874" name="CustomShape 2"/>
          <p:cNvSpPr/>
          <p:nvPr/>
        </p:nvSpPr>
        <p:spPr>
          <a:xfrm>
            <a:off x="1014839" y="606599"/>
            <a:ext cx="718201" cy="718201"/>
          </a:xfrm>
          <a:prstGeom prst="ellipse">
            <a:avLst/>
          </a:prstGeom>
          <a:solidFill>
            <a:srgbClr val="409B94"/>
          </a:solidFill>
          <a:ln w="12700">
            <a:miter lim="400000"/>
          </a:ln>
        </p:spPr>
        <p:txBody>
          <a:bodyPr lIns="45719" rIns="45719"/>
          <a:lstStyle/>
          <a:p>
            <a:pPr/>
          </a:p>
        </p:txBody>
      </p:sp>
      <p:sp>
        <p:nvSpPr>
          <p:cNvPr id="875" name="CustomShape 3"/>
          <p:cNvSpPr/>
          <p:nvPr/>
        </p:nvSpPr>
        <p:spPr>
          <a:xfrm>
            <a:off x="5265719" y="882719"/>
            <a:ext cx="3876482" cy="361"/>
          </a:xfrm>
          <a:prstGeom prst="line">
            <a:avLst/>
          </a:prstGeom>
          <a:ln w="9360">
            <a:solidFill>
              <a:srgbClr val="CCCCCC"/>
            </a:solidFill>
          </a:ln>
        </p:spPr>
        <p:txBody>
          <a:bodyPr lIns="45719" rIns="45719"/>
          <a:lstStyle/>
          <a:p>
            <a:pPr/>
          </a:p>
        </p:txBody>
      </p:sp>
      <p:sp>
        <p:nvSpPr>
          <p:cNvPr id="876"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877" name="Nivel de texto 1…"/>
          <p:cNvSpPr txBox="1"/>
          <p:nvPr>
            <p:ph type="body" sz="quarter" idx="1"/>
          </p:nvPr>
        </p:nvSpPr>
        <p:spPr>
          <a:xfrm>
            <a:off x="1381320" y="-412920"/>
            <a:ext cx="193321" cy="7292520"/>
          </a:xfrm>
          <a:prstGeom prst="rect">
            <a:avLst/>
          </a:prstGeom>
        </p:spPr>
        <p:txBody>
          <a:bodyPr anchor="ct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87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885" name="CustomShape 1"/>
          <p:cNvSpPr/>
          <p:nvPr/>
        </p:nvSpPr>
        <p:spPr>
          <a:xfrm>
            <a:off x="-1" y="934199"/>
            <a:ext cx="1374121" cy="361"/>
          </a:xfrm>
          <a:prstGeom prst="line">
            <a:avLst/>
          </a:prstGeom>
          <a:ln w="9360">
            <a:solidFill>
              <a:srgbClr val="CCCCCC"/>
            </a:solidFill>
          </a:ln>
        </p:spPr>
        <p:txBody>
          <a:bodyPr lIns="45719" rIns="45719"/>
          <a:lstStyle/>
          <a:p>
            <a:pPr/>
          </a:p>
        </p:txBody>
      </p:sp>
      <p:sp>
        <p:nvSpPr>
          <p:cNvPr id="886" name="CustomShape 2"/>
          <p:cNvSpPr/>
          <p:nvPr/>
        </p:nvSpPr>
        <p:spPr>
          <a:xfrm>
            <a:off x="1014839" y="606599"/>
            <a:ext cx="718201" cy="718201"/>
          </a:xfrm>
          <a:prstGeom prst="ellipse">
            <a:avLst/>
          </a:prstGeom>
          <a:solidFill>
            <a:srgbClr val="409B94"/>
          </a:solidFill>
          <a:ln w="12700">
            <a:miter lim="400000"/>
          </a:ln>
        </p:spPr>
        <p:txBody>
          <a:bodyPr lIns="45719" rIns="45719"/>
          <a:lstStyle/>
          <a:p>
            <a:pPr/>
          </a:p>
        </p:txBody>
      </p:sp>
      <p:sp>
        <p:nvSpPr>
          <p:cNvPr id="887" name="CustomShape 3"/>
          <p:cNvSpPr/>
          <p:nvPr/>
        </p:nvSpPr>
        <p:spPr>
          <a:xfrm>
            <a:off x="5265719" y="882719"/>
            <a:ext cx="3876482" cy="361"/>
          </a:xfrm>
          <a:prstGeom prst="line">
            <a:avLst/>
          </a:prstGeom>
          <a:ln w="9360">
            <a:solidFill>
              <a:srgbClr val="CCCCCC"/>
            </a:solidFill>
          </a:ln>
        </p:spPr>
        <p:txBody>
          <a:bodyPr lIns="45719" rIns="45719"/>
          <a:lstStyle/>
          <a:p>
            <a:pPr/>
          </a:p>
        </p:txBody>
      </p:sp>
      <p:sp>
        <p:nvSpPr>
          <p:cNvPr id="888"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889" name="Nivel de texto 1…"/>
          <p:cNvSpPr txBox="1"/>
          <p:nvPr>
            <p:ph type="body" sz="quarter" idx="1"/>
          </p:nvPr>
        </p:nvSpPr>
        <p:spPr>
          <a:xfrm>
            <a:off x="1381320" y="1618560"/>
            <a:ext cx="193321" cy="322920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89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897" name="CustomShape 1"/>
          <p:cNvSpPr/>
          <p:nvPr/>
        </p:nvSpPr>
        <p:spPr>
          <a:xfrm>
            <a:off x="-1" y="934199"/>
            <a:ext cx="1374121" cy="361"/>
          </a:xfrm>
          <a:prstGeom prst="line">
            <a:avLst/>
          </a:prstGeom>
          <a:ln w="9360">
            <a:solidFill>
              <a:srgbClr val="CCCCCC"/>
            </a:solidFill>
          </a:ln>
        </p:spPr>
        <p:txBody>
          <a:bodyPr lIns="45719" rIns="45719"/>
          <a:lstStyle/>
          <a:p>
            <a:pPr/>
          </a:p>
        </p:txBody>
      </p:sp>
      <p:sp>
        <p:nvSpPr>
          <p:cNvPr id="898" name="CustomShape 2"/>
          <p:cNvSpPr/>
          <p:nvPr/>
        </p:nvSpPr>
        <p:spPr>
          <a:xfrm>
            <a:off x="1014839" y="606599"/>
            <a:ext cx="718201" cy="718201"/>
          </a:xfrm>
          <a:prstGeom prst="ellipse">
            <a:avLst/>
          </a:prstGeom>
          <a:solidFill>
            <a:srgbClr val="409B94"/>
          </a:solidFill>
          <a:ln w="12700">
            <a:miter lim="400000"/>
          </a:ln>
        </p:spPr>
        <p:txBody>
          <a:bodyPr lIns="45719" rIns="45719"/>
          <a:lstStyle/>
          <a:p>
            <a:pPr/>
          </a:p>
        </p:txBody>
      </p:sp>
      <p:sp>
        <p:nvSpPr>
          <p:cNvPr id="899" name="CustomShape 3"/>
          <p:cNvSpPr/>
          <p:nvPr/>
        </p:nvSpPr>
        <p:spPr>
          <a:xfrm>
            <a:off x="5265719" y="882719"/>
            <a:ext cx="3876482" cy="361"/>
          </a:xfrm>
          <a:prstGeom prst="line">
            <a:avLst/>
          </a:prstGeom>
          <a:ln w="9360">
            <a:solidFill>
              <a:srgbClr val="CCCCCC"/>
            </a:solidFill>
          </a:ln>
        </p:spPr>
        <p:txBody>
          <a:bodyPr lIns="45719" rIns="45719"/>
          <a:lstStyle/>
          <a:p>
            <a:pPr/>
          </a:p>
        </p:txBody>
      </p:sp>
      <p:sp>
        <p:nvSpPr>
          <p:cNvPr id="900"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901" name="Nivel de texto 1…"/>
          <p:cNvSpPr txBox="1"/>
          <p:nvPr>
            <p:ph type="body" sz="quarter" idx="1"/>
          </p:nvPr>
        </p:nvSpPr>
        <p:spPr>
          <a:xfrm>
            <a:off x="1381320" y="1618560"/>
            <a:ext cx="94321" cy="322920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902" name="PlaceHolder 3"/>
          <p:cNvSpPr/>
          <p:nvPr>
            <p:ph type="body" sz="quarter" idx="21"/>
          </p:nvPr>
        </p:nvSpPr>
        <p:spPr>
          <a:xfrm>
            <a:off x="1480679" y="1618560"/>
            <a:ext cx="94321" cy="322920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90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10" name="CustomShape 1"/>
          <p:cNvSpPr/>
          <p:nvPr/>
        </p:nvSpPr>
        <p:spPr>
          <a:xfrm>
            <a:off x="-1" y="934199"/>
            <a:ext cx="1374121" cy="361"/>
          </a:xfrm>
          <a:prstGeom prst="line">
            <a:avLst/>
          </a:prstGeom>
          <a:ln w="9360">
            <a:solidFill>
              <a:srgbClr val="CCCCCC"/>
            </a:solidFill>
          </a:ln>
        </p:spPr>
        <p:txBody>
          <a:bodyPr lIns="45719" rIns="45719"/>
          <a:lstStyle/>
          <a:p>
            <a:pPr/>
          </a:p>
        </p:txBody>
      </p:sp>
      <p:sp>
        <p:nvSpPr>
          <p:cNvPr id="911" name="CustomShape 2"/>
          <p:cNvSpPr/>
          <p:nvPr/>
        </p:nvSpPr>
        <p:spPr>
          <a:xfrm>
            <a:off x="1014839" y="606599"/>
            <a:ext cx="718201" cy="718201"/>
          </a:xfrm>
          <a:prstGeom prst="ellipse">
            <a:avLst/>
          </a:prstGeom>
          <a:solidFill>
            <a:srgbClr val="409B94"/>
          </a:solidFill>
          <a:ln w="12700">
            <a:miter lim="400000"/>
          </a:ln>
        </p:spPr>
        <p:txBody>
          <a:bodyPr lIns="45719" rIns="45719"/>
          <a:lstStyle/>
          <a:p>
            <a:pPr/>
          </a:p>
        </p:txBody>
      </p:sp>
      <p:sp>
        <p:nvSpPr>
          <p:cNvPr id="912" name="CustomShape 3"/>
          <p:cNvSpPr/>
          <p:nvPr/>
        </p:nvSpPr>
        <p:spPr>
          <a:xfrm>
            <a:off x="5265719" y="882719"/>
            <a:ext cx="3876482" cy="361"/>
          </a:xfrm>
          <a:prstGeom prst="line">
            <a:avLst/>
          </a:prstGeom>
          <a:ln w="9360">
            <a:solidFill>
              <a:srgbClr val="CCCCCC"/>
            </a:solidFill>
          </a:ln>
        </p:spPr>
        <p:txBody>
          <a:bodyPr lIns="45719" rIns="45719"/>
          <a:lstStyle/>
          <a:p>
            <a:pPr/>
          </a:p>
        </p:txBody>
      </p:sp>
      <p:sp>
        <p:nvSpPr>
          <p:cNvPr id="913"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91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921" name="CustomShape 1"/>
          <p:cNvSpPr/>
          <p:nvPr/>
        </p:nvSpPr>
        <p:spPr>
          <a:xfrm>
            <a:off x="-1" y="934199"/>
            <a:ext cx="1374121" cy="361"/>
          </a:xfrm>
          <a:prstGeom prst="line">
            <a:avLst/>
          </a:prstGeom>
          <a:ln w="9360">
            <a:solidFill>
              <a:srgbClr val="CCCCCC"/>
            </a:solidFill>
          </a:ln>
        </p:spPr>
        <p:txBody>
          <a:bodyPr lIns="45719" rIns="45719"/>
          <a:lstStyle/>
          <a:p>
            <a:pPr/>
          </a:p>
        </p:txBody>
      </p:sp>
      <p:sp>
        <p:nvSpPr>
          <p:cNvPr id="922" name="CustomShape 2"/>
          <p:cNvSpPr/>
          <p:nvPr/>
        </p:nvSpPr>
        <p:spPr>
          <a:xfrm>
            <a:off x="1014839" y="606599"/>
            <a:ext cx="718201" cy="718201"/>
          </a:xfrm>
          <a:prstGeom prst="ellipse">
            <a:avLst/>
          </a:prstGeom>
          <a:solidFill>
            <a:srgbClr val="409B94"/>
          </a:solidFill>
          <a:ln w="12700">
            <a:miter lim="400000"/>
          </a:ln>
        </p:spPr>
        <p:txBody>
          <a:bodyPr lIns="45719" rIns="45719"/>
          <a:lstStyle/>
          <a:p>
            <a:pPr/>
          </a:p>
        </p:txBody>
      </p:sp>
      <p:sp>
        <p:nvSpPr>
          <p:cNvPr id="923" name="CustomShape 3"/>
          <p:cNvSpPr/>
          <p:nvPr/>
        </p:nvSpPr>
        <p:spPr>
          <a:xfrm>
            <a:off x="5265719" y="882719"/>
            <a:ext cx="3876482" cy="361"/>
          </a:xfrm>
          <a:prstGeom prst="line">
            <a:avLst/>
          </a:prstGeom>
          <a:ln w="9360">
            <a:solidFill>
              <a:srgbClr val="CCCCCC"/>
            </a:solidFill>
          </a:ln>
        </p:spPr>
        <p:txBody>
          <a:bodyPr lIns="45719" rIns="45719"/>
          <a:lstStyle/>
          <a:p>
            <a:pPr/>
          </a:p>
        </p:txBody>
      </p:sp>
      <p:sp>
        <p:nvSpPr>
          <p:cNvPr id="924" name="Nivel de texto 1…"/>
          <p:cNvSpPr txBox="1"/>
          <p:nvPr>
            <p:ph type="body" idx="1"/>
          </p:nvPr>
        </p:nvSpPr>
        <p:spPr>
          <a:xfrm>
            <a:off x="1441440" y="291959"/>
            <a:ext cx="3876481" cy="5795281"/>
          </a:xfrm>
          <a:prstGeom prst="rect">
            <a:avLst/>
          </a:prstGeom>
        </p:spPr>
        <p:txBody>
          <a:bodyPr anchor="ct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92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932" name="CustomShape 1"/>
          <p:cNvSpPr/>
          <p:nvPr/>
        </p:nvSpPr>
        <p:spPr>
          <a:xfrm>
            <a:off x="-1" y="934199"/>
            <a:ext cx="1374121" cy="361"/>
          </a:xfrm>
          <a:prstGeom prst="line">
            <a:avLst/>
          </a:prstGeom>
          <a:ln w="9360">
            <a:solidFill>
              <a:srgbClr val="CCCCCC"/>
            </a:solidFill>
          </a:ln>
        </p:spPr>
        <p:txBody>
          <a:bodyPr lIns="45719" rIns="45719"/>
          <a:lstStyle/>
          <a:p>
            <a:pPr/>
          </a:p>
        </p:txBody>
      </p:sp>
      <p:sp>
        <p:nvSpPr>
          <p:cNvPr id="933" name="CustomShape 2"/>
          <p:cNvSpPr/>
          <p:nvPr/>
        </p:nvSpPr>
        <p:spPr>
          <a:xfrm>
            <a:off x="1014839" y="606599"/>
            <a:ext cx="718201" cy="718201"/>
          </a:xfrm>
          <a:prstGeom prst="ellipse">
            <a:avLst/>
          </a:prstGeom>
          <a:solidFill>
            <a:srgbClr val="409B94"/>
          </a:solidFill>
          <a:ln w="12700">
            <a:miter lim="400000"/>
          </a:ln>
        </p:spPr>
        <p:txBody>
          <a:bodyPr lIns="45719" rIns="45719"/>
          <a:lstStyle/>
          <a:p>
            <a:pPr/>
          </a:p>
        </p:txBody>
      </p:sp>
      <p:sp>
        <p:nvSpPr>
          <p:cNvPr id="934" name="CustomShape 3"/>
          <p:cNvSpPr/>
          <p:nvPr/>
        </p:nvSpPr>
        <p:spPr>
          <a:xfrm>
            <a:off x="5265719" y="882719"/>
            <a:ext cx="3876482" cy="361"/>
          </a:xfrm>
          <a:prstGeom prst="line">
            <a:avLst/>
          </a:prstGeom>
          <a:ln w="9360">
            <a:solidFill>
              <a:srgbClr val="CCCCCC"/>
            </a:solidFill>
          </a:ln>
        </p:spPr>
        <p:txBody>
          <a:bodyPr lIns="45719" rIns="45719"/>
          <a:lstStyle/>
          <a:p>
            <a:pPr/>
          </a:p>
        </p:txBody>
      </p:sp>
      <p:sp>
        <p:nvSpPr>
          <p:cNvPr id="935"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936" name="Nivel de texto 1…"/>
          <p:cNvSpPr txBox="1"/>
          <p:nvPr>
            <p:ph type="body" sz="quarter" idx="1"/>
          </p:nvPr>
        </p:nvSpPr>
        <p:spPr>
          <a:xfrm>
            <a:off x="1381320" y="1618560"/>
            <a:ext cx="94321" cy="15400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937" name="PlaceHolder 3"/>
          <p:cNvSpPr/>
          <p:nvPr/>
        </p:nvSpPr>
        <p:spPr>
          <a:xfrm>
            <a:off x="1381320" y="3305519"/>
            <a:ext cx="94321" cy="154008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938" name="PlaceHolder 4"/>
          <p:cNvSpPr/>
          <p:nvPr>
            <p:ph type="body" sz="quarter" idx="21"/>
          </p:nvPr>
        </p:nvSpPr>
        <p:spPr>
          <a:xfrm>
            <a:off x="1480679" y="1618560"/>
            <a:ext cx="94321" cy="322920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939"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73" name="Texto del título"/>
          <p:cNvSpPr txBox="1"/>
          <p:nvPr>
            <p:ph type="title"/>
          </p:nvPr>
        </p:nvSpPr>
        <p:spPr>
          <a:xfrm>
            <a:off x="1441440" y="291959"/>
            <a:ext cx="3876481" cy="1250281"/>
          </a:xfrm>
          <a:prstGeom prst="rect">
            <a:avLst/>
          </a:prstGeom>
        </p:spPr>
        <p:txBody>
          <a:bodyPr>
            <a:normAutofit fontScale="100000" lnSpcReduction="0"/>
          </a:bodyPr>
          <a:lstStyle/>
          <a:p>
            <a:pPr/>
            <a:r>
              <a:t>Texto del título</a:t>
            </a:r>
          </a:p>
        </p:txBody>
      </p:sp>
      <p:sp>
        <p:nvSpPr>
          <p:cNvPr id="74" name="Nivel de texto 1…"/>
          <p:cNvSpPr txBox="1"/>
          <p:nvPr>
            <p:ph type="body" sz="quarter" idx="1"/>
          </p:nvPr>
        </p:nvSpPr>
        <p:spPr>
          <a:xfrm>
            <a:off x="1381320" y="1618560"/>
            <a:ext cx="94321" cy="3229201"/>
          </a:xfrm>
          <a:prstGeom prst="rect">
            <a:avLst/>
          </a:prstGeom>
        </p:spPr>
        <p:txBody>
          <a:bodyPr>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75" name="PlaceHolder 3"/>
          <p:cNvSpPr/>
          <p:nvPr/>
        </p:nvSpPr>
        <p:spPr>
          <a:xfrm>
            <a:off x="1480679" y="1618560"/>
            <a:ext cx="94321" cy="1540081"/>
          </a:xfrm>
          <a:prstGeom prst="rect">
            <a:avLst/>
          </a:prstGeom>
          <a:ln w="12700">
            <a:miter lim="400000"/>
          </a:ln>
        </p:spPr>
        <p:txBody>
          <a:bodyPr lIns="0" tIns="0" rIns="0" bIns="0">
            <a:normAutofit fontScale="100000" lnSpcReduction="0"/>
          </a:bodyPr>
          <a:lstStyle/>
          <a:p>
            <a:pPr marL="431999" indent="-323999">
              <a:lnSpc>
                <a:spcPct val="90000"/>
              </a:lnSpc>
              <a:spcBef>
                <a:spcPts val="1000"/>
              </a:spcBef>
              <a:buClr>
                <a:srgbClr val="000000"/>
              </a:buClr>
              <a:buSzPct val="45000"/>
              <a:buChar char="●"/>
              <a:defRPr spc="-100" sz="3200">
                <a:uFill>
                  <a:solidFill>
                    <a:srgbClr val="FFFFFF"/>
                  </a:solidFill>
                </a:uFill>
              </a:defRPr>
            </a:pPr>
          </a:p>
        </p:txBody>
      </p:sp>
      <p:sp>
        <p:nvSpPr>
          <p:cNvPr id="76" name="PlaceHolder 4"/>
          <p:cNvSpPr/>
          <p:nvPr>
            <p:ph type="body" sz="quarter" idx="21"/>
          </p:nvPr>
        </p:nvSpPr>
        <p:spPr>
          <a:xfrm>
            <a:off x="1480679" y="3305519"/>
            <a:ext cx="94321" cy="1540081"/>
          </a:xfrm>
          <a:prstGeom prst="rect">
            <a:avLst/>
          </a:prstGeom>
        </p:spPr>
        <p:txBody>
          <a:bodyPr>
            <a:normAutofit fontScale="100000" lnSpcReduction="0"/>
          </a:bodyPr>
          <a:lstStyle/>
          <a:p>
            <a:pPr>
              <a:defRPr spc="-100"/>
            </a:pPr>
          </a:p>
        </p:txBody>
      </p:sp>
      <p:sp>
        <p:nvSpPr>
          <p:cNvPr id="7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946" name="CustomShape 1"/>
          <p:cNvSpPr/>
          <p:nvPr/>
        </p:nvSpPr>
        <p:spPr>
          <a:xfrm>
            <a:off x="-1" y="934199"/>
            <a:ext cx="1374121" cy="361"/>
          </a:xfrm>
          <a:prstGeom prst="line">
            <a:avLst/>
          </a:prstGeom>
          <a:ln w="9360">
            <a:solidFill>
              <a:srgbClr val="CCCCCC"/>
            </a:solidFill>
          </a:ln>
        </p:spPr>
        <p:txBody>
          <a:bodyPr lIns="45719" rIns="45719"/>
          <a:lstStyle/>
          <a:p>
            <a:pPr/>
          </a:p>
        </p:txBody>
      </p:sp>
      <p:sp>
        <p:nvSpPr>
          <p:cNvPr id="947" name="CustomShape 2"/>
          <p:cNvSpPr/>
          <p:nvPr/>
        </p:nvSpPr>
        <p:spPr>
          <a:xfrm>
            <a:off x="1014839" y="606599"/>
            <a:ext cx="718201" cy="718201"/>
          </a:xfrm>
          <a:prstGeom prst="ellipse">
            <a:avLst/>
          </a:prstGeom>
          <a:solidFill>
            <a:srgbClr val="409B94"/>
          </a:solidFill>
          <a:ln w="12700">
            <a:miter lim="400000"/>
          </a:ln>
        </p:spPr>
        <p:txBody>
          <a:bodyPr lIns="45719" rIns="45719"/>
          <a:lstStyle/>
          <a:p>
            <a:pPr/>
          </a:p>
        </p:txBody>
      </p:sp>
      <p:sp>
        <p:nvSpPr>
          <p:cNvPr id="948" name="CustomShape 3"/>
          <p:cNvSpPr/>
          <p:nvPr/>
        </p:nvSpPr>
        <p:spPr>
          <a:xfrm>
            <a:off x="5265719" y="882719"/>
            <a:ext cx="3876482" cy="361"/>
          </a:xfrm>
          <a:prstGeom prst="line">
            <a:avLst/>
          </a:prstGeom>
          <a:ln w="9360">
            <a:solidFill>
              <a:srgbClr val="CCCCCC"/>
            </a:solidFill>
          </a:ln>
        </p:spPr>
        <p:txBody>
          <a:bodyPr lIns="45719" rIns="45719"/>
          <a:lstStyle/>
          <a:p>
            <a:pPr/>
          </a:p>
        </p:txBody>
      </p:sp>
      <p:sp>
        <p:nvSpPr>
          <p:cNvPr id="949"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950" name="Nivel de texto 1…"/>
          <p:cNvSpPr txBox="1"/>
          <p:nvPr>
            <p:ph type="body" sz="quarter" idx="1"/>
          </p:nvPr>
        </p:nvSpPr>
        <p:spPr>
          <a:xfrm>
            <a:off x="1381320" y="1618560"/>
            <a:ext cx="94321" cy="322920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951" name="PlaceHolder 3"/>
          <p:cNvSpPr/>
          <p:nvPr/>
        </p:nvSpPr>
        <p:spPr>
          <a:xfrm>
            <a:off x="1480679" y="1618560"/>
            <a:ext cx="94321" cy="154008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952" name="PlaceHolder 4"/>
          <p:cNvSpPr/>
          <p:nvPr>
            <p:ph type="body" sz="quarter" idx="21"/>
          </p:nvPr>
        </p:nvSpPr>
        <p:spPr>
          <a:xfrm>
            <a:off x="1480679" y="3305519"/>
            <a:ext cx="94321" cy="154008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95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960" name="CustomShape 1"/>
          <p:cNvSpPr/>
          <p:nvPr/>
        </p:nvSpPr>
        <p:spPr>
          <a:xfrm>
            <a:off x="-1" y="934199"/>
            <a:ext cx="1374121" cy="361"/>
          </a:xfrm>
          <a:prstGeom prst="line">
            <a:avLst/>
          </a:prstGeom>
          <a:ln w="9360">
            <a:solidFill>
              <a:srgbClr val="CCCCCC"/>
            </a:solidFill>
          </a:ln>
        </p:spPr>
        <p:txBody>
          <a:bodyPr lIns="45719" rIns="45719"/>
          <a:lstStyle/>
          <a:p>
            <a:pPr/>
          </a:p>
        </p:txBody>
      </p:sp>
      <p:sp>
        <p:nvSpPr>
          <p:cNvPr id="961" name="CustomShape 2"/>
          <p:cNvSpPr/>
          <p:nvPr/>
        </p:nvSpPr>
        <p:spPr>
          <a:xfrm>
            <a:off x="1014839" y="606599"/>
            <a:ext cx="718201" cy="718201"/>
          </a:xfrm>
          <a:prstGeom prst="ellipse">
            <a:avLst/>
          </a:prstGeom>
          <a:solidFill>
            <a:srgbClr val="409B94"/>
          </a:solidFill>
          <a:ln w="12700">
            <a:miter lim="400000"/>
          </a:ln>
        </p:spPr>
        <p:txBody>
          <a:bodyPr lIns="45719" rIns="45719"/>
          <a:lstStyle/>
          <a:p>
            <a:pPr/>
          </a:p>
        </p:txBody>
      </p:sp>
      <p:sp>
        <p:nvSpPr>
          <p:cNvPr id="962" name="CustomShape 3"/>
          <p:cNvSpPr/>
          <p:nvPr/>
        </p:nvSpPr>
        <p:spPr>
          <a:xfrm>
            <a:off x="5265719" y="882719"/>
            <a:ext cx="3876482" cy="361"/>
          </a:xfrm>
          <a:prstGeom prst="line">
            <a:avLst/>
          </a:prstGeom>
          <a:ln w="9360">
            <a:solidFill>
              <a:srgbClr val="CCCCCC"/>
            </a:solidFill>
          </a:ln>
        </p:spPr>
        <p:txBody>
          <a:bodyPr lIns="45719" rIns="45719"/>
          <a:lstStyle/>
          <a:p>
            <a:pPr/>
          </a:p>
        </p:txBody>
      </p:sp>
      <p:sp>
        <p:nvSpPr>
          <p:cNvPr id="963"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964" name="Nivel de texto 1…"/>
          <p:cNvSpPr txBox="1"/>
          <p:nvPr>
            <p:ph type="body" sz="quarter" idx="1"/>
          </p:nvPr>
        </p:nvSpPr>
        <p:spPr>
          <a:xfrm>
            <a:off x="1381320" y="1618560"/>
            <a:ext cx="94321" cy="15400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965" name="PlaceHolder 3"/>
          <p:cNvSpPr/>
          <p:nvPr/>
        </p:nvSpPr>
        <p:spPr>
          <a:xfrm>
            <a:off x="1480679" y="1618560"/>
            <a:ext cx="94321" cy="154008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966" name="PlaceHolder 4"/>
          <p:cNvSpPr/>
          <p:nvPr>
            <p:ph type="body" sz="quarter" idx="21"/>
          </p:nvPr>
        </p:nvSpPr>
        <p:spPr>
          <a:xfrm>
            <a:off x="1381320" y="3305519"/>
            <a:ext cx="193321" cy="154008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96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974" name="CustomShape 1"/>
          <p:cNvSpPr/>
          <p:nvPr/>
        </p:nvSpPr>
        <p:spPr>
          <a:xfrm>
            <a:off x="-1" y="934199"/>
            <a:ext cx="1374121" cy="361"/>
          </a:xfrm>
          <a:prstGeom prst="line">
            <a:avLst/>
          </a:prstGeom>
          <a:ln w="9360">
            <a:solidFill>
              <a:srgbClr val="CCCCCC"/>
            </a:solidFill>
          </a:ln>
        </p:spPr>
        <p:txBody>
          <a:bodyPr lIns="45719" rIns="45719"/>
          <a:lstStyle/>
          <a:p>
            <a:pPr/>
          </a:p>
        </p:txBody>
      </p:sp>
      <p:sp>
        <p:nvSpPr>
          <p:cNvPr id="975" name="CustomShape 2"/>
          <p:cNvSpPr/>
          <p:nvPr/>
        </p:nvSpPr>
        <p:spPr>
          <a:xfrm>
            <a:off x="1014839" y="606599"/>
            <a:ext cx="718201" cy="718201"/>
          </a:xfrm>
          <a:prstGeom prst="ellipse">
            <a:avLst/>
          </a:prstGeom>
          <a:solidFill>
            <a:srgbClr val="409B94"/>
          </a:solidFill>
          <a:ln w="12700">
            <a:miter lim="400000"/>
          </a:ln>
        </p:spPr>
        <p:txBody>
          <a:bodyPr lIns="45719" rIns="45719"/>
          <a:lstStyle/>
          <a:p>
            <a:pPr/>
          </a:p>
        </p:txBody>
      </p:sp>
      <p:sp>
        <p:nvSpPr>
          <p:cNvPr id="976" name="CustomShape 3"/>
          <p:cNvSpPr/>
          <p:nvPr/>
        </p:nvSpPr>
        <p:spPr>
          <a:xfrm>
            <a:off x="5265719" y="882719"/>
            <a:ext cx="3876482" cy="361"/>
          </a:xfrm>
          <a:prstGeom prst="line">
            <a:avLst/>
          </a:prstGeom>
          <a:ln w="9360">
            <a:solidFill>
              <a:srgbClr val="CCCCCC"/>
            </a:solidFill>
          </a:ln>
        </p:spPr>
        <p:txBody>
          <a:bodyPr lIns="45719" rIns="45719"/>
          <a:lstStyle/>
          <a:p>
            <a:pPr/>
          </a:p>
        </p:txBody>
      </p:sp>
      <p:sp>
        <p:nvSpPr>
          <p:cNvPr id="977"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978" name="Nivel de texto 1…"/>
          <p:cNvSpPr txBox="1"/>
          <p:nvPr>
            <p:ph type="body" sz="quarter" idx="1"/>
          </p:nvPr>
        </p:nvSpPr>
        <p:spPr>
          <a:xfrm>
            <a:off x="1381320" y="1618560"/>
            <a:ext cx="193321" cy="15400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979" name="PlaceHolder 3"/>
          <p:cNvSpPr/>
          <p:nvPr>
            <p:ph type="body" sz="quarter" idx="21"/>
          </p:nvPr>
        </p:nvSpPr>
        <p:spPr>
          <a:xfrm>
            <a:off x="1381320" y="3305519"/>
            <a:ext cx="193321" cy="154008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98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987" name="CustomShape 1"/>
          <p:cNvSpPr/>
          <p:nvPr/>
        </p:nvSpPr>
        <p:spPr>
          <a:xfrm>
            <a:off x="-1" y="934199"/>
            <a:ext cx="1374121" cy="361"/>
          </a:xfrm>
          <a:prstGeom prst="line">
            <a:avLst/>
          </a:prstGeom>
          <a:ln w="9360">
            <a:solidFill>
              <a:srgbClr val="CCCCCC"/>
            </a:solidFill>
          </a:ln>
        </p:spPr>
        <p:txBody>
          <a:bodyPr lIns="45719" rIns="45719"/>
          <a:lstStyle/>
          <a:p>
            <a:pPr/>
          </a:p>
        </p:txBody>
      </p:sp>
      <p:sp>
        <p:nvSpPr>
          <p:cNvPr id="988" name="CustomShape 2"/>
          <p:cNvSpPr/>
          <p:nvPr/>
        </p:nvSpPr>
        <p:spPr>
          <a:xfrm>
            <a:off x="1014839" y="606599"/>
            <a:ext cx="718201" cy="718201"/>
          </a:xfrm>
          <a:prstGeom prst="ellipse">
            <a:avLst/>
          </a:prstGeom>
          <a:solidFill>
            <a:srgbClr val="409B94"/>
          </a:solidFill>
          <a:ln w="12700">
            <a:miter lim="400000"/>
          </a:ln>
        </p:spPr>
        <p:txBody>
          <a:bodyPr lIns="45719" rIns="45719"/>
          <a:lstStyle/>
          <a:p>
            <a:pPr/>
          </a:p>
        </p:txBody>
      </p:sp>
      <p:sp>
        <p:nvSpPr>
          <p:cNvPr id="989" name="CustomShape 3"/>
          <p:cNvSpPr/>
          <p:nvPr/>
        </p:nvSpPr>
        <p:spPr>
          <a:xfrm>
            <a:off x="5265719" y="882719"/>
            <a:ext cx="3876482" cy="361"/>
          </a:xfrm>
          <a:prstGeom prst="line">
            <a:avLst/>
          </a:prstGeom>
          <a:ln w="9360">
            <a:solidFill>
              <a:srgbClr val="CCCCCC"/>
            </a:solidFill>
          </a:ln>
        </p:spPr>
        <p:txBody>
          <a:bodyPr lIns="45719" rIns="45719"/>
          <a:lstStyle/>
          <a:p>
            <a:pPr/>
          </a:p>
        </p:txBody>
      </p:sp>
      <p:sp>
        <p:nvSpPr>
          <p:cNvPr id="990"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991" name="Nivel de texto 1…"/>
          <p:cNvSpPr txBox="1"/>
          <p:nvPr>
            <p:ph type="body" sz="quarter" idx="1"/>
          </p:nvPr>
        </p:nvSpPr>
        <p:spPr>
          <a:xfrm>
            <a:off x="1381320" y="1618560"/>
            <a:ext cx="94321" cy="154008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992" name="PlaceHolder 3"/>
          <p:cNvSpPr/>
          <p:nvPr/>
        </p:nvSpPr>
        <p:spPr>
          <a:xfrm>
            <a:off x="1480679" y="1618560"/>
            <a:ext cx="94321" cy="154008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993" name="PlaceHolder 4"/>
          <p:cNvSpPr/>
          <p:nvPr/>
        </p:nvSpPr>
        <p:spPr>
          <a:xfrm>
            <a:off x="1480679" y="3305519"/>
            <a:ext cx="94321" cy="154008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994" name="PlaceHolder 5"/>
          <p:cNvSpPr/>
          <p:nvPr>
            <p:ph type="body" sz="quarter" idx="21"/>
          </p:nvPr>
        </p:nvSpPr>
        <p:spPr>
          <a:xfrm>
            <a:off x="1381320" y="3305519"/>
            <a:ext cx="94321" cy="154008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sp>
        <p:nvSpPr>
          <p:cNvPr id="99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1002" name="CustomShape 1"/>
          <p:cNvSpPr/>
          <p:nvPr/>
        </p:nvSpPr>
        <p:spPr>
          <a:xfrm>
            <a:off x="-1" y="934199"/>
            <a:ext cx="1374121" cy="361"/>
          </a:xfrm>
          <a:prstGeom prst="line">
            <a:avLst/>
          </a:prstGeom>
          <a:ln w="9360">
            <a:solidFill>
              <a:srgbClr val="CCCCCC"/>
            </a:solidFill>
          </a:ln>
        </p:spPr>
        <p:txBody>
          <a:bodyPr lIns="45719" rIns="45719"/>
          <a:lstStyle/>
          <a:p>
            <a:pPr/>
          </a:p>
        </p:txBody>
      </p:sp>
      <p:sp>
        <p:nvSpPr>
          <p:cNvPr id="1003" name="CustomShape 2"/>
          <p:cNvSpPr/>
          <p:nvPr/>
        </p:nvSpPr>
        <p:spPr>
          <a:xfrm>
            <a:off x="1014839" y="606599"/>
            <a:ext cx="718201" cy="718201"/>
          </a:xfrm>
          <a:prstGeom prst="ellipse">
            <a:avLst/>
          </a:prstGeom>
          <a:solidFill>
            <a:srgbClr val="409B94"/>
          </a:solidFill>
          <a:ln w="12700">
            <a:miter lim="400000"/>
          </a:ln>
        </p:spPr>
        <p:txBody>
          <a:bodyPr lIns="45719" rIns="45719"/>
          <a:lstStyle/>
          <a:p>
            <a:pPr/>
          </a:p>
        </p:txBody>
      </p:sp>
      <p:sp>
        <p:nvSpPr>
          <p:cNvPr id="1004" name="CustomShape 3"/>
          <p:cNvSpPr/>
          <p:nvPr/>
        </p:nvSpPr>
        <p:spPr>
          <a:xfrm>
            <a:off x="5265719" y="882719"/>
            <a:ext cx="3876482" cy="361"/>
          </a:xfrm>
          <a:prstGeom prst="line">
            <a:avLst/>
          </a:prstGeom>
          <a:ln w="9360">
            <a:solidFill>
              <a:srgbClr val="CCCCCC"/>
            </a:solidFill>
          </a:ln>
        </p:spPr>
        <p:txBody>
          <a:bodyPr lIns="45719" rIns="45719"/>
          <a:lstStyle/>
          <a:p>
            <a:pPr/>
          </a:p>
        </p:txBody>
      </p:sp>
      <p:sp>
        <p:nvSpPr>
          <p:cNvPr id="1005" name="Texto del título"/>
          <p:cNvSpPr txBox="1"/>
          <p:nvPr>
            <p:ph type="title"/>
          </p:nvPr>
        </p:nvSpPr>
        <p:spPr>
          <a:xfrm>
            <a:off x="1441440" y="291959"/>
            <a:ext cx="3876481" cy="1250281"/>
          </a:xfrm>
          <a:prstGeom prst="rect">
            <a:avLst/>
          </a:prstGeom>
        </p:spPr>
        <p:txBody>
          <a:bodyPr>
            <a:normAutofit fontScale="100000" lnSpcReduction="0"/>
          </a:bodyPr>
          <a:lstStyle>
            <a:lvl1pPr algn="l">
              <a:defRPr spc="0">
                <a:uFillTx/>
              </a:defRPr>
            </a:lvl1pPr>
          </a:lstStyle>
          <a:p>
            <a:pPr/>
            <a:r>
              <a:t>Texto del título</a:t>
            </a:r>
          </a:p>
        </p:txBody>
      </p:sp>
      <p:sp>
        <p:nvSpPr>
          <p:cNvPr id="1006" name="Nivel de texto 1…"/>
          <p:cNvSpPr txBox="1"/>
          <p:nvPr>
            <p:ph type="body" sz="quarter" idx="1"/>
          </p:nvPr>
        </p:nvSpPr>
        <p:spPr>
          <a:xfrm>
            <a:off x="1381320" y="1618560"/>
            <a:ext cx="193321" cy="3229201"/>
          </a:xfrm>
          <a:prstGeom prst="rect">
            <a:avLst/>
          </a:prstGeom>
        </p:spPr>
        <p:txBody>
          <a:bodyPr>
            <a:normAutofit fontScale="100000" lnSpcReduction="0"/>
          </a:bodyPr>
          <a:lstStyle>
            <a:lvl1pPr marL="228600" indent="-228600">
              <a:buClrTx/>
              <a:buSzPct val="100000"/>
              <a:buFont typeface="Arial"/>
              <a:buChar char="•"/>
              <a:defRPr spc="0" sz="2800">
                <a:uFillTx/>
              </a:defRPr>
            </a:lvl1pPr>
            <a:lvl2pPr marL="723900" indent="-266700">
              <a:buClrTx/>
              <a:buSzPct val="100000"/>
              <a:buFont typeface="Arial"/>
              <a:buChar char="•"/>
              <a:defRPr spc="0" sz="2800">
                <a:uFillTx/>
              </a:defRPr>
            </a:lvl2pPr>
            <a:lvl3pPr marL="1234439" indent="-320039">
              <a:buClrTx/>
              <a:buSzPct val="100000"/>
              <a:buFont typeface="Arial"/>
              <a:buChar char="•"/>
              <a:defRPr spc="0" sz="2800">
                <a:uFillTx/>
              </a:defRPr>
            </a:lvl3pPr>
            <a:lvl4pPr marL="1727200" indent="-355600">
              <a:buClrTx/>
              <a:buSzPct val="100000"/>
              <a:buFont typeface="Arial"/>
              <a:buChar char="•"/>
              <a:defRPr spc="0" sz="2800">
                <a:uFillTx/>
              </a:defRPr>
            </a:lvl4pPr>
            <a:lvl5pPr marL="2184400" indent="-355600">
              <a:buClrTx/>
              <a:buSzPct val="100000"/>
              <a:buFont typeface="Arial"/>
              <a:buChar char="•"/>
              <a:defRPr spc="0" sz="2800">
                <a:uFillTx/>
              </a:defRPr>
            </a:lvl5pPr>
          </a:lstStyle>
          <a:p>
            <a:pPr/>
            <a:r>
              <a:t>Nivel de texto 1</a:t>
            </a:r>
          </a:p>
          <a:p>
            <a:pPr lvl="1"/>
            <a:r>
              <a:t>Nivel de texto 2</a:t>
            </a:r>
          </a:p>
          <a:p>
            <a:pPr lvl="2"/>
            <a:r>
              <a:t>Nivel de texto 3</a:t>
            </a:r>
          </a:p>
          <a:p>
            <a:pPr lvl="3"/>
            <a:r>
              <a:t>Nivel de texto 4</a:t>
            </a:r>
          </a:p>
          <a:p>
            <a:pPr lvl="4"/>
            <a:r>
              <a:t>Nivel de texto 5</a:t>
            </a:r>
          </a:p>
        </p:txBody>
      </p:sp>
      <p:sp>
        <p:nvSpPr>
          <p:cNvPr id="1007" name="PlaceHolder 3"/>
          <p:cNvSpPr/>
          <p:nvPr>
            <p:ph type="body" sz="quarter" idx="21"/>
          </p:nvPr>
        </p:nvSpPr>
        <p:spPr>
          <a:xfrm>
            <a:off x="1381320" y="1618560"/>
            <a:ext cx="193321" cy="3229201"/>
          </a:xfrm>
          <a:prstGeom prst="rect">
            <a:avLst/>
          </a:prstGeom>
        </p:spPr>
        <p:txBody>
          <a:bodyPr>
            <a:normAutofit fontScale="100000" lnSpcReduction="0"/>
          </a:bodyPr>
          <a:lstStyle/>
          <a:p>
            <a:pPr marL="228600" indent="-228600">
              <a:buClrTx/>
              <a:buSzPct val="100000"/>
              <a:buFont typeface="Arial"/>
              <a:buChar char="•"/>
              <a:defRPr spc="0" sz="2800">
                <a:uFillTx/>
              </a:defRPr>
            </a:pPr>
          </a:p>
        </p:txBody>
      </p:sp>
      <p:pic>
        <p:nvPicPr>
          <p:cNvPr id="1008" name="Imagen 265" descr="Imagen 265"/>
          <p:cNvPicPr>
            <a:picLocks noChangeAspect="1"/>
          </p:cNvPicPr>
          <p:nvPr/>
        </p:nvPicPr>
        <p:blipFill>
          <a:blip r:embed="rId2">
            <a:extLst/>
          </a:blip>
          <a:stretch>
            <a:fillRect/>
          </a:stretch>
        </p:blipFill>
        <p:spPr>
          <a:xfrm>
            <a:off x="1380959" y="3156119"/>
            <a:ext cx="193321" cy="154081"/>
          </a:xfrm>
          <a:prstGeom prst="rect">
            <a:avLst/>
          </a:prstGeom>
          <a:ln w="12700">
            <a:miter lim="400000"/>
          </a:ln>
        </p:spPr>
      </p:pic>
      <p:pic>
        <p:nvPicPr>
          <p:cNvPr id="1009" name="Imagen 266" descr="Imagen 266"/>
          <p:cNvPicPr>
            <a:picLocks noChangeAspect="1"/>
          </p:cNvPicPr>
          <p:nvPr/>
        </p:nvPicPr>
        <p:blipFill>
          <a:blip r:embed="rId2">
            <a:extLst/>
          </a:blip>
          <a:stretch>
            <a:fillRect/>
          </a:stretch>
        </p:blipFill>
        <p:spPr>
          <a:xfrm>
            <a:off x="1380959" y="3156119"/>
            <a:ext cx="193321" cy="154081"/>
          </a:xfrm>
          <a:prstGeom prst="rect">
            <a:avLst/>
          </a:prstGeom>
          <a:ln w="12700">
            <a:miter lim="400000"/>
          </a:ln>
        </p:spPr>
      </p:pic>
      <p:sp>
        <p:nvSpPr>
          <p:cNvPr id="101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84" name="Texto del título"/>
          <p:cNvSpPr txBox="1"/>
          <p:nvPr>
            <p:ph type="title"/>
          </p:nvPr>
        </p:nvSpPr>
        <p:spPr>
          <a:xfrm>
            <a:off x="1441440" y="291959"/>
            <a:ext cx="3876481" cy="1250281"/>
          </a:xfrm>
          <a:prstGeom prst="rect">
            <a:avLst/>
          </a:prstGeom>
        </p:spPr>
        <p:txBody>
          <a:bodyPr>
            <a:normAutofit fontScale="100000" lnSpcReduction="0"/>
          </a:bodyPr>
          <a:lstStyle/>
          <a:p>
            <a:pPr/>
            <a:r>
              <a:t>Texto del título</a:t>
            </a:r>
          </a:p>
        </p:txBody>
      </p:sp>
      <p:sp>
        <p:nvSpPr>
          <p:cNvPr id="85" name="Nivel de texto 1…"/>
          <p:cNvSpPr txBox="1"/>
          <p:nvPr>
            <p:ph type="body" sz="quarter" idx="1"/>
          </p:nvPr>
        </p:nvSpPr>
        <p:spPr>
          <a:xfrm>
            <a:off x="1381320" y="1618560"/>
            <a:ext cx="94321" cy="1540081"/>
          </a:xfrm>
          <a:prstGeom prst="rect">
            <a:avLst/>
          </a:prstGeom>
        </p:spPr>
        <p:txBody>
          <a:bodyPr>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86" name="PlaceHolder 3"/>
          <p:cNvSpPr/>
          <p:nvPr/>
        </p:nvSpPr>
        <p:spPr>
          <a:xfrm>
            <a:off x="1480679" y="1618560"/>
            <a:ext cx="94321" cy="1540081"/>
          </a:xfrm>
          <a:prstGeom prst="rect">
            <a:avLst/>
          </a:prstGeom>
          <a:ln w="12700">
            <a:miter lim="400000"/>
          </a:ln>
        </p:spPr>
        <p:txBody>
          <a:bodyPr lIns="0" tIns="0" rIns="0" bIns="0">
            <a:normAutofit fontScale="100000" lnSpcReduction="0"/>
          </a:bodyPr>
          <a:lstStyle/>
          <a:p>
            <a:pPr marL="431999" indent="-323999">
              <a:lnSpc>
                <a:spcPct val="90000"/>
              </a:lnSpc>
              <a:spcBef>
                <a:spcPts val="1000"/>
              </a:spcBef>
              <a:buClr>
                <a:srgbClr val="000000"/>
              </a:buClr>
              <a:buSzPct val="45000"/>
              <a:buChar char="●"/>
              <a:defRPr spc="-100" sz="3200">
                <a:uFill>
                  <a:solidFill>
                    <a:srgbClr val="FFFFFF"/>
                  </a:solidFill>
                </a:uFill>
              </a:defRPr>
            </a:pPr>
          </a:p>
        </p:txBody>
      </p:sp>
      <p:sp>
        <p:nvSpPr>
          <p:cNvPr id="87" name="PlaceHolder 4"/>
          <p:cNvSpPr/>
          <p:nvPr>
            <p:ph type="body" sz="quarter" idx="21"/>
          </p:nvPr>
        </p:nvSpPr>
        <p:spPr>
          <a:xfrm>
            <a:off x="1381320" y="3305519"/>
            <a:ext cx="193321" cy="1540081"/>
          </a:xfrm>
          <a:prstGeom prst="rect">
            <a:avLst/>
          </a:prstGeom>
        </p:spPr>
        <p:txBody>
          <a:bodyPr>
            <a:normAutofit fontScale="100000" lnSpcReduction="0"/>
          </a:bodyPr>
          <a:lstStyle/>
          <a:p>
            <a:pPr>
              <a:defRPr spc="-100"/>
            </a:pPr>
          </a:p>
        </p:txBody>
      </p:sp>
      <p:sp>
        <p:nvSpPr>
          <p:cNvPr id="8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 Id="rId36" Type="http://schemas.openxmlformats.org/officeDocument/2006/relationships/slideLayout" Target="../slideLayouts/slideLayout35.xml"/><Relationship Id="rId37" Type="http://schemas.openxmlformats.org/officeDocument/2006/relationships/slideLayout" Target="../slideLayouts/slideLayout36.xml"/><Relationship Id="rId38" Type="http://schemas.openxmlformats.org/officeDocument/2006/relationships/slideLayout" Target="../slideLayouts/slideLayout37.xml"/><Relationship Id="rId39" Type="http://schemas.openxmlformats.org/officeDocument/2006/relationships/slideLayout" Target="../slideLayouts/slideLayout38.xml"/><Relationship Id="rId40" Type="http://schemas.openxmlformats.org/officeDocument/2006/relationships/slideLayout" Target="../slideLayouts/slideLayout39.xml"/><Relationship Id="rId41" Type="http://schemas.openxmlformats.org/officeDocument/2006/relationships/slideLayout" Target="../slideLayouts/slideLayout40.xml"/><Relationship Id="rId42" Type="http://schemas.openxmlformats.org/officeDocument/2006/relationships/slideLayout" Target="../slideLayouts/slideLayout41.xml"/><Relationship Id="rId43" Type="http://schemas.openxmlformats.org/officeDocument/2006/relationships/slideLayout" Target="../slideLayouts/slideLayout42.xml"/><Relationship Id="rId44" Type="http://schemas.openxmlformats.org/officeDocument/2006/relationships/slideLayout" Target="../slideLayouts/slideLayout43.xml"/><Relationship Id="rId45" Type="http://schemas.openxmlformats.org/officeDocument/2006/relationships/slideLayout" Target="../slideLayouts/slideLayout44.xml"/><Relationship Id="rId46" Type="http://schemas.openxmlformats.org/officeDocument/2006/relationships/slideLayout" Target="../slideLayouts/slideLayout45.xml"/><Relationship Id="rId47" Type="http://schemas.openxmlformats.org/officeDocument/2006/relationships/slideLayout" Target="../slideLayouts/slideLayout46.xml"/><Relationship Id="rId48" Type="http://schemas.openxmlformats.org/officeDocument/2006/relationships/slideLayout" Target="../slideLayouts/slideLayout47.xml"/><Relationship Id="rId49" Type="http://schemas.openxmlformats.org/officeDocument/2006/relationships/slideLayout" Target="../slideLayouts/slideLayout48.xml"/><Relationship Id="rId50" Type="http://schemas.openxmlformats.org/officeDocument/2006/relationships/slideLayout" Target="../slideLayouts/slideLayout49.xml"/><Relationship Id="rId51" Type="http://schemas.openxmlformats.org/officeDocument/2006/relationships/slideLayout" Target="../slideLayouts/slideLayout50.xml"/><Relationship Id="rId52" Type="http://schemas.openxmlformats.org/officeDocument/2006/relationships/slideLayout" Target="../slideLayouts/slideLayout51.xml"/><Relationship Id="rId53" Type="http://schemas.openxmlformats.org/officeDocument/2006/relationships/slideLayout" Target="../slideLayouts/slideLayout52.xml"/><Relationship Id="rId54" Type="http://schemas.openxmlformats.org/officeDocument/2006/relationships/slideLayout" Target="../slideLayouts/slideLayout53.xml"/><Relationship Id="rId55" Type="http://schemas.openxmlformats.org/officeDocument/2006/relationships/slideLayout" Target="../slideLayouts/slideLayout54.xml"/><Relationship Id="rId56" Type="http://schemas.openxmlformats.org/officeDocument/2006/relationships/slideLayout" Target="../slideLayouts/slideLayout55.xml"/><Relationship Id="rId57" Type="http://schemas.openxmlformats.org/officeDocument/2006/relationships/slideLayout" Target="../slideLayouts/slideLayout56.xml"/><Relationship Id="rId58" Type="http://schemas.openxmlformats.org/officeDocument/2006/relationships/slideLayout" Target="../slideLayouts/slideLayout57.xml"/><Relationship Id="rId59" Type="http://schemas.openxmlformats.org/officeDocument/2006/relationships/slideLayout" Target="../slideLayouts/slideLayout58.xml"/><Relationship Id="rId60" Type="http://schemas.openxmlformats.org/officeDocument/2006/relationships/slideLayout" Target="../slideLayouts/slideLayout59.xml"/><Relationship Id="rId61" Type="http://schemas.openxmlformats.org/officeDocument/2006/relationships/slideLayout" Target="../slideLayouts/slideLayout60.xml"/><Relationship Id="rId62" Type="http://schemas.openxmlformats.org/officeDocument/2006/relationships/slideLayout" Target="../slideLayouts/slideLayout61.xml"/><Relationship Id="rId63" Type="http://schemas.openxmlformats.org/officeDocument/2006/relationships/slideLayout" Target="../slideLayouts/slideLayout62.xml"/><Relationship Id="rId64" Type="http://schemas.openxmlformats.org/officeDocument/2006/relationships/slideLayout" Target="../slideLayouts/slideLayout63.xml"/><Relationship Id="rId65" Type="http://schemas.openxmlformats.org/officeDocument/2006/relationships/slideLayout" Target="../slideLayouts/slideLayout64.xml"/><Relationship Id="rId66" Type="http://schemas.openxmlformats.org/officeDocument/2006/relationships/slideLayout" Target="../slideLayouts/slideLayout65.xml"/><Relationship Id="rId67" Type="http://schemas.openxmlformats.org/officeDocument/2006/relationships/slideLayout" Target="../slideLayouts/slideLayout66.xml"/><Relationship Id="rId68" Type="http://schemas.openxmlformats.org/officeDocument/2006/relationships/slideLayout" Target="../slideLayouts/slideLayout67.xml"/><Relationship Id="rId69" Type="http://schemas.openxmlformats.org/officeDocument/2006/relationships/slideLayout" Target="../slideLayouts/slideLayout68.xml"/><Relationship Id="rId70" Type="http://schemas.openxmlformats.org/officeDocument/2006/relationships/slideLayout" Target="../slideLayouts/slideLayout69.xml"/><Relationship Id="rId71" Type="http://schemas.openxmlformats.org/officeDocument/2006/relationships/slideLayout" Target="../slideLayouts/slideLayout70.xml"/><Relationship Id="rId72" Type="http://schemas.openxmlformats.org/officeDocument/2006/relationships/slideLayout" Target="../slideLayouts/slideLayout71.xml"/><Relationship Id="rId73" Type="http://schemas.openxmlformats.org/officeDocument/2006/relationships/slideLayout" Target="../slideLayouts/slideLayout72.xml"/><Relationship Id="rId74" Type="http://schemas.openxmlformats.org/officeDocument/2006/relationships/slideLayout" Target="../slideLayouts/slideLayout73.xml"/><Relationship Id="rId75" Type="http://schemas.openxmlformats.org/officeDocument/2006/relationships/slideLayout" Target="../slideLayouts/slideLayout74.xml"/><Relationship Id="rId76" Type="http://schemas.openxmlformats.org/officeDocument/2006/relationships/slideLayout" Target="../slideLayouts/slideLayout75.xml"/><Relationship Id="rId77" Type="http://schemas.openxmlformats.org/officeDocument/2006/relationships/slideLayout" Target="../slideLayouts/slideLayout76.xml"/><Relationship Id="rId78" Type="http://schemas.openxmlformats.org/officeDocument/2006/relationships/slideLayout" Target="../slideLayouts/slideLayout77.xml"/><Relationship Id="rId79" Type="http://schemas.openxmlformats.org/officeDocument/2006/relationships/slideLayout" Target="../slideLayouts/slideLayout78.xml"/><Relationship Id="rId80" Type="http://schemas.openxmlformats.org/officeDocument/2006/relationships/slideLayout" Target="../slideLayouts/slideLayout79.xml"/><Relationship Id="rId81" Type="http://schemas.openxmlformats.org/officeDocument/2006/relationships/slideLayout" Target="../slideLayouts/slideLayout80.xml"/><Relationship Id="rId82" Type="http://schemas.openxmlformats.org/officeDocument/2006/relationships/slideLayout" Target="../slideLayouts/slideLayout81.xml"/><Relationship Id="rId83" Type="http://schemas.openxmlformats.org/officeDocument/2006/relationships/slideLayout" Target="../slideLayouts/slideLayout82.xml"/><Relationship Id="rId84" Type="http://schemas.openxmlformats.org/officeDocument/2006/relationships/slideLayout" Target="../slideLayouts/slideLayout83.xml"/><Relationship Id="rId85"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exto del título"/>
          <p:cNvSpPr txBox="1"/>
          <p:nvPr>
            <p:ph type="title"/>
          </p:nvPr>
        </p:nvSpPr>
        <p:spPr>
          <a:xfrm>
            <a:off x="457200" y="69056"/>
            <a:ext cx="8229600" cy="113109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r>
              <a:t>Texto del título</a:t>
            </a:r>
          </a:p>
        </p:txBody>
      </p:sp>
      <p:sp>
        <p:nvSpPr>
          <p:cNvPr id="3" name="Nivel de texto 1…"/>
          <p:cNvSpPr txBox="1"/>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 id="2147483727" r:id="rId80"/>
    <p:sldLayoutId id="2147483728" r:id="rId81"/>
    <p:sldLayoutId id="2147483729" r:id="rId82"/>
    <p:sldLayoutId id="2147483730" r:id="rId83"/>
    <p:sldLayoutId id="2147483731" r:id="rId84"/>
    <p:sldLayoutId id="2147483732" r:id="rId85"/>
  </p:sldLayoutIdLst>
  <p:transition xmlns:p14="http://schemas.microsoft.com/office/powerpoint/2010/main" spd="med" advClick="1"/>
  <p:txStyles>
    <p:titleStyle>
      <a:lvl1pPr marL="0" marR="0" indent="0" algn="ctr" defTabSz="914400" rtl="0" latinLnBrk="0">
        <a:lnSpc>
          <a:spcPct val="90000"/>
        </a:lnSpc>
        <a:spcBef>
          <a:spcPts val="0"/>
        </a:spcBef>
        <a:spcAft>
          <a:spcPts val="0"/>
        </a:spcAft>
        <a:buClrTx/>
        <a:buSzTx/>
        <a:buFontTx/>
        <a:buNone/>
        <a:tabLst/>
        <a:defRPr b="0" baseline="0" cap="none" i="0" spc="-1" strike="noStrike" sz="4400" u="none">
          <a:solidFill>
            <a:srgbClr val="000000"/>
          </a:solidFill>
          <a:uFill>
            <a:solidFill>
              <a:srgbClr val="FFFFFF"/>
            </a:solidFill>
          </a:uFill>
          <a:latin typeface="+mj-lt"/>
          <a:ea typeface="+mj-ea"/>
          <a:cs typeface="+mj-cs"/>
          <a:sym typeface="Arial"/>
        </a:defRPr>
      </a:lvl1pPr>
      <a:lvl2pPr marL="0" marR="0" indent="0" algn="ctr" defTabSz="914400" rtl="0" latinLnBrk="0">
        <a:lnSpc>
          <a:spcPct val="90000"/>
        </a:lnSpc>
        <a:spcBef>
          <a:spcPts val="0"/>
        </a:spcBef>
        <a:spcAft>
          <a:spcPts val="0"/>
        </a:spcAft>
        <a:buClrTx/>
        <a:buSzTx/>
        <a:buFontTx/>
        <a:buNone/>
        <a:tabLst/>
        <a:defRPr b="0" baseline="0" cap="none" i="0" spc="-1" strike="noStrike" sz="4400" u="none">
          <a:solidFill>
            <a:srgbClr val="000000"/>
          </a:solidFill>
          <a:uFill>
            <a:solidFill>
              <a:srgbClr val="FFFFFF"/>
            </a:solidFill>
          </a:uFill>
          <a:latin typeface="+mj-lt"/>
          <a:ea typeface="+mj-ea"/>
          <a:cs typeface="+mj-cs"/>
          <a:sym typeface="Arial"/>
        </a:defRPr>
      </a:lvl2pPr>
      <a:lvl3pPr marL="0" marR="0" indent="0" algn="ctr" defTabSz="914400" rtl="0" latinLnBrk="0">
        <a:lnSpc>
          <a:spcPct val="90000"/>
        </a:lnSpc>
        <a:spcBef>
          <a:spcPts val="0"/>
        </a:spcBef>
        <a:spcAft>
          <a:spcPts val="0"/>
        </a:spcAft>
        <a:buClrTx/>
        <a:buSzTx/>
        <a:buFontTx/>
        <a:buNone/>
        <a:tabLst/>
        <a:defRPr b="0" baseline="0" cap="none" i="0" spc="-1" strike="noStrike" sz="4400" u="none">
          <a:solidFill>
            <a:srgbClr val="000000"/>
          </a:solidFill>
          <a:uFill>
            <a:solidFill>
              <a:srgbClr val="FFFFFF"/>
            </a:solidFill>
          </a:uFill>
          <a:latin typeface="+mj-lt"/>
          <a:ea typeface="+mj-ea"/>
          <a:cs typeface="+mj-cs"/>
          <a:sym typeface="Arial"/>
        </a:defRPr>
      </a:lvl3pPr>
      <a:lvl4pPr marL="0" marR="0" indent="0" algn="ctr" defTabSz="914400" rtl="0" latinLnBrk="0">
        <a:lnSpc>
          <a:spcPct val="90000"/>
        </a:lnSpc>
        <a:spcBef>
          <a:spcPts val="0"/>
        </a:spcBef>
        <a:spcAft>
          <a:spcPts val="0"/>
        </a:spcAft>
        <a:buClrTx/>
        <a:buSzTx/>
        <a:buFontTx/>
        <a:buNone/>
        <a:tabLst/>
        <a:defRPr b="0" baseline="0" cap="none" i="0" spc="-1" strike="noStrike" sz="4400" u="none">
          <a:solidFill>
            <a:srgbClr val="000000"/>
          </a:solidFill>
          <a:uFill>
            <a:solidFill>
              <a:srgbClr val="FFFFFF"/>
            </a:solidFill>
          </a:uFill>
          <a:latin typeface="+mj-lt"/>
          <a:ea typeface="+mj-ea"/>
          <a:cs typeface="+mj-cs"/>
          <a:sym typeface="Arial"/>
        </a:defRPr>
      </a:lvl4pPr>
      <a:lvl5pPr marL="0" marR="0" indent="0" algn="ctr" defTabSz="914400" rtl="0" latinLnBrk="0">
        <a:lnSpc>
          <a:spcPct val="90000"/>
        </a:lnSpc>
        <a:spcBef>
          <a:spcPts val="0"/>
        </a:spcBef>
        <a:spcAft>
          <a:spcPts val="0"/>
        </a:spcAft>
        <a:buClrTx/>
        <a:buSzTx/>
        <a:buFontTx/>
        <a:buNone/>
        <a:tabLst/>
        <a:defRPr b="0" baseline="0" cap="none" i="0" spc="-1" strike="noStrike" sz="4400" u="none">
          <a:solidFill>
            <a:srgbClr val="000000"/>
          </a:solidFill>
          <a:uFill>
            <a:solidFill>
              <a:srgbClr val="FFFFFF"/>
            </a:solidFill>
          </a:uFill>
          <a:latin typeface="+mj-lt"/>
          <a:ea typeface="+mj-ea"/>
          <a:cs typeface="+mj-cs"/>
          <a:sym typeface="Arial"/>
        </a:defRPr>
      </a:lvl5pPr>
      <a:lvl6pPr marL="0" marR="0" indent="0" algn="ctr" defTabSz="914400" rtl="0" latinLnBrk="0">
        <a:lnSpc>
          <a:spcPct val="90000"/>
        </a:lnSpc>
        <a:spcBef>
          <a:spcPts val="0"/>
        </a:spcBef>
        <a:spcAft>
          <a:spcPts val="0"/>
        </a:spcAft>
        <a:buClrTx/>
        <a:buSzTx/>
        <a:buFontTx/>
        <a:buNone/>
        <a:tabLst/>
        <a:defRPr b="0" baseline="0" cap="none" i="0" spc="-1" strike="noStrike" sz="4400" u="none">
          <a:solidFill>
            <a:srgbClr val="000000"/>
          </a:solidFill>
          <a:uFill>
            <a:solidFill>
              <a:srgbClr val="FFFFFF"/>
            </a:solidFill>
          </a:uFill>
          <a:latin typeface="+mj-lt"/>
          <a:ea typeface="+mj-ea"/>
          <a:cs typeface="+mj-cs"/>
          <a:sym typeface="Arial"/>
        </a:defRPr>
      </a:lvl6pPr>
      <a:lvl7pPr marL="0" marR="0" indent="0" algn="ctr" defTabSz="914400" rtl="0" latinLnBrk="0">
        <a:lnSpc>
          <a:spcPct val="90000"/>
        </a:lnSpc>
        <a:spcBef>
          <a:spcPts val="0"/>
        </a:spcBef>
        <a:spcAft>
          <a:spcPts val="0"/>
        </a:spcAft>
        <a:buClrTx/>
        <a:buSzTx/>
        <a:buFontTx/>
        <a:buNone/>
        <a:tabLst/>
        <a:defRPr b="0" baseline="0" cap="none" i="0" spc="-1" strike="noStrike" sz="4400" u="none">
          <a:solidFill>
            <a:srgbClr val="000000"/>
          </a:solidFill>
          <a:uFill>
            <a:solidFill>
              <a:srgbClr val="FFFFFF"/>
            </a:solidFill>
          </a:uFill>
          <a:latin typeface="+mj-lt"/>
          <a:ea typeface="+mj-ea"/>
          <a:cs typeface="+mj-cs"/>
          <a:sym typeface="Arial"/>
        </a:defRPr>
      </a:lvl7pPr>
      <a:lvl8pPr marL="0" marR="0" indent="0" algn="ctr" defTabSz="914400" rtl="0" latinLnBrk="0">
        <a:lnSpc>
          <a:spcPct val="90000"/>
        </a:lnSpc>
        <a:spcBef>
          <a:spcPts val="0"/>
        </a:spcBef>
        <a:spcAft>
          <a:spcPts val="0"/>
        </a:spcAft>
        <a:buClrTx/>
        <a:buSzTx/>
        <a:buFontTx/>
        <a:buNone/>
        <a:tabLst/>
        <a:defRPr b="0" baseline="0" cap="none" i="0" spc="-1" strike="noStrike" sz="4400" u="none">
          <a:solidFill>
            <a:srgbClr val="000000"/>
          </a:solidFill>
          <a:uFill>
            <a:solidFill>
              <a:srgbClr val="FFFFFF"/>
            </a:solidFill>
          </a:uFill>
          <a:latin typeface="+mj-lt"/>
          <a:ea typeface="+mj-ea"/>
          <a:cs typeface="+mj-cs"/>
          <a:sym typeface="Arial"/>
        </a:defRPr>
      </a:lvl8pPr>
      <a:lvl9pPr marL="0" marR="0" indent="0" algn="ctr" defTabSz="914400" rtl="0" latinLnBrk="0">
        <a:lnSpc>
          <a:spcPct val="90000"/>
        </a:lnSpc>
        <a:spcBef>
          <a:spcPts val="0"/>
        </a:spcBef>
        <a:spcAft>
          <a:spcPts val="0"/>
        </a:spcAft>
        <a:buClrTx/>
        <a:buSzTx/>
        <a:buFontTx/>
        <a:buNone/>
        <a:tabLst/>
        <a:defRPr b="0" baseline="0" cap="none" i="0" spc="-1" strike="noStrike" sz="4400" u="none">
          <a:solidFill>
            <a:srgbClr val="000000"/>
          </a:solidFill>
          <a:uFill>
            <a:solidFill>
              <a:srgbClr val="FFFFFF"/>
            </a:solidFill>
          </a:uFill>
          <a:latin typeface="+mj-lt"/>
          <a:ea typeface="+mj-ea"/>
          <a:cs typeface="+mj-cs"/>
          <a:sym typeface="Arial"/>
        </a:defRPr>
      </a:lvl9pPr>
    </p:titleStyle>
    <p:bodyStyle>
      <a:lvl1pPr marL="431999" marR="0" indent="-323999" algn="l" defTabSz="914400" rtl="0" latinLnBrk="0">
        <a:lnSpc>
          <a:spcPct val="90000"/>
        </a:lnSpc>
        <a:spcBef>
          <a:spcPts val="1000"/>
        </a:spcBef>
        <a:spcAft>
          <a:spcPts val="0"/>
        </a:spcAft>
        <a:buClr>
          <a:srgbClr val="000000"/>
        </a:buClr>
        <a:buSzPct val="45000"/>
        <a:buFontTx/>
        <a:buChar char="●"/>
        <a:tabLst/>
        <a:defRPr b="0" baseline="0" cap="none" i="0" spc="-1" strike="noStrike" sz="3200" u="none">
          <a:solidFill>
            <a:srgbClr val="000000"/>
          </a:solidFill>
          <a:uFill>
            <a:solidFill>
              <a:srgbClr val="FFFFFF"/>
            </a:solidFill>
          </a:uFill>
          <a:latin typeface="+mj-lt"/>
          <a:ea typeface="+mj-ea"/>
          <a:cs typeface="+mj-cs"/>
          <a:sym typeface="Arial"/>
        </a:defRPr>
      </a:lvl1pPr>
      <a:lvl2pPr marL="910285" marR="0" indent="-370285" algn="l" defTabSz="914400" rtl="0" latinLnBrk="0">
        <a:lnSpc>
          <a:spcPct val="90000"/>
        </a:lnSpc>
        <a:spcBef>
          <a:spcPts val="1000"/>
        </a:spcBef>
        <a:spcAft>
          <a:spcPts val="0"/>
        </a:spcAft>
        <a:buClr>
          <a:srgbClr val="000000"/>
        </a:buClr>
        <a:buSzPct val="75000"/>
        <a:buFontTx/>
        <a:buChar char="−"/>
        <a:tabLst/>
        <a:defRPr b="0" baseline="0" cap="none" i="0" spc="-1" strike="noStrike" sz="3200" u="none">
          <a:solidFill>
            <a:srgbClr val="000000"/>
          </a:solidFill>
          <a:uFill>
            <a:solidFill>
              <a:srgbClr val="FFFFFF"/>
            </a:solidFill>
          </a:uFill>
          <a:latin typeface="+mj-lt"/>
          <a:ea typeface="+mj-ea"/>
          <a:cs typeface="+mj-cs"/>
          <a:sym typeface="Arial"/>
        </a:defRPr>
      </a:lvl2pPr>
      <a:lvl3pPr marL="1392000" marR="0" indent="-384000" algn="l" defTabSz="914400" rtl="0" latinLnBrk="0">
        <a:lnSpc>
          <a:spcPct val="90000"/>
        </a:lnSpc>
        <a:spcBef>
          <a:spcPts val="1000"/>
        </a:spcBef>
        <a:spcAft>
          <a:spcPts val="0"/>
        </a:spcAft>
        <a:buClr>
          <a:srgbClr val="000000"/>
        </a:buClr>
        <a:buSzPct val="45000"/>
        <a:buFontTx/>
        <a:buChar char="●"/>
        <a:tabLst/>
        <a:defRPr b="0" baseline="0" cap="none" i="0" spc="-1" strike="noStrike" sz="3200" u="none">
          <a:solidFill>
            <a:srgbClr val="000000"/>
          </a:solidFill>
          <a:uFill>
            <a:solidFill>
              <a:srgbClr val="FFFFFF"/>
            </a:solidFill>
          </a:uFill>
          <a:latin typeface="+mj-lt"/>
          <a:ea typeface="+mj-ea"/>
          <a:cs typeface="+mj-cs"/>
          <a:sym typeface="Arial"/>
        </a:defRPr>
      </a:lvl3pPr>
      <a:lvl4pPr marL="1857599" marR="0" indent="-345600" algn="l" defTabSz="914400" rtl="0" latinLnBrk="0">
        <a:lnSpc>
          <a:spcPct val="90000"/>
        </a:lnSpc>
        <a:spcBef>
          <a:spcPts val="1000"/>
        </a:spcBef>
        <a:spcAft>
          <a:spcPts val="0"/>
        </a:spcAft>
        <a:buClr>
          <a:srgbClr val="000000"/>
        </a:buClr>
        <a:buSzPct val="75000"/>
        <a:buFontTx/>
        <a:buChar char="−"/>
        <a:tabLst/>
        <a:defRPr b="0" baseline="0" cap="none" i="0" spc="-1" strike="noStrike" sz="3200" u="none">
          <a:solidFill>
            <a:srgbClr val="000000"/>
          </a:solidFill>
          <a:uFill>
            <a:solidFill>
              <a:srgbClr val="FFFFFF"/>
            </a:solidFill>
          </a:uFill>
          <a:latin typeface="+mj-lt"/>
          <a:ea typeface="+mj-ea"/>
          <a:cs typeface="+mj-cs"/>
          <a:sym typeface="Arial"/>
        </a:defRPr>
      </a:lvl4pPr>
      <a:lvl5pPr marL="2289599" marR="0" indent="-345600" algn="l" defTabSz="914400" rtl="0" latinLnBrk="0">
        <a:lnSpc>
          <a:spcPct val="90000"/>
        </a:lnSpc>
        <a:spcBef>
          <a:spcPts val="1000"/>
        </a:spcBef>
        <a:spcAft>
          <a:spcPts val="0"/>
        </a:spcAft>
        <a:buClr>
          <a:srgbClr val="000000"/>
        </a:buClr>
        <a:buSzPct val="45000"/>
        <a:buFontTx/>
        <a:buChar char="●"/>
        <a:tabLst/>
        <a:defRPr b="0" baseline="0" cap="none" i="0" spc="-1" strike="noStrike" sz="3200" u="none">
          <a:solidFill>
            <a:srgbClr val="000000"/>
          </a:solidFill>
          <a:uFill>
            <a:solidFill>
              <a:srgbClr val="FFFFFF"/>
            </a:solidFill>
          </a:uFill>
          <a:latin typeface="+mj-lt"/>
          <a:ea typeface="+mj-ea"/>
          <a:cs typeface="+mj-cs"/>
          <a:sym typeface="Arial"/>
        </a:defRPr>
      </a:lvl5pPr>
      <a:lvl6pPr marL="2721599" marR="0" indent="-345600" algn="l" defTabSz="914400" rtl="0" latinLnBrk="0">
        <a:lnSpc>
          <a:spcPct val="90000"/>
        </a:lnSpc>
        <a:spcBef>
          <a:spcPts val="1000"/>
        </a:spcBef>
        <a:spcAft>
          <a:spcPts val="0"/>
        </a:spcAft>
        <a:buClr>
          <a:srgbClr val="000000"/>
        </a:buClr>
        <a:buSzPct val="45000"/>
        <a:buFontTx/>
        <a:buChar char="●"/>
        <a:tabLst/>
        <a:defRPr b="0" baseline="0" cap="none" i="0" spc="-1" strike="noStrike" sz="3200" u="none">
          <a:solidFill>
            <a:srgbClr val="000000"/>
          </a:solidFill>
          <a:uFill>
            <a:solidFill>
              <a:srgbClr val="FFFFFF"/>
            </a:solidFill>
          </a:uFill>
          <a:latin typeface="+mj-lt"/>
          <a:ea typeface="+mj-ea"/>
          <a:cs typeface="+mj-cs"/>
          <a:sym typeface="Arial"/>
        </a:defRPr>
      </a:lvl6pPr>
      <a:lvl7pPr marL="3153599" marR="0" indent="-345600" algn="l" defTabSz="914400" rtl="0" latinLnBrk="0">
        <a:lnSpc>
          <a:spcPct val="90000"/>
        </a:lnSpc>
        <a:spcBef>
          <a:spcPts val="1000"/>
        </a:spcBef>
        <a:spcAft>
          <a:spcPts val="0"/>
        </a:spcAft>
        <a:buClr>
          <a:srgbClr val="000000"/>
        </a:buClr>
        <a:buSzPct val="45000"/>
        <a:buFontTx/>
        <a:buChar char="●"/>
        <a:tabLst/>
        <a:defRPr b="0" baseline="0" cap="none" i="0" spc="-1" strike="noStrike" sz="3200" u="none">
          <a:solidFill>
            <a:srgbClr val="000000"/>
          </a:solidFill>
          <a:uFill>
            <a:solidFill>
              <a:srgbClr val="FFFFFF"/>
            </a:solidFill>
          </a:uFill>
          <a:latin typeface="+mj-lt"/>
          <a:ea typeface="+mj-ea"/>
          <a:cs typeface="+mj-cs"/>
          <a:sym typeface="Arial"/>
        </a:defRPr>
      </a:lvl7pPr>
      <a:lvl8pPr marL="3606800" marR="0" indent="-406400" algn="l" defTabSz="914400" rtl="0" latinLnBrk="0">
        <a:lnSpc>
          <a:spcPct val="90000"/>
        </a:lnSpc>
        <a:spcBef>
          <a:spcPts val="1000"/>
        </a:spcBef>
        <a:spcAft>
          <a:spcPts val="0"/>
        </a:spcAft>
        <a:buClr>
          <a:srgbClr val="000000"/>
        </a:buClr>
        <a:buSzPct val="100000"/>
        <a:buFontTx/>
        <a:buChar char="•"/>
        <a:tabLst/>
        <a:defRPr b="0" baseline="0" cap="none" i="0" spc="-1" strike="noStrike" sz="3200" u="none">
          <a:solidFill>
            <a:srgbClr val="000000"/>
          </a:solidFill>
          <a:uFill>
            <a:solidFill>
              <a:srgbClr val="FFFFFF"/>
            </a:solidFill>
          </a:uFill>
          <a:latin typeface="+mj-lt"/>
          <a:ea typeface="+mj-ea"/>
          <a:cs typeface="+mj-cs"/>
          <a:sym typeface="Arial"/>
        </a:defRPr>
      </a:lvl8pPr>
      <a:lvl9pPr marL="4064000" marR="0" indent="-406400" algn="l" defTabSz="914400" rtl="0" latinLnBrk="0">
        <a:lnSpc>
          <a:spcPct val="90000"/>
        </a:lnSpc>
        <a:spcBef>
          <a:spcPts val="1000"/>
        </a:spcBef>
        <a:spcAft>
          <a:spcPts val="0"/>
        </a:spcAft>
        <a:buClr>
          <a:srgbClr val="000000"/>
        </a:buClr>
        <a:buSzPct val="100000"/>
        <a:buFontTx/>
        <a:buChar char="•"/>
        <a:tabLst/>
        <a:defRPr b="0" baseline="0" cap="none" i="0" spc="-1" strike="noStrike" sz="3200" u="none">
          <a:solidFill>
            <a:srgbClr val="000000"/>
          </a:solidFill>
          <a:uFill>
            <a:solidFill>
              <a:srgbClr val="FFFFFF"/>
            </a:solidFill>
          </a:uFill>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image" Target="../media/image30.png"/><Relationship Id="rId4" Type="http://schemas.openxmlformats.org/officeDocument/2006/relationships/image" Target="../media/image3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 Id="rId3" Type="http://schemas.openxmlformats.org/officeDocument/2006/relationships/image" Target="../media/image15.png"/><Relationship Id="rId4" Type="http://schemas.openxmlformats.org/officeDocument/2006/relationships/image" Target="../media/image33.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png"/><Relationship Id="rId3" Type="http://schemas.openxmlformats.org/officeDocument/2006/relationships/image" Target="../media/image15.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image" Target="../media/image35.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image" Target="../media/image36.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image" Target="../media/image37.png"/><Relationship Id="rId4" Type="http://schemas.openxmlformats.org/officeDocument/2006/relationships/image" Target="../media/image38.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image" Target="../media/image39.png"/><Relationship Id="rId4" Type="http://schemas.openxmlformats.org/officeDocument/2006/relationships/image" Target="../media/image40.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29.png"/><Relationship Id="rId3" Type="http://schemas.openxmlformats.org/officeDocument/2006/relationships/image" Target="../media/image13.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2.jpeg"/><Relationship Id="rId3" Type="http://schemas.openxmlformats.org/officeDocument/2006/relationships/image" Target="../media/image13.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image" Target="../media/image1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 Id="rId3" Type="http://schemas.openxmlformats.org/officeDocument/2006/relationships/image" Target="../media/image13.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hyperlink" Target="https://www.manageengine.com/latam/service-desk/descargas.html" TargetMode="External"/><Relationship Id="rId3" Type="http://schemas.openxmlformats.org/officeDocument/2006/relationships/image" Target="../media/image41.png"/><Relationship Id="rId4" Type="http://schemas.openxmlformats.org/officeDocument/2006/relationships/image" Target="../media/image1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image" Target="../media/image1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22.png"/><Relationship Id="rId3" Type="http://schemas.openxmlformats.org/officeDocument/2006/relationships/image" Target="../media/image1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1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6.png"/><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8.png"/><Relationship Id="rId7" Type="http://schemas.openxmlformats.org/officeDocument/2006/relationships/image" Target="../media/image13.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29.png"/><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9" name="CustomShape 1"/>
          <p:cNvSpPr/>
          <p:nvPr/>
        </p:nvSpPr>
        <p:spPr>
          <a:xfrm>
            <a:off x="5795640" y="537839"/>
            <a:ext cx="538201" cy="538201"/>
          </a:xfrm>
          <a:prstGeom prst="ellipse">
            <a:avLst/>
          </a:prstGeom>
          <a:solidFill>
            <a:srgbClr val="8FDEC4">
              <a:alpha val="30000"/>
            </a:srgbClr>
          </a:solidFill>
          <a:ln>
            <a:solidFill>
              <a:srgbClr val="808080"/>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020" name="CustomShape 2"/>
          <p:cNvSpPr/>
          <p:nvPr/>
        </p:nvSpPr>
        <p:spPr>
          <a:xfrm>
            <a:off x="6948360" y="1055519"/>
            <a:ext cx="538201" cy="538201"/>
          </a:xfrm>
          <a:prstGeom prst="ellipse">
            <a:avLst/>
          </a:prstGeom>
          <a:solidFill>
            <a:srgbClr val="8FDEC4">
              <a:alpha val="30000"/>
            </a:srgbClr>
          </a:solidFill>
          <a:ln>
            <a:solidFill>
              <a:srgbClr val="808080"/>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021" name="CustomShape 3"/>
          <p:cNvSpPr/>
          <p:nvPr/>
        </p:nvSpPr>
        <p:spPr>
          <a:xfrm>
            <a:off x="4688640" y="1055160"/>
            <a:ext cx="538201" cy="538201"/>
          </a:xfrm>
          <a:prstGeom prst="ellipse">
            <a:avLst/>
          </a:prstGeom>
          <a:solidFill>
            <a:srgbClr val="8FDEC4">
              <a:alpha val="21000"/>
            </a:srgbClr>
          </a:solidFill>
          <a:ln>
            <a:solidFill>
              <a:srgbClr val="808080"/>
            </a:solidFill>
          </a:ln>
          <a:effectLst>
            <a:outerShdw sx="100000" sy="100000" kx="0" ky="0" algn="b" rotWithShape="0" blurRad="38100" dist="23000" dir="5400000">
              <a:srgbClr val="000000">
                <a:alpha val="35000"/>
              </a:srgbClr>
            </a:outerShdw>
          </a:effectLst>
        </p:spPr>
        <p:txBody>
          <a:bodyPr lIns="45719" rIns="45719"/>
          <a:lstStyle/>
          <a:p>
            <a:pPr/>
          </a:p>
        </p:txBody>
      </p:sp>
      <p:grpSp>
        <p:nvGrpSpPr>
          <p:cNvPr id="1024" name="CustomShape 4"/>
          <p:cNvGrpSpPr/>
          <p:nvPr/>
        </p:nvGrpSpPr>
        <p:grpSpPr>
          <a:xfrm>
            <a:off x="7214040" y="1881720"/>
            <a:ext cx="538201" cy="538201"/>
            <a:chOff x="0" y="0"/>
            <a:chExt cx="538199" cy="538199"/>
          </a:xfrm>
        </p:grpSpPr>
        <p:sp>
          <p:nvSpPr>
            <p:cNvPr id="1022" name="Círculo"/>
            <p:cNvSpPr/>
            <p:nvPr/>
          </p:nvSpPr>
          <p:spPr>
            <a:xfrm>
              <a:off x="0" y="0"/>
              <a:ext cx="538200" cy="538200"/>
            </a:xfrm>
            <a:prstGeom prst="ellipse">
              <a:avLst/>
            </a:prstGeom>
            <a:solidFill>
              <a:srgbClr val="8FDEC4">
                <a:alpha val="30000"/>
              </a:srgbClr>
            </a:solidFill>
            <a:ln w="9525" cap="flat">
              <a:solidFill>
                <a:srgbClr val="808080"/>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023" name="Texto"/>
            <p:cNvSpPr txBox="1"/>
            <p:nvPr/>
          </p:nvSpPr>
          <p:spPr>
            <a:xfrm>
              <a:off x="128580" y="125408"/>
              <a:ext cx="281040" cy="2873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1400">
                  <a:solidFill>
                    <a:srgbClr val="FFFFFF"/>
                  </a:solidFill>
                  <a:uFill>
                    <a:solidFill>
                      <a:srgbClr val="FFFFFF"/>
                    </a:solidFill>
                  </a:uFill>
                </a:defRPr>
              </a:lvl1pPr>
            </a:lstStyle>
            <a:p>
              <a:pPr/>
              <a:r>
                <a:t>      </a:t>
              </a:r>
            </a:p>
          </p:txBody>
        </p:sp>
      </p:grpSp>
      <p:sp>
        <p:nvSpPr>
          <p:cNvPr id="1025" name="CustomShape 5"/>
          <p:cNvSpPr/>
          <p:nvPr/>
        </p:nvSpPr>
        <p:spPr>
          <a:xfrm>
            <a:off x="4384080" y="1937519"/>
            <a:ext cx="538201" cy="538201"/>
          </a:xfrm>
          <a:prstGeom prst="ellipse">
            <a:avLst/>
          </a:prstGeom>
          <a:solidFill>
            <a:srgbClr val="8FDEC4">
              <a:alpha val="30000"/>
            </a:srgbClr>
          </a:solidFill>
          <a:ln>
            <a:solidFill>
              <a:srgbClr val="808080"/>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026" name="CustomShape 6"/>
          <p:cNvSpPr/>
          <p:nvPr/>
        </p:nvSpPr>
        <p:spPr>
          <a:xfrm>
            <a:off x="4753080" y="2829960"/>
            <a:ext cx="538201" cy="538201"/>
          </a:xfrm>
          <a:prstGeom prst="ellipse">
            <a:avLst/>
          </a:prstGeom>
          <a:solidFill>
            <a:srgbClr val="8FDEC4">
              <a:alpha val="30000"/>
            </a:srgbClr>
          </a:solidFill>
          <a:ln>
            <a:solidFill>
              <a:srgbClr val="808080"/>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027" name="CustomShape 7"/>
          <p:cNvSpPr/>
          <p:nvPr/>
        </p:nvSpPr>
        <p:spPr>
          <a:xfrm>
            <a:off x="6873840" y="2791799"/>
            <a:ext cx="538201" cy="538201"/>
          </a:xfrm>
          <a:prstGeom prst="ellipse">
            <a:avLst/>
          </a:prstGeom>
          <a:solidFill>
            <a:srgbClr val="8FDEC4">
              <a:alpha val="30000"/>
            </a:srgbClr>
          </a:solidFill>
          <a:ln>
            <a:solidFill>
              <a:srgbClr val="808080"/>
            </a:solidFill>
          </a:ln>
          <a:effectLst>
            <a:outerShdw sx="100000" sy="100000" kx="0" ky="0" algn="b" rotWithShape="0" blurRad="38100" dist="23000" dir="5400000">
              <a:srgbClr val="000000">
                <a:alpha val="35000"/>
              </a:srgbClr>
            </a:outerShdw>
          </a:effectLst>
        </p:spPr>
        <p:txBody>
          <a:bodyPr lIns="45719" rIns="45719"/>
          <a:lstStyle/>
          <a:p>
            <a:pPr/>
          </a:p>
        </p:txBody>
      </p:sp>
      <p:grpSp>
        <p:nvGrpSpPr>
          <p:cNvPr id="1030" name="CustomShape 8"/>
          <p:cNvGrpSpPr/>
          <p:nvPr/>
        </p:nvGrpSpPr>
        <p:grpSpPr>
          <a:xfrm>
            <a:off x="5847119" y="3111480"/>
            <a:ext cx="538201" cy="538201"/>
            <a:chOff x="0" y="0"/>
            <a:chExt cx="538199" cy="538199"/>
          </a:xfrm>
        </p:grpSpPr>
        <p:sp>
          <p:nvSpPr>
            <p:cNvPr id="1028" name="Círculo"/>
            <p:cNvSpPr/>
            <p:nvPr/>
          </p:nvSpPr>
          <p:spPr>
            <a:xfrm>
              <a:off x="0" y="0"/>
              <a:ext cx="538200" cy="538200"/>
            </a:xfrm>
            <a:prstGeom prst="ellipse">
              <a:avLst/>
            </a:prstGeom>
            <a:solidFill>
              <a:srgbClr val="8FDEC4">
                <a:alpha val="30000"/>
              </a:srgbClr>
            </a:solidFill>
            <a:ln w="9525" cap="flat">
              <a:solidFill>
                <a:srgbClr val="808080"/>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029" name="Texto"/>
            <p:cNvSpPr txBox="1"/>
            <p:nvPr/>
          </p:nvSpPr>
          <p:spPr>
            <a:xfrm>
              <a:off x="128580" y="125408"/>
              <a:ext cx="281040" cy="2873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1400">
                  <a:solidFill>
                    <a:srgbClr val="FFFFFF"/>
                  </a:solidFill>
                  <a:uFill>
                    <a:solidFill>
                      <a:srgbClr val="FFFFFF"/>
                    </a:solidFill>
                  </a:uFill>
                </a:defRPr>
              </a:lvl1pPr>
            </a:lstStyle>
            <a:p>
              <a:pPr/>
              <a:r>
                <a:t>                  </a:t>
              </a:r>
            </a:p>
          </p:txBody>
        </p:sp>
      </p:grpSp>
      <p:sp>
        <p:nvSpPr>
          <p:cNvPr id="1031" name="CustomShape 9"/>
          <p:cNvSpPr/>
          <p:nvPr/>
        </p:nvSpPr>
        <p:spPr>
          <a:xfrm>
            <a:off x="-18720" y="-1"/>
            <a:ext cx="3611880" cy="5160962"/>
          </a:xfrm>
          <a:prstGeom prst="rect">
            <a:avLst/>
          </a:prstGeom>
          <a:gradFill>
            <a:gsLst>
              <a:gs pos="0">
                <a:srgbClr val="409B94"/>
              </a:gs>
              <a:gs pos="100000">
                <a:srgbClr val="FFFFFF"/>
              </a:gs>
            </a:gsLst>
          </a:gradFill>
          <a:ln w="12700">
            <a:miter lim="400000"/>
          </a:ln>
        </p:spPr>
        <p:txBody>
          <a:bodyPr lIns="45719" rIns="45719"/>
          <a:lstStyle/>
          <a:p>
            <a:pPr/>
          </a:p>
        </p:txBody>
      </p:sp>
      <p:pic>
        <p:nvPicPr>
          <p:cNvPr id="1032" name="Picture 4" descr="Picture 4"/>
          <p:cNvPicPr>
            <a:picLocks noChangeAspect="1"/>
          </p:cNvPicPr>
          <p:nvPr/>
        </p:nvPicPr>
        <p:blipFill>
          <a:blip r:embed="rId2">
            <a:extLst/>
          </a:blip>
          <a:stretch>
            <a:fillRect/>
          </a:stretch>
        </p:blipFill>
        <p:spPr>
          <a:xfrm>
            <a:off x="3252537" y="201240"/>
            <a:ext cx="5577966" cy="4985640"/>
          </a:xfrm>
          <a:prstGeom prst="rect">
            <a:avLst/>
          </a:prstGeom>
          <a:ln w="12700">
            <a:miter lim="400000"/>
          </a:ln>
        </p:spPr>
      </p:pic>
      <p:sp>
        <p:nvSpPr>
          <p:cNvPr id="1033" name="CustomShape 10"/>
          <p:cNvSpPr txBox="1"/>
          <p:nvPr/>
        </p:nvSpPr>
        <p:spPr>
          <a:xfrm>
            <a:off x="315359" y="1326239"/>
            <a:ext cx="2719082" cy="1454123"/>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defRPr spc="-1">
                <a:uFill>
                  <a:solidFill>
                    <a:srgbClr val="FFFFFF"/>
                  </a:solidFill>
                </a:uFill>
              </a:defRPr>
            </a:pPr>
          </a:p>
          <a:p>
            <a:pPr>
              <a:defRPr sz="2800">
                <a:solidFill>
                  <a:srgbClr val="0D0D0D"/>
                </a:solidFill>
                <a:uFill>
                  <a:solidFill>
                    <a:srgbClr val="FFFFFF"/>
                  </a:solidFill>
                </a:uFill>
                <a:latin typeface="Gill Sans SemiBold"/>
                <a:ea typeface="Gill Sans SemiBold"/>
                <a:cs typeface="Gill Sans SemiBold"/>
                <a:sym typeface="Gill Sans SemiBold"/>
              </a:defRPr>
            </a:pPr>
            <a:r>
              <a:t>Gestión de TI, simplificada.</a:t>
            </a:r>
          </a:p>
        </p:txBody>
      </p:sp>
      <p:sp>
        <p:nvSpPr>
          <p:cNvPr id="1034" name="CustomShape 11"/>
          <p:cNvSpPr txBox="1"/>
          <p:nvPr/>
        </p:nvSpPr>
        <p:spPr>
          <a:xfrm>
            <a:off x="309600" y="3358079"/>
            <a:ext cx="2237401" cy="1225523"/>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defRPr sz="1400">
                <a:uFill>
                  <a:solidFill>
                    <a:srgbClr val="FFFFFF"/>
                  </a:solidFill>
                </a:uFill>
                <a:latin typeface="Gill Sans Light"/>
                <a:ea typeface="Gill Sans Light"/>
                <a:cs typeface="Gill Sans Light"/>
                <a:sym typeface="Gill Sans Light"/>
              </a:defRPr>
            </a:pPr>
            <a:r>
              <a:t>Soluciones de gestión de TI en tiempo real para la nueva velocidad en los negocios</a:t>
            </a:r>
          </a:p>
          <a:p>
            <a:pPr>
              <a:defRPr spc="-1">
                <a:uFill>
                  <a:solidFill>
                    <a:srgbClr val="FFFFFF"/>
                  </a:solidFill>
                </a:uFill>
              </a:defRPr>
            </a:pPr>
          </a:p>
        </p:txBody>
      </p:sp>
      <p:pic>
        <p:nvPicPr>
          <p:cNvPr id="1035" name="Picture 17" descr="Picture 17"/>
          <p:cNvPicPr>
            <a:picLocks noChangeAspect="1"/>
          </p:cNvPicPr>
          <p:nvPr/>
        </p:nvPicPr>
        <p:blipFill>
          <a:blip r:embed="rId3">
            <a:extLst/>
          </a:blip>
          <a:srcRect l="0" t="0" r="0" b="13977"/>
          <a:stretch>
            <a:fillRect/>
          </a:stretch>
        </p:blipFill>
        <p:spPr>
          <a:xfrm>
            <a:off x="5812559" y="576360"/>
            <a:ext cx="517321" cy="444601"/>
          </a:xfrm>
          <a:prstGeom prst="rect">
            <a:avLst/>
          </a:prstGeom>
          <a:ln w="12700">
            <a:miter lim="400000"/>
          </a:ln>
        </p:spPr>
      </p:pic>
      <p:pic>
        <p:nvPicPr>
          <p:cNvPr id="1036" name="Picture 18" descr="Picture 18"/>
          <p:cNvPicPr>
            <a:picLocks noChangeAspect="1"/>
          </p:cNvPicPr>
          <p:nvPr/>
        </p:nvPicPr>
        <p:blipFill>
          <a:blip r:embed="rId4">
            <a:extLst/>
          </a:blip>
          <a:srcRect l="0" t="0" r="0" b="13977"/>
          <a:stretch>
            <a:fillRect/>
          </a:stretch>
        </p:blipFill>
        <p:spPr>
          <a:xfrm>
            <a:off x="6989760" y="1099800"/>
            <a:ext cx="484921" cy="416881"/>
          </a:xfrm>
          <a:prstGeom prst="rect">
            <a:avLst/>
          </a:prstGeom>
          <a:ln w="12700">
            <a:miter lim="400000"/>
          </a:ln>
        </p:spPr>
      </p:pic>
      <p:pic>
        <p:nvPicPr>
          <p:cNvPr id="1037" name="Picture 21" descr="Picture 21"/>
          <p:cNvPicPr>
            <a:picLocks noChangeAspect="1"/>
          </p:cNvPicPr>
          <p:nvPr/>
        </p:nvPicPr>
        <p:blipFill>
          <a:blip r:embed="rId5">
            <a:extLst/>
          </a:blip>
          <a:srcRect l="0" t="0" r="0" b="19440"/>
          <a:stretch>
            <a:fillRect/>
          </a:stretch>
        </p:blipFill>
        <p:spPr>
          <a:xfrm>
            <a:off x="6930720" y="2906329"/>
            <a:ext cx="417241" cy="281111"/>
          </a:xfrm>
          <a:prstGeom prst="rect">
            <a:avLst/>
          </a:prstGeom>
          <a:ln w="12700">
            <a:miter lim="400000"/>
          </a:ln>
        </p:spPr>
      </p:pic>
      <p:pic>
        <p:nvPicPr>
          <p:cNvPr id="1038" name="Picture 22" descr="Picture 22"/>
          <p:cNvPicPr>
            <a:picLocks noChangeAspect="1"/>
          </p:cNvPicPr>
          <p:nvPr/>
        </p:nvPicPr>
        <p:blipFill>
          <a:blip r:embed="rId6">
            <a:extLst/>
          </a:blip>
          <a:srcRect l="0" t="0" r="0" b="27978"/>
          <a:stretch>
            <a:fillRect/>
          </a:stretch>
        </p:blipFill>
        <p:spPr>
          <a:xfrm>
            <a:off x="5853240" y="3192120"/>
            <a:ext cx="505440" cy="363601"/>
          </a:xfrm>
          <a:prstGeom prst="rect">
            <a:avLst/>
          </a:prstGeom>
          <a:ln w="12700">
            <a:miter lim="400000"/>
          </a:ln>
        </p:spPr>
      </p:pic>
      <p:pic>
        <p:nvPicPr>
          <p:cNvPr id="1039" name="Picture 23" descr="Picture 23"/>
          <p:cNvPicPr>
            <a:picLocks noChangeAspect="1"/>
          </p:cNvPicPr>
          <p:nvPr/>
        </p:nvPicPr>
        <p:blipFill>
          <a:blip r:embed="rId7">
            <a:extLst/>
          </a:blip>
          <a:srcRect l="0" t="0" r="0" b="13977"/>
          <a:stretch>
            <a:fillRect/>
          </a:stretch>
        </p:blipFill>
        <p:spPr>
          <a:xfrm>
            <a:off x="4798800" y="2912759"/>
            <a:ext cx="448201" cy="385202"/>
          </a:xfrm>
          <a:prstGeom prst="rect">
            <a:avLst/>
          </a:prstGeom>
          <a:ln w="12700">
            <a:miter lim="400000"/>
          </a:ln>
        </p:spPr>
      </p:pic>
      <p:pic>
        <p:nvPicPr>
          <p:cNvPr id="1040" name="Picture 24" descr="Picture 24"/>
          <p:cNvPicPr>
            <a:picLocks noChangeAspect="1"/>
          </p:cNvPicPr>
          <p:nvPr/>
        </p:nvPicPr>
        <p:blipFill>
          <a:blip r:embed="rId8">
            <a:extLst/>
          </a:blip>
          <a:srcRect l="0" t="0" r="0" b="13977"/>
          <a:stretch>
            <a:fillRect/>
          </a:stretch>
        </p:blipFill>
        <p:spPr>
          <a:xfrm>
            <a:off x="4438439" y="2006280"/>
            <a:ext cx="437761" cy="376201"/>
          </a:xfrm>
          <a:prstGeom prst="rect">
            <a:avLst/>
          </a:prstGeom>
          <a:ln w="12700">
            <a:miter lim="400000"/>
          </a:ln>
        </p:spPr>
      </p:pic>
      <p:sp>
        <p:nvSpPr>
          <p:cNvPr id="1041" name="CustomShape 12"/>
          <p:cNvSpPr/>
          <p:nvPr/>
        </p:nvSpPr>
        <p:spPr>
          <a:xfrm>
            <a:off x="391679" y="2969640"/>
            <a:ext cx="1261802" cy="361"/>
          </a:xfrm>
          <a:prstGeom prst="line">
            <a:avLst/>
          </a:prstGeom>
          <a:ln w="9360">
            <a:solidFill>
              <a:srgbClr val="0D0D0D"/>
            </a:solidFill>
          </a:ln>
        </p:spPr>
        <p:txBody>
          <a:bodyPr lIns="45719" rIns="45719"/>
          <a:lstStyle/>
          <a:p>
            <a:pPr/>
          </a:p>
        </p:txBody>
      </p:sp>
      <p:pic>
        <p:nvPicPr>
          <p:cNvPr id="1042" name="Picture 28" descr="Picture 28"/>
          <p:cNvPicPr>
            <a:picLocks noChangeAspect="1"/>
          </p:cNvPicPr>
          <p:nvPr/>
        </p:nvPicPr>
        <p:blipFill>
          <a:blip r:embed="rId9">
            <a:extLst/>
          </a:blip>
          <a:srcRect l="0" t="0" r="0" b="13977"/>
          <a:stretch>
            <a:fillRect/>
          </a:stretch>
        </p:blipFill>
        <p:spPr>
          <a:xfrm>
            <a:off x="4660200" y="1068119"/>
            <a:ext cx="566641" cy="524881"/>
          </a:xfrm>
          <a:prstGeom prst="rect">
            <a:avLst/>
          </a:prstGeom>
          <a:ln w="12700">
            <a:miter lim="400000"/>
          </a:ln>
        </p:spPr>
      </p:pic>
      <p:pic>
        <p:nvPicPr>
          <p:cNvPr id="1043" name="Picture 41" descr="Picture 41"/>
          <p:cNvPicPr>
            <a:picLocks noChangeAspect="1"/>
          </p:cNvPicPr>
          <p:nvPr/>
        </p:nvPicPr>
        <p:blipFill>
          <a:blip r:embed="rId10">
            <a:extLst/>
          </a:blip>
          <a:srcRect l="0" t="0" r="0" b="13977"/>
          <a:stretch>
            <a:fillRect/>
          </a:stretch>
        </p:blipFill>
        <p:spPr>
          <a:xfrm>
            <a:off x="7323480" y="1967759"/>
            <a:ext cx="397081" cy="341281"/>
          </a:xfrm>
          <a:prstGeom prst="rect">
            <a:avLst/>
          </a:prstGeom>
          <a:ln w="12700">
            <a:miter lim="400000"/>
          </a:ln>
        </p:spPr>
      </p:pic>
      <p:pic>
        <p:nvPicPr>
          <p:cNvPr id="1044" name="Imagen 288" descr="Imagen 288"/>
          <p:cNvPicPr>
            <a:picLocks noChangeAspect="1"/>
          </p:cNvPicPr>
          <p:nvPr/>
        </p:nvPicPr>
        <p:blipFill>
          <a:blip r:embed="rId11">
            <a:extLst/>
          </a:blip>
          <a:stretch>
            <a:fillRect/>
          </a:stretch>
        </p:blipFill>
        <p:spPr>
          <a:xfrm>
            <a:off x="5260320" y="1888919"/>
            <a:ext cx="1751401" cy="46584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3" name="CustomShape 1"/>
          <p:cNvSpPr/>
          <p:nvPr/>
        </p:nvSpPr>
        <p:spPr>
          <a:xfrm>
            <a:off x="-1" y="-7921"/>
            <a:ext cx="2612882" cy="5160242"/>
          </a:xfrm>
          <a:prstGeom prst="rect">
            <a:avLst/>
          </a:prstGeom>
          <a:gradFill>
            <a:gsLst>
              <a:gs pos="0">
                <a:srgbClr val="409B94"/>
              </a:gs>
              <a:gs pos="100000">
                <a:srgbClr val="FFFFFF"/>
              </a:gs>
            </a:gsLst>
          </a:gradFill>
          <a:ln w="12700">
            <a:miter lim="400000"/>
          </a:ln>
        </p:spPr>
        <p:txBody>
          <a:bodyPr lIns="45719" rIns="45719"/>
          <a:lstStyle/>
          <a:p>
            <a:pPr/>
          </a:p>
        </p:txBody>
      </p:sp>
      <p:pic>
        <p:nvPicPr>
          <p:cNvPr id="1254" name="Picture 6" descr="Picture 6"/>
          <p:cNvPicPr>
            <a:picLocks noChangeAspect="1"/>
          </p:cNvPicPr>
          <p:nvPr/>
        </p:nvPicPr>
        <p:blipFill>
          <a:blip r:embed="rId2">
            <a:extLst/>
          </a:blip>
          <a:stretch>
            <a:fillRect/>
          </a:stretch>
        </p:blipFill>
        <p:spPr>
          <a:xfrm>
            <a:off x="681840" y="35639"/>
            <a:ext cx="804241" cy="804242"/>
          </a:xfrm>
          <a:prstGeom prst="rect">
            <a:avLst/>
          </a:prstGeom>
          <a:ln w="12700">
            <a:miter lim="400000"/>
          </a:ln>
        </p:spPr>
      </p:pic>
      <p:sp>
        <p:nvSpPr>
          <p:cNvPr id="1255" name="CustomShape 2"/>
          <p:cNvSpPr txBox="1"/>
          <p:nvPr/>
        </p:nvSpPr>
        <p:spPr>
          <a:xfrm>
            <a:off x="1707479" y="69119"/>
            <a:ext cx="7143482" cy="7377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defRPr sz="800">
                <a:solidFill>
                  <a:srgbClr val="AB7A22"/>
                </a:solidFill>
                <a:uFill>
                  <a:solidFill>
                    <a:srgbClr val="FFFFFF"/>
                  </a:solidFill>
                </a:uFill>
                <a:latin typeface="Gill Sans Light"/>
                <a:ea typeface="Gill Sans Light"/>
                <a:cs typeface="Gill Sans Light"/>
                <a:sym typeface="Gill Sans Light"/>
              </a:defRPr>
            </a:pPr>
            <a:r>
              <a:t>FLUJOS DE TRABAJO PERSONALIZADOS PARA CADA SEDE</a:t>
            </a:r>
          </a:p>
          <a:p>
            <a:pPr>
              <a:defRPr sz="800">
                <a:solidFill>
                  <a:srgbClr val="AB7A22"/>
                </a:solidFill>
                <a:uFill>
                  <a:solidFill>
                    <a:srgbClr val="FFFFFF"/>
                  </a:solidFill>
                </a:uFill>
                <a:latin typeface="Gill Sans Light"/>
                <a:ea typeface="Gill Sans Light"/>
                <a:cs typeface="Gill Sans Light"/>
                <a:sym typeface="Gill Sans Light"/>
              </a:defRPr>
            </a:pPr>
            <a:r>
              <a:t>FUNCIONES: REGLAS DE NEGOCIO Y SITIOS</a:t>
            </a:r>
            <a:r>
              <a:rPr>
                <a:solidFill>
                  <a:srgbClr val="000000"/>
                </a:solidFill>
              </a:rPr>
              <a:t> </a:t>
            </a:r>
            <a:endParaRPr>
              <a:solidFill>
                <a:srgbClr val="000000"/>
              </a:solidFill>
            </a:endParaRPr>
          </a:p>
          <a:p>
            <a:pPr>
              <a:defRPr sz="1000">
                <a:uFill>
                  <a:solidFill>
                    <a:srgbClr val="FFFFFF"/>
                  </a:solidFill>
                </a:uFill>
                <a:latin typeface="Gill Sans Light"/>
                <a:ea typeface="Gill Sans Light"/>
                <a:cs typeface="Gill Sans Light"/>
                <a:sym typeface="Gill Sans Light"/>
              </a:defRPr>
            </a:pPr>
            <a:r>
              <a:t>Zylker es una organización bastante grande con varias sedes. Para gestionar todas las sedes en una plataforma común, Catrin, la administradora y directora de servicios de TI de la empresa, crea flujos de trabajo independientes para cada sede en ServiceDesk Plus. Ella automatiza los flujos de trabajo predeterminados para cada sede usando reglas de negocio. </a:t>
            </a:r>
          </a:p>
        </p:txBody>
      </p:sp>
      <p:pic>
        <p:nvPicPr>
          <p:cNvPr id="1256" name="Picture 2" descr="Picture 2"/>
          <p:cNvPicPr>
            <a:picLocks noChangeAspect="1"/>
          </p:cNvPicPr>
          <p:nvPr/>
        </p:nvPicPr>
        <p:blipFill>
          <a:blip r:embed="rId3">
            <a:extLst/>
          </a:blip>
          <a:stretch>
            <a:fillRect/>
          </a:stretch>
        </p:blipFill>
        <p:spPr>
          <a:xfrm>
            <a:off x="681840" y="841680"/>
            <a:ext cx="7532280" cy="4015441"/>
          </a:xfrm>
          <a:prstGeom prst="rect">
            <a:avLst/>
          </a:prstGeom>
          <a:ln w="12700">
            <a:miter lim="400000"/>
          </a:ln>
        </p:spPr>
      </p:pic>
      <p:grpSp>
        <p:nvGrpSpPr>
          <p:cNvPr id="1259" name="CustomShape 3"/>
          <p:cNvGrpSpPr/>
          <p:nvPr/>
        </p:nvGrpSpPr>
        <p:grpSpPr>
          <a:xfrm>
            <a:off x="3272777" y="2297880"/>
            <a:ext cx="1450423" cy="691201"/>
            <a:chOff x="0" y="0"/>
            <a:chExt cx="1450422" cy="691200"/>
          </a:xfrm>
        </p:grpSpPr>
        <p:sp>
          <p:nvSpPr>
            <p:cNvPr id="1257" name="Figura"/>
            <p:cNvSpPr/>
            <p:nvPr/>
          </p:nvSpPr>
          <p:spPr>
            <a:xfrm>
              <a:off x="0" y="0"/>
              <a:ext cx="1450423" cy="691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109" y="0"/>
                  </a:moveTo>
                  <a:lnTo>
                    <a:pt x="21600" y="0"/>
                  </a:lnTo>
                  <a:lnTo>
                    <a:pt x="21600" y="21600"/>
                  </a:lnTo>
                  <a:lnTo>
                    <a:pt x="3109" y="21600"/>
                  </a:lnTo>
                  <a:lnTo>
                    <a:pt x="3109" y="18000"/>
                  </a:lnTo>
                  <a:lnTo>
                    <a:pt x="0" y="17757"/>
                  </a:lnTo>
                  <a:lnTo>
                    <a:pt x="3109" y="12600"/>
                  </a:lnTo>
                  <a:close/>
                </a:path>
              </a:pathLst>
            </a:custGeom>
            <a:solidFill>
              <a:srgbClr val="069F91"/>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258" name="Catrin crea dos sitios separados para Los Ángeles y San Francisco."/>
            <p:cNvSpPr txBox="1"/>
            <p:nvPr/>
          </p:nvSpPr>
          <p:spPr>
            <a:xfrm>
              <a:off x="253782" y="46600"/>
              <a:ext cx="1151641" cy="59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uFill>
                    <a:solidFill>
                      <a:srgbClr val="FFFFFF"/>
                    </a:solidFill>
                  </a:uFill>
                  <a:latin typeface="Gill Sans Light"/>
                  <a:ea typeface="Gill Sans Light"/>
                  <a:cs typeface="Gill Sans Light"/>
                  <a:sym typeface="Gill Sans Light"/>
                </a:defRPr>
              </a:lvl1pPr>
            </a:lstStyle>
            <a:p>
              <a:pPr/>
              <a:r>
                <a:t>Catrin crea dos sitios separados para Los Ángeles y San Francisco. </a:t>
              </a:r>
            </a:p>
          </p:txBody>
        </p:sp>
      </p:grpSp>
      <p:sp>
        <p:nvSpPr>
          <p:cNvPr id="1260" name="CustomShape 4"/>
          <p:cNvSpPr/>
          <p:nvPr/>
        </p:nvSpPr>
        <p:spPr>
          <a:xfrm>
            <a:off x="2464920" y="2715479"/>
            <a:ext cx="792001" cy="32112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632523"/>
            </a:solidFill>
          </a:ln>
          <a:effectLst>
            <a:outerShdw sx="100000" sy="100000" kx="0" ky="0" algn="b" rotWithShape="0" blurRad="38100" dist="23000" dir="5400000">
              <a:srgbClr val="000000">
                <a:alpha val="35000"/>
              </a:srgbClr>
            </a:outerShdw>
          </a:effectLst>
        </p:spPr>
        <p:txBody>
          <a:bodyPr lIns="45719" rIns="45719"/>
          <a:lstStyle/>
          <a:p>
            <a:pPr/>
          </a:p>
        </p:txBody>
      </p:sp>
      <p:pic>
        <p:nvPicPr>
          <p:cNvPr id="1261" name="Picture 11" descr="Picture 11"/>
          <p:cNvPicPr>
            <a:picLocks noChangeAspect="1"/>
          </p:cNvPicPr>
          <p:nvPr/>
        </p:nvPicPr>
        <p:blipFill>
          <a:blip r:embed="rId4">
            <a:extLst/>
          </a:blip>
          <a:stretch>
            <a:fillRect/>
          </a:stretch>
        </p:blipFill>
        <p:spPr>
          <a:xfrm>
            <a:off x="2154600" y="3131640"/>
            <a:ext cx="5798161" cy="2027881"/>
          </a:xfrm>
          <a:prstGeom prst="rect">
            <a:avLst/>
          </a:prstGeom>
          <a:ln w="12700">
            <a:miter lim="400000"/>
          </a:ln>
          <a:effectLst>
            <a:outerShdw sx="100000" sy="100000" kx="0" ky="0" algn="b" rotWithShape="0" blurRad="292100" dist="139700" dir="2700000">
              <a:srgbClr val="333333">
                <a:alpha val="64999"/>
              </a:srgbClr>
            </a:outerShdw>
          </a:effectLst>
        </p:spPr>
      </p:pic>
      <p:sp>
        <p:nvSpPr>
          <p:cNvPr id="1262" name="CustomShape 5"/>
          <p:cNvSpPr/>
          <p:nvPr/>
        </p:nvSpPr>
        <p:spPr>
          <a:xfrm>
            <a:off x="2314439" y="3133439"/>
            <a:ext cx="1241281" cy="25668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632523"/>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263" name="CustomShape 6"/>
          <p:cNvSpPr/>
          <p:nvPr/>
        </p:nvSpPr>
        <p:spPr>
          <a:xfrm>
            <a:off x="2154600" y="4884120"/>
            <a:ext cx="1401121" cy="27756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725116"/>
            </a:solidFill>
          </a:ln>
          <a:effectLst>
            <a:outerShdw sx="100000" sy="100000" kx="0" ky="0" algn="b" rotWithShape="0" blurRad="38100" dist="23000" dir="5400000">
              <a:srgbClr val="000000">
                <a:alpha val="35000"/>
              </a:srgbClr>
            </a:outerShdw>
          </a:effectLst>
        </p:spPr>
        <p:txBody>
          <a:bodyPr lIns="45719" rIns="45719"/>
          <a:lstStyle/>
          <a:p>
            <a:pPr/>
          </a:p>
        </p:txBody>
      </p:sp>
      <p:grpSp>
        <p:nvGrpSpPr>
          <p:cNvPr id="1266" name="CustomShape 7"/>
          <p:cNvGrpSpPr/>
          <p:nvPr/>
        </p:nvGrpSpPr>
        <p:grpSpPr>
          <a:xfrm>
            <a:off x="3172128" y="4087800"/>
            <a:ext cx="1992726" cy="789038"/>
            <a:chOff x="0" y="0"/>
            <a:chExt cx="1992724" cy="789037"/>
          </a:xfrm>
        </p:grpSpPr>
        <p:sp>
          <p:nvSpPr>
            <p:cNvPr id="1264" name="Figura"/>
            <p:cNvSpPr/>
            <p:nvPr/>
          </p:nvSpPr>
          <p:spPr>
            <a:xfrm>
              <a:off x="0" y="0"/>
              <a:ext cx="1992725" cy="7890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015" y="0"/>
                  </a:moveTo>
                  <a:lnTo>
                    <a:pt x="21600" y="0"/>
                  </a:lnTo>
                  <a:lnTo>
                    <a:pt x="21600" y="19336"/>
                  </a:lnTo>
                  <a:lnTo>
                    <a:pt x="3015" y="19336"/>
                  </a:lnTo>
                  <a:lnTo>
                    <a:pt x="3015" y="16113"/>
                  </a:lnTo>
                  <a:lnTo>
                    <a:pt x="0" y="21600"/>
                  </a:lnTo>
                  <a:lnTo>
                    <a:pt x="3015" y="11279"/>
                  </a:lnTo>
                  <a:close/>
                </a:path>
              </a:pathLst>
            </a:custGeom>
            <a:solidFill>
              <a:srgbClr val="069F91"/>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265" name="Crea una nueva regla de negocio para direccionar todos los incidentes de la sede en Los Ángeles a Jason."/>
            <p:cNvSpPr txBox="1"/>
            <p:nvPr/>
          </p:nvSpPr>
          <p:spPr>
            <a:xfrm>
              <a:off x="323110" y="54160"/>
              <a:ext cx="1624615" cy="59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solidFill>
                    <a:srgbClr val="0D0D0D"/>
                  </a:solidFill>
                  <a:uFill>
                    <a:solidFill>
                      <a:srgbClr val="FFFFFF"/>
                    </a:solidFill>
                  </a:uFill>
                  <a:latin typeface="Gill Sans Light"/>
                  <a:ea typeface="Gill Sans Light"/>
                  <a:cs typeface="Gill Sans Light"/>
                  <a:sym typeface="Gill Sans Light"/>
                </a:defRPr>
              </a:lvl1pPr>
            </a:lstStyle>
            <a:p>
              <a:pPr/>
              <a:r>
                <a:t>Crea una nueva regla de negocio para direccionar todos los incidentes de la sede en Los Ángeles a Jason. </a:t>
              </a:r>
            </a:p>
          </p:txBody>
        </p:sp>
      </p:gr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8" name="CustomShape 1"/>
          <p:cNvSpPr/>
          <p:nvPr/>
        </p:nvSpPr>
        <p:spPr>
          <a:xfrm>
            <a:off x="-1" y="-7921"/>
            <a:ext cx="2612882" cy="5160242"/>
          </a:xfrm>
          <a:prstGeom prst="rect">
            <a:avLst/>
          </a:prstGeom>
          <a:gradFill>
            <a:gsLst>
              <a:gs pos="0">
                <a:srgbClr val="409B94"/>
              </a:gs>
              <a:gs pos="100000">
                <a:srgbClr val="FFFFFF"/>
              </a:gs>
            </a:gsLst>
          </a:gradFill>
          <a:ln w="12700">
            <a:miter lim="400000"/>
          </a:ln>
        </p:spPr>
        <p:txBody>
          <a:bodyPr lIns="45719" rIns="45719"/>
          <a:lstStyle/>
          <a:p>
            <a:pPr/>
          </a:p>
        </p:txBody>
      </p:sp>
      <p:pic>
        <p:nvPicPr>
          <p:cNvPr id="1269" name="Picture 9" descr="Picture 9"/>
          <p:cNvPicPr>
            <a:picLocks noChangeAspect="1"/>
          </p:cNvPicPr>
          <p:nvPr/>
        </p:nvPicPr>
        <p:blipFill>
          <a:blip r:embed="rId2">
            <a:extLst/>
          </a:blip>
          <a:stretch>
            <a:fillRect/>
          </a:stretch>
        </p:blipFill>
        <p:spPr>
          <a:xfrm>
            <a:off x="681840" y="841680"/>
            <a:ext cx="8405640" cy="4236121"/>
          </a:xfrm>
          <a:prstGeom prst="rect">
            <a:avLst/>
          </a:prstGeom>
          <a:ln w="12700">
            <a:miter lim="400000"/>
          </a:ln>
        </p:spPr>
      </p:pic>
      <p:pic>
        <p:nvPicPr>
          <p:cNvPr id="1270" name="Picture 6" descr="Picture 6"/>
          <p:cNvPicPr>
            <a:picLocks noChangeAspect="1"/>
          </p:cNvPicPr>
          <p:nvPr/>
        </p:nvPicPr>
        <p:blipFill>
          <a:blip r:embed="rId3">
            <a:extLst/>
          </a:blip>
          <a:stretch>
            <a:fillRect/>
          </a:stretch>
        </p:blipFill>
        <p:spPr>
          <a:xfrm>
            <a:off x="681840" y="35639"/>
            <a:ext cx="804241" cy="804242"/>
          </a:xfrm>
          <a:prstGeom prst="rect">
            <a:avLst/>
          </a:prstGeom>
          <a:ln w="12700">
            <a:miter lim="400000"/>
          </a:ln>
        </p:spPr>
      </p:pic>
      <p:sp>
        <p:nvSpPr>
          <p:cNvPr id="1271" name="CustomShape 2"/>
          <p:cNvSpPr txBox="1"/>
          <p:nvPr/>
        </p:nvSpPr>
        <p:spPr>
          <a:xfrm>
            <a:off x="1707479" y="210959"/>
            <a:ext cx="6314041" cy="4583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defRPr sz="800">
                <a:solidFill>
                  <a:srgbClr val="AB7A22"/>
                </a:solidFill>
                <a:uFill>
                  <a:solidFill>
                    <a:srgbClr val="FFFFFF"/>
                  </a:solidFill>
                </a:uFill>
                <a:latin typeface="Gill Sans Light"/>
                <a:ea typeface="Gill Sans Light"/>
                <a:cs typeface="Gill Sans Light"/>
                <a:sym typeface="Gill Sans Light"/>
              </a:defRPr>
            </a:pPr>
            <a:r>
              <a:t>DEFINIR LOS SLA DE RESPUESTA Y RESOLUCIÓN</a:t>
            </a:r>
          </a:p>
          <a:p>
            <a:pPr>
              <a:defRPr sz="800">
                <a:solidFill>
                  <a:srgbClr val="AB7A22"/>
                </a:solidFill>
                <a:uFill>
                  <a:solidFill>
                    <a:srgbClr val="FFFFFF"/>
                  </a:solidFill>
                </a:uFill>
                <a:latin typeface="Gill Sans Light"/>
                <a:ea typeface="Gill Sans Light"/>
                <a:cs typeface="Gill Sans Light"/>
                <a:sym typeface="Gill Sans Light"/>
              </a:defRPr>
            </a:pPr>
            <a:r>
              <a:t>FUNCIÓN: ACUERDOS DE NIVEL DE SERVICIO</a:t>
            </a:r>
          </a:p>
          <a:p>
            <a:pPr>
              <a:defRPr sz="1000">
                <a:uFill>
                  <a:solidFill>
                    <a:srgbClr val="FFFFFF"/>
                  </a:solidFill>
                </a:uFill>
                <a:latin typeface="Gill Sans Light"/>
                <a:ea typeface="Gill Sans Light"/>
                <a:cs typeface="Gill Sans Light"/>
                <a:sym typeface="Gill Sans Light"/>
              </a:defRPr>
            </a:pPr>
            <a:r>
              <a:t>Catrin define SLA de respuesta y resolución de alta prioridad para el problema de «actualización a Windows 10». </a:t>
            </a:r>
          </a:p>
        </p:txBody>
      </p:sp>
      <p:grpSp>
        <p:nvGrpSpPr>
          <p:cNvPr id="1274" name="CustomShape 3"/>
          <p:cNvGrpSpPr/>
          <p:nvPr/>
        </p:nvGrpSpPr>
        <p:grpSpPr>
          <a:xfrm>
            <a:off x="4570224" y="1612030"/>
            <a:ext cx="1630056" cy="830128"/>
            <a:chOff x="0" y="0"/>
            <a:chExt cx="1630054" cy="830126"/>
          </a:xfrm>
        </p:grpSpPr>
        <p:sp>
          <p:nvSpPr>
            <p:cNvPr id="1272" name="Figura"/>
            <p:cNvSpPr/>
            <p:nvPr/>
          </p:nvSpPr>
          <p:spPr>
            <a:xfrm>
              <a:off x="0" y="41089"/>
              <a:ext cx="1630056" cy="7890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015" y="0"/>
                  </a:moveTo>
                  <a:lnTo>
                    <a:pt x="21600" y="0"/>
                  </a:lnTo>
                  <a:lnTo>
                    <a:pt x="21600" y="19336"/>
                  </a:lnTo>
                  <a:lnTo>
                    <a:pt x="3015" y="19336"/>
                  </a:lnTo>
                  <a:lnTo>
                    <a:pt x="3015" y="16113"/>
                  </a:lnTo>
                  <a:lnTo>
                    <a:pt x="0" y="21600"/>
                  </a:lnTo>
                  <a:lnTo>
                    <a:pt x="3015" y="11279"/>
                  </a:lnTo>
                  <a:close/>
                </a:path>
              </a:pathLst>
            </a:custGeom>
            <a:solidFill>
              <a:srgbClr val="FAC090"/>
            </a:solidFill>
            <a:ln w="9525" cap="flat">
              <a:solidFill>
                <a:srgbClr val="604A7B"/>
              </a:solidFill>
              <a:prstDash val="solid"/>
              <a:round/>
            </a:ln>
            <a:effectLst/>
          </p:spPr>
          <p:txBody>
            <a:bodyPr wrap="square" lIns="45719" tIns="45719" rIns="45719" bIns="45719" numCol="1" anchor="ctr">
              <a:noAutofit/>
            </a:bodyPr>
            <a:lstStyle/>
            <a:p>
              <a:pPr algn="ctr"/>
            </a:p>
          </p:txBody>
        </p:sp>
        <p:sp>
          <p:nvSpPr>
            <p:cNvPr id="1273" name="Crea una nueva regla de negocio para direccionar todos los incidentes de la sede en Los Ángeles a Jason."/>
            <p:cNvSpPr txBox="1"/>
            <p:nvPr/>
          </p:nvSpPr>
          <p:spPr>
            <a:xfrm>
              <a:off x="277257" y="0"/>
              <a:ext cx="1303036" cy="788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1000">
                  <a:solidFill>
                    <a:srgbClr val="0D0D0D"/>
                  </a:solidFill>
                  <a:uFill>
                    <a:solidFill>
                      <a:srgbClr val="FFFFFF"/>
                    </a:solidFill>
                  </a:uFill>
                  <a:latin typeface="Gill Sans Light"/>
                  <a:ea typeface="Gill Sans Light"/>
                  <a:cs typeface="Gill Sans Light"/>
                  <a:sym typeface="Gill Sans Light"/>
                </a:defRPr>
              </a:lvl1pPr>
            </a:lstStyle>
            <a:p>
              <a:pPr/>
              <a:r>
                <a:t>Crea una nueva regla de negocio para direccionar todos los incidentes de la sede en Los Ángeles a Jason. </a:t>
              </a:r>
            </a:p>
          </p:txBody>
        </p:sp>
      </p:grpSp>
      <p:pic>
        <p:nvPicPr>
          <p:cNvPr id="1275" name="Picture 4" descr="Picture 4"/>
          <p:cNvPicPr>
            <a:picLocks noChangeAspect="1"/>
          </p:cNvPicPr>
          <p:nvPr/>
        </p:nvPicPr>
        <p:blipFill>
          <a:blip r:embed="rId4">
            <a:extLst/>
          </a:blip>
          <a:stretch>
            <a:fillRect/>
          </a:stretch>
        </p:blipFill>
        <p:spPr>
          <a:xfrm>
            <a:off x="1645920" y="1437120"/>
            <a:ext cx="7441201" cy="3407041"/>
          </a:xfrm>
          <a:prstGeom prst="rect">
            <a:avLst/>
          </a:prstGeom>
          <a:ln w="12700">
            <a:miter lim="400000"/>
          </a:ln>
          <a:effectLst>
            <a:outerShdw sx="100000" sy="100000" kx="0" ky="0" algn="b" rotWithShape="0" blurRad="292100" dist="139700" dir="2700000">
              <a:srgbClr val="333333">
                <a:alpha val="64999"/>
              </a:srgbClr>
            </a:outerShdw>
          </a:effectLst>
        </p:spPr>
      </p:pic>
      <p:sp>
        <p:nvSpPr>
          <p:cNvPr id="1276" name="CustomShape 4"/>
          <p:cNvSpPr/>
          <p:nvPr/>
        </p:nvSpPr>
        <p:spPr>
          <a:xfrm>
            <a:off x="1687679" y="3759839"/>
            <a:ext cx="4460042" cy="54972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725116"/>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277" name="CustomShape 5"/>
          <p:cNvSpPr/>
          <p:nvPr/>
        </p:nvSpPr>
        <p:spPr>
          <a:xfrm>
            <a:off x="1612440" y="1420200"/>
            <a:ext cx="1744561" cy="77868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725116"/>
            </a:solidFill>
          </a:ln>
          <a:effectLst>
            <a:outerShdw sx="100000" sy="100000" kx="0" ky="0" algn="b" rotWithShape="0" blurRad="38100" dist="23000" dir="5400000">
              <a:srgbClr val="000000">
                <a:alpha val="35000"/>
              </a:srgbClr>
            </a:outerShdw>
          </a:effectLst>
        </p:spPr>
        <p:txBody>
          <a:bodyPr lIns="45719" rIns="45719"/>
          <a:lstStyle/>
          <a:p>
            <a:pPr/>
          </a:p>
        </p:txBody>
      </p:sp>
      <p:grpSp>
        <p:nvGrpSpPr>
          <p:cNvPr id="1280" name="CustomShape 6"/>
          <p:cNvGrpSpPr/>
          <p:nvPr/>
        </p:nvGrpSpPr>
        <p:grpSpPr>
          <a:xfrm>
            <a:off x="3346984" y="1052640"/>
            <a:ext cx="1787724" cy="766801"/>
            <a:chOff x="0" y="0"/>
            <a:chExt cx="1787723" cy="766799"/>
          </a:xfrm>
        </p:grpSpPr>
        <p:sp>
          <p:nvSpPr>
            <p:cNvPr id="1278" name="Figura"/>
            <p:cNvSpPr/>
            <p:nvPr/>
          </p:nvSpPr>
          <p:spPr>
            <a:xfrm>
              <a:off x="0" y="0"/>
              <a:ext cx="1787724" cy="766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109" y="0"/>
                  </a:moveTo>
                  <a:lnTo>
                    <a:pt x="21600" y="0"/>
                  </a:lnTo>
                  <a:lnTo>
                    <a:pt x="21600" y="21600"/>
                  </a:lnTo>
                  <a:lnTo>
                    <a:pt x="3109" y="21600"/>
                  </a:lnTo>
                  <a:lnTo>
                    <a:pt x="3109" y="18000"/>
                  </a:lnTo>
                  <a:lnTo>
                    <a:pt x="0" y="17757"/>
                  </a:lnTo>
                  <a:lnTo>
                    <a:pt x="3109" y="12600"/>
                  </a:lnTo>
                  <a:close/>
                </a:path>
              </a:pathLst>
            </a:custGeom>
            <a:solidFill>
              <a:srgbClr val="069F91"/>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279" name="Catrin crea SLA de respuesta y resolución estrictos para el problema de actualización a Windows 10."/>
            <p:cNvSpPr txBox="1"/>
            <p:nvPr/>
          </p:nvSpPr>
          <p:spPr>
            <a:xfrm>
              <a:off x="302335" y="84399"/>
              <a:ext cx="1440389" cy="59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uFill>
                    <a:solidFill>
                      <a:srgbClr val="FFFFFF"/>
                    </a:solidFill>
                  </a:uFill>
                  <a:latin typeface="Gill Sans Light"/>
                  <a:ea typeface="Gill Sans Light"/>
                  <a:cs typeface="Gill Sans Light"/>
                  <a:sym typeface="Gill Sans Light"/>
                </a:defRPr>
              </a:lvl1pPr>
            </a:lstStyle>
            <a:p>
              <a:pPr/>
              <a:r>
                <a:t>Catrin crea SLA de respuesta y resolución estrictos para el problema de actualización a Windows 10. </a:t>
              </a:r>
            </a:p>
          </p:txBody>
        </p:sp>
      </p:gr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2" name="CustomShape 1"/>
          <p:cNvSpPr/>
          <p:nvPr/>
        </p:nvSpPr>
        <p:spPr>
          <a:xfrm>
            <a:off x="-1" y="-7921"/>
            <a:ext cx="2612882" cy="5160242"/>
          </a:xfrm>
          <a:prstGeom prst="rect">
            <a:avLst/>
          </a:prstGeom>
          <a:gradFill>
            <a:gsLst>
              <a:gs pos="0">
                <a:srgbClr val="409B94"/>
              </a:gs>
              <a:gs pos="100000">
                <a:srgbClr val="FFFFFF"/>
              </a:gs>
            </a:gsLst>
          </a:gradFill>
          <a:ln w="12700">
            <a:miter lim="400000"/>
          </a:ln>
        </p:spPr>
        <p:txBody>
          <a:bodyPr lIns="45719" rIns="45719"/>
          <a:lstStyle/>
          <a:p>
            <a:pPr/>
          </a:p>
        </p:txBody>
      </p:sp>
      <p:pic>
        <p:nvPicPr>
          <p:cNvPr id="1283" name="Picture 3" descr="Picture 3"/>
          <p:cNvPicPr>
            <a:picLocks noChangeAspect="1"/>
          </p:cNvPicPr>
          <p:nvPr/>
        </p:nvPicPr>
        <p:blipFill>
          <a:blip r:embed="rId2">
            <a:extLst/>
          </a:blip>
          <a:stretch>
            <a:fillRect/>
          </a:stretch>
        </p:blipFill>
        <p:spPr>
          <a:xfrm>
            <a:off x="681840" y="886679"/>
            <a:ext cx="8398800" cy="4182842"/>
          </a:xfrm>
          <a:prstGeom prst="rect">
            <a:avLst/>
          </a:prstGeom>
          <a:ln w="12700">
            <a:miter lim="400000"/>
          </a:ln>
        </p:spPr>
      </p:pic>
      <p:pic>
        <p:nvPicPr>
          <p:cNvPr id="1284" name="Picture 6" descr="Picture 6"/>
          <p:cNvPicPr>
            <a:picLocks noChangeAspect="1"/>
          </p:cNvPicPr>
          <p:nvPr/>
        </p:nvPicPr>
        <p:blipFill>
          <a:blip r:embed="rId3">
            <a:extLst/>
          </a:blip>
          <a:stretch>
            <a:fillRect/>
          </a:stretch>
        </p:blipFill>
        <p:spPr>
          <a:xfrm>
            <a:off x="681840" y="35639"/>
            <a:ext cx="804241" cy="804242"/>
          </a:xfrm>
          <a:prstGeom prst="rect">
            <a:avLst/>
          </a:prstGeom>
          <a:ln w="12700">
            <a:miter lim="400000"/>
          </a:ln>
        </p:spPr>
      </p:pic>
      <p:sp>
        <p:nvSpPr>
          <p:cNvPr id="1285" name="CustomShape 2"/>
          <p:cNvSpPr txBox="1"/>
          <p:nvPr/>
        </p:nvSpPr>
        <p:spPr>
          <a:xfrm>
            <a:off x="1707479" y="185759"/>
            <a:ext cx="6314041" cy="4583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defRPr sz="800">
                <a:solidFill>
                  <a:srgbClr val="AB7A22"/>
                </a:solidFill>
                <a:uFill>
                  <a:solidFill>
                    <a:srgbClr val="FFFFFF"/>
                  </a:solidFill>
                </a:uFill>
                <a:latin typeface="Gill Sans Light"/>
                <a:ea typeface="Gill Sans Light"/>
                <a:cs typeface="Gill Sans Light"/>
                <a:sym typeface="Gill Sans Light"/>
              </a:defRPr>
            </a:pPr>
            <a:r>
              <a:t>CREAR UN </a:t>
            </a:r>
            <a:r>
              <a:rPr i="1"/>
              <a:t>TICKET</a:t>
            </a:r>
            <a:r>
              <a:t> MAESTRO PARA LA MIGRACIÓN A WINDOWS 7</a:t>
            </a:r>
          </a:p>
          <a:p>
            <a:pPr>
              <a:defRPr sz="800">
                <a:solidFill>
                  <a:srgbClr val="AB7A22"/>
                </a:solidFill>
                <a:uFill>
                  <a:solidFill>
                    <a:srgbClr val="FFFFFF"/>
                  </a:solidFill>
                </a:uFill>
                <a:latin typeface="Gill Sans Light"/>
                <a:ea typeface="Gill Sans Light"/>
                <a:cs typeface="Gill Sans Light"/>
                <a:sym typeface="Gill Sans Light"/>
              </a:defRPr>
            </a:pPr>
            <a:r>
              <a:t>FUNCIONES: SOLICITUDES</a:t>
            </a:r>
          </a:p>
          <a:p>
            <a:pPr>
              <a:defRPr sz="1000">
                <a:uFill>
                  <a:solidFill>
                    <a:srgbClr val="FFFFFF"/>
                  </a:solidFill>
                </a:uFill>
                <a:latin typeface="Gill Sans Light"/>
                <a:ea typeface="Gill Sans Light"/>
                <a:cs typeface="Gill Sans Light"/>
                <a:sym typeface="Gill Sans Light"/>
              </a:defRPr>
            </a:pPr>
            <a:r>
              <a:t>Catrin crea un </a:t>
            </a:r>
            <a:r>
              <a:rPr i="1"/>
              <a:t>ticket</a:t>
            </a:r>
            <a:r>
              <a:t> maestro para la migración a Windows 10 para Zylker usando el módulo de «solicitudes». </a:t>
            </a:r>
          </a:p>
        </p:txBody>
      </p:sp>
      <p:grpSp>
        <p:nvGrpSpPr>
          <p:cNvPr id="1288" name="CustomShape 3"/>
          <p:cNvGrpSpPr/>
          <p:nvPr/>
        </p:nvGrpSpPr>
        <p:grpSpPr>
          <a:xfrm>
            <a:off x="4221929" y="2181239"/>
            <a:ext cx="1733911" cy="849961"/>
            <a:chOff x="0" y="0"/>
            <a:chExt cx="1733910" cy="849960"/>
          </a:xfrm>
        </p:grpSpPr>
        <p:sp>
          <p:nvSpPr>
            <p:cNvPr id="1286" name="Figura"/>
            <p:cNvSpPr/>
            <p:nvPr/>
          </p:nvSpPr>
          <p:spPr>
            <a:xfrm>
              <a:off x="0" y="0"/>
              <a:ext cx="1733911" cy="8499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52" y="0"/>
                  </a:moveTo>
                  <a:lnTo>
                    <a:pt x="21600" y="0"/>
                  </a:lnTo>
                  <a:lnTo>
                    <a:pt x="21600" y="21600"/>
                  </a:lnTo>
                  <a:lnTo>
                    <a:pt x="5352" y="21600"/>
                  </a:lnTo>
                  <a:lnTo>
                    <a:pt x="5352" y="18000"/>
                  </a:lnTo>
                  <a:lnTo>
                    <a:pt x="0" y="19841"/>
                  </a:lnTo>
                  <a:lnTo>
                    <a:pt x="5352" y="12600"/>
                  </a:lnTo>
                  <a:close/>
                </a:path>
              </a:pathLst>
            </a:custGeom>
            <a:solidFill>
              <a:srgbClr val="069F91"/>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287" name="Catrin crea un ticket maestro (principal) para la migración a Windows 10."/>
            <p:cNvSpPr txBox="1"/>
            <p:nvPr/>
          </p:nvSpPr>
          <p:spPr>
            <a:xfrm>
              <a:off x="474630" y="125980"/>
              <a:ext cx="1214281" cy="59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p>
              <a:pPr algn="ctr">
                <a:defRPr sz="900">
                  <a:uFill>
                    <a:solidFill>
                      <a:srgbClr val="FFFFFF"/>
                    </a:solidFill>
                  </a:uFill>
                  <a:latin typeface="Gill Sans Light"/>
                  <a:ea typeface="Gill Sans Light"/>
                  <a:cs typeface="Gill Sans Light"/>
                  <a:sym typeface="Gill Sans Light"/>
                </a:defRPr>
              </a:pPr>
              <a:r>
                <a:t>Catrin crea un </a:t>
              </a:r>
              <a:r>
                <a:rPr i="1"/>
                <a:t>ticket</a:t>
              </a:r>
              <a:r>
                <a:t> maestro (principal) para la migración a Windows 10. </a:t>
              </a:r>
            </a:p>
          </p:txBody>
        </p:sp>
      </p:grpSp>
      <p:sp>
        <p:nvSpPr>
          <p:cNvPr id="1289" name="CustomShape 4"/>
          <p:cNvSpPr/>
          <p:nvPr/>
        </p:nvSpPr>
        <p:spPr>
          <a:xfrm>
            <a:off x="3090959" y="2924280"/>
            <a:ext cx="1118161" cy="19044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725116"/>
            </a:solidFill>
          </a:ln>
          <a:effectLst>
            <a:outerShdw sx="100000" sy="100000" kx="0" ky="0" algn="b" rotWithShape="0" blurRad="38100" dist="23000" dir="5400000">
              <a:srgbClr val="000000">
                <a:alpha val="35000"/>
              </a:srgbClr>
            </a:outerShdw>
          </a:effectLst>
        </p:spPr>
        <p:txBody>
          <a:bodyPr lIns="45719" rIns="45719"/>
          <a:lstStyle/>
          <a:p>
            <a:pPr/>
          </a:p>
        </p:txBody>
      </p:sp>
      <p:grpSp>
        <p:nvGrpSpPr>
          <p:cNvPr id="1292" name="CustomShape 5"/>
          <p:cNvGrpSpPr/>
          <p:nvPr/>
        </p:nvGrpSpPr>
        <p:grpSpPr>
          <a:xfrm>
            <a:off x="7480407" y="1322639"/>
            <a:ext cx="1412384" cy="590774"/>
            <a:chOff x="0" y="0"/>
            <a:chExt cx="1412382" cy="590772"/>
          </a:xfrm>
        </p:grpSpPr>
        <p:sp>
          <p:nvSpPr>
            <p:cNvPr id="1290" name="Figura"/>
            <p:cNvSpPr/>
            <p:nvPr/>
          </p:nvSpPr>
          <p:spPr>
            <a:xfrm>
              <a:off x="0" y="0"/>
              <a:ext cx="1412384" cy="5907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896" y="0"/>
                  </a:moveTo>
                  <a:lnTo>
                    <a:pt x="21600" y="0"/>
                  </a:lnTo>
                  <a:lnTo>
                    <a:pt x="21600" y="21521"/>
                  </a:lnTo>
                  <a:lnTo>
                    <a:pt x="2896" y="21521"/>
                  </a:lnTo>
                  <a:lnTo>
                    <a:pt x="2896" y="17934"/>
                  </a:lnTo>
                  <a:lnTo>
                    <a:pt x="0" y="21600"/>
                  </a:lnTo>
                  <a:lnTo>
                    <a:pt x="2896" y="12554"/>
                  </a:lnTo>
                  <a:close/>
                </a:path>
              </a:pathLst>
            </a:custGeom>
            <a:solidFill>
              <a:srgbClr val="069F91"/>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291" name="Establece el impacto, la urgencia y la prioridad del incidente."/>
            <p:cNvSpPr txBox="1"/>
            <p:nvPr/>
          </p:nvSpPr>
          <p:spPr>
            <a:xfrm>
              <a:off x="234391" y="58800"/>
              <a:ext cx="1132993" cy="47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solidFill>
                    <a:srgbClr val="0D0D0D"/>
                  </a:solidFill>
                  <a:uFill>
                    <a:solidFill>
                      <a:srgbClr val="FFFFFF"/>
                    </a:solidFill>
                  </a:uFill>
                  <a:latin typeface="Gill Sans Light"/>
                  <a:ea typeface="Gill Sans Light"/>
                  <a:cs typeface="Gill Sans Light"/>
                  <a:sym typeface="Gill Sans Light"/>
                </a:defRPr>
              </a:lvl1pPr>
            </a:lstStyle>
            <a:p>
              <a:pPr/>
              <a:r>
                <a:t>Establece el impacto, la urgencia y la prioridad del incidente. </a:t>
              </a:r>
            </a:p>
          </p:txBody>
        </p:sp>
      </p:grpSp>
      <p:sp>
        <p:nvSpPr>
          <p:cNvPr id="1293" name="CustomShape 6"/>
          <p:cNvSpPr/>
          <p:nvPr/>
        </p:nvSpPr>
        <p:spPr>
          <a:xfrm>
            <a:off x="6477479" y="1823399"/>
            <a:ext cx="999001" cy="78984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725116"/>
            </a:solidFill>
          </a:ln>
          <a:effectLst>
            <a:outerShdw sx="100000" sy="100000" kx="0" ky="0" algn="b" rotWithShape="0" blurRad="38100" dist="23000" dir="5400000">
              <a:srgbClr val="000000">
                <a:alpha val="35000"/>
              </a:srgbClr>
            </a:outerShdw>
          </a:effectLst>
        </p:spPr>
        <p:txBody>
          <a:bodyPr lIns="45719" rIns="45719"/>
          <a:lstStyle/>
          <a:p>
            <a:p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5" name="CustomShape 1"/>
          <p:cNvSpPr/>
          <p:nvPr/>
        </p:nvSpPr>
        <p:spPr>
          <a:xfrm>
            <a:off x="-1" y="-7921"/>
            <a:ext cx="2612882" cy="5160242"/>
          </a:xfrm>
          <a:prstGeom prst="rect">
            <a:avLst/>
          </a:prstGeom>
          <a:gradFill>
            <a:gsLst>
              <a:gs pos="0">
                <a:srgbClr val="409B94"/>
              </a:gs>
              <a:gs pos="100000">
                <a:srgbClr val="FFFFFF"/>
              </a:gs>
            </a:gsLst>
          </a:gradFill>
          <a:ln w="12700">
            <a:miter lim="400000"/>
          </a:ln>
        </p:spPr>
        <p:txBody>
          <a:bodyPr lIns="45719" rIns="45719"/>
          <a:lstStyle/>
          <a:p>
            <a:pPr/>
          </a:p>
        </p:txBody>
      </p:sp>
      <p:pic>
        <p:nvPicPr>
          <p:cNvPr id="1296" name="Picture 6" descr="Picture 6"/>
          <p:cNvPicPr>
            <a:picLocks noChangeAspect="1"/>
          </p:cNvPicPr>
          <p:nvPr/>
        </p:nvPicPr>
        <p:blipFill>
          <a:blip r:embed="rId2">
            <a:extLst/>
          </a:blip>
          <a:stretch>
            <a:fillRect/>
          </a:stretch>
        </p:blipFill>
        <p:spPr>
          <a:xfrm>
            <a:off x="681840" y="35639"/>
            <a:ext cx="804241" cy="804242"/>
          </a:xfrm>
          <a:prstGeom prst="rect">
            <a:avLst/>
          </a:prstGeom>
          <a:ln w="12700">
            <a:miter lim="400000"/>
          </a:ln>
        </p:spPr>
      </p:pic>
      <p:sp>
        <p:nvSpPr>
          <p:cNvPr id="1297" name="CustomShape 2"/>
          <p:cNvSpPr txBox="1"/>
          <p:nvPr/>
        </p:nvSpPr>
        <p:spPr>
          <a:xfrm>
            <a:off x="1707479" y="69119"/>
            <a:ext cx="6314041" cy="7377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defRPr sz="800">
                <a:solidFill>
                  <a:srgbClr val="AB7A22"/>
                </a:solidFill>
                <a:uFill>
                  <a:solidFill>
                    <a:srgbClr val="FFFFFF"/>
                  </a:solidFill>
                </a:uFill>
                <a:latin typeface="Gill Sans Light"/>
                <a:ea typeface="Gill Sans Light"/>
                <a:cs typeface="Gill Sans Light"/>
                <a:sym typeface="Gill Sans Light"/>
              </a:defRPr>
            </a:pPr>
            <a:r>
              <a:t>CREAR DEPENDENCIAS ENTRE LAS SOLICITUDES</a:t>
            </a:r>
          </a:p>
          <a:p>
            <a:pPr>
              <a:defRPr sz="800">
                <a:solidFill>
                  <a:srgbClr val="AB7A22"/>
                </a:solidFill>
                <a:uFill>
                  <a:solidFill>
                    <a:srgbClr val="FFFFFF"/>
                  </a:solidFill>
                </a:uFill>
                <a:latin typeface="Gill Sans Light"/>
                <a:ea typeface="Gill Sans Light"/>
                <a:cs typeface="Gill Sans Light"/>
                <a:sym typeface="Gill Sans Light"/>
              </a:defRPr>
            </a:pPr>
            <a:r>
              <a:t>FUNCIÓN: AGREGAR DEPENDENCIA</a:t>
            </a:r>
          </a:p>
          <a:p>
            <a:pPr>
              <a:defRPr sz="1000">
                <a:uFill>
                  <a:solidFill>
                    <a:srgbClr val="FFFFFF"/>
                  </a:solidFill>
                </a:uFill>
                <a:latin typeface="Gill Sans Light"/>
                <a:ea typeface="Gill Sans Light"/>
                <a:cs typeface="Gill Sans Light"/>
                <a:sym typeface="Gill Sans Light"/>
              </a:defRPr>
            </a:pPr>
            <a:r>
              <a:t>Catrin agrega todos los </a:t>
            </a:r>
            <a:r>
              <a:rPr i="1"/>
              <a:t>tickets</a:t>
            </a:r>
            <a:r>
              <a:t> relacionados con la actualización a Windows 10 como dependencias del </a:t>
            </a:r>
            <a:r>
              <a:rPr i="1"/>
              <a:t>ticket</a:t>
            </a:r>
            <a:r>
              <a:t> maestro (principal). Esto ayudará a los técnicos a realizar un seguimiento de los </a:t>
            </a:r>
            <a:r>
              <a:rPr i="1"/>
              <a:t>tickets</a:t>
            </a:r>
            <a:r>
              <a:t> que se deben atender antes de cerrar el </a:t>
            </a:r>
            <a:r>
              <a:rPr i="1"/>
              <a:t>ticket</a:t>
            </a:r>
            <a:r>
              <a:t> principal.</a:t>
            </a:r>
          </a:p>
        </p:txBody>
      </p:sp>
      <p:sp>
        <p:nvSpPr>
          <p:cNvPr id="1298" name="CustomShape 3"/>
          <p:cNvSpPr/>
          <p:nvPr/>
        </p:nvSpPr>
        <p:spPr>
          <a:xfrm>
            <a:off x="3693240" y="3761640"/>
            <a:ext cx="1241281" cy="32112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chemeClr val="accent6"/>
            </a:solidFill>
          </a:ln>
          <a:effectLst>
            <a:outerShdw sx="100000" sy="100000" kx="0" ky="0" algn="b" rotWithShape="0" blurRad="38100" dist="23000" dir="5400000">
              <a:srgbClr val="000000">
                <a:alpha val="35000"/>
              </a:srgbClr>
            </a:outerShdw>
          </a:effectLst>
        </p:spPr>
        <p:txBody>
          <a:bodyPr lIns="45719" rIns="45719"/>
          <a:lstStyle/>
          <a:p>
            <a:pPr/>
          </a:p>
        </p:txBody>
      </p:sp>
      <p:grpSp>
        <p:nvGrpSpPr>
          <p:cNvPr id="1301" name="CustomShape 4"/>
          <p:cNvGrpSpPr/>
          <p:nvPr/>
        </p:nvGrpSpPr>
        <p:grpSpPr>
          <a:xfrm>
            <a:off x="4531512" y="3083039"/>
            <a:ext cx="1283209" cy="609273"/>
            <a:chOff x="0" y="0"/>
            <a:chExt cx="1283208" cy="609272"/>
          </a:xfrm>
        </p:grpSpPr>
        <p:sp>
          <p:nvSpPr>
            <p:cNvPr id="1299" name="Figura"/>
            <p:cNvSpPr/>
            <p:nvPr/>
          </p:nvSpPr>
          <p:spPr>
            <a:xfrm>
              <a:off x="0" y="0"/>
              <a:ext cx="1283209" cy="6092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015" y="0"/>
                  </a:moveTo>
                  <a:lnTo>
                    <a:pt x="21600" y="0"/>
                  </a:lnTo>
                  <a:lnTo>
                    <a:pt x="21600" y="19336"/>
                  </a:lnTo>
                  <a:lnTo>
                    <a:pt x="3015" y="19336"/>
                  </a:lnTo>
                  <a:lnTo>
                    <a:pt x="3015" y="16113"/>
                  </a:lnTo>
                  <a:lnTo>
                    <a:pt x="0" y="21600"/>
                  </a:lnTo>
                  <a:lnTo>
                    <a:pt x="3015" y="11279"/>
                  </a:lnTo>
                  <a:close/>
                </a:path>
              </a:pathLst>
            </a:custGeom>
            <a:solidFill>
              <a:srgbClr val="FAC090"/>
            </a:solidFill>
            <a:ln w="9525" cap="flat">
              <a:solidFill>
                <a:srgbClr val="604A7B"/>
              </a:solidFill>
              <a:prstDash val="solid"/>
              <a:round/>
            </a:ln>
            <a:effectLst/>
          </p:spPr>
          <p:txBody>
            <a:bodyPr wrap="square" lIns="45719" tIns="45719" rIns="45719" bIns="45719" numCol="1" anchor="ctr">
              <a:noAutofit/>
            </a:bodyPr>
            <a:lstStyle/>
            <a:p>
              <a:pPr algn="ctr"/>
            </a:p>
          </p:txBody>
        </p:sp>
        <p:sp>
          <p:nvSpPr>
            <p:cNvPr id="1300" name="Catrin fusiona los tickets con el ticket principal."/>
            <p:cNvSpPr txBox="1"/>
            <p:nvPr/>
          </p:nvSpPr>
          <p:spPr>
            <a:xfrm>
              <a:off x="228850" y="18150"/>
              <a:ext cx="1004596" cy="50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p>
              <a:pPr algn="ctr">
                <a:defRPr sz="1000">
                  <a:solidFill>
                    <a:srgbClr val="0D0D0D"/>
                  </a:solidFill>
                  <a:uFill>
                    <a:solidFill>
                      <a:srgbClr val="FFFFFF"/>
                    </a:solidFill>
                  </a:uFill>
                  <a:latin typeface="Gill Sans Light"/>
                  <a:ea typeface="Gill Sans Light"/>
                  <a:cs typeface="Gill Sans Light"/>
                  <a:sym typeface="Gill Sans Light"/>
                </a:defRPr>
              </a:pPr>
              <a:r>
                <a:t>Catrin fusiona los </a:t>
              </a:r>
              <a:r>
                <a:rPr i="1"/>
                <a:t>tickets</a:t>
              </a:r>
              <a:r>
                <a:t> con el </a:t>
              </a:r>
              <a:r>
                <a:rPr i="1"/>
                <a:t>ticket</a:t>
              </a:r>
              <a:r>
                <a:t> principal. </a:t>
              </a:r>
            </a:p>
          </p:txBody>
        </p:sp>
      </p:grpSp>
      <p:pic>
        <p:nvPicPr>
          <p:cNvPr id="1302" name="Picture 1" descr="Picture 1"/>
          <p:cNvPicPr>
            <a:picLocks noChangeAspect="1"/>
          </p:cNvPicPr>
          <p:nvPr/>
        </p:nvPicPr>
        <p:blipFill>
          <a:blip r:embed="rId3">
            <a:extLst/>
          </a:blip>
          <a:stretch>
            <a:fillRect/>
          </a:stretch>
        </p:blipFill>
        <p:spPr>
          <a:xfrm>
            <a:off x="681840" y="933839"/>
            <a:ext cx="8365320" cy="4102562"/>
          </a:xfrm>
          <a:prstGeom prst="rect">
            <a:avLst/>
          </a:prstGeom>
          <a:ln w="12700">
            <a:miter lim="400000"/>
          </a:ln>
        </p:spPr>
      </p:pic>
      <p:sp>
        <p:nvSpPr>
          <p:cNvPr id="1303" name="CustomShape 5"/>
          <p:cNvSpPr/>
          <p:nvPr/>
        </p:nvSpPr>
        <p:spPr>
          <a:xfrm>
            <a:off x="6220800" y="4578479"/>
            <a:ext cx="846360" cy="32400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725116"/>
            </a:solidFill>
          </a:ln>
          <a:effectLst>
            <a:outerShdw sx="100000" sy="100000" kx="0" ky="0" algn="b" rotWithShape="0" blurRad="38100" dist="23000" dir="5400000">
              <a:srgbClr val="000000">
                <a:alpha val="35000"/>
              </a:srgbClr>
            </a:outerShdw>
          </a:effectLst>
        </p:spPr>
        <p:txBody>
          <a:bodyPr lIns="45719" rIns="45719"/>
          <a:lstStyle/>
          <a:p>
            <a:pPr/>
          </a:p>
        </p:txBody>
      </p:sp>
      <p:grpSp>
        <p:nvGrpSpPr>
          <p:cNvPr id="1306" name="CustomShape 6"/>
          <p:cNvGrpSpPr/>
          <p:nvPr/>
        </p:nvGrpSpPr>
        <p:grpSpPr>
          <a:xfrm>
            <a:off x="6984207" y="3730680"/>
            <a:ext cx="1603593" cy="822376"/>
            <a:chOff x="0" y="0"/>
            <a:chExt cx="1603591" cy="822374"/>
          </a:xfrm>
        </p:grpSpPr>
        <p:sp>
          <p:nvSpPr>
            <p:cNvPr id="1304" name="Figura"/>
            <p:cNvSpPr/>
            <p:nvPr/>
          </p:nvSpPr>
          <p:spPr>
            <a:xfrm>
              <a:off x="0" y="0"/>
              <a:ext cx="1603592" cy="8223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142" y="0"/>
                  </a:moveTo>
                  <a:lnTo>
                    <a:pt x="21600" y="0"/>
                  </a:lnTo>
                  <a:lnTo>
                    <a:pt x="21600" y="18552"/>
                  </a:lnTo>
                  <a:lnTo>
                    <a:pt x="5142" y="18552"/>
                  </a:lnTo>
                  <a:lnTo>
                    <a:pt x="5142" y="15460"/>
                  </a:lnTo>
                  <a:lnTo>
                    <a:pt x="0" y="21600"/>
                  </a:lnTo>
                  <a:lnTo>
                    <a:pt x="5142" y="10822"/>
                  </a:lnTo>
                  <a:close/>
                </a:path>
              </a:pathLst>
            </a:custGeom>
            <a:solidFill>
              <a:srgbClr val="069F91"/>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305" name="Catrin agrega los tickets como dependencias del ticket maestro."/>
            <p:cNvSpPr txBox="1"/>
            <p:nvPr/>
          </p:nvSpPr>
          <p:spPr>
            <a:xfrm>
              <a:off x="426751" y="54160"/>
              <a:ext cx="1131841" cy="59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p>
              <a:pPr algn="ctr">
                <a:defRPr sz="900">
                  <a:solidFill>
                    <a:srgbClr val="0D0D0D"/>
                  </a:solidFill>
                  <a:uFill>
                    <a:solidFill>
                      <a:srgbClr val="FFFFFF"/>
                    </a:solidFill>
                  </a:uFill>
                  <a:latin typeface="Gill Sans Light"/>
                  <a:ea typeface="Gill Sans Light"/>
                  <a:cs typeface="Gill Sans Light"/>
                  <a:sym typeface="Gill Sans Light"/>
                </a:defRPr>
              </a:pPr>
              <a:r>
                <a:t>Catrin agrega los </a:t>
              </a:r>
              <a:r>
                <a:rPr i="1"/>
                <a:t>tickets</a:t>
              </a:r>
              <a:r>
                <a:t> como dependencias del </a:t>
              </a:r>
              <a:r>
                <a:rPr i="1"/>
                <a:t>ticket</a:t>
              </a:r>
              <a:r>
                <a:t> maestro.</a:t>
              </a:r>
            </a:p>
          </p:txBody>
        </p:sp>
      </p:gr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8" name="CustomShape 1"/>
          <p:cNvSpPr/>
          <p:nvPr/>
        </p:nvSpPr>
        <p:spPr>
          <a:xfrm>
            <a:off x="-1" y="-7921"/>
            <a:ext cx="2612882" cy="5160242"/>
          </a:xfrm>
          <a:prstGeom prst="rect">
            <a:avLst/>
          </a:prstGeom>
          <a:gradFill>
            <a:gsLst>
              <a:gs pos="0">
                <a:srgbClr val="409B94"/>
              </a:gs>
              <a:gs pos="100000">
                <a:srgbClr val="FFFFFF"/>
              </a:gs>
            </a:gsLst>
          </a:gradFill>
          <a:ln w="12700">
            <a:miter lim="400000"/>
          </a:ln>
        </p:spPr>
        <p:txBody>
          <a:bodyPr lIns="45719" rIns="45719"/>
          <a:lstStyle/>
          <a:p>
            <a:pPr/>
          </a:p>
        </p:txBody>
      </p:sp>
      <p:pic>
        <p:nvPicPr>
          <p:cNvPr id="1309" name="Picture 6" descr="Picture 6"/>
          <p:cNvPicPr>
            <a:picLocks noChangeAspect="1"/>
          </p:cNvPicPr>
          <p:nvPr/>
        </p:nvPicPr>
        <p:blipFill>
          <a:blip r:embed="rId2">
            <a:extLst/>
          </a:blip>
          <a:stretch>
            <a:fillRect/>
          </a:stretch>
        </p:blipFill>
        <p:spPr>
          <a:xfrm>
            <a:off x="681840" y="35639"/>
            <a:ext cx="804241" cy="804242"/>
          </a:xfrm>
          <a:prstGeom prst="rect">
            <a:avLst/>
          </a:prstGeom>
          <a:ln w="12700">
            <a:miter lim="400000"/>
          </a:ln>
        </p:spPr>
      </p:pic>
      <p:sp>
        <p:nvSpPr>
          <p:cNvPr id="1310" name="CustomShape 2"/>
          <p:cNvSpPr txBox="1"/>
          <p:nvPr/>
        </p:nvSpPr>
        <p:spPr>
          <a:xfrm>
            <a:off x="1707479" y="160919"/>
            <a:ext cx="6314041" cy="4583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defRPr sz="800">
                <a:solidFill>
                  <a:srgbClr val="AB7A22"/>
                </a:solidFill>
                <a:uFill>
                  <a:solidFill>
                    <a:srgbClr val="FFFFFF"/>
                  </a:solidFill>
                </a:uFill>
                <a:latin typeface="Gill Sans Light"/>
                <a:ea typeface="Gill Sans Light"/>
                <a:cs typeface="Gill Sans Light"/>
                <a:sym typeface="Gill Sans Light"/>
              </a:defRPr>
            </a:pPr>
            <a:r>
              <a:t>CREAR DEPENDENCIAS ENTRE LAS SOLICITUDES</a:t>
            </a:r>
          </a:p>
          <a:p>
            <a:pPr>
              <a:defRPr sz="800">
                <a:solidFill>
                  <a:srgbClr val="AB7A22"/>
                </a:solidFill>
                <a:uFill>
                  <a:solidFill>
                    <a:srgbClr val="FFFFFF"/>
                  </a:solidFill>
                </a:uFill>
                <a:latin typeface="Gill Sans Light"/>
                <a:ea typeface="Gill Sans Light"/>
                <a:cs typeface="Gill Sans Light"/>
                <a:sym typeface="Gill Sans Light"/>
              </a:defRPr>
            </a:pPr>
            <a:r>
              <a:t>FUNCIÓN: MAPA DE DEPENDENCIAS</a:t>
            </a:r>
          </a:p>
          <a:p>
            <a:pPr>
              <a:defRPr sz="1000">
                <a:uFill>
                  <a:solidFill>
                    <a:srgbClr val="FFFFFF"/>
                  </a:solidFill>
                </a:uFill>
                <a:latin typeface="Gill Sans Light"/>
                <a:ea typeface="Gill Sans Light"/>
                <a:cs typeface="Gill Sans Light"/>
                <a:sym typeface="Gill Sans Light"/>
              </a:defRPr>
            </a:pPr>
            <a:r>
              <a:t>El mapa de dependencias ayuda a realizar un seguimiento de las relaciones entre los </a:t>
            </a:r>
            <a:r>
              <a:rPr i="1"/>
              <a:t>tickets</a:t>
            </a:r>
            <a:r>
              <a:t>.</a:t>
            </a:r>
          </a:p>
        </p:txBody>
      </p:sp>
      <p:pic>
        <p:nvPicPr>
          <p:cNvPr id="1311" name="Picture 7" descr="Picture 7"/>
          <p:cNvPicPr>
            <a:picLocks noChangeAspect="1"/>
          </p:cNvPicPr>
          <p:nvPr/>
        </p:nvPicPr>
        <p:blipFill>
          <a:blip r:embed="rId3">
            <a:extLst/>
          </a:blip>
          <a:stretch>
            <a:fillRect/>
          </a:stretch>
        </p:blipFill>
        <p:spPr>
          <a:xfrm>
            <a:off x="681840" y="1723680"/>
            <a:ext cx="7473240" cy="1900441"/>
          </a:xfrm>
          <a:prstGeom prst="rect">
            <a:avLst/>
          </a:prstGeom>
          <a:ln w="12700">
            <a:miter lim="400000"/>
          </a:ln>
          <a:effectLst>
            <a:outerShdw sx="100000" sy="100000" kx="0" ky="0" algn="b" rotWithShape="0" blurRad="292100" dist="139700" dir="2700000">
              <a:srgbClr val="333333">
                <a:alpha val="64999"/>
              </a:srgbClr>
            </a:outerShdw>
          </a:effectLst>
        </p:spPr>
      </p:pic>
      <p:grpSp>
        <p:nvGrpSpPr>
          <p:cNvPr id="1314" name="CustomShape 3"/>
          <p:cNvGrpSpPr/>
          <p:nvPr/>
        </p:nvGrpSpPr>
        <p:grpSpPr>
          <a:xfrm>
            <a:off x="7082695" y="962639"/>
            <a:ext cx="1170665" cy="1430078"/>
            <a:chOff x="0" y="0"/>
            <a:chExt cx="1170664" cy="1430077"/>
          </a:xfrm>
        </p:grpSpPr>
        <p:sp>
          <p:nvSpPr>
            <p:cNvPr id="1312" name="Figura"/>
            <p:cNvSpPr/>
            <p:nvPr/>
          </p:nvSpPr>
          <p:spPr>
            <a:xfrm>
              <a:off x="0" y="0"/>
              <a:ext cx="1170665" cy="14300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789" y="0"/>
                  </a:moveTo>
                  <a:lnTo>
                    <a:pt x="21600" y="0"/>
                  </a:lnTo>
                  <a:lnTo>
                    <a:pt x="21600" y="8368"/>
                  </a:lnTo>
                  <a:lnTo>
                    <a:pt x="10627" y="8368"/>
                  </a:lnTo>
                  <a:lnTo>
                    <a:pt x="0" y="21600"/>
                  </a:lnTo>
                  <a:lnTo>
                    <a:pt x="5924" y="8368"/>
                  </a:lnTo>
                  <a:lnTo>
                    <a:pt x="2789" y="8368"/>
                  </a:lnTo>
                  <a:lnTo>
                    <a:pt x="2789" y="4881"/>
                  </a:lnTo>
                  <a:close/>
                </a:path>
              </a:pathLst>
            </a:custGeom>
            <a:solidFill>
              <a:srgbClr val="069F91"/>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313" name="Convierte al ticket maestro en el principal."/>
            <p:cNvSpPr txBox="1"/>
            <p:nvPr/>
          </p:nvSpPr>
          <p:spPr>
            <a:xfrm>
              <a:off x="196143" y="41520"/>
              <a:ext cx="929522" cy="47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p>
              <a:pPr algn="ctr">
                <a:defRPr sz="900">
                  <a:uFill>
                    <a:solidFill>
                      <a:srgbClr val="FFFFFF"/>
                    </a:solidFill>
                  </a:uFill>
                  <a:latin typeface="Gill Sans Light"/>
                  <a:ea typeface="Gill Sans Light"/>
                  <a:cs typeface="Gill Sans Light"/>
                  <a:sym typeface="Gill Sans Light"/>
                </a:defRPr>
              </a:pPr>
              <a:r>
                <a:t>Convierte al </a:t>
              </a:r>
              <a:r>
                <a:rPr i="1"/>
                <a:t>ticket</a:t>
              </a:r>
              <a:r>
                <a:t> maestro en el principal. </a:t>
              </a:r>
            </a:p>
          </p:txBody>
        </p:sp>
      </p:grpSp>
      <p:grpSp>
        <p:nvGrpSpPr>
          <p:cNvPr id="1317" name="CustomShape 4"/>
          <p:cNvGrpSpPr/>
          <p:nvPr/>
        </p:nvGrpSpPr>
        <p:grpSpPr>
          <a:xfrm>
            <a:off x="3566159" y="1164600"/>
            <a:ext cx="1311481" cy="972399"/>
            <a:chOff x="0" y="0"/>
            <a:chExt cx="1311480" cy="972398"/>
          </a:xfrm>
        </p:grpSpPr>
        <p:sp>
          <p:nvSpPr>
            <p:cNvPr id="1315" name="Figura"/>
            <p:cNvSpPr/>
            <p:nvPr/>
          </p:nvSpPr>
          <p:spPr>
            <a:xfrm>
              <a:off x="0" y="0"/>
              <a:ext cx="1311481" cy="9723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5690"/>
                  </a:lnTo>
                  <a:lnTo>
                    <a:pt x="9000" y="15690"/>
                  </a:lnTo>
                  <a:lnTo>
                    <a:pt x="3061" y="21600"/>
                  </a:lnTo>
                  <a:lnTo>
                    <a:pt x="3600" y="15690"/>
                  </a:lnTo>
                  <a:lnTo>
                    <a:pt x="0" y="15690"/>
                  </a:lnTo>
                  <a:lnTo>
                    <a:pt x="0" y="9152"/>
                  </a:lnTo>
                  <a:close/>
                </a:path>
              </a:pathLst>
            </a:custGeom>
            <a:solidFill>
              <a:srgbClr val="069F91"/>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316" name="Crea dependencias entre los tickets tal como se muestra en el mapa de dependencias."/>
            <p:cNvSpPr txBox="1"/>
            <p:nvPr/>
          </p:nvSpPr>
          <p:spPr>
            <a:xfrm>
              <a:off x="44999" y="54160"/>
              <a:ext cx="1221482" cy="59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p>
              <a:pPr algn="ctr">
                <a:defRPr sz="900">
                  <a:solidFill>
                    <a:srgbClr val="0D0D0D"/>
                  </a:solidFill>
                  <a:uFill>
                    <a:solidFill>
                      <a:srgbClr val="FFFFFF"/>
                    </a:solidFill>
                  </a:uFill>
                  <a:latin typeface="Gill Sans Light"/>
                  <a:ea typeface="Gill Sans Light"/>
                  <a:cs typeface="Gill Sans Light"/>
                  <a:sym typeface="Gill Sans Light"/>
                </a:defRPr>
              </a:pPr>
              <a:r>
                <a:t>Crea dependencias entre los </a:t>
              </a:r>
              <a:r>
                <a:rPr i="1"/>
                <a:t>tickets</a:t>
              </a:r>
              <a:r>
                <a:t> tal como se muestra en el mapa de dependencias.</a:t>
              </a:r>
            </a:p>
          </p:txBody>
        </p:sp>
      </p:grpSp>
      <p:sp>
        <p:nvSpPr>
          <p:cNvPr id="1318" name="CustomShape 5"/>
          <p:cNvSpPr/>
          <p:nvPr/>
        </p:nvSpPr>
        <p:spPr>
          <a:xfrm>
            <a:off x="6609240" y="2443679"/>
            <a:ext cx="1259640" cy="64584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725116"/>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319" name="CustomShape 6"/>
          <p:cNvSpPr/>
          <p:nvPr/>
        </p:nvSpPr>
        <p:spPr>
          <a:xfrm>
            <a:off x="2709359" y="2186639"/>
            <a:ext cx="1249562" cy="81108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725116"/>
            </a:solidFill>
          </a:ln>
          <a:effectLst>
            <a:outerShdw sx="100000" sy="100000" kx="0" ky="0" algn="b" rotWithShape="0" blurRad="38100" dist="23000" dir="5400000">
              <a:srgbClr val="000000">
                <a:alpha val="35000"/>
              </a:srgbClr>
            </a:outerShdw>
          </a:effectLst>
        </p:spPr>
        <p:txBody>
          <a:bodyPr lIns="45719" rIns="45719"/>
          <a:lstStyle/>
          <a:p>
            <a:pP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1" name="CustomShape 1"/>
          <p:cNvSpPr/>
          <p:nvPr/>
        </p:nvSpPr>
        <p:spPr>
          <a:xfrm>
            <a:off x="-1" y="-7921"/>
            <a:ext cx="2612882" cy="5160242"/>
          </a:xfrm>
          <a:prstGeom prst="rect">
            <a:avLst/>
          </a:prstGeom>
          <a:gradFill>
            <a:gsLst>
              <a:gs pos="0">
                <a:srgbClr val="409B94"/>
              </a:gs>
              <a:gs pos="100000">
                <a:srgbClr val="FFFFFF"/>
              </a:gs>
            </a:gsLst>
          </a:gradFill>
          <a:ln w="12700">
            <a:miter lim="400000"/>
          </a:ln>
        </p:spPr>
        <p:txBody>
          <a:bodyPr lIns="45719" rIns="45719"/>
          <a:lstStyle/>
          <a:p>
            <a:pPr/>
          </a:p>
        </p:txBody>
      </p:sp>
      <p:pic>
        <p:nvPicPr>
          <p:cNvPr id="1322" name="Picture 6" descr="Picture 6"/>
          <p:cNvPicPr>
            <a:picLocks noChangeAspect="1"/>
          </p:cNvPicPr>
          <p:nvPr/>
        </p:nvPicPr>
        <p:blipFill>
          <a:blip r:embed="rId2">
            <a:extLst/>
          </a:blip>
          <a:stretch>
            <a:fillRect/>
          </a:stretch>
        </p:blipFill>
        <p:spPr>
          <a:xfrm>
            <a:off x="681840" y="35639"/>
            <a:ext cx="804241" cy="804242"/>
          </a:xfrm>
          <a:prstGeom prst="rect">
            <a:avLst/>
          </a:prstGeom>
          <a:ln w="12700">
            <a:miter lim="400000"/>
          </a:ln>
        </p:spPr>
      </p:pic>
      <p:sp>
        <p:nvSpPr>
          <p:cNvPr id="1323" name="CustomShape 2"/>
          <p:cNvSpPr txBox="1"/>
          <p:nvPr/>
        </p:nvSpPr>
        <p:spPr>
          <a:xfrm>
            <a:off x="1707479" y="69119"/>
            <a:ext cx="6314041" cy="7377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defRPr sz="800">
                <a:solidFill>
                  <a:srgbClr val="AB7A22"/>
                </a:solidFill>
                <a:uFill>
                  <a:solidFill>
                    <a:srgbClr val="FFFFFF"/>
                  </a:solidFill>
                </a:uFill>
                <a:latin typeface="Gill Sans Light"/>
                <a:ea typeface="Gill Sans Light"/>
                <a:cs typeface="Gill Sans Light"/>
                <a:sym typeface="Gill Sans Light"/>
              </a:defRPr>
            </a:pPr>
            <a:r>
              <a:t>CREAR REGLAS DE NOTIFICACIÓN</a:t>
            </a:r>
          </a:p>
          <a:p>
            <a:pPr>
              <a:defRPr sz="800">
                <a:solidFill>
                  <a:srgbClr val="AB7A22"/>
                </a:solidFill>
                <a:uFill>
                  <a:solidFill>
                    <a:srgbClr val="FFFFFF"/>
                  </a:solidFill>
                </a:uFill>
                <a:latin typeface="Gill Sans Light"/>
                <a:ea typeface="Gill Sans Light"/>
                <a:cs typeface="Gill Sans Light"/>
                <a:sym typeface="Gill Sans Light"/>
              </a:defRPr>
            </a:pPr>
            <a:r>
              <a:t>FUNCIONES: REGLAS DE NOTIFICACIÓN Y PLANTILLAS</a:t>
            </a:r>
          </a:p>
          <a:p>
            <a:pPr>
              <a:defRPr sz="1000">
                <a:uFill>
                  <a:solidFill>
                    <a:srgbClr val="FFFFFF"/>
                  </a:solidFill>
                </a:uFill>
                <a:latin typeface="Gill Sans Light"/>
                <a:ea typeface="Gill Sans Light"/>
                <a:cs typeface="Gill Sans Light"/>
                <a:sym typeface="Gill Sans Light"/>
              </a:defRPr>
            </a:pPr>
            <a:r>
              <a:t>Catrin habilita las reglas de notificación para que los técnicos se mantengan informados sobre la creación (solicitud) de los </a:t>
            </a:r>
            <a:r>
              <a:rPr i="1"/>
              <a:t>tickets</a:t>
            </a:r>
            <a:r>
              <a:t> y su progreso. También modifica las plantillas de notificación específicas de cada evento para mejorar el tiempo de respuesta. </a:t>
            </a:r>
          </a:p>
        </p:txBody>
      </p:sp>
      <p:pic>
        <p:nvPicPr>
          <p:cNvPr id="1324" name="Picture 3" descr="Picture 3"/>
          <p:cNvPicPr>
            <a:picLocks noChangeAspect="1"/>
          </p:cNvPicPr>
          <p:nvPr/>
        </p:nvPicPr>
        <p:blipFill>
          <a:blip r:embed="rId3">
            <a:extLst/>
          </a:blip>
          <a:stretch>
            <a:fillRect/>
          </a:stretch>
        </p:blipFill>
        <p:spPr>
          <a:xfrm>
            <a:off x="681840" y="841680"/>
            <a:ext cx="6537601" cy="4144680"/>
          </a:xfrm>
          <a:prstGeom prst="rect">
            <a:avLst/>
          </a:prstGeom>
          <a:ln w="12700">
            <a:miter lim="400000"/>
          </a:ln>
          <a:effectLst>
            <a:outerShdw sx="100000" sy="100000" kx="0" ky="0" algn="b" rotWithShape="0" blurRad="50800" dist="38100" dir="2700000">
              <a:srgbClr val="000000">
                <a:alpha val="43000"/>
              </a:srgbClr>
            </a:outerShdw>
          </a:effectLst>
        </p:spPr>
      </p:pic>
      <p:pic>
        <p:nvPicPr>
          <p:cNvPr id="1325" name="Picture 1" descr="Picture 1"/>
          <p:cNvPicPr>
            <a:picLocks noChangeAspect="1"/>
          </p:cNvPicPr>
          <p:nvPr/>
        </p:nvPicPr>
        <p:blipFill>
          <a:blip r:embed="rId4">
            <a:extLst/>
          </a:blip>
          <a:srcRect l="21811" t="0" r="44044" b="14353"/>
          <a:stretch>
            <a:fillRect/>
          </a:stretch>
        </p:blipFill>
        <p:spPr>
          <a:xfrm>
            <a:off x="5909400" y="1283759"/>
            <a:ext cx="2527561" cy="3702602"/>
          </a:xfrm>
          <a:prstGeom prst="rect">
            <a:avLst/>
          </a:prstGeom>
          <a:ln w="12700">
            <a:miter lim="400000"/>
          </a:ln>
          <a:effectLst>
            <a:outerShdw sx="100000" sy="100000" kx="0" ky="0" algn="b" rotWithShape="0" blurRad="292100" dist="139700" dir="2700000">
              <a:srgbClr val="333333">
                <a:alpha val="64999"/>
              </a:srgbClr>
            </a:outerShdw>
          </a:effectLst>
        </p:spPr>
      </p:pic>
      <p:sp>
        <p:nvSpPr>
          <p:cNvPr id="1326" name="CustomShape 3"/>
          <p:cNvSpPr/>
          <p:nvPr/>
        </p:nvSpPr>
        <p:spPr>
          <a:xfrm>
            <a:off x="2460960" y="4702319"/>
            <a:ext cx="792001" cy="32112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725116"/>
            </a:solidFill>
          </a:ln>
          <a:effectLst>
            <a:outerShdw sx="100000" sy="100000" kx="0" ky="0" algn="b" rotWithShape="0" blurRad="38100" dist="23000" dir="5400000">
              <a:srgbClr val="000000">
                <a:alpha val="35000"/>
              </a:srgbClr>
            </a:outerShdw>
          </a:effectLst>
        </p:spPr>
        <p:txBody>
          <a:bodyPr lIns="45719" rIns="45719"/>
          <a:lstStyle/>
          <a:p>
            <a:pPr/>
          </a:p>
        </p:txBody>
      </p:sp>
      <p:grpSp>
        <p:nvGrpSpPr>
          <p:cNvPr id="1329" name="CustomShape 4"/>
          <p:cNvGrpSpPr/>
          <p:nvPr/>
        </p:nvGrpSpPr>
        <p:grpSpPr>
          <a:xfrm>
            <a:off x="3273138" y="4253400"/>
            <a:ext cx="1450423" cy="691201"/>
            <a:chOff x="0" y="0"/>
            <a:chExt cx="1450422" cy="691200"/>
          </a:xfrm>
        </p:grpSpPr>
        <p:sp>
          <p:nvSpPr>
            <p:cNvPr id="1327" name="Figura"/>
            <p:cNvSpPr/>
            <p:nvPr/>
          </p:nvSpPr>
          <p:spPr>
            <a:xfrm>
              <a:off x="0" y="0"/>
              <a:ext cx="1450423" cy="691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109" y="0"/>
                  </a:moveTo>
                  <a:lnTo>
                    <a:pt x="21600" y="0"/>
                  </a:lnTo>
                  <a:lnTo>
                    <a:pt x="21600" y="21600"/>
                  </a:lnTo>
                  <a:lnTo>
                    <a:pt x="3109" y="21600"/>
                  </a:lnTo>
                  <a:lnTo>
                    <a:pt x="3109" y="18000"/>
                  </a:lnTo>
                  <a:lnTo>
                    <a:pt x="0" y="17757"/>
                  </a:lnTo>
                  <a:lnTo>
                    <a:pt x="3109" y="12600"/>
                  </a:lnTo>
                  <a:close/>
                </a:path>
              </a:pathLst>
            </a:custGeom>
            <a:solidFill>
              <a:srgbClr val="069F91"/>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328" name="Catrin personaliza las plantillas de notificación de solicitud (ticket)."/>
            <p:cNvSpPr txBox="1"/>
            <p:nvPr/>
          </p:nvSpPr>
          <p:spPr>
            <a:xfrm>
              <a:off x="253782" y="110100"/>
              <a:ext cx="1151641" cy="47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p>
              <a:pPr algn="ctr">
                <a:defRPr sz="900">
                  <a:uFill>
                    <a:solidFill>
                      <a:srgbClr val="FFFFFF"/>
                    </a:solidFill>
                  </a:uFill>
                  <a:latin typeface="Gill Sans Light"/>
                  <a:ea typeface="Gill Sans Light"/>
                  <a:cs typeface="Gill Sans Light"/>
                  <a:sym typeface="Gill Sans Light"/>
                </a:defRPr>
              </a:pPr>
              <a:r>
                <a:t>Catrin personaliza las plantillas de notificación de solicitud (</a:t>
              </a:r>
              <a:r>
                <a:rPr i="1"/>
                <a:t>ticket</a:t>
              </a:r>
              <a:r>
                <a:t>).</a:t>
              </a:r>
            </a:p>
          </p:txBody>
        </p:sp>
      </p:grpSp>
      <p:grpSp>
        <p:nvGrpSpPr>
          <p:cNvPr id="1332" name="CustomShape 5"/>
          <p:cNvGrpSpPr/>
          <p:nvPr/>
        </p:nvGrpSpPr>
        <p:grpSpPr>
          <a:xfrm>
            <a:off x="4366440" y="3383659"/>
            <a:ext cx="1583491" cy="967224"/>
            <a:chOff x="0" y="0"/>
            <a:chExt cx="1583490" cy="967223"/>
          </a:xfrm>
        </p:grpSpPr>
        <p:sp>
          <p:nvSpPr>
            <p:cNvPr id="1330" name="Figura"/>
            <p:cNvSpPr/>
            <p:nvPr/>
          </p:nvSpPr>
          <p:spPr>
            <a:xfrm>
              <a:off x="0" y="9340"/>
              <a:ext cx="1583491" cy="9578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9132" y="0"/>
                  </a:lnTo>
                  <a:lnTo>
                    <a:pt x="19132" y="15927"/>
                  </a:lnTo>
                  <a:lnTo>
                    <a:pt x="15943" y="15927"/>
                  </a:lnTo>
                  <a:lnTo>
                    <a:pt x="21600" y="21600"/>
                  </a:lnTo>
                  <a:lnTo>
                    <a:pt x="11160" y="15927"/>
                  </a:lnTo>
                  <a:lnTo>
                    <a:pt x="0" y="15927"/>
                  </a:lnTo>
                  <a:lnTo>
                    <a:pt x="0" y="9291"/>
                  </a:lnTo>
                  <a:close/>
                </a:path>
              </a:pathLst>
            </a:custGeom>
            <a:solidFill>
              <a:srgbClr val="069F91"/>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331" name="Catrin habilita las notificaciones para alertar a los técnicos sobre actualizaciones importantes."/>
            <p:cNvSpPr txBox="1"/>
            <p:nvPr/>
          </p:nvSpPr>
          <p:spPr>
            <a:xfrm>
              <a:off x="45000" y="0"/>
              <a:ext cx="1312561" cy="725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solidFill>
                    <a:srgbClr val="0D0D0D"/>
                  </a:solidFill>
                  <a:uFill>
                    <a:solidFill>
                      <a:srgbClr val="FFFFFF"/>
                    </a:solidFill>
                  </a:uFill>
                  <a:latin typeface="Gill Sans Light"/>
                  <a:ea typeface="Gill Sans Light"/>
                  <a:cs typeface="Gill Sans Light"/>
                  <a:sym typeface="Gill Sans Light"/>
                </a:defRPr>
              </a:lvl1pPr>
            </a:lstStyle>
            <a:p>
              <a:pPr/>
              <a:r>
                <a:t>Catrin habilita las notificaciones para alertar a los técnicos sobre actualizaciones importantes.</a:t>
              </a:r>
            </a:p>
          </p:txBody>
        </p:sp>
      </p:gr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4" name="CustomShape 1"/>
          <p:cNvSpPr/>
          <p:nvPr/>
        </p:nvSpPr>
        <p:spPr>
          <a:xfrm>
            <a:off x="-1" y="-7921"/>
            <a:ext cx="2612882" cy="5160242"/>
          </a:xfrm>
          <a:prstGeom prst="rect">
            <a:avLst/>
          </a:prstGeom>
          <a:gradFill>
            <a:gsLst>
              <a:gs pos="0">
                <a:srgbClr val="409B94"/>
              </a:gs>
              <a:gs pos="100000">
                <a:srgbClr val="FFFFFF"/>
              </a:gs>
            </a:gsLst>
          </a:gradFill>
          <a:ln w="12700">
            <a:miter lim="400000"/>
          </a:ln>
        </p:spPr>
        <p:txBody>
          <a:bodyPr lIns="45719" rIns="45719"/>
          <a:lstStyle/>
          <a:p>
            <a:pPr/>
          </a:p>
        </p:txBody>
      </p:sp>
      <p:pic>
        <p:nvPicPr>
          <p:cNvPr id="1335" name="Picture 6" descr="Picture 6"/>
          <p:cNvPicPr>
            <a:picLocks noChangeAspect="1"/>
          </p:cNvPicPr>
          <p:nvPr/>
        </p:nvPicPr>
        <p:blipFill>
          <a:blip r:embed="rId2">
            <a:extLst/>
          </a:blip>
          <a:stretch>
            <a:fillRect/>
          </a:stretch>
        </p:blipFill>
        <p:spPr>
          <a:xfrm>
            <a:off x="681840" y="35639"/>
            <a:ext cx="804241" cy="804242"/>
          </a:xfrm>
          <a:prstGeom prst="rect">
            <a:avLst/>
          </a:prstGeom>
          <a:ln w="12700">
            <a:miter lim="400000"/>
          </a:ln>
        </p:spPr>
      </p:pic>
      <p:sp>
        <p:nvSpPr>
          <p:cNvPr id="1336" name="CustomShape 2"/>
          <p:cNvSpPr txBox="1"/>
          <p:nvPr/>
        </p:nvSpPr>
        <p:spPr>
          <a:xfrm>
            <a:off x="1707479" y="69119"/>
            <a:ext cx="6314041" cy="5980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defRPr sz="800">
                <a:solidFill>
                  <a:srgbClr val="AB7A22"/>
                </a:solidFill>
                <a:uFill>
                  <a:solidFill>
                    <a:srgbClr val="FFFFFF"/>
                  </a:solidFill>
                </a:uFill>
                <a:latin typeface="Gill Sans Light"/>
                <a:ea typeface="Gill Sans Light"/>
                <a:cs typeface="Gill Sans Light"/>
                <a:sym typeface="Gill Sans Light"/>
              </a:defRPr>
            </a:pPr>
            <a:r>
              <a:t>CREAR TAREAS</a:t>
            </a:r>
          </a:p>
          <a:p>
            <a:pPr>
              <a:defRPr sz="800">
                <a:solidFill>
                  <a:srgbClr val="AB7A22"/>
                </a:solidFill>
                <a:uFill>
                  <a:solidFill>
                    <a:srgbClr val="FFFFFF"/>
                  </a:solidFill>
                </a:uFill>
                <a:latin typeface="Gill Sans Light"/>
                <a:ea typeface="Gill Sans Light"/>
                <a:cs typeface="Gill Sans Light"/>
                <a:sym typeface="Gill Sans Light"/>
              </a:defRPr>
            </a:pPr>
            <a:r>
              <a:t>FUNCIONES: TAREAS Y PLANTILLAS DE TAREAS</a:t>
            </a:r>
          </a:p>
          <a:p>
            <a:pPr>
              <a:defRPr sz="1000">
                <a:uFill>
                  <a:solidFill>
                    <a:srgbClr val="FFFFFF"/>
                  </a:solidFill>
                </a:uFill>
                <a:latin typeface="Gill Sans Light"/>
                <a:ea typeface="Gill Sans Light"/>
                <a:cs typeface="Gill Sans Light"/>
                <a:sym typeface="Gill Sans Light"/>
              </a:defRPr>
            </a:pPr>
            <a:r>
              <a:t>Catrin define las plantillas de tareas y agrega tareas al </a:t>
            </a:r>
            <a:r>
              <a:rPr i="1"/>
              <a:t>ticket</a:t>
            </a:r>
            <a:r>
              <a:t> principal para que los técnicos puedan finalizar las tareas necesarias para cerrar el </a:t>
            </a:r>
            <a:r>
              <a:rPr i="1"/>
              <a:t>ticket</a:t>
            </a:r>
            <a:r>
              <a:t> principal.</a:t>
            </a:r>
          </a:p>
        </p:txBody>
      </p:sp>
      <p:pic>
        <p:nvPicPr>
          <p:cNvPr id="1337" name="Picture 2" descr="Picture 2"/>
          <p:cNvPicPr>
            <a:picLocks noChangeAspect="1"/>
          </p:cNvPicPr>
          <p:nvPr/>
        </p:nvPicPr>
        <p:blipFill>
          <a:blip r:embed="rId3">
            <a:extLst/>
          </a:blip>
          <a:stretch>
            <a:fillRect/>
          </a:stretch>
        </p:blipFill>
        <p:spPr>
          <a:xfrm>
            <a:off x="681840" y="875159"/>
            <a:ext cx="6494041" cy="3409201"/>
          </a:xfrm>
          <a:prstGeom prst="rect">
            <a:avLst/>
          </a:prstGeom>
          <a:ln w="12700">
            <a:miter lim="400000"/>
          </a:ln>
        </p:spPr>
      </p:pic>
      <p:pic>
        <p:nvPicPr>
          <p:cNvPr id="1338" name="Picture 4" descr="Picture 4"/>
          <p:cNvPicPr>
            <a:picLocks noChangeAspect="1"/>
          </p:cNvPicPr>
          <p:nvPr/>
        </p:nvPicPr>
        <p:blipFill>
          <a:blip r:embed="rId4">
            <a:extLst/>
          </a:blip>
          <a:stretch>
            <a:fillRect/>
          </a:stretch>
        </p:blipFill>
        <p:spPr>
          <a:xfrm>
            <a:off x="4303079" y="1823759"/>
            <a:ext cx="4665962" cy="3087001"/>
          </a:xfrm>
          <a:prstGeom prst="rect">
            <a:avLst/>
          </a:prstGeom>
          <a:ln w="12700">
            <a:miter lim="400000"/>
          </a:ln>
          <a:effectLst>
            <a:outerShdw sx="100000" sy="100000" kx="0" ky="0" algn="b" rotWithShape="0" blurRad="292100" dist="139700" dir="2700000">
              <a:srgbClr val="333333">
                <a:alpha val="64999"/>
              </a:srgbClr>
            </a:outerShdw>
          </a:effectLst>
        </p:spPr>
      </p:pic>
      <p:sp>
        <p:nvSpPr>
          <p:cNvPr id="1339" name="CustomShape 3"/>
          <p:cNvSpPr/>
          <p:nvPr/>
        </p:nvSpPr>
        <p:spPr>
          <a:xfrm>
            <a:off x="2661479" y="2404440"/>
            <a:ext cx="1063442" cy="32112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725116"/>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340" name="CustomShape 4"/>
          <p:cNvSpPr/>
          <p:nvPr/>
        </p:nvSpPr>
        <p:spPr>
          <a:xfrm>
            <a:off x="7367399" y="3751560"/>
            <a:ext cx="1295281" cy="32112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632523"/>
            </a:solidFill>
          </a:ln>
          <a:effectLst>
            <a:outerShdw sx="100000" sy="100000" kx="0" ky="0" algn="b" rotWithShape="0" blurRad="38100" dist="23000" dir="5400000">
              <a:srgbClr val="000000">
                <a:alpha val="35000"/>
              </a:srgbClr>
            </a:outerShdw>
          </a:effectLst>
        </p:spPr>
        <p:txBody>
          <a:bodyPr lIns="45719" rIns="45719"/>
          <a:lstStyle/>
          <a:p>
            <a:pPr/>
          </a:p>
        </p:txBody>
      </p:sp>
      <p:grpSp>
        <p:nvGrpSpPr>
          <p:cNvPr id="1343" name="CustomShape 5"/>
          <p:cNvGrpSpPr/>
          <p:nvPr/>
        </p:nvGrpSpPr>
        <p:grpSpPr>
          <a:xfrm>
            <a:off x="3131640" y="1612600"/>
            <a:ext cx="1188361" cy="772244"/>
            <a:chOff x="0" y="0"/>
            <a:chExt cx="1188360" cy="772243"/>
          </a:xfrm>
        </p:grpSpPr>
        <p:sp>
          <p:nvSpPr>
            <p:cNvPr id="1341" name="Figura"/>
            <p:cNvSpPr/>
            <p:nvPr/>
          </p:nvSpPr>
          <p:spPr>
            <a:xfrm>
              <a:off x="0" y="16760"/>
              <a:ext cx="1188361" cy="7554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6139"/>
                  </a:lnTo>
                  <a:lnTo>
                    <a:pt x="9000" y="16139"/>
                  </a:lnTo>
                  <a:lnTo>
                    <a:pt x="697" y="21600"/>
                  </a:lnTo>
                  <a:lnTo>
                    <a:pt x="3600" y="16139"/>
                  </a:lnTo>
                  <a:lnTo>
                    <a:pt x="0" y="16139"/>
                  </a:lnTo>
                  <a:lnTo>
                    <a:pt x="0" y="9414"/>
                  </a:lnTo>
                  <a:close/>
                </a:path>
              </a:pathLst>
            </a:custGeom>
            <a:solidFill>
              <a:srgbClr val="069F91"/>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342" name="Catrin crea plantillas de tareas en el módulo de administración."/>
            <p:cNvSpPr txBox="1"/>
            <p:nvPr/>
          </p:nvSpPr>
          <p:spPr>
            <a:xfrm>
              <a:off x="44999" y="0"/>
              <a:ext cx="1098362" cy="598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900">
                  <a:solidFill>
                    <a:srgbClr val="0D0D0D"/>
                  </a:solidFill>
                  <a:uFill>
                    <a:solidFill>
                      <a:srgbClr val="FFFFFF"/>
                    </a:solidFill>
                  </a:uFill>
                  <a:latin typeface="Gill Sans Light"/>
                  <a:ea typeface="Gill Sans Light"/>
                  <a:cs typeface="Gill Sans Light"/>
                  <a:sym typeface="Gill Sans Light"/>
                </a:defRPr>
              </a:lvl1pPr>
            </a:lstStyle>
            <a:p>
              <a:pPr/>
              <a:r>
                <a:t>Catrin crea plantillas de tareas en el módulo de administración.</a:t>
              </a:r>
            </a:p>
          </p:txBody>
        </p:sp>
      </p:grpSp>
      <p:grpSp>
        <p:nvGrpSpPr>
          <p:cNvPr id="1346" name="CustomShape 6"/>
          <p:cNvGrpSpPr/>
          <p:nvPr/>
        </p:nvGrpSpPr>
        <p:grpSpPr>
          <a:xfrm>
            <a:off x="6025679" y="2677319"/>
            <a:ext cx="1284515" cy="1134986"/>
            <a:chOff x="0" y="0"/>
            <a:chExt cx="1284514" cy="1134984"/>
          </a:xfrm>
        </p:grpSpPr>
        <p:sp>
          <p:nvSpPr>
            <p:cNvPr id="1344" name="Figura"/>
            <p:cNvSpPr/>
            <p:nvPr/>
          </p:nvSpPr>
          <p:spPr>
            <a:xfrm>
              <a:off x="0" y="0"/>
              <a:ext cx="1284515" cy="11349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879" y="0"/>
                  </a:lnTo>
                  <a:lnTo>
                    <a:pt x="20879" y="13154"/>
                  </a:lnTo>
                  <a:lnTo>
                    <a:pt x="17399" y="13154"/>
                  </a:lnTo>
                  <a:lnTo>
                    <a:pt x="21600" y="21600"/>
                  </a:lnTo>
                  <a:lnTo>
                    <a:pt x="12179" y="13154"/>
                  </a:lnTo>
                  <a:lnTo>
                    <a:pt x="0" y="13154"/>
                  </a:lnTo>
                  <a:lnTo>
                    <a:pt x="0" y="7673"/>
                  </a:lnTo>
                  <a:close/>
                </a:path>
              </a:pathLst>
            </a:custGeom>
            <a:solidFill>
              <a:srgbClr val="069F91"/>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p>
          </p:txBody>
        </p:sp>
        <p:sp>
          <p:nvSpPr>
            <p:cNvPr id="1345" name="Asocia la plantilla de tareas a la tarea correspondiente en el ticket principal."/>
            <p:cNvSpPr txBox="1"/>
            <p:nvPr/>
          </p:nvSpPr>
          <p:spPr>
            <a:xfrm>
              <a:off x="45000" y="46599"/>
              <a:ext cx="1151641" cy="59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p>
              <a:pPr algn="ctr">
                <a:defRPr sz="900">
                  <a:uFill>
                    <a:solidFill>
                      <a:srgbClr val="FFFFFF"/>
                    </a:solidFill>
                  </a:uFill>
                  <a:latin typeface="Gill Sans Light"/>
                  <a:ea typeface="Gill Sans Light"/>
                  <a:cs typeface="Gill Sans Light"/>
                  <a:sym typeface="Gill Sans Light"/>
                </a:defRPr>
              </a:pPr>
              <a:r>
                <a:t>Asocia la plantilla de tareas a la tarea correspondiente en el </a:t>
              </a:r>
              <a:r>
                <a:rPr i="1"/>
                <a:t>ticket</a:t>
              </a:r>
              <a:r>
                <a:t> principal. </a:t>
              </a:r>
            </a:p>
          </p:txBody>
        </p:sp>
      </p:grpSp>
      <p:sp>
        <p:nvSpPr>
          <p:cNvPr id="1347" name="CustomShape 7"/>
          <p:cNvSpPr/>
          <p:nvPr/>
        </p:nvSpPr>
        <p:spPr>
          <a:xfrm>
            <a:off x="4303080" y="2128679"/>
            <a:ext cx="1635840" cy="401041"/>
          </a:xfrm>
          <a:prstGeom prst="rect">
            <a:avLst/>
          </a:prstGeom>
          <a:gradFill>
            <a:gsLst>
              <a:gs pos="0">
                <a:srgbClr val="3F80CE">
                  <a:alpha val="0"/>
                </a:srgbClr>
              </a:gs>
              <a:gs pos="100000">
                <a:schemeClr val="accent1">
                  <a:hueOff val="357503"/>
                  <a:satOff val="54545"/>
                  <a:lumOff val="29273"/>
                  <a:alpha val="0"/>
                </a:schemeClr>
              </a:gs>
            </a:gsLst>
            <a:lin ang="16200000"/>
          </a:gradFill>
          <a:ln w="19080">
            <a:solidFill>
              <a:srgbClr val="725116"/>
            </a:solidFill>
          </a:ln>
          <a:effectLst>
            <a:outerShdw sx="100000" sy="100000" kx="0" ky="0" algn="b" rotWithShape="0" blurRad="38100" dist="23000" dir="5400000">
              <a:srgbClr val="000000">
                <a:alpha val="35000"/>
              </a:srgbClr>
            </a:outerShdw>
          </a:effectLst>
        </p:spPr>
        <p:txBody>
          <a:bodyPr lIns="45719" rIns="45719"/>
          <a:lstStyle/>
          <a:p>
            <a:pP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9" name="CustomShape 1"/>
          <p:cNvSpPr/>
          <p:nvPr/>
        </p:nvSpPr>
        <p:spPr>
          <a:xfrm rot="8083200">
            <a:off x="6541559" y="3636000"/>
            <a:ext cx="1312921" cy="13024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07" y="0"/>
                </a:moveTo>
                <a:lnTo>
                  <a:pt x="13556" y="37"/>
                </a:lnTo>
                <a:lnTo>
                  <a:pt x="13933" y="186"/>
                </a:lnTo>
                <a:lnTo>
                  <a:pt x="14274" y="390"/>
                </a:lnTo>
                <a:lnTo>
                  <a:pt x="14580" y="687"/>
                </a:lnTo>
                <a:lnTo>
                  <a:pt x="14795" y="1040"/>
                </a:lnTo>
                <a:lnTo>
                  <a:pt x="14921" y="1412"/>
                </a:lnTo>
                <a:lnTo>
                  <a:pt x="14975" y="1857"/>
                </a:lnTo>
                <a:lnTo>
                  <a:pt x="14957" y="2080"/>
                </a:lnTo>
                <a:lnTo>
                  <a:pt x="14903" y="2322"/>
                </a:lnTo>
                <a:lnTo>
                  <a:pt x="14831" y="2582"/>
                </a:lnTo>
                <a:lnTo>
                  <a:pt x="14669" y="3083"/>
                </a:lnTo>
                <a:lnTo>
                  <a:pt x="14598" y="3269"/>
                </a:lnTo>
                <a:lnTo>
                  <a:pt x="14544" y="3399"/>
                </a:lnTo>
                <a:lnTo>
                  <a:pt x="14526" y="3436"/>
                </a:lnTo>
                <a:lnTo>
                  <a:pt x="14436" y="3770"/>
                </a:lnTo>
                <a:lnTo>
                  <a:pt x="14436" y="4049"/>
                </a:lnTo>
                <a:lnTo>
                  <a:pt x="14526" y="4272"/>
                </a:lnTo>
                <a:lnTo>
                  <a:pt x="14705" y="4457"/>
                </a:lnTo>
                <a:lnTo>
                  <a:pt x="14957" y="4569"/>
                </a:lnTo>
                <a:lnTo>
                  <a:pt x="15280" y="4625"/>
                </a:lnTo>
                <a:lnTo>
                  <a:pt x="21600" y="4625"/>
                </a:lnTo>
                <a:lnTo>
                  <a:pt x="21600" y="10939"/>
                </a:lnTo>
                <a:lnTo>
                  <a:pt x="21564" y="11274"/>
                </a:lnTo>
                <a:lnTo>
                  <a:pt x="21456" y="11534"/>
                </a:lnTo>
                <a:lnTo>
                  <a:pt x="21259" y="11701"/>
                </a:lnTo>
                <a:lnTo>
                  <a:pt x="21025" y="11794"/>
                </a:lnTo>
                <a:lnTo>
                  <a:pt x="20738" y="11812"/>
                </a:lnTo>
                <a:lnTo>
                  <a:pt x="20415" y="11719"/>
                </a:lnTo>
                <a:lnTo>
                  <a:pt x="20379" y="11701"/>
                </a:lnTo>
                <a:lnTo>
                  <a:pt x="20253" y="11645"/>
                </a:lnTo>
                <a:lnTo>
                  <a:pt x="20056" y="11571"/>
                </a:lnTo>
                <a:lnTo>
                  <a:pt x="19822" y="11496"/>
                </a:lnTo>
                <a:lnTo>
                  <a:pt x="19571" y="11404"/>
                </a:lnTo>
                <a:lnTo>
                  <a:pt x="19302" y="11329"/>
                </a:lnTo>
                <a:lnTo>
                  <a:pt x="19050" y="11274"/>
                </a:lnTo>
                <a:lnTo>
                  <a:pt x="18835" y="11255"/>
                </a:lnTo>
                <a:lnTo>
                  <a:pt x="18404" y="11311"/>
                </a:lnTo>
                <a:lnTo>
                  <a:pt x="18009" y="11441"/>
                </a:lnTo>
                <a:lnTo>
                  <a:pt x="17668" y="11664"/>
                </a:lnTo>
                <a:lnTo>
                  <a:pt x="17381" y="11942"/>
                </a:lnTo>
                <a:lnTo>
                  <a:pt x="17165" y="12295"/>
                </a:lnTo>
                <a:lnTo>
                  <a:pt x="17021" y="12685"/>
                </a:lnTo>
                <a:lnTo>
                  <a:pt x="16968" y="13112"/>
                </a:lnTo>
                <a:lnTo>
                  <a:pt x="17021" y="13539"/>
                </a:lnTo>
                <a:lnTo>
                  <a:pt x="17165" y="13929"/>
                </a:lnTo>
                <a:lnTo>
                  <a:pt x="17381" y="14264"/>
                </a:lnTo>
                <a:lnTo>
                  <a:pt x="17668" y="14561"/>
                </a:lnTo>
                <a:lnTo>
                  <a:pt x="18009" y="14784"/>
                </a:lnTo>
                <a:lnTo>
                  <a:pt x="18404" y="14914"/>
                </a:lnTo>
                <a:lnTo>
                  <a:pt x="18835" y="14970"/>
                </a:lnTo>
                <a:lnTo>
                  <a:pt x="19050" y="14951"/>
                </a:lnTo>
                <a:lnTo>
                  <a:pt x="19284" y="14932"/>
                </a:lnTo>
                <a:lnTo>
                  <a:pt x="19535" y="14877"/>
                </a:lnTo>
                <a:lnTo>
                  <a:pt x="19787" y="14840"/>
                </a:lnTo>
                <a:lnTo>
                  <a:pt x="19984" y="14784"/>
                </a:lnTo>
                <a:lnTo>
                  <a:pt x="20164" y="14747"/>
                </a:lnTo>
                <a:lnTo>
                  <a:pt x="20271" y="14710"/>
                </a:lnTo>
                <a:lnTo>
                  <a:pt x="20307" y="14691"/>
                </a:lnTo>
                <a:lnTo>
                  <a:pt x="20595" y="14598"/>
                </a:lnTo>
                <a:lnTo>
                  <a:pt x="20864" y="14561"/>
                </a:lnTo>
                <a:lnTo>
                  <a:pt x="21097" y="14580"/>
                </a:lnTo>
                <a:lnTo>
                  <a:pt x="21295" y="14654"/>
                </a:lnTo>
                <a:lnTo>
                  <a:pt x="21474" y="14802"/>
                </a:lnTo>
                <a:lnTo>
                  <a:pt x="21564" y="15007"/>
                </a:lnTo>
                <a:lnTo>
                  <a:pt x="21600" y="15267"/>
                </a:lnTo>
                <a:lnTo>
                  <a:pt x="21600" y="21600"/>
                </a:lnTo>
                <a:lnTo>
                  <a:pt x="20595" y="21600"/>
                </a:lnTo>
                <a:lnTo>
                  <a:pt x="20469" y="21581"/>
                </a:lnTo>
                <a:lnTo>
                  <a:pt x="20307" y="21563"/>
                </a:lnTo>
                <a:lnTo>
                  <a:pt x="15280" y="21563"/>
                </a:lnTo>
                <a:lnTo>
                  <a:pt x="14957" y="21526"/>
                </a:lnTo>
                <a:lnTo>
                  <a:pt x="14705" y="21414"/>
                </a:lnTo>
                <a:lnTo>
                  <a:pt x="14526" y="21229"/>
                </a:lnTo>
                <a:lnTo>
                  <a:pt x="14436" y="20987"/>
                </a:lnTo>
                <a:lnTo>
                  <a:pt x="14436" y="20690"/>
                </a:lnTo>
                <a:lnTo>
                  <a:pt x="14526" y="20393"/>
                </a:lnTo>
                <a:lnTo>
                  <a:pt x="14544" y="20337"/>
                </a:lnTo>
                <a:lnTo>
                  <a:pt x="14598" y="20226"/>
                </a:lnTo>
                <a:lnTo>
                  <a:pt x="14669" y="20040"/>
                </a:lnTo>
                <a:lnTo>
                  <a:pt x="14741" y="19798"/>
                </a:lnTo>
                <a:lnTo>
                  <a:pt x="14831" y="19538"/>
                </a:lnTo>
                <a:lnTo>
                  <a:pt x="14903" y="19278"/>
                </a:lnTo>
                <a:lnTo>
                  <a:pt x="14957" y="19018"/>
                </a:lnTo>
                <a:lnTo>
                  <a:pt x="14975" y="18814"/>
                </a:lnTo>
                <a:lnTo>
                  <a:pt x="14921" y="18368"/>
                </a:lnTo>
                <a:lnTo>
                  <a:pt x="14795" y="17978"/>
                </a:lnTo>
                <a:lnTo>
                  <a:pt x="14580" y="17644"/>
                </a:lnTo>
                <a:lnTo>
                  <a:pt x="14274" y="17347"/>
                </a:lnTo>
                <a:lnTo>
                  <a:pt x="13933" y="17124"/>
                </a:lnTo>
                <a:lnTo>
                  <a:pt x="13556" y="16994"/>
                </a:lnTo>
                <a:lnTo>
                  <a:pt x="13107" y="16938"/>
                </a:lnTo>
                <a:lnTo>
                  <a:pt x="12694" y="16994"/>
                </a:lnTo>
                <a:lnTo>
                  <a:pt x="12299" y="17124"/>
                </a:lnTo>
                <a:lnTo>
                  <a:pt x="11958" y="17347"/>
                </a:lnTo>
                <a:lnTo>
                  <a:pt x="11671" y="17644"/>
                </a:lnTo>
                <a:lnTo>
                  <a:pt x="11455" y="17978"/>
                </a:lnTo>
                <a:lnTo>
                  <a:pt x="11312" y="18368"/>
                </a:lnTo>
                <a:lnTo>
                  <a:pt x="11258" y="18814"/>
                </a:lnTo>
                <a:lnTo>
                  <a:pt x="11276" y="19018"/>
                </a:lnTo>
                <a:lnTo>
                  <a:pt x="11330" y="19278"/>
                </a:lnTo>
                <a:lnTo>
                  <a:pt x="11509" y="19798"/>
                </a:lnTo>
                <a:lnTo>
                  <a:pt x="11581" y="20040"/>
                </a:lnTo>
                <a:lnTo>
                  <a:pt x="11653" y="20226"/>
                </a:lnTo>
                <a:lnTo>
                  <a:pt x="11707" y="20337"/>
                </a:lnTo>
                <a:lnTo>
                  <a:pt x="11725" y="20393"/>
                </a:lnTo>
                <a:lnTo>
                  <a:pt x="11814" y="20690"/>
                </a:lnTo>
                <a:lnTo>
                  <a:pt x="11814" y="20987"/>
                </a:lnTo>
                <a:lnTo>
                  <a:pt x="11725" y="21229"/>
                </a:lnTo>
                <a:lnTo>
                  <a:pt x="11545" y="21414"/>
                </a:lnTo>
                <a:lnTo>
                  <a:pt x="11276" y="21526"/>
                </a:lnTo>
                <a:lnTo>
                  <a:pt x="10953" y="21563"/>
                </a:lnTo>
                <a:lnTo>
                  <a:pt x="5925" y="21563"/>
                </a:lnTo>
                <a:lnTo>
                  <a:pt x="5782" y="21581"/>
                </a:lnTo>
                <a:lnTo>
                  <a:pt x="5656" y="21600"/>
                </a:lnTo>
                <a:lnTo>
                  <a:pt x="4632" y="21600"/>
                </a:lnTo>
                <a:lnTo>
                  <a:pt x="4632" y="15267"/>
                </a:lnTo>
                <a:lnTo>
                  <a:pt x="4597" y="14951"/>
                </a:lnTo>
                <a:lnTo>
                  <a:pt x="4489" y="14710"/>
                </a:lnTo>
                <a:lnTo>
                  <a:pt x="4291" y="14524"/>
                </a:lnTo>
                <a:lnTo>
                  <a:pt x="4058" y="14431"/>
                </a:lnTo>
                <a:lnTo>
                  <a:pt x="3771" y="14412"/>
                </a:lnTo>
                <a:lnTo>
                  <a:pt x="3465" y="14505"/>
                </a:lnTo>
                <a:lnTo>
                  <a:pt x="3394" y="14542"/>
                </a:lnTo>
                <a:lnTo>
                  <a:pt x="3232" y="14598"/>
                </a:lnTo>
                <a:lnTo>
                  <a:pt x="3052" y="14672"/>
                </a:lnTo>
                <a:lnTo>
                  <a:pt x="2819" y="14747"/>
                </a:lnTo>
                <a:lnTo>
                  <a:pt x="2568" y="14840"/>
                </a:lnTo>
                <a:lnTo>
                  <a:pt x="2316" y="14895"/>
                </a:lnTo>
                <a:lnTo>
                  <a:pt x="2083" y="14951"/>
                </a:lnTo>
                <a:lnTo>
                  <a:pt x="1867" y="14970"/>
                </a:lnTo>
                <a:lnTo>
                  <a:pt x="1526" y="14932"/>
                </a:lnTo>
                <a:lnTo>
                  <a:pt x="1185" y="14840"/>
                </a:lnTo>
                <a:lnTo>
                  <a:pt x="898" y="14710"/>
                </a:lnTo>
                <a:lnTo>
                  <a:pt x="826" y="14654"/>
                </a:lnTo>
                <a:lnTo>
                  <a:pt x="557" y="14431"/>
                </a:lnTo>
                <a:lnTo>
                  <a:pt x="341" y="14152"/>
                </a:lnTo>
                <a:lnTo>
                  <a:pt x="144" y="13837"/>
                </a:lnTo>
                <a:lnTo>
                  <a:pt x="36" y="13484"/>
                </a:lnTo>
                <a:lnTo>
                  <a:pt x="0" y="13112"/>
                </a:lnTo>
                <a:lnTo>
                  <a:pt x="36" y="12741"/>
                </a:lnTo>
                <a:lnTo>
                  <a:pt x="144" y="12388"/>
                </a:lnTo>
                <a:lnTo>
                  <a:pt x="341" y="12072"/>
                </a:lnTo>
                <a:lnTo>
                  <a:pt x="557" y="11794"/>
                </a:lnTo>
                <a:lnTo>
                  <a:pt x="826" y="11571"/>
                </a:lnTo>
                <a:lnTo>
                  <a:pt x="1185" y="11385"/>
                </a:lnTo>
                <a:lnTo>
                  <a:pt x="1526" y="11292"/>
                </a:lnTo>
                <a:lnTo>
                  <a:pt x="1867" y="11255"/>
                </a:lnTo>
                <a:lnTo>
                  <a:pt x="2083" y="11274"/>
                </a:lnTo>
                <a:lnTo>
                  <a:pt x="2316" y="11329"/>
                </a:lnTo>
                <a:lnTo>
                  <a:pt x="2819" y="11478"/>
                </a:lnTo>
                <a:lnTo>
                  <a:pt x="3052" y="11552"/>
                </a:lnTo>
                <a:lnTo>
                  <a:pt x="3232" y="11626"/>
                </a:lnTo>
                <a:lnTo>
                  <a:pt x="3394" y="11682"/>
                </a:lnTo>
                <a:lnTo>
                  <a:pt x="3465" y="11719"/>
                </a:lnTo>
                <a:lnTo>
                  <a:pt x="3771" y="11812"/>
                </a:lnTo>
                <a:lnTo>
                  <a:pt x="4058" y="11794"/>
                </a:lnTo>
                <a:lnTo>
                  <a:pt x="4291" y="11701"/>
                </a:lnTo>
                <a:lnTo>
                  <a:pt x="4489" y="11534"/>
                </a:lnTo>
                <a:lnTo>
                  <a:pt x="4597" y="11274"/>
                </a:lnTo>
                <a:lnTo>
                  <a:pt x="4632" y="10939"/>
                </a:lnTo>
                <a:lnTo>
                  <a:pt x="4632" y="4625"/>
                </a:lnTo>
                <a:lnTo>
                  <a:pt x="10953" y="4625"/>
                </a:lnTo>
                <a:lnTo>
                  <a:pt x="11276" y="4569"/>
                </a:lnTo>
                <a:lnTo>
                  <a:pt x="11545" y="4457"/>
                </a:lnTo>
                <a:lnTo>
                  <a:pt x="11725" y="4272"/>
                </a:lnTo>
                <a:lnTo>
                  <a:pt x="11814" y="4049"/>
                </a:lnTo>
                <a:lnTo>
                  <a:pt x="11814" y="3770"/>
                </a:lnTo>
                <a:lnTo>
                  <a:pt x="11725" y="3436"/>
                </a:lnTo>
                <a:lnTo>
                  <a:pt x="11707" y="3399"/>
                </a:lnTo>
                <a:lnTo>
                  <a:pt x="11653" y="3269"/>
                </a:lnTo>
                <a:lnTo>
                  <a:pt x="11581" y="3083"/>
                </a:lnTo>
                <a:lnTo>
                  <a:pt x="11419" y="2582"/>
                </a:lnTo>
                <a:lnTo>
                  <a:pt x="11330" y="2322"/>
                </a:lnTo>
                <a:lnTo>
                  <a:pt x="11276" y="2080"/>
                </a:lnTo>
                <a:lnTo>
                  <a:pt x="11258" y="1857"/>
                </a:lnTo>
                <a:lnTo>
                  <a:pt x="11312" y="1412"/>
                </a:lnTo>
                <a:lnTo>
                  <a:pt x="11455" y="1040"/>
                </a:lnTo>
                <a:lnTo>
                  <a:pt x="11671" y="687"/>
                </a:lnTo>
                <a:lnTo>
                  <a:pt x="11958" y="390"/>
                </a:lnTo>
                <a:lnTo>
                  <a:pt x="12299" y="186"/>
                </a:lnTo>
                <a:lnTo>
                  <a:pt x="12694" y="37"/>
                </a:lnTo>
                <a:lnTo>
                  <a:pt x="13107" y="0"/>
                </a:lnTo>
                <a:close/>
              </a:path>
            </a:pathLst>
          </a:custGeom>
          <a:solidFill>
            <a:srgbClr val="BFBFBF"/>
          </a:solidFill>
          <a:ln w="12700">
            <a:miter lim="400000"/>
          </a:ln>
        </p:spPr>
        <p:txBody>
          <a:bodyPr lIns="45719" rIns="45719"/>
          <a:lstStyle/>
          <a:p>
            <a:pPr/>
          </a:p>
        </p:txBody>
      </p:sp>
      <p:sp>
        <p:nvSpPr>
          <p:cNvPr id="1350" name="CustomShape 2"/>
          <p:cNvSpPr/>
          <p:nvPr/>
        </p:nvSpPr>
        <p:spPr>
          <a:xfrm rot="8083200">
            <a:off x="4969800" y="3089519"/>
            <a:ext cx="1518841" cy="14781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07" y="0"/>
                </a:moveTo>
                <a:lnTo>
                  <a:pt x="13556" y="37"/>
                </a:lnTo>
                <a:lnTo>
                  <a:pt x="13933" y="186"/>
                </a:lnTo>
                <a:lnTo>
                  <a:pt x="14274" y="390"/>
                </a:lnTo>
                <a:lnTo>
                  <a:pt x="14580" y="687"/>
                </a:lnTo>
                <a:lnTo>
                  <a:pt x="14795" y="1040"/>
                </a:lnTo>
                <a:lnTo>
                  <a:pt x="14921" y="1412"/>
                </a:lnTo>
                <a:lnTo>
                  <a:pt x="14975" y="1857"/>
                </a:lnTo>
                <a:lnTo>
                  <a:pt x="14957" y="2080"/>
                </a:lnTo>
                <a:lnTo>
                  <a:pt x="14903" y="2322"/>
                </a:lnTo>
                <a:lnTo>
                  <a:pt x="14831" y="2582"/>
                </a:lnTo>
                <a:lnTo>
                  <a:pt x="14669" y="3083"/>
                </a:lnTo>
                <a:lnTo>
                  <a:pt x="14598" y="3269"/>
                </a:lnTo>
                <a:lnTo>
                  <a:pt x="14544" y="3399"/>
                </a:lnTo>
                <a:lnTo>
                  <a:pt x="14526" y="3436"/>
                </a:lnTo>
                <a:lnTo>
                  <a:pt x="14436" y="3770"/>
                </a:lnTo>
                <a:lnTo>
                  <a:pt x="14436" y="4049"/>
                </a:lnTo>
                <a:lnTo>
                  <a:pt x="14526" y="4272"/>
                </a:lnTo>
                <a:lnTo>
                  <a:pt x="14705" y="4457"/>
                </a:lnTo>
                <a:lnTo>
                  <a:pt x="14957" y="4569"/>
                </a:lnTo>
                <a:lnTo>
                  <a:pt x="15280" y="4625"/>
                </a:lnTo>
                <a:lnTo>
                  <a:pt x="21600" y="4625"/>
                </a:lnTo>
                <a:lnTo>
                  <a:pt x="21600" y="10939"/>
                </a:lnTo>
                <a:lnTo>
                  <a:pt x="21564" y="11274"/>
                </a:lnTo>
                <a:lnTo>
                  <a:pt x="21456" y="11534"/>
                </a:lnTo>
                <a:lnTo>
                  <a:pt x="21259" y="11701"/>
                </a:lnTo>
                <a:lnTo>
                  <a:pt x="21025" y="11794"/>
                </a:lnTo>
                <a:lnTo>
                  <a:pt x="20738" y="11812"/>
                </a:lnTo>
                <a:lnTo>
                  <a:pt x="20415" y="11719"/>
                </a:lnTo>
                <a:lnTo>
                  <a:pt x="20379" y="11701"/>
                </a:lnTo>
                <a:lnTo>
                  <a:pt x="20253" y="11645"/>
                </a:lnTo>
                <a:lnTo>
                  <a:pt x="20056" y="11571"/>
                </a:lnTo>
                <a:lnTo>
                  <a:pt x="19822" y="11496"/>
                </a:lnTo>
                <a:lnTo>
                  <a:pt x="19571" y="11404"/>
                </a:lnTo>
                <a:lnTo>
                  <a:pt x="19302" y="11329"/>
                </a:lnTo>
                <a:lnTo>
                  <a:pt x="19050" y="11274"/>
                </a:lnTo>
                <a:lnTo>
                  <a:pt x="18835" y="11255"/>
                </a:lnTo>
                <a:lnTo>
                  <a:pt x="18404" y="11311"/>
                </a:lnTo>
                <a:lnTo>
                  <a:pt x="18009" y="11441"/>
                </a:lnTo>
                <a:lnTo>
                  <a:pt x="17668" y="11664"/>
                </a:lnTo>
                <a:lnTo>
                  <a:pt x="17381" y="11942"/>
                </a:lnTo>
                <a:lnTo>
                  <a:pt x="17165" y="12295"/>
                </a:lnTo>
                <a:lnTo>
                  <a:pt x="17021" y="12685"/>
                </a:lnTo>
                <a:lnTo>
                  <a:pt x="16968" y="13112"/>
                </a:lnTo>
                <a:lnTo>
                  <a:pt x="17021" y="13539"/>
                </a:lnTo>
                <a:lnTo>
                  <a:pt x="17165" y="13929"/>
                </a:lnTo>
                <a:lnTo>
                  <a:pt x="17381" y="14264"/>
                </a:lnTo>
                <a:lnTo>
                  <a:pt x="17668" y="14561"/>
                </a:lnTo>
                <a:lnTo>
                  <a:pt x="18009" y="14784"/>
                </a:lnTo>
                <a:lnTo>
                  <a:pt x="18404" y="14914"/>
                </a:lnTo>
                <a:lnTo>
                  <a:pt x="18835" y="14970"/>
                </a:lnTo>
                <a:lnTo>
                  <a:pt x="19050" y="14951"/>
                </a:lnTo>
                <a:lnTo>
                  <a:pt x="19284" y="14932"/>
                </a:lnTo>
                <a:lnTo>
                  <a:pt x="19535" y="14877"/>
                </a:lnTo>
                <a:lnTo>
                  <a:pt x="19787" y="14840"/>
                </a:lnTo>
                <a:lnTo>
                  <a:pt x="19984" y="14784"/>
                </a:lnTo>
                <a:lnTo>
                  <a:pt x="20164" y="14747"/>
                </a:lnTo>
                <a:lnTo>
                  <a:pt x="20271" y="14710"/>
                </a:lnTo>
                <a:lnTo>
                  <a:pt x="20307" y="14691"/>
                </a:lnTo>
                <a:lnTo>
                  <a:pt x="20595" y="14598"/>
                </a:lnTo>
                <a:lnTo>
                  <a:pt x="20864" y="14561"/>
                </a:lnTo>
                <a:lnTo>
                  <a:pt x="21097" y="14580"/>
                </a:lnTo>
                <a:lnTo>
                  <a:pt x="21295" y="14654"/>
                </a:lnTo>
                <a:lnTo>
                  <a:pt x="21474" y="14802"/>
                </a:lnTo>
                <a:lnTo>
                  <a:pt x="21564" y="15007"/>
                </a:lnTo>
                <a:lnTo>
                  <a:pt x="21600" y="15267"/>
                </a:lnTo>
                <a:lnTo>
                  <a:pt x="21600" y="21600"/>
                </a:lnTo>
                <a:lnTo>
                  <a:pt x="20595" y="21600"/>
                </a:lnTo>
                <a:lnTo>
                  <a:pt x="20469" y="21581"/>
                </a:lnTo>
                <a:lnTo>
                  <a:pt x="20307" y="21563"/>
                </a:lnTo>
                <a:lnTo>
                  <a:pt x="15280" y="21563"/>
                </a:lnTo>
                <a:lnTo>
                  <a:pt x="14957" y="21526"/>
                </a:lnTo>
                <a:lnTo>
                  <a:pt x="14705" y="21414"/>
                </a:lnTo>
                <a:lnTo>
                  <a:pt x="14526" y="21229"/>
                </a:lnTo>
                <a:lnTo>
                  <a:pt x="14436" y="20987"/>
                </a:lnTo>
                <a:lnTo>
                  <a:pt x="14436" y="20690"/>
                </a:lnTo>
                <a:lnTo>
                  <a:pt x="14526" y="20393"/>
                </a:lnTo>
                <a:lnTo>
                  <a:pt x="14544" y="20337"/>
                </a:lnTo>
                <a:lnTo>
                  <a:pt x="14598" y="20226"/>
                </a:lnTo>
                <a:lnTo>
                  <a:pt x="14669" y="20040"/>
                </a:lnTo>
                <a:lnTo>
                  <a:pt x="14741" y="19798"/>
                </a:lnTo>
                <a:lnTo>
                  <a:pt x="14831" y="19538"/>
                </a:lnTo>
                <a:lnTo>
                  <a:pt x="14903" y="19278"/>
                </a:lnTo>
                <a:lnTo>
                  <a:pt x="14957" y="19018"/>
                </a:lnTo>
                <a:lnTo>
                  <a:pt x="14975" y="18814"/>
                </a:lnTo>
                <a:lnTo>
                  <a:pt x="14921" y="18368"/>
                </a:lnTo>
                <a:lnTo>
                  <a:pt x="14795" y="17978"/>
                </a:lnTo>
                <a:lnTo>
                  <a:pt x="14580" y="17644"/>
                </a:lnTo>
                <a:lnTo>
                  <a:pt x="14274" y="17347"/>
                </a:lnTo>
                <a:lnTo>
                  <a:pt x="13933" y="17124"/>
                </a:lnTo>
                <a:lnTo>
                  <a:pt x="13556" y="16994"/>
                </a:lnTo>
                <a:lnTo>
                  <a:pt x="13107" y="16938"/>
                </a:lnTo>
                <a:lnTo>
                  <a:pt x="12694" y="16994"/>
                </a:lnTo>
                <a:lnTo>
                  <a:pt x="12299" y="17124"/>
                </a:lnTo>
                <a:lnTo>
                  <a:pt x="11958" y="17347"/>
                </a:lnTo>
                <a:lnTo>
                  <a:pt x="11671" y="17644"/>
                </a:lnTo>
                <a:lnTo>
                  <a:pt x="11455" y="17978"/>
                </a:lnTo>
                <a:lnTo>
                  <a:pt x="11312" y="18368"/>
                </a:lnTo>
                <a:lnTo>
                  <a:pt x="11258" y="18814"/>
                </a:lnTo>
                <a:lnTo>
                  <a:pt x="11276" y="19018"/>
                </a:lnTo>
                <a:lnTo>
                  <a:pt x="11330" y="19278"/>
                </a:lnTo>
                <a:lnTo>
                  <a:pt x="11509" y="19798"/>
                </a:lnTo>
                <a:lnTo>
                  <a:pt x="11581" y="20040"/>
                </a:lnTo>
                <a:lnTo>
                  <a:pt x="11653" y="20226"/>
                </a:lnTo>
                <a:lnTo>
                  <a:pt x="11707" y="20337"/>
                </a:lnTo>
                <a:lnTo>
                  <a:pt x="11725" y="20393"/>
                </a:lnTo>
                <a:lnTo>
                  <a:pt x="11814" y="20690"/>
                </a:lnTo>
                <a:lnTo>
                  <a:pt x="11814" y="20987"/>
                </a:lnTo>
                <a:lnTo>
                  <a:pt x="11725" y="21229"/>
                </a:lnTo>
                <a:lnTo>
                  <a:pt x="11545" y="21414"/>
                </a:lnTo>
                <a:lnTo>
                  <a:pt x="11276" y="21526"/>
                </a:lnTo>
                <a:lnTo>
                  <a:pt x="10953" y="21563"/>
                </a:lnTo>
                <a:lnTo>
                  <a:pt x="5925" y="21563"/>
                </a:lnTo>
                <a:lnTo>
                  <a:pt x="5782" y="21581"/>
                </a:lnTo>
                <a:lnTo>
                  <a:pt x="5656" y="21600"/>
                </a:lnTo>
                <a:lnTo>
                  <a:pt x="4632" y="21600"/>
                </a:lnTo>
                <a:lnTo>
                  <a:pt x="4632" y="15267"/>
                </a:lnTo>
                <a:lnTo>
                  <a:pt x="4597" y="14951"/>
                </a:lnTo>
                <a:lnTo>
                  <a:pt x="4489" y="14710"/>
                </a:lnTo>
                <a:lnTo>
                  <a:pt x="4291" y="14524"/>
                </a:lnTo>
                <a:lnTo>
                  <a:pt x="4058" y="14431"/>
                </a:lnTo>
                <a:lnTo>
                  <a:pt x="3771" y="14412"/>
                </a:lnTo>
                <a:lnTo>
                  <a:pt x="3465" y="14505"/>
                </a:lnTo>
                <a:lnTo>
                  <a:pt x="3394" y="14542"/>
                </a:lnTo>
                <a:lnTo>
                  <a:pt x="3232" y="14598"/>
                </a:lnTo>
                <a:lnTo>
                  <a:pt x="3052" y="14672"/>
                </a:lnTo>
                <a:lnTo>
                  <a:pt x="2819" y="14747"/>
                </a:lnTo>
                <a:lnTo>
                  <a:pt x="2568" y="14840"/>
                </a:lnTo>
                <a:lnTo>
                  <a:pt x="2316" y="14895"/>
                </a:lnTo>
                <a:lnTo>
                  <a:pt x="2083" y="14951"/>
                </a:lnTo>
                <a:lnTo>
                  <a:pt x="1867" y="14970"/>
                </a:lnTo>
                <a:lnTo>
                  <a:pt x="1526" y="14932"/>
                </a:lnTo>
                <a:lnTo>
                  <a:pt x="1185" y="14840"/>
                </a:lnTo>
                <a:lnTo>
                  <a:pt x="898" y="14710"/>
                </a:lnTo>
                <a:lnTo>
                  <a:pt x="826" y="14654"/>
                </a:lnTo>
                <a:lnTo>
                  <a:pt x="557" y="14431"/>
                </a:lnTo>
                <a:lnTo>
                  <a:pt x="341" y="14152"/>
                </a:lnTo>
                <a:lnTo>
                  <a:pt x="144" y="13837"/>
                </a:lnTo>
                <a:lnTo>
                  <a:pt x="36" y="13484"/>
                </a:lnTo>
                <a:lnTo>
                  <a:pt x="0" y="13112"/>
                </a:lnTo>
                <a:lnTo>
                  <a:pt x="36" y="12741"/>
                </a:lnTo>
                <a:lnTo>
                  <a:pt x="144" y="12388"/>
                </a:lnTo>
                <a:lnTo>
                  <a:pt x="341" y="12072"/>
                </a:lnTo>
                <a:lnTo>
                  <a:pt x="557" y="11794"/>
                </a:lnTo>
                <a:lnTo>
                  <a:pt x="826" y="11571"/>
                </a:lnTo>
                <a:lnTo>
                  <a:pt x="1185" y="11385"/>
                </a:lnTo>
                <a:lnTo>
                  <a:pt x="1526" y="11292"/>
                </a:lnTo>
                <a:lnTo>
                  <a:pt x="1867" y="11255"/>
                </a:lnTo>
                <a:lnTo>
                  <a:pt x="2083" y="11274"/>
                </a:lnTo>
                <a:lnTo>
                  <a:pt x="2316" y="11329"/>
                </a:lnTo>
                <a:lnTo>
                  <a:pt x="2819" y="11478"/>
                </a:lnTo>
                <a:lnTo>
                  <a:pt x="3052" y="11552"/>
                </a:lnTo>
                <a:lnTo>
                  <a:pt x="3232" y="11626"/>
                </a:lnTo>
                <a:lnTo>
                  <a:pt x="3394" y="11682"/>
                </a:lnTo>
                <a:lnTo>
                  <a:pt x="3465" y="11719"/>
                </a:lnTo>
                <a:lnTo>
                  <a:pt x="3771" y="11812"/>
                </a:lnTo>
                <a:lnTo>
                  <a:pt x="4058" y="11794"/>
                </a:lnTo>
                <a:lnTo>
                  <a:pt x="4291" y="11701"/>
                </a:lnTo>
                <a:lnTo>
                  <a:pt x="4489" y="11534"/>
                </a:lnTo>
                <a:lnTo>
                  <a:pt x="4597" y="11274"/>
                </a:lnTo>
                <a:lnTo>
                  <a:pt x="4632" y="10939"/>
                </a:lnTo>
                <a:lnTo>
                  <a:pt x="4632" y="4625"/>
                </a:lnTo>
                <a:lnTo>
                  <a:pt x="10953" y="4625"/>
                </a:lnTo>
                <a:lnTo>
                  <a:pt x="11276" y="4569"/>
                </a:lnTo>
                <a:lnTo>
                  <a:pt x="11545" y="4457"/>
                </a:lnTo>
                <a:lnTo>
                  <a:pt x="11725" y="4272"/>
                </a:lnTo>
                <a:lnTo>
                  <a:pt x="11814" y="4049"/>
                </a:lnTo>
                <a:lnTo>
                  <a:pt x="11814" y="3770"/>
                </a:lnTo>
                <a:lnTo>
                  <a:pt x="11725" y="3436"/>
                </a:lnTo>
                <a:lnTo>
                  <a:pt x="11707" y="3399"/>
                </a:lnTo>
                <a:lnTo>
                  <a:pt x="11653" y="3269"/>
                </a:lnTo>
                <a:lnTo>
                  <a:pt x="11581" y="3083"/>
                </a:lnTo>
                <a:lnTo>
                  <a:pt x="11419" y="2582"/>
                </a:lnTo>
                <a:lnTo>
                  <a:pt x="11330" y="2322"/>
                </a:lnTo>
                <a:lnTo>
                  <a:pt x="11276" y="2080"/>
                </a:lnTo>
                <a:lnTo>
                  <a:pt x="11258" y="1857"/>
                </a:lnTo>
                <a:lnTo>
                  <a:pt x="11312" y="1412"/>
                </a:lnTo>
                <a:lnTo>
                  <a:pt x="11455" y="1040"/>
                </a:lnTo>
                <a:lnTo>
                  <a:pt x="11671" y="687"/>
                </a:lnTo>
                <a:lnTo>
                  <a:pt x="11958" y="390"/>
                </a:lnTo>
                <a:lnTo>
                  <a:pt x="12299" y="186"/>
                </a:lnTo>
                <a:lnTo>
                  <a:pt x="12694" y="37"/>
                </a:lnTo>
                <a:lnTo>
                  <a:pt x="13107" y="0"/>
                </a:lnTo>
                <a:close/>
              </a:path>
            </a:pathLst>
          </a:custGeom>
          <a:solidFill>
            <a:srgbClr val="BFBFBF"/>
          </a:solidFill>
          <a:ln w="12700">
            <a:miter lim="400000"/>
          </a:ln>
        </p:spPr>
        <p:txBody>
          <a:bodyPr lIns="45719" rIns="45719"/>
          <a:lstStyle/>
          <a:p>
            <a:pPr/>
          </a:p>
        </p:txBody>
      </p:sp>
      <p:sp>
        <p:nvSpPr>
          <p:cNvPr id="1351" name="CustomShape 3"/>
          <p:cNvSpPr/>
          <p:nvPr/>
        </p:nvSpPr>
        <p:spPr>
          <a:xfrm rot="2787000">
            <a:off x="498960" y="2723759"/>
            <a:ext cx="1431000" cy="13831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07" y="0"/>
                </a:moveTo>
                <a:lnTo>
                  <a:pt x="13556" y="37"/>
                </a:lnTo>
                <a:lnTo>
                  <a:pt x="13933" y="186"/>
                </a:lnTo>
                <a:lnTo>
                  <a:pt x="14274" y="390"/>
                </a:lnTo>
                <a:lnTo>
                  <a:pt x="14580" y="687"/>
                </a:lnTo>
                <a:lnTo>
                  <a:pt x="14795" y="1040"/>
                </a:lnTo>
                <a:lnTo>
                  <a:pt x="14921" y="1412"/>
                </a:lnTo>
                <a:lnTo>
                  <a:pt x="14975" y="1857"/>
                </a:lnTo>
                <a:lnTo>
                  <a:pt x="14957" y="2080"/>
                </a:lnTo>
                <a:lnTo>
                  <a:pt x="14903" y="2322"/>
                </a:lnTo>
                <a:lnTo>
                  <a:pt x="14831" y="2582"/>
                </a:lnTo>
                <a:lnTo>
                  <a:pt x="14669" y="3083"/>
                </a:lnTo>
                <a:lnTo>
                  <a:pt x="14598" y="3269"/>
                </a:lnTo>
                <a:lnTo>
                  <a:pt x="14544" y="3399"/>
                </a:lnTo>
                <a:lnTo>
                  <a:pt x="14526" y="3436"/>
                </a:lnTo>
                <a:lnTo>
                  <a:pt x="14436" y="3770"/>
                </a:lnTo>
                <a:lnTo>
                  <a:pt x="14436" y="4049"/>
                </a:lnTo>
                <a:lnTo>
                  <a:pt x="14526" y="4272"/>
                </a:lnTo>
                <a:lnTo>
                  <a:pt x="14705" y="4457"/>
                </a:lnTo>
                <a:lnTo>
                  <a:pt x="14957" y="4569"/>
                </a:lnTo>
                <a:lnTo>
                  <a:pt x="15280" y="4625"/>
                </a:lnTo>
                <a:lnTo>
                  <a:pt x="21600" y="4625"/>
                </a:lnTo>
                <a:lnTo>
                  <a:pt x="21600" y="10939"/>
                </a:lnTo>
                <a:lnTo>
                  <a:pt x="21564" y="11274"/>
                </a:lnTo>
                <a:lnTo>
                  <a:pt x="21456" y="11534"/>
                </a:lnTo>
                <a:lnTo>
                  <a:pt x="21259" y="11701"/>
                </a:lnTo>
                <a:lnTo>
                  <a:pt x="21025" y="11794"/>
                </a:lnTo>
                <a:lnTo>
                  <a:pt x="20738" y="11812"/>
                </a:lnTo>
                <a:lnTo>
                  <a:pt x="20415" y="11719"/>
                </a:lnTo>
                <a:lnTo>
                  <a:pt x="20379" y="11701"/>
                </a:lnTo>
                <a:lnTo>
                  <a:pt x="20253" y="11645"/>
                </a:lnTo>
                <a:lnTo>
                  <a:pt x="20056" y="11571"/>
                </a:lnTo>
                <a:lnTo>
                  <a:pt x="19822" y="11496"/>
                </a:lnTo>
                <a:lnTo>
                  <a:pt x="19571" y="11404"/>
                </a:lnTo>
                <a:lnTo>
                  <a:pt x="19302" y="11329"/>
                </a:lnTo>
                <a:lnTo>
                  <a:pt x="19050" y="11274"/>
                </a:lnTo>
                <a:lnTo>
                  <a:pt x="18835" y="11255"/>
                </a:lnTo>
                <a:lnTo>
                  <a:pt x="18404" y="11311"/>
                </a:lnTo>
                <a:lnTo>
                  <a:pt x="18009" y="11441"/>
                </a:lnTo>
                <a:lnTo>
                  <a:pt x="17668" y="11664"/>
                </a:lnTo>
                <a:lnTo>
                  <a:pt x="17381" y="11942"/>
                </a:lnTo>
                <a:lnTo>
                  <a:pt x="17165" y="12295"/>
                </a:lnTo>
                <a:lnTo>
                  <a:pt x="17021" y="12685"/>
                </a:lnTo>
                <a:lnTo>
                  <a:pt x="16968" y="13112"/>
                </a:lnTo>
                <a:lnTo>
                  <a:pt x="17021" y="13539"/>
                </a:lnTo>
                <a:lnTo>
                  <a:pt x="17165" y="13929"/>
                </a:lnTo>
                <a:lnTo>
                  <a:pt x="17381" y="14264"/>
                </a:lnTo>
                <a:lnTo>
                  <a:pt x="17668" y="14561"/>
                </a:lnTo>
                <a:lnTo>
                  <a:pt x="18009" y="14784"/>
                </a:lnTo>
                <a:lnTo>
                  <a:pt x="18404" y="14914"/>
                </a:lnTo>
                <a:lnTo>
                  <a:pt x="18835" y="14970"/>
                </a:lnTo>
                <a:lnTo>
                  <a:pt x="19050" y="14951"/>
                </a:lnTo>
                <a:lnTo>
                  <a:pt x="19284" y="14932"/>
                </a:lnTo>
                <a:lnTo>
                  <a:pt x="19535" y="14877"/>
                </a:lnTo>
                <a:lnTo>
                  <a:pt x="19787" y="14840"/>
                </a:lnTo>
                <a:lnTo>
                  <a:pt x="19984" y="14784"/>
                </a:lnTo>
                <a:lnTo>
                  <a:pt x="20164" y="14747"/>
                </a:lnTo>
                <a:lnTo>
                  <a:pt x="20271" y="14710"/>
                </a:lnTo>
                <a:lnTo>
                  <a:pt x="20307" y="14691"/>
                </a:lnTo>
                <a:lnTo>
                  <a:pt x="20595" y="14598"/>
                </a:lnTo>
                <a:lnTo>
                  <a:pt x="20864" y="14561"/>
                </a:lnTo>
                <a:lnTo>
                  <a:pt x="21097" y="14580"/>
                </a:lnTo>
                <a:lnTo>
                  <a:pt x="21295" y="14654"/>
                </a:lnTo>
                <a:lnTo>
                  <a:pt x="21474" y="14802"/>
                </a:lnTo>
                <a:lnTo>
                  <a:pt x="21564" y="15007"/>
                </a:lnTo>
                <a:lnTo>
                  <a:pt x="21600" y="15267"/>
                </a:lnTo>
                <a:lnTo>
                  <a:pt x="21600" y="21600"/>
                </a:lnTo>
                <a:lnTo>
                  <a:pt x="20595" y="21600"/>
                </a:lnTo>
                <a:lnTo>
                  <a:pt x="20469" y="21581"/>
                </a:lnTo>
                <a:lnTo>
                  <a:pt x="20307" y="21563"/>
                </a:lnTo>
                <a:lnTo>
                  <a:pt x="15280" y="21563"/>
                </a:lnTo>
                <a:lnTo>
                  <a:pt x="14957" y="21526"/>
                </a:lnTo>
                <a:lnTo>
                  <a:pt x="14705" y="21414"/>
                </a:lnTo>
                <a:lnTo>
                  <a:pt x="14526" y="21229"/>
                </a:lnTo>
                <a:lnTo>
                  <a:pt x="14436" y="20987"/>
                </a:lnTo>
                <a:lnTo>
                  <a:pt x="14436" y="20690"/>
                </a:lnTo>
                <a:lnTo>
                  <a:pt x="14526" y="20393"/>
                </a:lnTo>
                <a:lnTo>
                  <a:pt x="14544" y="20337"/>
                </a:lnTo>
                <a:lnTo>
                  <a:pt x="14598" y="20226"/>
                </a:lnTo>
                <a:lnTo>
                  <a:pt x="14669" y="20040"/>
                </a:lnTo>
                <a:lnTo>
                  <a:pt x="14741" y="19798"/>
                </a:lnTo>
                <a:lnTo>
                  <a:pt x="14831" y="19538"/>
                </a:lnTo>
                <a:lnTo>
                  <a:pt x="14903" y="19278"/>
                </a:lnTo>
                <a:lnTo>
                  <a:pt x="14957" y="19018"/>
                </a:lnTo>
                <a:lnTo>
                  <a:pt x="14975" y="18814"/>
                </a:lnTo>
                <a:lnTo>
                  <a:pt x="14921" y="18368"/>
                </a:lnTo>
                <a:lnTo>
                  <a:pt x="14795" y="17978"/>
                </a:lnTo>
                <a:lnTo>
                  <a:pt x="14580" y="17644"/>
                </a:lnTo>
                <a:lnTo>
                  <a:pt x="14274" y="17347"/>
                </a:lnTo>
                <a:lnTo>
                  <a:pt x="13933" y="17124"/>
                </a:lnTo>
                <a:lnTo>
                  <a:pt x="13556" y="16994"/>
                </a:lnTo>
                <a:lnTo>
                  <a:pt x="13107" y="16938"/>
                </a:lnTo>
                <a:lnTo>
                  <a:pt x="12694" y="16994"/>
                </a:lnTo>
                <a:lnTo>
                  <a:pt x="12299" y="17124"/>
                </a:lnTo>
                <a:lnTo>
                  <a:pt x="11958" y="17347"/>
                </a:lnTo>
                <a:lnTo>
                  <a:pt x="11671" y="17644"/>
                </a:lnTo>
                <a:lnTo>
                  <a:pt x="11455" y="17978"/>
                </a:lnTo>
                <a:lnTo>
                  <a:pt x="11312" y="18368"/>
                </a:lnTo>
                <a:lnTo>
                  <a:pt x="11258" y="18814"/>
                </a:lnTo>
                <a:lnTo>
                  <a:pt x="11276" y="19018"/>
                </a:lnTo>
                <a:lnTo>
                  <a:pt x="11330" y="19278"/>
                </a:lnTo>
                <a:lnTo>
                  <a:pt x="11509" y="19798"/>
                </a:lnTo>
                <a:lnTo>
                  <a:pt x="11581" y="20040"/>
                </a:lnTo>
                <a:lnTo>
                  <a:pt x="11653" y="20226"/>
                </a:lnTo>
                <a:lnTo>
                  <a:pt x="11707" y="20337"/>
                </a:lnTo>
                <a:lnTo>
                  <a:pt x="11725" y="20393"/>
                </a:lnTo>
                <a:lnTo>
                  <a:pt x="11814" y="20690"/>
                </a:lnTo>
                <a:lnTo>
                  <a:pt x="11814" y="20987"/>
                </a:lnTo>
                <a:lnTo>
                  <a:pt x="11725" y="21229"/>
                </a:lnTo>
                <a:lnTo>
                  <a:pt x="11545" y="21414"/>
                </a:lnTo>
                <a:lnTo>
                  <a:pt x="11276" y="21526"/>
                </a:lnTo>
                <a:lnTo>
                  <a:pt x="10953" y="21563"/>
                </a:lnTo>
                <a:lnTo>
                  <a:pt x="5925" y="21563"/>
                </a:lnTo>
                <a:lnTo>
                  <a:pt x="5782" y="21581"/>
                </a:lnTo>
                <a:lnTo>
                  <a:pt x="5656" y="21600"/>
                </a:lnTo>
                <a:lnTo>
                  <a:pt x="4632" y="21600"/>
                </a:lnTo>
                <a:lnTo>
                  <a:pt x="4632" y="15267"/>
                </a:lnTo>
                <a:lnTo>
                  <a:pt x="4597" y="14951"/>
                </a:lnTo>
                <a:lnTo>
                  <a:pt x="4489" y="14710"/>
                </a:lnTo>
                <a:lnTo>
                  <a:pt x="4291" y="14524"/>
                </a:lnTo>
                <a:lnTo>
                  <a:pt x="4058" y="14431"/>
                </a:lnTo>
                <a:lnTo>
                  <a:pt x="3771" y="14412"/>
                </a:lnTo>
                <a:lnTo>
                  <a:pt x="3465" y="14505"/>
                </a:lnTo>
                <a:lnTo>
                  <a:pt x="3394" y="14542"/>
                </a:lnTo>
                <a:lnTo>
                  <a:pt x="3232" y="14598"/>
                </a:lnTo>
                <a:lnTo>
                  <a:pt x="3052" y="14672"/>
                </a:lnTo>
                <a:lnTo>
                  <a:pt x="2819" y="14747"/>
                </a:lnTo>
                <a:lnTo>
                  <a:pt x="2568" y="14840"/>
                </a:lnTo>
                <a:lnTo>
                  <a:pt x="2316" y="14895"/>
                </a:lnTo>
                <a:lnTo>
                  <a:pt x="2083" y="14951"/>
                </a:lnTo>
                <a:lnTo>
                  <a:pt x="1867" y="14970"/>
                </a:lnTo>
                <a:lnTo>
                  <a:pt x="1526" y="14932"/>
                </a:lnTo>
                <a:lnTo>
                  <a:pt x="1185" y="14840"/>
                </a:lnTo>
                <a:lnTo>
                  <a:pt x="898" y="14710"/>
                </a:lnTo>
                <a:lnTo>
                  <a:pt x="826" y="14654"/>
                </a:lnTo>
                <a:lnTo>
                  <a:pt x="557" y="14431"/>
                </a:lnTo>
                <a:lnTo>
                  <a:pt x="341" y="14152"/>
                </a:lnTo>
                <a:lnTo>
                  <a:pt x="144" y="13837"/>
                </a:lnTo>
                <a:lnTo>
                  <a:pt x="36" y="13484"/>
                </a:lnTo>
                <a:lnTo>
                  <a:pt x="0" y="13112"/>
                </a:lnTo>
                <a:lnTo>
                  <a:pt x="36" y="12741"/>
                </a:lnTo>
                <a:lnTo>
                  <a:pt x="144" y="12388"/>
                </a:lnTo>
                <a:lnTo>
                  <a:pt x="341" y="12072"/>
                </a:lnTo>
                <a:lnTo>
                  <a:pt x="557" y="11794"/>
                </a:lnTo>
                <a:lnTo>
                  <a:pt x="826" y="11571"/>
                </a:lnTo>
                <a:lnTo>
                  <a:pt x="1185" y="11385"/>
                </a:lnTo>
                <a:lnTo>
                  <a:pt x="1526" y="11292"/>
                </a:lnTo>
                <a:lnTo>
                  <a:pt x="1867" y="11255"/>
                </a:lnTo>
                <a:lnTo>
                  <a:pt x="2083" y="11274"/>
                </a:lnTo>
                <a:lnTo>
                  <a:pt x="2316" y="11329"/>
                </a:lnTo>
                <a:lnTo>
                  <a:pt x="2819" y="11478"/>
                </a:lnTo>
                <a:lnTo>
                  <a:pt x="3052" y="11552"/>
                </a:lnTo>
                <a:lnTo>
                  <a:pt x="3232" y="11626"/>
                </a:lnTo>
                <a:lnTo>
                  <a:pt x="3394" y="11682"/>
                </a:lnTo>
                <a:lnTo>
                  <a:pt x="3465" y="11719"/>
                </a:lnTo>
                <a:lnTo>
                  <a:pt x="3771" y="11812"/>
                </a:lnTo>
                <a:lnTo>
                  <a:pt x="4058" y="11794"/>
                </a:lnTo>
                <a:lnTo>
                  <a:pt x="4291" y="11701"/>
                </a:lnTo>
                <a:lnTo>
                  <a:pt x="4489" y="11534"/>
                </a:lnTo>
                <a:lnTo>
                  <a:pt x="4597" y="11274"/>
                </a:lnTo>
                <a:lnTo>
                  <a:pt x="4632" y="10939"/>
                </a:lnTo>
                <a:lnTo>
                  <a:pt x="4632" y="4625"/>
                </a:lnTo>
                <a:lnTo>
                  <a:pt x="10953" y="4625"/>
                </a:lnTo>
                <a:lnTo>
                  <a:pt x="11276" y="4569"/>
                </a:lnTo>
                <a:lnTo>
                  <a:pt x="11545" y="4457"/>
                </a:lnTo>
                <a:lnTo>
                  <a:pt x="11725" y="4272"/>
                </a:lnTo>
                <a:lnTo>
                  <a:pt x="11814" y="4049"/>
                </a:lnTo>
                <a:lnTo>
                  <a:pt x="11814" y="3770"/>
                </a:lnTo>
                <a:lnTo>
                  <a:pt x="11725" y="3436"/>
                </a:lnTo>
                <a:lnTo>
                  <a:pt x="11707" y="3399"/>
                </a:lnTo>
                <a:lnTo>
                  <a:pt x="11653" y="3269"/>
                </a:lnTo>
                <a:lnTo>
                  <a:pt x="11581" y="3083"/>
                </a:lnTo>
                <a:lnTo>
                  <a:pt x="11419" y="2582"/>
                </a:lnTo>
                <a:lnTo>
                  <a:pt x="11330" y="2322"/>
                </a:lnTo>
                <a:lnTo>
                  <a:pt x="11276" y="2080"/>
                </a:lnTo>
                <a:lnTo>
                  <a:pt x="11258" y="1857"/>
                </a:lnTo>
                <a:lnTo>
                  <a:pt x="11312" y="1412"/>
                </a:lnTo>
                <a:lnTo>
                  <a:pt x="11455" y="1040"/>
                </a:lnTo>
                <a:lnTo>
                  <a:pt x="11671" y="687"/>
                </a:lnTo>
                <a:lnTo>
                  <a:pt x="11958" y="390"/>
                </a:lnTo>
                <a:lnTo>
                  <a:pt x="12299" y="186"/>
                </a:lnTo>
                <a:lnTo>
                  <a:pt x="12694" y="37"/>
                </a:lnTo>
                <a:lnTo>
                  <a:pt x="13107" y="0"/>
                </a:lnTo>
                <a:close/>
              </a:path>
            </a:pathLst>
          </a:custGeom>
          <a:solidFill>
            <a:srgbClr val="BFBFBF"/>
          </a:solidFill>
          <a:ln w="12700">
            <a:miter lim="400000"/>
          </a:ln>
        </p:spPr>
        <p:txBody>
          <a:bodyPr lIns="45719" rIns="45719"/>
          <a:lstStyle/>
          <a:p>
            <a:pPr/>
          </a:p>
        </p:txBody>
      </p:sp>
      <p:sp>
        <p:nvSpPr>
          <p:cNvPr id="1352" name="CustomShape 4"/>
          <p:cNvSpPr/>
          <p:nvPr/>
        </p:nvSpPr>
        <p:spPr>
          <a:xfrm rot="2787000">
            <a:off x="1789559" y="2226240"/>
            <a:ext cx="960841" cy="9248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07" y="0"/>
                </a:moveTo>
                <a:lnTo>
                  <a:pt x="13556" y="37"/>
                </a:lnTo>
                <a:lnTo>
                  <a:pt x="13933" y="186"/>
                </a:lnTo>
                <a:lnTo>
                  <a:pt x="14274" y="390"/>
                </a:lnTo>
                <a:lnTo>
                  <a:pt x="14580" y="687"/>
                </a:lnTo>
                <a:lnTo>
                  <a:pt x="14795" y="1040"/>
                </a:lnTo>
                <a:lnTo>
                  <a:pt x="14921" y="1412"/>
                </a:lnTo>
                <a:lnTo>
                  <a:pt x="14975" y="1857"/>
                </a:lnTo>
                <a:lnTo>
                  <a:pt x="14957" y="2080"/>
                </a:lnTo>
                <a:lnTo>
                  <a:pt x="14903" y="2322"/>
                </a:lnTo>
                <a:lnTo>
                  <a:pt x="14831" y="2582"/>
                </a:lnTo>
                <a:lnTo>
                  <a:pt x="14669" y="3083"/>
                </a:lnTo>
                <a:lnTo>
                  <a:pt x="14598" y="3269"/>
                </a:lnTo>
                <a:lnTo>
                  <a:pt x="14544" y="3399"/>
                </a:lnTo>
                <a:lnTo>
                  <a:pt x="14526" y="3436"/>
                </a:lnTo>
                <a:lnTo>
                  <a:pt x="14436" y="3770"/>
                </a:lnTo>
                <a:lnTo>
                  <a:pt x="14436" y="4049"/>
                </a:lnTo>
                <a:lnTo>
                  <a:pt x="14526" y="4272"/>
                </a:lnTo>
                <a:lnTo>
                  <a:pt x="14705" y="4457"/>
                </a:lnTo>
                <a:lnTo>
                  <a:pt x="14957" y="4569"/>
                </a:lnTo>
                <a:lnTo>
                  <a:pt x="15280" y="4625"/>
                </a:lnTo>
                <a:lnTo>
                  <a:pt x="21600" y="4625"/>
                </a:lnTo>
                <a:lnTo>
                  <a:pt x="21600" y="10939"/>
                </a:lnTo>
                <a:lnTo>
                  <a:pt x="21564" y="11274"/>
                </a:lnTo>
                <a:lnTo>
                  <a:pt x="21456" y="11534"/>
                </a:lnTo>
                <a:lnTo>
                  <a:pt x="21259" y="11701"/>
                </a:lnTo>
                <a:lnTo>
                  <a:pt x="21025" y="11794"/>
                </a:lnTo>
                <a:lnTo>
                  <a:pt x="20738" y="11812"/>
                </a:lnTo>
                <a:lnTo>
                  <a:pt x="20415" y="11719"/>
                </a:lnTo>
                <a:lnTo>
                  <a:pt x="20379" y="11701"/>
                </a:lnTo>
                <a:lnTo>
                  <a:pt x="20253" y="11645"/>
                </a:lnTo>
                <a:lnTo>
                  <a:pt x="20056" y="11571"/>
                </a:lnTo>
                <a:lnTo>
                  <a:pt x="19822" y="11496"/>
                </a:lnTo>
                <a:lnTo>
                  <a:pt x="19571" y="11404"/>
                </a:lnTo>
                <a:lnTo>
                  <a:pt x="19302" y="11329"/>
                </a:lnTo>
                <a:lnTo>
                  <a:pt x="19050" y="11274"/>
                </a:lnTo>
                <a:lnTo>
                  <a:pt x="18835" y="11255"/>
                </a:lnTo>
                <a:lnTo>
                  <a:pt x="18404" y="11311"/>
                </a:lnTo>
                <a:lnTo>
                  <a:pt x="18009" y="11441"/>
                </a:lnTo>
                <a:lnTo>
                  <a:pt x="17668" y="11664"/>
                </a:lnTo>
                <a:lnTo>
                  <a:pt x="17381" y="11942"/>
                </a:lnTo>
                <a:lnTo>
                  <a:pt x="17165" y="12295"/>
                </a:lnTo>
                <a:lnTo>
                  <a:pt x="17021" y="12685"/>
                </a:lnTo>
                <a:lnTo>
                  <a:pt x="16968" y="13112"/>
                </a:lnTo>
                <a:lnTo>
                  <a:pt x="17021" y="13539"/>
                </a:lnTo>
                <a:lnTo>
                  <a:pt x="17165" y="13929"/>
                </a:lnTo>
                <a:lnTo>
                  <a:pt x="17381" y="14264"/>
                </a:lnTo>
                <a:lnTo>
                  <a:pt x="17668" y="14561"/>
                </a:lnTo>
                <a:lnTo>
                  <a:pt x="18009" y="14784"/>
                </a:lnTo>
                <a:lnTo>
                  <a:pt x="18404" y="14914"/>
                </a:lnTo>
                <a:lnTo>
                  <a:pt x="18835" y="14970"/>
                </a:lnTo>
                <a:lnTo>
                  <a:pt x="19050" y="14951"/>
                </a:lnTo>
                <a:lnTo>
                  <a:pt x="19284" y="14932"/>
                </a:lnTo>
                <a:lnTo>
                  <a:pt x="19535" y="14877"/>
                </a:lnTo>
                <a:lnTo>
                  <a:pt x="19787" y="14840"/>
                </a:lnTo>
                <a:lnTo>
                  <a:pt x="19984" y="14784"/>
                </a:lnTo>
                <a:lnTo>
                  <a:pt x="20164" y="14747"/>
                </a:lnTo>
                <a:lnTo>
                  <a:pt x="20271" y="14710"/>
                </a:lnTo>
                <a:lnTo>
                  <a:pt x="20307" y="14691"/>
                </a:lnTo>
                <a:lnTo>
                  <a:pt x="20595" y="14598"/>
                </a:lnTo>
                <a:lnTo>
                  <a:pt x="20864" y="14561"/>
                </a:lnTo>
                <a:lnTo>
                  <a:pt x="21097" y="14580"/>
                </a:lnTo>
                <a:lnTo>
                  <a:pt x="21295" y="14654"/>
                </a:lnTo>
                <a:lnTo>
                  <a:pt x="21474" y="14802"/>
                </a:lnTo>
                <a:lnTo>
                  <a:pt x="21564" y="15007"/>
                </a:lnTo>
                <a:lnTo>
                  <a:pt x="21600" y="15267"/>
                </a:lnTo>
                <a:lnTo>
                  <a:pt x="21600" y="21600"/>
                </a:lnTo>
                <a:lnTo>
                  <a:pt x="20595" y="21600"/>
                </a:lnTo>
                <a:lnTo>
                  <a:pt x="20469" y="21581"/>
                </a:lnTo>
                <a:lnTo>
                  <a:pt x="20307" y="21563"/>
                </a:lnTo>
                <a:lnTo>
                  <a:pt x="15280" y="21563"/>
                </a:lnTo>
                <a:lnTo>
                  <a:pt x="14957" y="21526"/>
                </a:lnTo>
                <a:lnTo>
                  <a:pt x="14705" y="21414"/>
                </a:lnTo>
                <a:lnTo>
                  <a:pt x="14526" y="21229"/>
                </a:lnTo>
                <a:lnTo>
                  <a:pt x="14436" y="20987"/>
                </a:lnTo>
                <a:lnTo>
                  <a:pt x="14436" y="20690"/>
                </a:lnTo>
                <a:lnTo>
                  <a:pt x="14526" y="20393"/>
                </a:lnTo>
                <a:lnTo>
                  <a:pt x="14544" y="20337"/>
                </a:lnTo>
                <a:lnTo>
                  <a:pt x="14598" y="20226"/>
                </a:lnTo>
                <a:lnTo>
                  <a:pt x="14669" y="20040"/>
                </a:lnTo>
                <a:lnTo>
                  <a:pt x="14741" y="19798"/>
                </a:lnTo>
                <a:lnTo>
                  <a:pt x="14831" y="19538"/>
                </a:lnTo>
                <a:lnTo>
                  <a:pt x="14903" y="19278"/>
                </a:lnTo>
                <a:lnTo>
                  <a:pt x="14957" y="19018"/>
                </a:lnTo>
                <a:lnTo>
                  <a:pt x="14975" y="18814"/>
                </a:lnTo>
                <a:lnTo>
                  <a:pt x="14921" y="18368"/>
                </a:lnTo>
                <a:lnTo>
                  <a:pt x="14795" y="17978"/>
                </a:lnTo>
                <a:lnTo>
                  <a:pt x="14580" y="17644"/>
                </a:lnTo>
                <a:lnTo>
                  <a:pt x="14274" y="17347"/>
                </a:lnTo>
                <a:lnTo>
                  <a:pt x="13933" y="17124"/>
                </a:lnTo>
                <a:lnTo>
                  <a:pt x="13556" y="16994"/>
                </a:lnTo>
                <a:lnTo>
                  <a:pt x="13107" y="16938"/>
                </a:lnTo>
                <a:lnTo>
                  <a:pt x="12694" y="16994"/>
                </a:lnTo>
                <a:lnTo>
                  <a:pt x="12299" y="17124"/>
                </a:lnTo>
                <a:lnTo>
                  <a:pt x="11958" y="17347"/>
                </a:lnTo>
                <a:lnTo>
                  <a:pt x="11671" y="17644"/>
                </a:lnTo>
                <a:lnTo>
                  <a:pt x="11455" y="17978"/>
                </a:lnTo>
                <a:lnTo>
                  <a:pt x="11312" y="18368"/>
                </a:lnTo>
                <a:lnTo>
                  <a:pt x="11258" y="18814"/>
                </a:lnTo>
                <a:lnTo>
                  <a:pt x="11276" y="19018"/>
                </a:lnTo>
                <a:lnTo>
                  <a:pt x="11330" y="19278"/>
                </a:lnTo>
                <a:lnTo>
                  <a:pt x="11509" y="19798"/>
                </a:lnTo>
                <a:lnTo>
                  <a:pt x="11581" y="20040"/>
                </a:lnTo>
                <a:lnTo>
                  <a:pt x="11653" y="20226"/>
                </a:lnTo>
                <a:lnTo>
                  <a:pt x="11707" y="20337"/>
                </a:lnTo>
                <a:lnTo>
                  <a:pt x="11725" y="20393"/>
                </a:lnTo>
                <a:lnTo>
                  <a:pt x="11814" y="20690"/>
                </a:lnTo>
                <a:lnTo>
                  <a:pt x="11814" y="20987"/>
                </a:lnTo>
                <a:lnTo>
                  <a:pt x="11725" y="21229"/>
                </a:lnTo>
                <a:lnTo>
                  <a:pt x="11545" y="21414"/>
                </a:lnTo>
                <a:lnTo>
                  <a:pt x="11276" y="21526"/>
                </a:lnTo>
                <a:lnTo>
                  <a:pt x="10953" y="21563"/>
                </a:lnTo>
                <a:lnTo>
                  <a:pt x="5925" y="21563"/>
                </a:lnTo>
                <a:lnTo>
                  <a:pt x="5782" y="21581"/>
                </a:lnTo>
                <a:lnTo>
                  <a:pt x="5656" y="21600"/>
                </a:lnTo>
                <a:lnTo>
                  <a:pt x="4632" y="21600"/>
                </a:lnTo>
                <a:lnTo>
                  <a:pt x="4632" y="15267"/>
                </a:lnTo>
                <a:lnTo>
                  <a:pt x="4597" y="14951"/>
                </a:lnTo>
                <a:lnTo>
                  <a:pt x="4489" y="14710"/>
                </a:lnTo>
                <a:lnTo>
                  <a:pt x="4291" y="14524"/>
                </a:lnTo>
                <a:lnTo>
                  <a:pt x="4058" y="14431"/>
                </a:lnTo>
                <a:lnTo>
                  <a:pt x="3771" y="14412"/>
                </a:lnTo>
                <a:lnTo>
                  <a:pt x="3465" y="14505"/>
                </a:lnTo>
                <a:lnTo>
                  <a:pt x="3394" y="14542"/>
                </a:lnTo>
                <a:lnTo>
                  <a:pt x="3232" y="14598"/>
                </a:lnTo>
                <a:lnTo>
                  <a:pt x="3052" y="14672"/>
                </a:lnTo>
                <a:lnTo>
                  <a:pt x="2819" y="14747"/>
                </a:lnTo>
                <a:lnTo>
                  <a:pt x="2568" y="14840"/>
                </a:lnTo>
                <a:lnTo>
                  <a:pt x="2316" y="14895"/>
                </a:lnTo>
                <a:lnTo>
                  <a:pt x="2083" y="14951"/>
                </a:lnTo>
                <a:lnTo>
                  <a:pt x="1867" y="14970"/>
                </a:lnTo>
                <a:lnTo>
                  <a:pt x="1526" y="14932"/>
                </a:lnTo>
                <a:lnTo>
                  <a:pt x="1185" y="14840"/>
                </a:lnTo>
                <a:lnTo>
                  <a:pt x="898" y="14710"/>
                </a:lnTo>
                <a:lnTo>
                  <a:pt x="826" y="14654"/>
                </a:lnTo>
                <a:lnTo>
                  <a:pt x="557" y="14431"/>
                </a:lnTo>
                <a:lnTo>
                  <a:pt x="341" y="14152"/>
                </a:lnTo>
                <a:lnTo>
                  <a:pt x="144" y="13837"/>
                </a:lnTo>
                <a:lnTo>
                  <a:pt x="36" y="13484"/>
                </a:lnTo>
                <a:lnTo>
                  <a:pt x="0" y="13112"/>
                </a:lnTo>
                <a:lnTo>
                  <a:pt x="36" y="12741"/>
                </a:lnTo>
                <a:lnTo>
                  <a:pt x="144" y="12388"/>
                </a:lnTo>
                <a:lnTo>
                  <a:pt x="341" y="12072"/>
                </a:lnTo>
                <a:lnTo>
                  <a:pt x="557" y="11794"/>
                </a:lnTo>
                <a:lnTo>
                  <a:pt x="826" y="11571"/>
                </a:lnTo>
                <a:lnTo>
                  <a:pt x="1185" y="11385"/>
                </a:lnTo>
                <a:lnTo>
                  <a:pt x="1526" y="11292"/>
                </a:lnTo>
                <a:lnTo>
                  <a:pt x="1867" y="11255"/>
                </a:lnTo>
                <a:lnTo>
                  <a:pt x="2083" y="11274"/>
                </a:lnTo>
                <a:lnTo>
                  <a:pt x="2316" y="11329"/>
                </a:lnTo>
                <a:lnTo>
                  <a:pt x="2819" y="11478"/>
                </a:lnTo>
                <a:lnTo>
                  <a:pt x="3052" y="11552"/>
                </a:lnTo>
                <a:lnTo>
                  <a:pt x="3232" y="11626"/>
                </a:lnTo>
                <a:lnTo>
                  <a:pt x="3394" y="11682"/>
                </a:lnTo>
                <a:lnTo>
                  <a:pt x="3465" y="11719"/>
                </a:lnTo>
                <a:lnTo>
                  <a:pt x="3771" y="11812"/>
                </a:lnTo>
                <a:lnTo>
                  <a:pt x="4058" y="11794"/>
                </a:lnTo>
                <a:lnTo>
                  <a:pt x="4291" y="11701"/>
                </a:lnTo>
                <a:lnTo>
                  <a:pt x="4489" y="11534"/>
                </a:lnTo>
                <a:lnTo>
                  <a:pt x="4597" y="11274"/>
                </a:lnTo>
                <a:lnTo>
                  <a:pt x="4632" y="10939"/>
                </a:lnTo>
                <a:lnTo>
                  <a:pt x="4632" y="4625"/>
                </a:lnTo>
                <a:lnTo>
                  <a:pt x="10953" y="4625"/>
                </a:lnTo>
                <a:lnTo>
                  <a:pt x="11276" y="4569"/>
                </a:lnTo>
                <a:lnTo>
                  <a:pt x="11545" y="4457"/>
                </a:lnTo>
                <a:lnTo>
                  <a:pt x="11725" y="4272"/>
                </a:lnTo>
                <a:lnTo>
                  <a:pt x="11814" y="4049"/>
                </a:lnTo>
                <a:lnTo>
                  <a:pt x="11814" y="3770"/>
                </a:lnTo>
                <a:lnTo>
                  <a:pt x="11725" y="3436"/>
                </a:lnTo>
                <a:lnTo>
                  <a:pt x="11707" y="3399"/>
                </a:lnTo>
                <a:lnTo>
                  <a:pt x="11653" y="3269"/>
                </a:lnTo>
                <a:lnTo>
                  <a:pt x="11581" y="3083"/>
                </a:lnTo>
                <a:lnTo>
                  <a:pt x="11419" y="2582"/>
                </a:lnTo>
                <a:lnTo>
                  <a:pt x="11330" y="2322"/>
                </a:lnTo>
                <a:lnTo>
                  <a:pt x="11276" y="2080"/>
                </a:lnTo>
                <a:lnTo>
                  <a:pt x="11258" y="1857"/>
                </a:lnTo>
                <a:lnTo>
                  <a:pt x="11312" y="1412"/>
                </a:lnTo>
                <a:lnTo>
                  <a:pt x="11455" y="1040"/>
                </a:lnTo>
                <a:lnTo>
                  <a:pt x="11671" y="687"/>
                </a:lnTo>
                <a:lnTo>
                  <a:pt x="11958" y="390"/>
                </a:lnTo>
                <a:lnTo>
                  <a:pt x="12299" y="186"/>
                </a:lnTo>
                <a:lnTo>
                  <a:pt x="12694" y="37"/>
                </a:lnTo>
                <a:lnTo>
                  <a:pt x="13107" y="0"/>
                </a:lnTo>
                <a:close/>
              </a:path>
            </a:pathLst>
          </a:custGeom>
          <a:solidFill>
            <a:srgbClr val="BFBFBF"/>
          </a:solidFill>
          <a:ln w="12700">
            <a:miter lim="400000"/>
          </a:ln>
        </p:spPr>
        <p:txBody>
          <a:bodyPr lIns="45719" rIns="45719"/>
          <a:lstStyle/>
          <a:p>
            <a:pPr/>
          </a:p>
        </p:txBody>
      </p:sp>
      <p:sp>
        <p:nvSpPr>
          <p:cNvPr id="1353" name="CustomShape 5"/>
          <p:cNvSpPr/>
          <p:nvPr/>
        </p:nvSpPr>
        <p:spPr>
          <a:xfrm rot="2787000">
            <a:off x="2587319" y="1270080"/>
            <a:ext cx="1431001" cy="13831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07" y="0"/>
                </a:moveTo>
                <a:lnTo>
                  <a:pt x="13556" y="37"/>
                </a:lnTo>
                <a:lnTo>
                  <a:pt x="13933" y="186"/>
                </a:lnTo>
                <a:lnTo>
                  <a:pt x="14274" y="390"/>
                </a:lnTo>
                <a:lnTo>
                  <a:pt x="14580" y="687"/>
                </a:lnTo>
                <a:lnTo>
                  <a:pt x="14795" y="1040"/>
                </a:lnTo>
                <a:lnTo>
                  <a:pt x="14921" y="1412"/>
                </a:lnTo>
                <a:lnTo>
                  <a:pt x="14975" y="1857"/>
                </a:lnTo>
                <a:lnTo>
                  <a:pt x="14957" y="2080"/>
                </a:lnTo>
                <a:lnTo>
                  <a:pt x="14903" y="2322"/>
                </a:lnTo>
                <a:lnTo>
                  <a:pt x="14831" y="2582"/>
                </a:lnTo>
                <a:lnTo>
                  <a:pt x="14669" y="3083"/>
                </a:lnTo>
                <a:lnTo>
                  <a:pt x="14598" y="3269"/>
                </a:lnTo>
                <a:lnTo>
                  <a:pt x="14544" y="3399"/>
                </a:lnTo>
                <a:lnTo>
                  <a:pt x="14526" y="3436"/>
                </a:lnTo>
                <a:lnTo>
                  <a:pt x="14436" y="3770"/>
                </a:lnTo>
                <a:lnTo>
                  <a:pt x="14436" y="4049"/>
                </a:lnTo>
                <a:lnTo>
                  <a:pt x="14526" y="4272"/>
                </a:lnTo>
                <a:lnTo>
                  <a:pt x="14705" y="4457"/>
                </a:lnTo>
                <a:lnTo>
                  <a:pt x="14957" y="4569"/>
                </a:lnTo>
                <a:lnTo>
                  <a:pt x="15280" y="4625"/>
                </a:lnTo>
                <a:lnTo>
                  <a:pt x="21600" y="4625"/>
                </a:lnTo>
                <a:lnTo>
                  <a:pt x="21600" y="10939"/>
                </a:lnTo>
                <a:lnTo>
                  <a:pt x="21564" y="11274"/>
                </a:lnTo>
                <a:lnTo>
                  <a:pt x="21456" y="11534"/>
                </a:lnTo>
                <a:lnTo>
                  <a:pt x="21259" y="11701"/>
                </a:lnTo>
                <a:lnTo>
                  <a:pt x="21025" y="11794"/>
                </a:lnTo>
                <a:lnTo>
                  <a:pt x="20738" y="11812"/>
                </a:lnTo>
                <a:lnTo>
                  <a:pt x="20415" y="11719"/>
                </a:lnTo>
                <a:lnTo>
                  <a:pt x="20379" y="11701"/>
                </a:lnTo>
                <a:lnTo>
                  <a:pt x="20253" y="11645"/>
                </a:lnTo>
                <a:lnTo>
                  <a:pt x="20056" y="11571"/>
                </a:lnTo>
                <a:lnTo>
                  <a:pt x="19822" y="11496"/>
                </a:lnTo>
                <a:lnTo>
                  <a:pt x="19571" y="11404"/>
                </a:lnTo>
                <a:lnTo>
                  <a:pt x="19302" y="11329"/>
                </a:lnTo>
                <a:lnTo>
                  <a:pt x="19050" y="11274"/>
                </a:lnTo>
                <a:lnTo>
                  <a:pt x="18835" y="11255"/>
                </a:lnTo>
                <a:lnTo>
                  <a:pt x="18404" y="11311"/>
                </a:lnTo>
                <a:lnTo>
                  <a:pt x="18009" y="11441"/>
                </a:lnTo>
                <a:lnTo>
                  <a:pt x="17668" y="11664"/>
                </a:lnTo>
                <a:lnTo>
                  <a:pt x="17381" y="11942"/>
                </a:lnTo>
                <a:lnTo>
                  <a:pt x="17165" y="12295"/>
                </a:lnTo>
                <a:lnTo>
                  <a:pt x="17021" y="12685"/>
                </a:lnTo>
                <a:lnTo>
                  <a:pt x="16968" y="13112"/>
                </a:lnTo>
                <a:lnTo>
                  <a:pt x="17021" y="13539"/>
                </a:lnTo>
                <a:lnTo>
                  <a:pt x="17165" y="13929"/>
                </a:lnTo>
                <a:lnTo>
                  <a:pt x="17381" y="14264"/>
                </a:lnTo>
                <a:lnTo>
                  <a:pt x="17668" y="14561"/>
                </a:lnTo>
                <a:lnTo>
                  <a:pt x="18009" y="14784"/>
                </a:lnTo>
                <a:lnTo>
                  <a:pt x="18404" y="14914"/>
                </a:lnTo>
                <a:lnTo>
                  <a:pt x="18835" y="14970"/>
                </a:lnTo>
                <a:lnTo>
                  <a:pt x="19050" y="14951"/>
                </a:lnTo>
                <a:lnTo>
                  <a:pt x="19284" y="14932"/>
                </a:lnTo>
                <a:lnTo>
                  <a:pt x="19535" y="14877"/>
                </a:lnTo>
                <a:lnTo>
                  <a:pt x="19787" y="14840"/>
                </a:lnTo>
                <a:lnTo>
                  <a:pt x="19984" y="14784"/>
                </a:lnTo>
                <a:lnTo>
                  <a:pt x="20164" y="14747"/>
                </a:lnTo>
                <a:lnTo>
                  <a:pt x="20271" y="14710"/>
                </a:lnTo>
                <a:lnTo>
                  <a:pt x="20307" y="14691"/>
                </a:lnTo>
                <a:lnTo>
                  <a:pt x="20595" y="14598"/>
                </a:lnTo>
                <a:lnTo>
                  <a:pt x="20864" y="14561"/>
                </a:lnTo>
                <a:lnTo>
                  <a:pt x="21097" y="14580"/>
                </a:lnTo>
                <a:lnTo>
                  <a:pt x="21295" y="14654"/>
                </a:lnTo>
                <a:lnTo>
                  <a:pt x="21474" y="14802"/>
                </a:lnTo>
                <a:lnTo>
                  <a:pt x="21564" y="15007"/>
                </a:lnTo>
                <a:lnTo>
                  <a:pt x="21600" y="15267"/>
                </a:lnTo>
                <a:lnTo>
                  <a:pt x="21600" y="21600"/>
                </a:lnTo>
                <a:lnTo>
                  <a:pt x="20595" y="21600"/>
                </a:lnTo>
                <a:lnTo>
                  <a:pt x="20469" y="21581"/>
                </a:lnTo>
                <a:lnTo>
                  <a:pt x="20307" y="21563"/>
                </a:lnTo>
                <a:lnTo>
                  <a:pt x="15280" y="21563"/>
                </a:lnTo>
                <a:lnTo>
                  <a:pt x="14957" y="21526"/>
                </a:lnTo>
                <a:lnTo>
                  <a:pt x="14705" y="21414"/>
                </a:lnTo>
                <a:lnTo>
                  <a:pt x="14526" y="21229"/>
                </a:lnTo>
                <a:lnTo>
                  <a:pt x="14436" y="20987"/>
                </a:lnTo>
                <a:lnTo>
                  <a:pt x="14436" y="20690"/>
                </a:lnTo>
                <a:lnTo>
                  <a:pt x="14526" y="20393"/>
                </a:lnTo>
                <a:lnTo>
                  <a:pt x="14544" y="20337"/>
                </a:lnTo>
                <a:lnTo>
                  <a:pt x="14598" y="20226"/>
                </a:lnTo>
                <a:lnTo>
                  <a:pt x="14669" y="20040"/>
                </a:lnTo>
                <a:lnTo>
                  <a:pt x="14741" y="19798"/>
                </a:lnTo>
                <a:lnTo>
                  <a:pt x="14831" y="19538"/>
                </a:lnTo>
                <a:lnTo>
                  <a:pt x="14903" y="19278"/>
                </a:lnTo>
                <a:lnTo>
                  <a:pt x="14957" y="19018"/>
                </a:lnTo>
                <a:lnTo>
                  <a:pt x="14975" y="18814"/>
                </a:lnTo>
                <a:lnTo>
                  <a:pt x="14921" y="18368"/>
                </a:lnTo>
                <a:lnTo>
                  <a:pt x="14795" y="17978"/>
                </a:lnTo>
                <a:lnTo>
                  <a:pt x="14580" y="17644"/>
                </a:lnTo>
                <a:lnTo>
                  <a:pt x="14274" y="17347"/>
                </a:lnTo>
                <a:lnTo>
                  <a:pt x="13933" y="17124"/>
                </a:lnTo>
                <a:lnTo>
                  <a:pt x="13556" y="16994"/>
                </a:lnTo>
                <a:lnTo>
                  <a:pt x="13107" y="16938"/>
                </a:lnTo>
                <a:lnTo>
                  <a:pt x="12694" y="16994"/>
                </a:lnTo>
                <a:lnTo>
                  <a:pt x="12299" y="17124"/>
                </a:lnTo>
                <a:lnTo>
                  <a:pt x="11958" y="17347"/>
                </a:lnTo>
                <a:lnTo>
                  <a:pt x="11671" y="17644"/>
                </a:lnTo>
                <a:lnTo>
                  <a:pt x="11455" y="17978"/>
                </a:lnTo>
                <a:lnTo>
                  <a:pt x="11312" y="18368"/>
                </a:lnTo>
                <a:lnTo>
                  <a:pt x="11258" y="18814"/>
                </a:lnTo>
                <a:lnTo>
                  <a:pt x="11276" y="19018"/>
                </a:lnTo>
                <a:lnTo>
                  <a:pt x="11330" y="19278"/>
                </a:lnTo>
                <a:lnTo>
                  <a:pt x="11509" y="19798"/>
                </a:lnTo>
                <a:lnTo>
                  <a:pt x="11581" y="20040"/>
                </a:lnTo>
                <a:lnTo>
                  <a:pt x="11653" y="20226"/>
                </a:lnTo>
                <a:lnTo>
                  <a:pt x="11707" y="20337"/>
                </a:lnTo>
                <a:lnTo>
                  <a:pt x="11725" y="20393"/>
                </a:lnTo>
                <a:lnTo>
                  <a:pt x="11814" y="20690"/>
                </a:lnTo>
                <a:lnTo>
                  <a:pt x="11814" y="20987"/>
                </a:lnTo>
                <a:lnTo>
                  <a:pt x="11725" y="21229"/>
                </a:lnTo>
                <a:lnTo>
                  <a:pt x="11545" y="21414"/>
                </a:lnTo>
                <a:lnTo>
                  <a:pt x="11276" y="21526"/>
                </a:lnTo>
                <a:lnTo>
                  <a:pt x="10953" y="21563"/>
                </a:lnTo>
                <a:lnTo>
                  <a:pt x="5925" y="21563"/>
                </a:lnTo>
                <a:lnTo>
                  <a:pt x="5782" y="21581"/>
                </a:lnTo>
                <a:lnTo>
                  <a:pt x="5656" y="21600"/>
                </a:lnTo>
                <a:lnTo>
                  <a:pt x="4632" y="21600"/>
                </a:lnTo>
                <a:lnTo>
                  <a:pt x="4632" y="15267"/>
                </a:lnTo>
                <a:lnTo>
                  <a:pt x="4597" y="14951"/>
                </a:lnTo>
                <a:lnTo>
                  <a:pt x="4489" y="14710"/>
                </a:lnTo>
                <a:lnTo>
                  <a:pt x="4291" y="14524"/>
                </a:lnTo>
                <a:lnTo>
                  <a:pt x="4058" y="14431"/>
                </a:lnTo>
                <a:lnTo>
                  <a:pt x="3771" y="14412"/>
                </a:lnTo>
                <a:lnTo>
                  <a:pt x="3465" y="14505"/>
                </a:lnTo>
                <a:lnTo>
                  <a:pt x="3394" y="14542"/>
                </a:lnTo>
                <a:lnTo>
                  <a:pt x="3232" y="14598"/>
                </a:lnTo>
                <a:lnTo>
                  <a:pt x="3052" y="14672"/>
                </a:lnTo>
                <a:lnTo>
                  <a:pt x="2819" y="14747"/>
                </a:lnTo>
                <a:lnTo>
                  <a:pt x="2568" y="14840"/>
                </a:lnTo>
                <a:lnTo>
                  <a:pt x="2316" y="14895"/>
                </a:lnTo>
                <a:lnTo>
                  <a:pt x="2083" y="14951"/>
                </a:lnTo>
                <a:lnTo>
                  <a:pt x="1867" y="14970"/>
                </a:lnTo>
                <a:lnTo>
                  <a:pt x="1526" y="14932"/>
                </a:lnTo>
                <a:lnTo>
                  <a:pt x="1185" y="14840"/>
                </a:lnTo>
                <a:lnTo>
                  <a:pt x="898" y="14710"/>
                </a:lnTo>
                <a:lnTo>
                  <a:pt x="826" y="14654"/>
                </a:lnTo>
                <a:lnTo>
                  <a:pt x="557" y="14431"/>
                </a:lnTo>
                <a:lnTo>
                  <a:pt x="341" y="14152"/>
                </a:lnTo>
                <a:lnTo>
                  <a:pt x="144" y="13837"/>
                </a:lnTo>
                <a:lnTo>
                  <a:pt x="36" y="13484"/>
                </a:lnTo>
                <a:lnTo>
                  <a:pt x="0" y="13112"/>
                </a:lnTo>
                <a:lnTo>
                  <a:pt x="36" y="12741"/>
                </a:lnTo>
                <a:lnTo>
                  <a:pt x="144" y="12388"/>
                </a:lnTo>
                <a:lnTo>
                  <a:pt x="341" y="12072"/>
                </a:lnTo>
                <a:lnTo>
                  <a:pt x="557" y="11794"/>
                </a:lnTo>
                <a:lnTo>
                  <a:pt x="826" y="11571"/>
                </a:lnTo>
                <a:lnTo>
                  <a:pt x="1185" y="11385"/>
                </a:lnTo>
                <a:lnTo>
                  <a:pt x="1526" y="11292"/>
                </a:lnTo>
                <a:lnTo>
                  <a:pt x="1867" y="11255"/>
                </a:lnTo>
                <a:lnTo>
                  <a:pt x="2083" y="11274"/>
                </a:lnTo>
                <a:lnTo>
                  <a:pt x="2316" y="11329"/>
                </a:lnTo>
                <a:lnTo>
                  <a:pt x="2819" y="11478"/>
                </a:lnTo>
                <a:lnTo>
                  <a:pt x="3052" y="11552"/>
                </a:lnTo>
                <a:lnTo>
                  <a:pt x="3232" y="11626"/>
                </a:lnTo>
                <a:lnTo>
                  <a:pt x="3394" y="11682"/>
                </a:lnTo>
                <a:lnTo>
                  <a:pt x="3465" y="11719"/>
                </a:lnTo>
                <a:lnTo>
                  <a:pt x="3771" y="11812"/>
                </a:lnTo>
                <a:lnTo>
                  <a:pt x="4058" y="11794"/>
                </a:lnTo>
                <a:lnTo>
                  <a:pt x="4291" y="11701"/>
                </a:lnTo>
                <a:lnTo>
                  <a:pt x="4489" y="11534"/>
                </a:lnTo>
                <a:lnTo>
                  <a:pt x="4597" y="11274"/>
                </a:lnTo>
                <a:lnTo>
                  <a:pt x="4632" y="10939"/>
                </a:lnTo>
                <a:lnTo>
                  <a:pt x="4632" y="4625"/>
                </a:lnTo>
                <a:lnTo>
                  <a:pt x="10953" y="4625"/>
                </a:lnTo>
                <a:lnTo>
                  <a:pt x="11276" y="4569"/>
                </a:lnTo>
                <a:lnTo>
                  <a:pt x="11545" y="4457"/>
                </a:lnTo>
                <a:lnTo>
                  <a:pt x="11725" y="4272"/>
                </a:lnTo>
                <a:lnTo>
                  <a:pt x="11814" y="4049"/>
                </a:lnTo>
                <a:lnTo>
                  <a:pt x="11814" y="3770"/>
                </a:lnTo>
                <a:lnTo>
                  <a:pt x="11725" y="3436"/>
                </a:lnTo>
                <a:lnTo>
                  <a:pt x="11707" y="3399"/>
                </a:lnTo>
                <a:lnTo>
                  <a:pt x="11653" y="3269"/>
                </a:lnTo>
                <a:lnTo>
                  <a:pt x="11581" y="3083"/>
                </a:lnTo>
                <a:lnTo>
                  <a:pt x="11419" y="2582"/>
                </a:lnTo>
                <a:lnTo>
                  <a:pt x="11330" y="2322"/>
                </a:lnTo>
                <a:lnTo>
                  <a:pt x="11276" y="2080"/>
                </a:lnTo>
                <a:lnTo>
                  <a:pt x="11258" y="1857"/>
                </a:lnTo>
                <a:lnTo>
                  <a:pt x="11312" y="1412"/>
                </a:lnTo>
                <a:lnTo>
                  <a:pt x="11455" y="1040"/>
                </a:lnTo>
                <a:lnTo>
                  <a:pt x="11671" y="687"/>
                </a:lnTo>
                <a:lnTo>
                  <a:pt x="11958" y="390"/>
                </a:lnTo>
                <a:lnTo>
                  <a:pt x="12299" y="186"/>
                </a:lnTo>
                <a:lnTo>
                  <a:pt x="12694" y="37"/>
                </a:lnTo>
                <a:lnTo>
                  <a:pt x="13107" y="0"/>
                </a:lnTo>
                <a:close/>
              </a:path>
            </a:pathLst>
          </a:custGeom>
          <a:solidFill>
            <a:srgbClr val="BFBFBF"/>
          </a:solidFill>
          <a:ln w="12700">
            <a:miter lim="400000"/>
          </a:ln>
        </p:spPr>
        <p:txBody>
          <a:bodyPr lIns="45719" rIns="45719"/>
          <a:lstStyle/>
          <a:p>
            <a:pPr/>
          </a:p>
        </p:txBody>
      </p:sp>
      <p:sp>
        <p:nvSpPr>
          <p:cNvPr id="1354" name="CustomShape 6"/>
          <p:cNvSpPr txBox="1"/>
          <p:nvPr/>
        </p:nvSpPr>
        <p:spPr>
          <a:xfrm>
            <a:off x="1784160" y="457100"/>
            <a:ext cx="3434041" cy="8912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ctr">
            <a:spAutoFit/>
          </a:bodyPr>
          <a:lstStyle>
            <a:lvl1pPr>
              <a:defRPr sz="2400">
                <a:solidFill>
                  <a:srgbClr val="0D0D0D"/>
                </a:solidFill>
                <a:uFill>
                  <a:solidFill>
                    <a:srgbClr val="FFFFFF"/>
                  </a:solidFill>
                </a:uFill>
                <a:latin typeface="Gill Sans Light"/>
                <a:ea typeface="Gill Sans Light"/>
                <a:cs typeface="Gill Sans Light"/>
                <a:sym typeface="Gill Sans Light"/>
              </a:defRPr>
            </a:lvl1pPr>
          </a:lstStyle>
          <a:p>
            <a:pPr/>
            <a:r>
              <a:t>¡Un final feliz con ServiceDesk Plus!</a:t>
            </a:r>
          </a:p>
        </p:txBody>
      </p:sp>
      <p:pic>
        <p:nvPicPr>
          <p:cNvPr id="1355" name="Picture 84" descr="Picture 84"/>
          <p:cNvPicPr>
            <a:picLocks noChangeAspect="1"/>
          </p:cNvPicPr>
          <p:nvPr/>
        </p:nvPicPr>
        <p:blipFill>
          <a:blip r:embed="rId2">
            <a:extLst/>
          </a:blip>
          <a:srcRect l="0" t="0" r="0" b="13977"/>
          <a:stretch>
            <a:fillRect/>
          </a:stretch>
        </p:blipFill>
        <p:spPr>
          <a:xfrm>
            <a:off x="962639" y="605519"/>
            <a:ext cx="819722" cy="704882"/>
          </a:xfrm>
          <a:prstGeom prst="rect">
            <a:avLst/>
          </a:prstGeom>
          <a:ln w="12700">
            <a:miter lim="400000"/>
          </a:ln>
        </p:spPr>
      </p:pic>
      <p:sp>
        <p:nvSpPr>
          <p:cNvPr id="1356" name="CustomShape 7"/>
          <p:cNvSpPr/>
          <p:nvPr/>
        </p:nvSpPr>
        <p:spPr>
          <a:xfrm rot="4160400">
            <a:off x="6928920" y="-4019400"/>
            <a:ext cx="1624681" cy="90939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8203"/>
                </a:moveTo>
                <a:lnTo>
                  <a:pt x="21600" y="0"/>
                </a:lnTo>
                <a:lnTo>
                  <a:pt x="14061" y="21600"/>
                </a:lnTo>
                <a:lnTo>
                  <a:pt x="1060" y="21600"/>
                </a:lnTo>
                <a:lnTo>
                  <a:pt x="0" y="8203"/>
                </a:lnTo>
                <a:close/>
              </a:path>
            </a:pathLst>
          </a:custGeom>
          <a:solidFill>
            <a:srgbClr val="B2B2B2">
              <a:alpha val="20000"/>
            </a:srgbClr>
          </a:solidFill>
          <a:ln w="12700">
            <a:miter lim="400000"/>
          </a:ln>
        </p:spPr>
        <p:txBody>
          <a:bodyPr lIns="45719" rIns="45719"/>
          <a:lstStyle/>
          <a:p>
            <a:pPr/>
          </a:p>
        </p:txBody>
      </p:sp>
      <p:sp>
        <p:nvSpPr>
          <p:cNvPr id="1357" name="CustomShape 8"/>
          <p:cNvSpPr/>
          <p:nvPr/>
        </p:nvSpPr>
        <p:spPr>
          <a:xfrm>
            <a:off x="6806520" y="4042800"/>
            <a:ext cx="560521" cy="5425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29" y="21600"/>
                  <a:pt x="0" y="16771"/>
                  <a:pt x="0" y="10800"/>
                </a:cubicBezTo>
                <a:cubicBezTo>
                  <a:pt x="0" y="4829"/>
                  <a:pt x="4829" y="0"/>
                  <a:pt x="10800" y="0"/>
                </a:cubicBezTo>
                <a:cubicBezTo>
                  <a:pt x="16771" y="0"/>
                  <a:pt x="21600" y="4829"/>
                  <a:pt x="21600" y="10800"/>
                </a:cubicBezTo>
                <a:cubicBezTo>
                  <a:pt x="21600" y="16771"/>
                  <a:pt x="16771" y="21600"/>
                  <a:pt x="10800" y="21600"/>
                </a:cubicBezTo>
                <a:close/>
                <a:moveTo>
                  <a:pt x="10800" y="1405"/>
                </a:moveTo>
                <a:cubicBezTo>
                  <a:pt x="5620" y="1405"/>
                  <a:pt x="1405" y="5620"/>
                  <a:pt x="1405" y="10800"/>
                </a:cubicBezTo>
                <a:cubicBezTo>
                  <a:pt x="1405" y="15980"/>
                  <a:pt x="5620" y="20195"/>
                  <a:pt x="10800" y="20195"/>
                </a:cubicBezTo>
                <a:cubicBezTo>
                  <a:pt x="15980" y="20195"/>
                  <a:pt x="20195" y="15980"/>
                  <a:pt x="20195" y="10800"/>
                </a:cubicBezTo>
                <a:cubicBezTo>
                  <a:pt x="20195" y="5620"/>
                  <a:pt x="15980" y="1405"/>
                  <a:pt x="10800" y="1405"/>
                </a:cubicBezTo>
                <a:close/>
              </a:path>
            </a:pathLst>
          </a:custGeom>
          <a:solidFill>
            <a:srgbClr val="FFFFFF"/>
          </a:solidFill>
          <a:ln w="12700">
            <a:miter lim="400000"/>
          </a:ln>
        </p:spPr>
        <p:txBody>
          <a:bodyPr lIns="45719" rIns="45719"/>
          <a:lstStyle/>
          <a:p>
            <a:pPr/>
          </a:p>
        </p:txBody>
      </p:sp>
      <p:sp>
        <p:nvSpPr>
          <p:cNvPr id="1358" name="CustomShape 9"/>
          <p:cNvSpPr/>
          <p:nvPr/>
        </p:nvSpPr>
        <p:spPr>
          <a:xfrm>
            <a:off x="3030120" y="1849679"/>
            <a:ext cx="527401" cy="498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10" y="21600"/>
                  <a:pt x="0" y="16790"/>
                  <a:pt x="0" y="10800"/>
                </a:cubicBezTo>
                <a:cubicBezTo>
                  <a:pt x="0" y="4901"/>
                  <a:pt x="4810" y="0"/>
                  <a:pt x="10800" y="0"/>
                </a:cubicBezTo>
                <a:cubicBezTo>
                  <a:pt x="16790" y="0"/>
                  <a:pt x="21600" y="4901"/>
                  <a:pt x="21600" y="10800"/>
                </a:cubicBezTo>
                <a:cubicBezTo>
                  <a:pt x="21600" y="16790"/>
                  <a:pt x="16790" y="21600"/>
                  <a:pt x="10800" y="21600"/>
                </a:cubicBezTo>
                <a:close/>
                <a:moveTo>
                  <a:pt x="10800" y="726"/>
                </a:moveTo>
                <a:cubicBezTo>
                  <a:pt x="5264" y="726"/>
                  <a:pt x="726" y="5264"/>
                  <a:pt x="726" y="10800"/>
                </a:cubicBezTo>
                <a:cubicBezTo>
                  <a:pt x="726" y="16427"/>
                  <a:pt x="5264" y="20874"/>
                  <a:pt x="10800" y="20874"/>
                </a:cubicBezTo>
                <a:cubicBezTo>
                  <a:pt x="16336" y="20874"/>
                  <a:pt x="20874" y="16427"/>
                  <a:pt x="20874" y="10800"/>
                </a:cubicBezTo>
                <a:cubicBezTo>
                  <a:pt x="20874" y="5264"/>
                  <a:pt x="16336" y="726"/>
                  <a:pt x="10800" y="726"/>
                </a:cubicBezTo>
                <a:close/>
              </a:path>
            </a:pathLst>
          </a:custGeom>
          <a:solidFill>
            <a:srgbClr val="FFFFFF"/>
          </a:solidFill>
          <a:ln w="12700">
            <a:miter lim="400000"/>
          </a:ln>
        </p:spPr>
        <p:txBody>
          <a:bodyPr lIns="45719" rIns="45719"/>
          <a:lstStyle/>
          <a:p>
            <a:pPr/>
          </a:p>
        </p:txBody>
      </p:sp>
      <p:sp>
        <p:nvSpPr>
          <p:cNvPr id="1359" name="CustomShape 10"/>
          <p:cNvSpPr/>
          <p:nvPr/>
        </p:nvSpPr>
        <p:spPr>
          <a:xfrm>
            <a:off x="919080" y="3221639"/>
            <a:ext cx="576720" cy="5727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29" y="21600"/>
                  <a:pt x="0" y="16771"/>
                  <a:pt x="0" y="10800"/>
                </a:cubicBezTo>
                <a:cubicBezTo>
                  <a:pt x="0" y="4829"/>
                  <a:pt x="4829" y="0"/>
                  <a:pt x="10800" y="0"/>
                </a:cubicBezTo>
                <a:cubicBezTo>
                  <a:pt x="16771" y="0"/>
                  <a:pt x="21600" y="4829"/>
                  <a:pt x="21600" y="10800"/>
                </a:cubicBezTo>
                <a:cubicBezTo>
                  <a:pt x="21600" y="16771"/>
                  <a:pt x="16771" y="21600"/>
                  <a:pt x="10800" y="21600"/>
                </a:cubicBezTo>
                <a:close/>
                <a:moveTo>
                  <a:pt x="10800" y="1405"/>
                </a:moveTo>
                <a:cubicBezTo>
                  <a:pt x="5620" y="1405"/>
                  <a:pt x="1405" y="5620"/>
                  <a:pt x="1405" y="10800"/>
                </a:cubicBezTo>
                <a:cubicBezTo>
                  <a:pt x="1405" y="15980"/>
                  <a:pt x="5620" y="20195"/>
                  <a:pt x="10800" y="20195"/>
                </a:cubicBezTo>
                <a:cubicBezTo>
                  <a:pt x="15980" y="20195"/>
                  <a:pt x="20195" y="15980"/>
                  <a:pt x="20195" y="10800"/>
                </a:cubicBezTo>
                <a:cubicBezTo>
                  <a:pt x="20195" y="5620"/>
                  <a:pt x="15980" y="1405"/>
                  <a:pt x="10800" y="1405"/>
                </a:cubicBezTo>
                <a:close/>
              </a:path>
            </a:pathLst>
          </a:custGeom>
          <a:solidFill>
            <a:srgbClr val="FFFFFF"/>
          </a:solidFill>
          <a:ln w="12700">
            <a:miter lim="400000"/>
          </a:ln>
        </p:spPr>
        <p:txBody>
          <a:bodyPr lIns="45719" rIns="45719"/>
          <a:lstStyle/>
          <a:p>
            <a:pPr/>
          </a:p>
        </p:txBody>
      </p:sp>
      <p:sp>
        <p:nvSpPr>
          <p:cNvPr id="1360" name="CustomShape 11"/>
          <p:cNvSpPr/>
          <p:nvPr/>
        </p:nvSpPr>
        <p:spPr>
          <a:xfrm>
            <a:off x="5317199" y="3587760"/>
            <a:ext cx="537481" cy="4816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10" y="21600"/>
                  <a:pt x="0" y="16790"/>
                  <a:pt x="0" y="10800"/>
                </a:cubicBezTo>
                <a:cubicBezTo>
                  <a:pt x="0" y="4901"/>
                  <a:pt x="4810" y="0"/>
                  <a:pt x="10800" y="0"/>
                </a:cubicBezTo>
                <a:cubicBezTo>
                  <a:pt x="16790" y="0"/>
                  <a:pt x="21600" y="4901"/>
                  <a:pt x="21600" y="10800"/>
                </a:cubicBezTo>
                <a:cubicBezTo>
                  <a:pt x="21600" y="16790"/>
                  <a:pt x="16790" y="21600"/>
                  <a:pt x="10800" y="21600"/>
                </a:cubicBezTo>
                <a:close/>
                <a:moveTo>
                  <a:pt x="10800" y="726"/>
                </a:moveTo>
                <a:cubicBezTo>
                  <a:pt x="5264" y="726"/>
                  <a:pt x="726" y="5264"/>
                  <a:pt x="726" y="10800"/>
                </a:cubicBezTo>
                <a:cubicBezTo>
                  <a:pt x="726" y="16336"/>
                  <a:pt x="5264" y="20874"/>
                  <a:pt x="10800" y="20874"/>
                </a:cubicBezTo>
                <a:cubicBezTo>
                  <a:pt x="16336" y="20874"/>
                  <a:pt x="20874" y="16336"/>
                  <a:pt x="20874" y="10800"/>
                </a:cubicBezTo>
                <a:cubicBezTo>
                  <a:pt x="20874" y="5264"/>
                  <a:pt x="16336" y="726"/>
                  <a:pt x="10800" y="726"/>
                </a:cubicBezTo>
                <a:close/>
              </a:path>
            </a:pathLst>
          </a:custGeom>
          <a:solidFill>
            <a:srgbClr val="FFFFFF"/>
          </a:solidFill>
          <a:ln w="12700">
            <a:miter lim="400000"/>
          </a:ln>
        </p:spPr>
        <p:txBody>
          <a:bodyPr lIns="45719" rIns="45719"/>
          <a:lstStyle/>
          <a:p>
            <a:pPr/>
          </a:p>
        </p:txBody>
      </p:sp>
      <p:sp>
        <p:nvSpPr>
          <p:cNvPr id="1361" name="CustomShape 12"/>
          <p:cNvSpPr txBox="1"/>
          <p:nvPr/>
        </p:nvSpPr>
        <p:spPr>
          <a:xfrm>
            <a:off x="283319" y="4167359"/>
            <a:ext cx="523203" cy="2424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z="1000">
                <a:uFill>
                  <a:solidFill>
                    <a:srgbClr val="FFFFFF"/>
                  </a:solidFill>
                </a:uFill>
                <a:latin typeface="Gill Sans SemiBold"/>
                <a:ea typeface="Gill Sans SemiBold"/>
                <a:cs typeface="Gill Sans SemiBold"/>
                <a:sym typeface="Gill Sans SemiBold"/>
              </a:defRPr>
            </a:lvl1pPr>
          </a:lstStyle>
          <a:p>
            <a:pPr/>
            <a:r>
              <a:t>CREAR</a:t>
            </a:r>
          </a:p>
        </p:txBody>
      </p:sp>
      <p:sp>
        <p:nvSpPr>
          <p:cNvPr id="1362" name="CustomShape 13"/>
          <p:cNvSpPr txBox="1"/>
          <p:nvPr/>
        </p:nvSpPr>
        <p:spPr>
          <a:xfrm>
            <a:off x="268560" y="4370759"/>
            <a:ext cx="824759" cy="4329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defRPr sz="800">
                <a:uFill>
                  <a:solidFill>
                    <a:srgbClr val="FFFFFF"/>
                  </a:solidFill>
                </a:uFill>
                <a:latin typeface="Gill Sans Light"/>
                <a:ea typeface="Gill Sans Light"/>
                <a:cs typeface="Gill Sans Light"/>
                <a:sym typeface="Gill Sans Light"/>
              </a:defRPr>
            </a:pPr>
            <a:r>
              <a:t>El </a:t>
            </a:r>
            <a:r>
              <a:rPr i="1"/>
              <a:t>ticket</a:t>
            </a:r>
            <a:r>
              <a:t> maestro se crea en el portal. </a:t>
            </a:r>
          </a:p>
        </p:txBody>
      </p:sp>
      <p:sp>
        <p:nvSpPr>
          <p:cNvPr id="1363" name="CustomShape 14"/>
          <p:cNvSpPr txBox="1"/>
          <p:nvPr/>
        </p:nvSpPr>
        <p:spPr>
          <a:xfrm>
            <a:off x="4445999" y="1553775"/>
            <a:ext cx="1022275" cy="6615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800">
                <a:uFill>
                  <a:solidFill>
                    <a:srgbClr val="FFFFFF"/>
                  </a:solidFill>
                </a:uFill>
                <a:latin typeface="Gill Sans Light"/>
                <a:ea typeface="Gill Sans Light"/>
                <a:cs typeface="Gill Sans Light"/>
                <a:sym typeface="Gill Sans Light"/>
              </a:defRPr>
            </a:lvl1pPr>
          </a:lstStyle>
          <a:p>
            <a:pPr/>
            <a:r>
              <a:t>Las notificaciones automatizadas garantizan que los técnicos estén alerta en todo momento.</a:t>
            </a:r>
          </a:p>
        </p:txBody>
      </p:sp>
      <p:sp>
        <p:nvSpPr>
          <p:cNvPr id="1364" name="CustomShape 15"/>
          <p:cNvSpPr txBox="1"/>
          <p:nvPr/>
        </p:nvSpPr>
        <p:spPr>
          <a:xfrm>
            <a:off x="4469760" y="1375885"/>
            <a:ext cx="799092" cy="2424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z="1000">
                <a:uFill>
                  <a:solidFill>
                    <a:srgbClr val="FFFFFF"/>
                  </a:solidFill>
                </a:uFill>
                <a:latin typeface="Gill Sans SemiBold"/>
                <a:ea typeface="Gill Sans SemiBold"/>
                <a:cs typeface="Gill Sans SemiBold"/>
                <a:sym typeface="Gill Sans SemiBold"/>
              </a:defRPr>
            </a:lvl1pPr>
          </a:lstStyle>
          <a:p>
            <a:pPr/>
            <a:r>
              <a:t>NOTIFICAR</a:t>
            </a:r>
          </a:p>
        </p:txBody>
      </p:sp>
      <p:sp>
        <p:nvSpPr>
          <p:cNvPr id="1365" name="CustomShape 16"/>
          <p:cNvSpPr txBox="1"/>
          <p:nvPr/>
        </p:nvSpPr>
        <p:spPr>
          <a:xfrm>
            <a:off x="1116719" y="3359160"/>
            <a:ext cx="221293" cy="3313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z="1400">
                <a:uFill>
                  <a:solidFill>
                    <a:srgbClr val="FFFFFF"/>
                  </a:solidFill>
                </a:uFill>
                <a:latin typeface="Arial Black"/>
                <a:ea typeface="Arial Black"/>
                <a:cs typeface="Arial Black"/>
                <a:sym typeface="Arial Black"/>
              </a:defRPr>
            </a:lvl1pPr>
          </a:lstStyle>
          <a:p>
            <a:pPr/>
            <a:r>
              <a:t>1</a:t>
            </a:r>
          </a:p>
        </p:txBody>
      </p:sp>
      <p:sp>
        <p:nvSpPr>
          <p:cNvPr id="1366" name="CustomShape 17"/>
          <p:cNvSpPr txBox="1"/>
          <p:nvPr/>
        </p:nvSpPr>
        <p:spPr>
          <a:xfrm>
            <a:off x="2179080" y="2645640"/>
            <a:ext cx="221292" cy="3313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z="1400">
                <a:uFill>
                  <a:solidFill>
                    <a:srgbClr val="FFFFFF"/>
                  </a:solidFill>
                </a:uFill>
                <a:latin typeface="Arial Black"/>
                <a:ea typeface="Arial Black"/>
                <a:cs typeface="Arial Black"/>
                <a:sym typeface="Arial Black"/>
              </a:defRPr>
            </a:lvl1pPr>
          </a:lstStyle>
          <a:p>
            <a:pPr/>
            <a:r>
              <a:t>2</a:t>
            </a:r>
          </a:p>
        </p:txBody>
      </p:sp>
      <p:sp>
        <p:nvSpPr>
          <p:cNvPr id="1367" name="CustomShape 18"/>
          <p:cNvSpPr txBox="1"/>
          <p:nvPr/>
        </p:nvSpPr>
        <p:spPr>
          <a:xfrm>
            <a:off x="3188519" y="1938240"/>
            <a:ext cx="221293" cy="3313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z="1400">
                <a:uFill>
                  <a:solidFill>
                    <a:srgbClr val="FFFFFF"/>
                  </a:solidFill>
                </a:uFill>
                <a:latin typeface="Arial Black"/>
                <a:ea typeface="Arial Black"/>
                <a:cs typeface="Arial Black"/>
                <a:sym typeface="Arial Black"/>
              </a:defRPr>
            </a:lvl1pPr>
          </a:lstStyle>
          <a:p>
            <a:pPr/>
            <a:r>
              <a:t>3</a:t>
            </a:r>
          </a:p>
        </p:txBody>
      </p:sp>
      <p:sp>
        <p:nvSpPr>
          <p:cNvPr id="1368" name="CustomShape 19"/>
          <p:cNvSpPr txBox="1"/>
          <p:nvPr/>
        </p:nvSpPr>
        <p:spPr>
          <a:xfrm>
            <a:off x="5494320" y="3674879"/>
            <a:ext cx="221292" cy="3313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z="1400">
                <a:uFill>
                  <a:solidFill>
                    <a:srgbClr val="FFFFFF"/>
                  </a:solidFill>
                </a:uFill>
                <a:latin typeface="Arial Black"/>
                <a:ea typeface="Arial Black"/>
                <a:cs typeface="Arial Black"/>
                <a:sym typeface="Arial Black"/>
              </a:defRPr>
            </a:lvl1pPr>
          </a:lstStyle>
          <a:p>
            <a:pPr/>
            <a:r>
              <a:t>5</a:t>
            </a:r>
          </a:p>
        </p:txBody>
      </p:sp>
      <p:sp>
        <p:nvSpPr>
          <p:cNvPr id="1369" name="CustomShape 20"/>
          <p:cNvSpPr txBox="1"/>
          <p:nvPr/>
        </p:nvSpPr>
        <p:spPr>
          <a:xfrm>
            <a:off x="6990479" y="4138200"/>
            <a:ext cx="221293" cy="3313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z="1400">
                <a:uFill>
                  <a:solidFill>
                    <a:srgbClr val="FFFFFF"/>
                  </a:solidFill>
                </a:uFill>
                <a:latin typeface="Arial Black"/>
                <a:ea typeface="Arial Black"/>
                <a:cs typeface="Arial Black"/>
                <a:sym typeface="Arial Black"/>
              </a:defRPr>
            </a:lvl1pPr>
          </a:lstStyle>
          <a:p>
            <a:pPr/>
            <a:r>
              <a:t>6</a:t>
            </a:r>
          </a:p>
        </p:txBody>
      </p:sp>
      <p:sp>
        <p:nvSpPr>
          <p:cNvPr id="1370" name="CustomShape 21"/>
          <p:cNvSpPr txBox="1"/>
          <p:nvPr/>
        </p:nvSpPr>
        <p:spPr>
          <a:xfrm>
            <a:off x="2087640" y="3383639"/>
            <a:ext cx="1045775" cy="2424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z="1000">
                <a:uFill>
                  <a:solidFill>
                    <a:srgbClr val="FFFFFF"/>
                  </a:solidFill>
                </a:uFill>
                <a:latin typeface="Gill Sans SemiBold"/>
                <a:ea typeface="Gill Sans SemiBold"/>
                <a:cs typeface="Gill Sans SemiBold"/>
                <a:sym typeface="Gill Sans SemiBold"/>
              </a:defRPr>
            </a:lvl1pPr>
          </a:lstStyle>
          <a:p>
            <a:pPr/>
            <a:r>
              <a:t>AUTOMATIZAR</a:t>
            </a:r>
          </a:p>
        </p:txBody>
      </p:sp>
      <p:sp>
        <p:nvSpPr>
          <p:cNvPr id="1371" name="CustomShape 22"/>
          <p:cNvSpPr txBox="1"/>
          <p:nvPr/>
        </p:nvSpPr>
        <p:spPr>
          <a:xfrm>
            <a:off x="2045879" y="3562560"/>
            <a:ext cx="1244886" cy="11187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defRPr sz="800">
                <a:uFill>
                  <a:solidFill>
                    <a:srgbClr val="FFFFFF"/>
                  </a:solidFill>
                </a:uFill>
                <a:latin typeface="Gill Sans Light"/>
                <a:ea typeface="Gill Sans Light"/>
                <a:cs typeface="Gill Sans Light"/>
                <a:sym typeface="Gill Sans Light"/>
              </a:defRPr>
            </a:pPr>
            <a:r>
              <a:t>Las reglas de negocio permiten crear flujos de trabajo preconfigurados, además de priorizar y asignar los </a:t>
            </a:r>
            <a:r>
              <a:rPr i="1"/>
              <a:t>tickets</a:t>
            </a:r>
            <a:r>
              <a:t> a los técnicos pertinentes. Los SLA garantizan tiempos de respuesta, resolución y escalamientos oportunos. </a:t>
            </a:r>
          </a:p>
        </p:txBody>
      </p:sp>
      <p:sp>
        <p:nvSpPr>
          <p:cNvPr id="1372" name="CustomShape 23"/>
          <p:cNvSpPr txBox="1"/>
          <p:nvPr/>
        </p:nvSpPr>
        <p:spPr>
          <a:xfrm>
            <a:off x="3336480" y="2909160"/>
            <a:ext cx="1014831" cy="2424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z="1000">
                <a:uFill>
                  <a:solidFill>
                    <a:srgbClr val="FFFFFF"/>
                  </a:solidFill>
                </a:uFill>
                <a:latin typeface="Gill Sans SemiBold"/>
                <a:ea typeface="Gill Sans SemiBold"/>
                <a:cs typeface="Gill Sans SemiBold"/>
                <a:sym typeface="Gill Sans SemiBold"/>
              </a:defRPr>
            </a:lvl1pPr>
          </a:lstStyle>
          <a:p>
            <a:pPr/>
            <a:r>
              <a:t>DEPENDENCIA</a:t>
            </a:r>
          </a:p>
        </p:txBody>
      </p:sp>
      <p:sp>
        <p:nvSpPr>
          <p:cNvPr id="1373" name="CustomShape 24"/>
          <p:cNvSpPr txBox="1"/>
          <p:nvPr/>
        </p:nvSpPr>
        <p:spPr>
          <a:xfrm>
            <a:off x="5561640" y="2141279"/>
            <a:ext cx="583911" cy="2424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z="1000">
                <a:uFill>
                  <a:solidFill>
                    <a:srgbClr val="FFFFFF"/>
                  </a:solidFill>
                </a:uFill>
                <a:latin typeface="Gill Sans SemiBold"/>
                <a:ea typeface="Gill Sans SemiBold"/>
                <a:cs typeface="Gill Sans SemiBold"/>
                <a:sym typeface="Gill Sans SemiBold"/>
              </a:defRPr>
            </a:lvl1pPr>
          </a:lstStyle>
          <a:p>
            <a:pPr/>
            <a:r>
              <a:t>TAREAS</a:t>
            </a:r>
          </a:p>
        </p:txBody>
      </p:sp>
      <p:sp>
        <p:nvSpPr>
          <p:cNvPr id="1374" name="CustomShape 25"/>
          <p:cNvSpPr txBox="1"/>
          <p:nvPr/>
        </p:nvSpPr>
        <p:spPr>
          <a:xfrm>
            <a:off x="3328199" y="3074759"/>
            <a:ext cx="877818" cy="12330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defRPr sz="800">
                <a:uFill>
                  <a:solidFill>
                    <a:srgbClr val="FFFFFF"/>
                  </a:solidFill>
                </a:uFill>
                <a:latin typeface="Gill Sans Light"/>
                <a:ea typeface="Gill Sans Light"/>
                <a:cs typeface="Gill Sans Light"/>
                <a:sym typeface="Gill Sans Light"/>
              </a:defRPr>
            </a:pPr>
            <a:r>
              <a:t>Los </a:t>
            </a:r>
            <a:r>
              <a:rPr i="1"/>
              <a:t>tickets</a:t>
            </a:r>
            <a:r>
              <a:t> que se añaden como dependencias del </a:t>
            </a:r>
            <a:r>
              <a:rPr i="1"/>
              <a:t>ticket</a:t>
            </a:r>
            <a:r>
              <a:t> principal permiten a los técnicos gestionar todos los </a:t>
            </a:r>
            <a:r>
              <a:rPr i="1"/>
              <a:t>tickets</a:t>
            </a:r>
            <a:r>
              <a:t> relacionados con el problema en un solo lugar.</a:t>
            </a:r>
          </a:p>
        </p:txBody>
      </p:sp>
      <p:sp>
        <p:nvSpPr>
          <p:cNvPr id="1375" name="CustomShape 26"/>
          <p:cNvSpPr txBox="1"/>
          <p:nvPr/>
        </p:nvSpPr>
        <p:spPr>
          <a:xfrm>
            <a:off x="5585400" y="2332079"/>
            <a:ext cx="735189" cy="775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800">
                <a:uFill>
                  <a:solidFill>
                    <a:srgbClr val="FFFFFF"/>
                  </a:solidFill>
                </a:uFill>
                <a:latin typeface="Gill Sans Light"/>
                <a:ea typeface="Gill Sans Light"/>
                <a:cs typeface="Gill Sans Light"/>
                <a:sym typeface="Gill Sans Light"/>
              </a:defRPr>
            </a:lvl1pPr>
          </a:lstStyle>
          <a:p>
            <a:pPr/>
            <a:r>
              <a:t>Las tareas permiten a los técnicos tener su propia lista de «tareas pendientes». </a:t>
            </a:r>
          </a:p>
        </p:txBody>
      </p:sp>
      <p:sp>
        <p:nvSpPr>
          <p:cNvPr id="1376" name="CustomShape 27"/>
          <p:cNvSpPr txBox="1"/>
          <p:nvPr/>
        </p:nvSpPr>
        <p:spPr>
          <a:xfrm>
            <a:off x="6785639" y="2585879"/>
            <a:ext cx="539946" cy="2424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z="1000">
                <a:uFill>
                  <a:solidFill>
                    <a:srgbClr val="FFFFFF"/>
                  </a:solidFill>
                </a:uFill>
                <a:latin typeface="Gill Sans SemiBold"/>
                <a:ea typeface="Gill Sans SemiBold"/>
                <a:cs typeface="Gill Sans SemiBold"/>
                <a:sym typeface="Gill Sans SemiBold"/>
              </a:defRPr>
            </a:lvl1pPr>
          </a:lstStyle>
          <a:p>
            <a:pPr/>
            <a:r>
              <a:t>CIERRE</a:t>
            </a:r>
          </a:p>
        </p:txBody>
      </p:sp>
      <p:sp>
        <p:nvSpPr>
          <p:cNvPr id="1377" name="CustomShape 28"/>
          <p:cNvSpPr txBox="1"/>
          <p:nvPr/>
        </p:nvSpPr>
        <p:spPr>
          <a:xfrm>
            <a:off x="6749640" y="2780639"/>
            <a:ext cx="1174611" cy="6615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defRPr sz="800">
                <a:uFill>
                  <a:solidFill>
                    <a:srgbClr val="FFFFFF"/>
                  </a:solidFill>
                </a:uFill>
                <a:latin typeface="Gill Sans Light"/>
                <a:ea typeface="Gill Sans Light"/>
                <a:cs typeface="Gill Sans Light"/>
                <a:sym typeface="Gill Sans Light"/>
              </a:defRPr>
            </a:pPr>
            <a:r>
              <a:t>Las dependencias creadas garantizan que los </a:t>
            </a:r>
            <a:r>
              <a:rPr i="1"/>
              <a:t>tickets</a:t>
            </a:r>
            <a:r>
              <a:t> secundarios se cierren automáticamente al cerrar el </a:t>
            </a:r>
            <a:r>
              <a:rPr i="1"/>
              <a:t>ticket</a:t>
            </a:r>
            <a:r>
              <a:t> principal. </a:t>
            </a:r>
          </a:p>
        </p:txBody>
      </p:sp>
      <p:sp>
        <p:nvSpPr>
          <p:cNvPr id="1378" name="CustomShape 29"/>
          <p:cNvSpPr/>
          <p:nvPr/>
        </p:nvSpPr>
        <p:spPr>
          <a:xfrm rot="18970800">
            <a:off x="4239359" y="2278800"/>
            <a:ext cx="1063081" cy="1105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22" y="0"/>
                </a:moveTo>
                <a:lnTo>
                  <a:pt x="11178" y="46"/>
                </a:lnTo>
                <a:lnTo>
                  <a:pt x="11488" y="152"/>
                </a:lnTo>
                <a:lnTo>
                  <a:pt x="11770" y="334"/>
                </a:lnTo>
                <a:lnTo>
                  <a:pt x="12021" y="577"/>
                </a:lnTo>
                <a:lnTo>
                  <a:pt x="12199" y="850"/>
                </a:lnTo>
                <a:lnTo>
                  <a:pt x="12317" y="1169"/>
                </a:lnTo>
                <a:lnTo>
                  <a:pt x="12347" y="1518"/>
                </a:lnTo>
                <a:lnTo>
                  <a:pt x="12332" y="1700"/>
                </a:lnTo>
                <a:lnTo>
                  <a:pt x="12288" y="1913"/>
                </a:lnTo>
                <a:lnTo>
                  <a:pt x="12169" y="2338"/>
                </a:lnTo>
                <a:lnTo>
                  <a:pt x="12095" y="2535"/>
                </a:lnTo>
                <a:lnTo>
                  <a:pt x="12036" y="2687"/>
                </a:lnTo>
                <a:lnTo>
                  <a:pt x="11992" y="2778"/>
                </a:lnTo>
                <a:lnTo>
                  <a:pt x="11962" y="2823"/>
                </a:lnTo>
                <a:lnTo>
                  <a:pt x="11888" y="3081"/>
                </a:lnTo>
                <a:lnTo>
                  <a:pt x="11888" y="3309"/>
                </a:lnTo>
                <a:lnTo>
                  <a:pt x="11992" y="3506"/>
                </a:lnTo>
                <a:lnTo>
                  <a:pt x="12125" y="3658"/>
                </a:lnTo>
                <a:lnTo>
                  <a:pt x="12332" y="3749"/>
                </a:lnTo>
                <a:lnTo>
                  <a:pt x="12599" y="3780"/>
                </a:lnTo>
                <a:lnTo>
                  <a:pt x="17795" y="3780"/>
                </a:lnTo>
                <a:lnTo>
                  <a:pt x="17825" y="4569"/>
                </a:lnTo>
                <a:lnTo>
                  <a:pt x="17825" y="4842"/>
                </a:lnTo>
                <a:cubicBezTo>
                  <a:pt x="17815" y="6213"/>
                  <a:pt x="17805" y="7585"/>
                  <a:pt x="17795" y="8956"/>
                </a:cubicBezTo>
                <a:lnTo>
                  <a:pt x="17810" y="9199"/>
                </a:lnTo>
                <a:lnTo>
                  <a:pt x="17884" y="9381"/>
                </a:lnTo>
                <a:lnTo>
                  <a:pt x="18002" y="9517"/>
                </a:lnTo>
                <a:lnTo>
                  <a:pt x="18151" y="9624"/>
                </a:lnTo>
                <a:lnTo>
                  <a:pt x="18328" y="9669"/>
                </a:lnTo>
                <a:lnTo>
                  <a:pt x="18521" y="9654"/>
                </a:lnTo>
                <a:lnTo>
                  <a:pt x="18758" y="9593"/>
                </a:lnTo>
                <a:lnTo>
                  <a:pt x="18802" y="9578"/>
                </a:lnTo>
                <a:lnTo>
                  <a:pt x="18906" y="9533"/>
                </a:lnTo>
                <a:lnTo>
                  <a:pt x="19054" y="9472"/>
                </a:lnTo>
                <a:lnTo>
                  <a:pt x="19246" y="9396"/>
                </a:lnTo>
                <a:lnTo>
                  <a:pt x="19468" y="9335"/>
                </a:lnTo>
                <a:lnTo>
                  <a:pt x="19675" y="9274"/>
                </a:lnTo>
                <a:lnTo>
                  <a:pt x="19883" y="9229"/>
                </a:lnTo>
                <a:lnTo>
                  <a:pt x="20060" y="9214"/>
                </a:lnTo>
                <a:lnTo>
                  <a:pt x="20430" y="9259"/>
                </a:lnTo>
                <a:lnTo>
                  <a:pt x="20741" y="9366"/>
                </a:lnTo>
                <a:lnTo>
                  <a:pt x="21023" y="9548"/>
                </a:lnTo>
                <a:lnTo>
                  <a:pt x="21274" y="9775"/>
                </a:lnTo>
                <a:lnTo>
                  <a:pt x="21437" y="10064"/>
                </a:lnTo>
                <a:lnTo>
                  <a:pt x="21556" y="10383"/>
                </a:lnTo>
                <a:lnTo>
                  <a:pt x="21600" y="10717"/>
                </a:lnTo>
                <a:lnTo>
                  <a:pt x="21556" y="11081"/>
                </a:lnTo>
                <a:lnTo>
                  <a:pt x="21437" y="11400"/>
                </a:lnTo>
                <a:lnTo>
                  <a:pt x="21274" y="11673"/>
                </a:lnTo>
                <a:lnTo>
                  <a:pt x="21023" y="11916"/>
                </a:lnTo>
                <a:lnTo>
                  <a:pt x="20741" y="12098"/>
                </a:lnTo>
                <a:lnTo>
                  <a:pt x="20430" y="12204"/>
                </a:lnTo>
                <a:lnTo>
                  <a:pt x="20060" y="12250"/>
                </a:lnTo>
                <a:lnTo>
                  <a:pt x="19883" y="12234"/>
                </a:lnTo>
                <a:lnTo>
                  <a:pt x="19675" y="12189"/>
                </a:lnTo>
                <a:lnTo>
                  <a:pt x="19468" y="12128"/>
                </a:lnTo>
                <a:lnTo>
                  <a:pt x="19246" y="12052"/>
                </a:lnTo>
                <a:lnTo>
                  <a:pt x="19054" y="11992"/>
                </a:lnTo>
                <a:lnTo>
                  <a:pt x="18906" y="11931"/>
                </a:lnTo>
                <a:lnTo>
                  <a:pt x="18802" y="11885"/>
                </a:lnTo>
                <a:lnTo>
                  <a:pt x="18758" y="11870"/>
                </a:lnTo>
                <a:lnTo>
                  <a:pt x="18521" y="11809"/>
                </a:lnTo>
                <a:lnTo>
                  <a:pt x="18328" y="11794"/>
                </a:lnTo>
                <a:lnTo>
                  <a:pt x="18151" y="11840"/>
                </a:lnTo>
                <a:lnTo>
                  <a:pt x="18002" y="11931"/>
                </a:lnTo>
                <a:lnTo>
                  <a:pt x="17884" y="12083"/>
                </a:lnTo>
                <a:lnTo>
                  <a:pt x="17810" y="12265"/>
                </a:lnTo>
                <a:lnTo>
                  <a:pt x="17795" y="12492"/>
                </a:lnTo>
                <a:cubicBezTo>
                  <a:pt x="17798" y="14262"/>
                  <a:pt x="17802" y="16031"/>
                  <a:pt x="17805" y="17800"/>
                </a:cubicBezTo>
                <a:lnTo>
                  <a:pt x="12673" y="17805"/>
                </a:lnTo>
                <a:lnTo>
                  <a:pt x="12421" y="17851"/>
                </a:lnTo>
                <a:lnTo>
                  <a:pt x="12214" y="17957"/>
                </a:lnTo>
                <a:lnTo>
                  <a:pt x="12066" y="18094"/>
                </a:lnTo>
                <a:lnTo>
                  <a:pt x="11992" y="18291"/>
                </a:lnTo>
                <a:lnTo>
                  <a:pt x="11962" y="18519"/>
                </a:lnTo>
                <a:lnTo>
                  <a:pt x="12051" y="18777"/>
                </a:lnTo>
                <a:lnTo>
                  <a:pt x="12066" y="18822"/>
                </a:lnTo>
                <a:lnTo>
                  <a:pt x="12110" y="18913"/>
                </a:lnTo>
                <a:lnTo>
                  <a:pt x="12169" y="19065"/>
                </a:lnTo>
                <a:lnTo>
                  <a:pt x="12243" y="19262"/>
                </a:lnTo>
                <a:lnTo>
                  <a:pt x="12317" y="19460"/>
                </a:lnTo>
                <a:lnTo>
                  <a:pt x="12377" y="19687"/>
                </a:lnTo>
                <a:lnTo>
                  <a:pt x="12421" y="19900"/>
                </a:lnTo>
                <a:lnTo>
                  <a:pt x="12436" y="20067"/>
                </a:lnTo>
                <a:lnTo>
                  <a:pt x="12391" y="20431"/>
                </a:lnTo>
                <a:lnTo>
                  <a:pt x="12273" y="20750"/>
                </a:lnTo>
                <a:lnTo>
                  <a:pt x="12110" y="21023"/>
                </a:lnTo>
                <a:lnTo>
                  <a:pt x="11859" y="21251"/>
                </a:lnTo>
                <a:lnTo>
                  <a:pt x="11577" y="21448"/>
                </a:lnTo>
                <a:lnTo>
                  <a:pt x="11266" y="21554"/>
                </a:lnTo>
                <a:lnTo>
                  <a:pt x="10896" y="21600"/>
                </a:lnTo>
                <a:lnTo>
                  <a:pt x="10556" y="21554"/>
                </a:lnTo>
                <a:lnTo>
                  <a:pt x="10230" y="21448"/>
                </a:lnTo>
                <a:lnTo>
                  <a:pt x="9949" y="21251"/>
                </a:lnTo>
                <a:lnTo>
                  <a:pt x="9712" y="21023"/>
                </a:lnTo>
                <a:lnTo>
                  <a:pt x="9534" y="20750"/>
                </a:lnTo>
                <a:lnTo>
                  <a:pt x="9416" y="20431"/>
                </a:lnTo>
                <a:lnTo>
                  <a:pt x="9371" y="20067"/>
                </a:lnTo>
                <a:lnTo>
                  <a:pt x="9386" y="19900"/>
                </a:lnTo>
                <a:lnTo>
                  <a:pt x="9431" y="19687"/>
                </a:lnTo>
                <a:lnTo>
                  <a:pt x="9505" y="19460"/>
                </a:lnTo>
                <a:lnTo>
                  <a:pt x="9579" y="19262"/>
                </a:lnTo>
                <a:lnTo>
                  <a:pt x="9638" y="19065"/>
                </a:lnTo>
                <a:lnTo>
                  <a:pt x="9697" y="18913"/>
                </a:lnTo>
                <a:lnTo>
                  <a:pt x="9741" y="18822"/>
                </a:lnTo>
                <a:lnTo>
                  <a:pt x="9756" y="18777"/>
                </a:lnTo>
                <a:lnTo>
                  <a:pt x="9830" y="18519"/>
                </a:lnTo>
                <a:lnTo>
                  <a:pt x="9830" y="18291"/>
                </a:lnTo>
                <a:lnTo>
                  <a:pt x="9756" y="18094"/>
                </a:lnTo>
                <a:lnTo>
                  <a:pt x="9608" y="17957"/>
                </a:lnTo>
                <a:lnTo>
                  <a:pt x="9386" y="17851"/>
                </a:lnTo>
                <a:lnTo>
                  <a:pt x="9134" y="17805"/>
                </a:lnTo>
                <a:lnTo>
                  <a:pt x="3816" y="17805"/>
                </a:lnTo>
                <a:lnTo>
                  <a:pt x="3842" y="13084"/>
                </a:lnTo>
                <a:lnTo>
                  <a:pt x="3820" y="13084"/>
                </a:lnTo>
                <a:lnTo>
                  <a:pt x="3820" y="12492"/>
                </a:lnTo>
                <a:lnTo>
                  <a:pt x="3790" y="12280"/>
                </a:lnTo>
                <a:lnTo>
                  <a:pt x="3716" y="12113"/>
                </a:lnTo>
                <a:lnTo>
                  <a:pt x="3568" y="11992"/>
                </a:lnTo>
                <a:lnTo>
                  <a:pt x="3405" y="11931"/>
                </a:lnTo>
                <a:lnTo>
                  <a:pt x="3213" y="11916"/>
                </a:lnTo>
                <a:lnTo>
                  <a:pt x="2991" y="11946"/>
                </a:lnTo>
                <a:lnTo>
                  <a:pt x="2754" y="12022"/>
                </a:lnTo>
                <a:lnTo>
                  <a:pt x="2724" y="12037"/>
                </a:lnTo>
                <a:lnTo>
                  <a:pt x="2635" y="12067"/>
                </a:lnTo>
                <a:lnTo>
                  <a:pt x="2487" y="12098"/>
                </a:lnTo>
                <a:lnTo>
                  <a:pt x="2324" y="12143"/>
                </a:lnTo>
                <a:lnTo>
                  <a:pt x="2117" y="12174"/>
                </a:lnTo>
                <a:lnTo>
                  <a:pt x="1910" y="12219"/>
                </a:lnTo>
                <a:lnTo>
                  <a:pt x="1717" y="12234"/>
                </a:lnTo>
                <a:lnTo>
                  <a:pt x="1540" y="12250"/>
                </a:lnTo>
                <a:lnTo>
                  <a:pt x="1184" y="12204"/>
                </a:lnTo>
                <a:lnTo>
                  <a:pt x="859" y="12098"/>
                </a:lnTo>
                <a:lnTo>
                  <a:pt x="577" y="11916"/>
                </a:lnTo>
                <a:lnTo>
                  <a:pt x="341" y="11673"/>
                </a:lnTo>
                <a:lnTo>
                  <a:pt x="163" y="11400"/>
                </a:lnTo>
                <a:lnTo>
                  <a:pt x="44" y="11081"/>
                </a:lnTo>
                <a:lnTo>
                  <a:pt x="0" y="10732"/>
                </a:lnTo>
                <a:lnTo>
                  <a:pt x="44" y="10383"/>
                </a:lnTo>
                <a:lnTo>
                  <a:pt x="163" y="10064"/>
                </a:lnTo>
                <a:lnTo>
                  <a:pt x="341" y="9775"/>
                </a:lnTo>
                <a:lnTo>
                  <a:pt x="577" y="9548"/>
                </a:lnTo>
                <a:lnTo>
                  <a:pt x="859" y="9366"/>
                </a:lnTo>
                <a:lnTo>
                  <a:pt x="1184" y="9259"/>
                </a:lnTo>
                <a:lnTo>
                  <a:pt x="1540" y="9214"/>
                </a:lnTo>
                <a:lnTo>
                  <a:pt x="1717" y="9229"/>
                </a:lnTo>
                <a:lnTo>
                  <a:pt x="1925" y="9274"/>
                </a:lnTo>
                <a:lnTo>
                  <a:pt x="2147" y="9335"/>
                </a:lnTo>
                <a:lnTo>
                  <a:pt x="2354" y="9411"/>
                </a:lnTo>
                <a:lnTo>
                  <a:pt x="2546" y="9472"/>
                </a:lnTo>
                <a:lnTo>
                  <a:pt x="2709" y="9533"/>
                </a:lnTo>
                <a:lnTo>
                  <a:pt x="2813" y="9578"/>
                </a:lnTo>
                <a:lnTo>
                  <a:pt x="2842" y="9593"/>
                </a:lnTo>
                <a:lnTo>
                  <a:pt x="3109" y="9669"/>
                </a:lnTo>
                <a:lnTo>
                  <a:pt x="3346" y="9654"/>
                </a:lnTo>
                <a:lnTo>
                  <a:pt x="3538" y="9578"/>
                </a:lnTo>
                <a:lnTo>
                  <a:pt x="3701" y="9441"/>
                </a:lnTo>
                <a:lnTo>
                  <a:pt x="3790" y="9229"/>
                </a:lnTo>
                <a:lnTo>
                  <a:pt x="3820" y="8956"/>
                </a:lnTo>
                <a:lnTo>
                  <a:pt x="3820" y="3847"/>
                </a:lnTo>
                <a:lnTo>
                  <a:pt x="3848" y="3847"/>
                </a:lnTo>
                <a:lnTo>
                  <a:pt x="3848" y="3780"/>
                </a:lnTo>
                <a:lnTo>
                  <a:pt x="9046" y="3780"/>
                </a:lnTo>
                <a:lnTo>
                  <a:pt x="9297" y="3749"/>
                </a:lnTo>
                <a:lnTo>
                  <a:pt x="9519" y="3658"/>
                </a:lnTo>
                <a:lnTo>
                  <a:pt x="9667" y="3506"/>
                </a:lnTo>
                <a:lnTo>
                  <a:pt x="9741" y="3309"/>
                </a:lnTo>
                <a:lnTo>
                  <a:pt x="9756" y="3081"/>
                </a:lnTo>
                <a:lnTo>
                  <a:pt x="9682" y="2823"/>
                </a:lnTo>
                <a:lnTo>
                  <a:pt x="9667" y="2778"/>
                </a:lnTo>
                <a:lnTo>
                  <a:pt x="9623" y="2687"/>
                </a:lnTo>
                <a:lnTo>
                  <a:pt x="9564" y="2535"/>
                </a:lnTo>
                <a:lnTo>
                  <a:pt x="9475" y="2338"/>
                </a:lnTo>
                <a:lnTo>
                  <a:pt x="9401" y="2125"/>
                </a:lnTo>
                <a:lnTo>
                  <a:pt x="9342" y="1913"/>
                </a:lnTo>
                <a:lnTo>
                  <a:pt x="9297" y="1700"/>
                </a:lnTo>
                <a:lnTo>
                  <a:pt x="9283" y="1518"/>
                </a:lnTo>
                <a:lnTo>
                  <a:pt x="9327" y="1169"/>
                </a:lnTo>
                <a:lnTo>
                  <a:pt x="9431" y="850"/>
                </a:lnTo>
                <a:lnTo>
                  <a:pt x="9623" y="577"/>
                </a:lnTo>
                <a:lnTo>
                  <a:pt x="9860" y="334"/>
                </a:lnTo>
                <a:lnTo>
                  <a:pt x="10141" y="152"/>
                </a:lnTo>
                <a:lnTo>
                  <a:pt x="10467" y="46"/>
                </a:lnTo>
                <a:lnTo>
                  <a:pt x="10822" y="0"/>
                </a:lnTo>
                <a:close/>
              </a:path>
            </a:pathLst>
          </a:custGeom>
          <a:solidFill>
            <a:srgbClr val="808080"/>
          </a:solidFill>
          <a:ln w="12700">
            <a:miter lim="400000"/>
          </a:ln>
        </p:spPr>
        <p:txBody>
          <a:bodyPr lIns="45719" rIns="45719"/>
          <a:lstStyle/>
          <a:p>
            <a:pPr/>
          </a:p>
        </p:txBody>
      </p:sp>
      <p:sp>
        <p:nvSpPr>
          <p:cNvPr id="1379" name="CustomShape 30"/>
          <p:cNvSpPr txBox="1"/>
          <p:nvPr/>
        </p:nvSpPr>
        <p:spPr>
          <a:xfrm>
            <a:off x="4649039" y="2678040"/>
            <a:ext cx="221293" cy="3313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z="1400">
                <a:uFill>
                  <a:solidFill>
                    <a:srgbClr val="FFFFFF"/>
                  </a:solidFill>
                </a:uFill>
                <a:latin typeface="Arial Black"/>
                <a:ea typeface="Arial Black"/>
                <a:cs typeface="Arial Black"/>
                <a:sym typeface="Arial Black"/>
              </a:defRPr>
            </a:lvl1pPr>
          </a:lstStyle>
          <a:p>
            <a:pPr/>
            <a:r>
              <a:t>4</a:t>
            </a:r>
          </a:p>
        </p:txBody>
      </p:sp>
      <p:pic>
        <p:nvPicPr>
          <p:cNvPr id="1380" name="Imagen 529" descr="Imagen 529"/>
          <p:cNvPicPr>
            <a:picLocks noChangeAspect="1"/>
          </p:cNvPicPr>
          <p:nvPr/>
        </p:nvPicPr>
        <p:blipFill>
          <a:blip r:embed="rId3">
            <a:extLst/>
          </a:blip>
          <a:stretch>
            <a:fillRect/>
          </a:stretch>
        </p:blipFill>
        <p:spPr>
          <a:xfrm>
            <a:off x="8247960" y="4901039"/>
            <a:ext cx="802801" cy="187921"/>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2" name="CustomShape 1"/>
          <p:cNvSpPr/>
          <p:nvPr/>
        </p:nvSpPr>
        <p:spPr>
          <a:xfrm>
            <a:off x="1279440" y="756359"/>
            <a:ext cx="605161" cy="577081"/>
          </a:xfrm>
          <a:prstGeom prst="ellipse">
            <a:avLst/>
          </a:prstGeom>
          <a:solidFill>
            <a:srgbClr val="49B1AB"/>
          </a:solidFill>
          <a:ln>
            <a:solidFill>
              <a:srgbClr val="000000"/>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383" name="CustomShape 2"/>
          <p:cNvSpPr txBox="1"/>
          <p:nvPr/>
        </p:nvSpPr>
        <p:spPr>
          <a:xfrm>
            <a:off x="1229040" y="2467080"/>
            <a:ext cx="1721733" cy="12838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p>
            <a:pPr>
              <a:defRPr spc="-1">
                <a:uFill>
                  <a:solidFill>
                    <a:srgbClr val="FFFFFF"/>
                  </a:solidFill>
                </a:uFill>
              </a:defRPr>
            </a:pPr>
          </a:p>
          <a:p>
            <a:pPr>
              <a:defRPr spc="-1">
                <a:uFill>
                  <a:solidFill>
                    <a:srgbClr val="FFFFFF"/>
                  </a:solidFill>
                </a:uFill>
              </a:defRPr>
            </a:pPr>
          </a:p>
          <a:p>
            <a:pPr>
              <a:defRPr sz="1100">
                <a:uFill>
                  <a:solidFill>
                    <a:srgbClr val="FFFFFF"/>
                  </a:solidFill>
                </a:uFill>
                <a:latin typeface="Gill Sans Light"/>
                <a:ea typeface="Gill Sans Light"/>
                <a:cs typeface="Gill Sans Light"/>
                <a:sym typeface="Gill Sans Light"/>
              </a:defRPr>
            </a:pPr>
            <a:r>
              <a:t>James Arnold</a:t>
            </a:r>
          </a:p>
          <a:p>
            <a:pPr>
              <a:defRPr sz="1100">
                <a:uFill>
                  <a:solidFill>
                    <a:srgbClr val="FFFFFF"/>
                  </a:solidFill>
                </a:uFill>
                <a:latin typeface="Gill Sans Light"/>
                <a:ea typeface="Gill Sans Light"/>
                <a:cs typeface="Gill Sans Light"/>
                <a:sym typeface="Gill Sans Light"/>
              </a:defRPr>
            </a:pPr>
            <a:r>
              <a:t>Director de servicio al cliente</a:t>
            </a:r>
          </a:p>
          <a:p>
            <a:pPr>
              <a:defRPr sz="1100">
                <a:uFill>
                  <a:solidFill>
                    <a:srgbClr val="FFFFFF"/>
                  </a:solidFill>
                </a:uFill>
                <a:latin typeface="Gill Sans Light"/>
                <a:ea typeface="Gill Sans Light"/>
                <a:cs typeface="Gill Sans Light"/>
                <a:sym typeface="Gill Sans Light"/>
              </a:defRPr>
            </a:pPr>
            <a:r>
              <a:t>Manhattan Associates</a:t>
            </a:r>
          </a:p>
          <a:p>
            <a:pPr>
              <a:defRPr sz="1100">
                <a:uFill>
                  <a:solidFill>
                    <a:srgbClr val="FFFFFF"/>
                  </a:solidFill>
                </a:uFill>
                <a:latin typeface="Gill Sans Light"/>
                <a:ea typeface="Gill Sans Light"/>
                <a:cs typeface="Gill Sans Light"/>
                <a:sym typeface="Gill Sans Light"/>
              </a:defRPr>
            </a:pPr>
            <a:r>
              <a:t> </a:t>
            </a:r>
          </a:p>
        </p:txBody>
      </p:sp>
      <p:pic>
        <p:nvPicPr>
          <p:cNvPr id="1384" name="Picture 4" descr="Picture 4"/>
          <p:cNvPicPr>
            <a:picLocks noChangeAspect="1"/>
          </p:cNvPicPr>
          <p:nvPr/>
        </p:nvPicPr>
        <p:blipFill>
          <a:blip r:embed="rId2">
            <a:extLst/>
          </a:blip>
          <a:stretch>
            <a:fillRect/>
          </a:stretch>
        </p:blipFill>
        <p:spPr>
          <a:xfrm>
            <a:off x="1392119" y="896400"/>
            <a:ext cx="380161" cy="341281"/>
          </a:xfrm>
          <a:prstGeom prst="rect">
            <a:avLst/>
          </a:prstGeom>
          <a:ln w="12700">
            <a:miter lim="400000"/>
          </a:ln>
        </p:spPr>
      </p:pic>
      <p:sp>
        <p:nvSpPr>
          <p:cNvPr id="1385" name="CustomShape 3"/>
          <p:cNvSpPr txBox="1"/>
          <p:nvPr/>
        </p:nvSpPr>
        <p:spPr>
          <a:xfrm>
            <a:off x="673020" y="2212919"/>
            <a:ext cx="7460986" cy="603223"/>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a:uFill>
                  <a:solidFill>
                    <a:srgbClr val="FFFFFF"/>
                  </a:solidFill>
                </a:uFill>
                <a:latin typeface="Gill Sans Light"/>
                <a:ea typeface="Gill Sans Light"/>
                <a:cs typeface="Gill Sans Light"/>
                <a:sym typeface="Gill Sans Light"/>
              </a:defRPr>
            </a:lvl1pPr>
          </a:lstStyle>
          <a:p>
            <a:pPr/>
            <a:r>
              <a:t>ServiceDesk Plus ha sido una gran decisión tanto funcional como financieramente.</a:t>
            </a:r>
          </a:p>
        </p:txBody>
      </p:sp>
      <p:sp>
        <p:nvSpPr>
          <p:cNvPr id="1386" name="CustomShape 4"/>
          <p:cNvSpPr/>
          <p:nvPr/>
        </p:nvSpPr>
        <p:spPr>
          <a:xfrm>
            <a:off x="-2880" y="1064520"/>
            <a:ext cx="1261801" cy="361"/>
          </a:xfrm>
          <a:prstGeom prst="line">
            <a:avLst/>
          </a:prstGeom>
          <a:ln w="9360">
            <a:solidFill>
              <a:srgbClr val="CCCCCC"/>
            </a:solidFill>
          </a:ln>
        </p:spPr>
        <p:txBody>
          <a:bodyPr lIns="45719" rIns="45719"/>
          <a:lstStyle/>
          <a:p>
            <a:pPr/>
          </a:p>
        </p:txBody>
      </p:sp>
      <p:sp>
        <p:nvSpPr>
          <p:cNvPr id="1387" name="CustomShape 5"/>
          <p:cNvSpPr/>
          <p:nvPr/>
        </p:nvSpPr>
        <p:spPr>
          <a:xfrm>
            <a:off x="6107040" y="1101959"/>
            <a:ext cx="3035161" cy="361"/>
          </a:xfrm>
          <a:prstGeom prst="line">
            <a:avLst/>
          </a:prstGeom>
          <a:ln w="9360">
            <a:solidFill>
              <a:srgbClr val="CCCCCC"/>
            </a:solidFill>
          </a:ln>
        </p:spPr>
        <p:txBody>
          <a:bodyPr lIns="45719" rIns="45719"/>
          <a:lstStyle/>
          <a:p>
            <a:pPr/>
          </a:p>
        </p:txBody>
      </p:sp>
      <p:sp>
        <p:nvSpPr>
          <p:cNvPr id="1388" name="CustomShape 6"/>
          <p:cNvSpPr txBox="1"/>
          <p:nvPr/>
        </p:nvSpPr>
        <p:spPr>
          <a:xfrm>
            <a:off x="1933200" y="718920"/>
            <a:ext cx="5808548" cy="6107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z="3600">
                <a:uFill>
                  <a:solidFill>
                    <a:srgbClr val="FFFFFF"/>
                  </a:solidFill>
                </a:uFill>
                <a:latin typeface="Gill Sans Light"/>
                <a:ea typeface="Gill Sans Light"/>
                <a:cs typeface="Gill Sans Light"/>
                <a:sym typeface="Gill Sans Light"/>
              </a:defRPr>
            </a:lvl1pPr>
          </a:lstStyle>
          <a:p>
            <a:pPr/>
            <a:r>
              <a:t>Lo que opinan nuestros clientes</a:t>
            </a:r>
          </a:p>
        </p:txBody>
      </p:sp>
      <p:pic>
        <p:nvPicPr>
          <p:cNvPr id="1389" name="Imagen 537" descr="Imagen 537"/>
          <p:cNvPicPr>
            <a:picLocks noChangeAspect="1"/>
          </p:cNvPicPr>
          <p:nvPr/>
        </p:nvPicPr>
        <p:blipFill>
          <a:blip r:embed="rId3">
            <a:extLst/>
          </a:blip>
          <a:stretch>
            <a:fillRect/>
          </a:stretch>
        </p:blipFill>
        <p:spPr>
          <a:xfrm>
            <a:off x="7821720" y="4663440"/>
            <a:ext cx="1050841" cy="246241"/>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1" name="CustomShape 1"/>
          <p:cNvSpPr txBox="1"/>
          <p:nvPr/>
        </p:nvSpPr>
        <p:spPr>
          <a:xfrm>
            <a:off x="685799" y="356300"/>
            <a:ext cx="7770602" cy="8785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b">
            <a:spAutoFit/>
          </a:bodyPr>
          <a:lstStyle>
            <a:lvl1pPr algn="ctr">
              <a:defRPr b="1" sz="4800">
                <a:uFill>
                  <a:solidFill>
                    <a:srgbClr val="FFFFFF"/>
                  </a:solidFill>
                </a:uFill>
                <a:latin typeface="Gill Sans"/>
                <a:ea typeface="Gill Sans"/>
                <a:cs typeface="Gill Sans"/>
                <a:sym typeface="Gill Sans"/>
              </a:defRPr>
            </a:lvl1pPr>
          </a:lstStyle>
          <a:p>
            <a:pPr/>
            <a:r>
              <a:t>+100 000</a:t>
            </a:r>
          </a:p>
        </p:txBody>
      </p:sp>
      <p:sp>
        <p:nvSpPr>
          <p:cNvPr id="1392" name="CustomShape 2"/>
          <p:cNvSpPr txBox="1"/>
          <p:nvPr/>
        </p:nvSpPr>
        <p:spPr>
          <a:xfrm>
            <a:off x="685799" y="955440"/>
            <a:ext cx="7770602" cy="4721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lgn="ctr">
              <a:defRPr sz="2000">
                <a:uFill>
                  <a:solidFill>
                    <a:srgbClr val="FFFFFF"/>
                  </a:solidFill>
                </a:uFill>
                <a:latin typeface="Gill Sans Light"/>
                <a:ea typeface="Gill Sans Light"/>
                <a:cs typeface="Gill Sans Light"/>
                <a:sym typeface="Gill Sans Light"/>
              </a:defRPr>
            </a:lvl1pPr>
          </a:lstStyle>
          <a:p>
            <a:pPr/>
            <a:r>
              <a:t>Mesas de servicio de TI</a:t>
            </a:r>
          </a:p>
        </p:txBody>
      </p:sp>
      <p:sp>
        <p:nvSpPr>
          <p:cNvPr id="1393" name="CustomShape 3"/>
          <p:cNvSpPr txBox="1"/>
          <p:nvPr/>
        </p:nvSpPr>
        <p:spPr>
          <a:xfrm>
            <a:off x="685799" y="2985380"/>
            <a:ext cx="7770602" cy="8785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b">
            <a:spAutoFit/>
          </a:bodyPr>
          <a:lstStyle>
            <a:lvl1pPr algn="ctr">
              <a:defRPr b="1" sz="4800">
                <a:uFill>
                  <a:solidFill>
                    <a:srgbClr val="FFFFFF"/>
                  </a:solidFill>
                </a:uFill>
                <a:latin typeface="Gill Sans"/>
                <a:ea typeface="Gill Sans"/>
                <a:cs typeface="Gill Sans"/>
                <a:sym typeface="Gill Sans"/>
              </a:defRPr>
            </a:lvl1pPr>
          </a:lstStyle>
          <a:p>
            <a:pPr/>
            <a:r>
              <a:t>185</a:t>
            </a:r>
          </a:p>
        </p:txBody>
      </p:sp>
      <p:sp>
        <p:nvSpPr>
          <p:cNvPr id="1394" name="CustomShape 4"/>
          <p:cNvSpPr txBox="1"/>
          <p:nvPr/>
        </p:nvSpPr>
        <p:spPr>
          <a:xfrm>
            <a:off x="685799" y="3584520"/>
            <a:ext cx="7770602" cy="4721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lgn="ctr">
              <a:defRPr sz="2000">
                <a:uFill>
                  <a:solidFill>
                    <a:srgbClr val="FFFFFF"/>
                  </a:solidFill>
                </a:uFill>
                <a:latin typeface="Gill Sans Light"/>
                <a:ea typeface="Gill Sans Light"/>
                <a:cs typeface="Gill Sans Light"/>
                <a:sym typeface="Gill Sans Light"/>
              </a:defRPr>
            </a:lvl1pPr>
          </a:lstStyle>
          <a:p>
            <a:pPr/>
            <a:r>
              <a:t>Países de todo el mundo</a:t>
            </a:r>
          </a:p>
        </p:txBody>
      </p:sp>
      <p:sp>
        <p:nvSpPr>
          <p:cNvPr id="1395" name="CustomShape 5"/>
          <p:cNvSpPr txBox="1"/>
          <p:nvPr/>
        </p:nvSpPr>
        <p:spPr>
          <a:xfrm>
            <a:off x="685799" y="1671019"/>
            <a:ext cx="7770602" cy="8785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b">
            <a:spAutoFit/>
          </a:bodyPr>
          <a:lstStyle>
            <a:lvl1pPr algn="ctr">
              <a:defRPr b="1" sz="4800">
                <a:uFill>
                  <a:solidFill>
                    <a:srgbClr val="FFFFFF"/>
                  </a:solidFill>
                </a:uFill>
                <a:latin typeface="Gill Sans"/>
                <a:ea typeface="Gill Sans"/>
                <a:cs typeface="Gill Sans"/>
                <a:sym typeface="Gill Sans"/>
              </a:defRPr>
            </a:lvl1pPr>
          </a:lstStyle>
          <a:p>
            <a:pPr/>
            <a:r>
              <a:t>700.000</a:t>
            </a:r>
          </a:p>
        </p:txBody>
      </p:sp>
      <p:sp>
        <p:nvSpPr>
          <p:cNvPr id="1396" name="CustomShape 6"/>
          <p:cNvSpPr txBox="1"/>
          <p:nvPr/>
        </p:nvSpPr>
        <p:spPr>
          <a:xfrm>
            <a:off x="685799" y="2270160"/>
            <a:ext cx="7770602" cy="4721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lgn="ctr">
              <a:defRPr sz="2000">
                <a:uFill>
                  <a:solidFill>
                    <a:srgbClr val="FFFFFF"/>
                  </a:solidFill>
                </a:uFill>
                <a:latin typeface="Gill Sans Light"/>
                <a:ea typeface="Gill Sans Light"/>
                <a:cs typeface="Gill Sans Light"/>
                <a:sym typeface="Gill Sans Light"/>
              </a:defRPr>
            </a:lvl1pPr>
          </a:lstStyle>
          <a:p>
            <a:pPr/>
            <a:r>
              <a:t>Técnicos de TI</a:t>
            </a:r>
          </a:p>
        </p:txBody>
      </p:sp>
      <p:sp>
        <p:nvSpPr>
          <p:cNvPr id="1397" name="CustomShape 7"/>
          <p:cNvSpPr/>
          <p:nvPr/>
        </p:nvSpPr>
        <p:spPr>
          <a:xfrm>
            <a:off x="4486340" y="4413628"/>
            <a:ext cx="358160" cy="3581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0940"/>
                </a:lnTo>
                <a:lnTo>
                  <a:pt x="29" y="21106"/>
                </a:lnTo>
                <a:lnTo>
                  <a:pt x="150" y="21353"/>
                </a:lnTo>
                <a:lnTo>
                  <a:pt x="240" y="21476"/>
                </a:lnTo>
                <a:lnTo>
                  <a:pt x="359" y="21517"/>
                </a:lnTo>
                <a:lnTo>
                  <a:pt x="448" y="21600"/>
                </a:lnTo>
                <a:lnTo>
                  <a:pt x="21600" y="21600"/>
                </a:lnTo>
              </a:path>
            </a:pathLst>
          </a:custGeom>
          <a:ln w="9360">
            <a:solidFill>
              <a:srgbClr val="000000"/>
            </a:solidFill>
          </a:ln>
        </p:spPr>
        <p:txBody>
          <a:bodyPr lIns="45719" rIns="45719"/>
          <a:lstStyle/>
          <a:p>
            <a:pPr/>
          </a:p>
        </p:txBody>
      </p:sp>
      <p:sp>
        <p:nvSpPr>
          <p:cNvPr id="1398" name="CustomShape 8"/>
          <p:cNvSpPr/>
          <p:nvPr/>
        </p:nvSpPr>
        <p:spPr>
          <a:xfrm>
            <a:off x="4517299" y="4580280"/>
            <a:ext cx="61542" cy="1479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1587"/>
                </a:lnTo>
                <a:lnTo>
                  <a:pt x="21432" y="1188"/>
                </a:lnTo>
                <a:lnTo>
                  <a:pt x="21090" y="891"/>
                </a:lnTo>
                <a:lnTo>
                  <a:pt x="20238" y="395"/>
                </a:lnTo>
                <a:lnTo>
                  <a:pt x="19561" y="199"/>
                </a:lnTo>
                <a:lnTo>
                  <a:pt x="18876" y="98"/>
                </a:lnTo>
                <a:lnTo>
                  <a:pt x="18199" y="0"/>
                </a:lnTo>
                <a:lnTo>
                  <a:pt x="3401" y="0"/>
                </a:lnTo>
                <a:lnTo>
                  <a:pt x="2724" y="98"/>
                </a:lnTo>
                <a:lnTo>
                  <a:pt x="2039" y="199"/>
                </a:lnTo>
                <a:lnTo>
                  <a:pt x="1529" y="395"/>
                </a:lnTo>
                <a:lnTo>
                  <a:pt x="1020" y="594"/>
                </a:lnTo>
                <a:lnTo>
                  <a:pt x="510" y="891"/>
                </a:lnTo>
                <a:lnTo>
                  <a:pt x="342" y="1188"/>
                </a:lnTo>
                <a:lnTo>
                  <a:pt x="0" y="1587"/>
                </a:lnTo>
                <a:lnTo>
                  <a:pt x="0" y="21600"/>
                </a:lnTo>
                <a:lnTo>
                  <a:pt x="21600" y="21600"/>
                </a:lnTo>
                <a:close/>
              </a:path>
            </a:pathLst>
          </a:custGeom>
          <a:ln w="9360">
            <a:solidFill>
              <a:srgbClr val="000000"/>
            </a:solidFill>
          </a:ln>
        </p:spPr>
        <p:txBody>
          <a:bodyPr lIns="45719" rIns="45719"/>
          <a:lstStyle/>
          <a:p>
            <a:pPr/>
          </a:p>
        </p:txBody>
      </p:sp>
      <p:sp>
        <p:nvSpPr>
          <p:cNvPr id="1399" name="CustomShape 9"/>
          <p:cNvSpPr/>
          <p:nvPr/>
        </p:nvSpPr>
        <p:spPr>
          <a:xfrm>
            <a:off x="4770019" y="4580280"/>
            <a:ext cx="61541" cy="1479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1587"/>
                </a:lnTo>
                <a:lnTo>
                  <a:pt x="21432" y="1188"/>
                </a:lnTo>
                <a:lnTo>
                  <a:pt x="21090" y="891"/>
                </a:lnTo>
                <a:lnTo>
                  <a:pt x="20238" y="395"/>
                </a:lnTo>
                <a:lnTo>
                  <a:pt x="19561" y="199"/>
                </a:lnTo>
                <a:lnTo>
                  <a:pt x="18876" y="98"/>
                </a:lnTo>
                <a:lnTo>
                  <a:pt x="18199" y="0"/>
                </a:lnTo>
                <a:lnTo>
                  <a:pt x="3401" y="0"/>
                </a:lnTo>
                <a:lnTo>
                  <a:pt x="2717" y="98"/>
                </a:lnTo>
                <a:lnTo>
                  <a:pt x="2039" y="199"/>
                </a:lnTo>
                <a:lnTo>
                  <a:pt x="1529" y="395"/>
                </a:lnTo>
                <a:lnTo>
                  <a:pt x="1020" y="594"/>
                </a:lnTo>
                <a:lnTo>
                  <a:pt x="510" y="891"/>
                </a:lnTo>
                <a:lnTo>
                  <a:pt x="342" y="1188"/>
                </a:lnTo>
                <a:lnTo>
                  <a:pt x="0" y="1587"/>
                </a:lnTo>
                <a:lnTo>
                  <a:pt x="0" y="21600"/>
                </a:lnTo>
                <a:lnTo>
                  <a:pt x="21600" y="21600"/>
                </a:lnTo>
                <a:close/>
              </a:path>
            </a:pathLst>
          </a:custGeom>
          <a:ln w="9360">
            <a:solidFill>
              <a:srgbClr val="000000"/>
            </a:solidFill>
          </a:ln>
        </p:spPr>
        <p:txBody>
          <a:bodyPr lIns="45719" rIns="45719"/>
          <a:lstStyle/>
          <a:p>
            <a:pPr/>
          </a:p>
        </p:txBody>
      </p:sp>
      <p:sp>
        <p:nvSpPr>
          <p:cNvPr id="1400" name="CustomShape 10"/>
          <p:cNvSpPr/>
          <p:nvPr/>
        </p:nvSpPr>
        <p:spPr>
          <a:xfrm>
            <a:off x="4601539" y="4415427"/>
            <a:ext cx="61541" cy="3127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755"/>
                </a:lnTo>
                <a:lnTo>
                  <a:pt x="21432" y="565"/>
                </a:lnTo>
                <a:lnTo>
                  <a:pt x="21090" y="424"/>
                </a:lnTo>
                <a:lnTo>
                  <a:pt x="20238" y="188"/>
                </a:lnTo>
                <a:lnTo>
                  <a:pt x="19561" y="95"/>
                </a:lnTo>
                <a:lnTo>
                  <a:pt x="18876" y="46"/>
                </a:lnTo>
                <a:lnTo>
                  <a:pt x="18199" y="0"/>
                </a:lnTo>
                <a:lnTo>
                  <a:pt x="3401" y="0"/>
                </a:lnTo>
                <a:lnTo>
                  <a:pt x="2724" y="46"/>
                </a:lnTo>
                <a:lnTo>
                  <a:pt x="2039" y="95"/>
                </a:lnTo>
                <a:lnTo>
                  <a:pt x="1529" y="188"/>
                </a:lnTo>
                <a:lnTo>
                  <a:pt x="1020" y="283"/>
                </a:lnTo>
                <a:lnTo>
                  <a:pt x="510" y="424"/>
                </a:lnTo>
                <a:lnTo>
                  <a:pt x="342" y="565"/>
                </a:lnTo>
                <a:lnTo>
                  <a:pt x="0" y="755"/>
                </a:lnTo>
                <a:lnTo>
                  <a:pt x="0" y="21600"/>
                </a:lnTo>
                <a:lnTo>
                  <a:pt x="21600" y="21600"/>
                </a:lnTo>
                <a:close/>
              </a:path>
            </a:pathLst>
          </a:custGeom>
          <a:ln w="9360">
            <a:solidFill>
              <a:srgbClr val="000000"/>
            </a:solidFill>
          </a:ln>
        </p:spPr>
        <p:txBody>
          <a:bodyPr lIns="45719" rIns="45719"/>
          <a:lstStyle/>
          <a:p>
            <a:pPr/>
          </a:p>
        </p:txBody>
      </p:sp>
      <p:sp>
        <p:nvSpPr>
          <p:cNvPr id="1401" name="CustomShape 11"/>
          <p:cNvSpPr/>
          <p:nvPr/>
        </p:nvSpPr>
        <p:spPr>
          <a:xfrm>
            <a:off x="4685780" y="4495320"/>
            <a:ext cx="61541" cy="2332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1011"/>
                </a:lnTo>
                <a:lnTo>
                  <a:pt x="21432" y="757"/>
                </a:lnTo>
                <a:lnTo>
                  <a:pt x="21090" y="568"/>
                </a:lnTo>
                <a:lnTo>
                  <a:pt x="20238" y="252"/>
                </a:lnTo>
                <a:lnTo>
                  <a:pt x="19561" y="127"/>
                </a:lnTo>
                <a:lnTo>
                  <a:pt x="18876" y="62"/>
                </a:lnTo>
                <a:lnTo>
                  <a:pt x="18199" y="0"/>
                </a:lnTo>
                <a:lnTo>
                  <a:pt x="3401" y="0"/>
                </a:lnTo>
                <a:lnTo>
                  <a:pt x="2724" y="62"/>
                </a:lnTo>
                <a:lnTo>
                  <a:pt x="2039" y="127"/>
                </a:lnTo>
                <a:lnTo>
                  <a:pt x="1529" y="252"/>
                </a:lnTo>
                <a:lnTo>
                  <a:pt x="1020" y="379"/>
                </a:lnTo>
                <a:lnTo>
                  <a:pt x="510" y="568"/>
                </a:lnTo>
                <a:lnTo>
                  <a:pt x="342" y="757"/>
                </a:lnTo>
                <a:lnTo>
                  <a:pt x="0" y="1011"/>
                </a:lnTo>
                <a:lnTo>
                  <a:pt x="0" y="21600"/>
                </a:lnTo>
                <a:lnTo>
                  <a:pt x="21600" y="21600"/>
                </a:lnTo>
                <a:close/>
              </a:path>
            </a:pathLst>
          </a:custGeom>
          <a:ln w="9360">
            <a:solidFill>
              <a:srgbClr val="000000"/>
            </a:solidFill>
          </a:ln>
        </p:spPr>
        <p:txBody>
          <a:bodyPr lIns="45719" rIns="45719"/>
          <a:lstStyle/>
          <a:p>
            <a:pPr/>
          </a:p>
        </p:txBody>
      </p:sp>
      <p:pic>
        <p:nvPicPr>
          <p:cNvPr id="1402" name="Imagen 549" descr="Imagen 549"/>
          <p:cNvPicPr>
            <a:picLocks noChangeAspect="1"/>
          </p:cNvPicPr>
          <p:nvPr/>
        </p:nvPicPr>
        <p:blipFill>
          <a:blip r:embed="rId2">
            <a:extLst/>
          </a:blip>
          <a:stretch>
            <a:fillRect/>
          </a:stretch>
        </p:blipFill>
        <p:spPr>
          <a:xfrm>
            <a:off x="7822079" y="4771440"/>
            <a:ext cx="1050841" cy="24624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6" name="CustomShape 1"/>
          <p:cNvSpPr txBox="1"/>
          <p:nvPr/>
        </p:nvSpPr>
        <p:spPr>
          <a:xfrm>
            <a:off x="991080" y="1720799"/>
            <a:ext cx="5244141" cy="3186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1600">
                <a:uFill>
                  <a:solidFill>
                    <a:srgbClr val="FFFFFF"/>
                  </a:solidFill>
                </a:uFill>
                <a:latin typeface="Gill Sans Light"/>
                <a:ea typeface="Gill Sans Light"/>
                <a:cs typeface="Gill Sans Light"/>
                <a:sym typeface="Gill Sans Light"/>
              </a:defRPr>
            </a:lvl1pPr>
          </a:lstStyle>
          <a:p>
            <a:pPr/>
            <a:r>
              <a:t>Fundamentos de una mesa de ayuda de TI eficiente </a:t>
            </a:r>
          </a:p>
        </p:txBody>
      </p:sp>
      <p:sp>
        <p:nvSpPr>
          <p:cNvPr id="1047" name="CustomShape 2"/>
          <p:cNvSpPr txBox="1"/>
          <p:nvPr/>
        </p:nvSpPr>
        <p:spPr>
          <a:xfrm>
            <a:off x="953999" y="2473199"/>
            <a:ext cx="6057722" cy="6107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3600">
                <a:uFill>
                  <a:solidFill>
                    <a:srgbClr val="FFFFFF"/>
                  </a:solidFill>
                </a:uFill>
                <a:latin typeface="Gill Sans Light"/>
                <a:ea typeface="Gill Sans Light"/>
                <a:cs typeface="Gill Sans Light"/>
                <a:sym typeface="Gill Sans Light"/>
              </a:defRPr>
            </a:lvl1pPr>
          </a:lstStyle>
          <a:p>
            <a:pPr/>
            <a:r>
              <a:t>ServiceDesk Plus</a:t>
            </a:r>
          </a:p>
        </p:txBody>
      </p:sp>
      <p:sp>
        <p:nvSpPr>
          <p:cNvPr id="1048" name="CustomShape 3"/>
          <p:cNvSpPr txBox="1"/>
          <p:nvPr/>
        </p:nvSpPr>
        <p:spPr>
          <a:xfrm>
            <a:off x="964439" y="1938240"/>
            <a:ext cx="4566206" cy="11314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p>
            <a:pPr>
              <a:defRPr sz="3600">
                <a:uFill>
                  <a:solidFill>
                    <a:srgbClr val="FFFFFF"/>
                  </a:solidFill>
                </a:uFill>
                <a:latin typeface="Gill Sans Light"/>
                <a:ea typeface="Gill Sans Light"/>
                <a:cs typeface="Gill Sans Light"/>
                <a:sym typeface="Gill Sans Light"/>
              </a:defRPr>
            </a:pPr>
            <a:r>
              <a:t>Gestión de incidentes en</a:t>
            </a:r>
          </a:p>
          <a:p>
            <a:pPr>
              <a:defRPr sz="3600">
                <a:uFill>
                  <a:solidFill>
                    <a:srgbClr val="FFFFFF"/>
                  </a:solidFill>
                </a:uFill>
                <a:latin typeface="Gill Sans Light"/>
                <a:ea typeface="Gill Sans Light"/>
                <a:cs typeface="Gill Sans Light"/>
                <a:sym typeface="Gill Sans Light"/>
              </a:defRPr>
            </a:pPr>
            <a:r>
              <a:t> </a:t>
            </a:r>
          </a:p>
        </p:txBody>
      </p:sp>
      <p:pic>
        <p:nvPicPr>
          <p:cNvPr id="1049" name="Picture 6" descr="Picture 6"/>
          <p:cNvPicPr>
            <a:picLocks noChangeAspect="1"/>
          </p:cNvPicPr>
          <p:nvPr/>
        </p:nvPicPr>
        <p:blipFill>
          <a:blip r:embed="rId2">
            <a:extLst/>
          </a:blip>
          <a:srcRect l="0" t="0" r="0" b="13977"/>
          <a:stretch>
            <a:fillRect/>
          </a:stretch>
        </p:blipFill>
        <p:spPr>
          <a:xfrm>
            <a:off x="1181520" y="3401640"/>
            <a:ext cx="592561" cy="509401"/>
          </a:xfrm>
          <a:prstGeom prst="rect">
            <a:avLst/>
          </a:prstGeom>
          <a:ln w="12700">
            <a:miter lim="400000"/>
          </a:ln>
        </p:spPr>
      </p:pic>
      <p:pic>
        <p:nvPicPr>
          <p:cNvPr id="1050" name="Imagen 293" descr="Imagen 293"/>
          <p:cNvPicPr>
            <a:picLocks noChangeAspect="1"/>
          </p:cNvPicPr>
          <p:nvPr/>
        </p:nvPicPr>
        <p:blipFill>
          <a:blip r:embed="rId3">
            <a:extLst/>
          </a:blip>
          <a:stretch>
            <a:fillRect/>
          </a:stretch>
        </p:blipFill>
        <p:spPr>
          <a:xfrm>
            <a:off x="7825679" y="4773240"/>
            <a:ext cx="1042561" cy="242281"/>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4" name="CustomShape 1"/>
          <p:cNvSpPr/>
          <p:nvPr/>
        </p:nvSpPr>
        <p:spPr>
          <a:xfrm>
            <a:off x="-1" y="2073239"/>
            <a:ext cx="9147962" cy="1380961"/>
          </a:xfrm>
          <a:prstGeom prst="rect">
            <a:avLst/>
          </a:prstGeom>
          <a:gradFill>
            <a:gsLst>
              <a:gs pos="0">
                <a:srgbClr val="069F91">
                  <a:alpha val="85000"/>
                </a:srgbClr>
              </a:gs>
              <a:gs pos="100000">
                <a:srgbClr val="FFFFFF">
                  <a:alpha val="85000"/>
                </a:srgbClr>
              </a:gs>
            </a:gsLst>
          </a:gradFill>
          <a:ln w="12700">
            <a:miter lim="400000"/>
          </a:ln>
          <a:effectLst>
            <a:outerShdw sx="100000" sy="100000" kx="0" ky="0" algn="b" rotWithShape="0" blurRad="38100" dist="23000" dir="5400000">
              <a:srgbClr val="000000">
                <a:alpha val="35000"/>
              </a:srgbClr>
            </a:outerShdw>
          </a:effectLst>
        </p:spPr>
        <p:txBody>
          <a:bodyPr lIns="45719" rIns="45719"/>
          <a:lstStyle/>
          <a:p>
            <a:pPr/>
          </a:p>
        </p:txBody>
      </p:sp>
      <p:sp>
        <p:nvSpPr>
          <p:cNvPr id="1405" name="CustomShape 2"/>
          <p:cNvSpPr txBox="1"/>
          <p:nvPr/>
        </p:nvSpPr>
        <p:spPr>
          <a:xfrm>
            <a:off x="1704239" y="531670"/>
            <a:ext cx="7621562" cy="6499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ctr">
            <a:spAutoFit/>
          </a:bodyPr>
          <a:lstStyle>
            <a:lvl1pPr>
              <a:defRPr sz="3200">
                <a:uFill>
                  <a:solidFill>
                    <a:srgbClr val="FFFFFF"/>
                  </a:solidFill>
                </a:uFill>
                <a:latin typeface="Gill Sans Light"/>
                <a:ea typeface="Gill Sans Light"/>
                <a:cs typeface="Gill Sans Light"/>
                <a:sym typeface="Gill Sans Light"/>
              </a:defRPr>
            </a:lvl1pPr>
          </a:lstStyle>
          <a:p>
            <a:pPr/>
            <a:r>
              <a:t>Descargue ServiceDesk Plus</a:t>
            </a:r>
          </a:p>
        </p:txBody>
      </p:sp>
      <p:sp>
        <p:nvSpPr>
          <p:cNvPr id="1406" name="CustomShape 3"/>
          <p:cNvSpPr txBox="1"/>
          <p:nvPr/>
        </p:nvSpPr>
        <p:spPr>
          <a:xfrm>
            <a:off x="5261399" y="2258640"/>
            <a:ext cx="3021121" cy="8139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defRPr spc="-1">
                <a:uFill>
                  <a:solidFill>
                    <a:srgbClr val="FFFFFF"/>
                  </a:solidFill>
                </a:uFill>
              </a:defRPr>
            </a:pPr>
          </a:p>
          <a:p>
            <a:pPr>
              <a:defRPr u="sng">
                <a:solidFill>
                  <a:srgbClr val="0000FF"/>
                </a:solidFill>
                <a:uFill>
                  <a:solidFill>
                    <a:srgbClr val="FFFFFF"/>
                  </a:solidFill>
                </a:uFill>
                <a:latin typeface="Gill Sans Light"/>
                <a:ea typeface="Gill Sans Light"/>
                <a:cs typeface="Gill Sans Light"/>
                <a:sym typeface="Gill Sans Light"/>
              </a:defRPr>
            </a:pPr>
            <a:r>
              <a:rPr>
                <a:uFill>
                  <a:solidFill>
                    <a:srgbClr val="0000FF"/>
                  </a:solidFill>
                </a:uFill>
                <a:hlinkClick r:id="rId2" invalidUrl="" action="" tgtFrame="" tooltip="" history="1" highlightClick="0" endSnd="0"/>
              </a:rPr>
              <a:t>Regístrese</a:t>
            </a:r>
            <a:r>
              <a:rPr u="none">
                <a:solidFill>
                  <a:srgbClr val="712627"/>
                </a:solidFill>
              </a:rPr>
              <a:t> </a:t>
            </a:r>
            <a:r>
              <a:rPr sz="1400" u="none">
                <a:solidFill>
                  <a:srgbClr val="000000"/>
                </a:solidFill>
              </a:rPr>
              <a:t>para obtener una prueba gratuita de 30 días.</a:t>
            </a:r>
          </a:p>
        </p:txBody>
      </p:sp>
      <p:pic>
        <p:nvPicPr>
          <p:cNvPr id="1407" name="Picture 3" descr="Picture 3"/>
          <p:cNvPicPr>
            <a:picLocks noChangeAspect="1"/>
          </p:cNvPicPr>
          <p:nvPr/>
        </p:nvPicPr>
        <p:blipFill>
          <a:blip r:embed="rId3">
            <a:extLst/>
          </a:blip>
          <a:srcRect l="0" t="0" r="0" b="27978"/>
          <a:stretch>
            <a:fillRect/>
          </a:stretch>
        </p:blipFill>
        <p:spPr>
          <a:xfrm>
            <a:off x="1077479" y="680039"/>
            <a:ext cx="585721" cy="421202"/>
          </a:xfrm>
          <a:prstGeom prst="rect">
            <a:avLst/>
          </a:prstGeom>
          <a:ln w="12700">
            <a:miter lim="400000"/>
          </a:ln>
        </p:spPr>
      </p:pic>
      <p:sp>
        <p:nvSpPr>
          <p:cNvPr id="1408" name="CustomShape 4"/>
          <p:cNvSpPr txBox="1"/>
          <p:nvPr/>
        </p:nvSpPr>
        <p:spPr>
          <a:xfrm>
            <a:off x="1053358" y="2260080"/>
            <a:ext cx="3001369" cy="9663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2000">
                <a:uFill>
                  <a:solidFill>
                    <a:srgbClr val="FFFFFF"/>
                  </a:solidFill>
                </a:uFill>
                <a:latin typeface="Gill Sans Light"/>
                <a:ea typeface="Gill Sans Light"/>
                <a:cs typeface="Gill Sans Light"/>
                <a:sym typeface="Gill Sans Light"/>
              </a:defRPr>
            </a:lvl1pPr>
          </a:lstStyle>
          <a:p>
            <a:pPr/>
            <a:r>
              <a:t>Únase a las más de 100 000 mesas de ayuda de TI en todo el mundo.  </a:t>
            </a:r>
          </a:p>
        </p:txBody>
      </p:sp>
      <p:sp>
        <p:nvSpPr>
          <p:cNvPr id="1409" name="CustomShape 5"/>
          <p:cNvSpPr txBox="1"/>
          <p:nvPr/>
        </p:nvSpPr>
        <p:spPr>
          <a:xfrm>
            <a:off x="214919" y="4577040"/>
            <a:ext cx="3435841" cy="6234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defRPr sz="1200">
                <a:uFill>
                  <a:solidFill>
                    <a:srgbClr val="FFFFFF"/>
                  </a:solidFill>
                </a:uFill>
                <a:latin typeface="Gill Sans Light"/>
                <a:ea typeface="Gill Sans Light"/>
                <a:cs typeface="Gill Sans Light"/>
                <a:sym typeface="Gill Sans Light"/>
              </a:defRPr>
            </a:pPr>
            <a:r>
              <a:t>¿Tiene alguna pregunta? Envíenos un correo a hello@servicedeskplus.com</a:t>
            </a:r>
          </a:p>
          <a:p>
            <a:pPr>
              <a:defRPr sz="1200">
                <a:uFill>
                  <a:solidFill>
                    <a:srgbClr val="FFFFFF"/>
                  </a:solidFill>
                </a:uFill>
                <a:latin typeface="Gill Sans Light"/>
                <a:ea typeface="Gill Sans Light"/>
                <a:cs typeface="Gill Sans Light"/>
                <a:sym typeface="Gill Sans Light"/>
              </a:defRPr>
            </a:pPr>
            <a:r>
              <a:t> </a:t>
            </a:r>
          </a:p>
        </p:txBody>
      </p:sp>
      <p:pic>
        <p:nvPicPr>
          <p:cNvPr id="1410" name="Imagen 556" descr="Imagen 556"/>
          <p:cNvPicPr>
            <a:picLocks noChangeAspect="1"/>
          </p:cNvPicPr>
          <p:nvPr/>
        </p:nvPicPr>
        <p:blipFill>
          <a:blip r:embed="rId4">
            <a:extLst/>
          </a:blip>
          <a:stretch>
            <a:fillRect/>
          </a:stretch>
        </p:blipFill>
        <p:spPr>
          <a:xfrm>
            <a:off x="7822079" y="4771440"/>
            <a:ext cx="1050841" cy="246241"/>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2" name="CustomShape 1"/>
          <p:cNvSpPr/>
          <p:nvPr/>
        </p:nvSpPr>
        <p:spPr>
          <a:xfrm>
            <a:off x="5601599" y="2573640"/>
            <a:ext cx="1078201" cy="1078200"/>
          </a:xfrm>
          <a:prstGeom prst="ellipse">
            <a:avLst/>
          </a:prstGeom>
          <a:solidFill>
            <a:srgbClr val="F7ECD7"/>
          </a:solidFill>
          <a:ln w="12700">
            <a:miter lim="400000"/>
          </a:ln>
        </p:spPr>
        <p:txBody>
          <a:bodyPr lIns="45719" rIns="45719"/>
          <a:lstStyle/>
          <a:p>
            <a:pPr/>
          </a:p>
        </p:txBody>
      </p:sp>
      <p:sp>
        <p:nvSpPr>
          <p:cNvPr id="1053" name="CustomShape 2"/>
          <p:cNvSpPr/>
          <p:nvPr/>
        </p:nvSpPr>
        <p:spPr>
          <a:xfrm>
            <a:off x="578879" y="3319919"/>
            <a:ext cx="1078201" cy="1078201"/>
          </a:xfrm>
          <a:prstGeom prst="ellipse">
            <a:avLst/>
          </a:prstGeom>
          <a:solidFill>
            <a:srgbClr val="F2DCDB"/>
          </a:solidFill>
          <a:ln w="12700">
            <a:miter lim="400000"/>
          </a:ln>
        </p:spPr>
        <p:txBody>
          <a:bodyPr lIns="45719" rIns="45719"/>
          <a:lstStyle/>
          <a:p>
            <a:pPr/>
          </a:p>
        </p:txBody>
      </p:sp>
      <p:sp>
        <p:nvSpPr>
          <p:cNvPr id="1054" name="CustomShape 3"/>
          <p:cNvSpPr/>
          <p:nvPr/>
        </p:nvSpPr>
        <p:spPr>
          <a:xfrm>
            <a:off x="1862279" y="3319919"/>
            <a:ext cx="1078201" cy="1078201"/>
          </a:xfrm>
          <a:prstGeom prst="ellipse">
            <a:avLst/>
          </a:prstGeom>
          <a:solidFill>
            <a:srgbClr val="F7ECD7"/>
          </a:solidFill>
          <a:ln w="12700">
            <a:miter lim="400000"/>
          </a:ln>
        </p:spPr>
        <p:txBody>
          <a:bodyPr lIns="45719" rIns="45719"/>
          <a:lstStyle/>
          <a:p>
            <a:pPr/>
          </a:p>
        </p:txBody>
      </p:sp>
      <p:sp>
        <p:nvSpPr>
          <p:cNvPr id="1055" name="CustomShape 4"/>
          <p:cNvSpPr/>
          <p:nvPr/>
        </p:nvSpPr>
        <p:spPr>
          <a:xfrm>
            <a:off x="1216440" y="2190600"/>
            <a:ext cx="1078200" cy="1078201"/>
          </a:xfrm>
          <a:prstGeom prst="ellipse">
            <a:avLst/>
          </a:prstGeom>
          <a:solidFill>
            <a:srgbClr val="D9D9D9"/>
          </a:solidFill>
          <a:ln w="12700">
            <a:miter lim="400000"/>
          </a:ln>
        </p:spPr>
        <p:txBody>
          <a:bodyPr lIns="45719" rIns="45719"/>
          <a:lstStyle/>
          <a:p>
            <a:pPr/>
          </a:p>
        </p:txBody>
      </p:sp>
      <p:sp>
        <p:nvSpPr>
          <p:cNvPr id="1056" name="CustomShape 5"/>
          <p:cNvSpPr/>
          <p:nvPr/>
        </p:nvSpPr>
        <p:spPr>
          <a:xfrm>
            <a:off x="6967080" y="3859919"/>
            <a:ext cx="1078201" cy="1078201"/>
          </a:xfrm>
          <a:prstGeom prst="ellipse">
            <a:avLst/>
          </a:prstGeom>
          <a:solidFill>
            <a:srgbClr val="D9D9D9"/>
          </a:solidFill>
          <a:ln w="12700">
            <a:miter lim="400000"/>
          </a:ln>
        </p:spPr>
        <p:txBody>
          <a:bodyPr lIns="45719" rIns="45719"/>
          <a:lstStyle/>
          <a:p>
            <a:pPr/>
          </a:p>
        </p:txBody>
      </p:sp>
      <p:sp>
        <p:nvSpPr>
          <p:cNvPr id="1057" name="CustomShape 6"/>
          <p:cNvSpPr/>
          <p:nvPr/>
        </p:nvSpPr>
        <p:spPr>
          <a:xfrm>
            <a:off x="6945840" y="1265760"/>
            <a:ext cx="1078201" cy="1078201"/>
          </a:xfrm>
          <a:prstGeom prst="ellipse">
            <a:avLst/>
          </a:prstGeom>
          <a:solidFill>
            <a:srgbClr val="D9D9D9"/>
          </a:solidFill>
          <a:ln w="12700">
            <a:miter lim="400000"/>
          </a:ln>
        </p:spPr>
        <p:txBody>
          <a:bodyPr lIns="45719" rIns="45719"/>
          <a:lstStyle/>
          <a:p>
            <a:pPr/>
          </a:p>
        </p:txBody>
      </p:sp>
      <p:grpSp>
        <p:nvGrpSpPr>
          <p:cNvPr id="1060" name="CustomShape 7"/>
          <p:cNvGrpSpPr/>
          <p:nvPr/>
        </p:nvGrpSpPr>
        <p:grpSpPr>
          <a:xfrm>
            <a:off x="6967080" y="2573640"/>
            <a:ext cx="1078201" cy="1078200"/>
            <a:chOff x="0" y="0"/>
            <a:chExt cx="1078199" cy="1078199"/>
          </a:xfrm>
        </p:grpSpPr>
        <p:sp>
          <p:nvSpPr>
            <p:cNvPr id="1058" name="Círculo"/>
            <p:cNvSpPr/>
            <p:nvPr/>
          </p:nvSpPr>
          <p:spPr>
            <a:xfrm>
              <a:off x="0" y="0"/>
              <a:ext cx="1078200" cy="1078200"/>
            </a:xfrm>
            <a:prstGeom prst="ellipse">
              <a:avLst/>
            </a:prstGeom>
            <a:solidFill>
              <a:srgbClr val="F7ECD7"/>
            </a:solidFill>
            <a:ln w="12700" cap="flat">
              <a:noFill/>
              <a:miter lim="400000"/>
            </a:ln>
            <a:effectLst/>
          </p:spPr>
          <p:txBody>
            <a:bodyPr wrap="square" lIns="45719" tIns="45719" rIns="45719" bIns="45719" numCol="1" anchor="ctr">
              <a:noAutofit/>
            </a:bodyPr>
            <a:lstStyle/>
            <a:p>
              <a:pPr algn="ctr"/>
            </a:p>
          </p:txBody>
        </p:sp>
        <p:sp>
          <p:nvSpPr>
            <p:cNvPr id="1059" name="Texto"/>
            <p:cNvSpPr txBox="1"/>
            <p:nvPr/>
          </p:nvSpPr>
          <p:spPr>
            <a:xfrm>
              <a:off x="157898" y="309399"/>
              <a:ext cx="762404" cy="459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9999" tIns="89999" rIns="89999" bIns="89999" numCol="1" anchor="ctr">
              <a:spAutoFit/>
            </a:bodyPr>
            <a:lstStyle>
              <a:lvl1pPr algn="ctr">
                <a:defRPr>
                  <a:uFill>
                    <a:solidFill>
                      <a:srgbClr val="FFFFFF"/>
                    </a:solidFill>
                  </a:uFill>
                  <a:latin typeface="Quattrocento Sans"/>
                  <a:ea typeface="Quattrocento Sans"/>
                  <a:cs typeface="Quattrocento Sans"/>
                  <a:sym typeface="Quattrocento Sans"/>
                </a:defRPr>
              </a:lvl1pPr>
            </a:lstStyle>
            <a:p>
              <a:pPr/>
              <a:r>
                <a:t> </a:t>
              </a:r>
            </a:p>
          </p:txBody>
        </p:sp>
      </p:grpSp>
      <p:sp>
        <p:nvSpPr>
          <p:cNvPr id="1061" name="CustomShape 8"/>
          <p:cNvSpPr/>
          <p:nvPr/>
        </p:nvSpPr>
        <p:spPr>
          <a:xfrm>
            <a:off x="4224959" y="2573640"/>
            <a:ext cx="1078201" cy="1078200"/>
          </a:xfrm>
          <a:prstGeom prst="ellipse">
            <a:avLst/>
          </a:prstGeom>
          <a:solidFill>
            <a:srgbClr val="F7ECD7"/>
          </a:solidFill>
          <a:ln w="12700">
            <a:miter lim="400000"/>
          </a:ln>
        </p:spPr>
        <p:txBody>
          <a:bodyPr lIns="45719" rIns="45719"/>
          <a:lstStyle/>
          <a:p>
            <a:pPr/>
          </a:p>
        </p:txBody>
      </p:sp>
      <p:sp>
        <p:nvSpPr>
          <p:cNvPr id="1062" name="CustomShape 9"/>
          <p:cNvSpPr txBox="1"/>
          <p:nvPr/>
        </p:nvSpPr>
        <p:spPr>
          <a:xfrm>
            <a:off x="1784160" y="634899"/>
            <a:ext cx="3876481" cy="5356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ctr">
            <a:spAutoFit/>
          </a:bodyPr>
          <a:lstStyle>
            <a:lvl1pPr>
              <a:defRPr sz="2400">
                <a:solidFill>
                  <a:srgbClr val="0D0D0D"/>
                </a:solidFill>
                <a:uFill>
                  <a:solidFill>
                    <a:srgbClr val="FFFFFF"/>
                  </a:solidFill>
                </a:uFill>
                <a:latin typeface="Gill Sans Light"/>
                <a:ea typeface="Gill Sans Light"/>
                <a:cs typeface="Gill Sans Light"/>
                <a:sym typeface="Gill Sans Light"/>
              </a:defRPr>
            </a:lvl1pPr>
          </a:lstStyle>
          <a:p>
            <a:pPr/>
            <a:r>
              <a:t>Le presentamos a Zylker </a:t>
            </a:r>
          </a:p>
        </p:txBody>
      </p:sp>
      <p:sp>
        <p:nvSpPr>
          <p:cNvPr id="1063" name="CustomShape 10"/>
          <p:cNvSpPr/>
          <p:nvPr/>
        </p:nvSpPr>
        <p:spPr>
          <a:xfrm>
            <a:off x="1216460" y="954720"/>
            <a:ext cx="152240" cy="1522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197" y="0"/>
                </a:moveTo>
                <a:lnTo>
                  <a:pt x="1539" y="18454"/>
                </a:lnTo>
                <a:lnTo>
                  <a:pt x="0" y="21600"/>
                </a:lnTo>
                <a:lnTo>
                  <a:pt x="3146" y="20062"/>
                </a:lnTo>
                <a:lnTo>
                  <a:pt x="21600" y="4403"/>
                </a:lnTo>
                <a:lnTo>
                  <a:pt x="17197" y="0"/>
                </a:lnTo>
                <a:close/>
              </a:path>
            </a:pathLst>
          </a:custGeom>
          <a:ln w="9360">
            <a:solidFill>
              <a:srgbClr val="000000"/>
            </a:solidFill>
          </a:ln>
        </p:spPr>
        <p:txBody>
          <a:bodyPr lIns="45719" rIns="45719"/>
          <a:lstStyle/>
          <a:p>
            <a:pPr/>
          </a:p>
        </p:txBody>
      </p:sp>
      <p:sp>
        <p:nvSpPr>
          <p:cNvPr id="1064" name="CustomShape 11"/>
          <p:cNvSpPr/>
          <p:nvPr/>
        </p:nvSpPr>
        <p:spPr>
          <a:xfrm>
            <a:off x="1432439" y="748799"/>
            <a:ext cx="142201" cy="1421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22" y="8298"/>
                </a:moveTo>
                <a:lnTo>
                  <a:pt x="13306" y="20778"/>
                </a:lnTo>
                <a:lnTo>
                  <a:pt x="14275" y="21226"/>
                </a:lnTo>
                <a:lnTo>
                  <a:pt x="15322" y="21526"/>
                </a:lnTo>
                <a:lnTo>
                  <a:pt x="16294" y="21600"/>
                </a:lnTo>
                <a:lnTo>
                  <a:pt x="17341" y="21600"/>
                </a:lnTo>
                <a:lnTo>
                  <a:pt x="18387" y="21376"/>
                </a:lnTo>
                <a:lnTo>
                  <a:pt x="19357" y="21002"/>
                </a:lnTo>
                <a:lnTo>
                  <a:pt x="19805" y="20704"/>
                </a:lnTo>
                <a:lnTo>
                  <a:pt x="20256" y="20480"/>
                </a:lnTo>
                <a:lnTo>
                  <a:pt x="21152" y="19731"/>
                </a:lnTo>
                <a:lnTo>
                  <a:pt x="21302" y="19507"/>
                </a:lnTo>
                <a:lnTo>
                  <a:pt x="21526" y="19210"/>
                </a:lnTo>
                <a:lnTo>
                  <a:pt x="21600" y="18835"/>
                </a:lnTo>
                <a:lnTo>
                  <a:pt x="21600" y="18237"/>
                </a:lnTo>
                <a:lnTo>
                  <a:pt x="21526" y="17939"/>
                </a:lnTo>
                <a:lnTo>
                  <a:pt x="21302" y="17638"/>
                </a:lnTo>
                <a:lnTo>
                  <a:pt x="21152" y="17341"/>
                </a:lnTo>
                <a:lnTo>
                  <a:pt x="4262" y="451"/>
                </a:lnTo>
                <a:lnTo>
                  <a:pt x="3962" y="301"/>
                </a:lnTo>
                <a:lnTo>
                  <a:pt x="3664" y="77"/>
                </a:lnTo>
                <a:lnTo>
                  <a:pt x="3363" y="0"/>
                </a:lnTo>
                <a:lnTo>
                  <a:pt x="2768" y="0"/>
                </a:lnTo>
                <a:lnTo>
                  <a:pt x="2394" y="77"/>
                </a:lnTo>
                <a:lnTo>
                  <a:pt x="2093" y="301"/>
                </a:lnTo>
                <a:lnTo>
                  <a:pt x="1869" y="451"/>
                </a:lnTo>
                <a:lnTo>
                  <a:pt x="1494" y="899"/>
                </a:lnTo>
                <a:lnTo>
                  <a:pt x="1123" y="1347"/>
                </a:lnTo>
                <a:lnTo>
                  <a:pt x="899" y="1795"/>
                </a:lnTo>
                <a:lnTo>
                  <a:pt x="598" y="2243"/>
                </a:lnTo>
                <a:lnTo>
                  <a:pt x="224" y="3216"/>
                </a:lnTo>
                <a:lnTo>
                  <a:pt x="0" y="4262"/>
                </a:lnTo>
                <a:lnTo>
                  <a:pt x="0" y="5309"/>
                </a:lnTo>
                <a:lnTo>
                  <a:pt x="77" y="6278"/>
                </a:lnTo>
                <a:lnTo>
                  <a:pt x="374" y="7325"/>
                </a:lnTo>
                <a:lnTo>
                  <a:pt x="822" y="8298"/>
                </a:lnTo>
                <a:close/>
              </a:path>
            </a:pathLst>
          </a:custGeom>
          <a:ln w="9360">
            <a:solidFill>
              <a:srgbClr val="000000"/>
            </a:solidFill>
          </a:ln>
        </p:spPr>
        <p:txBody>
          <a:bodyPr lIns="45719" rIns="45719"/>
          <a:lstStyle/>
          <a:p>
            <a:pPr/>
          </a:p>
        </p:txBody>
      </p:sp>
      <p:sp>
        <p:nvSpPr>
          <p:cNvPr id="1065" name="CustomShape 12"/>
          <p:cNvSpPr/>
          <p:nvPr/>
        </p:nvSpPr>
        <p:spPr>
          <a:xfrm>
            <a:off x="1272980" y="804260"/>
            <a:ext cx="246580" cy="2465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313" y="0"/>
                </a:moveTo>
                <a:lnTo>
                  <a:pt x="8675" y="5681"/>
                </a:lnTo>
                <a:lnTo>
                  <a:pt x="8240" y="5508"/>
                </a:lnTo>
                <a:lnTo>
                  <a:pt x="7807" y="5335"/>
                </a:lnTo>
                <a:lnTo>
                  <a:pt x="7285" y="5161"/>
                </a:lnTo>
                <a:lnTo>
                  <a:pt x="6765" y="5074"/>
                </a:lnTo>
                <a:lnTo>
                  <a:pt x="6203" y="4944"/>
                </a:lnTo>
                <a:lnTo>
                  <a:pt x="5638" y="4858"/>
                </a:lnTo>
                <a:lnTo>
                  <a:pt x="5074" y="4814"/>
                </a:lnTo>
                <a:lnTo>
                  <a:pt x="3989" y="4814"/>
                </a:lnTo>
                <a:lnTo>
                  <a:pt x="3469" y="4858"/>
                </a:lnTo>
                <a:lnTo>
                  <a:pt x="2906" y="4944"/>
                </a:lnTo>
                <a:lnTo>
                  <a:pt x="2342" y="5074"/>
                </a:lnTo>
                <a:lnTo>
                  <a:pt x="1777" y="5291"/>
                </a:lnTo>
                <a:lnTo>
                  <a:pt x="1257" y="5508"/>
                </a:lnTo>
                <a:lnTo>
                  <a:pt x="737" y="5855"/>
                </a:lnTo>
                <a:lnTo>
                  <a:pt x="260" y="6245"/>
                </a:lnTo>
                <a:lnTo>
                  <a:pt x="130" y="6375"/>
                </a:lnTo>
                <a:lnTo>
                  <a:pt x="43" y="6548"/>
                </a:lnTo>
                <a:lnTo>
                  <a:pt x="0" y="6723"/>
                </a:lnTo>
                <a:lnTo>
                  <a:pt x="0" y="7113"/>
                </a:lnTo>
                <a:lnTo>
                  <a:pt x="43" y="7287"/>
                </a:lnTo>
                <a:lnTo>
                  <a:pt x="130" y="7460"/>
                </a:lnTo>
                <a:lnTo>
                  <a:pt x="260" y="7633"/>
                </a:lnTo>
                <a:lnTo>
                  <a:pt x="13965" y="21340"/>
                </a:lnTo>
                <a:lnTo>
                  <a:pt x="14140" y="21470"/>
                </a:lnTo>
                <a:lnTo>
                  <a:pt x="14313" y="21555"/>
                </a:lnTo>
                <a:lnTo>
                  <a:pt x="14485" y="21600"/>
                </a:lnTo>
                <a:lnTo>
                  <a:pt x="14877" y="21600"/>
                </a:lnTo>
                <a:lnTo>
                  <a:pt x="15050" y="21555"/>
                </a:lnTo>
                <a:lnTo>
                  <a:pt x="15223" y="21470"/>
                </a:lnTo>
                <a:lnTo>
                  <a:pt x="15353" y="21340"/>
                </a:lnTo>
                <a:lnTo>
                  <a:pt x="15745" y="20863"/>
                </a:lnTo>
                <a:lnTo>
                  <a:pt x="16090" y="20341"/>
                </a:lnTo>
                <a:lnTo>
                  <a:pt x="16307" y="19821"/>
                </a:lnTo>
                <a:lnTo>
                  <a:pt x="16525" y="19256"/>
                </a:lnTo>
                <a:lnTo>
                  <a:pt x="16655" y="18694"/>
                </a:lnTo>
                <a:lnTo>
                  <a:pt x="16742" y="18129"/>
                </a:lnTo>
                <a:lnTo>
                  <a:pt x="16785" y="17609"/>
                </a:lnTo>
                <a:lnTo>
                  <a:pt x="16785" y="16525"/>
                </a:lnTo>
                <a:lnTo>
                  <a:pt x="16742" y="15962"/>
                </a:lnTo>
                <a:lnTo>
                  <a:pt x="16655" y="15397"/>
                </a:lnTo>
                <a:lnTo>
                  <a:pt x="16525" y="14833"/>
                </a:lnTo>
                <a:lnTo>
                  <a:pt x="16437" y="14313"/>
                </a:lnTo>
                <a:lnTo>
                  <a:pt x="16265" y="13793"/>
                </a:lnTo>
                <a:lnTo>
                  <a:pt x="16090" y="13358"/>
                </a:lnTo>
                <a:lnTo>
                  <a:pt x="15917" y="12925"/>
                </a:lnTo>
                <a:lnTo>
                  <a:pt x="21600" y="7287"/>
                </a:lnTo>
              </a:path>
            </a:pathLst>
          </a:custGeom>
          <a:ln w="9360">
            <a:solidFill>
              <a:srgbClr val="000000"/>
            </a:solidFill>
          </a:ln>
        </p:spPr>
        <p:txBody>
          <a:bodyPr lIns="45719" rIns="45719"/>
          <a:lstStyle/>
          <a:p>
            <a:pPr/>
          </a:p>
        </p:txBody>
      </p:sp>
      <p:sp>
        <p:nvSpPr>
          <p:cNvPr id="1066" name="CustomShape 13"/>
          <p:cNvSpPr/>
          <p:nvPr/>
        </p:nvSpPr>
        <p:spPr>
          <a:xfrm flipV="1">
            <a:off x="1397539" y="848879"/>
            <a:ext cx="39222" cy="39222"/>
          </a:xfrm>
          <a:prstGeom prst="line">
            <a:avLst/>
          </a:prstGeom>
          <a:ln w="9360">
            <a:solidFill>
              <a:srgbClr val="000000"/>
            </a:solidFill>
          </a:ln>
        </p:spPr>
        <p:txBody>
          <a:bodyPr lIns="45719" rIns="45719"/>
          <a:lstStyle/>
          <a:p>
            <a:pPr/>
          </a:p>
        </p:txBody>
      </p:sp>
      <p:sp>
        <p:nvSpPr>
          <p:cNvPr id="1067" name="Line 14"/>
          <p:cNvSpPr/>
          <p:nvPr/>
        </p:nvSpPr>
        <p:spPr>
          <a:xfrm>
            <a:off x="3920399" y="1836720"/>
            <a:ext cx="361" cy="2114640"/>
          </a:xfrm>
          <a:prstGeom prst="line">
            <a:avLst/>
          </a:prstGeom>
          <a:ln>
            <a:solidFill>
              <a:srgbClr val="D9D9D9"/>
            </a:solidFill>
          </a:ln>
        </p:spPr>
        <p:txBody>
          <a:bodyPr lIns="45719" rIns="45719"/>
          <a:lstStyle/>
          <a:p>
            <a:pPr/>
          </a:p>
        </p:txBody>
      </p:sp>
      <p:pic>
        <p:nvPicPr>
          <p:cNvPr id="1068" name="Picture 34" descr="Picture 34"/>
          <p:cNvPicPr>
            <a:picLocks noChangeAspect="1"/>
          </p:cNvPicPr>
          <p:nvPr/>
        </p:nvPicPr>
        <p:blipFill>
          <a:blip r:embed="rId2">
            <a:extLst/>
          </a:blip>
          <a:srcRect l="61" t="0" r="61" b="0"/>
          <a:stretch>
            <a:fillRect/>
          </a:stretch>
        </p:blipFill>
        <p:spPr>
          <a:xfrm>
            <a:off x="2049120" y="3490919"/>
            <a:ext cx="718201" cy="718201"/>
          </a:xfrm>
          <a:prstGeom prst="rect">
            <a:avLst/>
          </a:prstGeom>
          <a:ln w="12700">
            <a:miter lim="400000"/>
          </a:ln>
        </p:spPr>
      </p:pic>
      <p:sp>
        <p:nvSpPr>
          <p:cNvPr id="1069" name="CustomShape 15"/>
          <p:cNvSpPr txBox="1"/>
          <p:nvPr/>
        </p:nvSpPr>
        <p:spPr>
          <a:xfrm>
            <a:off x="785520" y="4664159"/>
            <a:ext cx="789121" cy="291398"/>
          </a:xfrm>
          <a:prstGeom prst="rect">
            <a:avLst/>
          </a:prstGeom>
          <a:ln w="12700">
            <a:miter lim="400000"/>
          </a:ln>
          <a:extLst>
            <a:ext uri="{C572A759-6A51-4108-AA02-DFA0A04FC94B}">
              <ma14:wrappingTextBoxFlag xmlns:ma14="http://schemas.microsoft.com/office/mac/drawingml/2011/main" val="1"/>
            </a:ext>
          </a:extLst>
        </p:spPr>
        <p:txBody>
          <a:bodyPr lIns="35639" tIns="35639" rIns="35639" bIns="35639">
            <a:spAutoFit/>
          </a:bodyPr>
          <a:lstStyle/>
          <a:p>
            <a:pPr algn="ctr">
              <a:defRPr sz="800">
                <a:uFill>
                  <a:solidFill>
                    <a:srgbClr val="FFFFFF"/>
                  </a:solidFill>
                </a:uFill>
                <a:latin typeface="Gill Sans SemiBold"/>
                <a:ea typeface="Gill Sans SemiBold"/>
                <a:cs typeface="Gill Sans SemiBold"/>
                <a:sym typeface="Gill Sans SemiBold"/>
              </a:defRPr>
            </a:pPr>
            <a:r>
              <a:t>WENDY</a:t>
            </a:r>
          </a:p>
          <a:p>
            <a:pPr algn="ctr">
              <a:defRPr sz="800">
                <a:uFill>
                  <a:solidFill>
                    <a:srgbClr val="FFFFFF"/>
                  </a:solidFill>
                </a:uFill>
                <a:latin typeface="Apple Symbols"/>
                <a:ea typeface="Apple Symbols"/>
                <a:cs typeface="Apple Symbols"/>
                <a:sym typeface="Apple Symbols"/>
              </a:defRPr>
            </a:pPr>
            <a:r>
              <a:t>RRHH</a:t>
            </a:r>
          </a:p>
        </p:txBody>
      </p:sp>
      <p:sp>
        <p:nvSpPr>
          <p:cNvPr id="1070" name="CustomShape 16"/>
          <p:cNvSpPr txBox="1"/>
          <p:nvPr/>
        </p:nvSpPr>
        <p:spPr>
          <a:xfrm>
            <a:off x="930961" y="1842119"/>
            <a:ext cx="1696212" cy="327315"/>
          </a:xfrm>
          <a:prstGeom prst="rect">
            <a:avLst/>
          </a:prstGeom>
          <a:ln w="12700">
            <a:miter lim="400000"/>
          </a:ln>
          <a:extLst>
            <a:ext uri="{C572A759-6A51-4108-AA02-DFA0A04FC94B}">
              <ma14:wrappingTextBoxFlag xmlns:ma14="http://schemas.microsoft.com/office/mac/drawingml/2011/main" val="1"/>
            </a:ext>
          </a:extLst>
        </p:spPr>
        <p:txBody>
          <a:bodyPr lIns="35639" tIns="35639" rIns="35639" bIns="35639">
            <a:spAutoFit/>
          </a:bodyPr>
          <a:lstStyle/>
          <a:p>
            <a:pPr algn="ctr">
              <a:defRPr sz="800">
                <a:uFill>
                  <a:solidFill>
                    <a:srgbClr val="FFFFFF"/>
                  </a:solidFill>
                </a:uFill>
                <a:latin typeface="Gill Sans SemiBold"/>
                <a:ea typeface="Gill Sans SemiBold"/>
                <a:cs typeface="Gill Sans SemiBold"/>
                <a:sym typeface="Gill Sans SemiBold"/>
              </a:defRPr>
            </a:pPr>
            <a:r>
              <a:t>DAVE</a:t>
            </a:r>
          </a:p>
          <a:p>
            <a:pPr algn="ctr">
              <a:defRPr sz="800">
                <a:uFill>
                  <a:solidFill>
                    <a:srgbClr val="FFFFFF"/>
                  </a:solidFill>
                </a:uFill>
                <a:latin typeface="Apple Symbols"/>
                <a:ea typeface="Apple Symbols"/>
                <a:cs typeface="Apple Symbols"/>
                <a:sym typeface="Apple Symbols"/>
              </a:defRPr>
            </a:pPr>
            <a:r>
              <a:t>DIRECTOR DE CONTRATACIÓN</a:t>
            </a:r>
          </a:p>
        </p:txBody>
      </p:sp>
      <p:sp>
        <p:nvSpPr>
          <p:cNvPr id="1071" name="CustomShape 17"/>
          <p:cNvSpPr txBox="1"/>
          <p:nvPr/>
        </p:nvSpPr>
        <p:spPr>
          <a:xfrm>
            <a:off x="2069999" y="4664159"/>
            <a:ext cx="841321" cy="291398"/>
          </a:xfrm>
          <a:prstGeom prst="rect">
            <a:avLst/>
          </a:prstGeom>
          <a:ln w="12700">
            <a:miter lim="400000"/>
          </a:ln>
          <a:extLst>
            <a:ext uri="{C572A759-6A51-4108-AA02-DFA0A04FC94B}">
              <ma14:wrappingTextBoxFlag xmlns:ma14="http://schemas.microsoft.com/office/mac/drawingml/2011/main" val="1"/>
            </a:ext>
          </a:extLst>
        </p:spPr>
        <p:txBody>
          <a:bodyPr lIns="35639" tIns="35639" rIns="35639" bIns="35639">
            <a:spAutoFit/>
          </a:bodyPr>
          <a:lstStyle/>
          <a:p>
            <a:pPr algn="ctr">
              <a:defRPr sz="800">
                <a:uFill>
                  <a:solidFill>
                    <a:srgbClr val="FFFFFF"/>
                  </a:solidFill>
                </a:uFill>
                <a:latin typeface="Gill Sans SemiBold"/>
                <a:ea typeface="Gill Sans SemiBold"/>
                <a:cs typeface="Gill Sans SemiBold"/>
                <a:sym typeface="Gill Sans SemiBold"/>
              </a:defRPr>
            </a:pPr>
            <a:r>
              <a:t>JOHN</a:t>
            </a:r>
          </a:p>
          <a:p>
            <a:pPr algn="ctr">
              <a:defRPr sz="800">
                <a:uFill>
                  <a:solidFill>
                    <a:srgbClr val="FFFFFF"/>
                  </a:solidFill>
                </a:uFill>
                <a:latin typeface="Apple Symbols"/>
                <a:ea typeface="Apple Symbols"/>
                <a:cs typeface="Apple Symbols"/>
                <a:sym typeface="Apple Symbols"/>
              </a:defRPr>
            </a:pPr>
            <a:r>
              <a:t>USUARIO FINAL</a:t>
            </a:r>
          </a:p>
        </p:txBody>
      </p:sp>
      <p:sp>
        <p:nvSpPr>
          <p:cNvPr id="1072" name="CustomShape 18"/>
          <p:cNvSpPr txBox="1"/>
          <p:nvPr/>
        </p:nvSpPr>
        <p:spPr>
          <a:xfrm>
            <a:off x="241199" y="1448639"/>
            <a:ext cx="1267202" cy="3694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b="1" sz="1000">
                <a:uFill>
                  <a:solidFill>
                    <a:srgbClr val="FFFFFF"/>
                  </a:solidFill>
                </a:uFill>
                <a:latin typeface="Gill Sans"/>
                <a:ea typeface="Gill Sans"/>
                <a:cs typeface="Gill Sans"/>
                <a:sym typeface="Gill Sans"/>
              </a:defRPr>
            </a:lvl1pPr>
          </a:lstStyle>
          <a:p>
            <a:pPr/>
            <a:r>
              <a:t>USUARIOS EMPRESARIALES</a:t>
            </a:r>
          </a:p>
        </p:txBody>
      </p:sp>
      <p:sp>
        <p:nvSpPr>
          <p:cNvPr id="1073" name="CustomShape 19"/>
          <p:cNvSpPr txBox="1"/>
          <p:nvPr/>
        </p:nvSpPr>
        <p:spPr>
          <a:xfrm>
            <a:off x="4506479" y="1397159"/>
            <a:ext cx="873002" cy="3694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b="1" sz="1000">
                <a:uFill>
                  <a:solidFill>
                    <a:srgbClr val="FFFFFF"/>
                  </a:solidFill>
                </a:uFill>
                <a:latin typeface="Gill Sans"/>
                <a:ea typeface="Gill Sans"/>
                <a:cs typeface="Gill Sans"/>
                <a:sym typeface="Gill Sans"/>
              </a:defRPr>
            </a:lvl1pPr>
          </a:lstStyle>
          <a:p>
            <a:pPr/>
            <a:r>
              <a:t>PERSONAL DE TI</a:t>
            </a:r>
          </a:p>
        </p:txBody>
      </p:sp>
      <p:sp>
        <p:nvSpPr>
          <p:cNvPr id="1074" name="CustomShape 20"/>
          <p:cNvSpPr txBox="1"/>
          <p:nvPr/>
        </p:nvSpPr>
        <p:spPr>
          <a:xfrm>
            <a:off x="4430519" y="3711600"/>
            <a:ext cx="699841" cy="315157"/>
          </a:xfrm>
          <a:prstGeom prst="rect">
            <a:avLst/>
          </a:prstGeom>
          <a:ln w="12700">
            <a:miter lim="400000"/>
          </a:ln>
          <a:extLst>
            <a:ext uri="{C572A759-6A51-4108-AA02-DFA0A04FC94B}">
              <ma14:wrappingTextBoxFlag xmlns:ma14="http://schemas.microsoft.com/office/mac/drawingml/2011/main" val="1"/>
            </a:ext>
          </a:extLst>
        </p:spPr>
        <p:txBody>
          <a:bodyPr lIns="47520" tIns="47520" rIns="47520" bIns="47520">
            <a:spAutoFit/>
          </a:bodyPr>
          <a:lstStyle/>
          <a:p>
            <a:pPr algn="ctr">
              <a:defRPr sz="800">
                <a:uFill>
                  <a:solidFill>
                    <a:srgbClr val="FFFFFF"/>
                  </a:solidFill>
                </a:uFill>
                <a:latin typeface="Gill Sans SemiBold"/>
                <a:ea typeface="Gill Sans SemiBold"/>
                <a:cs typeface="Gill Sans SemiBold"/>
                <a:sym typeface="Gill Sans SemiBold"/>
              </a:defRPr>
            </a:pPr>
            <a:r>
              <a:t>CIO</a:t>
            </a:r>
          </a:p>
          <a:p>
            <a:pPr algn="ctr">
              <a:defRPr sz="800">
                <a:uFill>
                  <a:solidFill>
                    <a:srgbClr val="FFFFFF"/>
                  </a:solidFill>
                </a:uFill>
                <a:latin typeface="Apple Symbols"/>
                <a:ea typeface="Apple Symbols"/>
                <a:cs typeface="Apple Symbols"/>
                <a:sym typeface="Apple Symbols"/>
              </a:defRPr>
            </a:pPr>
            <a:r>
              <a:t>MARCUS</a:t>
            </a:r>
          </a:p>
        </p:txBody>
      </p:sp>
      <p:pic>
        <p:nvPicPr>
          <p:cNvPr id="1075" name="Picture 59" descr="Picture 59"/>
          <p:cNvPicPr>
            <a:picLocks noChangeAspect="1"/>
          </p:cNvPicPr>
          <p:nvPr/>
        </p:nvPicPr>
        <p:blipFill>
          <a:blip r:embed="rId3">
            <a:extLst/>
          </a:blip>
          <a:stretch>
            <a:fillRect/>
          </a:stretch>
        </p:blipFill>
        <p:spPr>
          <a:xfrm>
            <a:off x="5797439" y="2757959"/>
            <a:ext cx="718201" cy="718201"/>
          </a:xfrm>
          <a:prstGeom prst="rect">
            <a:avLst/>
          </a:prstGeom>
          <a:ln w="12700">
            <a:miter lim="400000"/>
          </a:ln>
        </p:spPr>
      </p:pic>
      <p:pic>
        <p:nvPicPr>
          <p:cNvPr id="1076" name="Picture 60" descr="Picture 60"/>
          <p:cNvPicPr>
            <a:picLocks noChangeAspect="1"/>
          </p:cNvPicPr>
          <p:nvPr/>
        </p:nvPicPr>
        <p:blipFill>
          <a:blip r:embed="rId4">
            <a:extLst/>
          </a:blip>
          <a:stretch>
            <a:fillRect/>
          </a:stretch>
        </p:blipFill>
        <p:spPr>
          <a:xfrm>
            <a:off x="7160759" y="4052880"/>
            <a:ext cx="718201" cy="718201"/>
          </a:xfrm>
          <a:prstGeom prst="rect">
            <a:avLst/>
          </a:prstGeom>
          <a:ln w="12700">
            <a:miter lim="400000"/>
          </a:ln>
        </p:spPr>
      </p:pic>
      <p:pic>
        <p:nvPicPr>
          <p:cNvPr id="1077" name="Picture 61" descr="Picture 61"/>
          <p:cNvPicPr>
            <a:picLocks noChangeAspect="1"/>
          </p:cNvPicPr>
          <p:nvPr/>
        </p:nvPicPr>
        <p:blipFill>
          <a:blip r:embed="rId5">
            <a:extLst/>
          </a:blip>
          <a:stretch>
            <a:fillRect/>
          </a:stretch>
        </p:blipFill>
        <p:spPr>
          <a:xfrm>
            <a:off x="7147080" y="2755439"/>
            <a:ext cx="718201" cy="718201"/>
          </a:xfrm>
          <a:prstGeom prst="rect">
            <a:avLst/>
          </a:prstGeom>
          <a:ln w="12700">
            <a:miter lim="400000"/>
          </a:ln>
        </p:spPr>
      </p:pic>
      <p:pic>
        <p:nvPicPr>
          <p:cNvPr id="1078" name="Picture 62" descr="Picture 62"/>
          <p:cNvPicPr>
            <a:picLocks noChangeAspect="1"/>
          </p:cNvPicPr>
          <p:nvPr/>
        </p:nvPicPr>
        <p:blipFill>
          <a:blip r:embed="rId6">
            <a:extLst/>
          </a:blip>
          <a:stretch>
            <a:fillRect/>
          </a:stretch>
        </p:blipFill>
        <p:spPr>
          <a:xfrm>
            <a:off x="7120080" y="1436400"/>
            <a:ext cx="718201" cy="718201"/>
          </a:xfrm>
          <a:prstGeom prst="rect">
            <a:avLst/>
          </a:prstGeom>
          <a:ln w="12700">
            <a:miter lim="400000"/>
          </a:ln>
        </p:spPr>
      </p:pic>
      <p:sp>
        <p:nvSpPr>
          <p:cNvPr id="1079" name="CustomShape 21"/>
          <p:cNvSpPr txBox="1"/>
          <p:nvPr/>
        </p:nvSpPr>
        <p:spPr>
          <a:xfrm>
            <a:off x="8009639" y="1482119"/>
            <a:ext cx="879481" cy="351075"/>
          </a:xfrm>
          <a:prstGeom prst="rect">
            <a:avLst/>
          </a:prstGeom>
          <a:ln w="12700">
            <a:miter lim="400000"/>
          </a:ln>
          <a:extLst>
            <a:ext uri="{C572A759-6A51-4108-AA02-DFA0A04FC94B}">
              <ma14:wrappingTextBoxFlag xmlns:ma14="http://schemas.microsoft.com/office/mac/drawingml/2011/main" val="1"/>
            </a:ext>
          </a:extLst>
        </p:spPr>
        <p:txBody>
          <a:bodyPr lIns="47520" tIns="47520" rIns="47520" bIns="47520">
            <a:spAutoFit/>
          </a:bodyPr>
          <a:lstStyle/>
          <a:p>
            <a:pPr algn="ctr">
              <a:defRPr sz="800">
                <a:uFill>
                  <a:solidFill>
                    <a:srgbClr val="FFFFFF"/>
                  </a:solidFill>
                </a:uFill>
                <a:latin typeface="Gill Sans SemiBold"/>
                <a:ea typeface="Gill Sans SemiBold"/>
                <a:cs typeface="Gill Sans SemiBold"/>
                <a:sym typeface="Gill Sans SemiBold"/>
              </a:defRPr>
            </a:pPr>
            <a:r>
              <a:t>SCOTT </a:t>
            </a:r>
          </a:p>
          <a:p>
            <a:pPr algn="ctr">
              <a:defRPr sz="800">
                <a:uFill>
                  <a:solidFill>
                    <a:srgbClr val="FFFFFF"/>
                  </a:solidFill>
                </a:uFill>
                <a:latin typeface="Apple Symbols"/>
                <a:ea typeface="Apple Symbols"/>
                <a:cs typeface="Apple Symbols"/>
                <a:sym typeface="Apple Symbols"/>
              </a:defRPr>
            </a:pPr>
            <a:r>
              <a:t>TÉCNICO DE TI</a:t>
            </a:r>
          </a:p>
        </p:txBody>
      </p:sp>
      <p:sp>
        <p:nvSpPr>
          <p:cNvPr id="1080" name="CustomShape 22"/>
          <p:cNvSpPr txBox="1"/>
          <p:nvPr/>
        </p:nvSpPr>
        <p:spPr>
          <a:xfrm>
            <a:off x="8060039" y="2946960"/>
            <a:ext cx="954361" cy="351075"/>
          </a:xfrm>
          <a:prstGeom prst="rect">
            <a:avLst/>
          </a:prstGeom>
          <a:ln w="12700">
            <a:miter lim="400000"/>
          </a:ln>
          <a:extLst>
            <a:ext uri="{C572A759-6A51-4108-AA02-DFA0A04FC94B}">
              <ma14:wrappingTextBoxFlag xmlns:ma14="http://schemas.microsoft.com/office/mac/drawingml/2011/main" val="1"/>
            </a:ext>
          </a:extLst>
        </p:spPr>
        <p:txBody>
          <a:bodyPr lIns="47520" tIns="47520" rIns="47520" bIns="47520">
            <a:spAutoFit/>
          </a:bodyPr>
          <a:lstStyle/>
          <a:p>
            <a:pPr algn="ctr">
              <a:defRPr sz="800">
                <a:uFill>
                  <a:solidFill>
                    <a:srgbClr val="FFFFFF"/>
                  </a:solidFill>
                </a:uFill>
                <a:latin typeface="Gill Sans SemiBold"/>
                <a:ea typeface="Gill Sans SemiBold"/>
                <a:cs typeface="Gill Sans SemiBold"/>
                <a:sym typeface="Gill Sans SemiBold"/>
              </a:defRPr>
            </a:pPr>
            <a:r>
              <a:t>JASON</a:t>
            </a:r>
          </a:p>
          <a:p>
            <a:pPr algn="ctr">
              <a:defRPr sz="800">
                <a:uFill>
                  <a:solidFill>
                    <a:srgbClr val="FFFFFF"/>
                  </a:solidFill>
                </a:uFill>
                <a:latin typeface="Apple Symbols"/>
                <a:ea typeface="Apple Symbols"/>
                <a:cs typeface="Apple Symbols"/>
                <a:sym typeface="Apple Symbols"/>
              </a:defRPr>
            </a:pPr>
            <a:r>
              <a:t>TÉCNICO DE TI</a:t>
            </a:r>
          </a:p>
        </p:txBody>
      </p:sp>
      <p:sp>
        <p:nvSpPr>
          <p:cNvPr id="1081" name="CustomShape 23"/>
          <p:cNvSpPr txBox="1"/>
          <p:nvPr/>
        </p:nvSpPr>
        <p:spPr>
          <a:xfrm>
            <a:off x="8036280" y="4228560"/>
            <a:ext cx="879480" cy="351075"/>
          </a:xfrm>
          <a:prstGeom prst="rect">
            <a:avLst/>
          </a:prstGeom>
          <a:ln w="12700">
            <a:miter lim="400000"/>
          </a:ln>
          <a:extLst>
            <a:ext uri="{C572A759-6A51-4108-AA02-DFA0A04FC94B}">
              <ma14:wrappingTextBoxFlag xmlns:ma14="http://schemas.microsoft.com/office/mac/drawingml/2011/main" val="1"/>
            </a:ext>
          </a:extLst>
        </p:spPr>
        <p:txBody>
          <a:bodyPr lIns="47520" tIns="47520" rIns="47520" bIns="47520">
            <a:spAutoFit/>
          </a:bodyPr>
          <a:lstStyle/>
          <a:p>
            <a:pPr algn="ctr">
              <a:defRPr sz="800">
                <a:uFill>
                  <a:solidFill>
                    <a:srgbClr val="FFFFFF"/>
                  </a:solidFill>
                </a:uFill>
                <a:latin typeface="Gill Sans SemiBold"/>
                <a:ea typeface="Gill Sans SemiBold"/>
                <a:cs typeface="Gill Sans SemiBold"/>
                <a:sym typeface="Gill Sans SemiBold"/>
              </a:defRPr>
            </a:pPr>
            <a:r>
              <a:t>ADAM</a:t>
            </a:r>
          </a:p>
          <a:p>
            <a:pPr algn="ctr">
              <a:defRPr sz="800">
                <a:uFill>
                  <a:solidFill>
                    <a:srgbClr val="FFFFFF"/>
                  </a:solidFill>
                </a:uFill>
                <a:latin typeface="Apple Symbols"/>
                <a:ea typeface="Apple Symbols"/>
                <a:cs typeface="Apple Symbols"/>
                <a:sym typeface="Apple Symbols"/>
              </a:defRPr>
            </a:pPr>
            <a:r>
              <a:t>TÉCNICO DE TI</a:t>
            </a:r>
          </a:p>
        </p:txBody>
      </p:sp>
      <p:sp>
        <p:nvSpPr>
          <p:cNvPr id="1082" name="CustomShape 24"/>
          <p:cNvSpPr txBox="1"/>
          <p:nvPr/>
        </p:nvSpPr>
        <p:spPr>
          <a:xfrm>
            <a:off x="5602680" y="3725640"/>
            <a:ext cx="1077841" cy="416757"/>
          </a:xfrm>
          <a:prstGeom prst="rect">
            <a:avLst/>
          </a:prstGeom>
          <a:ln w="12700">
            <a:miter lim="400000"/>
          </a:ln>
          <a:extLst>
            <a:ext uri="{C572A759-6A51-4108-AA02-DFA0A04FC94B}">
              <ma14:wrappingTextBoxFlag xmlns:ma14="http://schemas.microsoft.com/office/mac/drawingml/2011/main" val="1"/>
            </a:ext>
          </a:extLst>
        </p:spPr>
        <p:txBody>
          <a:bodyPr lIns="47520" tIns="47520" rIns="47520" bIns="47520">
            <a:spAutoFit/>
          </a:bodyPr>
          <a:lstStyle/>
          <a:p>
            <a:pPr algn="ctr">
              <a:defRPr sz="800">
                <a:uFill>
                  <a:solidFill>
                    <a:srgbClr val="FFFFFF"/>
                  </a:solidFill>
                </a:uFill>
                <a:latin typeface="Gill Sans SemiBold"/>
                <a:ea typeface="Gill Sans SemiBold"/>
                <a:cs typeface="Gill Sans SemiBold"/>
                <a:sym typeface="Gill Sans SemiBold"/>
              </a:defRPr>
            </a:pPr>
            <a:r>
              <a:t>CATRIN</a:t>
            </a:r>
          </a:p>
          <a:p>
            <a:pPr algn="ctr">
              <a:defRPr sz="800">
                <a:uFill>
                  <a:solidFill>
                    <a:srgbClr val="FFFFFF"/>
                  </a:solidFill>
                </a:uFill>
                <a:latin typeface="Apple Symbols"/>
                <a:ea typeface="Apple Symbols"/>
                <a:cs typeface="Apple Symbols"/>
                <a:sym typeface="Apple Symbols"/>
              </a:defRPr>
            </a:pPr>
            <a:r>
              <a:t>DIRECTOR DE SERVICIOS DE TI</a:t>
            </a:r>
          </a:p>
        </p:txBody>
      </p:sp>
      <p:pic>
        <p:nvPicPr>
          <p:cNvPr id="1083" name="Picture 42" descr="Picture 42"/>
          <p:cNvPicPr>
            <a:picLocks noChangeAspect="1"/>
          </p:cNvPicPr>
          <p:nvPr/>
        </p:nvPicPr>
        <p:blipFill>
          <a:blip r:embed="rId7">
            <a:extLst/>
          </a:blip>
          <a:stretch>
            <a:fillRect/>
          </a:stretch>
        </p:blipFill>
        <p:spPr>
          <a:xfrm>
            <a:off x="1411559" y="2365200"/>
            <a:ext cx="718201" cy="718201"/>
          </a:xfrm>
          <a:prstGeom prst="rect">
            <a:avLst/>
          </a:prstGeom>
          <a:ln w="12700">
            <a:miter lim="400000"/>
          </a:ln>
        </p:spPr>
      </p:pic>
      <p:pic>
        <p:nvPicPr>
          <p:cNvPr id="1084" name="Picture 43" descr="Picture 43"/>
          <p:cNvPicPr>
            <a:picLocks noChangeAspect="1"/>
          </p:cNvPicPr>
          <p:nvPr/>
        </p:nvPicPr>
        <p:blipFill>
          <a:blip r:embed="rId8">
            <a:extLst/>
          </a:blip>
          <a:stretch>
            <a:fillRect/>
          </a:stretch>
        </p:blipFill>
        <p:spPr>
          <a:xfrm>
            <a:off x="767520" y="3497400"/>
            <a:ext cx="718201" cy="718201"/>
          </a:xfrm>
          <a:prstGeom prst="rect">
            <a:avLst/>
          </a:prstGeom>
          <a:ln w="12700">
            <a:miter lim="400000"/>
          </a:ln>
        </p:spPr>
      </p:pic>
      <p:pic>
        <p:nvPicPr>
          <p:cNvPr id="1085" name="Picture 44" descr="Picture 44"/>
          <p:cNvPicPr>
            <a:picLocks noChangeAspect="1"/>
          </p:cNvPicPr>
          <p:nvPr/>
        </p:nvPicPr>
        <p:blipFill>
          <a:blip r:embed="rId9">
            <a:extLst/>
          </a:blip>
          <a:stretch>
            <a:fillRect/>
          </a:stretch>
        </p:blipFill>
        <p:spPr>
          <a:xfrm>
            <a:off x="4431600" y="2764439"/>
            <a:ext cx="718201" cy="718201"/>
          </a:xfrm>
          <a:prstGeom prst="rect">
            <a:avLst/>
          </a:prstGeom>
          <a:ln w="12700">
            <a:miter lim="400000"/>
          </a:ln>
        </p:spPr>
      </p:pic>
      <p:pic>
        <p:nvPicPr>
          <p:cNvPr id="1086" name="Imagen 326" descr="Imagen 326"/>
          <p:cNvPicPr>
            <a:picLocks noChangeAspect="1"/>
          </p:cNvPicPr>
          <p:nvPr/>
        </p:nvPicPr>
        <p:blipFill>
          <a:blip r:embed="rId10">
            <a:extLst/>
          </a:blip>
          <a:stretch>
            <a:fillRect/>
          </a:stretch>
        </p:blipFill>
        <p:spPr>
          <a:xfrm>
            <a:off x="8259840" y="4901039"/>
            <a:ext cx="802441" cy="186121"/>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8" name="CustomShape 2"/>
          <p:cNvSpPr txBox="1"/>
          <p:nvPr/>
        </p:nvSpPr>
        <p:spPr>
          <a:xfrm>
            <a:off x="2091599" y="2825639"/>
            <a:ext cx="4762082" cy="2932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1400">
                <a:uFill>
                  <a:solidFill>
                    <a:srgbClr val="FFFFFF"/>
                  </a:solidFill>
                </a:uFill>
                <a:latin typeface="Gill Sans Light"/>
                <a:ea typeface="Gill Sans Light"/>
                <a:cs typeface="Gill Sans Light"/>
                <a:sym typeface="Gill Sans Light"/>
              </a:defRPr>
            </a:lvl1pPr>
          </a:lstStyle>
          <a:p>
            <a:pPr/>
            <a:r>
              <a:t>Gestión de incidentes con ServiceDesk Plus</a:t>
            </a:r>
          </a:p>
        </p:txBody>
      </p:sp>
      <p:pic>
        <p:nvPicPr>
          <p:cNvPr id="1089" name="Picture 6" descr="Picture 6"/>
          <p:cNvPicPr>
            <a:picLocks noChangeAspect="1"/>
          </p:cNvPicPr>
          <p:nvPr/>
        </p:nvPicPr>
        <p:blipFill>
          <a:blip r:embed="rId2">
            <a:extLst/>
          </a:blip>
          <a:srcRect l="0" t="0" r="0" b="13977"/>
          <a:stretch>
            <a:fillRect/>
          </a:stretch>
        </p:blipFill>
        <p:spPr>
          <a:xfrm>
            <a:off x="1366559" y="2339280"/>
            <a:ext cx="527401" cy="453601"/>
          </a:xfrm>
          <a:prstGeom prst="rect">
            <a:avLst/>
          </a:prstGeom>
          <a:ln w="12700">
            <a:miter lim="400000"/>
          </a:ln>
        </p:spPr>
      </p:pic>
      <p:grpSp>
        <p:nvGrpSpPr>
          <p:cNvPr id="1092" name="CustomShape 3"/>
          <p:cNvGrpSpPr/>
          <p:nvPr/>
        </p:nvGrpSpPr>
        <p:grpSpPr>
          <a:xfrm>
            <a:off x="2000520" y="568039"/>
            <a:ext cx="6520320" cy="2289641"/>
            <a:chOff x="0" y="0"/>
            <a:chExt cx="6520319" cy="2289640"/>
          </a:xfrm>
        </p:grpSpPr>
        <p:sp>
          <p:nvSpPr>
            <p:cNvPr id="1090" name="Rectángulo"/>
            <p:cNvSpPr/>
            <p:nvPr/>
          </p:nvSpPr>
          <p:spPr>
            <a:xfrm>
              <a:off x="0" y="1672600"/>
              <a:ext cx="6520320" cy="617041"/>
            </a:xfrm>
            <a:prstGeom prst="rect">
              <a:avLst/>
            </a:prstGeom>
            <a:solidFill>
              <a:srgbClr val="FFFFFF"/>
            </a:solidFill>
            <a:ln w="12700" cap="flat">
              <a:noFill/>
              <a:miter lim="400000"/>
            </a:ln>
            <a:effectLst/>
          </p:spPr>
          <p:txBody>
            <a:bodyPr wrap="square" lIns="45719" tIns="45719" rIns="45719" bIns="45719" numCol="1" anchor="b">
              <a:noAutofit/>
            </a:bodyPr>
            <a:lstStyle/>
            <a:p>
              <a:pPr/>
            </a:p>
          </p:txBody>
        </p:sp>
        <p:sp>
          <p:nvSpPr>
            <p:cNvPr id="1091" name="El equipo de TI de Zylker se actualiza a Windows 10"/>
            <p:cNvSpPr txBox="1"/>
            <p:nvPr/>
          </p:nvSpPr>
          <p:spPr>
            <a:xfrm>
              <a:off x="0" y="0"/>
              <a:ext cx="6520320" cy="228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9999" tIns="89999" rIns="89999" bIns="89999" numCol="1" anchor="b">
              <a:spAutoFit/>
            </a:bodyPr>
            <a:lstStyle/>
            <a:p>
              <a:pPr>
                <a:defRPr spc="-1">
                  <a:uFill>
                    <a:solidFill>
                      <a:srgbClr val="FFFFFF"/>
                    </a:solidFill>
                  </a:uFill>
                </a:defRPr>
              </a:pPr>
            </a:p>
            <a:p>
              <a:pPr>
                <a:defRPr spc="-1">
                  <a:uFill>
                    <a:solidFill>
                      <a:srgbClr val="FFFFFF"/>
                    </a:solidFill>
                  </a:uFill>
                </a:defRPr>
              </a:pPr>
            </a:p>
            <a:p>
              <a:pPr>
                <a:defRPr spc="-1">
                  <a:uFill>
                    <a:solidFill>
                      <a:srgbClr val="FFFFFF"/>
                    </a:solidFill>
                  </a:uFill>
                </a:defRPr>
              </a:pPr>
            </a:p>
            <a:p>
              <a:pPr>
                <a:defRPr spc="-1">
                  <a:uFill>
                    <a:solidFill>
                      <a:srgbClr val="FFFFFF"/>
                    </a:solidFill>
                  </a:uFill>
                </a:defRPr>
              </a:pPr>
            </a:p>
            <a:p>
              <a:pPr>
                <a:defRPr sz="3600">
                  <a:uFill>
                    <a:solidFill>
                      <a:srgbClr val="FFFFFF"/>
                    </a:solidFill>
                  </a:uFill>
                  <a:latin typeface="Gill Sans Light"/>
                  <a:ea typeface="Gill Sans Light"/>
                  <a:cs typeface="Gill Sans Light"/>
                  <a:sym typeface="Gill Sans Light"/>
                </a:defRPr>
              </a:pPr>
              <a:r>
                <a:t>El equipo de TI de Zylker se actualiza a Windows 10</a:t>
              </a:r>
            </a:p>
          </p:txBody>
        </p:sp>
      </p:grpSp>
      <p:pic>
        <p:nvPicPr>
          <p:cNvPr id="1093" name="Imagen 331" descr="Imagen 331"/>
          <p:cNvPicPr>
            <a:picLocks noChangeAspect="1"/>
          </p:cNvPicPr>
          <p:nvPr/>
        </p:nvPicPr>
        <p:blipFill>
          <a:blip r:embed="rId3">
            <a:extLst/>
          </a:blip>
          <a:stretch>
            <a:fillRect/>
          </a:stretch>
        </p:blipFill>
        <p:spPr>
          <a:xfrm>
            <a:off x="7827119" y="4773240"/>
            <a:ext cx="1045801" cy="243001"/>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95" name="Picture 31" descr="Picture 31"/>
          <p:cNvPicPr>
            <a:picLocks noChangeAspect="1"/>
          </p:cNvPicPr>
          <p:nvPr/>
        </p:nvPicPr>
        <p:blipFill>
          <a:blip r:embed="rId2">
            <a:extLst/>
          </a:blip>
          <a:stretch>
            <a:fillRect/>
          </a:stretch>
        </p:blipFill>
        <p:spPr>
          <a:xfrm>
            <a:off x="7119000" y="2298239"/>
            <a:ext cx="864001" cy="864001"/>
          </a:xfrm>
          <a:prstGeom prst="rect">
            <a:avLst/>
          </a:prstGeom>
          <a:ln w="12700">
            <a:miter lim="400000"/>
          </a:ln>
        </p:spPr>
      </p:pic>
      <p:pic>
        <p:nvPicPr>
          <p:cNvPr id="1096" name="Picture 30" descr="Picture 30"/>
          <p:cNvPicPr>
            <a:picLocks noChangeAspect="1"/>
          </p:cNvPicPr>
          <p:nvPr/>
        </p:nvPicPr>
        <p:blipFill>
          <a:blip r:embed="rId3">
            <a:extLst/>
          </a:blip>
          <a:stretch>
            <a:fillRect/>
          </a:stretch>
        </p:blipFill>
        <p:spPr>
          <a:xfrm>
            <a:off x="453959" y="2276639"/>
            <a:ext cx="880201" cy="880201"/>
          </a:xfrm>
          <a:prstGeom prst="rect">
            <a:avLst/>
          </a:prstGeom>
          <a:ln w="12700">
            <a:miter lim="400000"/>
          </a:ln>
        </p:spPr>
      </p:pic>
      <p:pic>
        <p:nvPicPr>
          <p:cNvPr id="1097" name="Picture 29" descr="Picture 29"/>
          <p:cNvPicPr>
            <a:picLocks noChangeAspect="1"/>
          </p:cNvPicPr>
          <p:nvPr/>
        </p:nvPicPr>
        <p:blipFill>
          <a:blip r:embed="rId4">
            <a:extLst/>
          </a:blip>
          <a:stretch>
            <a:fillRect/>
          </a:stretch>
        </p:blipFill>
        <p:spPr>
          <a:xfrm>
            <a:off x="3902759" y="3098159"/>
            <a:ext cx="791281" cy="791281"/>
          </a:xfrm>
          <a:prstGeom prst="rect">
            <a:avLst/>
          </a:prstGeom>
          <a:ln w="12700">
            <a:miter lim="400000"/>
          </a:ln>
        </p:spPr>
      </p:pic>
      <p:grpSp>
        <p:nvGrpSpPr>
          <p:cNvPr id="1100" name="CustomShape 1"/>
          <p:cNvGrpSpPr/>
          <p:nvPr/>
        </p:nvGrpSpPr>
        <p:grpSpPr>
          <a:xfrm>
            <a:off x="1746719" y="525739"/>
            <a:ext cx="4576321" cy="738802"/>
            <a:chOff x="0" y="0"/>
            <a:chExt cx="4576319" cy="738800"/>
          </a:xfrm>
        </p:grpSpPr>
        <p:sp>
          <p:nvSpPr>
            <p:cNvPr id="1098" name="Rectángulo"/>
            <p:cNvSpPr/>
            <p:nvPr/>
          </p:nvSpPr>
          <p:spPr>
            <a:xfrm>
              <a:off x="0" y="152499"/>
              <a:ext cx="4576320" cy="433802"/>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sp>
          <p:nvSpPr>
            <p:cNvPr id="1099" name="¡Zylker está en problemas!…"/>
            <p:cNvSpPr txBox="1"/>
            <p:nvPr/>
          </p:nvSpPr>
          <p:spPr>
            <a:xfrm>
              <a:off x="0" y="0"/>
              <a:ext cx="4576320" cy="73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9999" tIns="89999" rIns="89999" bIns="89999" numCol="1" anchor="ctr">
              <a:spAutoFit/>
            </a:bodyPr>
            <a:lstStyle/>
            <a:p>
              <a:pPr>
                <a:defRPr sz="2400">
                  <a:solidFill>
                    <a:srgbClr val="0D0D0D"/>
                  </a:solidFill>
                  <a:uFill>
                    <a:solidFill>
                      <a:srgbClr val="FFFFFF"/>
                    </a:solidFill>
                  </a:uFill>
                  <a:latin typeface="Gill Sans Light"/>
                  <a:ea typeface="Gill Sans Light"/>
                  <a:cs typeface="Gill Sans Light"/>
                  <a:sym typeface="Gill Sans Light"/>
                </a:defRPr>
              </a:pPr>
              <a:r>
                <a:t>¡Zylker está en problemas! </a:t>
              </a:r>
            </a:p>
            <a:p>
              <a:pPr>
                <a:defRPr sz="1400">
                  <a:solidFill>
                    <a:srgbClr val="0D0D0D"/>
                  </a:solidFill>
                  <a:uFill>
                    <a:solidFill>
                      <a:srgbClr val="FFFFFF"/>
                    </a:solidFill>
                  </a:uFill>
                  <a:latin typeface="Gill Sans Light"/>
                  <a:ea typeface="Gill Sans Light"/>
                  <a:cs typeface="Gill Sans Light"/>
                  <a:sym typeface="Gill Sans Light"/>
                </a:defRPr>
              </a:pPr>
              <a:r>
                <a:t>Las cosas no funcionan según lo planeado.</a:t>
              </a:r>
            </a:p>
          </p:txBody>
        </p:sp>
      </p:grpSp>
      <p:sp>
        <p:nvSpPr>
          <p:cNvPr id="1101" name="CustomShape 2"/>
          <p:cNvSpPr/>
          <p:nvPr/>
        </p:nvSpPr>
        <p:spPr>
          <a:xfrm>
            <a:off x="1216460" y="954720"/>
            <a:ext cx="152240" cy="1522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197" y="0"/>
                </a:moveTo>
                <a:lnTo>
                  <a:pt x="1539" y="18454"/>
                </a:lnTo>
                <a:lnTo>
                  <a:pt x="0" y="21600"/>
                </a:lnTo>
                <a:lnTo>
                  <a:pt x="3146" y="20062"/>
                </a:lnTo>
                <a:lnTo>
                  <a:pt x="21600" y="4403"/>
                </a:lnTo>
                <a:lnTo>
                  <a:pt x="17197" y="0"/>
                </a:lnTo>
                <a:close/>
              </a:path>
            </a:pathLst>
          </a:custGeom>
          <a:ln w="9360">
            <a:solidFill>
              <a:srgbClr val="000000"/>
            </a:solidFill>
          </a:ln>
        </p:spPr>
        <p:txBody>
          <a:bodyPr lIns="45719" rIns="45719"/>
          <a:lstStyle/>
          <a:p>
            <a:pPr/>
          </a:p>
        </p:txBody>
      </p:sp>
      <p:sp>
        <p:nvSpPr>
          <p:cNvPr id="1102" name="CustomShape 3"/>
          <p:cNvSpPr/>
          <p:nvPr/>
        </p:nvSpPr>
        <p:spPr>
          <a:xfrm>
            <a:off x="1432439" y="748799"/>
            <a:ext cx="142201" cy="1421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22" y="8298"/>
                </a:moveTo>
                <a:lnTo>
                  <a:pt x="13306" y="20778"/>
                </a:lnTo>
                <a:lnTo>
                  <a:pt x="14275" y="21226"/>
                </a:lnTo>
                <a:lnTo>
                  <a:pt x="15322" y="21526"/>
                </a:lnTo>
                <a:lnTo>
                  <a:pt x="16294" y="21600"/>
                </a:lnTo>
                <a:lnTo>
                  <a:pt x="17341" y="21600"/>
                </a:lnTo>
                <a:lnTo>
                  <a:pt x="18387" y="21376"/>
                </a:lnTo>
                <a:lnTo>
                  <a:pt x="19357" y="21002"/>
                </a:lnTo>
                <a:lnTo>
                  <a:pt x="19805" y="20704"/>
                </a:lnTo>
                <a:lnTo>
                  <a:pt x="20256" y="20480"/>
                </a:lnTo>
                <a:lnTo>
                  <a:pt x="21152" y="19731"/>
                </a:lnTo>
                <a:lnTo>
                  <a:pt x="21302" y="19507"/>
                </a:lnTo>
                <a:lnTo>
                  <a:pt x="21526" y="19210"/>
                </a:lnTo>
                <a:lnTo>
                  <a:pt x="21600" y="18835"/>
                </a:lnTo>
                <a:lnTo>
                  <a:pt x="21600" y="18237"/>
                </a:lnTo>
                <a:lnTo>
                  <a:pt x="21526" y="17939"/>
                </a:lnTo>
                <a:lnTo>
                  <a:pt x="21302" y="17638"/>
                </a:lnTo>
                <a:lnTo>
                  <a:pt x="21152" y="17341"/>
                </a:lnTo>
                <a:lnTo>
                  <a:pt x="4262" y="451"/>
                </a:lnTo>
                <a:lnTo>
                  <a:pt x="3962" y="301"/>
                </a:lnTo>
                <a:lnTo>
                  <a:pt x="3664" y="77"/>
                </a:lnTo>
                <a:lnTo>
                  <a:pt x="3363" y="0"/>
                </a:lnTo>
                <a:lnTo>
                  <a:pt x="2768" y="0"/>
                </a:lnTo>
                <a:lnTo>
                  <a:pt x="2394" y="77"/>
                </a:lnTo>
                <a:lnTo>
                  <a:pt x="2093" y="301"/>
                </a:lnTo>
                <a:lnTo>
                  <a:pt x="1869" y="451"/>
                </a:lnTo>
                <a:lnTo>
                  <a:pt x="1494" y="899"/>
                </a:lnTo>
                <a:lnTo>
                  <a:pt x="1123" y="1347"/>
                </a:lnTo>
                <a:lnTo>
                  <a:pt x="899" y="1795"/>
                </a:lnTo>
                <a:lnTo>
                  <a:pt x="598" y="2243"/>
                </a:lnTo>
                <a:lnTo>
                  <a:pt x="224" y="3216"/>
                </a:lnTo>
                <a:lnTo>
                  <a:pt x="0" y="4262"/>
                </a:lnTo>
                <a:lnTo>
                  <a:pt x="0" y="5309"/>
                </a:lnTo>
                <a:lnTo>
                  <a:pt x="77" y="6278"/>
                </a:lnTo>
                <a:lnTo>
                  <a:pt x="374" y="7325"/>
                </a:lnTo>
                <a:lnTo>
                  <a:pt x="822" y="8298"/>
                </a:lnTo>
                <a:close/>
              </a:path>
            </a:pathLst>
          </a:custGeom>
          <a:ln w="9360">
            <a:solidFill>
              <a:srgbClr val="000000"/>
            </a:solidFill>
          </a:ln>
        </p:spPr>
        <p:txBody>
          <a:bodyPr lIns="45719" rIns="45719"/>
          <a:lstStyle/>
          <a:p>
            <a:pPr/>
          </a:p>
        </p:txBody>
      </p:sp>
      <p:sp>
        <p:nvSpPr>
          <p:cNvPr id="1103" name="CustomShape 4"/>
          <p:cNvSpPr/>
          <p:nvPr/>
        </p:nvSpPr>
        <p:spPr>
          <a:xfrm>
            <a:off x="1272980" y="804260"/>
            <a:ext cx="246580" cy="2465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313" y="0"/>
                </a:moveTo>
                <a:lnTo>
                  <a:pt x="8675" y="5681"/>
                </a:lnTo>
                <a:lnTo>
                  <a:pt x="8240" y="5508"/>
                </a:lnTo>
                <a:lnTo>
                  <a:pt x="7807" y="5335"/>
                </a:lnTo>
                <a:lnTo>
                  <a:pt x="7285" y="5161"/>
                </a:lnTo>
                <a:lnTo>
                  <a:pt x="6765" y="5074"/>
                </a:lnTo>
                <a:lnTo>
                  <a:pt x="6203" y="4944"/>
                </a:lnTo>
                <a:lnTo>
                  <a:pt x="5638" y="4858"/>
                </a:lnTo>
                <a:lnTo>
                  <a:pt x="5074" y="4814"/>
                </a:lnTo>
                <a:lnTo>
                  <a:pt x="3989" y="4814"/>
                </a:lnTo>
                <a:lnTo>
                  <a:pt x="3469" y="4858"/>
                </a:lnTo>
                <a:lnTo>
                  <a:pt x="2906" y="4944"/>
                </a:lnTo>
                <a:lnTo>
                  <a:pt x="2342" y="5074"/>
                </a:lnTo>
                <a:lnTo>
                  <a:pt x="1777" y="5291"/>
                </a:lnTo>
                <a:lnTo>
                  <a:pt x="1257" y="5508"/>
                </a:lnTo>
                <a:lnTo>
                  <a:pt x="737" y="5855"/>
                </a:lnTo>
                <a:lnTo>
                  <a:pt x="260" y="6245"/>
                </a:lnTo>
                <a:lnTo>
                  <a:pt x="130" y="6375"/>
                </a:lnTo>
                <a:lnTo>
                  <a:pt x="43" y="6548"/>
                </a:lnTo>
                <a:lnTo>
                  <a:pt x="0" y="6723"/>
                </a:lnTo>
                <a:lnTo>
                  <a:pt x="0" y="7113"/>
                </a:lnTo>
                <a:lnTo>
                  <a:pt x="43" y="7287"/>
                </a:lnTo>
                <a:lnTo>
                  <a:pt x="130" y="7460"/>
                </a:lnTo>
                <a:lnTo>
                  <a:pt x="260" y="7633"/>
                </a:lnTo>
                <a:lnTo>
                  <a:pt x="13965" y="21340"/>
                </a:lnTo>
                <a:lnTo>
                  <a:pt x="14140" y="21470"/>
                </a:lnTo>
                <a:lnTo>
                  <a:pt x="14313" y="21555"/>
                </a:lnTo>
                <a:lnTo>
                  <a:pt x="14485" y="21600"/>
                </a:lnTo>
                <a:lnTo>
                  <a:pt x="14877" y="21600"/>
                </a:lnTo>
                <a:lnTo>
                  <a:pt x="15050" y="21555"/>
                </a:lnTo>
                <a:lnTo>
                  <a:pt x="15223" y="21470"/>
                </a:lnTo>
                <a:lnTo>
                  <a:pt x="15353" y="21340"/>
                </a:lnTo>
                <a:lnTo>
                  <a:pt x="15745" y="20863"/>
                </a:lnTo>
                <a:lnTo>
                  <a:pt x="16090" y="20341"/>
                </a:lnTo>
                <a:lnTo>
                  <a:pt x="16307" y="19821"/>
                </a:lnTo>
                <a:lnTo>
                  <a:pt x="16525" y="19256"/>
                </a:lnTo>
                <a:lnTo>
                  <a:pt x="16655" y="18694"/>
                </a:lnTo>
                <a:lnTo>
                  <a:pt x="16742" y="18129"/>
                </a:lnTo>
                <a:lnTo>
                  <a:pt x="16785" y="17609"/>
                </a:lnTo>
                <a:lnTo>
                  <a:pt x="16785" y="16525"/>
                </a:lnTo>
                <a:lnTo>
                  <a:pt x="16742" y="15962"/>
                </a:lnTo>
                <a:lnTo>
                  <a:pt x="16655" y="15397"/>
                </a:lnTo>
                <a:lnTo>
                  <a:pt x="16525" y="14833"/>
                </a:lnTo>
                <a:lnTo>
                  <a:pt x="16437" y="14313"/>
                </a:lnTo>
                <a:lnTo>
                  <a:pt x="16265" y="13793"/>
                </a:lnTo>
                <a:lnTo>
                  <a:pt x="16090" y="13358"/>
                </a:lnTo>
                <a:lnTo>
                  <a:pt x="15917" y="12925"/>
                </a:lnTo>
                <a:lnTo>
                  <a:pt x="21600" y="7287"/>
                </a:lnTo>
              </a:path>
            </a:pathLst>
          </a:custGeom>
          <a:ln w="9360">
            <a:solidFill>
              <a:srgbClr val="000000"/>
            </a:solidFill>
          </a:ln>
        </p:spPr>
        <p:txBody>
          <a:bodyPr lIns="45719" rIns="45719"/>
          <a:lstStyle/>
          <a:p>
            <a:pPr/>
          </a:p>
        </p:txBody>
      </p:sp>
      <p:sp>
        <p:nvSpPr>
          <p:cNvPr id="1104" name="CustomShape 5"/>
          <p:cNvSpPr/>
          <p:nvPr/>
        </p:nvSpPr>
        <p:spPr>
          <a:xfrm flipV="1">
            <a:off x="1397539" y="848879"/>
            <a:ext cx="39222" cy="39222"/>
          </a:xfrm>
          <a:prstGeom prst="line">
            <a:avLst/>
          </a:prstGeom>
          <a:ln w="9360">
            <a:solidFill>
              <a:srgbClr val="000000"/>
            </a:solidFill>
          </a:ln>
        </p:spPr>
        <p:txBody>
          <a:bodyPr lIns="45719" rIns="45719"/>
          <a:lstStyle/>
          <a:p>
            <a:pPr/>
          </a:p>
        </p:txBody>
      </p:sp>
      <p:sp>
        <p:nvSpPr>
          <p:cNvPr id="1105" name="CustomShape 6"/>
          <p:cNvSpPr/>
          <p:nvPr/>
        </p:nvSpPr>
        <p:spPr>
          <a:xfrm rot="20326199">
            <a:off x="1798096" y="1737176"/>
            <a:ext cx="1182205" cy="1251083"/>
          </a:xfrm>
          <a:custGeom>
            <a:avLst/>
            <a:gdLst/>
            <a:ahLst/>
            <a:cxnLst>
              <a:cxn ang="0">
                <a:pos x="wd2" y="hd2"/>
              </a:cxn>
              <a:cxn ang="5400000">
                <a:pos x="wd2" y="hd2"/>
              </a:cxn>
              <a:cxn ang="10800000">
                <a:pos x="wd2" y="hd2"/>
              </a:cxn>
              <a:cxn ang="16200000">
                <a:pos x="wd2" y="hd2"/>
              </a:cxn>
            </a:cxnLst>
            <a:rect l="0" t="0" r="r" b="b"/>
            <a:pathLst>
              <a:path w="21556" h="18956" fill="norm" stroke="1" extrusionOk="0">
                <a:moveTo>
                  <a:pt x="0" y="2203"/>
                </a:moveTo>
                <a:lnTo>
                  <a:pt x="0" y="2203"/>
                </a:lnTo>
                <a:cubicBezTo>
                  <a:pt x="7134" y="-2644"/>
                  <a:pt x="16010" y="773"/>
                  <a:pt x="19825" y="9836"/>
                </a:cubicBezTo>
                <a:cubicBezTo>
                  <a:pt x="21005" y="12639"/>
                  <a:pt x="21600" y="15778"/>
                  <a:pt x="21554" y="18956"/>
                </a:cubicBezTo>
              </a:path>
            </a:pathLst>
          </a:custGeom>
          <a:ln w="25400">
            <a:solidFill>
              <a:srgbClr val="1C4271"/>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1106" name="CustomShape 7"/>
          <p:cNvSpPr txBox="1"/>
          <p:nvPr/>
        </p:nvSpPr>
        <p:spPr>
          <a:xfrm>
            <a:off x="3612600" y="1287359"/>
            <a:ext cx="1294715" cy="276235"/>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z="1600">
                <a:uFill>
                  <a:solidFill>
                    <a:srgbClr val="FFFFFF"/>
                  </a:solidFill>
                </a:uFill>
                <a:latin typeface="Apple Symbols"/>
                <a:ea typeface="Apple Symbols"/>
                <a:cs typeface="Apple Symbols"/>
                <a:sym typeface="Apple Symbols"/>
              </a:defRPr>
            </a:lvl1pPr>
          </a:lstStyle>
          <a:p>
            <a:pPr/>
            <a:r>
              <a:t>EL EQUIPO DE TI</a:t>
            </a:r>
          </a:p>
        </p:txBody>
      </p:sp>
      <p:grpSp>
        <p:nvGrpSpPr>
          <p:cNvPr id="1109" name="CustomShape 8"/>
          <p:cNvGrpSpPr/>
          <p:nvPr/>
        </p:nvGrpSpPr>
        <p:grpSpPr>
          <a:xfrm>
            <a:off x="74879" y="3262679"/>
            <a:ext cx="1800002" cy="337321"/>
            <a:chOff x="0" y="0"/>
            <a:chExt cx="1800000" cy="337320"/>
          </a:xfrm>
        </p:grpSpPr>
        <p:sp>
          <p:nvSpPr>
            <p:cNvPr id="1107" name="Rectángulo"/>
            <p:cNvSpPr/>
            <p:nvPr/>
          </p:nvSpPr>
          <p:spPr>
            <a:xfrm>
              <a:off x="-1" y="-1"/>
              <a:ext cx="1800002" cy="337322"/>
            </a:xfrm>
            <a:prstGeom prst="rect">
              <a:avLst/>
            </a:prstGeom>
            <a:solidFill>
              <a:srgbClr val="E6B9B8">
                <a:alpha val="42000"/>
              </a:srgbClr>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t">
              <a:noAutofit/>
            </a:bodyPr>
            <a:lstStyle/>
            <a:p>
              <a:pPr algn="ctr"/>
            </a:p>
          </p:txBody>
        </p:sp>
        <p:sp>
          <p:nvSpPr>
            <p:cNvPr id="1108" name="Adam de la sede en San Francisco"/>
            <p:cNvSpPr txBox="1"/>
            <p:nvPr/>
          </p:nvSpPr>
          <p:spPr>
            <a:xfrm>
              <a:off x="44999" y="-1"/>
              <a:ext cx="1710002" cy="204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lvl1pPr algn="ctr">
                <a:defRPr sz="800">
                  <a:uFill>
                    <a:solidFill>
                      <a:srgbClr val="FFFFFF"/>
                    </a:solidFill>
                  </a:uFill>
                  <a:latin typeface="Gill Sans Light"/>
                  <a:ea typeface="Gill Sans Light"/>
                  <a:cs typeface="Gill Sans Light"/>
                  <a:sym typeface="Gill Sans Light"/>
                </a:defRPr>
              </a:lvl1pPr>
            </a:lstStyle>
            <a:p>
              <a:pPr/>
              <a:r>
                <a:t>Adam de la sede en San Francisco</a:t>
              </a:r>
            </a:p>
          </p:txBody>
        </p:sp>
      </p:grpSp>
      <p:grpSp>
        <p:nvGrpSpPr>
          <p:cNvPr id="1112" name="CustomShape 9"/>
          <p:cNvGrpSpPr/>
          <p:nvPr/>
        </p:nvGrpSpPr>
        <p:grpSpPr>
          <a:xfrm>
            <a:off x="3528719" y="4123799"/>
            <a:ext cx="1720441" cy="237241"/>
            <a:chOff x="0" y="0"/>
            <a:chExt cx="1720439" cy="237240"/>
          </a:xfrm>
        </p:grpSpPr>
        <p:sp>
          <p:nvSpPr>
            <p:cNvPr id="1110" name="Rectángulo"/>
            <p:cNvSpPr/>
            <p:nvPr/>
          </p:nvSpPr>
          <p:spPr>
            <a:xfrm>
              <a:off x="0" y="-1"/>
              <a:ext cx="1720440" cy="237242"/>
            </a:xfrm>
            <a:prstGeom prst="rect">
              <a:avLst/>
            </a:prstGeom>
            <a:solidFill>
              <a:srgbClr val="EFD9B0">
                <a:alpha val="42000"/>
              </a:srgbClr>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t">
              <a:noAutofit/>
            </a:bodyPr>
            <a:lstStyle/>
            <a:p>
              <a:pPr algn="ctr"/>
            </a:p>
          </p:txBody>
        </p:sp>
        <p:sp>
          <p:nvSpPr>
            <p:cNvPr id="1111" name="Jason de la sede en Los Ángeles"/>
            <p:cNvSpPr txBox="1"/>
            <p:nvPr/>
          </p:nvSpPr>
          <p:spPr>
            <a:xfrm>
              <a:off x="45000" y="-1"/>
              <a:ext cx="1630440" cy="204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lvl1pPr algn="ctr">
                <a:defRPr sz="800">
                  <a:uFill>
                    <a:solidFill>
                      <a:srgbClr val="FFFFFF"/>
                    </a:solidFill>
                  </a:uFill>
                  <a:latin typeface="Gill Sans Light"/>
                  <a:ea typeface="Gill Sans Light"/>
                  <a:cs typeface="Gill Sans Light"/>
                  <a:sym typeface="Gill Sans Light"/>
                </a:defRPr>
              </a:lvl1pPr>
            </a:lstStyle>
            <a:p>
              <a:pPr/>
              <a:r>
                <a:t>Jason de la sede en Los Ángeles</a:t>
              </a:r>
            </a:p>
          </p:txBody>
        </p:sp>
      </p:grpSp>
      <p:grpSp>
        <p:nvGrpSpPr>
          <p:cNvPr id="1115" name="CustomShape 10"/>
          <p:cNvGrpSpPr/>
          <p:nvPr/>
        </p:nvGrpSpPr>
        <p:grpSpPr>
          <a:xfrm>
            <a:off x="1510264" y="2489817"/>
            <a:ext cx="1471912" cy="758406"/>
            <a:chOff x="0" y="0"/>
            <a:chExt cx="1471910" cy="758404"/>
          </a:xfrm>
        </p:grpSpPr>
        <p:sp>
          <p:nvSpPr>
            <p:cNvPr id="1113" name="Globo redondo"/>
            <p:cNvSpPr/>
            <p:nvPr/>
          </p:nvSpPr>
          <p:spPr>
            <a:xfrm rot="21447599">
              <a:off x="14695" y="31622"/>
              <a:ext cx="1442521" cy="695161"/>
            </a:xfrm>
            <a:prstGeom prst="wedgeEllipseCallout">
              <a:avLst>
                <a:gd name="adj1" fmla="val -69134"/>
                <a:gd name="adj2" fmla="val -54103"/>
              </a:avLst>
            </a:prstGeom>
            <a:solidFill>
              <a:schemeClr val="accent4">
                <a:alpha val="50000"/>
              </a:schemeClr>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9" tIns="45719" rIns="45719" bIns="45719" numCol="1" anchor="ctr">
              <a:noAutofit/>
            </a:bodyPr>
            <a:lstStyle/>
            <a:p>
              <a:pPr algn="ctr"/>
            </a:p>
          </p:txBody>
        </p:sp>
        <p:sp>
          <p:nvSpPr>
            <p:cNvPr id="1114" name="¡Creo que los switches KVM de cuatro puertos no son compatibles!"/>
            <p:cNvSpPr txBox="1"/>
            <p:nvPr/>
          </p:nvSpPr>
          <p:spPr>
            <a:xfrm rot="21447599">
              <a:off x="289997" y="105577"/>
              <a:ext cx="891917" cy="5472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p>
              <a:pPr algn="ctr">
                <a:defRPr sz="800">
                  <a:uFill>
                    <a:solidFill>
                      <a:srgbClr val="FFFFFF"/>
                    </a:solidFill>
                  </a:uFill>
                  <a:latin typeface="Gill Sans"/>
                  <a:ea typeface="Gill Sans"/>
                  <a:cs typeface="Gill Sans"/>
                  <a:sym typeface="Gill Sans"/>
                </a:defRPr>
              </a:pPr>
              <a:r>
                <a:t>¡Creo que los </a:t>
              </a:r>
              <a:r>
                <a:rPr i="1"/>
                <a:t>switches</a:t>
              </a:r>
              <a:r>
                <a:t> KVM de cuatro puertos no son compatibles! </a:t>
              </a:r>
            </a:p>
          </p:txBody>
        </p:sp>
      </p:grpSp>
      <p:grpSp>
        <p:nvGrpSpPr>
          <p:cNvPr id="1118" name="CustomShape 11"/>
          <p:cNvGrpSpPr/>
          <p:nvPr/>
        </p:nvGrpSpPr>
        <p:grpSpPr>
          <a:xfrm>
            <a:off x="50723" y="1281788"/>
            <a:ext cx="1576275" cy="798671"/>
            <a:chOff x="0" y="0"/>
            <a:chExt cx="1576274" cy="798670"/>
          </a:xfrm>
        </p:grpSpPr>
        <p:sp>
          <p:nvSpPr>
            <p:cNvPr id="1116" name="Globo redondo"/>
            <p:cNvSpPr/>
            <p:nvPr/>
          </p:nvSpPr>
          <p:spPr>
            <a:xfrm rot="21344399">
              <a:off x="23401" y="55857"/>
              <a:ext cx="1529472" cy="686956"/>
            </a:xfrm>
            <a:prstGeom prst="wedgeEllipseCallout">
              <a:avLst>
                <a:gd name="adj1" fmla="val 6171"/>
                <a:gd name="adj2" fmla="val 92264"/>
              </a:avLst>
            </a:prstGeom>
            <a:solidFill>
              <a:schemeClr val="accent4">
                <a:alpha val="47000"/>
              </a:schemeClr>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9" tIns="45719" rIns="45719" bIns="45719" numCol="1" anchor="ctr">
              <a:noAutofit/>
            </a:bodyPr>
            <a:lstStyle/>
            <a:p>
              <a:pPr algn="ctr"/>
            </a:p>
          </p:txBody>
        </p:sp>
        <p:sp>
          <p:nvSpPr>
            <p:cNvPr id="1117" name="¡Los teclados y los dispositivos apuntadores están dando problemas!"/>
            <p:cNvSpPr txBox="1"/>
            <p:nvPr/>
          </p:nvSpPr>
          <p:spPr>
            <a:xfrm rot="21344399">
              <a:off x="311437" y="125735"/>
              <a:ext cx="953400" cy="54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800">
                  <a:uFill>
                    <a:solidFill>
                      <a:srgbClr val="FFFFFF"/>
                    </a:solidFill>
                  </a:uFill>
                  <a:latin typeface="Gill Sans"/>
                  <a:ea typeface="Gill Sans"/>
                  <a:cs typeface="Gill Sans"/>
                  <a:sym typeface="Gill Sans"/>
                </a:defRPr>
              </a:lvl1pPr>
            </a:lstStyle>
            <a:p>
              <a:pPr/>
              <a:r>
                <a:t>¡Los teclados y los dispositivos apuntadores están dando problemas!</a:t>
              </a:r>
            </a:p>
          </p:txBody>
        </p:sp>
      </p:grpSp>
      <p:grpSp>
        <p:nvGrpSpPr>
          <p:cNvPr id="1121" name="CustomShape 12"/>
          <p:cNvGrpSpPr/>
          <p:nvPr/>
        </p:nvGrpSpPr>
        <p:grpSpPr>
          <a:xfrm>
            <a:off x="3247088" y="1625785"/>
            <a:ext cx="2061943" cy="988510"/>
            <a:chOff x="0" y="0"/>
            <a:chExt cx="2061941" cy="988508"/>
          </a:xfrm>
        </p:grpSpPr>
        <p:sp>
          <p:nvSpPr>
            <p:cNvPr id="1119" name="Globo redondo"/>
            <p:cNvSpPr/>
            <p:nvPr/>
          </p:nvSpPr>
          <p:spPr>
            <a:xfrm rot="21357001">
              <a:off x="27470" y="69814"/>
              <a:ext cx="2007001" cy="848881"/>
            </a:xfrm>
            <a:prstGeom prst="wedgeEllipseCallout">
              <a:avLst>
                <a:gd name="adj1" fmla="val -2764"/>
                <a:gd name="adj2" fmla="val 113945"/>
              </a:avLst>
            </a:prstGeom>
            <a:solidFill>
              <a:schemeClr val="accent4">
                <a:alpha val="47000"/>
              </a:schemeClr>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9" tIns="45719" rIns="45719" bIns="45719" numCol="1" anchor="ctr">
              <a:noAutofit/>
            </a:bodyPr>
            <a:lstStyle/>
            <a:p>
              <a:pPr algn="ctr"/>
            </a:p>
          </p:txBody>
        </p:sp>
        <p:sp>
          <p:nvSpPr>
            <p:cNvPr id="1120" name="Recibí algunas quejas. Aparentemente, algunos notebooks con 500 MB de RAM no reciben toda la información."/>
            <p:cNvSpPr txBox="1"/>
            <p:nvPr/>
          </p:nvSpPr>
          <p:spPr>
            <a:xfrm rot="21357001">
              <a:off x="385438" y="163478"/>
              <a:ext cx="1291065" cy="6615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p>
              <a:pPr algn="ctr">
                <a:defRPr sz="800">
                  <a:uFill>
                    <a:solidFill>
                      <a:srgbClr val="FFFFFF"/>
                    </a:solidFill>
                  </a:uFill>
                  <a:latin typeface="Gill Sans"/>
                  <a:ea typeface="Gill Sans"/>
                  <a:cs typeface="Gill Sans"/>
                  <a:sym typeface="Gill Sans"/>
                </a:defRPr>
              </a:pPr>
              <a:r>
                <a:t>Recibí algunas quejas. Aparentemente, algunos </a:t>
              </a:r>
              <a:r>
                <a:rPr i="1"/>
                <a:t>notebooks</a:t>
              </a:r>
              <a:r>
                <a:t> con 500 MB de RAM no reciben toda la información.</a:t>
              </a:r>
            </a:p>
          </p:txBody>
        </p:sp>
      </p:grpSp>
      <p:grpSp>
        <p:nvGrpSpPr>
          <p:cNvPr id="1124" name="CustomShape 13"/>
          <p:cNvGrpSpPr/>
          <p:nvPr/>
        </p:nvGrpSpPr>
        <p:grpSpPr>
          <a:xfrm>
            <a:off x="4852947" y="2566649"/>
            <a:ext cx="1201386" cy="588541"/>
            <a:chOff x="0" y="0"/>
            <a:chExt cx="1201384" cy="588539"/>
          </a:xfrm>
        </p:grpSpPr>
        <p:sp>
          <p:nvSpPr>
            <p:cNvPr id="1122" name="Globo redondo"/>
            <p:cNvSpPr/>
            <p:nvPr/>
          </p:nvSpPr>
          <p:spPr>
            <a:xfrm rot="361800">
              <a:off x="21452" y="59549"/>
              <a:ext cx="1158481" cy="469441"/>
            </a:xfrm>
            <a:prstGeom prst="wedgeEllipseCallout">
              <a:avLst>
                <a:gd name="adj1" fmla="val -65732"/>
                <a:gd name="adj2" fmla="val 118237"/>
              </a:avLst>
            </a:prstGeom>
            <a:solidFill>
              <a:schemeClr val="accent4">
                <a:alpha val="47000"/>
              </a:schemeClr>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9" tIns="45719" rIns="45719" bIns="45719" numCol="1" anchor="ctr">
              <a:noAutofit/>
            </a:bodyPr>
            <a:lstStyle/>
            <a:p>
              <a:pPr algn="ctr"/>
            </a:p>
          </p:txBody>
        </p:sp>
        <p:sp>
          <p:nvSpPr>
            <p:cNvPr id="1123" name="La VPN pierde la conexión"/>
            <p:cNvSpPr txBox="1"/>
            <p:nvPr/>
          </p:nvSpPr>
          <p:spPr>
            <a:xfrm rot="361800">
              <a:off x="255157" y="134969"/>
              <a:ext cx="691071" cy="31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800">
                  <a:uFill>
                    <a:solidFill>
                      <a:srgbClr val="FFFFFF"/>
                    </a:solidFill>
                  </a:uFill>
                  <a:latin typeface="Gill Sans"/>
                  <a:ea typeface="Gill Sans"/>
                  <a:cs typeface="Gill Sans"/>
                  <a:sym typeface="Gill Sans"/>
                </a:defRPr>
              </a:lvl1pPr>
            </a:lstStyle>
            <a:p>
              <a:pPr/>
              <a:r>
                <a:t>La VPN pierde la conexión </a:t>
              </a:r>
            </a:p>
          </p:txBody>
        </p:sp>
      </p:grpSp>
      <p:grpSp>
        <p:nvGrpSpPr>
          <p:cNvPr id="1127" name="CustomShape 14"/>
          <p:cNvGrpSpPr/>
          <p:nvPr/>
        </p:nvGrpSpPr>
        <p:grpSpPr>
          <a:xfrm>
            <a:off x="6748575" y="3307319"/>
            <a:ext cx="1821224" cy="273601"/>
            <a:chOff x="0" y="0"/>
            <a:chExt cx="1821222" cy="273599"/>
          </a:xfrm>
        </p:grpSpPr>
        <p:sp>
          <p:nvSpPr>
            <p:cNvPr id="1125" name="Rectángulo"/>
            <p:cNvSpPr/>
            <p:nvPr/>
          </p:nvSpPr>
          <p:spPr>
            <a:xfrm>
              <a:off x="0" y="0"/>
              <a:ext cx="1821223" cy="273600"/>
            </a:xfrm>
            <a:prstGeom prst="rect">
              <a:avLst/>
            </a:prstGeom>
            <a:solidFill>
              <a:srgbClr val="EFD9B0">
                <a:alpha val="42000"/>
              </a:srgbClr>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t">
              <a:noAutofit/>
            </a:bodyPr>
            <a:lstStyle/>
            <a:p>
              <a:pPr algn="ctr"/>
            </a:p>
          </p:txBody>
        </p:sp>
        <p:sp>
          <p:nvSpPr>
            <p:cNvPr id="1126" name="Scott, soporte para toda la empresa"/>
            <p:cNvSpPr txBox="1"/>
            <p:nvPr/>
          </p:nvSpPr>
          <p:spPr>
            <a:xfrm>
              <a:off x="45000" y="0"/>
              <a:ext cx="1731223" cy="204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lvl1pPr algn="ctr">
                <a:defRPr sz="800">
                  <a:uFill>
                    <a:solidFill>
                      <a:srgbClr val="FFFFFF"/>
                    </a:solidFill>
                  </a:uFill>
                  <a:latin typeface="Gill Sans Light"/>
                  <a:ea typeface="Gill Sans Light"/>
                  <a:cs typeface="Gill Sans Light"/>
                  <a:sym typeface="Gill Sans Light"/>
                </a:defRPr>
              </a:lvl1pPr>
            </a:lstStyle>
            <a:p>
              <a:pPr/>
              <a:r>
                <a:t>Scott, soporte para toda la empresa</a:t>
              </a:r>
            </a:p>
          </p:txBody>
        </p:sp>
      </p:grpSp>
      <p:grpSp>
        <p:nvGrpSpPr>
          <p:cNvPr id="1130" name="CustomShape 15"/>
          <p:cNvGrpSpPr/>
          <p:nvPr/>
        </p:nvGrpSpPr>
        <p:grpSpPr>
          <a:xfrm>
            <a:off x="7845480" y="1740960"/>
            <a:ext cx="1262161" cy="825120"/>
            <a:chOff x="0" y="0"/>
            <a:chExt cx="1262159" cy="825119"/>
          </a:xfrm>
        </p:grpSpPr>
        <p:sp>
          <p:nvSpPr>
            <p:cNvPr id="1128" name="Globo redondo"/>
            <p:cNvSpPr/>
            <p:nvPr/>
          </p:nvSpPr>
          <p:spPr>
            <a:xfrm>
              <a:off x="0" y="0"/>
              <a:ext cx="1262160" cy="825120"/>
            </a:xfrm>
            <a:prstGeom prst="wedgeEllipseCallout">
              <a:avLst>
                <a:gd name="adj1" fmla="val -45576"/>
                <a:gd name="adj2" fmla="val 46270"/>
              </a:avLst>
            </a:prstGeom>
            <a:solidFill>
              <a:schemeClr val="accent4">
                <a:alpha val="47000"/>
              </a:schemeClr>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9" tIns="45719" rIns="45719" bIns="45719" numCol="1" anchor="ctr">
              <a:noAutofit/>
            </a:bodyPr>
            <a:lstStyle/>
            <a:p>
              <a:pPr algn="ctr"/>
            </a:p>
          </p:txBody>
        </p:sp>
        <p:sp>
          <p:nvSpPr>
            <p:cNvPr id="1129" name="El firewall y el software de DLP no funcionan con Windows 10"/>
            <p:cNvSpPr txBox="1"/>
            <p:nvPr/>
          </p:nvSpPr>
          <p:spPr>
            <a:xfrm>
              <a:off x="248888" y="81760"/>
              <a:ext cx="764384" cy="661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p>
              <a:pPr algn="ctr">
                <a:defRPr sz="800">
                  <a:uFill>
                    <a:solidFill>
                      <a:srgbClr val="FFFFFF"/>
                    </a:solidFill>
                  </a:uFill>
                  <a:latin typeface="Gill Sans"/>
                  <a:ea typeface="Gill Sans"/>
                  <a:cs typeface="Gill Sans"/>
                  <a:sym typeface="Gill Sans"/>
                </a:defRPr>
              </a:pPr>
              <a:r>
                <a:t>El </a:t>
              </a:r>
              <a:r>
                <a:rPr i="1"/>
                <a:t>firewall</a:t>
              </a:r>
              <a:r>
                <a:t> y el </a:t>
              </a:r>
              <a:r>
                <a:rPr i="1"/>
                <a:t>software</a:t>
              </a:r>
              <a:r>
                <a:t> de DLP no funcionan con Windows 10</a:t>
              </a:r>
            </a:p>
          </p:txBody>
        </p:sp>
      </p:grpSp>
      <p:grpSp>
        <p:nvGrpSpPr>
          <p:cNvPr id="1133" name="CustomShape 16"/>
          <p:cNvGrpSpPr/>
          <p:nvPr/>
        </p:nvGrpSpPr>
        <p:grpSpPr>
          <a:xfrm>
            <a:off x="6056639" y="1474290"/>
            <a:ext cx="1130042" cy="432900"/>
            <a:chOff x="0" y="0"/>
            <a:chExt cx="1130040" cy="432899"/>
          </a:xfrm>
        </p:grpSpPr>
        <p:sp>
          <p:nvSpPr>
            <p:cNvPr id="1131" name="Globo redondo"/>
            <p:cNvSpPr/>
            <p:nvPr/>
          </p:nvSpPr>
          <p:spPr>
            <a:xfrm>
              <a:off x="0" y="13590"/>
              <a:ext cx="1130041" cy="405721"/>
            </a:xfrm>
            <a:prstGeom prst="wedgeEllipseCallout">
              <a:avLst>
                <a:gd name="adj1" fmla="val 57044"/>
                <a:gd name="adj2" fmla="val 181132"/>
              </a:avLst>
            </a:prstGeom>
            <a:solidFill>
              <a:schemeClr val="accent4">
                <a:alpha val="47000"/>
              </a:schemeClr>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9" tIns="45719" rIns="45719" bIns="45719" numCol="1" anchor="ctr">
              <a:noAutofit/>
            </a:bodyPr>
            <a:lstStyle/>
            <a:p>
              <a:pPr algn="ctr"/>
            </a:p>
          </p:txBody>
        </p:sp>
        <p:sp>
          <p:nvSpPr>
            <p:cNvPr id="1132" name="¡La VPN pierde la conexión!"/>
            <p:cNvSpPr txBox="1"/>
            <p:nvPr/>
          </p:nvSpPr>
          <p:spPr>
            <a:xfrm>
              <a:off x="229540" y="0"/>
              <a:ext cx="670960" cy="432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lgn="ctr">
                <a:defRPr sz="800">
                  <a:uFill>
                    <a:solidFill>
                      <a:srgbClr val="FFFFFF"/>
                    </a:solidFill>
                  </a:uFill>
                  <a:latin typeface="Gill Sans"/>
                  <a:ea typeface="Gill Sans"/>
                  <a:cs typeface="Gill Sans"/>
                  <a:sym typeface="Gill Sans"/>
                </a:defRPr>
              </a:lvl1pPr>
            </a:lstStyle>
            <a:p>
              <a:pPr/>
              <a:r>
                <a:t>¡La VPN pierde la conexión!  </a:t>
              </a:r>
            </a:p>
          </p:txBody>
        </p:sp>
      </p:grpSp>
      <p:sp>
        <p:nvSpPr>
          <p:cNvPr id="1134" name="CustomShape 17"/>
          <p:cNvSpPr/>
          <p:nvPr/>
        </p:nvSpPr>
        <p:spPr>
          <a:xfrm rot="2497800">
            <a:off x="5616705" y="2380121"/>
            <a:ext cx="879812" cy="1601570"/>
          </a:xfrm>
          <a:custGeom>
            <a:avLst/>
            <a:gdLst/>
            <a:ahLst/>
            <a:cxnLst>
              <a:cxn ang="0">
                <a:pos x="wd2" y="hd2"/>
              </a:cxn>
              <a:cxn ang="5400000">
                <a:pos x="wd2" y="hd2"/>
              </a:cxn>
              <a:cxn ang="10800000">
                <a:pos x="wd2" y="hd2"/>
              </a:cxn>
              <a:cxn ang="16200000">
                <a:pos x="wd2" y="hd2"/>
              </a:cxn>
            </a:cxnLst>
            <a:rect l="0" t="0" r="r" b="b"/>
            <a:pathLst>
              <a:path w="19462" h="21463" fill="norm" stroke="1" extrusionOk="0">
                <a:moveTo>
                  <a:pt x="18616" y="0"/>
                </a:moveTo>
                <a:lnTo>
                  <a:pt x="18616" y="0"/>
                </a:lnTo>
                <a:cubicBezTo>
                  <a:pt x="21600" y="8660"/>
                  <a:pt x="16440" y="17920"/>
                  <a:pt x="7090" y="20684"/>
                </a:cubicBezTo>
                <a:cubicBezTo>
                  <a:pt x="4802" y="21360"/>
                  <a:pt x="2391" y="21600"/>
                  <a:pt x="0" y="21389"/>
                </a:cubicBezTo>
              </a:path>
            </a:pathLst>
          </a:custGeom>
          <a:ln w="25400">
            <a:solidFill>
              <a:srgbClr val="1C4271"/>
            </a:solidFill>
          </a:ln>
          <a:effectLst>
            <a:outerShdw sx="100000" sy="100000" kx="0" ky="0" algn="b" rotWithShape="0" blurRad="38100" dist="20000" dir="5400000">
              <a:srgbClr val="000000">
                <a:alpha val="38000"/>
              </a:srgbClr>
            </a:outerShdw>
          </a:effectLst>
        </p:spPr>
        <p:txBody>
          <a:bodyPr lIns="45719" rIns="45719"/>
          <a:lstStyle/>
          <a:p>
            <a:pPr/>
          </a:p>
        </p:txBody>
      </p:sp>
      <p:grpSp>
        <p:nvGrpSpPr>
          <p:cNvPr id="1137" name="CustomShape 18"/>
          <p:cNvGrpSpPr/>
          <p:nvPr/>
        </p:nvGrpSpPr>
        <p:grpSpPr>
          <a:xfrm>
            <a:off x="7487280" y="954720"/>
            <a:ext cx="1204545" cy="602281"/>
            <a:chOff x="0" y="0"/>
            <a:chExt cx="1204544" cy="602280"/>
          </a:xfrm>
        </p:grpSpPr>
        <p:sp>
          <p:nvSpPr>
            <p:cNvPr id="1135" name="Globo redondo"/>
            <p:cNvSpPr/>
            <p:nvPr/>
          </p:nvSpPr>
          <p:spPr>
            <a:xfrm>
              <a:off x="0" y="0"/>
              <a:ext cx="1204545" cy="602281"/>
            </a:xfrm>
            <a:prstGeom prst="wedgeEllipseCallout">
              <a:avLst>
                <a:gd name="adj1" fmla="val -31074"/>
                <a:gd name="adj2" fmla="val 250427"/>
              </a:avLst>
            </a:prstGeom>
            <a:solidFill>
              <a:schemeClr val="accent4">
                <a:alpha val="50000"/>
              </a:schemeClr>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9" tIns="45719" rIns="45719" bIns="45719" numCol="1" anchor="ctr">
              <a:noAutofit/>
            </a:bodyPr>
            <a:lstStyle/>
            <a:p>
              <a:pPr algn="ctr"/>
            </a:p>
          </p:txBody>
        </p:sp>
        <p:sp>
          <p:nvSpPr>
            <p:cNvPr id="1136" name="¡Están ingresando demasiados tickets!"/>
            <p:cNvSpPr txBox="1"/>
            <p:nvPr/>
          </p:nvSpPr>
          <p:spPr>
            <a:xfrm>
              <a:off x="240450" y="27515"/>
              <a:ext cx="723644" cy="5472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p>
              <a:pPr algn="ctr">
                <a:defRPr sz="800">
                  <a:uFill>
                    <a:solidFill>
                      <a:srgbClr val="FFFFFF"/>
                    </a:solidFill>
                  </a:uFill>
                  <a:latin typeface="Gill Sans"/>
                  <a:ea typeface="Gill Sans"/>
                  <a:cs typeface="Gill Sans"/>
                  <a:sym typeface="Gill Sans"/>
                </a:defRPr>
              </a:pPr>
              <a:r>
                <a:t>¡Están ingresando demasiados </a:t>
              </a:r>
              <a:r>
                <a:rPr i="1"/>
                <a:t>tickets</a:t>
              </a:r>
              <a:r>
                <a:t>!</a:t>
              </a:r>
            </a:p>
          </p:txBody>
        </p:sp>
      </p:grpSp>
      <p:pic>
        <p:nvPicPr>
          <p:cNvPr id="1138" name="Imagen 353" descr="Imagen 353"/>
          <p:cNvPicPr>
            <a:picLocks noChangeAspect="1"/>
          </p:cNvPicPr>
          <p:nvPr/>
        </p:nvPicPr>
        <p:blipFill>
          <a:blip r:embed="rId5">
            <a:extLst/>
          </a:blip>
          <a:stretch>
            <a:fillRect/>
          </a:stretch>
        </p:blipFill>
        <p:spPr>
          <a:xfrm>
            <a:off x="8156519" y="4809599"/>
            <a:ext cx="931321" cy="21816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142" name="CustomShape 1"/>
          <p:cNvGrpSpPr/>
          <p:nvPr/>
        </p:nvGrpSpPr>
        <p:grpSpPr>
          <a:xfrm>
            <a:off x="802080" y="1353600"/>
            <a:ext cx="2735641" cy="1023121"/>
            <a:chOff x="0" y="0"/>
            <a:chExt cx="2735639" cy="1023120"/>
          </a:xfrm>
        </p:grpSpPr>
        <p:sp>
          <p:nvSpPr>
            <p:cNvPr id="1140" name="Rectángulo"/>
            <p:cNvSpPr/>
            <p:nvPr/>
          </p:nvSpPr>
          <p:spPr>
            <a:xfrm>
              <a:off x="0" y="-1"/>
              <a:ext cx="2735640" cy="1023122"/>
            </a:xfrm>
            <a:prstGeom prst="rect">
              <a:avLst/>
            </a:prstGeom>
            <a:solidFill>
              <a:srgbClr val="D99694">
                <a:alpha val="42000"/>
              </a:srgbClr>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t">
              <a:noAutofit/>
            </a:bodyPr>
            <a:lstStyle/>
            <a:p>
              <a:pPr>
                <a:defRPr spc="-1">
                  <a:uFill>
                    <a:solidFill>
                      <a:srgbClr val="FFFFFF"/>
                    </a:solidFill>
                  </a:uFill>
                </a:defRPr>
              </a:pPr>
            </a:p>
          </p:txBody>
        </p:sp>
        <p:sp>
          <p:nvSpPr>
            <p:cNvPr id="1141" name="PASO 1…"/>
            <p:cNvSpPr txBox="1"/>
            <p:nvPr/>
          </p:nvSpPr>
          <p:spPr>
            <a:xfrm>
              <a:off x="45000" y="-1"/>
              <a:ext cx="2645640" cy="10096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p>
              <a:pPr>
                <a:defRPr b="1" sz="900">
                  <a:solidFill>
                    <a:srgbClr val="0D0D0D"/>
                  </a:solidFill>
                  <a:uFill>
                    <a:solidFill>
                      <a:srgbClr val="FFFFFF"/>
                    </a:solidFill>
                  </a:uFill>
                  <a:latin typeface="American Typewriter"/>
                  <a:ea typeface="American Typewriter"/>
                  <a:cs typeface="American Typewriter"/>
                  <a:sym typeface="American Typewriter"/>
                </a:defRPr>
              </a:pPr>
              <a:r>
                <a:t>      PASO 1</a:t>
              </a:r>
            </a:p>
            <a:p>
              <a:pPr>
                <a:defRPr sz="900">
                  <a:solidFill>
                    <a:srgbClr val="0D0D0D"/>
                  </a:solidFill>
                  <a:uFill>
                    <a:solidFill>
                      <a:srgbClr val="FFFFFF"/>
                    </a:solidFill>
                  </a:uFill>
                  <a:latin typeface="Gill Sans Light"/>
                  <a:ea typeface="Gill Sans Light"/>
                  <a:cs typeface="Gill Sans Light"/>
                  <a:sym typeface="Gill Sans Light"/>
                </a:defRPr>
              </a:pPr>
              <a:r>
                <a:t>         </a:t>
              </a:r>
            </a:p>
            <a:p>
              <a:pPr indent="271463">
                <a:defRPr sz="900">
                  <a:solidFill>
                    <a:srgbClr val="0D0D0D"/>
                  </a:solidFill>
                  <a:uFill>
                    <a:solidFill>
                      <a:srgbClr val="FFFFFF"/>
                    </a:solidFill>
                  </a:uFill>
                  <a:latin typeface="Gill Sans Light"/>
                  <a:ea typeface="Gill Sans Light"/>
                  <a:cs typeface="Gill Sans Light"/>
                  <a:sym typeface="Gill Sans Light"/>
                </a:defRPr>
              </a:pPr>
              <a:r>
                <a:t>Catrin asigna la actualización de Windows 10 a Jason y Adam en sus respectivas sedes. Scott está a cargo de la actualización de toda la empresa.</a:t>
              </a:r>
            </a:p>
          </p:txBody>
        </p:sp>
      </p:grpSp>
      <p:sp>
        <p:nvSpPr>
          <p:cNvPr id="1143" name="CustomShape 2"/>
          <p:cNvSpPr txBox="1"/>
          <p:nvPr/>
        </p:nvSpPr>
        <p:spPr>
          <a:xfrm>
            <a:off x="1746719" y="619059"/>
            <a:ext cx="4321081" cy="5356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ctr">
            <a:spAutoFit/>
          </a:bodyPr>
          <a:lstStyle>
            <a:lvl1pPr>
              <a:defRPr sz="2400">
                <a:solidFill>
                  <a:srgbClr val="0D0D0D"/>
                </a:solidFill>
                <a:uFill>
                  <a:solidFill>
                    <a:srgbClr val="FFFFFF"/>
                  </a:solidFill>
                </a:uFill>
                <a:latin typeface="Gill Sans Light"/>
                <a:ea typeface="Gill Sans Light"/>
                <a:cs typeface="Gill Sans Light"/>
                <a:sym typeface="Gill Sans Light"/>
              </a:defRPr>
            </a:lvl1pPr>
          </a:lstStyle>
          <a:p>
            <a:pPr/>
            <a:r>
              <a:t>Cómo deben funcionar las cosas</a:t>
            </a:r>
          </a:p>
        </p:txBody>
      </p:sp>
      <p:sp>
        <p:nvSpPr>
          <p:cNvPr id="1144" name="CustomShape 3"/>
          <p:cNvSpPr/>
          <p:nvPr/>
        </p:nvSpPr>
        <p:spPr>
          <a:xfrm>
            <a:off x="1216460" y="954720"/>
            <a:ext cx="152240" cy="1522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197" y="0"/>
                </a:moveTo>
                <a:lnTo>
                  <a:pt x="1539" y="18454"/>
                </a:lnTo>
                <a:lnTo>
                  <a:pt x="0" y="21600"/>
                </a:lnTo>
                <a:lnTo>
                  <a:pt x="3146" y="20062"/>
                </a:lnTo>
                <a:lnTo>
                  <a:pt x="21600" y="4403"/>
                </a:lnTo>
                <a:lnTo>
                  <a:pt x="17197" y="0"/>
                </a:lnTo>
                <a:close/>
              </a:path>
            </a:pathLst>
          </a:custGeom>
          <a:ln w="9360">
            <a:solidFill>
              <a:srgbClr val="000000"/>
            </a:solidFill>
          </a:ln>
        </p:spPr>
        <p:txBody>
          <a:bodyPr lIns="45719" rIns="45719"/>
          <a:lstStyle/>
          <a:p>
            <a:pPr/>
          </a:p>
        </p:txBody>
      </p:sp>
      <p:sp>
        <p:nvSpPr>
          <p:cNvPr id="1145" name="CustomShape 4"/>
          <p:cNvSpPr/>
          <p:nvPr/>
        </p:nvSpPr>
        <p:spPr>
          <a:xfrm>
            <a:off x="1432439" y="748799"/>
            <a:ext cx="142201" cy="1421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22" y="8298"/>
                </a:moveTo>
                <a:lnTo>
                  <a:pt x="13306" y="20778"/>
                </a:lnTo>
                <a:lnTo>
                  <a:pt x="14275" y="21226"/>
                </a:lnTo>
                <a:lnTo>
                  <a:pt x="15322" y="21526"/>
                </a:lnTo>
                <a:lnTo>
                  <a:pt x="16294" y="21600"/>
                </a:lnTo>
                <a:lnTo>
                  <a:pt x="17341" y="21600"/>
                </a:lnTo>
                <a:lnTo>
                  <a:pt x="18387" y="21376"/>
                </a:lnTo>
                <a:lnTo>
                  <a:pt x="19357" y="21002"/>
                </a:lnTo>
                <a:lnTo>
                  <a:pt x="19805" y="20704"/>
                </a:lnTo>
                <a:lnTo>
                  <a:pt x="20256" y="20480"/>
                </a:lnTo>
                <a:lnTo>
                  <a:pt x="21152" y="19731"/>
                </a:lnTo>
                <a:lnTo>
                  <a:pt x="21302" y="19507"/>
                </a:lnTo>
                <a:lnTo>
                  <a:pt x="21526" y="19210"/>
                </a:lnTo>
                <a:lnTo>
                  <a:pt x="21600" y="18835"/>
                </a:lnTo>
                <a:lnTo>
                  <a:pt x="21600" y="18237"/>
                </a:lnTo>
                <a:lnTo>
                  <a:pt x="21526" y="17939"/>
                </a:lnTo>
                <a:lnTo>
                  <a:pt x="21302" y="17638"/>
                </a:lnTo>
                <a:lnTo>
                  <a:pt x="21152" y="17341"/>
                </a:lnTo>
                <a:lnTo>
                  <a:pt x="4262" y="451"/>
                </a:lnTo>
                <a:lnTo>
                  <a:pt x="3962" y="301"/>
                </a:lnTo>
                <a:lnTo>
                  <a:pt x="3664" y="77"/>
                </a:lnTo>
                <a:lnTo>
                  <a:pt x="3363" y="0"/>
                </a:lnTo>
                <a:lnTo>
                  <a:pt x="2768" y="0"/>
                </a:lnTo>
                <a:lnTo>
                  <a:pt x="2394" y="77"/>
                </a:lnTo>
                <a:lnTo>
                  <a:pt x="2093" y="301"/>
                </a:lnTo>
                <a:lnTo>
                  <a:pt x="1869" y="451"/>
                </a:lnTo>
                <a:lnTo>
                  <a:pt x="1494" y="899"/>
                </a:lnTo>
                <a:lnTo>
                  <a:pt x="1123" y="1347"/>
                </a:lnTo>
                <a:lnTo>
                  <a:pt x="899" y="1795"/>
                </a:lnTo>
                <a:lnTo>
                  <a:pt x="598" y="2243"/>
                </a:lnTo>
                <a:lnTo>
                  <a:pt x="224" y="3216"/>
                </a:lnTo>
                <a:lnTo>
                  <a:pt x="0" y="4262"/>
                </a:lnTo>
                <a:lnTo>
                  <a:pt x="0" y="5309"/>
                </a:lnTo>
                <a:lnTo>
                  <a:pt x="77" y="6278"/>
                </a:lnTo>
                <a:lnTo>
                  <a:pt x="374" y="7325"/>
                </a:lnTo>
                <a:lnTo>
                  <a:pt x="822" y="8298"/>
                </a:lnTo>
                <a:close/>
              </a:path>
            </a:pathLst>
          </a:custGeom>
          <a:ln w="9360">
            <a:solidFill>
              <a:srgbClr val="000000"/>
            </a:solidFill>
          </a:ln>
        </p:spPr>
        <p:txBody>
          <a:bodyPr lIns="45719" rIns="45719"/>
          <a:lstStyle/>
          <a:p>
            <a:pPr/>
          </a:p>
        </p:txBody>
      </p:sp>
      <p:sp>
        <p:nvSpPr>
          <p:cNvPr id="1146" name="CustomShape 5"/>
          <p:cNvSpPr/>
          <p:nvPr/>
        </p:nvSpPr>
        <p:spPr>
          <a:xfrm>
            <a:off x="1272980" y="804260"/>
            <a:ext cx="246580" cy="2465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313" y="0"/>
                </a:moveTo>
                <a:lnTo>
                  <a:pt x="8675" y="5681"/>
                </a:lnTo>
                <a:lnTo>
                  <a:pt x="8240" y="5508"/>
                </a:lnTo>
                <a:lnTo>
                  <a:pt x="7807" y="5335"/>
                </a:lnTo>
                <a:lnTo>
                  <a:pt x="7285" y="5161"/>
                </a:lnTo>
                <a:lnTo>
                  <a:pt x="6765" y="5074"/>
                </a:lnTo>
                <a:lnTo>
                  <a:pt x="6203" y="4944"/>
                </a:lnTo>
                <a:lnTo>
                  <a:pt x="5638" y="4858"/>
                </a:lnTo>
                <a:lnTo>
                  <a:pt x="5074" y="4814"/>
                </a:lnTo>
                <a:lnTo>
                  <a:pt x="3989" y="4814"/>
                </a:lnTo>
                <a:lnTo>
                  <a:pt x="3469" y="4858"/>
                </a:lnTo>
                <a:lnTo>
                  <a:pt x="2906" y="4944"/>
                </a:lnTo>
                <a:lnTo>
                  <a:pt x="2342" y="5074"/>
                </a:lnTo>
                <a:lnTo>
                  <a:pt x="1777" y="5291"/>
                </a:lnTo>
                <a:lnTo>
                  <a:pt x="1257" y="5508"/>
                </a:lnTo>
                <a:lnTo>
                  <a:pt x="737" y="5855"/>
                </a:lnTo>
                <a:lnTo>
                  <a:pt x="260" y="6245"/>
                </a:lnTo>
                <a:lnTo>
                  <a:pt x="130" y="6375"/>
                </a:lnTo>
                <a:lnTo>
                  <a:pt x="43" y="6548"/>
                </a:lnTo>
                <a:lnTo>
                  <a:pt x="0" y="6723"/>
                </a:lnTo>
                <a:lnTo>
                  <a:pt x="0" y="7113"/>
                </a:lnTo>
                <a:lnTo>
                  <a:pt x="43" y="7287"/>
                </a:lnTo>
                <a:lnTo>
                  <a:pt x="130" y="7460"/>
                </a:lnTo>
                <a:lnTo>
                  <a:pt x="260" y="7633"/>
                </a:lnTo>
                <a:lnTo>
                  <a:pt x="13965" y="21340"/>
                </a:lnTo>
                <a:lnTo>
                  <a:pt x="14140" y="21470"/>
                </a:lnTo>
                <a:lnTo>
                  <a:pt x="14313" y="21555"/>
                </a:lnTo>
                <a:lnTo>
                  <a:pt x="14485" y="21600"/>
                </a:lnTo>
                <a:lnTo>
                  <a:pt x="14877" y="21600"/>
                </a:lnTo>
                <a:lnTo>
                  <a:pt x="15050" y="21555"/>
                </a:lnTo>
                <a:lnTo>
                  <a:pt x="15223" y="21470"/>
                </a:lnTo>
                <a:lnTo>
                  <a:pt x="15353" y="21340"/>
                </a:lnTo>
                <a:lnTo>
                  <a:pt x="15745" y="20863"/>
                </a:lnTo>
                <a:lnTo>
                  <a:pt x="16090" y="20341"/>
                </a:lnTo>
                <a:lnTo>
                  <a:pt x="16307" y="19821"/>
                </a:lnTo>
                <a:lnTo>
                  <a:pt x="16525" y="19256"/>
                </a:lnTo>
                <a:lnTo>
                  <a:pt x="16655" y="18694"/>
                </a:lnTo>
                <a:lnTo>
                  <a:pt x="16742" y="18129"/>
                </a:lnTo>
                <a:lnTo>
                  <a:pt x="16785" y="17609"/>
                </a:lnTo>
                <a:lnTo>
                  <a:pt x="16785" y="16525"/>
                </a:lnTo>
                <a:lnTo>
                  <a:pt x="16742" y="15962"/>
                </a:lnTo>
                <a:lnTo>
                  <a:pt x="16655" y="15397"/>
                </a:lnTo>
                <a:lnTo>
                  <a:pt x="16525" y="14833"/>
                </a:lnTo>
                <a:lnTo>
                  <a:pt x="16437" y="14313"/>
                </a:lnTo>
                <a:lnTo>
                  <a:pt x="16265" y="13793"/>
                </a:lnTo>
                <a:lnTo>
                  <a:pt x="16090" y="13358"/>
                </a:lnTo>
                <a:lnTo>
                  <a:pt x="15917" y="12925"/>
                </a:lnTo>
                <a:lnTo>
                  <a:pt x="21600" y="7287"/>
                </a:lnTo>
              </a:path>
            </a:pathLst>
          </a:custGeom>
          <a:ln w="9360">
            <a:solidFill>
              <a:srgbClr val="000000"/>
            </a:solidFill>
          </a:ln>
        </p:spPr>
        <p:txBody>
          <a:bodyPr lIns="45719" rIns="45719"/>
          <a:lstStyle/>
          <a:p>
            <a:pPr/>
          </a:p>
        </p:txBody>
      </p:sp>
      <p:sp>
        <p:nvSpPr>
          <p:cNvPr id="1147" name="CustomShape 6"/>
          <p:cNvSpPr/>
          <p:nvPr/>
        </p:nvSpPr>
        <p:spPr>
          <a:xfrm flipV="1">
            <a:off x="1397539" y="848879"/>
            <a:ext cx="39222" cy="39222"/>
          </a:xfrm>
          <a:prstGeom prst="line">
            <a:avLst/>
          </a:prstGeom>
          <a:ln w="9360">
            <a:solidFill>
              <a:srgbClr val="000000"/>
            </a:solidFill>
          </a:ln>
        </p:spPr>
        <p:txBody>
          <a:bodyPr lIns="45719" rIns="45719"/>
          <a:lstStyle/>
          <a:p>
            <a:pPr/>
          </a:p>
        </p:txBody>
      </p:sp>
      <p:pic>
        <p:nvPicPr>
          <p:cNvPr id="1148" name="Picture 54" descr="Picture 54"/>
          <p:cNvPicPr>
            <a:picLocks noChangeAspect="1"/>
          </p:cNvPicPr>
          <p:nvPr/>
        </p:nvPicPr>
        <p:blipFill>
          <a:blip r:embed="rId2">
            <a:extLst/>
          </a:blip>
          <a:stretch>
            <a:fillRect/>
          </a:stretch>
        </p:blipFill>
        <p:spPr>
          <a:xfrm>
            <a:off x="7013160" y="1249200"/>
            <a:ext cx="555121" cy="555121"/>
          </a:xfrm>
          <a:prstGeom prst="rect">
            <a:avLst/>
          </a:prstGeom>
          <a:ln w="12700">
            <a:miter lim="400000"/>
          </a:ln>
        </p:spPr>
      </p:pic>
      <p:pic>
        <p:nvPicPr>
          <p:cNvPr id="1149" name="Picture 94" descr="Picture 94"/>
          <p:cNvPicPr>
            <a:picLocks noChangeAspect="1"/>
          </p:cNvPicPr>
          <p:nvPr/>
        </p:nvPicPr>
        <p:blipFill>
          <a:blip r:embed="rId3">
            <a:extLst/>
          </a:blip>
          <a:stretch>
            <a:fillRect/>
          </a:stretch>
        </p:blipFill>
        <p:spPr>
          <a:xfrm>
            <a:off x="245160" y="1337760"/>
            <a:ext cx="889921" cy="943561"/>
          </a:xfrm>
          <a:prstGeom prst="rect">
            <a:avLst/>
          </a:prstGeom>
          <a:ln w="12700">
            <a:miter lim="400000"/>
          </a:ln>
        </p:spPr>
      </p:pic>
      <p:pic>
        <p:nvPicPr>
          <p:cNvPr id="1150" name="Picture 53" descr="Picture 53"/>
          <p:cNvPicPr>
            <a:picLocks noChangeAspect="1"/>
          </p:cNvPicPr>
          <p:nvPr/>
        </p:nvPicPr>
        <p:blipFill>
          <a:blip r:embed="rId4">
            <a:extLst/>
          </a:blip>
          <a:stretch>
            <a:fillRect/>
          </a:stretch>
        </p:blipFill>
        <p:spPr>
          <a:xfrm>
            <a:off x="7636319" y="1249200"/>
            <a:ext cx="555121" cy="555121"/>
          </a:xfrm>
          <a:prstGeom prst="rect">
            <a:avLst/>
          </a:prstGeom>
          <a:ln w="12700">
            <a:miter lim="400000"/>
          </a:ln>
        </p:spPr>
      </p:pic>
      <p:pic>
        <p:nvPicPr>
          <p:cNvPr id="1151" name="Picture 51" descr="Picture 51"/>
          <p:cNvPicPr>
            <a:picLocks noChangeAspect="1"/>
          </p:cNvPicPr>
          <p:nvPr/>
        </p:nvPicPr>
        <p:blipFill>
          <a:blip r:embed="rId5">
            <a:extLst/>
          </a:blip>
          <a:stretch>
            <a:fillRect/>
          </a:stretch>
        </p:blipFill>
        <p:spPr>
          <a:xfrm>
            <a:off x="8256599" y="1220400"/>
            <a:ext cx="564841" cy="583561"/>
          </a:xfrm>
          <a:prstGeom prst="rect">
            <a:avLst/>
          </a:prstGeom>
          <a:ln w="12700">
            <a:miter lim="400000"/>
          </a:ln>
        </p:spPr>
      </p:pic>
      <p:sp>
        <p:nvSpPr>
          <p:cNvPr id="1152" name="CustomShape 7"/>
          <p:cNvSpPr/>
          <p:nvPr/>
        </p:nvSpPr>
        <p:spPr>
          <a:xfrm flipH="1">
            <a:off x="3538080" y="1795320"/>
            <a:ext cx="699841" cy="8641"/>
          </a:xfrm>
          <a:prstGeom prst="line">
            <a:avLst/>
          </a:prstGeom>
          <a:solidFill>
            <a:schemeClr val="accent1"/>
          </a:solidFill>
          <a:ln w="19080">
            <a:solidFill>
              <a:srgbClr val="FCFBF9"/>
            </a:solidFill>
          </a:ln>
          <a:effectLst>
            <a:outerShdw sx="100000" sy="100000" kx="0" ky="0" algn="b" rotWithShape="0" blurRad="38100" dist="23000" dir="5400000">
              <a:srgbClr val="000000">
                <a:alpha val="35000"/>
              </a:srgbClr>
            </a:outerShdw>
          </a:effectLst>
        </p:spPr>
        <p:txBody>
          <a:bodyPr lIns="45719" rIns="45719"/>
          <a:lstStyle/>
          <a:p>
            <a:pPr/>
          </a:p>
        </p:txBody>
      </p:sp>
      <p:grpSp>
        <p:nvGrpSpPr>
          <p:cNvPr id="1155" name="CustomShape 8"/>
          <p:cNvGrpSpPr/>
          <p:nvPr/>
        </p:nvGrpSpPr>
        <p:grpSpPr>
          <a:xfrm>
            <a:off x="4226040" y="1358999"/>
            <a:ext cx="2750401" cy="870481"/>
            <a:chOff x="0" y="0"/>
            <a:chExt cx="2750399" cy="870480"/>
          </a:xfrm>
        </p:grpSpPr>
        <p:sp>
          <p:nvSpPr>
            <p:cNvPr id="1153" name="Rectángulo"/>
            <p:cNvSpPr/>
            <p:nvPr/>
          </p:nvSpPr>
          <p:spPr>
            <a:xfrm>
              <a:off x="0" y="-1"/>
              <a:ext cx="2750400" cy="870482"/>
            </a:xfrm>
            <a:prstGeom prst="rect">
              <a:avLst/>
            </a:prstGeom>
            <a:solidFill>
              <a:srgbClr val="529DAB">
                <a:alpha val="42000"/>
              </a:srgbClr>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t">
              <a:noAutofit/>
            </a:bodyPr>
            <a:lstStyle/>
            <a:p>
              <a:pPr/>
            </a:p>
          </p:txBody>
        </p:sp>
        <p:sp>
          <p:nvSpPr>
            <p:cNvPr id="1154" name="PASO 2…"/>
            <p:cNvSpPr txBox="1"/>
            <p:nvPr/>
          </p:nvSpPr>
          <p:spPr>
            <a:xfrm>
              <a:off x="45000" y="-1"/>
              <a:ext cx="2660400" cy="750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p>
              <a:pPr>
                <a:defRPr b="1" sz="900">
                  <a:solidFill>
                    <a:srgbClr val="0D0D0D"/>
                  </a:solidFill>
                  <a:uFill>
                    <a:solidFill>
                      <a:srgbClr val="FFFFFF"/>
                    </a:solidFill>
                  </a:uFill>
                  <a:latin typeface="American Typewriter"/>
                  <a:ea typeface="American Typewriter"/>
                  <a:cs typeface="American Typewriter"/>
                  <a:sym typeface="American Typewriter"/>
                </a:defRPr>
              </a:pPr>
              <a:r>
                <a:t>PASO 2</a:t>
              </a:r>
            </a:p>
            <a:p>
              <a:pPr>
                <a:defRPr b="1" sz="900">
                  <a:solidFill>
                    <a:srgbClr val="0D0D0D"/>
                  </a:solidFill>
                  <a:uFill>
                    <a:solidFill>
                      <a:srgbClr val="FFFFFF"/>
                    </a:solidFill>
                  </a:uFill>
                  <a:latin typeface="Gill Sans"/>
                  <a:ea typeface="Gill Sans"/>
                  <a:cs typeface="Gill Sans"/>
                  <a:sym typeface="Gill Sans"/>
                </a:defRPr>
              </a:pPr>
              <a:r>
                <a:t> </a:t>
              </a:r>
            </a:p>
            <a:p>
              <a:pPr>
                <a:defRPr sz="900">
                  <a:solidFill>
                    <a:srgbClr val="0D0D0D"/>
                  </a:solidFill>
                  <a:uFill>
                    <a:solidFill>
                      <a:srgbClr val="FFFFFF"/>
                    </a:solidFill>
                  </a:uFill>
                  <a:latin typeface="Gill Sans Light"/>
                  <a:ea typeface="Gill Sans Light"/>
                  <a:cs typeface="Gill Sans Light"/>
                  <a:sym typeface="Gill Sans Light"/>
                </a:defRPr>
              </a:pPr>
              <a:r>
                <a:t>Los técnicos de TI añaden soluciones relevantes a la base de conocimientos para ayudar a resolver los incidentes relacionados con la actualización.</a:t>
              </a:r>
            </a:p>
          </p:txBody>
        </p:sp>
      </p:grpSp>
      <p:grpSp>
        <p:nvGrpSpPr>
          <p:cNvPr id="1158" name="CustomShape 9"/>
          <p:cNvGrpSpPr/>
          <p:nvPr/>
        </p:nvGrpSpPr>
        <p:grpSpPr>
          <a:xfrm>
            <a:off x="6069600" y="2482919"/>
            <a:ext cx="2750401" cy="1009623"/>
            <a:chOff x="0" y="0"/>
            <a:chExt cx="2750399" cy="1009621"/>
          </a:xfrm>
        </p:grpSpPr>
        <p:sp>
          <p:nvSpPr>
            <p:cNvPr id="1156" name="Rectángulo"/>
            <p:cNvSpPr/>
            <p:nvPr/>
          </p:nvSpPr>
          <p:spPr>
            <a:xfrm>
              <a:off x="0" y="0"/>
              <a:ext cx="2750400" cy="899280"/>
            </a:xfrm>
            <a:prstGeom prst="rect">
              <a:avLst/>
            </a:prstGeom>
            <a:solidFill>
              <a:srgbClr val="D99694">
                <a:alpha val="42000"/>
              </a:srgbClr>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t">
              <a:noAutofit/>
            </a:bodyPr>
            <a:lstStyle/>
            <a:p>
              <a:pPr>
                <a:defRPr spc="-1">
                  <a:uFill>
                    <a:solidFill>
                      <a:srgbClr val="FFFFFF"/>
                    </a:solidFill>
                  </a:uFill>
                </a:defRPr>
              </a:pPr>
            </a:p>
          </p:txBody>
        </p:sp>
        <p:sp>
          <p:nvSpPr>
            <p:cNvPr id="1157" name="PASO 3…"/>
            <p:cNvSpPr txBox="1"/>
            <p:nvPr/>
          </p:nvSpPr>
          <p:spPr>
            <a:xfrm>
              <a:off x="44999" y="0"/>
              <a:ext cx="2660401" cy="10096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p>
              <a:pPr>
                <a:defRPr b="1" sz="900">
                  <a:solidFill>
                    <a:srgbClr val="0D0D0D"/>
                  </a:solidFill>
                  <a:uFill>
                    <a:solidFill>
                      <a:srgbClr val="FFFFFF"/>
                    </a:solidFill>
                  </a:uFill>
                  <a:latin typeface="American Typewriter"/>
                  <a:ea typeface="American Typewriter"/>
                  <a:cs typeface="American Typewriter"/>
                  <a:sym typeface="American Typewriter"/>
                </a:defRPr>
              </a:pPr>
              <a:r>
                <a:t>PASO 3</a:t>
              </a:r>
            </a:p>
            <a:p>
              <a:pPr>
                <a:defRPr b="1" sz="900">
                  <a:solidFill>
                    <a:srgbClr val="0D0D0D"/>
                  </a:solidFill>
                  <a:uFill>
                    <a:solidFill>
                      <a:srgbClr val="FFFFFF"/>
                    </a:solidFill>
                  </a:uFill>
                  <a:latin typeface="Gill Sans"/>
                  <a:ea typeface="Gill Sans"/>
                  <a:cs typeface="Gill Sans"/>
                  <a:sym typeface="Gill Sans"/>
                </a:defRPr>
              </a:pPr>
              <a:r>
                <a:t> </a:t>
              </a:r>
            </a:p>
            <a:p>
              <a:pPr>
                <a:defRPr sz="900">
                  <a:solidFill>
                    <a:srgbClr val="0D0D0D"/>
                  </a:solidFill>
                  <a:uFill>
                    <a:solidFill>
                      <a:srgbClr val="FFFFFF"/>
                    </a:solidFill>
                  </a:uFill>
                  <a:latin typeface="Gill Sans Light"/>
                  <a:ea typeface="Gill Sans Light"/>
                  <a:cs typeface="Gill Sans Light"/>
                  <a:sym typeface="Gill Sans Light"/>
                </a:defRPr>
              </a:pPr>
              <a:r>
                <a:t>Catrin hace un anuncio en toda la empresa acerca de la actualización a Windows 10 en ServiceDesk Plus para informar a todos los usuarios.</a:t>
              </a:r>
            </a:p>
          </p:txBody>
        </p:sp>
      </p:grpSp>
      <p:grpSp>
        <p:nvGrpSpPr>
          <p:cNvPr id="1161" name="CustomShape 10"/>
          <p:cNvGrpSpPr/>
          <p:nvPr/>
        </p:nvGrpSpPr>
        <p:grpSpPr>
          <a:xfrm>
            <a:off x="4240800" y="3649319"/>
            <a:ext cx="2735641" cy="1013041"/>
            <a:chOff x="0" y="0"/>
            <a:chExt cx="2735639" cy="1013040"/>
          </a:xfrm>
        </p:grpSpPr>
        <p:sp>
          <p:nvSpPr>
            <p:cNvPr id="1159" name="Rectángulo"/>
            <p:cNvSpPr/>
            <p:nvPr/>
          </p:nvSpPr>
          <p:spPr>
            <a:xfrm>
              <a:off x="0" y="-1"/>
              <a:ext cx="2735640" cy="1013042"/>
            </a:xfrm>
            <a:prstGeom prst="rect">
              <a:avLst/>
            </a:prstGeom>
            <a:solidFill>
              <a:srgbClr val="529DAB">
                <a:alpha val="42000"/>
              </a:srgbClr>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t">
              <a:noAutofit/>
            </a:bodyPr>
            <a:lstStyle/>
            <a:p>
              <a:pPr/>
            </a:p>
          </p:txBody>
        </p:sp>
        <p:sp>
          <p:nvSpPr>
            <p:cNvPr id="1160" name="PASO 4…"/>
            <p:cNvSpPr txBox="1"/>
            <p:nvPr/>
          </p:nvSpPr>
          <p:spPr>
            <a:xfrm>
              <a:off x="45000" y="-1"/>
              <a:ext cx="2645640" cy="877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p>
              <a:pPr>
                <a:defRPr b="1" sz="900">
                  <a:solidFill>
                    <a:srgbClr val="0D0D0D"/>
                  </a:solidFill>
                  <a:uFill>
                    <a:solidFill>
                      <a:srgbClr val="FFFFFF"/>
                    </a:solidFill>
                  </a:uFill>
                  <a:latin typeface="American Typewriter"/>
                  <a:ea typeface="American Typewriter"/>
                  <a:cs typeface="American Typewriter"/>
                  <a:sym typeface="American Typewriter"/>
                </a:defRPr>
              </a:pPr>
              <a:r>
                <a:t>PASO 4</a:t>
              </a:r>
            </a:p>
            <a:p>
              <a:pPr>
                <a:defRPr b="1" sz="900">
                  <a:solidFill>
                    <a:srgbClr val="0D0D0D"/>
                  </a:solidFill>
                  <a:uFill>
                    <a:solidFill>
                      <a:srgbClr val="FFFFFF"/>
                    </a:solidFill>
                  </a:uFill>
                  <a:latin typeface="Gill Sans"/>
                  <a:ea typeface="Gill Sans"/>
                  <a:cs typeface="Gill Sans"/>
                  <a:sym typeface="Gill Sans"/>
                </a:defRPr>
              </a:pPr>
              <a:r>
                <a:t> </a:t>
              </a:r>
            </a:p>
            <a:p>
              <a:pPr>
                <a:defRPr sz="900">
                  <a:solidFill>
                    <a:srgbClr val="0D0D0D"/>
                  </a:solidFill>
                  <a:uFill>
                    <a:solidFill>
                      <a:srgbClr val="FFFFFF"/>
                    </a:solidFill>
                  </a:uFill>
                  <a:latin typeface="Gill Sans Light"/>
                  <a:ea typeface="Gill Sans Light"/>
                  <a:cs typeface="Gill Sans Light"/>
                  <a:sym typeface="Gill Sans Light"/>
                </a:defRPr>
              </a:pPr>
              <a:r>
                <a:t>Scott crea los formularios y plantillas de incidentes relevantes y los publica en el catálogo de servicios. Esto los prepara para manejar los incidentes que podría causar la actualización. </a:t>
              </a:r>
            </a:p>
          </p:txBody>
        </p:sp>
      </p:grpSp>
      <p:grpSp>
        <p:nvGrpSpPr>
          <p:cNvPr id="1164" name="CustomShape 11"/>
          <p:cNvGrpSpPr/>
          <p:nvPr/>
        </p:nvGrpSpPr>
        <p:grpSpPr>
          <a:xfrm>
            <a:off x="713433" y="3713400"/>
            <a:ext cx="2824287" cy="1009622"/>
            <a:chOff x="0" y="0"/>
            <a:chExt cx="2824286" cy="1009621"/>
          </a:xfrm>
        </p:grpSpPr>
        <p:sp>
          <p:nvSpPr>
            <p:cNvPr id="1162" name="Rectángulo"/>
            <p:cNvSpPr/>
            <p:nvPr/>
          </p:nvSpPr>
          <p:spPr>
            <a:xfrm>
              <a:off x="0" y="0"/>
              <a:ext cx="2824287" cy="948961"/>
            </a:xfrm>
            <a:prstGeom prst="rect">
              <a:avLst/>
            </a:prstGeom>
            <a:solidFill>
              <a:srgbClr val="D99694">
                <a:alpha val="42000"/>
              </a:srgbClr>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t">
              <a:noAutofit/>
            </a:bodyPr>
            <a:lstStyle/>
            <a:p>
              <a:pPr>
                <a:defRPr spc="-1">
                  <a:uFill>
                    <a:solidFill>
                      <a:srgbClr val="FFFFFF"/>
                    </a:solidFill>
                  </a:uFill>
                </a:defRPr>
              </a:pPr>
            </a:p>
          </p:txBody>
        </p:sp>
        <p:sp>
          <p:nvSpPr>
            <p:cNvPr id="1163" name="PASO 5…"/>
            <p:cNvSpPr txBox="1"/>
            <p:nvPr/>
          </p:nvSpPr>
          <p:spPr>
            <a:xfrm>
              <a:off x="44999" y="0"/>
              <a:ext cx="2734288" cy="10096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p>
              <a:pPr>
                <a:defRPr b="1" sz="900">
                  <a:solidFill>
                    <a:srgbClr val="0D0D0D"/>
                  </a:solidFill>
                  <a:uFill>
                    <a:solidFill>
                      <a:srgbClr val="FFFFFF"/>
                    </a:solidFill>
                  </a:uFill>
                  <a:latin typeface="American Typewriter"/>
                  <a:ea typeface="American Typewriter"/>
                  <a:cs typeface="American Typewriter"/>
                  <a:sym typeface="American Typewriter"/>
                </a:defRPr>
              </a:pPr>
              <a:r>
                <a:t>PASO 5</a:t>
              </a:r>
            </a:p>
            <a:p>
              <a:pPr>
                <a:defRPr b="1" sz="900">
                  <a:solidFill>
                    <a:srgbClr val="0D0D0D"/>
                  </a:solidFill>
                  <a:uFill>
                    <a:solidFill>
                      <a:srgbClr val="FFFFFF"/>
                    </a:solidFill>
                  </a:uFill>
                  <a:latin typeface="Gill Sans"/>
                  <a:ea typeface="Gill Sans"/>
                  <a:cs typeface="Gill Sans"/>
                  <a:sym typeface="Gill Sans"/>
                </a:defRPr>
              </a:pPr>
              <a:r>
                <a:t> </a:t>
              </a:r>
            </a:p>
            <a:p>
              <a:pPr>
                <a:defRPr sz="900">
                  <a:solidFill>
                    <a:srgbClr val="0D0D0D"/>
                  </a:solidFill>
                  <a:uFill>
                    <a:solidFill>
                      <a:srgbClr val="FFFFFF"/>
                    </a:solidFill>
                  </a:uFill>
                  <a:latin typeface="Gill Sans Light"/>
                  <a:ea typeface="Gill Sans Light"/>
                  <a:cs typeface="Gill Sans Light"/>
                  <a:sym typeface="Gill Sans Light"/>
                </a:defRPr>
              </a:pPr>
              <a:r>
                <a:t>Catrin automatiza el flujo de trabajo para los incidentes previstos y remite los </a:t>
              </a:r>
              <a:r>
                <a:rPr i="1"/>
                <a:t>tickets</a:t>
              </a:r>
              <a:r>
                <a:t> al equipo de TI asignado para la actualización a Windows 10.</a:t>
              </a:r>
            </a:p>
          </p:txBody>
        </p:sp>
      </p:grpSp>
      <p:sp>
        <p:nvSpPr>
          <p:cNvPr id="1165" name="CustomShape 12"/>
          <p:cNvSpPr/>
          <p:nvPr/>
        </p:nvSpPr>
        <p:spPr>
          <a:xfrm flipH="1">
            <a:off x="6966719" y="1789920"/>
            <a:ext cx="1853281" cy="8641"/>
          </a:xfrm>
          <a:prstGeom prst="line">
            <a:avLst/>
          </a:prstGeom>
          <a:solidFill>
            <a:schemeClr val="accent1"/>
          </a:solidFill>
          <a:ln w="19080">
            <a:solidFill>
              <a:srgbClr val="FCFBF9"/>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166" name="CustomShape 13"/>
          <p:cNvSpPr/>
          <p:nvPr/>
        </p:nvSpPr>
        <p:spPr>
          <a:xfrm flipV="1">
            <a:off x="7912440" y="1803599"/>
            <a:ext cx="361" cy="683642"/>
          </a:xfrm>
          <a:prstGeom prst="line">
            <a:avLst/>
          </a:prstGeom>
          <a:solidFill>
            <a:schemeClr val="accent1"/>
          </a:solidFill>
          <a:ln w="19080">
            <a:solidFill>
              <a:srgbClr val="FCFBF9"/>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167" name="CustomShape 14"/>
          <p:cNvSpPr/>
          <p:nvPr/>
        </p:nvSpPr>
        <p:spPr>
          <a:xfrm flipV="1">
            <a:off x="7912440" y="3332519"/>
            <a:ext cx="361" cy="770401"/>
          </a:xfrm>
          <a:prstGeom prst="line">
            <a:avLst/>
          </a:prstGeom>
          <a:solidFill>
            <a:schemeClr val="accent1"/>
          </a:solidFill>
          <a:ln w="19080">
            <a:solidFill>
              <a:srgbClr val="FCFBF9"/>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168" name="CustomShape 15"/>
          <p:cNvSpPr/>
          <p:nvPr/>
        </p:nvSpPr>
        <p:spPr>
          <a:xfrm flipH="1">
            <a:off x="6976079" y="4106519"/>
            <a:ext cx="932761" cy="361"/>
          </a:xfrm>
          <a:prstGeom prst="line">
            <a:avLst/>
          </a:prstGeom>
          <a:solidFill>
            <a:schemeClr val="accent1"/>
          </a:solidFill>
          <a:ln w="19080">
            <a:solidFill>
              <a:srgbClr val="FCFBF9"/>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169" name="CustomShape 16"/>
          <p:cNvSpPr/>
          <p:nvPr/>
        </p:nvSpPr>
        <p:spPr>
          <a:xfrm flipH="1">
            <a:off x="3538080" y="4106519"/>
            <a:ext cx="699841" cy="7561"/>
          </a:xfrm>
          <a:prstGeom prst="line">
            <a:avLst/>
          </a:prstGeom>
          <a:solidFill>
            <a:schemeClr val="accent1"/>
          </a:solidFill>
          <a:ln w="19080">
            <a:solidFill>
              <a:srgbClr val="FCFBF9"/>
            </a:solidFill>
          </a:ln>
          <a:effectLst>
            <a:outerShdw sx="100000" sy="100000" kx="0" ky="0" algn="b" rotWithShape="0" blurRad="38100" dist="23000" dir="5400000">
              <a:srgbClr val="000000">
                <a:alpha val="35000"/>
              </a:srgbClr>
            </a:outerShdw>
          </a:effectLst>
        </p:spPr>
        <p:txBody>
          <a:bodyPr lIns="45719" rIns="45719"/>
          <a:lstStyle/>
          <a:p>
            <a:pPr/>
          </a:p>
        </p:txBody>
      </p:sp>
      <p:pic>
        <p:nvPicPr>
          <p:cNvPr id="1170" name="Imagen 374" descr="Imagen 374"/>
          <p:cNvPicPr>
            <a:picLocks noChangeAspect="1"/>
          </p:cNvPicPr>
          <p:nvPr/>
        </p:nvPicPr>
        <p:blipFill>
          <a:blip r:embed="rId6">
            <a:extLst/>
          </a:blip>
          <a:stretch>
            <a:fillRect/>
          </a:stretch>
        </p:blipFill>
        <p:spPr>
          <a:xfrm>
            <a:off x="8156879" y="4809599"/>
            <a:ext cx="931321" cy="218161"/>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2" name="CustomShape 1"/>
          <p:cNvSpPr txBox="1"/>
          <p:nvPr/>
        </p:nvSpPr>
        <p:spPr>
          <a:xfrm>
            <a:off x="1746719" y="441259"/>
            <a:ext cx="4321081" cy="8912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ctr">
            <a:spAutoFit/>
          </a:bodyPr>
          <a:lstStyle>
            <a:lvl1pPr>
              <a:defRPr sz="2400">
                <a:solidFill>
                  <a:srgbClr val="0D0D0D"/>
                </a:solidFill>
                <a:uFill>
                  <a:solidFill>
                    <a:srgbClr val="FFFFFF"/>
                  </a:solidFill>
                </a:uFill>
                <a:latin typeface="Gill Sans Light"/>
                <a:ea typeface="Gill Sans Light"/>
                <a:cs typeface="Gill Sans Light"/>
                <a:sym typeface="Gill Sans Light"/>
              </a:defRPr>
            </a:lvl1pPr>
          </a:lstStyle>
          <a:p>
            <a:pPr/>
            <a:r>
              <a:t>¡Cómo funcionan las cosas en Zylker!</a:t>
            </a:r>
          </a:p>
        </p:txBody>
      </p:sp>
      <p:sp>
        <p:nvSpPr>
          <p:cNvPr id="1173" name="CustomShape 2"/>
          <p:cNvSpPr/>
          <p:nvPr/>
        </p:nvSpPr>
        <p:spPr>
          <a:xfrm>
            <a:off x="1207460" y="973440"/>
            <a:ext cx="152240" cy="1522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197" y="0"/>
                </a:moveTo>
                <a:lnTo>
                  <a:pt x="1539" y="18454"/>
                </a:lnTo>
                <a:lnTo>
                  <a:pt x="0" y="21600"/>
                </a:lnTo>
                <a:lnTo>
                  <a:pt x="3146" y="20062"/>
                </a:lnTo>
                <a:lnTo>
                  <a:pt x="21600" y="4403"/>
                </a:lnTo>
                <a:lnTo>
                  <a:pt x="17197" y="0"/>
                </a:lnTo>
                <a:close/>
              </a:path>
            </a:pathLst>
          </a:custGeom>
          <a:ln w="9360">
            <a:solidFill>
              <a:srgbClr val="000000"/>
            </a:solidFill>
          </a:ln>
        </p:spPr>
        <p:txBody>
          <a:bodyPr lIns="45719" rIns="45719"/>
          <a:lstStyle/>
          <a:p>
            <a:pPr/>
          </a:p>
        </p:txBody>
      </p:sp>
      <p:sp>
        <p:nvSpPr>
          <p:cNvPr id="1174" name="CustomShape 3"/>
          <p:cNvSpPr/>
          <p:nvPr/>
        </p:nvSpPr>
        <p:spPr>
          <a:xfrm>
            <a:off x="1423079" y="767520"/>
            <a:ext cx="142202" cy="1421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22" y="8298"/>
                </a:moveTo>
                <a:lnTo>
                  <a:pt x="13306" y="20778"/>
                </a:lnTo>
                <a:lnTo>
                  <a:pt x="14275" y="21226"/>
                </a:lnTo>
                <a:lnTo>
                  <a:pt x="15322" y="21526"/>
                </a:lnTo>
                <a:lnTo>
                  <a:pt x="16294" y="21600"/>
                </a:lnTo>
                <a:lnTo>
                  <a:pt x="17341" y="21600"/>
                </a:lnTo>
                <a:lnTo>
                  <a:pt x="18387" y="21376"/>
                </a:lnTo>
                <a:lnTo>
                  <a:pt x="19357" y="21002"/>
                </a:lnTo>
                <a:lnTo>
                  <a:pt x="19805" y="20704"/>
                </a:lnTo>
                <a:lnTo>
                  <a:pt x="20256" y="20480"/>
                </a:lnTo>
                <a:lnTo>
                  <a:pt x="21152" y="19731"/>
                </a:lnTo>
                <a:lnTo>
                  <a:pt x="21302" y="19507"/>
                </a:lnTo>
                <a:lnTo>
                  <a:pt x="21526" y="19210"/>
                </a:lnTo>
                <a:lnTo>
                  <a:pt x="21600" y="18835"/>
                </a:lnTo>
                <a:lnTo>
                  <a:pt x="21600" y="18237"/>
                </a:lnTo>
                <a:lnTo>
                  <a:pt x="21526" y="17939"/>
                </a:lnTo>
                <a:lnTo>
                  <a:pt x="21302" y="17638"/>
                </a:lnTo>
                <a:lnTo>
                  <a:pt x="21152" y="17341"/>
                </a:lnTo>
                <a:lnTo>
                  <a:pt x="4262" y="451"/>
                </a:lnTo>
                <a:lnTo>
                  <a:pt x="3962" y="301"/>
                </a:lnTo>
                <a:lnTo>
                  <a:pt x="3664" y="77"/>
                </a:lnTo>
                <a:lnTo>
                  <a:pt x="3363" y="0"/>
                </a:lnTo>
                <a:lnTo>
                  <a:pt x="2768" y="0"/>
                </a:lnTo>
                <a:lnTo>
                  <a:pt x="2394" y="77"/>
                </a:lnTo>
                <a:lnTo>
                  <a:pt x="2093" y="301"/>
                </a:lnTo>
                <a:lnTo>
                  <a:pt x="1869" y="451"/>
                </a:lnTo>
                <a:lnTo>
                  <a:pt x="1494" y="899"/>
                </a:lnTo>
                <a:lnTo>
                  <a:pt x="1123" y="1347"/>
                </a:lnTo>
                <a:lnTo>
                  <a:pt x="899" y="1795"/>
                </a:lnTo>
                <a:lnTo>
                  <a:pt x="598" y="2243"/>
                </a:lnTo>
                <a:lnTo>
                  <a:pt x="224" y="3216"/>
                </a:lnTo>
                <a:lnTo>
                  <a:pt x="0" y="4262"/>
                </a:lnTo>
                <a:lnTo>
                  <a:pt x="0" y="5309"/>
                </a:lnTo>
                <a:lnTo>
                  <a:pt x="77" y="6278"/>
                </a:lnTo>
                <a:lnTo>
                  <a:pt x="374" y="7325"/>
                </a:lnTo>
                <a:lnTo>
                  <a:pt x="822" y="8298"/>
                </a:lnTo>
                <a:close/>
              </a:path>
            </a:pathLst>
          </a:custGeom>
          <a:ln w="9360">
            <a:solidFill>
              <a:srgbClr val="000000"/>
            </a:solidFill>
          </a:ln>
        </p:spPr>
        <p:txBody>
          <a:bodyPr lIns="45719" rIns="45719"/>
          <a:lstStyle/>
          <a:p>
            <a:pPr/>
          </a:p>
        </p:txBody>
      </p:sp>
      <p:sp>
        <p:nvSpPr>
          <p:cNvPr id="1175" name="CustomShape 4"/>
          <p:cNvSpPr/>
          <p:nvPr/>
        </p:nvSpPr>
        <p:spPr>
          <a:xfrm>
            <a:off x="1263620" y="822980"/>
            <a:ext cx="246580" cy="2465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313" y="0"/>
                </a:moveTo>
                <a:lnTo>
                  <a:pt x="8675" y="5681"/>
                </a:lnTo>
                <a:lnTo>
                  <a:pt x="8240" y="5508"/>
                </a:lnTo>
                <a:lnTo>
                  <a:pt x="7807" y="5335"/>
                </a:lnTo>
                <a:lnTo>
                  <a:pt x="7285" y="5161"/>
                </a:lnTo>
                <a:lnTo>
                  <a:pt x="6765" y="5074"/>
                </a:lnTo>
                <a:lnTo>
                  <a:pt x="6203" y="4944"/>
                </a:lnTo>
                <a:lnTo>
                  <a:pt x="5638" y="4858"/>
                </a:lnTo>
                <a:lnTo>
                  <a:pt x="5074" y="4814"/>
                </a:lnTo>
                <a:lnTo>
                  <a:pt x="3989" y="4814"/>
                </a:lnTo>
                <a:lnTo>
                  <a:pt x="3469" y="4858"/>
                </a:lnTo>
                <a:lnTo>
                  <a:pt x="2906" y="4944"/>
                </a:lnTo>
                <a:lnTo>
                  <a:pt x="2342" y="5074"/>
                </a:lnTo>
                <a:lnTo>
                  <a:pt x="1777" y="5291"/>
                </a:lnTo>
                <a:lnTo>
                  <a:pt x="1257" y="5508"/>
                </a:lnTo>
                <a:lnTo>
                  <a:pt x="737" y="5855"/>
                </a:lnTo>
                <a:lnTo>
                  <a:pt x="260" y="6245"/>
                </a:lnTo>
                <a:lnTo>
                  <a:pt x="130" y="6375"/>
                </a:lnTo>
                <a:lnTo>
                  <a:pt x="43" y="6548"/>
                </a:lnTo>
                <a:lnTo>
                  <a:pt x="0" y="6723"/>
                </a:lnTo>
                <a:lnTo>
                  <a:pt x="0" y="7113"/>
                </a:lnTo>
                <a:lnTo>
                  <a:pt x="43" y="7287"/>
                </a:lnTo>
                <a:lnTo>
                  <a:pt x="130" y="7460"/>
                </a:lnTo>
                <a:lnTo>
                  <a:pt x="260" y="7633"/>
                </a:lnTo>
                <a:lnTo>
                  <a:pt x="13965" y="21340"/>
                </a:lnTo>
                <a:lnTo>
                  <a:pt x="14140" y="21470"/>
                </a:lnTo>
                <a:lnTo>
                  <a:pt x="14313" y="21555"/>
                </a:lnTo>
                <a:lnTo>
                  <a:pt x="14485" y="21600"/>
                </a:lnTo>
                <a:lnTo>
                  <a:pt x="14877" y="21600"/>
                </a:lnTo>
                <a:lnTo>
                  <a:pt x="15050" y="21555"/>
                </a:lnTo>
                <a:lnTo>
                  <a:pt x="15223" y="21470"/>
                </a:lnTo>
                <a:lnTo>
                  <a:pt x="15353" y="21340"/>
                </a:lnTo>
                <a:lnTo>
                  <a:pt x="15745" y="20863"/>
                </a:lnTo>
                <a:lnTo>
                  <a:pt x="16090" y="20341"/>
                </a:lnTo>
                <a:lnTo>
                  <a:pt x="16307" y="19821"/>
                </a:lnTo>
                <a:lnTo>
                  <a:pt x="16525" y="19256"/>
                </a:lnTo>
                <a:lnTo>
                  <a:pt x="16655" y="18694"/>
                </a:lnTo>
                <a:lnTo>
                  <a:pt x="16742" y="18129"/>
                </a:lnTo>
                <a:lnTo>
                  <a:pt x="16785" y="17609"/>
                </a:lnTo>
                <a:lnTo>
                  <a:pt x="16785" y="16525"/>
                </a:lnTo>
                <a:lnTo>
                  <a:pt x="16742" y="15962"/>
                </a:lnTo>
                <a:lnTo>
                  <a:pt x="16655" y="15397"/>
                </a:lnTo>
                <a:lnTo>
                  <a:pt x="16525" y="14833"/>
                </a:lnTo>
                <a:lnTo>
                  <a:pt x="16437" y="14313"/>
                </a:lnTo>
                <a:lnTo>
                  <a:pt x="16265" y="13793"/>
                </a:lnTo>
                <a:lnTo>
                  <a:pt x="16090" y="13358"/>
                </a:lnTo>
                <a:lnTo>
                  <a:pt x="15917" y="12925"/>
                </a:lnTo>
                <a:lnTo>
                  <a:pt x="21600" y="7287"/>
                </a:lnTo>
              </a:path>
            </a:pathLst>
          </a:custGeom>
          <a:ln w="9360">
            <a:solidFill>
              <a:srgbClr val="000000"/>
            </a:solidFill>
          </a:ln>
        </p:spPr>
        <p:txBody>
          <a:bodyPr lIns="45719" rIns="45719"/>
          <a:lstStyle/>
          <a:p>
            <a:pPr/>
          </a:p>
        </p:txBody>
      </p:sp>
      <p:sp>
        <p:nvSpPr>
          <p:cNvPr id="1176" name="CustomShape 5"/>
          <p:cNvSpPr/>
          <p:nvPr/>
        </p:nvSpPr>
        <p:spPr>
          <a:xfrm flipV="1">
            <a:off x="1388179" y="867600"/>
            <a:ext cx="39222" cy="39221"/>
          </a:xfrm>
          <a:prstGeom prst="line">
            <a:avLst/>
          </a:prstGeom>
          <a:ln w="9360">
            <a:solidFill>
              <a:srgbClr val="000000"/>
            </a:solidFill>
          </a:ln>
        </p:spPr>
        <p:txBody>
          <a:bodyPr lIns="45719" rIns="45719"/>
          <a:lstStyle/>
          <a:p>
            <a:pPr/>
          </a:p>
        </p:txBody>
      </p:sp>
      <p:pic>
        <p:nvPicPr>
          <p:cNvPr id="1177" name="Picture 46" descr="Picture 46"/>
          <p:cNvPicPr>
            <a:picLocks noChangeAspect="1"/>
          </p:cNvPicPr>
          <p:nvPr/>
        </p:nvPicPr>
        <p:blipFill>
          <a:blip r:embed="rId2">
            <a:extLst/>
          </a:blip>
          <a:stretch>
            <a:fillRect/>
          </a:stretch>
        </p:blipFill>
        <p:spPr>
          <a:xfrm>
            <a:off x="3358800" y="3747239"/>
            <a:ext cx="538201" cy="538201"/>
          </a:xfrm>
          <a:prstGeom prst="rect">
            <a:avLst/>
          </a:prstGeom>
          <a:ln w="12700">
            <a:miter lim="400000"/>
          </a:ln>
        </p:spPr>
      </p:pic>
      <p:pic>
        <p:nvPicPr>
          <p:cNvPr id="1178" name="Picture 72" descr="Picture 72"/>
          <p:cNvPicPr>
            <a:picLocks noChangeAspect="1"/>
          </p:cNvPicPr>
          <p:nvPr/>
        </p:nvPicPr>
        <p:blipFill>
          <a:blip r:embed="rId3">
            <a:extLst/>
          </a:blip>
          <a:stretch>
            <a:fillRect/>
          </a:stretch>
        </p:blipFill>
        <p:spPr>
          <a:xfrm>
            <a:off x="4295519" y="1439999"/>
            <a:ext cx="538201" cy="538201"/>
          </a:xfrm>
          <a:prstGeom prst="rect">
            <a:avLst/>
          </a:prstGeom>
          <a:ln w="12700">
            <a:miter lim="400000"/>
          </a:ln>
        </p:spPr>
      </p:pic>
      <p:pic>
        <p:nvPicPr>
          <p:cNvPr id="1179" name="Picture 73" descr="Picture 73"/>
          <p:cNvPicPr>
            <a:picLocks noChangeAspect="1"/>
          </p:cNvPicPr>
          <p:nvPr/>
        </p:nvPicPr>
        <p:blipFill>
          <a:blip r:embed="rId4">
            <a:extLst/>
          </a:blip>
          <a:stretch>
            <a:fillRect/>
          </a:stretch>
        </p:blipFill>
        <p:spPr>
          <a:xfrm>
            <a:off x="4962600" y="3747239"/>
            <a:ext cx="538201" cy="538201"/>
          </a:xfrm>
          <a:prstGeom prst="rect">
            <a:avLst/>
          </a:prstGeom>
          <a:ln w="12700">
            <a:miter lim="400000"/>
          </a:ln>
        </p:spPr>
      </p:pic>
      <p:pic>
        <p:nvPicPr>
          <p:cNvPr id="1180" name="Picture 74" descr="Picture 74"/>
          <p:cNvPicPr>
            <a:picLocks noChangeAspect="1"/>
          </p:cNvPicPr>
          <p:nvPr/>
        </p:nvPicPr>
        <p:blipFill>
          <a:blip r:embed="rId5">
            <a:extLst/>
          </a:blip>
          <a:stretch>
            <a:fillRect/>
          </a:stretch>
        </p:blipFill>
        <p:spPr>
          <a:xfrm>
            <a:off x="5747039" y="2519279"/>
            <a:ext cx="538201" cy="538201"/>
          </a:xfrm>
          <a:prstGeom prst="rect">
            <a:avLst/>
          </a:prstGeom>
          <a:ln w="12700">
            <a:miter lim="400000"/>
          </a:ln>
        </p:spPr>
      </p:pic>
      <p:pic>
        <p:nvPicPr>
          <p:cNvPr id="1181" name="Picture 75" descr="Picture 75"/>
          <p:cNvPicPr>
            <a:picLocks noChangeAspect="1"/>
          </p:cNvPicPr>
          <p:nvPr/>
        </p:nvPicPr>
        <p:blipFill>
          <a:blip r:embed="rId6">
            <a:extLst/>
          </a:blip>
          <a:stretch>
            <a:fillRect/>
          </a:stretch>
        </p:blipFill>
        <p:spPr>
          <a:xfrm>
            <a:off x="2891520" y="2403000"/>
            <a:ext cx="538201" cy="538201"/>
          </a:xfrm>
          <a:prstGeom prst="rect">
            <a:avLst/>
          </a:prstGeom>
          <a:ln w="12700">
            <a:miter lim="400000"/>
          </a:ln>
        </p:spPr>
      </p:pic>
      <p:grpSp>
        <p:nvGrpSpPr>
          <p:cNvPr id="1184" name="CustomShape 6"/>
          <p:cNvGrpSpPr/>
          <p:nvPr/>
        </p:nvGrpSpPr>
        <p:grpSpPr>
          <a:xfrm>
            <a:off x="979920" y="3904560"/>
            <a:ext cx="2412329" cy="763561"/>
            <a:chOff x="0" y="0"/>
            <a:chExt cx="2412327" cy="763560"/>
          </a:xfrm>
        </p:grpSpPr>
        <p:sp>
          <p:nvSpPr>
            <p:cNvPr id="1182" name="Figura"/>
            <p:cNvSpPr/>
            <p:nvPr/>
          </p:nvSpPr>
          <p:spPr>
            <a:xfrm>
              <a:off x="0" y="0"/>
              <a:ext cx="2412329" cy="7635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070" y="0"/>
                  </a:lnTo>
                  <a:lnTo>
                    <a:pt x="15070" y="3600"/>
                  </a:lnTo>
                  <a:lnTo>
                    <a:pt x="21600" y="5158"/>
                  </a:lnTo>
                  <a:lnTo>
                    <a:pt x="15070" y="9000"/>
                  </a:lnTo>
                  <a:lnTo>
                    <a:pt x="15070" y="21600"/>
                  </a:lnTo>
                  <a:lnTo>
                    <a:pt x="0" y="21600"/>
                  </a:lnTo>
                  <a:lnTo>
                    <a:pt x="0" y="3600"/>
                  </a:lnTo>
                  <a:close/>
                </a:path>
              </a:pathLst>
            </a:custGeom>
            <a:solidFill>
              <a:srgbClr val="EFD9B0">
                <a:alpha val="50000"/>
              </a:srgbClr>
            </a:solidFill>
            <a:ln w="6480" cap="flat">
              <a:solidFill>
                <a:srgbClr val="FCFBF9"/>
              </a:solidFill>
              <a:prstDash val="solid"/>
              <a:round/>
            </a:ln>
            <a:effectLst/>
          </p:spPr>
          <p:txBody>
            <a:bodyPr wrap="square" lIns="45719" tIns="45719" rIns="45719" bIns="45719" numCol="1" anchor="ctr">
              <a:noAutofit/>
            </a:bodyPr>
            <a:lstStyle/>
            <a:p>
              <a:pPr/>
            </a:p>
          </p:txBody>
        </p:sp>
        <p:sp>
          <p:nvSpPr>
            <p:cNvPr id="1183" name="Umm... No estoy seguro de si debería trabajar primero en el problema de conectividad VPN o en los tickets de la sede en San Francisco."/>
            <p:cNvSpPr txBox="1"/>
            <p:nvPr/>
          </p:nvSpPr>
          <p:spPr>
            <a:xfrm>
              <a:off x="48239" y="19280"/>
              <a:ext cx="1586521" cy="72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p>
              <a:pPr>
                <a:defRPr sz="900">
                  <a:uFill>
                    <a:solidFill>
                      <a:srgbClr val="FFFFFF"/>
                    </a:solidFill>
                  </a:uFill>
                  <a:latin typeface="Gill Sans Light"/>
                  <a:ea typeface="Gill Sans Light"/>
                  <a:cs typeface="Gill Sans Light"/>
                  <a:sym typeface="Gill Sans Light"/>
                </a:defRPr>
              </a:pPr>
              <a:r>
                <a:t>Umm... No estoy seguro de si debería trabajar primero en el problema de conectividad VPN o en los </a:t>
              </a:r>
              <a:r>
                <a:rPr i="1"/>
                <a:t>tickets</a:t>
              </a:r>
              <a:r>
                <a:t> de la sede en San Francisco.</a:t>
              </a:r>
            </a:p>
          </p:txBody>
        </p:sp>
      </p:grpSp>
      <p:grpSp>
        <p:nvGrpSpPr>
          <p:cNvPr id="1187" name="CustomShape 7"/>
          <p:cNvGrpSpPr/>
          <p:nvPr/>
        </p:nvGrpSpPr>
        <p:grpSpPr>
          <a:xfrm>
            <a:off x="4812031" y="1097179"/>
            <a:ext cx="1338210" cy="534939"/>
            <a:chOff x="0" y="0"/>
            <a:chExt cx="1338209" cy="534937"/>
          </a:xfrm>
        </p:grpSpPr>
        <p:sp>
          <p:nvSpPr>
            <p:cNvPr id="1185" name="Figura"/>
            <p:cNvSpPr/>
            <p:nvPr/>
          </p:nvSpPr>
          <p:spPr>
            <a:xfrm>
              <a:off x="0" y="21340"/>
              <a:ext cx="1338210" cy="5135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430" y="0"/>
                  </a:moveTo>
                  <a:lnTo>
                    <a:pt x="21600" y="0"/>
                  </a:lnTo>
                  <a:lnTo>
                    <a:pt x="21600" y="12672"/>
                  </a:lnTo>
                  <a:lnTo>
                    <a:pt x="10418" y="12672"/>
                  </a:lnTo>
                  <a:lnTo>
                    <a:pt x="0" y="21600"/>
                  </a:lnTo>
                  <a:lnTo>
                    <a:pt x="5625" y="12672"/>
                  </a:lnTo>
                  <a:lnTo>
                    <a:pt x="2430" y="12672"/>
                  </a:lnTo>
                  <a:lnTo>
                    <a:pt x="2430" y="7392"/>
                  </a:lnTo>
                  <a:close/>
                </a:path>
              </a:pathLst>
            </a:custGeom>
            <a:solidFill>
              <a:srgbClr val="EFD9B0">
                <a:alpha val="50000"/>
              </a:srgbClr>
            </a:solidFill>
            <a:ln w="6480" cap="flat">
              <a:solidFill>
                <a:srgbClr val="FCFBF9"/>
              </a:solidFill>
              <a:prstDash val="solid"/>
              <a:round/>
            </a:ln>
            <a:effectLst/>
          </p:spPr>
          <p:txBody>
            <a:bodyPr wrap="square" lIns="45719" tIns="45719" rIns="45719" bIns="45719" numCol="1" anchor="ctr">
              <a:noAutofit/>
            </a:bodyPr>
            <a:lstStyle/>
            <a:p>
              <a:pPr/>
            </a:p>
          </p:txBody>
        </p:sp>
        <p:sp>
          <p:nvSpPr>
            <p:cNvPr id="1186" name="¿Quién tiene una actualización?"/>
            <p:cNvSpPr txBox="1"/>
            <p:nvPr/>
          </p:nvSpPr>
          <p:spPr>
            <a:xfrm>
              <a:off x="198809" y="0"/>
              <a:ext cx="1091161" cy="344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defRPr sz="900">
                  <a:uFill>
                    <a:solidFill>
                      <a:srgbClr val="FFFFFF"/>
                    </a:solidFill>
                  </a:uFill>
                  <a:latin typeface="Gill Sans Light"/>
                  <a:ea typeface="Gill Sans Light"/>
                  <a:cs typeface="Gill Sans Light"/>
                  <a:sym typeface="Gill Sans Light"/>
                </a:defRPr>
              </a:lvl1pPr>
            </a:lstStyle>
            <a:p>
              <a:pPr/>
              <a:r>
                <a:t>¿Quién tiene una actualización?</a:t>
              </a:r>
            </a:p>
          </p:txBody>
        </p:sp>
      </p:grpSp>
      <p:grpSp>
        <p:nvGrpSpPr>
          <p:cNvPr id="1190" name="CustomShape 8"/>
          <p:cNvGrpSpPr/>
          <p:nvPr/>
        </p:nvGrpSpPr>
        <p:grpSpPr>
          <a:xfrm>
            <a:off x="4838827" y="1493279"/>
            <a:ext cx="2612454" cy="551521"/>
            <a:chOff x="0" y="0"/>
            <a:chExt cx="2612452" cy="551520"/>
          </a:xfrm>
        </p:grpSpPr>
        <p:sp>
          <p:nvSpPr>
            <p:cNvPr id="1188" name="Figura"/>
            <p:cNvSpPr/>
            <p:nvPr/>
          </p:nvSpPr>
          <p:spPr>
            <a:xfrm>
              <a:off x="0" y="0"/>
              <a:ext cx="2612454" cy="5515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176" y="0"/>
                  </a:moveTo>
                  <a:lnTo>
                    <a:pt x="21600" y="0"/>
                  </a:lnTo>
                  <a:lnTo>
                    <a:pt x="21600" y="21600"/>
                  </a:lnTo>
                  <a:lnTo>
                    <a:pt x="10176" y="21600"/>
                  </a:lnTo>
                  <a:lnTo>
                    <a:pt x="10176" y="9000"/>
                  </a:lnTo>
                  <a:lnTo>
                    <a:pt x="0" y="6670"/>
                  </a:lnTo>
                  <a:lnTo>
                    <a:pt x="10176" y="3600"/>
                  </a:lnTo>
                  <a:close/>
                </a:path>
              </a:pathLst>
            </a:custGeom>
            <a:solidFill>
              <a:srgbClr val="EFD9B0">
                <a:alpha val="51000"/>
              </a:srgbClr>
            </a:solidFill>
            <a:ln w="6480" cap="flat">
              <a:solidFill>
                <a:srgbClr val="FCFBF9"/>
              </a:solidFill>
              <a:prstDash val="solid"/>
              <a:round/>
            </a:ln>
            <a:effectLst/>
          </p:spPr>
          <p:txBody>
            <a:bodyPr wrap="square" lIns="45719" tIns="45719" rIns="45719" bIns="45719" numCol="1" anchor="ctr">
              <a:noAutofit/>
            </a:bodyPr>
            <a:lstStyle/>
            <a:p>
              <a:pPr/>
            </a:p>
          </p:txBody>
        </p:sp>
        <p:sp>
          <p:nvSpPr>
            <p:cNvPr id="1189" name="¿Quién está a cargo del problema en Los Ángeles?"/>
            <p:cNvSpPr txBox="1"/>
            <p:nvPr/>
          </p:nvSpPr>
          <p:spPr>
            <a:xfrm>
              <a:off x="1279012" y="103760"/>
              <a:ext cx="1285201" cy="344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defRPr sz="900">
                  <a:uFill>
                    <a:solidFill>
                      <a:srgbClr val="FFFFFF"/>
                    </a:solidFill>
                  </a:uFill>
                  <a:latin typeface="Gill Sans Light"/>
                  <a:ea typeface="Gill Sans Light"/>
                  <a:cs typeface="Gill Sans Light"/>
                  <a:sym typeface="Gill Sans Light"/>
                </a:defRPr>
              </a:lvl1pPr>
            </a:lstStyle>
            <a:p>
              <a:pPr/>
              <a:r>
                <a:t>¿Quién está a cargo del problema en Los Ángeles?</a:t>
              </a:r>
            </a:p>
          </p:txBody>
        </p:sp>
      </p:grpSp>
      <p:grpSp>
        <p:nvGrpSpPr>
          <p:cNvPr id="1193" name="CustomShape 9"/>
          <p:cNvGrpSpPr/>
          <p:nvPr/>
        </p:nvGrpSpPr>
        <p:grpSpPr>
          <a:xfrm>
            <a:off x="979920" y="1703520"/>
            <a:ext cx="1917151" cy="911355"/>
            <a:chOff x="0" y="0"/>
            <a:chExt cx="1917150" cy="911354"/>
          </a:xfrm>
        </p:grpSpPr>
        <p:sp>
          <p:nvSpPr>
            <p:cNvPr id="1191" name="Figura"/>
            <p:cNvSpPr/>
            <p:nvPr/>
          </p:nvSpPr>
          <p:spPr>
            <a:xfrm>
              <a:off x="0" y="0"/>
              <a:ext cx="1917151" cy="911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567" y="0"/>
                  </a:lnTo>
                  <a:lnTo>
                    <a:pt x="15567" y="13072"/>
                  </a:lnTo>
                  <a:lnTo>
                    <a:pt x="12973" y="13072"/>
                  </a:lnTo>
                  <a:lnTo>
                    <a:pt x="21600" y="21600"/>
                  </a:lnTo>
                  <a:lnTo>
                    <a:pt x="9081" y="13072"/>
                  </a:lnTo>
                  <a:lnTo>
                    <a:pt x="0" y="13072"/>
                  </a:lnTo>
                  <a:lnTo>
                    <a:pt x="0" y="7625"/>
                  </a:lnTo>
                  <a:close/>
                </a:path>
              </a:pathLst>
            </a:custGeom>
            <a:solidFill>
              <a:srgbClr val="EFD9B0">
                <a:alpha val="50000"/>
              </a:srgbClr>
            </a:solidFill>
            <a:ln w="6480" cap="flat">
              <a:solidFill>
                <a:srgbClr val="FCFBF9"/>
              </a:solidFill>
              <a:prstDash val="solid"/>
              <a:round/>
            </a:ln>
            <a:effectLst/>
          </p:spPr>
          <p:txBody>
            <a:bodyPr wrap="square" lIns="45719" tIns="45719" rIns="45719" bIns="45719" numCol="1" anchor="ctr">
              <a:noAutofit/>
            </a:bodyPr>
            <a:lstStyle/>
            <a:p>
              <a:pPr/>
            </a:p>
          </p:txBody>
        </p:sp>
        <p:sp>
          <p:nvSpPr>
            <p:cNvPr id="1192" name="¿Cuál es el estado? Necesito una actualización ¡AHORA!"/>
            <p:cNvSpPr txBox="1"/>
            <p:nvPr/>
          </p:nvSpPr>
          <p:spPr>
            <a:xfrm>
              <a:off x="48240" y="40260"/>
              <a:ext cx="1285201" cy="47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defRPr sz="900">
                  <a:uFill>
                    <a:solidFill>
                      <a:srgbClr val="FFFFFF"/>
                    </a:solidFill>
                  </a:uFill>
                  <a:latin typeface="Gill Sans Light"/>
                  <a:ea typeface="Gill Sans Light"/>
                  <a:cs typeface="Gill Sans Light"/>
                  <a:sym typeface="Gill Sans Light"/>
                </a:defRPr>
              </a:lvl1pPr>
            </a:lstStyle>
            <a:p>
              <a:pPr/>
              <a:r>
                <a:t>¿Cuál es el estado? Necesito una actualización ¡AHORA!</a:t>
              </a:r>
            </a:p>
          </p:txBody>
        </p:sp>
      </p:grpSp>
      <p:grpSp>
        <p:nvGrpSpPr>
          <p:cNvPr id="1196" name="CustomShape 10"/>
          <p:cNvGrpSpPr/>
          <p:nvPr/>
        </p:nvGrpSpPr>
        <p:grpSpPr>
          <a:xfrm>
            <a:off x="5328072" y="4210133"/>
            <a:ext cx="1800648" cy="563467"/>
            <a:chOff x="0" y="0"/>
            <a:chExt cx="1800647" cy="563465"/>
          </a:xfrm>
        </p:grpSpPr>
        <p:sp>
          <p:nvSpPr>
            <p:cNvPr id="1194" name="Figura"/>
            <p:cNvSpPr/>
            <p:nvPr/>
          </p:nvSpPr>
          <p:spPr>
            <a:xfrm>
              <a:off x="0" y="0"/>
              <a:ext cx="1800648" cy="563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26" y="458"/>
                  </a:moveTo>
                  <a:lnTo>
                    <a:pt x="21600" y="458"/>
                  </a:lnTo>
                  <a:lnTo>
                    <a:pt x="21600" y="21600"/>
                  </a:lnTo>
                  <a:lnTo>
                    <a:pt x="5026" y="21600"/>
                  </a:lnTo>
                  <a:lnTo>
                    <a:pt x="5026" y="9267"/>
                  </a:lnTo>
                  <a:lnTo>
                    <a:pt x="0" y="0"/>
                  </a:lnTo>
                  <a:lnTo>
                    <a:pt x="5026" y="3982"/>
                  </a:lnTo>
                  <a:close/>
                </a:path>
              </a:pathLst>
            </a:custGeom>
            <a:solidFill>
              <a:srgbClr val="EFD9B0">
                <a:alpha val="50000"/>
              </a:srgbClr>
            </a:solidFill>
            <a:ln w="6480" cap="flat">
              <a:solidFill>
                <a:srgbClr val="FCFBF9"/>
              </a:solidFill>
              <a:prstDash val="solid"/>
              <a:round/>
            </a:ln>
            <a:effectLst/>
          </p:spPr>
          <p:txBody>
            <a:bodyPr wrap="square" lIns="45719" tIns="45719" rIns="45719" bIns="45719" numCol="1" anchor="ctr">
              <a:noAutofit/>
            </a:bodyPr>
            <a:lstStyle/>
            <a:p>
              <a:pPr/>
            </a:p>
          </p:txBody>
        </p:sp>
        <p:sp>
          <p:nvSpPr>
            <p:cNvPr id="1195" name="No tengo ni idea de cuántos tickets hemos recibido de cada sede."/>
            <p:cNvSpPr txBox="1"/>
            <p:nvPr/>
          </p:nvSpPr>
          <p:spPr>
            <a:xfrm>
              <a:off x="467207" y="52205"/>
              <a:ext cx="1285201" cy="47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p>
              <a:pPr>
                <a:defRPr sz="900">
                  <a:uFill>
                    <a:solidFill>
                      <a:srgbClr val="FFFFFF"/>
                    </a:solidFill>
                  </a:uFill>
                  <a:latin typeface="Gill Sans Light"/>
                  <a:ea typeface="Gill Sans Light"/>
                  <a:cs typeface="Gill Sans Light"/>
                  <a:sym typeface="Gill Sans Light"/>
                </a:defRPr>
              </a:pPr>
              <a:r>
                <a:t>No tengo ni idea de cuántos </a:t>
              </a:r>
              <a:r>
                <a:rPr i="1"/>
                <a:t>tickets</a:t>
              </a:r>
              <a:r>
                <a:t> hemos recibido de cada sede.</a:t>
              </a:r>
            </a:p>
          </p:txBody>
        </p:sp>
      </p:grpSp>
      <p:grpSp>
        <p:nvGrpSpPr>
          <p:cNvPr id="1199" name="CustomShape 11"/>
          <p:cNvGrpSpPr/>
          <p:nvPr/>
        </p:nvGrpSpPr>
        <p:grpSpPr>
          <a:xfrm>
            <a:off x="6252265" y="2410199"/>
            <a:ext cx="2037095" cy="551521"/>
            <a:chOff x="0" y="0"/>
            <a:chExt cx="2037094" cy="551520"/>
          </a:xfrm>
        </p:grpSpPr>
        <p:sp>
          <p:nvSpPr>
            <p:cNvPr id="1197" name="Figura"/>
            <p:cNvSpPr/>
            <p:nvPr/>
          </p:nvSpPr>
          <p:spPr>
            <a:xfrm>
              <a:off x="0" y="0"/>
              <a:ext cx="2037095" cy="5515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950" y="0"/>
                  </a:moveTo>
                  <a:lnTo>
                    <a:pt x="21600" y="0"/>
                  </a:lnTo>
                  <a:lnTo>
                    <a:pt x="21600" y="21600"/>
                  </a:lnTo>
                  <a:lnTo>
                    <a:pt x="6950" y="21600"/>
                  </a:lnTo>
                  <a:lnTo>
                    <a:pt x="6950" y="18000"/>
                  </a:lnTo>
                  <a:lnTo>
                    <a:pt x="0" y="10886"/>
                  </a:lnTo>
                  <a:lnTo>
                    <a:pt x="6950" y="12600"/>
                  </a:lnTo>
                  <a:close/>
                </a:path>
              </a:pathLst>
            </a:custGeom>
            <a:solidFill>
              <a:srgbClr val="EFD9B0">
                <a:alpha val="50000"/>
              </a:srgbClr>
            </a:solidFill>
            <a:ln w="6480" cap="flat">
              <a:solidFill>
                <a:srgbClr val="FCFBF9"/>
              </a:solidFill>
              <a:prstDash val="solid"/>
              <a:round/>
            </a:ln>
            <a:effectLst/>
          </p:spPr>
          <p:txBody>
            <a:bodyPr wrap="square" lIns="45719" tIns="45719" rIns="45719" bIns="45719" numCol="1" anchor="ctr">
              <a:noAutofit/>
            </a:bodyPr>
            <a:lstStyle/>
            <a:p>
              <a:pPr/>
            </a:p>
          </p:txBody>
        </p:sp>
        <p:sp>
          <p:nvSpPr>
            <p:cNvPr id="1198" name="Necesito saber cuántos tickets tenemos de la sede en Los Ángeles."/>
            <p:cNvSpPr txBox="1"/>
            <p:nvPr/>
          </p:nvSpPr>
          <p:spPr>
            <a:xfrm>
              <a:off x="703654" y="40260"/>
              <a:ext cx="1285201" cy="47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p>
              <a:pPr>
                <a:defRPr sz="900">
                  <a:uFill>
                    <a:solidFill>
                      <a:srgbClr val="FFFFFF"/>
                    </a:solidFill>
                  </a:uFill>
                  <a:latin typeface="Gill Sans Light"/>
                  <a:ea typeface="Gill Sans Light"/>
                  <a:cs typeface="Gill Sans Light"/>
                  <a:sym typeface="Gill Sans Light"/>
                </a:defRPr>
              </a:pPr>
              <a:r>
                <a:t>Necesito saber cuántos </a:t>
              </a:r>
              <a:r>
                <a:rPr i="1"/>
                <a:t>tickets</a:t>
              </a:r>
              <a:r>
                <a:t> tenemos de la sede en Los Ángeles.</a:t>
              </a:r>
            </a:p>
          </p:txBody>
        </p:sp>
      </p:grpSp>
      <p:sp>
        <p:nvSpPr>
          <p:cNvPr id="1200" name="CustomShape 12"/>
          <p:cNvSpPr/>
          <p:nvPr/>
        </p:nvSpPr>
        <p:spPr>
          <a:xfrm>
            <a:off x="4962600" y="1888200"/>
            <a:ext cx="782641" cy="629281"/>
          </a:xfrm>
          <a:prstGeom prst="line">
            <a:avLst/>
          </a:prstGeom>
          <a:ln w="25400">
            <a:solidFill>
              <a:schemeClr val="accent4"/>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1201" name="CustomShape 13"/>
          <p:cNvSpPr/>
          <p:nvPr/>
        </p:nvSpPr>
        <p:spPr>
          <a:xfrm flipH="1">
            <a:off x="5353560" y="3149639"/>
            <a:ext cx="567361" cy="538921"/>
          </a:xfrm>
          <a:prstGeom prst="line">
            <a:avLst/>
          </a:prstGeom>
          <a:ln w="25400">
            <a:solidFill>
              <a:schemeClr val="accent4"/>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1202" name="CustomShape 14"/>
          <p:cNvSpPr/>
          <p:nvPr/>
        </p:nvSpPr>
        <p:spPr>
          <a:xfrm>
            <a:off x="3161520" y="2976479"/>
            <a:ext cx="268201" cy="798841"/>
          </a:xfrm>
          <a:prstGeom prst="line">
            <a:avLst/>
          </a:prstGeom>
          <a:ln w="25400">
            <a:solidFill>
              <a:schemeClr val="accent4"/>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1203" name="CustomShape 15"/>
          <p:cNvSpPr/>
          <p:nvPr/>
        </p:nvSpPr>
        <p:spPr>
          <a:xfrm flipV="1">
            <a:off x="3114360" y="1701359"/>
            <a:ext cx="1103401" cy="634681"/>
          </a:xfrm>
          <a:prstGeom prst="line">
            <a:avLst/>
          </a:prstGeom>
          <a:ln w="25400">
            <a:solidFill>
              <a:schemeClr val="accent4"/>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1204" name="CustomShape 16"/>
          <p:cNvSpPr/>
          <p:nvPr/>
        </p:nvSpPr>
        <p:spPr>
          <a:xfrm>
            <a:off x="3923639" y="4060440"/>
            <a:ext cx="995761" cy="361"/>
          </a:xfrm>
          <a:prstGeom prst="line">
            <a:avLst/>
          </a:prstGeom>
          <a:ln w="25400">
            <a:solidFill>
              <a:schemeClr val="accent4"/>
            </a:solidFill>
            <a:headEnd type="triangle"/>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1205" name="CustomShape 17"/>
          <p:cNvSpPr/>
          <p:nvPr/>
        </p:nvSpPr>
        <p:spPr>
          <a:xfrm flipV="1">
            <a:off x="3819240" y="1978560"/>
            <a:ext cx="582121" cy="1765440"/>
          </a:xfrm>
          <a:prstGeom prst="line">
            <a:avLst/>
          </a:prstGeom>
          <a:ln w="25400">
            <a:solidFill>
              <a:schemeClr val="accent4"/>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1206" name="CustomShape 18"/>
          <p:cNvSpPr/>
          <p:nvPr/>
        </p:nvSpPr>
        <p:spPr>
          <a:xfrm flipH="1" flipV="1">
            <a:off x="4669199" y="2044439"/>
            <a:ext cx="407521" cy="1698841"/>
          </a:xfrm>
          <a:prstGeom prst="line">
            <a:avLst/>
          </a:prstGeom>
          <a:ln w="25400">
            <a:solidFill>
              <a:schemeClr val="accent4"/>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grpSp>
        <p:nvGrpSpPr>
          <p:cNvPr id="1209" name="CustomShape 19"/>
          <p:cNvGrpSpPr/>
          <p:nvPr/>
        </p:nvGrpSpPr>
        <p:grpSpPr>
          <a:xfrm>
            <a:off x="6228963" y="2811412"/>
            <a:ext cx="1930300" cy="1146428"/>
            <a:chOff x="0" y="0"/>
            <a:chExt cx="1930299" cy="1146427"/>
          </a:xfrm>
        </p:grpSpPr>
        <p:sp>
          <p:nvSpPr>
            <p:cNvPr id="1207" name="Figura"/>
            <p:cNvSpPr/>
            <p:nvPr/>
          </p:nvSpPr>
          <p:spPr>
            <a:xfrm>
              <a:off x="0" y="0"/>
              <a:ext cx="1930300" cy="11464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50" y="11209"/>
                  </a:moveTo>
                  <a:lnTo>
                    <a:pt x="5558" y="11209"/>
                  </a:lnTo>
                  <a:lnTo>
                    <a:pt x="0" y="0"/>
                  </a:lnTo>
                  <a:lnTo>
                    <a:pt x="10371" y="11209"/>
                  </a:lnTo>
                  <a:lnTo>
                    <a:pt x="21600" y="11209"/>
                  </a:lnTo>
                  <a:lnTo>
                    <a:pt x="21600" y="21600"/>
                  </a:lnTo>
                  <a:lnTo>
                    <a:pt x="2350" y="21600"/>
                  </a:lnTo>
                  <a:lnTo>
                    <a:pt x="2350" y="12941"/>
                  </a:lnTo>
                  <a:close/>
                </a:path>
              </a:pathLst>
            </a:custGeom>
            <a:solidFill>
              <a:srgbClr val="EFD9B0">
                <a:alpha val="50000"/>
              </a:srgbClr>
            </a:solidFill>
            <a:ln w="6480" cap="flat">
              <a:solidFill>
                <a:srgbClr val="FCFBF9"/>
              </a:solidFill>
              <a:prstDash val="solid"/>
              <a:round/>
            </a:ln>
            <a:effectLst/>
          </p:spPr>
          <p:txBody>
            <a:bodyPr wrap="square" lIns="45719" tIns="45719" rIns="45719" bIns="45719" numCol="1" anchor="ctr">
              <a:noAutofit/>
            </a:bodyPr>
            <a:lstStyle/>
            <a:p>
              <a:pPr/>
            </a:p>
          </p:txBody>
        </p:sp>
        <p:sp>
          <p:nvSpPr>
            <p:cNvPr id="1208" name="No disponemos de mucho tiempo para resolver esto. ¡La productividad está en juego!"/>
            <p:cNvSpPr txBox="1"/>
            <p:nvPr/>
          </p:nvSpPr>
          <p:spPr>
            <a:xfrm>
              <a:off x="258237" y="635168"/>
              <a:ext cx="1623823" cy="47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lvl1pPr>
                <a:defRPr sz="900">
                  <a:uFill>
                    <a:solidFill>
                      <a:srgbClr val="FFFFFF"/>
                    </a:solidFill>
                  </a:uFill>
                  <a:latin typeface="Gill Sans Light"/>
                  <a:ea typeface="Gill Sans Light"/>
                  <a:cs typeface="Gill Sans Light"/>
                  <a:sym typeface="Gill Sans Light"/>
                </a:defRPr>
              </a:lvl1pPr>
            </a:lstStyle>
            <a:p>
              <a:pPr/>
              <a:r>
                <a:t>No disponemos de mucho tiempo para resolver esto. ¡La productividad está en juego!</a:t>
              </a:r>
            </a:p>
          </p:txBody>
        </p:sp>
      </p:grpSp>
      <p:grpSp>
        <p:nvGrpSpPr>
          <p:cNvPr id="1212" name="CustomShape 20"/>
          <p:cNvGrpSpPr/>
          <p:nvPr/>
        </p:nvGrpSpPr>
        <p:grpSpPr>
          <a:xfrm>
            <a:off x="1207439" y="2774880"/>
            <a:ext cx="2161499" cy="1170045"/>
            <a:chOff x="0" y="0"/>
            <a:chExt cx="2161497" cy="1170043"/>
          </a:xfrm>
        </p:grpSpPr>
        <p:sp>
          <p:nvSpPr>
            <p:cNvPr id="1210" name="Figura"/>
            <p:cNvSpPr/>
            <p:nvPr/>
          </p:nvSpPr>
          <p:spPr>
            <a:xfrm>
              <a:off x="0" y="0"/>
              <a:ext cx="2161498" cy="11700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3904" y="0"/>
                  </a:lnTo>
                  <a:lnTo>
                    <a:pt x="13904" y="10474"/>
                  </a:lnTo>
                  <a:lnTo>
                    <a:pt x="11587" y="10474"/>
                  </a:lnTo>
                  <a:lnTo>
                    <a:pt x="21600" y="21600"/>
                  </a:lnTo>
                  <a:lnTo>
                    <a:pt x="8111" y="10474"/>
                  </a:lnTo>
                  <a:lnTo>
                    <a:pt x="0" y="10474"/>
                  </a:lnTo>
                  <a:lnTo>
                    <a:pt x="0" y="6110"/>
                  </a:lnTo>
                  <a:close/>
                </a:path>
              </a:pathLst>
            </a:custGeom>
            <a:solidFill>
              <a:srgbClr val="EFD9B0">
                <a:alpha val="50000"/>
              </a:srgbClr>
            </a:solidFill>
            <a:ln w="6480" cap="flat">
              <a:solidFill>
                <a:srgbClr val="FCFBF9"/>
              </a:solidFill>
              <a:prstDash val="solid"/>
              <a:round/>
            </a:ln>
            <a:effectLst/>
          </p:spPr>
          <p:txBody>
            <a:bodyPr wrap="square" lIns="45719" tIns="45719" rIns="45719" bIns="45719" numCol="1" anchor="ctr">
              <a:noAutofit/>
            </a:bodyPr>
            <a:lstStyle/>
            <a:p>
              <a:pPr/>
            </a:p>
          </p:txBody>
        </p:sp>
        <p:sp>
          <p:nvSpPr>
            <p:cNvPr id="1211" name="Me hice cargo dos tickets esta mañana. ¿Dónde están los demás?"/>
            <p:cNvSpPr txBox="1"/>
            <p:nvPr/>
          </p:nvSpPr>
          <p:spPr>
            <a:xfrm>
              <a:off x="48240" y="48179"/>
              <a:ext cx="1294920" cy="47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p>
              <a:pPr>
                <a:defRPr sz="900">
                  <a:uFill>
                    <a:solidFill>
                      <a:srgbClr val="FFFFFF"/>
                    </a:solidFill>
                  </a:uFill>
                  <a:latin typeface="Gill Sans Light"/>
                  <a:ea typeface="Gill Sans Light"/>
                  <a:cs typeface="Gill Sans Light"/>
                  <a:sym typeface="Gill Sans Light"/>
                </a:defRPr>
              </a:pPr>
              <a:r>
                <a:t>Me hice cargo dos </a:t>
              </a:r>
              <a:r>
                <a:rPr i="1"/>
                <a:t>tickets</a:t>
              </a:r>
              <a:r>
                <a:t> esta mañana. ¿Dónde están los demás? </a:t>
              </a:r>
            </a:p>
          </p:txBody>
        </p:sp>
      </p:grpSp>
      <p:pic>
        <p:nvPicPr>
          <p:cNvPr id="1213" name="Imagen 400" descr="Imagen 400"/>
          <p:cNvPicPr>
            <a:picLocks noChangeAspect="1"/>
          </p:cNvPicPr>
          <p:nvPr/>
        </p:nvPicPr>
        <p:blipFill>
          <a:blip r:embed="rId7">
            <a:extLst/>
          </a:blip>
          <a:stretch>
            <a:fillRect/>
          </a:stretch>
        </p:blipFill>
        <p:spPr>
          <a:xfrm>
            <a:off x="8331120" y="4864679"/>
            <a:ext cx="726841" cy="169921"/>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15" name="Picture 4" descr="Picture 4"/>
          <p:cNvPicPr>
            <a:picLocks noChangeAspect="1"/>
          </p:cNvPicPr>
          <p:nvPr/>
        </p:nvPicPr>
        <p:blipFill>
          <a:blip r:embed="rId2">
            <a:extLst/>
          </a:blip>
          <a:stretch>
            <a:fillRect/>
          </a:stretch>
        </p:blipFill>
        <p:spPr>
          <a:xfrm>
            <a:off x="2422439" y="1478159"/>
            <a:ext cx="4429802" cy="3322082"/>
          </a:xfrm>
          <a:prstGeom prst="rect">
            <a:avLst/>
          </a:prstGeom>
          <a:ln w="12700">
            <a:miter lim="400000"/>
          </a:ln>
        </p:spPr>
      </p:pic>
      <p:sp>
        <p:nvSpPr>
          <p:cNvPr id="1216" name="CustomShape 1"/>
          <p:cNvSpPr txBox="1"/>
          <p:nvPr/>
        </p:nvSpPr>
        <p:spPr>
          <a:xfrm>
            <a:off x="1746719" y="517529"/>
            <a:ext cx="4321081" cy="794822"/>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ctr">
            <a:spAutoFit/>
          </a:bodyPr>
          <a:lstStyle>
            <a:lvl1pPr>
              <a:defRPr sz="2400">
                <a:solidFill>
                  <a:srgbClr val="0D0D0D"/>
                </a:solidFill>
                <a:uFill>
                  <a:solidFill>
                    <a:srgbClr val="FFFFFF"/>
                  </a:solidFill>
                </a:uFill>
                <a:latin typeface="Gill Sans Light"/>
                <a:ea typeface="Gill Sans Light"/>
                <a:cs typeface="Gill Sans Light"/>
                <a:sym typeface="Gill Sans Light"/>
              </a:defRPr>
            </a:lvl1pPr>
          </a:lstStyle>
          <a:p>
            <a:pPr/>
            <a:r>
              <a:t>El efecto dominó</a:t>
            </a:r>
          </a:p>
        </p:txBody>
      </p:sp>
      <p:sp>
        <p:nvSpPr>
          <p:cNvPr id="1217" name="CustomShape 2"/>
          <p:cNvSpPr/>
          <p:nvPr/>
        </p:nvSpPr>
        <p:spPr>
          <a:xfrm>
            <a:off x="1207460" y="973440"/>
            <a:ext cx="152240" cy="1522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197" y="0"/>
                </a:moveTo>
                <a:lnTo>
                  <a:pt x="1539" y="18454"/>
                </a:lnTo>
                <a:lnTo>
                  <a:pt x="0" y="21600"/>
                </a:lnTo>
                <a:lnTo>
                  <a:pt x="3146" y="20062"/>
                </a:lnTo>
                <a:lnTo>
                  <a:pt x="21600" y="4403"/>
                </a:lnTo>
                <a:lnTo>
                  <a:pt x="17197" y="0"/>
                </a:lnTo>
                <a:close/>
              </a:path>
            </a:pathLst>
          </a:custGeom>
          <a:ln w="9360">
            <a:solidFill>
              <a:srgbClr val="000000"/>
            </a:solidFill>
          </a:ln>
        </p:spPr>
        <p:txBody>
          <a:bodyPr lIns="45719" rIns="45719"/>
          <a:lstStyle/>
          <a:p>
            <a:pPr/>
          </a:p>
        </p:txBody>
      </p:sp>
      <p:sp>
        <p:nvSpPr>
          <p:cNvPr id="1218" name="CustomShape 3"/>
          <p:cNvSpPr/>
          <p:nvPr/>
        </p:nvSpPr>
        <p:spPr>
          <a:xfrm>
            <a:off x="1423079" y="767520"/>
            <a:ext cx="142202" cy="1421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22" y="8298"/>
                </a:moveTo>
                <a:lnTo>
                  <a:pt x="13306" y="20778"/>
                </a:lnTo>
                <a:lnTo>
                  <a:pt x="14275" y="21226"/>
                </a:lnTo>
                <a:lnTo>
                  <a:pt x="15322" y="21526"/>
                </a:lnTo>
                <a:lnTo>
                  <a:pt x="16294" y="21600"/>
                </a:lnTo>
                <a:lnTo>
                  <a:pt x="17341" y="21600"/>
                </a:lnTo>
                <a:lnTo>
                  <a:pt x="18387" y="21376"/>
                </a:lnTo>
                <a:lnTo>
                  <a:pt x="19357" y="21002"/>
                </a:lnTo>
                <a:lnTo>
                  <a:pt x="19805" y="20704"/>
                </a:lnTo>
                <a:lnTo>
                  <a:pt x="20256" y="20480"/>
                </a:lnTo>
                <a:lnTo>
                  <a:pt x="21152" y="19731"/>
                </a:lnTo>
                <a:lnTo>
                  <a:pt x="21302" y="19507"/>
                </a:lnTo>
                <a:lnTo>
                  <a:pt x="21526" y="19210"/>
                </a:lnTo>
                <a:lnTo>
                  <a:pt x="21600" y="18835"/>
                </a:lnTo>
                <a:lnTo>
                  <a:pt x="21600" y="18237"/>
                </a:lnTo>
                <a:lnTo>
                  <a:pt x="21526" y="17939"/>
                </a:lnTo>
                <a:lnTo>
                  <a:pt x="21302" y="17638"/>
                </a:lnTo>
                <a:lnTo>
                  <a:pt x="21152" y="17341"/>
                </a:lnTo>
                <a:lnTo>
                  <a:pt x="4262" y="451"/>
                </a:lnTo>
                <a:lnTo>
                  <a:pt x="3962" y="301"/>
                </a:lnTo>
                <a:lnTo>
                  <a:pt x="3664" y="77"/>
                </a:lnTo>
                <a:lnTo>
                  <a:pt x="3363" y="0"/>
                </a:lnTo>
                <a:lnTo>
                  <a:pt x="2768" y="0"/>
                </a:lnTo>
                <a:lnTo>
                  <a:pt x="2394" y="77"/>
                </a:lnTo>
                <a:lnTo>
                  <a:pt x="2093" y="301"/>
                </a:lnTo>
                <a:lnTo>
                  <a:pt x="1869" y="451"/>
                </a:lnTo>
                <a:lnTo>
                  <a:pt x="1494" y="899"/>
                </a:lnTo>
                <a:lnTo>
                  <a:pt x="1123" y="1347"/>
                </a:lnTo>
                <a:lnTo>
                  <a:pt x="899" y="1795"/>
                </a:lnTo>
                <a:lnTo>
                  <a:pt x="598" y="2243"/>
                </a:lnTo>
                <a:lnTo>
                  <a:pt x="224" y="3216"/>
                </a:lnTo>
                <a:lnTo>
                  <a:pt x="0" y="4262"/>
                </a:lnTo>
                <a:lnTo>
                  <a:pt x="0" y="5309"/>
                </a:lnTo>
                <a:lnTo>
                  <a:pt x="77" y="6278"/>
                </a:lnTo>
                <a:lnTo>
                  <a:pt x="374" y="7325"/>
                </a:lnTo>
                <a:lnTo>
                  <a:pt x="822" y="8298"/>
                </a:lnTo>
                <a:close/>
              </a:path>
            </a:pathLst>
          </a:custGeom>
          <a:ln w="9360">
            <a:solidFill>
              <a:srgbClr val="000000"/>
            </a:solidFill>
          </a:ln>
        </p:spPr>
        <p:txBody>
          <a:bodyPr lIns="45719" rIns="45719"/>
          <a:lstStyle/>
          <a:p>
            <a:pPr/>
          </a:p>
        </p:txBody>
      </p:sp>
      <p:sp>
        <p:nvSpPr>
          <p:cNvPr id="1219" name="CustomShape 4"/>
          <p:cNvSpPr/>
          <p:nvPr/>
        </p:nvSpPr>
        <p:spPr>
          <a:xfrm>
            <a:off x="1263620" y="822980"/>
            <a:ext cx="246580" cy="2465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313" y="0"/>
                </a:moveTo>
                <a:lnTo>
                  <a:pt x="8675" y="5681"/>
                </a:lnTo>
                <a:lnTo>
                  <a:pt x="8240" y="5508"/>
                </a:lnTo>
                <a:lnTo>
                  <a:pt x="7807" y="5335"/>
                </a:lnTo>
                <a:lnTo>
                  <a:pt x="7285" y="5161"/>
                </a:lnTo>
                <a:lnTo>
                  <a:pt x="6765" y="5074"/>
                </a:lnTo>
                <a:lnTo>
                  <a:pt x="6203" y="4944"/>
                </a:lnTo>
                <a:lnTo>
                  <a:pt x="5638" y="4858"/>
                </a:lnTo>
                <a:lnTo>
                  <a:pt x="5074" y="4814"/>
                </a:lnTo>
                <a:lnTo>
                  <a:pt x="3989" y="4814"/>
                </a:lnTo>
                <a:lnTo>
                  <a:pt x="3469" y="4858"/>
                </a:lnTo>
                <a:lnTo>
                  <a:pt x="2906" y="4944"/>
                </a:lnTo>
                <a:lnTo>
                  <a:pt x="2342" y="5074"/>
                </a:lnTo>
                <a:lnTo>
                  <a:pt x="1777" y="5291"/>
                </a:lnTo>
                <a:lnTo>
                  <a:pt x="1257" y="5508"/>
                </a:lnTo>
                <a:lnTo>
                  <a:pt x="737" y="5855"/>
                </a:lnTo>
                <a:lnTo>
                  <a:pt x="260" y="6245"/>
                </a:lnTo>
                <a:lnTo>
                  <a:pt x="130" y="6375"/>
                </a:lnTo>
                <a:lnTo>
                  <a:pt x="43" y="6548"/>
                </a:lnTo>
                <a:lnTo>
                  <a:pt x="0" y="6723"/>
                </a:lnTo>
                <a:lnTo>
                  <a:pt x="0" y="7113"/>
                </a:lnTo>
                <a:lnTo>
                  <a:pt x="43" y="7287"/>
                </a:lnTo>
                <a:lnTo>
                  <a:pt x="130" y="7460"/>
                </a:lnTo>
                <a:lnTo>
                  <a:pt x="260" y="7633"/>
                </a:lnTo>
                <a:lnTo>
                  <a:pt x="13965" y="21340"/>
                </a:lnTo>
                <a:lnTo>
                  <a:pt x="14140" y="21470"/>
                </a:lnTo>
                <a:lnTo>
                  <a:pt x="14313" y="21555"/>
                </a:lnTo>
                <a:lnTo>
                  <a:pt x="14485" y="21600"/>
                </a:lnTo>
                <a:lnTo>
                  <a:pt x="14877" y="21600"/>
                </a:lnTo>
                <a:lnTo>
                  <a:pt x="15050" y="21555"/>
                </a:lnTo>
                <a:lnTo>
                  <a:pt x="15223" y="21470"/>
                </a:lnTo>
                <a:lnTo>
                  <a:pt x="15353" y="21340"/>
                </a:lnTo>
                <a:lnTo>
                  <a:pt x="15745" y="20863"/>
                </a:lnTo>
                <a:lnTo>
                  <a:pt x="16090" y="20341"/>
                </a:lnTo>
                <a:lnTo>
                  <a:pt x="16307" y="19821"/>
                </a:lnTo>
                <a:lnTo>
                  <a:pt x="16525" y="19256"/>
                </a:lnTo>
                <a:lnTo>
                  <a:pt x="16655" y="18694"/>
                </a:lnTo>
                <a:lnTo>
                  <a:pt x="16742" y="18129"/>
                </a:lnTo>
                <a:lnTo>
                  <a:pt x="16785" y="17609"/>
                </a:lnTo>
                <a:lnTo>
                  <a:pt x="16785" y="16525"/>
                </a:lnTo>
                <a:lnTo>
                  <a:pt x="16742" y="15962"/>
                </a:lnTo>
                <a:lnTo>
                  <a:pt x="16655" y="15397"/>
                </a:lnTo>
                <a:lnTo>
                  <a:pt x="16525" y="14833"/>
                </a:lnTo>
                <a:lnTo>
                  <a:pt x="16437" y="14313"/>
                </a:lnTo>
                <a:lnTo>
                  <a:pt x="16265" y="13793"/>
                </a:lnTo>
                <a:lnTo>
                  <a:pt x="16090" y="13358"/>
                </a:lnTo>
                <a:lnTo>
                  <a:pt x="15917" y="12925"/>
                </a:lnTo>
                <a:lnTo>
                  <a:pt x="21600" y="7287"/>
                </a:lnTo>
              </a:path>
            </a:pathLst>
          </a:custGeom>
          <a:ln w="9360">
            <a:solidFill>
              <a:srgbClr val="000000"/>
            </a:solidFill>
          </a:ln>
        </p:spPr>
        <p:txBody>
          <a:bodyPr lIns="45719" rIns="45719"/>
          <a:lstStyle/>
          <a:p>
            <a:pPr/>
          </a:p>
        </p:txBody>
      </p:sp>
      <p:sp>
        <p:nvSpPr>
          <p:cNvPr id="1220" name="CustomShape 5"/>
          <p:cNvSpPr/>
          <p:nvPr/>
        </p:nvSpPr>
        <p:spPr>
          <a:xfrm flipV="1">
            <a:off x="1388179" y="867600"/>
            <a:ext cx="39222" cy="39221"/>
          </a:xfrm>
          <a:prstGeom prst="line">
            <a:avLst/>
          </a:prstGeom>
          <a:ln w="9360">
            <a:solidFill>
              <a:srgbClr val="000000"/>
            </a:solidFill>
          </a:ln>
        </p:spPr>
        <p:txBody>
          <a:bodyPr lIns="45719" rIns="45719"/>
          <a:lstStyle/>
          <a:p>
            <a:pPr/>
          </a:p>
        </p:txBody>
      </p:sp>
      <p:sp>
        <p:nvSpPr>
          <p:cNvPr id="1221" name="CustomShape 6"/>
          <p:cNvSpPr txBox="1"/>
          <p:nvPr/>
        </p:nvSpPr>
        <p:spPr>
          <a:xfrm>
            <a:off x="7314840" y="2901239"/>
            <a:ext cx="1694520" cy="7885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defRPr sz="1000">
                <a:uFill>
                  <a:solidFill>
                    <a:srgbClr val="FFFFFF"/>
                  </a:solidFill>
                </a:uFill>
                <a:latin typeface="Gill Sans Light"/>
                <a:ea typeface="Gill Sans Light"/>
                <a:cs typeface="Gill Sans Light"/>
                <a:sym typeface="Gill Sans Light"/>
              </a:defRPr>
            </a:pPr>
            <a:r>
              <a:t>La falta de un flujo de trabajo adecuado dejó muchos </a:t>
            </a:r>
            <a:r>
              <a:rPr i="1"/>
              <a:t>tickets</a:t>
            </a:r>
            <a:r>
              <a:t> pendientes y los </a:t>
            </a:r>
            <a:r>
              <a:rPr i="1"/>
              <a:t>tickets</a:t>
            </a:r>
            <a:r>
              <a:t> no se asignaron a los técnicos correctos.</a:t>
            </a:r>
          </a:p>
        </p:txBody>
      </p:sp>
      <p:sp>
        <p:nvSpPr>
          <p:cNvPr id="1222" name="CustomShape 7"/>
          <p:cNvSpPr txBox="1"/>
          <p:nvPr/>
        </p:nvSpPr>
        <p:spPr>
          <a:xfrm>
            <a:off x="7300079" y="2558159"/>
            <a:ext cx="1839960" cy="394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1000">
                <a:solidFill>
                  <a:srgbClr val="404040"/>
                </a:solidFill>
                <a:uFill>
                  <a:solidFill>
                    <a:srgbClr val="FFFFFF"/>
                  </a:solidFill>
                </a:uFill>
                <a:latin typeface="Gill Sans SemiBold"/>
                <a:ea typeface="Gill Sans SemiBold"/>
                <a:cs typeface="Gill Sans SemiBold"/>
                <a:sym typeface="Gill Sans SemiBold"/>
              </a:defRPr>
            </a:lvl1pPr>
          </a:lstStyle>
          <a:p>
            <a:pPr/>
            <a:r>
              <a:t>FALTA DE UN FLUJO DE TRABAJO EFICIENTE</a:t>
            </a:r>
          </a:p>
        </p:txBody>
      </p:sp>
      <p:sp>
        <p:nvSpPr>
          <p:cNvPr id="1223" name="CustomShape 8"/>
          <p:cNvSpPr txBox="1"/>
          <p:nvPr/>
        </p:nvSpPr>
        <p:spPr>
          <a:xfrm>
            <a:off x="5990399" y="1766520"/>
            <a:ext cx="1793520" cy="648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1000">
                <a:solidFill>
                  <a:srgbClr val="404040"/>
                </a:solidFill>
                <a:uFill>
                  <a:solidFill>
                    <a:srgbClr val="FFFFFF"/>
                  </a:solidFill>
                </a:uFill>
                <a:latin typeface="Gill Sans Light"/>
                <a:ea typeface="Gill Sans Light"/>
                <a:cs typeface="Gill Sans Light"/>
                <a:sym typeface="Gill Sans Light"/>
              </a:defRPr>
            </a:lvl1pPr>
          </a:lstStyle>
          <a:p>
            <a:pPr/>
            <a:r>
              <a:t>Los técnicos desconocían sus responsabilidades y la falta de propiedad provocó un caos y un incumplimiento los SLA.</a:t>
            </a:r>
          </a:p>
        </p:txBody>
      </p:sp>
      <p:sp>
        <p:nvSpPr>
          <p:cNvPr id="1224" name="CustomShape 9"/>
          <p:cNvSpPr txBox="1"/>
          <p:nvPr/>
        </p:nvSpPr>
        <p:spPr>
          <a:xfrm>
            <a:off x="5980679" y="1564199"/>
            <a:ext cx="1803241" cy="2424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1000">
                <a:solidFill>
                  <a:srgbClr val="404040"/>
                </a:solidFill>
                <a:uFill>
                  <a:solidFill>
                    <a:srgbClr val="FFFFFF"/>
                  </a:solidFill>
                </a:uFill>
                <a:latin typeface="Gill Sans SemiBold"/>
                <a:ea typeface="Gill Sans SemiBold"/>
                <a:cs typeface="Gill Sans SemiBold"/>
                <a:sym typeface="Gill Sans SemiBold"/>
              </a:defRPr>
            </a:lvl1pPr>
          </a:lstStyle>
          <a:p>
            <a:pPr/>
            <a:r>
              <a:t>FALTA DE PROPIEDAD</a:t>
            </a:r>
          </a:p>
        </p:txBody>
      </p:sp>
      <p:sp>
        <p:nvSpPr>
          <p:cNvPr id="1225" name="CustomShape 10"/>
          <p:cNvSpPr txBox="1"/>
          <p:nvPr/>
        </p:nvSpPr>
        <p:spPr>
          <a:xfrm>
            <a:off x="787679" y="4400153"/>
            <a:ext cx="2279162" cy="5091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1000">
                <a:uFill>
                  <a:solidFill>
                    <a:srgbClr val="FFFFFF"/>
                  </a:solidFill>
                </a:uFill>
                <a:latin typeface="Gill Sans Light"/>
                <a:ea typeface="Gill Sans Light"/>
                <a:cs typeface="Gill Sans Light"/>
                <a:sym typeface="Gill Sans Light"/>
              </a:defRPr>
            </a:lvl1pPr>
          </a:lstStyle>
          <a:p>
            <a:pPr/>
            <a:r>
              <a:t>La falta de coordinación entre las sedes resultó en una gestión de solicitudes desorganizada. </a:t>
            </a:r>
          </a:p>
        </p:txBody>
      </p:sp>
      <p:sp>
        <p:nvSpPr>
          <p:cNvPr id="1226" name="CustomShape 11"/>
          <p:cNvSpPr txBox="1"/>
          <p:nvPr/>
        </p:nvSpPr>
        <p:spPr>
          <a:xfrm>
            <a:off x="795960" y="4018679"/>
            <a:ext cx="1794960" cy="394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1000">
                <a:solidFill>
                  <a:srgbClr val="404040"/>
                </a:solidFill>
                <a:uFill>
                  <a:solidFill>
                    <a:srgbClr val="FFFFFF"/>
                  </a:solidFill>
                </a:uFill>
                <a:latin typeface="Gill Sans SemiBold"/>
                <a:ea typeface="Gill Sans SemiBold"/>
                <a:cs typeface="Gill Sans SemiBold"/>
                <a:sym typeface="Gill Sans SemiBold"/>
              </a:defRPr>
            </a:lvl1pPr>
          </a:lstStyle>
          <a:p>
            <a:pPr/>
            <a:r>
              <a:t>FALTA DE COORDINACIÓN ENTRE LAS SEDES </a:t>
            </a:r>
          </a:p>
        </p:txBody>
      </p:sp>
      <p:sp>
        <p:nvSpPr>
          <p:cNvPr id="1227" name="CustomShape 12"/>
          <p:cNvSpPr txBox="1"/>
          <p:nvPr/>
        </p:nvSpPr>
        <p:spPr>
          <a:xfrm>
            <a:off x="160200" y="1374840"/>
            <a:ext cx="1860480" cy="299668"/>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defRPr sz="1000">
                <a:solidFill>
                  <a:srgbClr val="404040"/>
                </a:solidFill>
                <a:uFill>
                  <a:solidFill>
                    <a:srgbClr val="FFFFFF"/>
                  </a:solidFill>
                </a:uFill>
                <a:latin typeface="Gill Sans SemiBold"/>
                <a:ea typeface="Gill Sans SemiBold"/>
                <a:cs typeface="Gill Sans SemiBold"/>
                <a:sym typeface="Gill Sans SemiBold"/>
              </a:defRPr>
            </a:pPr>
            <a:r>
              <a:t>FALTA DE SLA</a:t>
            </a:r>
            <a:r>
              <a:rPr sz="1500">
                <a:latin typeface="+mj-lt"/>
                <a:ea typeface="+mj-ea"/>
                <a:cs typeface="+mj-cs"/>
                <a:sym typeface="Arial"/>
              </a:rPr>
              <a:t>	</a:t>
            </a:r>
          </a:p>
        </p:txBody>
      </p:sp>
      <p:sp>
        <p:nvSpPr>
          <p:cNvPr id="1228" name="CustomShape 13"/>
          <p:cNvSpPr txBox="1"/>
          <p:nvPr/>
        </p:nvSpPr>
        <p:spPr>
          <a:xfrm>
            <a:off x="1801799" y="956520"/>
            <a:ext cx="3649772" cy="2551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z="1100">
                <a:solidFill>
                  <a:srgbClr val="0D0D0D"/>
                </a:solidFill>
                <a:uFill>
                  <a:solidFill>
                    <a:srgbClr val="FFFFFF"/>
                  </a:solidFill>
                </a:uFill>
                <a:latin typeface="Gill Sans Light"/>
                <a:ea typeface="Gill Sans Light"/>
                <a:cs typeface="Gill Sans Light"/>
                <a:sym typeface="Gill Sans Light"/>
              </a:defRPr>
            </a:lvl1pPr>
          </a:lstStyle>
          <a:p>
            <a:pPr/>
            <a:r>
              <a:t>Cómo una serie de eventos afectaron la productividad en Zylker</a:t>
            </a:r>
          </a:p>
        </p:txBody>
      </p:sp>
      <p:sp>
        <p:nvSpPr>
          <p:cNvPr id="1229" name="CustomShape 14"/>
          <p:cNvSpPr txBox="1"/>
          <p:nvPr/>
        </p:nvSpPr>
        <p:spPr>
          <a:xfrm>
            <a:off x="149759" y="1632960"/>
            <a:ext cx="1483562" cy="5091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1000">
                <a:uFill>
                  <a:solidFill>
                    <a:srgbClr val="FFFFFF"/>
                  </a:solidFill>
                </a:uFill>
                <a:latin typeface="Gill Sans Light"/>
                <a:ea typeface="Gill Sans Light"/>
                <a:cs typeface="Gill Sans Light"/>
                <a:sym typeface="Gill Sans Light"/>
              </a:defRPr>
            </a:lvl1pPr>
          </a:lstStyle>
          <a:p>
            <a:pPr/>
            <a:r>
              <a:t>Sin una gestión de SLA adecuada, se prolongaron los tiempos de resolución.</a:t>
            </a:r>
          </a:p>
        </p:txBody>
      </p:sp>
      <p:sp>
        <p:nvSpPr>
          <p:cNvPr id="1230" name="CustomShape 15"/>
          <p:cNvSpPr/>
          <p:nvPr/>
        </p:nvSpPr>
        <p:spPr>
          <a:xfrm>
            <a:off x="5029920" y="1903320"/>
            <a:ext cx="912601" cy="361"/>
          </a:xfrm>
          <a:prstGeom prst="line">
            <a:avLst/>
          </a:prstGeom>
          <a:ln w="25400">
            <a:solidFill>
              <a:srgbClr val="1F497D"/>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1231" name="CustomShape 16"/>
          <p:cNvSpPr/>
          <p:nvPr/>
        </p:nvSpPr>
        <p:spPr>
          <a:xfrm>
            <a:off x="7255079" y="3656160"/>
            <a:ext cx="361" cy="424801"/>
          </a:xfrm>
          <a:prstGeom prst="line">
            <a:avLst/>
          </a:prstGeom>
          <a:ln w="25400">
            <a:solidFill>
              <a:srgbClr val="1F497D"/>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1232" name="Line 17"/>
          <p:cNvSpPr/>
          <p:nvPr/>
        </p:nvSpPr>
        <p:spPr>
          <a:xfrm>
            <a:off x="5828760" y="3635640"/>
            <a:ext cx="1426321" cy="20521"/>
          </a:xfrm>
          <a:prstGeom prst="line">
            <a:avLst/>
          </a:prstGeom>
          <a:ln w="25400">
            <a:solidFill>
              <a:srgbClr val="1F497D"/>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1233" name="Line 18"/>
          <p:cNvSpPr/>
          <p:nvPr/>
        </p:nvSpPr>
        <p:spPr>
          <a:xfrm>
            <a:off x="4790519" y="1478159"/>
            <a:ext cx="361" cy="1079641"/>
          </a:xfrm>
          <a:prstGeom prst="line">
            <a:avLst/>
          </a:prstGeom>
          <a:ln w="25400">
            <a:solidFill>
              <a:srgbClr val="1F497D"/>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1234" name="CustomShape 19"/>
          <p:cNvSpPr/>
          <p:nvPr/>
        </p:nvSpPr>
        <p:spPr>
          <a:xfrm flipH="1">
            <a:off x="2006280" y="1493279"/>
            <a:ext cx="2788921" cy="361"/>
          </a:xfrm>
          <a:prstGeom prst="line">
            <a:avLst/>
          </a:prstGeom>
          <a:ln w="25400">
            <a:solidFill>
              <a:srgbClr val="1F497D"/>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1235" name="Line 20"/>
          <p:cNvSpPr/>
          <p:nvPr/>
        </p:nvSpPr>
        <p:spPr>
          <a:xfrm flipV="1">
            <a:off x="5029560" y="1903320"/>
            <a:ext cx="361" cy="843121"/>
          </a:xfrm>
          <a:prstGeom prst="line">
            <a:avLst/>
          </a:prstGeom>
          <a:ln w="25400">
            <a:solidFill>
              <a:srgbClr val="1F497D"/>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1236" name="CustomShape 21"/>
          <p:cNvSpPr/>
          <p:nvPr/>
        </p:nvSpPr>
        <p:spPr>
          <a:xfrm>
            <a:off x="5276879" y="3117239"/>
            <a:ext cx="1976401" cy="361"/>
          </a:xfrm>
          <a:prstGeom prst="line">
            <a:avLst/>
          </a:prstGeom>
          <a:ln w="25400">
            <a:solidFill>
              <a:srgbClr val="1F497D"/>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1237" name="CustomShape 22"/>
          <p:cNvSpPr/>
          <p:nvPr/>
        </p:nvSpPr>
        <p:spPr>
          <a:xfrm flipH="1">
            <a:off x="1677959" y="3103199"/>
            <a:ext cx="2553481" cy="361"/>
          </a:xfrm>
          <a:prstGeom prst="line">
            <a:avLst/>
          </a:prstGeom>
          <a:ln w="25400">
            <a:solidFill>
              <a:srgbClr val="1F497D"/>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1238" name="CustomShape 23"/>
          <p:cNvSpPr/>
          <p:nvPr/>
        </p:nvSpPr>
        <p:spPr>
          <a:xfrm flipH="1" flipV="1">
            <a:off x="2548799" y="4225680"/>
            <a:ext cx="1315082" cy="1441"/>
          </a:xfrm>
          <a:prstGeom prst="line">
            <a:avLst/>
          </a:prstGeom>
          <a:ln w="25400">
            <a:solidFill>
              <a:srgbClr val="1F497D"/>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1239" name="CustomShape 24"/>
          <p:cNvSpPr txBox="1"/>
          <p:nvPr/>
        </p:nvSpPr>
        <p:spPr>
          <a:xfrm>
            <a:off x="6751440" y="4061159"/>
            <a:ext cx="2133721" cy="2424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1000">
                <a:solidFill>
                  <a:srgbClr val="404040"/>
                </a:solidFill>
                <a:uFill>
                  <a:solidFill>
                    <a:srgbClr val="FFFFFF"/>
                  </a:solidFill>
                </a:uFill>
                <a:latin typeface="Gill Sans SemiBold"/>
                <a:ea typeface="Gill Sans SemiBold"/>
                <a:cs typeface="Gill Sans SemiBold"/>
                <a:sym typeface="Gill Sans SemiBold"/>
              </a:defRPr>
            </a:lvl1pPr>
          </a:lstStyle>
          <a:p>
            <a:pPr/>
            <a:r>
              <a:t>FALTA DE AUTOMATIZACIÓN</a:t>
            </a:r>
          </a:p>
        </p:txBody>
      </p:sp>
      <p:sp>
        <p:nvSpPr>
          <p:cNvPr id="1240" name="CustomShape 25"/>
          <p:cNvSpPr txBox="1"/>
          <p:nvPr/>
        </p:nvSpPr>
        <p:spPr>
          <a:xfrm>
            <a:off x="6751440" y="4242239"/>
            <a:ext cx="2133721" cy="648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defRPr sz="1000">
                <a:uFill>
                  <a:solidFill>
                    <a:srgbClr val="FFFFFF"/>
                  </a:solidFill>
                </a:uFill>
                <a:latin typeface="Gill Sans Light"/>
                <a:ea typeface="Gill Sans Light"/>
                <a:cs typeface="Gill Sans Light"/>
                <a:sym typeface="Gill Sans Light"/>
              </a:defRPr>
            </a:pPr>
            <a:r>
              <a:t>La falta de automatización para priorizar y asignar </a:t>
            </a:r>
            <a:r>
              <a:rPr i="1"/>
              <a:t>tickets</a:t>
            </a:r>
            <a:r>
              <a:t> a los técnicos adecuados causó un retraso en el tiempo de respuesta y resolución</a:t>
            </a:r>
            <a:r>
              <a:rPr>
                <a:solidFill>
                  <a:srgbClr val="404040"/>
                </a:solidFill>
              </a:rPr>
              <a:t>. </a:t>
            </a:r>
          </a:p>
        </p:txBody>
      </p:sp>
      <p:sp>
        <p:nvSpPr>
          <p:cNvPr id="1241" name="CustomShape 26"/>
          <p:cNvSpPr txBox="1"/>
          <p:nvPr/>
        </p:nvSpPr>
        <p:spPr>
          <a:xfrm>
            <a:off x="166679" y="2724048"/>
            <a:ext cx="1803242" cy="394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z="1000">
                <a:solidFill>
                  <a:srgbClr val="404040"/>
                </a:solidFill>
                <a:uFill>
                  <a:solidFill>
                    <a:srgbClr val="FFFFFF"/>
                  </a:solidFill>
                </a:uFill>
                <a:latin typeface="Gill Sans SemiBold"/>
                <a:ea typeface="Gill Sans SemiBold"/>
                <a:cs typeface="Gill Sans SemiBold"/>
                <a:sym typeface="Gill Sans SemiBold"/>
              </a:defRPr>
            </a:lvl1pPr>
          </a:lstStyle>
          <a:p>
            <a:pPr/>
            <a:r>
              <a:t>SISTEMA DE SEGUIMIENTO DEFICIENTE</a:t>
            </a:r>
          </a:p>
        </p:txBody>
      </p:sp>
      <p:sp>
        <p:nvSpPr>
          <p:cNvPr id="1242" name="CustomShape 27"/>
          <p:cNvSpPr txBox="1"/>
          <p:nvPr/>
        </p:nvSpPr>
        <p:spPr>
          <a:xfrm>
            <a:off x="230039" y="3015359"/>
            <a:ext cx="1402562" cy="7885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defRPr sz="1000">
                <a:uFill>
                  <a:solidFill>
                    <a:srgbClr val="FFFFFF"/>
                  </a:solidFill>
                </a:uFill>
                <a:latin typeface="Gill Sans Light"/>
                <a:ea typeface="Gill Sans Light"/>
                <a:cs typeface="Gill Sans Light"/>
                <a:sym typeface="Gill Sans Light"/>
              </a:defRPr>
            </a:pPr>
            <a:r>
              <a:t>La falta de un mecanismo adecuado para dar seguimiento a los </a:t>
            </a:r>
            <a:r>
              <a:rPr i="1"/>
              <a:t>tickets</a:t>
            </a:r>
            <a:r>
              <a:t> de TI retrasó el proceso de resolución.</a:t>
            </a:r>
          </a:p>
        </p:txBody>
      </p:sp>
      <p:sp>
        <p:nvSpPr>
          <p:cNvPr id="1243" name="Line 28"/>
          <p:cNvSpPr/>
          <p:nvPr/>
        </p:nvSpPr>
        <p:spPr>
          <a:xfrm flipH="1">
            <a:off x="3859200" y="3411720"/>
            <a:ext cx="14401" cy="830161"/>
          </a:xfrm>
          <a:prstGeom prst="line">
            <a:avLst/>
          </a:prstGeom>
          <a:ln w="25400">
            <a:solidFill>
              <a:srgbClr val="1F497D"/>
            </a:solidFill>
          </a:ln>
          <a:effectLst>
            <a:outerShdw sx="100000" sy="100000" kx="0" ky="0" algn="b" rotWithShape="0" blurRad="38100" dist="20000" dir="5400000">
              <a:srgbClr val="000000">
                <a:alpha val="38000"/>
              </a:srgbClr>
            </a:outerShdw>
          </a:effectLst>
        </p:spPr>
        <p:txBody>
          <a:bodyPr lIns="45719" rIns="45719"/>
          <a:lstStyle/>
          <a:p>
            <a:p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5" name="CustomShape 1"/>
          <p:cNvSpPr txBox="1"/>
          <p:nvPr/>
        </p:nvSpPr>
        <p:spPr>
          <a:xfrm>
            <a:off x="2145959" y="347778"/>
            <a:ext cx="5672521" cy="25549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b">
            <a:spAutoFit/>
          </a:bodyPr>
          <a:lstStyle/>
          <a:p>
            <a:pPr>
              <a:defRPr spc="-1">
                <a:uFill>
                  <a:solidFill>
                    <a:srgbClr val="FFFFFF"/>
                  </a:solidFill>
                </a:uFill>
              </a:defRPr>
            </a:pPr>
          </a:p>
          <a:p>
            <a:pPr>
              <a:defRPr spc="-1">
                <a:uFill>
                  <a:solidFill>
                    <a:srgbClr val="FFFFFF"/>
                  </a:solidFill>
                </a:uFill>
              </a:defRPr>
            </a:pPr>
          </a:p>
          <a:p>
            <a:pPr>
              <a:defRPr spc="-1">
                <a:uFill>
                  <a:solidFill>
                    <a:srgbClr val="FFFFFF"/>
                  </a:solidFill>
                </a:uFill>
              </a:defRPr>
            </a:pPr>
          </a:p>
          <a:p>
            <a:pPr>
              <a:defRPr spc="-1">
                <a:uFill>
                  <a:solidFill>
                    <a:srgbClr val="FFFFFF"/>
                  </a:solidFill>
                </a:uFill>
              </a:defRPr>
            </a:pPr>
          </a:p>
          <a:p>
            <a:pPr>
              <a:defRPr spc="-1">
                <a:uFill>
                  <a:solidFill>
                    <a:srgbClr val="FFFFFF"/>
                  </a:solidFill>
                </a:uFill>
              </a:defRPr>
            </a:pPr>
          </a:p>
          <a:p>
            <a:pPr>
              <a:defRPr sz="3600">
                <a:uFill>
                  <a:solidFill>
                    <a:srgbClr val="FFFFFF"/>
                  </a:solidFill>
                </a:uFill>
                <a:latin typeface="Gill Sans Light"/>
                <a:ea typeface="Gill Sans Light"/>
                <a:cs typeface="Gill Sans Light"/>
                <a:sym typeface="Gill Sans Light"/>
              </a:defRPr>
            </a:pPr>
            <a:r>
              <a:t>Gestión de incidentes con ServiceDesk Plus</a:t>
            </a:r>
          </a:p>
        </p:txBody>
      </p:sp>
      <p:sp>
        <p:nvSpPr>
          <p:cNvPr id="1246" name="CustomShape 3"/>
          <p:cNvSpPr txBox="1"/>
          <p:nvPr/>
        </p:nvSpPr>
        <p:spPr>
          <a:xfrm>
            <a:off x="2243159" y="2839679"/>
            <a:ext cx="2057807" cy="293201"/>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z="1400">
                <a:solidFill>
                  <a:srgbClr val="0D0D0D"/>
                </a:solidFill>
                <a:uFill>
                  <a:solidFill>
                    <a:srgbClr val="FFFFFF"/>
                  </a:solidFill>
                </a:uFill>
                <a:latin typeface="Gill Sans Light"/>
                <a:ea typeface="Gill Sans Light"/>
                <a:cs typeface="Gill Sans Light"/>
                <a:sym typeface="Gill Sans Light"/>
              </a:defRPr>
            </a:lvl1pPr>
          </a:lstStyle>
          <a:p>
            <a:pPr/>
            <a:r>
              <a:t>¡ServiceDesk Plus al rescate!</a:t>
            </a:r>
          </a:p>
        </p:txBody>
      </p:sp>
      <p:pic>
        <p:nvPicPr>
          <p:cNvPr id="1247" name="Picture 7" descr="Picture 7"/>
          <p:cNvPicPr>
            <a:picLocks noChangeAspect="1"/>
          </p:cNvPicPr>
          <p:nvPr/>
        </p:nvPicPr>
        <p:blipFill>
          <a:blip r:embed="rId2">
            <a:extLst/>
          </a:blip>
          <a:srcRect l="0" t="0" r="0" b="13977"/>
          <a:stretch>
            <a:fillRect/>
          </a:stretch>
        </p:blipFill>
        <p:spPr>
          <a:xfrm>
            <a:off x="1201680" y="2202479"/>
            <a:ext cx="819721" cy="704881"/>
          </a:xfrm>
          <a:prstGeom prst="rect">
            <a:avLst/>
          </a:prstGeom>
          <a:ln w="12700">
            <a:miter lim="400000"/>
          </a:ln>
        </p:spPr>
      </p:pic>
      <p:grpSp>
        <p:nvGrpSpPr>
          <p:cNvPr id="1250" name="CustomShape 5"/>
          <p:cNvGrpSpPr/>
          <p:nvPr/>
        </p:nvGrpSpPr>
        <p:grpSpPr>
          <a:xfrm>
            <a:off x="4292279" y="4446720"/>
            <a:ext cx="298441" cy="302041"/>
            <a:chOff x="0" y="0"/>
            <a:chExt cx="298439" cy="302039"/>
          </a:xfrm>
        </p:grpSpPr>
        <p:sp>
          <p:nvSpPr>
            <p:cNvPr id="1248" name="Rectángulo"/>
            <p:cNvSpPr/>
            <p:nvPr/>
          </p:nvSpPr>
          <p:spPr>
            <a:xfrm>
              <a:off x="0" y="0"/>
              <a:ext cx="298440" cy="302040"/>
            </a:xfrm>
            <a:prstGeom prst="rect">
              <a:avLst/>
            </a:prstGeom>
            <a:solidFill>
              <a:srgbClr val="FFFFFF"/>
            </a:solidFill>
            <a:ln w="12700" cap="flat">
              <a:noFill/>
              <a:miter lim="400000"/>
            </a:ln>
            <a:effectLst/>
          </p:spPr>
          <p:txBody>
            <a:bodyPr wrap="square" lIns="45719" tIns="45719" rIns="45719" bIns="45719" numCol="1" anchor="t">
              <a:noAutofit/>
            </a:bodyPr>
            <a:lstStyle/>
            <a:p>
              <a:pPr/>
            </a:p>
          </p:txBody>
        </p:sp>
        <p:sp>
          <p:nvSpPr>
            <p:cNvPr id="1249" name="A"/>
            <p:cNvSpPr txBox="1"/>
            <p:nvPr/>
          </p:nvSpPr>
          <p:spPr>
            <a:xfrm>
              <a:off x="45000" y="0"/>
              <a:ext cx="221292" cy="2873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999" tIns="44999" rIns="44999" bIns="44999" numCol="1" anchor="t">
              <a:spAutoFit/>
            </a:bodyPr>
            <a:lstStyle>
              <a:lvl1pPr>
                <a:defRPr sz="1400">
                  <a:solidFill>
                    <a:srgbClr val="FFFFFF"/>
                  </a:solidFill>
                  <a:uFill>
                    <a:solidFill>
                      <a:srgbClr val="FFFFFF"/>
                    </a:solidFill>
                  </a:uFill>
                </a:defRPr>
              </a:lvl1pPr>
            </a:lstStyle>
            <a:p>
              <a:pPr/>
              <a:r>
                <a:t>A</a:t>
              </a:r>
            </a:p>
          </p:txBody>
        </p:sp>
      </p:grpSp>
      <p:pic>
        <p:nvPicPr>
          <p:cNvPr id="1251" name="Imagen 436" descr="Imagen 436"/>
          <p:cNvPicPr>
            <a:picLocks noChangeAspect="1"/>
          </p:cNvPicPr>
          <p:nvPr/>
        </p:nvPicPr>
        <p:blipFill>
          <a:blip r:embed="rId3">
            <a:extLst/>
          </a:blip>
          <a:stretch>
            <a:fillRect/>
          </a:stretch>
        </p:blipFill>
        <p:spPr>
          <a:xfrm>
            <a:off x="7883639" y="4777919"/>
            <a:ext cx="1036081" cy="242641"/>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